
<file path=[Content_Types].xml><?xml version="1.0" encoding="utf-8"?>
<Types xmlns="http://schemas.openxmlformats.org/package/2006/content-types">
  <Default ContentType="image/x-emf" Extension="emf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9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  <p:sldMasterId id="2147483685" r:id="rId6"/>
    <p:sldMasterId id="2147483686" r:id="rId7"/>
  </p:sldMasterIdLst>
  <p:notesMasterIdLst>
    <p:notesMasterId r:id="rId8"/>
  </p:notesMasterIdLst>
  <p:handoutMasterIdLst>
    <p:handoutMasterId r:id="rId9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379" r:id="rId133"/>
    <p:sldId id="380" r:id="rId134"/>
    <p:sldId id="381" r:id="rId135"/>
    <p:sldId id="382" r:id="rId136"/>
    <p:sldId id="383" r:id="rId137"/>
    <p:sldId id="384" r:id="rId138"/>
    <p:sldId id="385" r:id="rId139"/>
    <p:sldId id="386" r:id="rId140"/>
    <p:sldId id="387" r:id="rId141"/>
    <p:sldId id="388" r:id="rId142"/>
    <p:sldId id="389" r:id="rId143"/>
    <p:sldId id="390" r:id="rId144"/>
    <p:sldId id="391" r:id="rId145"/>
    <p:sldId id="392" r:id="rId146"/>
    <p:sldId id="393" r:id="rId147"/>
    <p:sldId id="394" r:id="rId148"/>
    <p:sldId id="395" r:id="rId149"/>
    <p:sldId id="396" r:id="rId150"/>
    <p:sldId id="397" r:id="rId151"/>
    <p:sldId id="398" r:id="rId152"/>
    <p:sldId id="399" r:id="rId153"/>
    <p:sldId id="400" r:id="rId154"/>
    <p:sldId id="401" r:id="rId155"/>
    <p:sldId id="402" r:id="rId156"/>
    <p:sldId id="403" r:id="rId157"/>
    <p:sldId id="404" r:id="rId158"/>
    <p:sldId id="405" r:id="rId159"/>
    <p:sldId id="406" r:id="rId160"/>
    <p:sldId id="407" r:id="rId161"/>
    <p:sldId id="408" r:id="rId162"/>
    <p:sldId id="409" r:id="rId163"/>
    <p:sldId id="410" r:id="rId164"/>
    <p:sldId id="411" r:id="rId165"/>
    <p:sldId id="412" r:id="rId166"/>
    <p:sldId id="413" r:id="rId167"/>
    <p:sldId id="414" r:id="rId168"/>
    <p:sldId id="415" r:id="rId169"/>
    <p:sldId id="416" r:id="rId170"/>
    <p:sldId id="417" r:id="rId171"/>
    <p:sldId id="418" r:id="rId172"/>
    <p:sldId id="419" r:id="rId173"/>
    <p:sldId id="420" r:id="rId174"/>
    <p:sldId id="421" r:id="rId175"/>
    <p:sldId id="422" r:id="rId176"/>
    <p:sldId id="423" r:id="rId177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0488AE"/>
    <a:srgbClr val="FA8218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4"/>
              </a:solidFill>
            </a:ln>
          </a:left>
          <a:right>
            <a:ln cmpd="sng" w="12700">
              <a:solidFill>
                <a:schemeClr val="accent4"/>
              </a:solidFill>
            </a:ln>
          </a:right>
          <a:top>
            <a:ln cmpd="sng" w="12700">
              <a:solidFill>
                <a:schemeClr val="accent4"/>
              </a:solidFill>
            </a:ln>
          </a:top>
          <a:bottom>
            <a:ln cmpd="sng" w="12700">
              <a:solidFill>
                <a:schemeClr val="accent4"/>
              </a:solidFill>
            </a:ln>
          </a:bottom>
          <a:insideH>
            <a:ln cmpd="sng" w="12700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d="100" n="69"/>
          <a:sy d="100" n="69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notesViewPr>
    <p:cSldViewPr>
      <p:cViewPr varScale="1">
        <p:scale>
          <a:sx d="100" n="56"/>
          <a:sy d="100" n="56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<Relationships xmlns="http://schemas.openxmlformats.org/package/2006/relationships"><Relationship Id="rId176" Target="slides/slide167.xml" Type="http://schemas.openxmlformats.org/officeDocument/2006/relationships/slide"/><Relationship Id="rId175" Target="slides/slide166.xml" Type="http://schemas.openxmlformats.org/officeDocument/2006/relationships/slide"/><Relationship Id="rId174" Target="slides/slide165.xml" Type="http://schemas.openxmlformats.org/officeDocument/2006/relationships/slide"/><Relationship Id="rId173" Target="slides/slide164.xml" Type="http://schemas.openxmlformats.org/officeDocument/2006/relationships/slide"/><Relationship Id="rId172" Target="slides/slide163.xml" Type="http://schemas.openxmlformats.org/officeDocument/2006/relationships/slide"/><Relationship Id="rId171" Target="slides/slide162.xml" Type="http://schemas.openxmlformats.org/officeDocument/2006/relationships/slide"/><Relationship Id="rId170" Target="slides/slide161.xml" Type="http://schemas.openxmlformats.org/officeDocument/2006/relationships/slide"/><Relationship Id="rId166" Target="slides/slide157.xml" Type="http://schemas.openxmlformats.org/officeDocument/2006/relationships/slide"/><Relationship Id="rId165" Target="slides/slide156.xml" Type="http://schemas.openxmlformats.org/officeDocument/2006/relationships/slide"/><Relationship Id="rId164" Target="slides/slide155.xml" Type="http://schemas.openxmlformats.org/officeDocument/2006/relationships/slide"/><Relationship Id="rId163" Target="slides/slide154.xml" Type="http://schemas.openxmlformats.org/officeDocument/2006/relationships/slide"/><Relationship Id="rId162" Target="slides/slide153.xml" Type="http://schemas.openxmlformats.org/officeDocument/2006/relationships/slide"/><Relationship Id="rId161" Target="slides/slide152.xml" Type="http://schemas.openxmlformats.org/officeDocument/2006/relationships/slide"/><Relationship Id="rId160" Target="slides/slide151.xml" Type="http://schemas.openxmlformats.org/officeDocument/2006/relationships/slide"/><Relationship Id="rId156" Target="slides/slide147.xml" Type="http://schemas.openxmlformats.org/officeDocument/2006/relationships/slide"/><Relationship Id="rId155" Target="slides/slide146.xml" Type="http://schemas.openxmlformats.org/officeDocument/2006/relationships/slide"/><Relationship Id="rId154" Target="slides/slide145.xml" Type="http://schemas.openxmlformats.org/officeDocument/2006/relationships/slide"/><Relationship Id="rId153" Target="slides/slide144.xml" Type="http://schemas.openxmlformats.org/officeDocument/2006/relationships/slide"/><Relationship Id="rId152" Target="slides/slide143.xml" Type="http://schemas.openxmlformats.org/officeDocument/2006/relationships/slide"/><Relationship Id="rId151" Target="slides/slide142.xml" Type="http://schemas.openxmlformats.org/officeDocument/2006/relationships/slide"/><Relationship Id="rId150" Target="slides/slide141.xml" Type="http://schemas.openxmlformats.org/officeDocument/2006/relationships/slide"/><Relationship Id="rId146" Target="slides/slide137.xml" Type="http://schemas.openxmlformats.org/officeDocument/2006/relationships/slide"/><Relationship Id="rId145" Target="slides/slide136.xml" Type="http://schemas.openxmlformats.org/officeDocument/2006/relationships/slide"/><Relationship Id="rId144" Target="slides/slide135.xml" Type="http://schemas.openxmlformats.org/officeDocument/2006/relationships/slide"/><Relationship Id="rId143" Target="slides/slide134.xml" Type="http://schemas.openxmlformats.org/officeDocument/2006/relationships/slide"/><Relationship Id="rId142" Target="slides/slide133.xml" Type="http://schemas.openxmlformats.org/officeDocument/2006/relationships/slide"/><Relationship Id="rId141" Target="slides/slide132.xml" Type="http://schemas.openxmlformats.org/officeDocument/2006/relationships/slide"/><Relationship Id="rId140" Target="slides/slide131.xml" Type="http://schemas.openxmlformats.org/officeDocument/2006/relationships/slide"/><Relationship Id="rId136" Target="slides/slide127.xml" Type="http://schemas.openxmlformats.org/officeDocument/2006/relationships/slide"/><Relationship Id="rId135" Target="slides/slide126.xml" Type="http://schemas.openxmlformats.org/officeDocument/2006/relationships/slide"/><Relationship Id="rId134" Target="slides/slide125.xml" Type="http://schemas.openxmlformats.org/officeDocument/2006/relationships/slide"/><Relationship Id="rId133" Target="slides/slide124.xml" Type="http://schemas.openxmlformats.org/officeDocument/2006/relationships/slide"/><Relationship Id="rId132" Target="slides/slide123.xml" Type="http://schemas.openxmlformats.org/officeDocument/2006/relationships/slide"/><Relationship Id="rId131" Target="slides/slide122.xml" Type="http://schemas.openxmlformats.org/officeDocument/2006/relationships/slide"/><Relationship Id="rId130" Target="slides/slide121.xml" Type="http://schemas.openxmlformats.org/officeDocument/2006/relationships/slide"/><Relationship Id="rId126" Target="slides/slide117.xml" Type="http://schemas.openxmlformats.org/officeDocument/2006/relationships/slide"/><Relationship Id="rId125" Target="slides/slide116.xml" Type="http://schemas.openxmlformats.org/officeDocument/2006/relationships/slide"/><Relationship Id="rId124" Target="slides/slide115.xml" Type="http://schemas.openxmlformats.org/officeDocument/2006/relationships/slide"/><Relationship Id="rId123" Target="slides/slide114.xml" Type="http://schemas.openxmlformats.org/officeDocument/2006/relationships/slide"/><Relationship Id="rId122" Target="slides/slide113.xml" Type="http://schemas.openxmlformats.org/officeDocument/2006/relationships/slide"/><Relationship Id="rId121" Target="slides/slide112.xml" Type="http://schemas.openxmlformats.org/officeDocument/2006/relationships/slide"/><Relationship Id="rId120" Target="slides/slide111.xml" Type="http://schemas.openxmlformats.org/officeDocument/2006/relationships/slide"/><Relationship Id="rId116" Target="slides/slide107.xml" Type="http://schemas.openxmlformats.org/officeDocument/2006/relationships/slide"/><Relationship Id="rId106" Target="slides/slide97.xml" Type="http://schemas.openxmlformats.org/officeDocument/2006/relationships/slide"/><Relationship Id="rId115" Target="slides/slide106.xml" Type="http://schemas.openxmlformats.org/officeDocument/2006/relationships/slide"/><Relationship Id="rId99" Target="slides/slide90.xml" Type="http://schemas.openxmlformats.org/officeDocument/2006/relationships/slide"/><Relationship Id="rId114" Target="slides/slide105.xml" Type="http://schemas.openxmlformats.org/officeDocument/2006/relationships/slide"/><Relationship Id="rId98" Target="slides/slide89.xml" Type="http://schemas.openxmlformats.org/officeDocument/2006/relationships/slide"/><Relationship Id="rId93" Target="slides/slide84.xml" Type="http://schemas.openxmlformats.org/officeDocument/2006/relationships/slide"/><Relationship Id="rId92" Target="slides/slide83.xml" Type="http://schemas.openxmlformats.org/officeDocument/2006/relationships/slide"/><Relationship Id="rId91" Target="slides/slide82.xml" Type="http://schemas.openxmlformats.org/officeDocument/2006/relationships/slide"/><Relationship Id="rId177" Target="slides/slide168.xml" Type="http://schemas.openxmlformats.org/officeDocument/2006/relationships/slide"/><Relationship Id="rId90" Target="slides/slide81.xml" Type="http://schemas.openxmlformats.org/officeDocument/2006/relationships/slide"/><Relationship Id="rId83" Target="slides/slide74.xml" Type="http://schemas.openxmlformats.org/officeDocument/2006/relationships/slide"/><Relationship Id="rId169" Target="slides/slide160.xml" Type="http://schemas.openxmlformats.org/officeDocument/2006/relationships/slide"/><Relationship Id="rId82" Target="slides/slide73.xml" Type="http://schemas.openxmlformats.org/officeDocument/2006/relationships/slide"/><Relationship Id="rId168" Target="slides/slide159.xml" Type="http://schemas.openxmlformats.org/officeDocument/2006/relationships/slide"/><Relationship Id="rId81" Target="slides/slide72.xml" Type="http://schemas.openxmlformats.org/officeDocument/2006/relationships/slide"/><Relationship Id="rId167" Target="slides/slide158.xml" Type="http://schemas.openxmlformats.org/officeDocument/2006/relationships/slide"/><Relationship Id="rId80" Target="slides/slide71.xml" Type="http://schemas.openxmlformats.org/officeDocument/2006/relationships/slide"/><Relationship Id="rId73" Target="slides/slide64.xml" Type="http://schemas.openxmlformats.org/officeDocument/2006/relationships/slide"/><Relationship Id="rId159" Target="slides/slide150.xml" Type="http://schemas.openxmlformats.org/officeDocument/2006/relationships/slide"/><Relationship Id="rId72" Target="slides/slide63.xml" Type="http://schemas.openxmlformats.org/officeDocument/2006/relationships/slide"/><Relationship Id="rId158" Target="slides/slide149.xml" Type="http://schemas.openxmlformats.org/officeDocument/2006/relationships/slide"/><Relationship Id="rId71" Target="slides/slide62.xml" Type="http://schemas.openxmlformats.org/officeDocument/2006/relationships/slide"/><Relationship Id="rId157" Target="slides/slide148.xml" Type="http://schemas.openxmlformats.org/officeDocument/2006/relationships/slide"/><Relationship Id="rId70" Target="slides/slide61.xml" Type="http://schemas.openxmlformats.org/officeDocument/2006/relationships/slide"/><Relationship Id="rId113" Target="slides/slide104.xml" Type="http://schemas.openxmlformats.org/officeDocument/2006/relationships/slide"/><Relationship Id="rId97" Target="slides/slide88.xml" Type="http://schemas.openxmlformats.org/officeDocument/2006/relationships/slide"/><Relationship Id="rId63" Target="slides/slide54.xml" Type="http://schemas.openxmlformats.org/officeDocument/2006/relationships/slide"/><Relationship Id="rId112" Target="slides/slide103.xml" Type="http://schemas.openxmlformats.org/officeDocument/2006/relationships/slide"/><Relationship Id="rId96" Target="slides/slide87.xml" Type="http://schemas.openxmlformats.org/officeDocument/2006/relationships/slide"/><Relationship Id="rId149" Target="slides/slide140.xml" Type="http://schemas.openxmlformats.org/officeDocument/2006/relationships/slide"/><Relationship Id="rId62" Target="slides/slide53.xml" Type="http://schemas.openxmlformats.org/officeDocument/2006/relationships/slide"/><Relationship Id="rId111" Target="slides/slide102.xml" Type="http://schemas.openxmlformats.org/officeDocument/2006/relationships/slide"/><Relationship Id="rId95" Target="slides/slide86.xml" Type="http://schemas.openxmlformats.org/officeDocument/2006/relationships/slide"/><Relationship Id="rId148" Target="slides/slide139.xml" Type="http://schemas.openxmlformats.org/officeDocument/2006/relationships/slide"/><Relationship Id="rId61" Target="slides/slide52.xml" Type="http://schemas.openxmlformats.org/officeDocument/2006/relationships/slide"/><Relationship Id="rId110" Target="slides/slide101.xml" Type="http://schemas.openxmlformats.org/officeDocument/2006/relationships/slide"/><Relationship Id="rId94" Target="slides/slide85.xml" Type="http://schemas.openxmlformats.org/officeDocument/2006/relationships/slide"/><Relationship Id="rId147" Target="slides/slide138.xml" Type="http://schemas.openxmlformats.org/officeDocument/2006/relationships/slide"/><Relationship Id="rId60" Target="slides/slide51.xml" Type="http://schemas.openxmlformats.org/officeDocument/2006/relationships/slide"/><Relationship Id="rId103" Target="slides/slide94.xml" Type="http://schemas.openxmlformats.org/officeDocument/2006/relationships/slide"/><Relationship Id="rId87" Target="slides/slide78.xml" Type="http://schemas.openxmlformats.org/officeDocument/2006/relationships/slide"/><Relationship Id="rId53" Target="slides/slide44.xml" Type="http://schemas.openxmlformats.org/officeDocument/2006/relationships/slide"/><Relationship Id="rId102" Target="slides/slide93.xml" Type="http://schemas.openxmlformats.org/officeDocument/2006/relationships/slide"/><Relationship Id="rId86" Target="slides/slide77.xml" Type="http://schemas.openxmlformats.org/officeDocument/2006/relationships/slide"/><Relationship Id="rId139" Target="slides/slide130.xml" Type="http://schemas.openxmlformats.org/officeDocument/2006/relationships/slide"/><Relationship Id="rId52" Target="slides/slide43.xml" Type="http://schemas.openxmlformats.org/officeDocument/2006/relationships/slide"/><Relationship Id="rId101" Target="slides/slide92.xml" Type="http://schemas.openxmlformats.org/officeDocument/2006/relationships/slide"/><Relationship Id="rId85" Target="slides/slide76.xml" Type="http://schemas.openxmlformats.org/officeDocument/2006/relationships/slide"/><Relationship Id="rId138" Target="slides/slide129.xml" Type="http://schemas.openxmlformats.org/officeDocument/2006/relationships/slide"/><Relationship Id="rId51" Target="slides/slide42.xml" Type="http://schemas.openxmlformats.org/officeDocument/2006/relationships/slide"/><Relationship Id="rId100" Target="slides/slide91.xml" Type="http://schemas.openxmlformats.org/officeDocument/2006/relationships/slide"/><Relationship Id="rId84" Target="slides/slide75.xml" Type="http://schemas.openxmlformats.org/officeDocument/2006/relationships/slide"/><Relationship Id="rId137" Target="slides/slide128.xml" Type="http://schemas.openxmlformats.org/officeDocument/2006/relationships/slide"/><Relationship Id="rId50" Target="slides/slide41.xml" Type="http://schemas.openxmlformats.org/officeDocument/2006/relationships/slide"/><Relationship Id="rId24" Target="slides/slide15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0.xml" Type="http://schemas.openxmlformats.org/officeDocument/2006/relationships/slide"/><Relationship Id="rId23" Target="slides/slide14.xml" Type="http://schemas.openxmlformats.org/officeDocument/2006/relationships/slide"/><Relationship Id="rId4" Target="tableStyles.xml" Type="http://schemas.openxmlformats.org/officeDocument/2006/relationships/tableStyles"/><Relationship Id="rId38" Target="slides/slide29.xml" Type="http://schemas.openxmlformats.org/officeDocument/2006/relationships/slide"/><Relationship Id="rId109" Target="slides/slide100.xml" Type="http://schemas.openxmlformats.org/officeDocument/2006/relationships/slide"/><Relationship Id="rId22" Target="slides/slide13.xml" Type="http://schemas.openxmlformats.org/officeDocument/2006/relationships/slide"/><Relationship Id="rId3" Target="presProps.xml" Type="http://schemas.openxmlformats.org/officeDocument/2006/relationships/presProps"/><Relationship Id="rId37" Target="slides/slide28.xml" Type="http://schemas.openxmlformats.org/officeDocument/2006/relationships/slide"/><Relationship Id="rId108" Target="slides/slide99.xml" Type="http://schemas.openxmlformats.org/officeDocument/2006/relationships/slide"/><Relationship Id="rId21" Target="slides/slide12.xml" Type="http://schemas.openxmlformats.org/officeDocument/2006/relationships/slide"/><Relationship Id="rId2" Target="viewProps.xml" Type="http://schemas.openxmlformats.org/officeDocument/2006/relationships/viewProps"/><Relationship Id="rId36" Target="slides/slide27.xml" Type="http://schemas.openxmlformats.org/officeDocument/2006/relationships/slide"/><Relationship Id="rId69" Target="slides/slide60.xml" Type="http://schemas.openxmlformats.org/officeDocument/2006/relationships/slide"/><Relationship Id="rId107" Target="slides/slide98.xml" Type="http://schemas.openxmlformats.org/officeDocument/2006/relationships/slide"/><Relationship Id="rId20" Target="slides/slide11.xml" Type="http://schemas.openxmlformats.org/officeDocument/2006/relationships/slide"/><Relationship Id="rId1" Target="theme/theme5.xml" Type="http://schemas.openxmlformats.org/officeDocument/2006/relationships/theme"/><Relationship Id="rId35" Target="slides/slide26.xml" Type="http://schemas.openxmlformats.org/officeDocument/2006/relationships/slide"/><Relationship Id="rId68" Target="slides/slide59.xml" Type="http://schemas.openxmlformats.org/officeDocument/2006/relationships/slide"/><Relationship Id="rId34" Target="slides/slide25.xml" Type="http://schemas.openxmlformats.org/officeDocument/2006/relationships/slide"/><Relationship Id="rId67" Target="slides/slide58.xml" Type="http://schemas.openxmlformats.org/officeDocument/2006/relationships/slide"/><Relationship Id="rId33" Target="slides/slide24.xml" Type="http://schemas.openxmlformats.org/officeDocument/2006/relationships/slide"/><Relationship Id="rId66" Target="slides/slide57.xml" Type="http://schemas.openxmlformats.org/officeDocument/2006/relationships/slide"/><Relationship Id="rId119" Target="slides/slide110.xml" Type="http://schemas.openxmlformats.org/officeDocument/2006/relationships/slide"/><Relationship Id="rId32" Target="slides/slide23.xml" Type="http://schemas.openxmlformats.org/officeDocument/2006/relationships/slide"/><Relationship Id="rId65" Target="slides/slide56.xml" Type="http://schemas.openxmlformats.org/officeDocument/2006/relationships/slide"/><Relationship Id="rId118" Target="slides/slide109.xml" Type="http://schemas.openxmlformats.org/officeDocument/2006/relationships/slide"/><Relationship Id="rId31" Target="slides/slide22.xml" Type="http://schemas.openxmlformats.org/officeDocument/2006/relationships/slide"/><Relationship Id="rId64" Target="slides/slide55.xml" Type="http://schemas.openxmlformats.org/officeDocument/2006/relationships/slide"/><Relationship Id="rId117" Target="slides/slide108.xml" Type="http://schemas.openxmlformats.org/officeDocument/2006/relationships/slide"/><Relationship Id="rId30" Target="slides/slide21.xml" Type="http://schemas.openxmlformats.org/officeDocument/2006/relationships/slide"/><Relationship Id="rId8" Target="notesMasters/notesMaster1.xml" Type="http://schemas.openxmlformats.org/officeDocument/2006/relationships/notesMaster"/><Relationship Id="rId27" Target="slides/slide18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17.xml" Type="http://schemas.openxmlformats.org/officeDocument/2006/relationships/slide"/><Relationship Id="rId59" Target="slides/slide50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16.xml" Type="http://schemas.openxmlformats.org/officeDocument/2006/relationships/slide"/><Relationship Id="rId58" Target="slides/slide49.xml" Type="http://schemas.openxmlformats.org/officeDocument/2006/relationships/slide"/><Relationship Id="rId105" Target="slides/slide96.xml" Type="http://schemas.openxmlformats.org/officeDocument/2006/relationships/slide"/><Relationship Id="rId89" Target="slides/slide80.xml" Type="http://schemas.openxmlformats.org/officeDocument/2006/relationships/slide"/><Relationship Id="rId55" Target="slides/slide46.xml" Type="http://schemas.openxmlformats.org/officeDocument/2006/relationships/slide"/><Relationship Id="rId19" Target="slides/slide10.xml" Type="http://schemas.openxmlformats.org/officeDocument/2006/relationships/slide"/><Relationship Id="rId104" Target="slides/slide95.xml" Type="http://schemas.openxmlformats.org/officeDocument/2006/relationships/slide"/><Relationship Id="rId88" Target="slides/slide79.xml" Type="http://schemas.openxmlformats.org/officeDocument/2006/relationships/slide"/><Relationship Id="rId54" Target="slides/slide45.xml" Type="http://schemas.openxmlformats.org/officeDocument/2006/relationships/slide"/><Relationship Id="rId18" Target="slides/slide9.xml" Type="http://schemas.openxmlformats.org/officeDocument/2006/relationships/slide"/><Relationship Id="rId17" Target="slides/slide8.xml" Type="http://schemas.openxmlformats.org/officeDocument/2006/relationships/slide"/><Relationship Id="rId13" Target="slides/slide4.xml" Type="http://schemas.openxmlformats.org/officeDocument/2006/relationships/slide"/><Relationship Id="rId47" Target="slides/slide38.xml" Type="http://schemas.openxmlformats.org/officeDocument/2006/relationships/slide"/><Relationship Id="rId16" Target="slides/slide7.xml" Type="http://schemas.openxmlformats.org/officeDocument/2006/relationships/slide"/><Relationship Id="rId12" Target="slides/slide3.xml" Type="http://schemas.openxmlformats.org/officeDocument/2006/relationships/slide"/><Relationship Id="rId46" Target="slides/slide37.xml" Type="http://schemas.openxmlformats.org/officeDocument/2006/relationships/slide"/><Relationship Id="rId49" Target="slides/slide40.xml" Type="http://schemas.openxmlformats.org/officeDocument/2006/relationships/slide"/><Relationship Id="rId15" Target="slides/slide6.xml" Type="http://schemas.openxmlformats.org/officeDocument/2006/relationships/slide"/><Relationship Id="rId79" Target="slides/slide70.xml" Type="http://schemas.openxmlformats.org/officeDocument/2006/relationships/slide"/><Relationship Id="rId11" Target="slides/slide2.xml" Type="http://schemas.openxmlformats.org/officeDocument/2006/relationships/slide"/><Relationship Id="rId45" Target="slides/slide36.xml" Type="http://schemas.openxmlformats.org/officeDocument/2006/relationships/slide"/><Relationship Id="rId48" Target="slides/slide39.xml" Type="http://schemas.openxmlformats.org/officeDocument/2006/relationships/slide"/><Relationship Id="rId14" Target="slides/slide5.xml" Type="http://schemas.openxmlformats.org/officeDocument/2006/relationships/slide"/><Relationship Id="rId78" Target="slides/slide69.xml" Type="http://schemas.openxmlformats.org/officeDocument/2006/relationships/slide"/><Relationship Id="rId10" Target="slides/slide1.xml" Type="http://schemas.openxmlformats.org/officeDocument/2006/relationships/slide"/><Relationship Id="rId44" Target="slides/slide35.xml" Type="http://schemas.openxmlformats.org/officeDocument/2006/relationships/slide"/><Relationship Id="rId77" Target="slides/slide68.xml" Type="http://schemas.openxmlformats.org/officeDocument/2006/relationships/slide"/><Relationship Id="rId43" Target="slides/slide34.xml" Type="http://schemas.openxmlformats.org/officeDocument/2006/relationships/slide"/><Relationship Id="rId76" Target="slides/slide67.xml" Type="http://schemas.openxmlformats.org/officeDocument/2006/relationships/slide"/><Relationship Id="rId129" Target="slides/slide120.xml" Type="http://schemas.openxmlformats.org/officeDocument/2006/relationships/slide"/><Relationship Id="rId42" Target="slides/slide33.xml" Type="http://schemas.openxmlformats.org/officeDocument/2006/relationships/slide"/><Relationship Id="rId75" Target="slides/slide66.xml" Type="http://schemas.openxmlformats.org/officeDocument/2006/relationships/slide"/><Relationship Id="rId128" Target="slides/slide119.xml" Type="http://schemas.openxmlformats.org/officeDocument/2006/relationships/slide"/><Relationship Id="rId41" Target="slides/slide32.xml" Type="http://schemas.openxmlformats.org/officeDocument/2006/relationships/slide"/><Relationship Id="rId28" Target="slides/slide19.xml" Type="http://schemas.openxmlformats.org/officeDocument/2006/relationships/slide"/><Relationship Id="rId9" Target="handoutMasters/handoutMaster1.xml" Type="http://schemas.openxmlformats.org/officeDocument/2006/relationships/handoutMaster"/><Relationship Id="rId74" Target="slides/slide65.xml" Type="http://schemas.openxmlformats.org/officeDocument/2006/relationships/slide"/><Relationship Id="rId127" Target="slides/slide118.xml" Type="http://schemas.openxmlformats.org/officeDocument/2006/relationships/slide"/><Relationship Id="rId40" Target="slides/slide31.xml" Type="http://schemas.openxmlformats.org/officeDocument/2006/relationships/slide"/><Relationship Id="rId57" Target="slides/slide48.xml" Type="http://schemas.openxmlformats.org/officeDocument/2006/relationships/slide"/><Relationship Id="rId29" Target="slides/slide20.xml" Type="http://schemas.openxmlformats.org/officeDocument/2006/relationships/slide"/><Relationship Id="rId56" Target="slides/slide47.xml" Type="http://schemas.openxmlformats.org/officeDocument/2006/relationships/slide"/></Relationships>
</file>

<file path=ppt/handoutMasters/_rels/handoutMaster1.xml.rels><?xml version="1.0" encoding="UTF-8" standalone="yes"?><Relationships xmlns="http://schemas.openxmlformats.org/package/2006/relationships"><Relationship Id="rId1" Target="../theme/theme4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D108AE-D5F3-46FF-9777-5B2A0AD0C6E2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A2F07-116E-4F4A-93C7-0D19CFD4C29B}"/>
              </a:ext>
            </a:extLst>
          </p:cNvPr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9BD0E13F-62D9-415B-9B88-8FB2AF9EFC9B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22AAA-2A9E-44A8-97A9-E5FCA73C15DD}"/>
              </a:ext>
            </a:extLst>
          </p:cNvPr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00A1-B801-45F8-A4CF-D763B5FC5AD0}"/>
              </a:ext>
            </a:extLst>
          </p:cNvPr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B9BC4D-EA1A-4B8C-B299-CC2A7F8859AA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DB7A4-4078-46C6-BA99-BCCBF5ECA812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846F7-AAA2-443C-9B2B-890E5DEFFC10}"/>
              </a:ext>
            </a:extLst>
          </p:cNvPr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C23B7D0F-5A69-4870-9DDD-DDCB1337FD9F}" type="datetimeFigureOut">
              <a:rPr lang="en-US"/>
              <a:pPr>
                <a:defRPr/>
              </a:pPr>
              <a:t>4/2/2022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E7D1133-2CE2-49F0-BBC7-74AB2F3CE5D6}"/>
              </a:ext>
            </a:extLst>
          </p:cNvPr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191C18-8612-4A81-B53C-C758698310F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901A-6463-4A33-9F99-1FE5F958E91F}"/>
              </a:ext>
            </a:extLst>
          </p:cNvPr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E017-B4CC-4AAA-AF8C-2EC8036A3A4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54621A-EEF3-4D8E-BAAF-C0B4DF839AE4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0.xml.rels><?xml version="1.0" encoding="UTF-8" standalone="yes"?><Relationships xmlns="http://schemas.openxmlformats.org/package/2006/relationships"><Relationship Id="rId2" Target="../slides/slide1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1.xml.rels><?xml version="1.0" encoding="UTF-8" standalone="yes"?><Relationships xmlns="http://schemas.openxmlformats.org/package/2006/relationships"><Relationship Id="rId2" Target="../slides/slide1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2.xml.rels><?xml version="1.0" encoding="UTF-8" standalone="yes"?><Relationships xmlns="http://schemas.openxmlformats.org/package/2006/relationships"><Relationship Id="rId2" Target="../slides/slide1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3.xml.rels><?xml version="1.0" encoding="UTF-8" standalone="yes"?><Relationships xmlns="http://schemas.openxmlformats.org/package/2006/relationships"><Relationship Id="rId2" Target="../slides/slide1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4.xml.rels><?xml version="1.0" encoding="UTF-8" standalone="yes"?><Relationships xmlns="http://schemas.openxmlformats.org/package/2006/relationships"><Relationship Id="rId2" Target="../slides/slide1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5.xml.rels><?xml version="1.0" encoding="UTF-8" standalone="yes"?><Relationships xmlns="http://schemas.openxmlformats.org/package/2006/relationships"><Relationship Id="rId2" Target="../slides/slide1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6.xml.rels><?xml version="1.0" encoding="UTF-8" standalone="yes"?><Relationships xmlns="http://schemas.openxmlformats.org/package/2006/relationships"><Relationship Id="rId2" Target="../slides/slide1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7.xml.rels><?xml version="1.0" encoding="UTF-8" standalone="yes"?><Relationships xmlns="http://schemas.openxmlformats.org/package/2006/relationships"><Relationship Id="rId2" Target="../slides/slide1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8.xml.rels><?xml version="1.0" encoding="UTF-8" standalone="yes"?><Relationships xmlns="http://schemas.openxmlformats.org/package/2006/relationships"><Relationship Id="rId2" Target="../slides/slide1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9.xml.rels><?xml version="1.0" encoding="UTF-8" standalone="yes"?><Relationships xmlns="http://schemas.openxmlformats.org/package/2006/relationships"><Relationship Id="rId2" Target="../slides/slide1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0.xml.rels><?xml version="1.0" encoding="UTF-8" standalone="yes"?><Relationships xmlns="http://schemas.openxmlformats.org/package/2006/relationships"><Relationship Id="rId2" Target="../slides/slide1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1.xml.rels><?xml version="1.0" encoding="UTF-8" standalone="yes"?><Relationships xmlns="http://schemas.openxmlformats.org/package/2006/relationships"><Relationship Id="rId2" Target="../slides/slide1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2.xml.rels><?xml version="1.0" encoding="UTF-8" standalone="yes"?><Relationships xmlns="http://schemas.openxmlformats.org/package/2006/relationships"><Relationship Id="rId2" Target="../slides/slide1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3.xml.rels><?xml version="1.0" encoding="UTF-8" standalone="yes"?><Relationships xmlns="http://schemas.openxmlformats.org/package/2006/relationships"><Relationship Id="rId2" Target="../slides/slide1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4.xml.rels><?xml version="1.0" encoding="UTF-8" standalone="yes"?><Relationships xmlns="http://schemas.openxmlformats.org/package/2006/relationships"><Relationship Id="rId2" Target="../slides/slide1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5.xml.rels><?xml version="1.0" encoding="UTF-8" standalone="yes"?><Relationships xmlns="http://schemas.openxmlformats.org/package/2006/relationships"><Relationship Id="rId2" Target="../slides/slide1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6.xml.rels><?xml version="1.0" encoding="UTF-8" standalone="yes"?><Relationships xmlns="http://schemas.openxmlformats.org/package/2006/relationships"><Relationship Id="rId2" Target="../slides/slide1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7.xml.rels><?xml version="1.0" encoding="UTF-8" standalone="yes"?><Relationships xmlns="http://schemas.openxmlformats.org/package/2006/relationships"><Relationship Id="rId2" Target="../slides/slide1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8.xml.rels><?xml version="1.0" encoding="UTF-8" standalone="yes"?><Relationships xmlns="http://schemas.openxmlformats.org/package/2006/relationships"><Relationship Id="rId2" Target="../slides/slide1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9.xml.rels><?xml version="1.0" encoding="UTF-8" standalone="yes"?><Relationships xmlns="http://schemas.openxmlformats.org/package/2006/relationships"><Relationship Id="rId2" Target="../slides/slide15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0.xml.rels><?xml version="1.0" encoding="UTF-8" standalone="yes"?><Relationships xmlns="http://schemas.openxmlformats.org/package/2006/relationships"><Relationship Id="rId2" Target="../slides/slide15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1.xml.rels><?xml version="1.0" encoding="UTF-8" standalone="yes"?><Relationships xmlns="http://schemas.openxmlformats.org/package/2006/relationships"><Relationship Id="rId2" Target="../slides/slide1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2.xml.rels><?xml version="1.0" encoding="UTF-8" standalone="yes"?><Relationships xmlns="http://schemas.openxmlformats.org/package/2006/relationships"><Relationship Id="rId2" Target="../slides/slide15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3.xml.rels><?xml version="1.0" encoding="UTF-8" standalone="yes"?><Relationships xmlns="http://schemas.openxmlformats.org/package/2006/relationships"><Relationship Id="rId2" Target="../slides/slide15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4.xml.rels><?xml version="1.0" encoding="UTF-8" standalone="yes"?><Relationships xmlns="http://schemas.openxmlformats.org/package/2006/relationships"><Relationship Id="rId2" Target="../slides/slide15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5.xml.rels><?xml version="1.0" encoding="UTF-8" standalone="yes"?><Relationships xmlns="http://schemas.openxmlformats.org/package/2006/relationships"><Relationship Id="rId2" Target="../slides/slide15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6.xml.rels><?xml version="1.0" encoding="UTF-8" standalone="yes"?><Relationships xmlns="http://schemas.openxmlformats.org/package/2006/relationships"><Relationship Id="rId2" Target="../slides/slide15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7.xml.rels><?xml version="1.0" encoding="UTF-8" standalone="yes"?><Relationships xmlns="http://schemas.openxmlformats.org/package/2006/relationships"><Relationship Id="rId2" Target="../slides/slide16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2" Target="../slides/slide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2" Target="../slides/slide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2" Target="../slides/slide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2" Target="../slides/slide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2" Target="../slides/slide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2" Target="../slides/slide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2" Target="../slides/slide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2" Target="../slides/slide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2" Target="../slides/slide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2" Target="../slides/slide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2" Target="../slides/slide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2" Target="../slides/slide5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2" Target="../slides/slide6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3.xml.rels><?xml version="1.0" encoding="UTF-8" standalone="yes"?><Relationships xmlns="http://schemas.openxmlformats.org/package/2006/relationships"><Relationship Id="rId2" Target="../slides/slide6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4.xml.rels><?xml version="1.0" encoding="UTF-8" standalone="yes"?><Relationships xmlns="http://schemas.openxmlformats.org/package/2006/relationships"><Relationship Id="rId3" Target="https://www.geeksforgeeks.org/understanding-exit-abort-and-assert/" TargetMode="External" Type="http://schemas.openxmlformats.org/officeDocument/2006/relationships/hyperlink"/><Relationship Id="rId2" Target="../slides/slide6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5.xml.rels><?xml version="1.0" encoding="UTF-8" standalone="yes"?><Relationships xmlns="http://schemas.openxmlformats.org/package/2006/relationships"><Relationship Id="rId2" Target="../slides/slide6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6.xml.rels><?xml version="1.0" encoding="UTF-8" standalone="yes"?><Relationships xmlns="http://schemas.openxmlformats.org/package/2006/relationships"><Relationship Id="rId2" Target="../slides/slide6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7.xml.rels><?xml version="1.0" encoding="UTF-8" standalone="yes"?><Relationships xmlns="http://schemas.openxmlformats.org/package/2006/relationships"><Relationship Id="rId2" Target="../slides/slide6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8.xml.rels><?xml version="1.0" encoding="UTF-8" standalone="yes"?><Relationships xmlns="http://schemas.openxmlformats.org/package/2006/relationships"><Relationship Id="rId2" Target="../slides/slide6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9.xml.rels><?xml version="1.0" encoding="UTF-8" standalone="yes"?><Relationships xmlns="http://schemas.openxmlformats.org/package/2006/relationships"><Relationship Id="rId2" Target="../slides/slide6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0.xml.rels><?xml version="1.0" encoding="UTF-8" standalone="yes"?><Relationships xmlns="http://schemas.openxmlformats.org/package/2006/relationships"><Relationship Id="rId2" Target="../slides/slide6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1.xml.rels><?xml version="1.0" encoding="UTF-8" standalone="yes"?><Relationships xmlns="http://schemas.openxmlformats.org/package/2006/relationships"><Relationship Id="rId2" Target="../slides/slide7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2.xml.rels><?xml version="1.0" encoding="UTF-8" standalone="yes"?><Relationships xmlns="http://schemas.openxmlformats.org/package/2006/relationships"><Relationship Id="rId2" Target="../slides/slide7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3.xml.rels><?xml version="1.0" encoding="UTF-8" standalone="yes"?><Relationships xmlns="http://schemas.openxmlformats.org/package/2006/relationships"><Relationship Id="rId2" Target="../slides/slide7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4.xml.rels><?xml version="1.0" encoding="UTF-8" standalone="yes"?><Relationships xmlns="http://schemas.openxmlformats.org/package/2006/relationships"><Relationship Id="rId2" Target="../slides/slide8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5.xml.rels><?xml version="1.0" encoding="UTF-8" standalone="yes"?><Relationships xmlns="http://schemas.openxmlformats.org/package/2006/relationships"><Relationship Id="rId2" Target="../slides/slide8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6.xml.rels><?xml version="1.0" encoding="UTF-8" standalone="yes"?><Relationships xmlns="http://schemas.openxmlformats.org/package/2006/relationships"><Relationship Id="rId2" Target="../slides/slide8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7.xml.rels><?xml version="1.0" encoding="UTF-8" standalone="yes"?><Relationships xmlns="http://schemas.openxmlformats.org/package/2006/relationships"><Relationship Id="rId2" Target="../slides/slide8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8.xml.rels><?xml version="1.0" encoding="UTF-8" standalone="yes"?><Relationships xmlns="http://schemas.openxmlformats.org/package/2006/relationships"><Relationship Id="rId2" Target="../slides/slide8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9.xml.rels><?xml version="1.0" encoding="UTF-8" standalone="yes"?><Relationships xmlns="http://schemas.openxmlformats.org/package/2006/relationships"><Relationship Id="rId2" Target="../slides/slide8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0.xml.rels><?xml version="1.0" encoding="UTF-8" standalone="yes"?><Relationships xmlns="http://schemas.openxmlformats.org/package/2006/relationships"><Relationship Id="rId2" Target="../slides/slide8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1.xml.rels><?xml version="1.0" encoding="UTF-8" standalone="yes"?><Relationships xmlns="http://schemas.openxmlformats.org/package/2006/relationships"><Relationship Id="rId2" Target="../slides/slide9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2.xml.rels><?xml version="1.0" encoding="UTF-8" standalone="yes"?><Relationships xmlns="http://schemas.openxmlformats.org/package/2006/relationships"><Relationship Id="rId2" Target="../slides/slide9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3.xml.rels><?xml version="1.0" encoding="UTF-8" standalone="yes"?><Relationships xmlns="http://schemas.openxmlformats.org/package/2006/relationships"><Relationship Id="rId2" Target="../slides/slide9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4.xml.rels><?xml version="1.0" encoding="UTF-8" standalone="yes"?><Relationships xmlns="http://schemas.openxmlformats.org/package/2006/relationships"><Relationship Id="rId2" Target="../slides/slide9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5.xml.rels><?xml version="1.0" encoding="UTF-8" standalone="yes"?><Relationships xmlns="http://schemas.openxmlformats.org/package/2006/relationships"><Relationship Id="rId2" Target="../slides/slide9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6.xml.rels><?xml version="1.0" encoding="UTF-8" standalone="yes"?><Relationships xmlns="http://schemas.openxmlformats.org/package/2006/relationships"><Relationship Id="rId2" Target="../slides/slide9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7.xml.rels><?xml version="1.0" encoding="UTF-8" standalone="yes"?><Relationships xmlns="http://schemas.openxmlformats.org/package/2006/relationships"><Relationship Id="rId2" Target="../slides/slide9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8.xml.rels><?xml version="1.0" encoding="UTF-8" standalone="yes"?><Relationships xmlns="http://schemas.openxmlformats.org/package/2006/relationships"><Relationship Id="rId2" Target="../slides/slide9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9.xml.rels><?xml version="1.0" encoding="UTF-8" standalone="yes"?><Relationships xmlns="http://schemas.openxmlformats.org/package/2006/relationships"><Relationship Id="rId2" Target="../slides/slide9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0.xml.rels><?xml version="1.0" encoding="UTF-8" standalone="yes"?><Relationships xmlns="http://schemas.openxmlformats.org/package/2006/relationships"><Relationship Id="rId2" Target="../slides/slide9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1.xml.rels><?xml version="1.0" encoding="UTF-8" standalone="yes"?><Relationships xmlns="http://schemas.openxmlformats.org/package/2006/relationships"><Relationship Id="rId2" Target="../slides/slide10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2.xml.rels><?xml version="1.0" encoding="UTF-8" standalone="yes"?><Relationships xmlns="http://schemas.openxmlformats.org/package/2006/relationships"><Relationship Id="rId2" Target="../slides/slide10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3.xml.rels><?xml version="1.0" encoding="UTF-8" standalone="yes"?><Relationships xmlns="http://schemas.openxmlformats.org/package/2006/relationships"><Relationship Id="rId2" Target="../slides/slide10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4.xml.rels><?xml version="1.0" encoding="UTF-8" standalone="yes"?><Relationships xmlns="http://schemas.openxmlformats.org/package/2006/relationships"><Relationship Id="rId2" Target="../slides/slide10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5.xml.rels><?xml version="1.0" encoding="UTF-8" standalone="yes"?><Relationships xmlns="http://schemas.openxmlformats.org/package/2006/relationships"><Relationship Id="rId2" Target="../slides/slide10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6.xml.rels><?xml version="1.0" encoding="UTF-8" standalone="yes"?><Relationships xmlns="http://schemas.openxmlformats.org/package/2006/relationships"><Relationship Id="rId2" Target="../slides/slide10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7.xml.rels><?xml version="1.0" encoding="UTF-8" standalone="yes"?><Relationships xmlns="http://schemas.openxmlformats.org/package/2006/relationships"><Relationship Id="rId2" Target="../slides/slide1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8.xml.rels><?xml version="1.0" encoding="UTF-8" standalone="yes"?><Relationships xmlns="http://schemas.openxmlformats.org/package/2006/relationships"><Relationship Id="rId2" Target="../slides/slide1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9.xml.rels><?xml version="1.0" encoding="UTF-8" standalone="yes"?><Relationships xmlns="http://schemas.openxmlformats.org/package/2006/relationships"><Relationship Id="rId2" Target="../slides/slide1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0.xml.rels><?xml version="1.0" encoding="UTF-8" standalone="yes"?><Relationships xmlns="http://schemas.openxmlformats.org/package/2006/relationships"><Relationship Id="rId2" Target="../slides/slide1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1.xml.rels><?xml version="1.0" encoding="UTF-8" standalone="yes"?><Relationships xmlns="http://schemas.openxmlformats.org/package/2006/relationships"><Relationship Id="rId2" Target="../slides/slide1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2.xml.rels><?xml version="1.0" encoding="UTF-8" standalone="yes"?><Relationships xmlns="http://schemas.openxmlformats.org/package/2006/relationships"><Relationship Id="rId2" Target="../slides/slide1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3.xml.rels><?xml version="1.0" encoding="UTF-8" standalone="yes"?><Relationships xmlns="http://schemas.openxmlformats.org/package/2006/relationships"><Relationship Id="rId2" Target="../slides/slide1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4.xml.rels><?xml version="1.0" encoding="UTF-8" standalone="yes"?><Relationships xmlns="http://schemas.openxmlformats.org/package/2006/relationships"><Relationship Id="rId2" Target="../slides/slide1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5.xml.rels><?xml version="1.0" encoding="UTF-8" standalone="yes"?><Relationships xmlns="http://schemas.openxmlformats.org/package/2006/relationships"><Relationship Id="rId2" Target="../slides/slide1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6.xml.rels><?xml version="1.0" encoding="UTF-8" standalone="yes"?><Relationships xmlns="http://schemas.openxmlformats.org/package/2006/relationships"><Relationship Id="rId2" Target="../slides/slide1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7.xml.rels><?xml version="1.0" encoding="UTF-8" standalone="yes"?><Relationships xmlns="http://schemas.openxmlformats.org/package/2006/relationships"><Relationship Id="rId2" Target="../slides/slide1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8.xml.rels><?xml version="1.0" encoding="UTF-8" standalone="yes"?><Relationships xmlns="http://schemas.openxmlformats.org/package/2006/relationships"><Relationship Id="rId2" Target="../slides/slide1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9.xml.rels><?xml version="1.0" encoding="UTF-8" standalone="yes"?><Relationships xmlns="http://schemas.openxmlformats.org/package/2006/relationships"><Relationship Id="rId2" Target="../slides/slide1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0.xml.rels><?xml version="1.0" encoding="UTF-8" standalone="yes"?><Relationships xmlns="http://schemas.openxmlformats.org/package/2006/relationships"><Relationship Id="rId2" Target="../slides/slide1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1.xml.rels><?xml version="1.0" encoding="UTF-8" standalone="yes"?><Relationships xmlns="http://schemas.openxmlformats.org/package/2006/relationships"><Relationship Id="rId2" Target="../slides/slide1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2.xml.rels><?xml version="1.0" encoding="UTF-8" standalone="yes"?><Relationships xmlns="http://schemas.openxmlformats.org/package/2006/relationships"><Relationship Id="rId2" Target="../slides/slide1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3.xml.rels><?xml version="1.0" encoding="UTF-8" standalone="yes"?><Relationships xmlns="http://schemas.openxmlformats.org/package/2006/relationships"><Relationship Id="rId2" Target="../slides/slide1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4.xml.rels><?xml version="1.0" encoding="UTF-8" standalone="yes"?><Relationships xmlns="http://schemas.openxmlformats.org/package/2006/relationships"><Relationship Id="rId2" Target="../slides/slide1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5.xml.rels><?xml version="1.0" encoding="UTF-8" standalone="yes"?><Relationships xmlns="http://schemas.openxmlformats.org/package/2006/relationships"><Relationship Id="rId2" Target="../slides/slide1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6.xml.rels><?xml version="1.0" encoding="UTF-8" standalone="yes"?><Relationships xmlns="http://schemas.openxmlformats.org/package/2006/relationships"><Relationship Id="rId2" Target="../slides/slide1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7.xml.rels><?xml version="1.0" encoding="UTF-8" standalone="yes"?><Relationships xmlns="http://schemas.openxmlformats.org/package/2006/relationships"><Relationship Id="rId2" Target="../slides/slide1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8.xml.rels><?xml version="1.0" encoding="UTF-8" standalone="yes"?><Relationships xmlns="http://schemas.openxmlformats.org/package/2006/relationships"><Relationship Id="rId2" Target="../slides/slide1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9.xml.rels><?xml version="1.0" encoding="UTF-8" standalone="yes"?><Relationships xmlns="http://schemas.openxmlformats.org/package/2006/relationships"><Relationship Id="rId2" Target="../slides/slide1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489D29-8609-41ED-8D48-ADA329E6D58E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E6E9C01-74EC-4482-B196-17C792C29831}" type="slidenum">
              <a:rPr altLang="en-PK" lang="en-US" smtClean="0">
                <a:solidFill>
                  <a:srgbClr val="000000"/>
                </a:solidFill>
                <a:latin charset="0" panose="020F0502020204030204" pitchFamily="34" typeface="Calibri"/>
              </a:rPr>
              <a:pPr/>
              <a:t>1</a:t>
            </a:fld>
            <a:endParaRPr altLang="en-PK" lang="en-US">
              <a:solidFill>
                <a:srgbClr val="000000"/>
              </a:solidFill>
              <a:latin charset="0" panose="020F0502020204030204" pitchFamily="34" typeface="Calibri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B0AB67-B2F8-407C-87B8-1560CFDC46F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E1D34D0-91AF-41C1-B6A6-618A785BDFB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1E5F0EB-4B4D-44E3-8C15-F5539CB2F9D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98F9834-CCEF-40CD-87EE-D49F9610A08B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A60B0A8-7090-4257-8D46-62B8F733119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3A33C8D-1132-45E8-A194-C92A82B7ACF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F56630F5-F855-42E5-9371-8024126DC7D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22DCA72B-317E-4091-ADE9-D522948F4B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46788" name="Slide Number Placeholder 3">
            <a:extLst>
              <a:ext uri="{FF2B5EF4-FFF2-40B4-BE49-F238E27FC236}">
                <a16:creationId xmlns:a16="http://schemas.microsoft.com/office/drawing/2014/main" id="{40F1CB6E-190C-4FFE-AD31-318B50125EC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B9D361E6-C67B-4F0C-A9AC-478182AEBBB8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>
            <a:extLst>
              <a:ext uri="{FF2B5EF4-FFF2-40B4-BE49-F238E27FC236}">
                <a16:creationId xmlns:a16="http://schemas.microsoft.com/office/drawing/2014/main" id="{EB08048A-D50C-4ABE-BC44-78DE7D154BE2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Notes Placeholder 2">
            <a:extLst>
              <a:ext uri="{FF2B5EF4-FFF2-40B4-BE49-F238E27FC236}">
                <a16:creationId xmlns:a16="http://schemas.microsoft.com/office/drawing/2014/main" id="{8287525A-3190-451F-B7F5-CF9F3AF03F2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48836" name="Slide Number Placeholder 3">
            <a:extLst>
              <a:ext uri="{FF2B5EF4-FFF2-40B4-BE49-F238E27FC236}">
                <a16:creationId xmlns:a16="http://schemas.microsoft.com/office/drawing/2014/main" id="{0D6357D9-6C53-4084-A54B-8572DBEA8EBA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166DAFB-3FD6-4049-8875-ABCBBDDA040F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>
            <a:extLst>
              <a:ext uri="{FF2B5EF4-FFF2-40B4-BE49-F238E27FC236}">
                <a16:creationId xmlns:a16="http://schemas.microsoft.com/office/drawing/2014/main" id="{DF05077E-C299-4DF6-B5F5-F40F2042F7CF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Notes Placeholder 2">
            <a:extLst>
              <a:ext uri="{FF2B5EF4-FFF2-40B4-BE49-F238E27FC236}">
                <a16:creationId xmlns:a16="http://schemas.microsoft.com/office/drawing/2014/main" id="{4264F550-FD12-427D-8A0A-4EAE436CE4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4E1BF860-6258-495E-A2E9-E1914319ABE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D3DC8E7-557D-4F4B-A24B-F665C3AF5637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>
            <a:extLst>
              <a:ext uri="{FF2B5EF4-FFF2-40B4-BE49-F238E27FC236}">
                <a16:creationId xmlns:a16="http://schemas.microsoft.com/office/drawing/2014/main" id="{688D1ACE-FBC4-490C-9B72-78D05A2AAC9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1" name="Notes Placeholder 2">
            <a:extLst>
              <a:ext uri="{FF2B5EF4-FFF2-40B4-BE49-F238E27FC236}">
                <a16:creationId xmlns:a16="http://schemas.microsoft.com/office/drawing/2014/main" id="{E821785A-79EF-47FE-8A0B-B62E16E1C6A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en-US"/>
              <a:t>C++</a:t>
            </a:r>
            <a:r>
              <a:rPr altLang="en-PK" lang="en-US"/>
              <a:t> this </a:t>
            </a:r>
            <a:r>
              <a:rPr altLang="en-PK" b="1" lang="en-US"/>
              <a:t>Pointer</a:t>
            </a:r>
            <a:r>
              <a:rPr altLang="en-PK" lang="en-US"/>
              <a:t>. Every object in </a:t>
            </a:r>
            <a:r>
              <a:rPr altLang="en-PK" b="1" lang="en-US"/>
              <a:t>C++</a:t>
            </a:r>
            <a:r>
              <a:rPr altLang="en-PK" lang="en-US"/>
              <a:t> has access to its own address through an important </a:t>
            </a:r>
            <a:r>
              <a:rPr altLang="en-PK" b="1" lang="en-US"/>
              <a:t>pointer</a:t>
            </a:r>
            <a:r>
              <a:rPr altLang="en-PK" lang="en-US"/>
              <a:t> called this </a:t>
            </a:r>
            <a:r>
              <a:rPr altLang="en-PK" b="1" lang="en-US"/>
              <a:t>pointer</a:t>
            </a:r>
            <a:r>
              <a:rPr altLang="en-PK" lang="en-US"/>
              <a:t>. The this </a:t>
            </a:r>
            <a:r>
              <a:rPr altLang="en-PK" b="1" lang="en-US"/>
              <a:t>pointer</a:t>
            </a:r>
            <a:r>
              <a:rPr altLang="en-PK" lang="en-US"/>
              <a:t> is an implicit parameter to all member functions. Therefore, inside a member function, this may be used to refer to the invoking object.</a:t>
            </a:r>
          </a:p>
        </p:txBody>
      </p:sp>
      <p:sp>
        <p:nvSpPr>
          <p:cNvPr id="263172" name="Slide Number Placeholder 3">
            <a:extLst>
              <a:ext uri="{FF2B5EF4-FFF2-40B4-BE49-F238E27FC236}">
                <a16:creationId xmlns:a16="http://schemas.microsoft.com/office/drawing/2014/main" id="{FA70C04A-7014-42A7-A2C7-897F4CFE82F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C4F0B4F-6899-4206-BA1A-D93DEB5C0AFE}" type="slidenum">
              <a:rPr altLang="en-PK" lang="en-US" smtClean="0"/>
              <a:pPr/>
              <a:t>136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>
            <a:extLst>
              <a:ext uri="{FF2B5EF4-FFF2-40B4-BE49-F238E27FC236}">
                <a16:creationId xmlns:a16="http://schemas.microsoft.com/office/drawing/2014/main" id="{688D1ACE-FBC4-490C-9B72-78D05A2AAC9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1" name="Notes Placeholder 2">
            <a:extLst>
              <a:ext uri="{FF2B5EF4-FFF2-40B4-BE49-F238E27FC236}">
                <a16:creationId xmlns:a16="http://schemas.microsoft.com/office/drawing/2014/main" id="{E821785A-79EF-47FE-8A0B-B62E16E1C6A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en-US"/>
              <a:t>C++</a:t>
            </a:r>
            <a:r>
              <a:rPr altLang="en-PK" lang="en-US"/>
              <a:t> this </a:t>
            </a:r>
            <a:r>
              <a:rPr altLang="en-PK" b="1" lang="en-US"/>
              <a:t>Pointer</a:t>
            </a:r>
            <a:r>
              <a:rPr altLang="en-PK" lang="en-US"/>
              <a:t>. Every object in </a:t>
            </a:r>
            <a:r>
              <a:rPr altLang="en-PK" b="1" lang="en-US"/>
              <a:t>C++</a:t>
            </a:r>
            <a:r>
              <a:rPr altLang="en-PK" lang="en-US"/>
              <a:t> has access to its own address through an important </a:t>
            </a:r>
            <a:r>
              <a:rPr altLang="en-PK" b="1" lang="en-US"/>
              <a:t>pointer</a:t>
            </a:r>
            <a:r>
              <a:rPr altLang="en-PK" lang="en-US"/>
              <a:t> called this </a:t>
            </a:r>
            <a:r>
              <a:rPr altLang="en-PK" b="1" lang="en-US"/>
              <a:t>pointer</a:t>
            </a:r>
            <a:r>
              <a:rPr altLang="en-PK" lang="en-US"/>
              <a:t>. The this </a:t>
            </a:r>
            <a:r>
              <a:rPr altLang="en-PK" b="1" lang="en-US"/>
              <a:t>pointer</a:t>
            </a:r>
            <a:r>
              <a:rPr altLang="en-PK" lang="en-US"/>
              <a:t> is an implicit parameter to all member functions. Therefore, inside a member function, this may be used to refer to the invoking object.</a:t>
            </a:r>
          </a:p>
        </p:txBody>
      </p:sp>
      <p:sp>
        <p:nvSpPr>
          <p:cNvPr id="263172" name="Slide Number Placeholder 3">
            <a:extLst>
              <a:ext uri="{FF2B5EF4-FFF2-40B4-BE49-F238E27FC236}">
                <a16:creationId xmlns:a16="http://schemas.microsoft.com/office/drawing/2014/main" id="{FA70C04A-7014-42A7-A2C7-897F4CFE82F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C4F0B4F-6899-4206-BA1A-D93DEB5C0AFE}" type="slidenum">
              <a:rPr altLang="en-PK" lang="en-US" smtClean="0"/>
              <a:pPr/>
              <a:t>137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32573184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>
            <a:extLst>
              <a:ext uri="{FF2B5EF4-FFF2-40B4-BE49-F238E27FC236}">
                <a16:creationId xmlns:a16="http://schemas.microsoft.com/office/drawing/2014/main" id="{448B8233-6858-42E9-A0DB-87C1CB99933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>
            <a:extLst>
              <a:ext uri="{FF2B5EF4-FFF2-40B4-BE49-F238E27FC236}">
                <a16:creationId xmlns:a16="http://schemas.microsoft.com/office/drawing/2014/main" id="{D41BBD7E-A1BD-4EA1-ACE8-726855041DE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65220" name="Slide Number Placeholder 3">
            <a:extLst>
              <a:ext uri="{FF2B5EF4-FFF2-40B4-BE49-F238E27FC236}">
                <a16:creationId xmlns:a16="http://schemas.microsoft.com/office/drawing/2014/main" id="{BB4A549B-3808-4384-BEC0-6BCC34EFB8C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2371A8FF-881A-499E-880B-7DD7D69D8DBA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>
            <a:extLst>
              <a:ext uri="{FF2B5EF4-FFF2-40B4-BE49-F238E27FC236}">
                <a16:creationId xmlns:a16="http://schemas.microsoft.com/office/drawing/2014/main" id="{448B8233-6858-42E9-A0DB-87C1CB99933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>
            <a:extLst>
              <a:ext uri="{FF2B5EF4-FFF2-40B4-BE49-F238E27FC236}">
                <a16:creationId xmlns:a16="http://schemas.microsoft.com/office/drawing/2014/main" id="{D41BBD7E-A1BD-4EA1-ACE8-726855041DE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65220" name="Slide Number Placeholder 3">
            <a:extLst>
              <a:ext uri="{FF2B5EF4-FFF2-40B4-BE49-F238E27FC236}">
                <a16:creationId xmlns:a16="http://schemas.microsoft.com/office/drawing/2014/main" id="{BB4A549B-3808-4384-BEC0-6BCC34EFB8C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2371A8FF-881A-499E-880B-7DD7D69D8DBA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139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164619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>
            <a:extLst>
              <a:ext uri="{FF2B5EF4-FFF2-40B4-BE49-F238E27FC236}">
                <a16:creationId xmlns:a16="http://schemas.microsoft.com/office/drawing/2014/main" id="{448B8233-6858-42E9-A0DB-87C1CB99933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>
            <a:extLst>
              <a:ext uri="{FF2B5EF4-FFF2-40B4-BE49-F238E27FC236}">
                <a16:creationId xmlns:a16="http://schemas.microsoft.com/office/drawing/2014/main" id="{D41BBD7E-A1BD-4EA1-ACE8-726855041DE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65220" name="Slide Number Placeholder 3">
            <a:extLst>
              <a:ext uri="{FF2B5EF4-FFF2-40B4-BE49-F238E27FC236}">
                <a16:creationId xmlns:a16="http://schemas.microsoft.com/office/drawing/2014/main" id="{BB4A549B-3808-4384-BEC0-6BCC34EFB8C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2371A8FF-881A-499E-880B-7DD7D69D8DBA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140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903614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>
            <a:extLst>
              <a:ext uri="{FF2B5EF4-FFF2-40B4-BE49-F238E27FC236}">
                <a16:creationId xmlns:a16="http://schemas.microsoft.com/office/drawing/2014/main" id="{5F12BD10-8C01-4561-AE05-F4989C224BC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9315" name="Notes Placeholder 2">
            <a:extLst>
              <a:ext uri="{FF2B5EF4-FFF2-40B4-BE49-F238E27FC236}">
                <a16:creationId xmlns:a16="http://schemas.microsoft.com/office/drawing/2014/main" id="{B469907E-BD75-4AF6-9F6B-27A216B4178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69316" name="Slide Number Placeholder 3">
            <a:extLst>
              <a:ext uri="{FF2B5EF4-FFF2-40B4-BE49-F238E27FC236}">
                <a16:creationId xmlns:a16="http://schemas.microsoft.com/office/drawing/2014/main" id="{C0C0EA9B-E35D-4ADB-A697-4665BBC4FB5C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F204FD88-893D-4E8A-A623-54C7FE6252F4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>
            <a:extLst>
              <a:ext uri="{FF2B5EF4-FFF2-40B4-BE49-F238E27FC236}">
                <a16:creationId xmlns:a16="http://schemas.microsoft.com/office/drawing/2014/main" id="{8D9DA1DE-BA94-4534-B4B0-EE0FAEB28F06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3" name="Notes Placeholder 2">
            <a:extLst>
              <a:ext uri="{FF2B5EF4-FFF2-40B4-BE49-F238E27FC236}">
                <a16:creationId xmlns:a16="http://schemas.microsoft.com/office/drawing/2014/main" id="{699C8889-194F-4755-A629-89CFB452D95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71364" name="Slide Number Placeholder 3">
            <a:extLst>
              <a:ext uri="{FF2B5EF4-FFF2-40B4-BE49-F238E27FC236}">
                <a16:creationId xmlns:a16="http://schemas.microsoft.com/office/drawing/2014/main" id="{33B8CB0B-3727-4893-AA70-F4ABDA2837B4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2FE36A2-3D7C-4EDB-B9D2-AE5588BD8525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53B4DBF-7BF5-4A80-8B27-A6132CBEEEE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757A0846-5ACF-4D0D-A233-B5F6AE3FEDFE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2E20BC2-E2EE-4660-97DF-D1B3F801478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2E1FB2B-09C1-4521-BA4D-A984D3706CA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>
            <a:extLst>
              <a:ext uri="{FF2B5EF4-FFF2-40B4-BE49-F238E27FC236}">
                <a16:creationId xmlns:a16="http://schemas.microsoft.com/office/drawing/2014/main" id="{E5A0F6BA-3BD2-4A7D-9455-437CD3381D7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3411" name="Notes Placeholder 2">
            <a:extLst>
              <a:ext uri="{FF2B5EF4-FFF2-40B4-BE49-F238E27FC236}">
                <a16:creationId xmlns:a16="http://schemas.microsoft.com/office/drawing/2014/main" id="{405E6557-96CF-4EF2-A431-AFDAD7AE2C5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73412" name="Slide Number Placeholder 3">
            <a:extLst>
              <a:ext uri="{FF2B5EF4-FFF2-40B4-BE49-F238E27FC236}">
                <a16:creationId xmlns:a16="http://schemas.microsoft.com/office/drawing/2014/main" id="{5FC0832D-8DA1-4C5A-B031-A84AC03BFA48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F15FA2DC-6156-4518-9C60-D433E99F98DE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Image Placeholder 1">
            <a:extLst>
              <a:ext uri="{FF2B5EF4-FFF2-40B4-BE49-F238E27FC236}">
                <a16:creationId xmlns:a16="http://schemas.microsoft.com/office/drawing/2014/main" id="{BE7E2F63-6DFD-4ABA-8858-38C696CC243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5459" name="Notes Placeholder 2">
            <a:extLst>
              <a:ext uri="{FF2B5EF4-FFF2-40B4-BE49-F238E27FC236}">
                <a16:creationId xmlns:a16="http://schemas.microsoft.com/office/drawing/2014/main" id="{8807A403-E80A-4B2D-B138-2A87D9C1E17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75460" name="Slide Number Placeholder 3">
            <a:extLst>
              <a:ext uri="{FF2B5EF4-FFF2-40B4-BE49-F238E27FC236}">
                <a16:creationId xmlns:a16="http://schemas.microsoft.com/office/drawing/2014/main" id="{933A0209-1FF7-448E-8EFE-83E91F234888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70697D5-D942-43D9-BC5F-000DBA298A3C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>
            <a:extLst>
              <a:ext uri="{FF2B5EF4-FFF2-40B4-BE49-F238E27FC236}">
                <a16:creationId xmlns:a16="http://schemas.microsoft.com/office/drawing/2014/main" id="{D527D305-FC03-4259-B05F-735EC4EA62DC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7507" name="Notes Placeholder 2">
            <a:extLst>
              <a:ext uri="{FF2B5EF4-FFF2-40B4-BE49-F238E27FC236}">
                <a16:creationId xmlns:a16="http://schemas.microsoft.com/office/drawing/2014/main" id="{2B8BE413-BCC1-4BAE-A2D3-85C99F30BFB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77508" name="Slide Number Placeholder 3">
            <a:extLst>
              <a:ext uri="{FF2B5EF4-FFF2-40B4-BE49-F238E27FC236}">
                <a16:creationId xmlns:a16="http://schemas.microsoft.com/office/drawing/2014/main" id="{9AFC3B44-9273-4D67-A304-658003A1B34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D42A3671-1094-49A8-AB63-6692D9C794A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>
            <a:extLst>
              <a:ext uri="{FF2B5EF4-FFF2-40B4-BE49-F238E27FC236}">
                <a16:creationId xmlns:a16="http://schemas.microsoft.com/office/drawing/2014/main" id="{48E4A137-679E-4D1A-8B20-67976F862E2C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7267" name="Notes Placeholder 2">
            <a:extLst>
              <a:ext uri="{FF2B5EF4-FFF2-40B4-BE49-F238E27FC236}">
                <a16:creationId xmlns:a16="http://schemas.microsoft.com/office/drawing/2014/main" id="{A41DD19E-980F-478C-AA18-94732F05851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67268" name="Slide Number Placeholder 3">
            <a:extLst>
              <a:ext uri="{FF2B5EF4-FFF2-40B4-BE49-F238E27FC236}">
                <a16:creationId xmlns:a16="http://schemas.microsoft.com/office/drawing/2014/main" id="{0DA2D319-9A7F-44C1-9955-26329FC17483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68D42447-7A85-413B-8B41-9C6D31138A24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146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Image Placeholder 1">
            <a:extLst>
              <a:ext uri="{FF2B5EF4-FFF2-40B4-BE49-F238E27FC236}">
                <a16:creationId xmlns:a16="http://schemas.microsoft.com/office/drawing/2014/main" id="{4B5DB773-5F84-4198-9473-A39705305CF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5" name="Notes Placeholder 2">
            <a:extLst>
              <a:ext uri="{FF2B5EF4-FFF2-40B4-BE49-F238E27FC236}">
                <a16:creationId xmlns:a16="http://schemas.microsoft.com/office/drawing/2014/main" id="{20B69F7B-6A2C-4918-8B2E-7C79A8060B9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79556" name="Slide Number Placeholder 3">
            <a:extLst>
              <a:ext uri="{FF2B5EF4-FFF2-40B4-BE49-F238E27FC236}">
                <a16:creationId xmlns:a16="http://schemas.microsoft.com/office/drawing/2014/main" id="{223B1BD0-20E1-4F66-8F48-A0B1CD184429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767CC12-9C5F-4490-9F6D-59797C5F34A2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147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Image Placeholder 1">
            <a:extLst>
              <a:ext uri="{FF2B5EF4-FFF2-40B4-BE49-F238E27FC236}">
                <a16:creationId xmlns:a16="http://schemas.microsoft.com/office/drawing/2014/main" id="{75ACD6E3-ED1E-48C2-BEF2-7BD72C02A0B7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3" name="Notes Placeholder 2">
            <a:extLst>
              <a:ext uri="{FF2B5EF4-FFF2-40B4-BE49-F238E27FC236}">
                <a16:creationId xmlns:a16="http://schemas.microsoft.com/office/drawing/2014/main" id="{A04C203D-4AAB-433F-89C5-9B39BAA271F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C8FDF036-B511-42C8-BDDA-8ABEE982FF19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76B025E6-E49F-4F5E-9118-A1E0582121E3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>
            <a:extLst>
              <a:ext uri="{FF2B5EF4-FFF2-40B4-BE49-F238E27FC236}">
                <a16:creationId xmlns:a16="http://schemas.microsoft.com/office/drawing/2014/main" id="{D582CBE3-B43E-46E1-9755-D5CDCC58774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>
            <a:extLst>
              <a:ext uri="{FF2B5EF4-FFF2-40B4-BE49-F238E27FC236}">
                <a16:creationId xmlns:a16="http://schemas.microsoft.com/office/drawing/2014/main" id="{FADCD46E-8FE1-4E1B-8441-4820DA8D313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x = 10, y = 15 </a:t>
            </a:r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C8DA878F-9A09-4F63-BE6B-F79718F35B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E3D48C61-D7B7-453B-9C48-27FDE596E90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149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>
            <a:extLst>
              <a:ext uri="{FF2B5EF4-FFF2-40B4-BE49-F238E27FC236}">
                <a16:creationId xmlns:a16="http://schemas.microsoft.com/office/drawing/2014/main" id="{D582CBE3-B43E-46E1-9755-D5CDCC58774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>
            <a:extLst>
              <a:ext uri="{FF2B5EF4-FFF2-40B4-BE49-F238E27FC236}">
                <a16:creationId xmlns:a16="http://schemas.microsoft.com/office/drawing/2014/main" id="{FADCD46E-8FE1-4E1B-8441-4820DA8D313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x = 10, y = 15 </a:t>
            </a:r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C8DA878F-9A09-4F63-BE6B-F79718F35B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E3D48C61-D7B7-453B-9C48-27FDE596E90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150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64331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>
            <a:extLst>
              <a:ext uri="{FF2B5EF4-FFF2-40B4-BE49-F238E27FC236}">
                <a16:creationId xmlns:a16="http://schemas.microsoft.com/office/drawing/2014/main" id="{D582CBE3-B43E-46E1-9755-D5CDCC58774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>
            <a:extLst>
              <a:ext uri="{FF2B5EF4-FFF2-40B4-BE49-F238E27FC236}">
                <a16:creationId xmlns:a16="http://schemas.microsoft.com/office/drawing/2014/main" id="{FADCD46E-8FE1-4E1B-8441-4820DA8D313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x = 10, y = 15 </a:t>
            </a:r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C8DA878F-9A09-4F63-BE6B-F79718F35B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E3D48C61-D7B7-453B-9C48-27FDE596E90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708369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>
            <a:extLst>
              <a:ext uri="{FF2B5EF4-FFF2-40B4-BE49-F238E27FC236}">
                <a16:creationId xmlns:a16="http://schemas.microsoft.com/office/drawing/2014/main" id="{D582CBE3-B43E-46E1-9755-D5CDCC58774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>
            <a:extLst>
              <a:ext uri="{FF2B5EF4-FFF2-40B4-BE49-F238E27FC236}">
                <a16:creationId xmlns:a16="http://schemas.microsoft.com/office/drawing/2014/main" id="{FADCD46E-8FE1-4E1B-8441-4820DA8D313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x = 10, y = 15 </a:t>
            </a:r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C8DA878F-9A09-4F63-BE6B-F79718F35B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E3D48C61-D7B7-453B-9C48-27FDE596E90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023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AB93FA8-E8B6-4425-B556-9E5D6B75632D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C1947DBF-70AF-4685-84C6-18D423DA40B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F34C710-9BA4-448E-BB0F-D8F556F08DA7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F1511F1-D525-442E-8D82-16C8024F8A08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>
            <a:extLst>
              <a:ext uri="{FF2B5EF4-FFF2-40B4-BE49-F238E27FC236}">
                <a16:creationId xmlns:a16="http://schemas.microsoft.com/office/drawing/2014/main" id="{D582CBE3-B43E-46E1-9755-D5CDCC58774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Notes Placeholder 2">
            <a:extLst>
              <a:ext uri="{FF2B5EF4-FFF2-40B4-BE49-F238E27FC236}">
                <a16:creationId xmlns:a16="http://schemas.microsoft.com/office/drawing/2014/main" id="{FADCD46E-8FE1-4E1B-8441-4820DA8D313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x = 10, y = 15 </a:t>
            </a:r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C8DA878F-9A09-4F63-BE6B-F79718F35B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E3D48C61-D7B7-453B-9C48-27FDE596E90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9318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>
            <a:extLst>
              <a:ext uri="{FF2B5EF4-FFF2-40B4-BE49-F238E27FC236}">
                <a16:creationId xmlns:a16="http://schemas.microsoft.com/office/drawing/2014/main" id="{DF05077E-C299-4DF6-B5F5-F40F2042F7CF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Notes Placeholder 2">
            <a:extLst>
              <a:ext uri="{FF2B5EF4-FFF2-40B4-BE49-F238E27FC236}">
                <a16:creationId xmlns:a16="http://schemas.microsoft.com/office/drawing/2014/main" id="{4264F550-FD12-427D-8A0A-4EAE436CE4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4E1BF860-6258-495E-A2E9-E1914319ABE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D3DC8E7-557D-4F4B-A24B-F665C3AF5637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476207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>
            <a:extLst>
              <a:ext uri="{FF2B5EF4-FFF2-40B4-BE49-F238E27FC236}">
                <a16:creationId xmlns:a16="http://schemas.microsoft.com/office/drawing/2014/main" id="{DF05077E-C299-4DF6-B5F5-F40F2042F7CF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Notes Placeholder 2">
            <a:extLst>
              <a:ext uri="{FF2B5EF4-FFF2-40B4-BE49-F238E27FC236}">
                <a16:creationId xmlns:a16="http://schemas.microsoft.com/office/drawing/2014/main" id="{4264F550-FD12-427D-8A0A-4EAE436CE4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4E1BF860-6258-495E-A2E9-E1914319ABE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D3DC8E7-557D-4F4B-A24B-F665C3AF5637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9039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>
            <a:extLst>
              <a:ext uri="{FF2B5EF4-FFF2-40B4-BE49-F238E27FC236}">
                <a16:creationId xmlns:a16="http://schemas.microsoft.com/office/drawing/2014/main" id="{22802E06-ED3D-4363-8587-801FFE0DC74B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Notes Placeholder 2">
            <a:extLst>
              <a:ext uri="{FF2B5EF4-FFF2-40B4-BE49-F238E27FC236}">
                <a16:creationId xmlns:a16="http://schemas.microsoft.com/office/drawing/2014/main" id="{C72E15B0-84BE-46C9-9E55-F3E36D15165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 10</a:t>
            </a:r>
          </a:p>
        </p:txBody>
      </p:sp>
      <p:sp>
        <p:nvSpPr>
          <p:cNvPr id="254980" name="Slide Number Placeholder 3">
            <a:extLst>
              <a:ext uri="{FF2B5EF4-FFF2-40B4-BE49-F238E27FC236}">
                <a16:creationId xmlns:a16="http://schemas.microsoft.com/office/drawing/2014/main" id="{CD1ADD92-6064-42E7-B0DE-35318FA5288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7327F535-DFB8-4B4D-B7F3-44C2F3C7E199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156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>
            <a:extLst>
              <a:ext uri="{FF2B5EF4-FFF2-40B4-BE49-F238E27FC236}">
                <a16:creationId xmlns:a16="http://schemas.microsoft.com/office/drawing/2014/main" id="{9089332F-274F-47FD-965A-D9E20A280F44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Notes Placeholder 2">
            <a:extLst>
              <a:ext uri="{FF2B5EF4-FFF2-40B4-BE49-F238E27FC236}">
                <a16:creationId xmlns:a16="http://schemas.microsoft.com/office/drawing/2014/main" id="{3E1A1014-6784-47F1-A286-14B50937C47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fr-FR">
                <a:ea charset="-128" panose="020B0600070205080204" pitchFamily="34" typeface="MS PGothic"/>
              </a:rPr>
              <a:t>OUTPUT: 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20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30</a:t>
            </a:r>
          </a:p>
          <a:p>
            <a:endParaRPr altLang="en-PK" b="1" lang="fr-FR">
              <a:ea charset="-128" panose="020B0600070205080204" pitchFamily="34" typeface="MS PGothic"/>
            </a:endParaRPr>
          </a:p>
          <a:p>
            <a:r>
              <a:rPr altLang="en-PK" lang="fr-FR">
                <a:ea charset="-128" panose="020B0600070205080204" pitchFamily="34" typeface="MS PGothic"/>
              </a:rPr>
              <a:t>NOT: IF refrence variable is not initializaed in initialization list and intitliazed within constructor, we get an error message</a:t>
            </a:r>
          </a:p>
        </p:txBody>
      </p:sp>
      <p:sp>
        <p:nvSpPr>
          <p:cNvPr id="257028" name="Slide Number Placeholder 3">
            <a:extLst>
              <a:ext uri="{FF2B5EF4-FFF2-40B4-BE49-F238E27FC236}">
                <a16:creationId xmlns:a16="http://schemas.microsoft.com/office/drawing/2014/main" id="{9AAD0180-61E4-4EA8-B8A2-8D67E912170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6D049713-3FBB-4455-80B3-59B49DDF3C54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157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>
            <a:extLst>
              <a:ext uri="{FF2B5EF4-FFF2-40B4-BE49-F238E27FC236}">
                <a16:creationId xmlns:a16="http://schemas.microsoft.com/office/drawing/2014/main" id="{29E8E8EC-E16E-4B19-94FB-53E1FFC9910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3" name="Notes Placeholder 2">
            <a:extLst>
              <a:ext uri="{FF2B5EF4-FFF2-40B4-BE49-F238E27FC236}">
                <a16:creationId xmlns:a16="http://schemas.microsoft.com/office/drawing/2014/main" id="{C376C71F-65B5-4AB8-8634-950BE182019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PK" b="1" lang="fr-FR">
                <a:ea charset="-128" panose="020B0600070205080204" pitchFamily="34" typeface="MS PGothic"/>
              </a:rPr>
              <a:t>OUTPUT:  </a:t>
            </a:r>
          </a:p>
          <a:p>
            <a:r>
              <a:rPr altLang="en-PK" b="1" lang="fr-FR">
                <a:ea charset="-128" panose="020B0600070205080204" pitchFamily="34" typeface="MS PGothic"/>
              </a:rPr>
              <a:t>10</a:t>
            </a:r>
          </a:p>
        </p:txBody>
      </p:sp>
      <p:sp>
        <p:nvSpPr>
          <p:cNvPr id="261124" name="Slide Number Placeholder 3">
            <a:extLst>
              <a:ext uri="{FF2B5EF4-FFF2-40B4-BE49-F238E27FC236}">
                <a16:creationId xmlns:a16="http://schemas.microsoft.com/office/drawing/2014/main" id="{49991797-96DF-4B7D-BE6F-60D8D6450CC4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F385087E-CC82-4184-B9D6-09E85591FBB2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158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5489BA25-1C08-4AF1-B576-46821ACEFC6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4DEFD089-E8F5-462F-BBB6-36D199682E5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The const property of an object goes into effect </a:t>
            </a:r>
            <a:r>
              <a:rPr altLang="en-PK" b="1" lang="en-US" u="sng"/>
              <a:t>after</a:t>
            </a:r>
            <a:r>
              <a:rPr altLang="en-PK" b="1" lang="en-US"/>
              <a:t> the constructor finishes executing a</a:t>
            </a:r>
            <a:r>
              <a:rPr altLang="en-PK" lang="en-US"/>
              <a:t>nd ends </a:t>
            </a:r>
            <a:r>
              <a:rPr altLang="en-PK" lang="en-US" u="sng"/>
              <a:t>before</a:t>
            </a:r>
            <a:r>
              <a:rPr altLang="en-PK" lang="en-US"/>
              <a:t> the class's destructor executes. So the constructor and destructor can modify the object, but other methods of the class can't.</a:t>
            </a:r>
          </a:p>
          <a:p>
            <a:pPr eaLnBrk="1" hangingPunct="1"/>
            <a:endParaRPr altLang="en-PK" lang="en-US"/>
          </a:p>
          <a:p>
            <a:pPr eaLnBrk="1" hangingPunct="1"/>
            <a:r>
              <a:rPr altLang="en-PK" lang="en-US"/>
              <a:t>The reason for this is that the compiler cannot decide whether a method performs write operations or only read operations with data members unless additional information is supplied.</a:t>
            </a:r>
            <a:br>
              <a:rPr altLang="en-PK" lang="en-US"/>
            </a:br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B4744F05-8C39-45EC-BA02-D04370E02D7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207D6E3E-14B1-43AE-9361-9C1D983B29DF}" type="slidenum">
              <a:rPr altLang="en-PK" lang="en-US" smtClean="0">
                <a:ea charset="-128" panose="020B0600070205080204" pitchFamily="34" typeface="MS PGothic"/>
              </a:rPr>
              <a:pPr/>
              <a:t>159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:a16="http://schemas.microsoft.com/office/drawing/2014/main" id="{5C98B365-5175-4F52-8531-A8EF7BC5ED1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>
            <a:extLst>
              <a:ext uri="{FF2B5EF4-FFF2-40B4-BE49-F238E27FC236}">
                <a16:creationId xmlns:a16="http://schemas.microsoft.com/office/drawing/2014/main" id="{8E20927F-2901-4319-BD79-9572C390F7E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The const property of an object goes into effect </a:t>
            </a:r>
            <a:r>
              <a:rPr altLang="en-PK" b="1" lang="en-US" u="sng"/>
              <a:t>after</a:t>
            </a:r>
            <a:r>
              <a:rPr altLang="en-PK" b="1" lang="en-US"/>
              <a:t> the constructor finishes executing a</a:t>
            </a:r>
            <a:r>
              <a:rPr altLang="en-PK" lang="en-US"/>
              <a:t>nd ends </a:t>
            </a:r>
            <a:r>
              <a:rPr altLang="en-PK" lang="en-US" u="sng"/>
              <a:t>before</a:t>
            </a:r>
            <a:r>
              <a:rPr altLang="en-PK" lang="en-US"/>
              <a:t> the class's destructor executes. So the constructor and destructor can modify the object, but other methods of the class can't.</a:t>
            </a:r>
          </a:p>
          <a:p>
            <a:pPr eaLnBrk="1" hangingPunct="1"/>
            <a:endParaRPr altLang="en-PK" lang="en-US"/>
          </a:p>
          <a:p>
            <a:pPr eaLnBrk="1" hangingPunct="1"/>
            <a:r>
              <a:rPr altLang="en-PK" lang="en-US"/>
              <a:t>The reason for this is that the compiler cannot decide whether a method performs write operations or only read operations with data members unless additional information is supplied.</a:t>
            </a:r>
            <a:br>
              <a:rPr altLang="en-PK" lang="en-US"/>
            </a:br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75108" name="Slide Number Placeholder 3">
            <a:extLst>
              <a:ext uri="{FF2B5EF4-FFF2-40B4-BE49-F238E27FC236}">
                <a16:creationId xmlns:a16="http://schemas.microsoft.com/office/drawing/2014/main" id="{6DADD079-E325-4396-9347-3F0065270CE3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D562ACF-51BF-4B95-84F3-909BA7B1E7F4}" type="slidenum">
              <a:rPr altLang="en-PK" lang="en-US" smtClean="0">
                <a:ea charset="-128" panose="020B0600070205080204" pitchFamily="34" typeface="MS PGothic"/>
              </a:rPr>
              <a:pPr/>
              <a:t>160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762D2B6-14C7-40D9-97D5-762FB67339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89A32C8-EF5C-4D5B-BDC0-7766B6DF4813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5C50FE6-5986-4FC4-AAC1-6AB9DA208C27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5B2909B-D8E4-4184-A42F-963ADDD70F2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0CBB6EF-1460-493E-9C6F-57D9923F3C0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351B0B7-4111-4FC5-A8AE-679C96C9549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1EEBFEB-F379-48FA-88FC-E3E8E7204400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9D94204-B5B9-4826-B0EA-6D376433B482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84962C1-D6A6-4EB6-9688-48D1813DB17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2C00B59-3EB5-400F-A28A-FC169CA85B56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56AA3D7-AD94-4BB5-B840-619692A1C76C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C31A950-36D0-4D86-A1F6-F7A127330E79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7A09E64-434E-418D-8434-B61311ED318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DFC234B-8D64-42F8-9CE4-16AE738B200E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134E820-C822-4CCD-8364-E5830031332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E04E58D-F853-490D-973E-0AA4CC85FF1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7B83FD8-E6A1-4EC3-A102-EBAF3725F0CE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C1351E3-94E9-4C07-B00C-DF764487012D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77A1100-CDBC-48AA-AB3C-88A924BAB64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4598FA3-FFB0-4E64-B3E2-3F49C0E3D0D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8C73A29-E52D-4BBC-BBD6-9E4D55B1170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70098DA-5D31-4B96-8AE4-AB29AFF912F4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80F0B45-67B0-4343-801B-6461D85A562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D79C894-9077-4678-AE54-D58C4B680CE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C0939AA-AC9B-4A04-A172-2B89C502858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F900F03-C2E2-4DCF-9393-25F7094B90D7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26AEE21-F97A-4DB8-BBB3-7313C63CF53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B985923-CA2B-4EA8-B4AB-47924AA18C6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FBAF8226-F226-47A9-AE1C-1B7A1A36E7D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66F78506-CF1C-4023-B2AF-6EB917EC9EE8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25D1D01-653C-459B-8BE9-9FF7D2B97AA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FD40377B-42DD-408C-AB63-BE1E5DAA04B9}" type="slidenum">
              <a:rPr altLang="en-PK" lang="en-US" smtClean="0">
                <a:solidFill>
                  <a:srgbClr val="000000"/>
                </a:solidFill>
              </a:rPr>
              <a:pPr/>
              <a:t>2</a:t>
            </a:fld>
            <a:endParaRPr altLang="en-PK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B124C23-9E39-4117-8D19-3F2B14EC1FA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7B077A98-0E8D-4E55-A318-9665773365B6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36414DE-DF7C-4A65-935D-9964603F414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A0AD292-746D-46FF-A250-FA213B96BE3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02719A9-074D-44F4-AA10-8082543C40F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CA94459-B5D0-42DF-A713-2D46486C8157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DEA217B-A6B4-420A-9DAD-AA1BDA7725F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22908EB-1CE9-4F14-B36C-F61A74BBF21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369B7C5-46AD-4440-B678-D96C088C0BE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78817F3-CA8D-44A1-BED0-A98A7F30671E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722F793-B75E-48ED-B413-E677750B01E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F2A8C36-9783-4379-994F-A8C61F4BC79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20BEB49-8FAC-491B-91C1-E65AB83E791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93F159C-8430-46ED-8E4D-56A6F4EC7E7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0089728-B873-47EB-AE63-24949E17AD4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B671B8B-8126-427C-B0CF-FBB49A317074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670F4D-A072-4017-953B-9BC68A53659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5235B461-1EB9-4495-A387-208CA086FDD0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EBB3444-FB79-42E4-B1C4-51895EDE6FF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2292192-F24D-4734-9878-6608BCD1C73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4218644-94F4-4BEA-93C5-A326C213C6AD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1E227E65-1807-4E0F-BDD7-310225FEA2F5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B01061D-89DF-4866-A952-7CE4E3816600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95B44465-690F-4C98-A30C-1683C6EDCE3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2EC9CA5-5568-4B5E-8C99-A597C7F0CDE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C6E0DD08-5ABA-499B-B971-CF3B6E808349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DC31CB-11F9-408F-B5EC-3251FFFB9F60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96041E3-8C68-491F-86B8-4D8514AACC5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01C420D0-7A25-44C4-9731-F194C03CFF7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298AA111-FB07-4ED0-BCEA-39B8A761174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2E292CDE-2BA7-415E-9541-9BC5DF7D010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AC1CE75-E662-4CF5-B507-2A23D3FF34F7}" type="slidenum">
              <a:rPr altLang="en-PK" lang="en-US" smtClean="0">
                <a:ea charset="-128" panose="020B0600070205080204" pitchFamily="34" typeface="MS PGothic"/>
              </a:rPr>
              <a:pPr/>
              <a:t>37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0E71167-C6AD-4024-8404-5AA846F04DB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FDB17EC0-4273-4C0A-98CF-C8002F4E45E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1131DDC8-E57A-4137-B824-4FB84387DF5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03923B23-EB46-48F3-9B2B-E7C27BE4E476}" type="slidenum">
              <a:rPr altLang="en-PK" lang="en-US" smtClean="0">
                <a:ea charset="-128" panose="020B0600070205080204" pitchFamily="34" typeface="MS PGothic"/>
              </a:rPr>
              <a:pPr/>
              <a:t>38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AE042307-446C-441C-80F8-2CEED5D34C0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6D7473F-17EB-4A91-9F52-9A013BEEC52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8BFD29B4-06E0-45E0-952D-AF1A57B3E1F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1593CD25-84EF-4322-BD5E-34D10F3F09E0}" type="slidenum">
              <a:rPr altLang="en-PK" lang="en-US" smtClean="0">
                <a:ea charset="-128" panose="020B0600070205080204" pitchFamily="34" typeface="MS PGothic"/>
              </a:rPr>
              <a:pPr/>
              <a:t>39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3F67D07-F843-4D57-8FFE-00223942D93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168C0C1-5849-4540-A968-403021ECEE75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9F153F5-5FFE-4FE0-A953-F7C87E04C745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8F6D8B0-618D-4C64-A05F-439BDD48D38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568D6DD-A7C3-4019-8DD7-D439E8CB887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3963308-DE64-4494-BFD2-D51DE256F5D4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0E52F14-2964-4312-B097-02EE8DF1CE8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9E7A71E-1B62-4029-B383-C184D391FCD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B369D1E1-C9BD-483F-AC1C-79B291B3925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9B3675BE-7E4E-4FF4-A64F-31501480E18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#</a:t>
            </a:r>
            <a:r>
              <a:rPr altLang="en-PK" b="1" lang="en-US"/>
              <a:t>ifndef</a:t>
            </a:r>
            <a:r>
              <a:rPr altLang="en-PK" lang="en-US"/>
              <a:t> checks whether the given token has been #defined earlier in the file or in an included file; if not, it includes the code between it and the closing #else or, if no #else is present, #endif statement.</a:t>
            </a: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1C18A463-C8C7-4D09-A233-B27BC00E90D4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3D193A0-8ABC-4F02-9C71-0CA71FE2BC8A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41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818A7ED9-41A7-4678-B34F-C1756E7C324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7A323340-B899-4184-8EB8-F836C358486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B555AC57-E676-4B47-BF98-2D07EFA228C8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3D15C5-24A0-411B-A185-196BDD353A7E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42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15480D7-39B8-4219-9491-240069CC812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D37FBB7-6CF2-425D-B4F4-8B96D592A594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CC6E13D-1C50-4C8A-BDBC-DE4F64AB066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EB97FF6-9E8B-4557-A6A5-FBE1B2B1BBF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663246B-9FF7-49B2-92BB-CF2D3C064866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08FD19E0-9E2C-46D7-B17B-A723C574AD5E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C8CB7EB8-68D9-4566-8E59-D5DFC1D465E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754B86A-F04D-4344-BD6D-53DB89184912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E426588-52FB-4CCE-A02F-0819431E2F0A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98A99D0-A55C-4E80-95C8-D61C35B42579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43E2786-58B3-4279-8760-FED4DE0B657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F189B76-9AB5-4C73-8612-BA983174C281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FF9438C-1CAF-484D-9520-95EA2AB945B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26AC0F0-1EEF-44A8-8783-0F73B3256415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F0D749E-A6BD-4466-AF72-54719F7D35E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9BA9FC8-D778-465F-B38C-DCF8D352E288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DDE0EA84-41AD-42EE-B0DF-13459E281AE1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57B7A07B-D122-4A36-A6A8-27E9986D28DB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61CB36C-C6A4-4ABF-85C8-A2538E5E64C7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5BFC4D7-6C3E-4786-BAA3-DD66ED2F0B72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94D5AFAD-84D3-408D-A527-CAFBD45599D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6D8FBEEB-45A7-4696-A855-594C5DEDCB5B}" type="slidenum">
              <a:rPr altLang="en-PK" lang="en-US" smtClean="0">
                <a:latin charset="0" panose="02020603050405020304" pitchFamily="18" typeface="Times New Roman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48</a:t>
            </a:fld>
            <a:endParaRPr altLang="en-PK" lang="en-US">
              <a:latin charset="0" panose="02020603050405020304" pitchFamily="18" typeface="Times New Roman"/>
              <a:ea charset="-128" panose="020B0600070205080204" pitchFamily="34" typeface="MS PGothic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E748A70-B9E5-4AC3-B541-91E0F19412D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5C68C6A-754A-43E5-8895-6CF3E402CA42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4956" compatLnSpc="1" lIns="89913" numCol="1" rIns="89913" tIns="44956" wrap="square">
            <a:prstTxWarp prst="textNoShape">
              <a:avLst/>
            </a:prstTxWarp>
          </a:bodyPr>
          <a:lstStyle/>
          <a:p>
            <a:endParaRPr altLang="en-PK" lang="fr-FR">
              <a:latin charset="0" panose="02020603050405020304" pitchFamily="18" typeface="Times New Roman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08683835-92D0-4672-899C-26A6E1D96796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6522B40-4F9D-4D45-AB8A-23347E68E7F6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257D857-831D-47ED-BD67-A1F126CCA1A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8DF5FE9-48AA-4491-B4C7-A96368173B3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A7B79EE8-555F-4407-8D97-3B22559E943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290FAE00-CEA9-4EEA-AAAA-A0DA40AAB58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4CDC1C13-D573-4161-95AA-85130B36E05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C3F1DB8-5134-4803-882A-409AD9242265}" type="slidenum">
              <a:rPr altLang="en-PK" lang="en-US" smtClean="0">
                <a:solidFill>
                  <a:srgbClr val="000000"/>
                </a:solidFill>
              </a:rPr>
              <a:pPr/>
              <a:t>4</a:t>
            </a:fld>
            <a:endParaRPr altLang="en-PK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9CBC3689-6E0D-4F4A-8D20-1771D632FC1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12FE5259-811D-47A5-AE81-33332F4194BE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48D09D5-D5F9-414E-9DE5-05D7421ABBB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6C97B66-817A-4DC6-B048-D20493332F2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0A907301-77C7-41D0-BA78-18EA0889D3E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3982664-9EA1-4F37-8E26-47D122AACCD4}" type="slidenum">
              <a:rPr lang="en-CA" smtClean="0"/>
              <a:pPr/>
              <a:t>56</a:t>
            </a:fld>
            <a:endParaRPr lang="en-CA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847DDE8D-85D6-4BA4-8277-36392C2A5015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F11FDB4-CA62-4352-8EA3-341278B45D3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B9EDD84F-EE93-4513-A3E1-B6D59C211D9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CDA5E4E-8EE0-44B4-809E-88A284D9A6E2}" type="slidenum">
              <a:rPr lang="en-CA" smtClean="0"/>
              <a:pPr/>
              <a:t>60</a:t>
            </a:fld>
            <a:endParaRPr lang="en-CA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B8FC4D8F-8BB9-471E-BF01-46199FF4EBD9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72FB0B6-259B-4CD4-B8F3-9A12AC71884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E630959C-C577-477B-AC3C-FE47E575F470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A226035-FD2B-4890-832A-7B6EF49BFFB8}" type="slidenum">
              <a:rPr lang="en-CA" smtClean="0"/>
              <a:pPr/>
              <a:t>61</a:t>
            </a:fld>
            <a:endParaRPr lang="en-CA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3273B9CF-7721-4DC6-A429-BE07D822A23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A83CEE2B-9A9F-4EB7-8DA9-8ED1BF2566E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D588F216-104A-462D-84A0-AD02B621C85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3E443CB9-F626-4738-A5ED-90CBEA01F43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en-US"/>
              <a:t>Abort: </a:t>
            </a:r>
            <a:r>
              <a:rPr altLang="en-PK" lang="en-US"/>
              <a:t>Aborts the current process, producing an </a:t>
            </a:r>
            <a:r>
              <a:rPr altLang="en-PK" b="1" lang="en-US"/>
              <a:t>abnormal program termination.</a:t>
            </a:r>
          </a:p>
          <a:p>
            <a:r>
              <a:rPr altLang="en-PK" b="1" lang="en-US">
                <a:hlinkClick r:id="rId3"/>
              </a:rPr>
              <a:t>exit()</a:t>
            </a:r>
            <a:r>
              <a:rPr altLang="en-PK" lang="en-US"/>
              <a:t> terminates the calling process without executing the rest code which is after the exit() function.</a:t>
            </a:r>
            <a:br>
              <a:rPr altLang="en-PK" b="1" lang="en-US"/>
            </a:br>
            <a:r>
              <a:rPr altLang="en-PK" lang="en-US"/>
              <a:t>The </a:t>
            </a:r>
            <a:r>
              <a:rPr altLang="en-PK" b="1" lang="en-US"/>
              <a:t>_Exit() </a:t>
            </a:r>
            <a:r>
              <a:rPr altLang="en-PK" lang="en-US"/>
              <a:t>function in C/C++ gives normal termination of a program without performing any cleanup tasks.</a:t>
            </a:r>
            <a:endParaRPr altLang="en-PK" b="1" lang="fr-FR">
              <a:ea charset="-128" panose="020B0600070205080204" pitchFamily="34" typeface="MS PGothic"/>
            </a:endParaRP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33791720-3BC5-4F4D-AF0C-6AE9CE447FE2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E8C8B94-46A1-4690-A8D5-7CC0B03DD87F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62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33E80069-2012-4E06-9CE7-717BC2CED497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D87CB580-9027-4914-990D-F58238AD383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5A2A3C32-D6B8-43F2-9A4E-63B9284CC3AD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4A5312D2-9C28-4951-9EBD-CC160DB61CDE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63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814EAFEA-50EE-4146-8589-72F15C712DE1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80D4153F-A943-4ABC-8A51-930BCEDFCC3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F0ECE6B0-13EA-4557-8728-DF64864BDD2E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5446E009-7BFF-48A7-9FBA-63DAA1B461D0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64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9F62A29C-D431-4C82-AF9F-C5F904DB54EA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A40D8259-4870-4D05-BB13-120B5186347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FD96AA49-8889-40AD-8EF6-9D724ED3A3B3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8E33EC33-B69C-4ED4-B084-AFD4D5D9AFBF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65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FCC4D860-1B70-4D50-89F8-1FC5FF71D035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360EF5E-7001-489C-A91E-9ED9F97A0772}" type="slidenum">
              <a:rPr lang="en-CA" smtClean="0"/>
              <a:pPr/>
              <a:t>67</a:t>
            </a:fld>
            <a:endParaRPr lang="en-CA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6BF222E0-6135-4DF0-B4A8-CC04A8674E70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F279F70A-B707-4E51-8B20-717F9F45DE4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192F25A5-782B-435C-B08B-5F1B5F3202A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AD57B654-C67D-47EC-9BCF-551A7A04CBFD}" type="slidenum">
              <a:rPr lang="en-CA" smtClean="0"/>
              <a:pPr/>
              <a:t>68</a:t>
            </a:fld>
            <a:endParaRPr lang="en-CA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17AE748C-CEA4-45AB-9314-45FFF536E004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3825F7BF-0978-4ED0-83FE-EFDBDBA350F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1703204-4F90-4459-9CED-70197FC236C6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AC97AB7-0D65-4FAA-8788-D9B7B39F5E9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46CE78C-91C1-41A8-9488-544A3A5FD671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F30DFE0-8C7E-4468-A488-8F20C9C45AFE}" type="slidenum">
              <a:rPr altLang="en-PK" lang="en-US" smtClean="0">
                <a:solidFill>
                  <a:srgbClr val="000000"/>
                </a:solidFill>
              </a:rPr>
              <a:pPr/>
              <a:t>5</a:t>
            </a:fld>
            <a:endParaRPr altLang="en-PK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029D3295-ECBE-4E2B-A54A-446C12477FC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F3D85C4-4528-485A-AC26-FB55E5657D58}" type="slidenum">
              <a:rPr lang="en-CA" smtClean="0"/>
              <a:pPr/>
              <a:t>69</a:t>
            </a:fld>
            <a:endParaRPr lang="en-CA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F8AC7681-E079-42BE-B840-CB25D107F30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6B1349E9-D15D-438D-AFC0-CE6129AE52F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C2094B2-44C6-48AB-86BB-7D736367B6C6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DFDB100-AF7E-482E-87E1-D10549CCEC5D}" type="slidenum">
              <a:rPr lang="en-CA" smtClean="0"/>
              <a:pPr/>
              <a:t>70</a:t>
            </a:fld>
            <a:endParaRPr lang="en-CA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B9C09E81-7389-4192-A7F0-A973C617EB2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8F9A4D78-C854-46F2-BA21-18030B9EF7A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60C4751D-2C5C-4906-BC07-3C212AE452A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7825EE3-30A3-43F9-B064-BA0FBF510DE7}" type="slidenum">
              <a:rPr lang="en-CA" smtClean="0"/>
              <a:pPr/>
              <a:t>72</a:t>
            </a:fld>
            <a:endParaRPr lang="en-CA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2BEC4CAD-1158-4440-90E2-0CA56CD1DB7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64E3FC99-5FED-4846-BD98-C55C34FD658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DAAFB9E4-E553-4603-927C-96D036967B1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FF36C214-07BF-4B98-A55D-1BC3C214D86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r>
              <a:rPr altLang="en-PK" lang="en-US"/>
              <a:t>The const property of an object goes into effect </a:t>
            </a:r>
            <a:r>
              <a:rPr altLang="en-PK" b="1" lang="en-US" u="sng"/>
              <a:t>after</a:t>
            </a:r>
            <a:r>
              <a:rPr altLang="en-PK" b="1" lang="en-US"/>
              <a:t> the constructor finishes executing a</a:t>
            </a:r>
            <a:r>
              <a:rPr altLang="en-PK" lang="en-US"/>
              <a:t>nd ends </a:t>
            </a:r>
            <a:r>
              <a:rPr altLang="en-PK" lang="en-US" u="sng"/>
              <a:t>before</a:t>
            </a:r>
            <a:r>
              <a:rPr altLang="en-PK" lang="en-US"/>
              <a:t> the class's destructor executes. So the constructor and destructor can modify the object, but other methods of the class can't.</a:t>
            </a:r>
          </a:p>
          <a:p>
            <a:pPr eaLnBrk="1" hangingPunct="1"/>
            <a:endParaRPr altLang="en-PK" lang="en-US"/>
          </a:p>
          <a:p>
            <a:pPr eaLnBrk="1" hangingPunct="1"/>
            <a:r>
              <a:rPr altLang="en-PK" lang="en-US"/>
              <a:t>The reason for this is that the compiler cannot decide whether a method performs write operations or only read operations with data members unless additional information is supplied.</a:t>
            </a:r>
            <a:br>
              <a:rPr altLang="en-PK" lang="en-US"/>
            </a:br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8DD46BBA-B028-4618-8C71-7C65B335C436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F3A6E1C3-49F8-4E05-9061-099B4698DC3F}" type="slidenum">
              <a:rPr altLang="en-PK" lang="en-US" smtClean="0">
                <a:ea charset="-128" panose="020B0600070205080204" pitchFamily="34" typeface="MS PGothic"/>
              </a:rPr>
              <a:pPr/>
              <a:t>73</a:t>
            </a:fld>
            <a:endParaRPr altLang="en-PK" lang="en-US"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BAC5D868-B922-4D53-B944-26FB953EB13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BB41AA13-5A8E-479E-8F6D-B1245F64991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184324" name="Slide Number Placeholder 3">
            <a:extLst>
              <a:ext uri="{FF2B5EF4-FFF2-40B4-BE49-F238E27FC236}">
                <a16:creationId xmlns:a16="http://schemas.microsoft.com/office/drawing/2014/main" id="{198A23C8-E6AB-4597-932B-025B47838DC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C9E41B3B-2199-4164-961F-A27914E78E14}" type="slidenum">
              <a:rPr altLang="en-PK" lang="en-US" smtClean="0"/>
              <a:pPr/>
              <a:t>81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>
            <a:extLst>
              <a:ext uri="{FF2B5EF4-FFF2-40B4-BE49-F238E27FC236}">
                <a16:creationId xmlns:a16="http://schemas.microsoft.com/office/drawing/2014/main" id="{8C8CDA0F-21FE-4C75-9E9A-D302F28704E4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>
            <a:extLst>
              <a:ext uri="{FF2B5EF4-FFF2-40B4-BE49-F238E27FC236}">
                <a16:creationId xmlns:a16="http://schemas.microsoft.com/office/drawing/2014/main" id="{17B5763D-165E-4F4B-9FD3-6B9D19E8F8B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en-US"/>
              <a:t>Copy constructor is</a:t>
            </a:r>
            <a:r>
              <a:rPr altLang="en-PK" lang="en-US"/>
              <a:t> called when a new </a:t>
            </a:r>
            <a:r>
              <a:rPr altLang="en-PK" b="1" lang="en-US"/>
              <a:t>object is</a:t>
            </a:r>
            <a:r>
              <a:rPr altLang="en-PK" lang="en-US"/>
              <a:t> created from an existing </a:t>
            </a:r>
            <a:r>
              <a:rPr altLang="en-PK" b="1" lang="en-US"/>
              <a:t>object</a:t>
            </a:r>
            <a:r>
              <a:rPr altLang="en-PK" lang="en-US"/>
              <a:t>, as a </a:t>
            </a:r>
            <a:r>
              <a:rPr altLang="en-PK" b="1" lang="en-US"/>
              <a:t>copy</a:t>
            </a:r>
            <a:r>
              <a:rPr altLang="en-PK" lang="en-US"/>
              <a:t> of the existing </a:t>
            </a:r>
            <a:r>
              <a:rPr altLang="en-PK" b="1" lang="en-US"/>
              <a:t>object</a:t>
            </a:r>
            <a:r>
              <a:rPr altLang="en-PK" lang="en-US"/>
              <a:t>. </a:t>
            </a:r>
            <a:r>
              <a:rPr altLang="en-PK" b="1" lang="en-US"/>
              <a:t>Assignment operator is</a:t>
            </a:r>
            <a:r>
              <a:rPr altLang="en-PK" lang="en-US"/>
              <a:t> called when an already initialized </a:t>
            </a:r>
            <a:r>
              <a:rPr altLang="en-PK" b="1" lang="en-US"/>
              <a:t>object is assigned</a:t>
            </a:r>
            <a:r>
              <a:rPr altLang="en-PK" lang="en-US"/>
              <a:t> a new value from another existing </a:t>
            </a:r>
            <a:r>
              <a:rPr altLang="en-PK" b="1" lang="en-US"/>
              <a:t>object</a:t>
            </a:r>
            <a:r>
              <a:rPr altLang="en-PK" lang="en-US"/>
              <a:t>.</a:t>
            </a:r>
          </a:p>
        </p:txBody>
      </p:sp>
      <p:sp>
        <p:nvSpPr>
          <p:cNvPr id="187396" name="Slide Number Placeholder 3">
            <a:extLst>
              <a:ext uri="{FF2B5EF4-FFF2-40B4-BE49-F238E27FC236}">
                <a16:creationId xmlns:a16="http://schemas.microsoft.com/office/drawing/2014/main" id="{1FBE209A-C47A-42BC-9C46-3269ACFE5982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F1989AF2-76D7-4AD2-9415-ACB5BC0D6606}" type="slidenum">
              <a:rPr altLang="en-PK" lang="en-US" smtClean="0"/>
              <a:pPr/>
              <a:t>83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A2A7B848-9B74-4423-B5FD-5A80251C9E07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8C212E09-B220-4CAC-A67C-1EEAF0ADE7F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PK" b="1" lang="en-US"/>
              <a:t>Copy constructor is</a:t>
            </a:r>
            <a:r>
              <a:rPr altLang="en-PK" lang="en-US"/>
              <a:t> called when a new </a:t>
            </a:r>
            <a:r>
              <a:rPr altLang="en-PK" b="1" lang="en-US"/>
              <a:t>object is</a:t>
            </a:r>
            <a:r>
              <a:rPr altLang="en-PK" lang="en-US"/>
              <a:t> created from an existing </a:t>
            </a:r>
            <a:r>
              <a:rPr altLang="en-PK" b="1" lang="en-US"/>
              <a:t>object</a:t>
            </a:r>
            <a:r>
              <a:rPr altLang="en-PK" lang="en-US"/>
              <a:t>, as a </a:t>
            </a:r>
            <a:r>
              <a:rPr altLang="en-PK" b="1" lang="en-US"/>
              <a:t>copy</a:t>
            </a:r>
            <a:r>
              <a:rPr altLang="en-PK" lang="en-US"/>
              <a:t> of the existing </a:t>
            </a:r>
            <a:r>
              <a:rPr altLang="en-PK" b="1" lang="en-US"/>
              <a:t>object</a:t>
            </a:r>
            <a:r>
              <a:rPr altLang="en-PK" lang="en-US"/>
              <a:t>. </a:t>
            </a:r>
            <a:r>
              <a:rPr altLang="en-PK" b="1" lang="en-US"/>
              <a:t>Assignment operator is</a:t>
            </a:r>
            <a:r>
              <a:rPr altLang="en-PK" lang="en-US"/>
              <a:t> called when an already initialized </a:t>
            </a:r>
            <a:r>
              <a:rPr altLang="en-PK" b="1" lang="en-US"/>
              <a:t>object is assigned</a:t>
            </a:r>
            <a:r>
              <a:rPr altLang="en-PK" lang="en-US"/>
              <a:t> a new value from another existing </a:t>
            </a:r>
            <a:r>
              <a:rPr altLang="en-PK" b="1" lang="en-US"/>
              <a:t>object</a:t>
            </a:r>
            <a:r>
              <a:rPr altLang="en-PK" lang="en-US"/>
              <a:t>.</a:t>
            </a:r>
          </a:p>
          <a:p>
            <a:endParaRPr altLang="en-PK" lang="en-US"/>
          </a:p>
        </p:txBody>
      </p:sp>
      <p:sp>
        <p:nvSpPr>
          <p:cNvPr id="189444" name="Slide Number Placeholder 3">
            <a:extLst>
              <a:ext uri="{FF2B5EF4-FFF2-40B4-BE49-F238E27FC236}">
                <a16:creationId xmlns:a16="http://schemas.microsoft.com/office/drawing/2014/main" id="{B468876A-D55E-4AFB-BD6F-9A4703109FA2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56108861-5F8F-4FA3-8CA8-4BAF9F3541F5}" type="slidenum">
              <a:rPr altLang="en-PK" lang="en-US" smtClean="0"/>
              <a:pPr/>
              <a:t>84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040FEB6E-7C94-49BC-B409-BA607D7C48B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F4B85255-57F9-4818-B282-C910E304624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192516" name="Slide Number Placeholder 3">
            <a:extLst>
              <a:ext uri="{FF2B5EF4-FFF2-40B4-BE49-F238E27FC236}">
                <a16:creationId xmlns:a16="http://schemas.microsoft.com/office/drawing/2014/main" id="{A584C913-8356-4592-AE17-F33466ABA9A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A42B4CF9-8349-404F-BD39-0B032A8A561E}" type="slidenum">
              <a:rPr altLang="en-PK" lang="en-US" smtClean="0"/>
              <a:pPr/>
              <a:t>86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9B779C41-A232-49EE-8382-DDBBB08D124B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71F6EC75-58F7-48A5-B5FB-1BEA1E0C8E6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BD264F1E-17AB-4A16-B15B-992338D3062A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BBBA45C-6E12-492F-8AAF-B81D9A0B2757}" type="slidenum">
              <a:rPr altLang="en-PK" lang="en-US" smtClean="0"/>
              <a:pPr/>
              <a:t>87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5288EAEF-0D4C-40CC-8555-DBF29C64F7F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539229B2-6BF0-4AC7-8FB5-4B006BA5710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196612" name="Slide Number Placeholder 3">
            <a:extLst>
              <a:ext uri="{FF2B5EF4-FFF2-40B4-BE49-F238E27FC236}">
                <a16:creationId xmlns:a16="http://schemas.microsoft.com/office/drawing/2014/main" id="{3AB67A57-53DE-4096-9729-F81EBEC5D85C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6793FA2-261F-410E-8B65-48D12F4DA550}" type="slidenum">
              <a:rPr altLang="en-PK" lang="en-US" smtClean="0"/>
              <a:pPr/>
              <a:t>88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CC1544F-777A-4099-992C-E375816F22E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AAFC75B-67E8-4579-9104-7DC08E4C0BB2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795557A-964C-4627-916A-5ADDC81564F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75785F-1235-4AFB-9651-CF53E68F8DD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60183351-081A-4418-BD3F-749095C40612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03472884-29C5-441E-AFFB-F34EF3D7D96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34564839-2442-4529-A9F9-86A78AB4C63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3158DD3B-C932-4DE4-AD18-6771170A349C}" type="slidenum">
              <a:rPr altLang="en-PK" lang="en-US" smtClean="0"/>
              <a:pPr/>
              <a:t>89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92513E27-537E-419B-AB92-D0696384380A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4684D26C-88B5-41BA-A89C-4EFF7528C0F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761C2BE9-B624-4426-9AF6-54583F21BFE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4778380-223D-4FE3-8FB0-5A4A70BABBAF}" type="slidenum">
              <a:rPr altLang="en-PK" lang="en-US" smtClean="0"/>
              <a:pPr/>
              <a:t>90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40308020-BF7A-4F23-9CBE-11A934BC9BC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732D3C98-4FB7-4361-B6B5-07662C2386B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02756" name="Slide Number Placeholder 3">
            <a:extLst>
              <a:ext uri="{FF2B5EF4-FFF2-40B4-BE49-F238E27FC236}">
                <a16:creationId xmlns:a16="http://schemas.microsoft.com/office/drawing/2014/main" id="{A8F7A08A-12F4-476E-AD92-4FE113593646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BB4A358-66A4-4831-A2F9-579721F42B99}" type="slidenum">
              <a:rPr altLang="en-PK" lang="en-US" smtClean="0"/>
              <a:pPr/>
              <a:t>91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>
            <a:extLst>
              <a:ext uri="{FF2B5EF4-FFF2-40B4-BE49-F238E27FC236}">
                <a16:creationId xmlns:a16="http://schemas.microsoft.com/office/drawing/2014/main" id="{DC940AFF-9501-4234-BA2A-3A5E8D900417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>
            <a:extLst>
              <a:ext uri="{FF2B5EF4-FFF2-40B4-BE49-F238E27FC236}">
                <a16:creationId xmlns:a16="http://schemas.microsoft.com/office/drawing/2014/main" id="{327EDC62-FCFE-4868-B4D5-C9DA3922855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04804" name="Slide Number Placeholder 3">
            <a:extLst>
              <a:ext uri="{FF2B5EF4-FFF2-40B4-BE49-F238E27FC236}">
                <a16:creationId xmlns:a16="http://schemas.microsoft.com/office/drawing/2014/main" id="{1A8AE40A-93BF-4851-866D-143D9432B38D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259447F5-0E1B-424F-A3E5-756C3D662A1E}" type="slidenum">
              <a:rPr altLang="en-PK" lang="en-US" smtClean="0"/>
              <a:pPr/>
              <a:t>92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>
            <a:extLst>
              <a:ext uri="{FF2B5EF4-FFF2-40B4-BE49-F238E27FC236}">
                <a16:creationId xmlns:a16="http://schemas.microsoft.com/office/drawing/2014/main" id="{B0DF0281-E095-4A05-A97D-0B950C8BCCA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Notes Placeholder 2">
            <a:extLst>
              <a:ext uri="{FF2B5EF4-FFF2-40B4-BE49-F238E27FC236}">
                <a16:creationId xmlns:a16="http://schemas.microsoft.com/office/drawing/2014/main" id="{9A89877D-9AD1-457A-8654-A00CC50A333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06852" name="Slide Number Placeholder 3">
            <a:extLst>
              <a:ext uri="{FF2B5EF4-FFF2-40B4-BE49-F238E27FC236}">
                <a16:creationId xmlns:a16="http://schemas.microsoft.com/office/drawing/2014/main" id="{66EBD8E5-3F88-4160-80B5-CE8C158C6E3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82187371-0920-43F2-BC85-09FCF623AC29}" type="slidenum">
              <a:rPr altLang="en-PK" lang="en-US" smtClean="0"/>
              <a:pPr/>
              <a:t>93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>
            <a:extLst>
              <a:ext uri="{FF2B5EF4-FFF2-40B4-BE49-F238E27FC236}">
                <a16:creationId xmlns:a16="http://schemas.microsoft.com/office/drawing/2014/main" id="{3A787BB2-1F99-4D88-8B8D-7CF17952087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>
            <a:extLst>
              <a:ext uri="{FF2B5EF4-FFF2-40B4-BE49-F238E27FC236}">
                <a16:creationId xmlns:a16="http://schemas.microsoft.com/office/drawing/2014/main" id="{E7A52EDF-1B9D-4C17-9FCE-7E87096FE1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08900" name="Slide Number Placeholder 3">
            <a:extLst>
              <a:ext uri="{FF2B5EF4-FFF2-40B4-BE49-F238E27FC236}">
                <a16:creationId xmlns:a16="http://schemas.microsoft.com/office/drawing/2014/main" id="{E6A85730-7A92-43B0-806E-36EC82E46562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ABF2479-B5C7-4ED4-92F7-3200428CC7E2}" type="slidenum">
              <a:rPr altLang="en-PK" lang="en-US" smtClean="0"/>
              <a:pPr/>
              <a:t>94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>
            <a:extLst>
              <a:ext uri="{FF2B5EF4-FFF2-40B4-BE49-F238E27FC236}">
                <a16:creationId xmlns:a16="http://schemas.microsoft.com/office/drawing/2014/main" id="{7E860A3F-ADA3-42B4-812C-6B1B2EA7BE9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>
            <a:extLst>
              <a:ext uri="{FF2B5EF4-FFF2-40B4-BE49-F238E27FC236}">
                <a16:creationId xmlns:a16="http://schemas.microsoft.com/office/drawing/2014/main" id="{CFA9644C-DD12-4AA2-B4E4-C86F7A93AC5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10948" name="Slide Number Placeholder 3">
            <a:extLst>
              <a:ext uri="{FF2B5EF4-FFF2-40B4-BE49-F238E27FC236}">
                <a16:creationId xmlns:a16="http://schemas.microsoft.com/office/drawing/2014/main" id="{77A0A1E1-8443-4EF2-B581-5A2FB2B4BA4D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51035AFA-E50B-4497-B36F-5613F406DC08}" type="slidenum">
              <a:rPr altLang="en-PK" lang="en-US" smtClean="0"/>
              <a:pPr/>
              <a:t>95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>
            <a:extLst>
              <a:ext uri="{FF2B5EF4-FFF2-40B4-BE49-F238E27FC236}">
                <a16:creationId xmlns:a16="http://schemas.microsoft.com/office/drawing/2014/main" id="{08781E8D-4066-449D-AFB3-EA72AB898691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>
            <a:extLst>
              <a:ext uri="{FF2B5EF4-FFF2-40B4-BE49-F238E27FC236}">
                <a16:creationId xmlns:a16="http://schemas.microsoft.com/office/drawing/2014/main" id="{6A031E2F-742C-4455-995F-DCA221BD845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12996" name="Slide Number Placeholder 3">
            <a:extLst>
              <a:ext uri="{FF2B5EF4-FFF2-40B4-BE49-F238E27FC236}">
                <a16:creationId xmlns:a16="http://schemas.microsoft.com/office/drawing/2014/main" id="{1D341FCA-551D-4601-BD3D-D0A29EC71CF8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B02F392-D49C-4523-A0A0-6CB68219731A}" type="slidenum">
              <a:rPr altLang="en-PK" lang="en-US" smtClean="0"/>
              <a:pPr/>
              <a:t>96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>
            <a:extLst>
              <a:ext uri="{FF2B5EF4-FFF2-40B4-BE49-F238E27FC236}">
                <a16:creationId xmlns:a16="http://schemas.microsoft.com/office/drawing/2014/main" id="{40361CA0-3800-4DFD-B8FB-06023F0FA54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>
            <a:extLst>
              <a:ext uri="{FF2B5EF4-FFF2-40B4-BE49-F238E27FC236}">
                <a16:creationId xmlns:a16="http://schemas.microsoft.com/office/drawing/2014/main" id="{012B07AE-BA5F-4AFA-890C-C009E9D6A08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661533CD-7F4F-47F4-9503-E4A6741203E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F9525D19-52EF-4428-AE02-99BA43EAAAB7}" type="slidenum">
              <a:rPr altLang="en-PK" lang="en-US" smtClean="0"/>
              <a:pPr/>
              <a:t>97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>
            <a:extLst>
              <a:ext uri="{FF2B5EF4-FFF2-40B4-BE49-F238E27FC236}">
                <a16:creationId xmlns:a16="http://schemas.microsoft.com/office/drawing/2014/main" id="{8F4B6AAB-071F-4DFA-9DD3-FEC556A41BFD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>
            <a:extLst>
              <a:ext uri="{FF2B5EF4-FFF2-40B4-BE49-F238E27FC236}">
                <a16:creationId xmlns:a16="http://schemas.microsoft.com/office/drawing/2014/main" id="{26308394-AE60-4A26-9EB3-44612F20994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Useful for dynamic memory or pointers</a:t>
            </a:r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53FBD217-B0F5-448C-BEC6-DF7F4BBFF6F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947D0D2-6EEC-4750-97EA-EB8322D0088E}" type="slidenum">
              <a:rPr altLang="en-PK" lang="en-US" smtClean="0"/>
              <a:pPr/>
              <a:t>98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11C6889-7FE3-4D9D-A9C7-AFB33359567B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D872FB7-E39B-4588-AB62-C0318FB03128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4914142-B8CA-4B65-88A2-E45F1980F811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95F294B-4F9E-4D24-AE91-C6B10CC1446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>
            <a:extLst>
              <a:ext uri="{FF2B5EF4-FFF2-40B4-BE49-F238E27FC236}">
                <a16:creationId xmlns:a16="http://schemas.microsoft.com/office/drawing/2014/main" id="{8223AFF0-9559-452E-86F0-AC0F522BAEB4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>
            <a:extLst>
              <a:ext uri="{FF2B5EF4-FFF2-40B4-BE49-F238E27FC236}">
                <a16:creationId xmlns:a16="http://schemas.microsoft.com/office/drawing/2014/main" id="{8813C3D9-DA28-4284-BCF7-A861068A9EB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98EF98A8-ECF0-4209-9E4E-495288C2947E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9FBD6E96-F34D-4F17-9F98-22D3F39D6C20}" type="slidenum">
              <a:rPr altLang="en-PK" lang="en-US" smtClean="0"/>
              <a:pPr/>
              <a:t>99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>
            <a:extLst>
              <a:ext uri="{FF2B5EF4-FFF2-40B4-BE49-F238E27FC236}">
                <a16:creationId xmlns:a16="http://schemas.microsoft.com/office/drawing/2014/main" id="{9265DCD1-FD1B-40D2-92B1-0C7F95B55666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Notes Placeholder 2">
            <a:extLst>
              <a:ext uri="{FF2B5EF4-FFF2-40B4-BE49-F238E27FC236}">
                <a16:creationId xmlns:a16="http://schemas.microsoft.com/office/drawing/2014/main" id="{C2B7F4E9-CD50-47DD-AE8D-E3E80613A8A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21188" name="Slide Number Placeholder 3">
            <a:extLst>
              <a:ext uri="{FF2B5EF4-FFF2-40B4-BE49-F238E27FC236}">
                <a16:creationId xmlns:a16="http://schemas.microsoft.com/office/drawing/2014/main" id="{7BE5A7A7-7D49-4192-8036-E8E96C2504F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516E5B88-6BE0-4CD8-B661-BA47252A61FD}" type="slidenum">
              <a:rPr altLang="en-PK" lang="en-US" smtClean="0"/>
              <a:pPr/>
              <a:t>100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>
            <a:extLst>
              <a:ext uri="{FF2B5EF4-FFF2-40B4-BE49-F238E27FC236}">
                <a16:creationId xmlns:a16="http://schemas.microsoft.com/office/drawing/2014/main" id="{C0F7905B-4382-47F1-8C6F-8BE661A1D534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Notes Placeholder 2">
            <a:extLst>
              <a:ext uri="{FF2B5EF4-FFF2-40B4-BE49-F238E27FC236}">
                <a16:creationId xmlns:a16="http://schemas.microsoft.com/office/drawing/2014/main" id="{CCDE6BD0-139D-40F9-84A1-FCB542F3F26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If we don’t define our own copy constructor, the C++ compiler creates a </a:t>
            </a:r>
            <a:r>
              <a:rPr altLang="en-PK" b="1" lang="en-US"/>
              <a:t>default copy constructor for each class </a:t>
            </a:r>
            <a:r>
              <a:rPr altLang="en-PK" lang="en-US"/>
              <a:t>which does a </a:t>
            </a:r>
            <a:r>
              <a:rPr altLang="en-PK" b="1" lang="en-US"/>
              <a:t>member-wise copy between objects</a:t>
            </a:r>
            <a:r>
              <a:rPr altLang="en-PK" lang="en-US"/>
              <a:t>.</a:t>
            </a:r>
          </a:p>
        </p:txBody>
      </p:sp>
      <p:sp>
        <p:nvSpPr>
          <p:cNvPr id="223236" name="Slide Number Placeholder 3">
            <a:extLst>
              <a:ext uri="{FF2B5EF4-FFF2-40B4-BE49-F238E27FC236}">
                <a16:creationId xmlns:a16="http://schemas.microsoft.com/office/drawing/2014/main" id="{E1D6A94F-38DF-4238-BF45-F3EF5D33758C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309C558F-E549-475E-9581-14E0DAD1D81D}" type="slidenum">
              <a:rPr altLang="en-PK" lang="en-US" smtClean="0"/>
              <a:pPr/>
              <a:t>101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106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107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2528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108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0632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109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63669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110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82493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4101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781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A4AC2D3-C3AB-496D-80D7-B0878C4C646F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EAAE6A8B-2146-46C7-886C-43774A53A9A0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DE93FB7-D318-4B1E-BC79-42E29B28058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DB44A2E-1902-44CE-A4C5-25F12633067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82324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2399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857330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116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26064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117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74837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4577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119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16698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>
            <a:extLst>
              <a:ext uri="{FF2B5EF4-FFF2-40B4-BE49-F238E27FC236}">
                <a16:creationId xmlns:a16="http://schemas.microsoft.com/office/drawing/2014/main" id="{4E2BE1FE-BD5D-4888-92DF-DBDB5F9BBC18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Notes Placeholder 2">
            <a:extLst>
              <a:ext uri="{FF2B5EF4-FFF2-40B4-BE49-F238E27FC236}">
                <a16:creationId xmlns:a16="http://schemas.microsoft.com/office/drawing/2014/main" id="{25A68FE1-73CC-4AEE-960C-12772A491B3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D0FF858C-3F4B-4C37-81CB-D665A3384885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0155F7CE-E2CF-45A1-9B8F-429A18C7ADA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120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7585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>
            <a:extLst>
              <a:ext uri="{FF2B5EF4-FFF2-40B4-BE49-F238E27FC236}">
                <a16:creationId xmlns:a16="http://schemas.microsoft.com/office/drawing/2014/main" id="{13EFC9AB-C07E-4D11-9200-C8C54DFE4E50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es Placeholder 2">
            <a:extLst>
              <a:ext uri="{FF2B5EF4-FFF2-40B4-BE49-F238E27FC236}">
                <a16:creationId xmlns:a16="http://schemas.microsoft.com/office/drawing/2014/main" id="{88B7B501-625A-457B-A931-4EB539F8893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This </a:t>
            </a:r>
            <a:r>
              <a:rPr altLang="en-PK" b="1" lang="en-US"/>
              <a:t>external definition statement </a:t>
            </a:r>
            <a:r>
              <a:rPr altLang="en-PK" lang="en-US"/>
              <a:t>causes the variable to be created in memory and is </a:t>
            </a:r>
            <a:r>
              <a:rPr altLang="en-PK" b="1" lang="en-US"/>
              <a:t>compulsory</a:t>
            </a:r>
            <a:r>
              <a:rPr altLang="en-PK" lang="en-US"/>
              <a:t>.</a:t>
            </a:r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28356" name="Slide Number Placeholder 3">
            <a:extLst>
              <a:ext uri="{FF2B5EF4-FFF2-40B4-BE49-F238E27FC236}">
                <a16:creationId xmlns:a16="http://schemas.microsoft.com/office/drawing/2014/main" id="{B72B4417-C99A-4550-8885-16800763E272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609B6D3D-65F3-4319-996E-0652B2E51057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>
            <a:extLst>
              <a:ext uri="{FF2B5EF4-FFF2-40B4-BE49-F238E27FC236}">
                <a16:creationId xmlns:a16="http://schemas.microsoft.com/office/drawing/2014/main" id="{31A47BB0-C461-47A3-954B-1648FD19FF56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Notes Placeholder 2">
            <a:extLst>
              <a:ext uri="{FF2B5EF4-FFF2-40B4-BE49-F238E27FC236}">
                <a16:creationId xmlns:a16="http://schemas.microsoft.com/office/drawing/2014/main" id="{73198AD9-C225-44A8-8064-44E94ADFC96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There is no </a:t>
            </a:r>
            <a:r>
              <a:rPr altLang="en-PK" b="1" lang="en-US">
                <a:latin charset="0" panose="02070309020205020404" pitchFamily="49" typeface="Courier New"/>
                <a:ea charset="-128" panose="020B0600070205080204" pitchFamily="34" typeface="MS PGothic"/>
              </a:rPr>
              <a:t>this</a:t>
            </a:r>
            <a:r>
              <a:rPr altLang="en-PK" b="1" lang="en-US">
                <a:latin charset="0" panose="020B0604020202020204" pitchFamily="34" typeface="Arial"/>
                <a:ea charset="-128" panose="020B0600070205080204" pitchFamily="34" typeface="MS PGothic"/>
              </a:rPr>
              <a:t> pointer 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for </a:t>
            </a:r>
            <a:r>
              <a:rPr altLang="en-PK" b="1" lang="en-US">
                <a:latin charset="0" panose="02070309020205020404" pitchFamily="49" typeface="Courier New"/>
                <a:ea charset="-128" panose="020B0600070205080204" pitchFamily="34" typeface="MS PGothic"/>
              </a:rPr>
              <a:t>static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 </a:t>
            </a:r>
            <a:r>
              <a:rPr altLang="en-PK" b="1" lang="en-US">
                <a:latin charset="0" panose="020B0604020202020204" pitchFamily="34" typeface="Arial"/>
                <a:ea charset="-128" panose="020B0600070205080204" pitchFamily="34" typeface="MS PGothic"/>
              </a:rPr>
              <a:t>functions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, they </a:t>
            </a:r>
            <a:r>
              <a:rPr altLang="en-PK" b="1" lang="en-US">
                <a:latin charset="0" panose="020B0604020202020204" pitchFamily="34" typeface="Arial"/>
                <a:ea charset="-128" panose="020B0600070205080204" pitchFamily="34" typeface="MS PGothic"/>
              </a:rPr>
              <a:t>exist independent of objects</a:t>
            </a:r>
          </a:p>
          <a:p>
            <a:r>
              <a:rPr altLang="en-PK" lang="en-US"/>
              <a:t>However, sharing variables across object instances and making variables accessible are independent of each other. There are four combinations of (shared, accessible) pairs. All four are available to you:</a:t>
            </a:r>
          </a:p>
          <a:p>
            <a:r>
              <a:rPr altLang="en-PK" lang="en-US"/>
              <a:t>public static variable is shared and accessible outside the class</a:t>
            </a:r>
          </a:p>
          <a:p>
            <a:r>
              <a:rPr altLang="en-PK" lang="en-US"/>
              <a:t>private static variable is shared, but not accessible outside the class</a:t>
            </a:r>
          </a:p>
          <a:p>
            <a:r>
              <a:rPr altLang="en-PK" lang="en-US"/>
              <a:t>public non-static variable is not shared, but accessible outside the class</a:t>
            </a:r>
          </a:p>
          <a:p>
            <a:r>
              <a:rPr altLang="en-PK" lang="en-US"/>
              <a:t>private non-static variable is neither shared nor accessible outside the class</a:t>
            </a:r>
          </a:p>
          <a:p>
            <a:endParaRPr altLang="en-PK" b="1" lang="fr-FR">
              <a:ea charset="-128" panose="020B0600070205080204" pitchFamily="34" typeface="MS PGothic"/>
            </a:endParaRPr>
          </a:p>
        </p:txBody>
      </p:sp>
      <p:sp>
        <p:nvSpPr>
          <p:cNvPr id="230404" name="Slide Number Placeholder 3">
            <a:extLst>
              <a:ext uri="{FF2B5EF4-FFF2-40B4-BE49-F238E27FC236}">
                <a16:creationId xmlns:a16="http://schemas.microsoft.com/office/drawing/2014/main" id="{3C5E4F60-D3E8-4516-939B-A8C1A0BA3AAB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143CDA6A-711A-478B-9EE1-1DDF74778571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BDE9454-F678-439F-B17C-D79C34D0C3F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D60A64A-54DD-4020-B5E8-1B6736B3472A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46CEE30-18FF-42CE-BF1D-C882821F1647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EAEC8FC-1FE5-4A23-B839-0C112235EA5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>
            <a:extLst>
              <a:ext uri="{FF2B5EF4-FFF2-40B4-BE49-F238E27FC236}">
                <a16:creationId xmlns:a16="http://schemas.microsoft.com/office/drawing/2014/main" id="{CC8E4131-F650-4B4C-B4CA-AA1EB3527EF5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Notes Placeholder 2">
            <a:extLst>
              <a:ext uri="{FF2B5EF4-FFF2-40B4-BE49-F238E27FC236}">
                <a16:creationId xmlns:a16="http://schemas.microsoft.com/office/drawing/2014/main" id="{5289E480-7E35-41FF-BA53-E223E0B74F4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There is no </a:t>
            </a:r>
            <a:r>
              <a:rPr altLang="en-PK" b="1" lang="en-US">
                <a:latin charset="0" panose="02070309020205020404" pitchFamily="49" typeface="Courier New"/>
                <a:ea charset="-128" panose="020B0600070205080204" pitchFamily="34" typeface="MS PGothic"/>
              </a:rPr>
              <a:t>this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 pointer for </a:t>
            </a:r>
            <a:r>
              <a:rPr altLang="en-PK" b="1" lang="en-US">
                <a:latin charset="0" panose="02070309020205020404" pitchFamily="49" typeface="Courier New"/>
                <a:ea charset="-128" panose="020B0600070205080204" pitchFamily="34" typeface="MS PGothic"/>
              </a:rPr>
              <a:t>static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 </a:t>
            </a:r>
            <a:r>
              <a:rPr altLang="en-PK" b="1" lang="en-US">
                <a:latin charset="0" panose="020B0604020202020204" pitchFamily="34" typeface="Arial"/>
                <a:ea charset="-128" panose="020B0600070205080204" pitchFamily="34" typeface="MS PGothic"/>
              </a:rPr>
              <a:t>functions</a:t>
            </a:r>
            <a:r>
              <a:rPr altLang="en-PK" lang="en-US">
                <a:latin charset="0" panose="020B0604020202020204" pitchFamily="34" typeface="Arial"/>
                <a:ea charset="-128" panose="020B0600070205080204" pitchFamily="34" typeface="MS PGothic"/>
              </a:rPr>
              <a:t>, they </a:t>
            </a:r>
            <a:r>
              <a:rPr altLang="en-PK" b="1" lang="en-US">
                <a:latin charset="0" panose="020B0604020202020204" pitchFamily="34" typeface="Arial"/>
                <a:ea charset="-128" panose="020B0600070205080204" pitchFamily="34" typeface="MS PGothic"/>
              </a:rPr>
              <a:t>exist independent of objects</a:t>
            </a:r>
          </a:p>
          <a:p>
            <a:r>
              <a:rPr altLang="en-PK" lang="en-US"/>
              <a:t>However, sharing variables across object instances and making variables accessible are independent of each other. There are four combinations of (shared, accessible) pairs. All four are available to you:</a:t>
            </a:r>
          </a:p>
          <a:p>
            <a:r>
              <a:rPr altLang="en-PK" lang="en-US"/>
              <a:t>public static variable is shared and accessible outside the class</a:t>
            </a:r>
          </a:p>
          <a:p>
            <a:r>
              <a:rPr altLang="en-PK" lang="en-US"/>
              <a:t>private static variable is shared, but not accessible outside the class</a:t>
            </a:r>
          </a:p>
          <a:p>
            <a:r>
              <a:rPr altLang="en-PK" lang="en-US"/>
              <a:t>public non-static variable is not shared, but accessible outside the class</a:t>
            </a:r>
          </a:p>
          <a:p>
            <a:r>
              <a:rPr altLang="en-PK" lang="en-US"/>
              <a:t>private non-static variable is neither shared nor accessible outside the class</a:t>
            </a:r>
          </a:p>
          <a:p>
            <a:endParaRPr altLang="en-PK" b="1" lang="fr-FR">
              <a:ea charset="-128" panose="020B0600070205080204" pitchFamily="34" typeface="MS PGothic"/>
            </a:endParaRPr>
          </a:p>
        </p:txBody>
      </p:sp>
      <p:sp>
        <p:nvSpPr>
          <p:cNvPr id="232452" name="Slide Number Placeholder 3">
            <a:extLst>
              <a:ext uri="{FF2B5EF4-FFF2-40B4-BE49-F238E27FC236}">
                <a16:creationId xmlns:a16="http://schemas.microsoft.com/office/drawing/2014/main" id="{E608ACD0-878B-4924-BA96-E40ACFB5BB4E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F084F0C-A5EA-4782-905A-6B5CAB95CCDD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123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BD22576B-5F5E-442B-BECD-9AB2B5223959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50FCC194-0499-4702-8138-6F7B09BD72B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4500" name="Slide Number Placeholder 3">
            <a:extLst>
              <a:ext uri="{FF2B5EF4-FFF2-40B4-BE49-F238E27FC236}">
                <a16:creationId xmlns:a16="http://schemas.microsoft.com/office/drawing/2014/main" id="{0DAC69B2-02E8-4A4A-B8FF-6267288D756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A5898A-EA7A-4976-8936-F716E88F7255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124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BD22576B-5F5E-442B-BECD-9AB2B5223959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50FCC194-0499-4702-8138-6F7B09BD72B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4500" name="Slide Number Placeholder 3">
            <a:extLst>
              <a:ext uri="{FF2B5EF4-FFF2-40B4-BE49-F238E27FC236}">
                <a16:creationId xmlns:a16="http://schemas.microsoft.com/office/drawing/2014/main" id="{0DAC69B2-02E8-4A4A-B8FF-6267288D756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A5898A-EA7A-4976-8936-F716E88F7255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125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494962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BD22576B-5F5E-442B-BECD-9AB2B5223959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50FCC194-0499-4702-8138-6F7B09BD72B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4500" name="Slide Number Placeholder 3">
            <a:extLst>
              <a:ext uri="{FF2B5EF4-FFF2-40B4-BE49-F238E27FC236}">
                <a16:creationId xmlns:a16="http://schemas.microsoft.com/office/drawing/2014/main" id="{0DAC69B2-02E8-4A4A-B8FF-6267288D756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A5898A-EA7A-4976-8936-F716E88F7255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126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1882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>
            <a:extLst>
              <a:ext uri="{FF2B5EF4-FFF2-40B4-BE49-F238E27FC236}">
                <a16:creationId xmlns:a16="http://schemas.microsoft.com/office/drawing/2014/main" id="{BD22576B-5F5E-442B-BECD-9AB2B5223959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Notes Placeholder 2">
            <a:extLst>
              <a:ext uri="{FF2B5EF4-FFF2-40B4-BE49-F238E27FC236}">
                <a16:creationId xmlns:a16="http://schemas.microsoft.com/office/drawing/2014/main" id="{50FCC194-0499-4702-8138-6F7B09BD72B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4500" name="Slide Number Placeholder 3">
            <a:extLst>
              <a:ext uri="{FF2B5EF4-FFF2-40B4-BE49-F238E27FC236}">
                <a16:creationId xmlns:a16="http://schemas.microsoft.com/office/drawing/2014/main" id="{0DAC69B2-02E8-4A4A-B8FF-6267288D7567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CCA5898A-EA7A-4976-8936-F716E88F7255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127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77250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>
            <a:extLst>
              <a:ext uri="{FF2B5EF4-FFF2-40B4-BE49-F238E27FC236}">
                <a16:creationId xmlns:a16="http://schemas.microsoft.com/office/drawing/2014/main" id="{06A6D537-59F4-4257-84A4-8B380F6F1173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>
            <a:extLst>
              <a:ext uri="{FF2B5EF4-FFF2-40B4-BE49-F238E27FC236}">
                <a16:creationId xmlns:a16="http://schemas.microsoft.com/office/drawing/2014/main" id="{1FB73C42-E353-475A-98E0-D5BC7AF14D1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6548" name="Slide Number Placeholder 3">
            <a:extLst>
              <a:ext uri="{FF2B5EF4-FFF2-40B4-BE49-F238E27FC236}">
                <a16:creationId xmlns:a16="http://schemas.microsoft.com/office/drawing/2014/main" id="{7A574461-E87B-4C02-8AA9-941923FDABDF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6F684DCA-B0FF-4845-AA3C-E5C534126CA4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128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>
            <a:extLst>
              <a:ext uri="{FF2B5EF4-FFF2-40B4-BE49-F238E27FC236}">
                <a16:creationId xmlns:a16="http://schemas.microsoft.com/office/drawing/2014/main" id="{F2B6E8D9-921C-4322-B026-DAF25A13DA9F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Notes Placeholder 2">
            <a:extLst>
              <a:ext uri="{FF2B5EF4-FFF2-40B4-BE49-F238E27FC236}">
                <a16:creationId xmlns:a16="http://schemas.microsoft.com/office/drawing/2014/main" id="{E46BA630-19CA-4500-8695-BBE339FE001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38596" name="Slide Number Placeholder 3">
            <a:extLst>
              <a:ext uri="{FF2B5EF4-FFF2-40B4-BE49-F238E27FC236}">
                <a16:creationId xmlns:a16="http://schemas.microsoft.com/office/drawing/2014/main" id="{66C40324-72E5-449C-9D9E-0B6542E45F30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F4083E4-BCCA-4850-BCD8-482BF589DCA2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129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fr-FR" lang="fr-FR">
              <a:ea charset="-128" panose="020B0600070205080204" pitchFamily="34" typeface="ＭＳ Ｐゴシック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ECBE334A-CF0B-4C5E-B109-9F71933F1B97}" type="slidenum">
              <a:rPr lang="en-US"/>
              <a:pPr eaLnBrk="1" hangingPunct="1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00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>
            <a:extLst>
              <a:ext uri="{FF2B5EF4-FFF2-40B4-BE49-F238E27FC236}">
                <a16:creationId xmlns:a16="http://schemas.microsoft.com/office/drawing/2014/main" id="{536835AB-42A3-42B0-B437-B431BE2903FA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Notes Placeholder 2">
            <a:extLst>
              <a:ext uri="{FF2B5EF4-FFF2-40B4-BE49-F238E27FC236}">
                <a16:creationId xmlns:a16="http://schemas.microsoft.com/office/drawing/2014/main" id="{9BF6837A-3E5D-4965-BEF1-FC5D0C5CC49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b="1" lang="en-US"/>
              <a:t>Assertions</a:t>
            </a:r>
            <a:r>
              <a:rPr altLang="en-PK" lang="en-US"/>
              <a:t> are statements used to </a:t>
            </a:r>
            <a:r>
              <a:rPr altLang="en-PK" b="1" lang="en-US"/>
              <a:t>test assumptions made by programmer</a:t>
            </a:r>
            <a:r>
              <a:rPr altLang="en-PK" lang="en-US"/>
              <a:t>. For example, we may use assertion to check if pointer returned by malloc() is NULL or not.</a:t>
            </a:r>
          </a:p>
          <a:p>
            <a:r>
              <a:rPr altLang="en-PK" lang="en-US"/>
              <a:t>Following is syntax for assertion.</a:t>
            </a:r>
          </a:p>
          <a:p>
            <a:r>
              <a:rPr altLang="en-PK" b="1" lang="en-US"/>
              <a:t>void assert( int expression ); </a:t>
            </a:r>
            <a:r>
              <a:rPr altLang="en-PK" lang="en-US"/>
              <a:t>If expression evaluates to </a:t>
            </a:r>
            <a:r>
              <a:rPr altLang="en-PK" b="1" lang="en-US"/>
              <a:t>0 (false), then the expression, sourcecode filename, and line number are sent to the standard error, and then abort() function is called., Otherwise moves to next statement</a:t>
            </a:r>
          </a:p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42692" name="Slide Number Placeholder 3">
            <a:extLst>
              <a:ext uri="{FF2B5EF4-FFF2-40B4-BE49-F238E27FC236}">
                <a16:creationId xmlns:a16="http://schemas.microsoft.com/office/drawing/2014/main" id="{52C45141-B51A-405A-8D74-02BB37A2FBAA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D0C434A4-00B9-4D51-A11F-3BD8729CA357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131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>
            <a:extLst>
              <a:ext uri="{FF2B5EF4-FFF2-40B4-BE49-F238E27FC236}">
                <a16:creationId xmlns:a16="http://schemas.microsoft.com/office/drawing/2014/main" id="{5E267308-0F69-49C9-A33D-85A4A6C64526}"/>
              </a:ext>
            </a:extLst>
          </p:cNvPr>
          <p:cNvSpPr>
            <a:spLocks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es Placeholder 2">
            <a:extLst>
              <a:ext uri="{FF2B5EF4-FFF2-40B4-BE49-F238E27FC236}">
                <a16:creationId xmlns:a16="http://schemas.microsoft.com/office/drawing/2014/main" id="{7995887C-DBC9-487F-B3CB-DA74E278A8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fr-FR">
              <a:ea charset="-128" panose="020B0600070205080204" pitchFamily="34" typeface="MS PGothic"/>
            </a:endParaRPr>
          </a:p>
        </p:txBody>
      </p:sp>
      <p:sp>
        <p:nvSpPr>
          <p:cNvPr id="244740" name="Slide Number Placeholder 3">
            <a:extLst>
              <a:ext uri="{FF2B5EF4-FFF2-40B4-BE49-F238E27FC236}">
                <a16:creationId xmlns:a16="http://schemas.microsoft.com/office/drawing/2014/main" id="{50B9674E-5587-4C2F-950C-9F78D7860B7C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FC75D485-53C3-4183-91C7-6A356FC0101C}" type="slidenum">
              <a:rPr altLang="en-PK" lang="en-US" smtClean="0">
                <a:latin charset="0" panose="020B0604020202020204" pitchFamily="34" typeface="Arial"/>
                <a:ea charset="-128" panose="020B0600070205080204" pitchFamily="34" typeface="MS PGothic"/>
              </a:rPr>
              <a:pPr>
                <a:spcBef>
                  <a:spcPct val="0"/>
                </a:spcBef>
              </a:pPr>
              <a:t>132</a:t>
            </a:fld>
            <a:endParaRPr altLang="en-PK" lang="en-US">
              <a:latin charset="0" panose="020B0604020202020204" pitchFamily="34" typeface="Arial"/>
              <a:ea charset="-128" panose="020B0600070205080204" pitchFamily="34"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50F778F-7A4F-4F76-A68D-E1B5D0EC5952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ChangeArrowheads="1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dirty="0" lang="en-US"/>
              <a:t>Section #</a:t>
            </a:r>
          </a:p>
        </p:txBody>
      </p:sp>
      <p:sp>
        <p:nvSpPr>
          <p:cNvPr id="11267" name="Rectangle 3"/>
          <p:cNvSpPr>
            <a:spLocks noChangeArrowheads="1" noGrp="1"/>
          </p:cNvSpPr>
          <p:nvPr>
            <p:ph idx="1" type="subTitle"/>
          </p:nvPr>
        </p:nvSpPr>
        <p:spPr>
          <a:xfrm>
            <a:off x="1371600" y="4267200"/>
            <a:ext cx="6400800" cy="1752600"/>
          </a:xfrm>
        </p:spPr>
        <p:txBody>
          <a:bodyPr numCol="1"/>
          <a:lstStyle>
            <a:lvl1pPr algn="ctr" indent="0" marL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A05FB-A5F7-41DA-BBCA-1B6A98D0A4B9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>
          <a:xfrm>
            <a:off x="6934200" y="6245225"/>
            <a:ext cx="1752600" cy="476250"/>
          </a:xfrm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CE52442F-6ABE-4142-887B-4398F511ECC0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6405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04127D9-6E4A-4CDB-89A2-E5EB17ECE979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480C05A-AF67-4A42-B17F-98434ECA4D26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335508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93FE576-9F65-4725-A00D-2E50C07779D5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5ABDE3D1-E0E3-4FE9-90AA-F54E0E78D011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7954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B395491-B266-4BB3-9F97-5CDB8B115666}"/>
              </a:ext>
            </a:extLst>
          </p:cNvPr>
          <p:cNvSpPr>
            <a:spLocks noChangeArrowheads="1"/>
          </p:cNvSpPr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defRPr/>
            </a:pPr>
            <a:endParaRPr altLang="aa-ET" b="1" lang="fr-FR" sz="1400">
              <a:latin typeface="AvantGarde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D5BE4FFE-AB3E-4A03-8980-6045C466EE78}"/>
              </a:ext>
            </a:extLst>
          </p:cNvPr>
          <p:cNvSpPr>
            <a:spLocks noChangeArrowheads="1"/>
          </p:cNvSpPr>
          <p:nvPr userDrawn="1"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defRPr/>
            </a:pPr>
            <a:endParaRPr altLang="aa-ET" b="1" lang="fr-FR" sz="1400">
              <a:latin typeface="AvantGarde"/>
            </a:endParaRPr>
          </a:p>
        </p:txBody>
      </p:sp>
    </p:spTree>
    <p:extLst>
      <p:ext uri="{BB962C8B-B14F-4D97-AF65-F5344CB8AC3E}">
        <p14:creationId xmlns:p14="http://schemas.microsoft.com/office/powerpoint/2010/main" val="394989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dirty="0" lang="en-US"/>
              <a:t>Section #</a:t>
            </a:r>
          </a:p>
        </p:txBody>
      </p:sp>
      <p:sp>
        <p:nvSpPr>
          <p:cNvPr id="11267" name="Rectangle 3"/>
          <p:cNvSpPr>
            <a:spLocks noChangeArrowheads="1" noGrp="1"/>
          </p:cNvSpPr>
          <p:nvPr>
            <p:ph idx="1" type="subTitle"/>
          </p:nvPr>
        </p:nvSpPr>
        <p:spPr>
          <a:xfrm>
            <a:off x="1371600" y="4267200"/>
            <a:ext cx="6400800" cy="1752600"/>
          </a:xfrm>
        </p:spPr>
        <p:txBody>
          <a:bodyPr numCol="1"/>
          <a:lstStyle>
            <a:lvl1pPr algn="ctr" indent="0" marL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23DDEA-1190-4D86-82A9-B31ECAA7C5BB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>
          <a:xfrm>
            <a:off x="6934200" y="6245225"/>
            <a:ext cx="1752600" cy="476250"/>
          </a:xfrm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5A2AD377-B724-4E9C-84FB-5D77391B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b="1" sz="3300"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 indent="-342900" marL="342900">
              <a:buFont charset="0" panose="020B0604020202020204" pitchFamily="34" typeface="Arial"/>
              <a:buChar char="•"/>
              <a:defRPr sz="2400"/>
            </a:lvl1pPr>
            <a:lvl2pPr indent="-285750" marL="742950">
              <a:buFont charset="0" panose="020B0604020202020204" pitchFamily="34" typeface="Arial"/>
              <a:buChar char="•"/>
              <a:defRPr sz="2400"/>
            </a:lvl2pPr>
            <a:lvl3pPr indent="-228600" marL="1143000">
              <a:buFont charset="0" panose="020B0604020202020204" pitchFamily="34" typeface="Arial"/>
              <a:buChar char="•"/>
              <a:defRPr/>
            </a:lvl3pPr>
            <a:lvl4pPr indent="-228600" marL="1600200">
              <a:buFont charset="0" panose="020B0604020202020204" pitchFamily="34" typeface="Arial"/>
              <a:buChar char="•"/>
              <a:defRPr/>
            </a:lvl4pPr>
            <a:lvl5pPr indent="-228600" marL="2057400">
              <a:buFont charset="0" panose="020B0604020202020204" pitchFamily="34" typeface="Arial"/>
              <a:buChar char="•"/>
              <a:defRPr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3D9AA18-F390-4BB6-ACF4-7AB7A2BCB51C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32B38A9-054A-4404-814F-5C5C777C1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64379FA-7CCE-46D1-B6E4-3AC1F691EC26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D91DB02-C248-4C30-9E37-99F56E9A8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b="1" sz="3300"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E57FCF-38AE-4D59-A7E8-2841801AB3E3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B12A546-5CC4-4E86-A5ED-E5BDB89FD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4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5C35-DFD5-46B9-9FCE-13292DCB1408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9DC4791-6DF1-4A6C-ACF5-D9307F233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b="1" sz="3300"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2319F78-8267-405B-9012-C6DCF1D80A17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E17BB13-F9AE-4052-97AA-E9DBA758C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87DE690-5BE1-4B5D-B467-9F78B9E5A95D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6F7F478-AE4B-43F3-A137-8692439A1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b="1" sz="3300"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 indent="-342900" marL="342900">
              <a:buFont charset="0" panose="020B0604020202020204" pitchFamily="34" typeface="Arial"/>
              <a:buChar char="•"/>
              <a:defRPr sz="2400"/>
            </a:lvl1pPr>
            <a:lvl2pPr indent="-285750" marL="742950">
              <a:buFont charset="0" panose="020B0604020202020204" pitchFamily="34" typeface="Arial"/>
              <a:buChar char="•"/>
              <a:defRPr sz="2400"/>
            </a:lvl2pPr>
            <a:lvl3pPr indent="-228600" marL="1143000">
              <a:buFont charset="0" panose="020B0604020202020204" pitchFamily="34" typeface="Arial"/>
              <a:buChar char="•"/>
              <a:defRPr sz="2400"/>
            </a:lvl3pPr>
            <a:lvl4pPr indent="-228600" marL="1600200">
              <a:buFont charset="0" panose="020B0604020202020204" pitchFamily="34" typeface="Arial"/>
              <a:buChar char="•"/>
              <a:defRPr/>
            </a:lvl4pPr>
            <a:lvl5pPr indent="-228600" marL="2057400">
              <a:buFont charset="0" panose="020B0604020202020204" pitchFamily="34" typeface="Arial"/>
              <a:buChar char="•"/>
              <a:defRPr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6C1D5D0-725B-4EFD-83D5-85A133BD383F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8C1F277-91D8-4BE1-A842-0694BCC49D01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4189058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DFB8A41-0752-45A4-BA6B-0DAF6AA98185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5033668-9B1F-474B-AACA-3349C8498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4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C31206D-A05A-4A13-BBDE-13AB5B56A7AE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2F1C208F-035B-4596-9C50-B4F5F6457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C0062D4-F25C-46A9-9563-C4F915B18277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1BA8772-7C3A-489A-B5FF-1E8EAE0C1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D1486DA-6372-4755-958B-5DB0B1D3886D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AB3A21D3-E5C8-4ABA-A802-85BD8294C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3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6238DCD-E65B-4A99-A89C-E7D908AF6239}"/>
              </a:ext>
            </a:extLst>
          </p:cNvPr>
          <p:cNvSpPr>
            <a:spLocks noChangeArrowheads="1"/>
          </p:cNvSpPr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defRPr/>
            </a:pPr>
            <a:endParaRPr altLang="en-PK" b="1" lang="fr-FR" sz="1400">
              <a:latin typeface="AvantGarde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CF2E3293-4A53-4625-BF48-78F2C8F5372F}"/>
              </a:ext>
            </a:extLst>
          </p:cNvPr>
          <p:cNvSpPr>
            <a:spLocks noChangeArrowheads="1"/>
          </p:cNvSpPr>
          <p:nvPr userDrawn="1"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defRPr/>
            </a:pPr>
            <a:endParaRPr altLang="en-PK" b="1" lang="fr-FR" sz="1400">
              <a:latin typeface="AvantGarde"/>
            </a:endParaRPr>
          </a:p>
        </p:txBody>
      </p:sp>
    </p:spTree>
    <p:extLst>
      <p:ext uri="{BB962C8B-B14F-4D97-AF65-F5344CB8AC3E}">
        <p14:creationId xmlns:p14="http://schemas.microsoft.com/office/powerpoint/2010/main" val="502929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 numCol="1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altLang="aa-ET" lang="aa-ET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B8C5E0-74A3-4450-9BA9-957FD5A679DF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DC36CE-9E30-4E14-9E89-87F69F7742A3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C351028C-C018-4135-B6B8-32AEFEE56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altLang="aa-ET" dirty="0"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90F9-B396-4B35-B1F0-AF21275EA30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9EFB18A-556D-4083-9A6B-737C19004533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1E88-3F5A-46CC-AAF0-27D54D95CBB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C308-05D5-40F2-A7B4-9C3CB95584D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F6D9B95-29F7-4700-AC0C-76E7A180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4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A191BA-334E-457E-A8DB-0DFCD356F3FB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C8BE90-DE22-407D-95F9-1D3B36CACDD4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18F76A6-E70F-456F-B30A-3E2212E26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4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 numCol="1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7CE9-E081-4BE2-9F5D-0E4033448EC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511107-D56B-424B-A39C-A1DAE0758483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D0F1-2490-4331-8EE7-40FC84F05D6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55CE-B1BA-4185-9972-C534B76D4E2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97CA684-6357-4EF5-97AD-A887BE097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6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6DB2-54EE-4959-8284-9CC1F665C66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D76FA2B-551C-40BE-82BA-9723A75D6995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1B52-B801-4EA7-8BE9-79913FF1E3A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8C3E-C45C-462E-9231-9E7702A7F44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B516918-95C5-4737-8C70-867FEB630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0505D1D-63C9-48D1-A54E-38CFC1770301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715F01F-2FA0-4515-B65F-DF3B766A73B6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427954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9842" y="1681163"/>
            <a:ext cx="3868340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29150" y="1681163"/>
            <a:ext cx="3887391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14FF-767B-4DED-AAED-EF66C64C06C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777954-C085-4852-BF24-948B8CE63E02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AD400-03D7-4095-87B5-DA0FEEEF402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B4068-99D1-4C2D-B66C-EBF743F10A1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CA54CD8-22D2-4C5F-83CB-8C0475AA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9098-B881-45ED-99C5-6604ADA97EDA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84AC2AD-B04A-4DFB-A107-53287B2A01D9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C46A-A723-4BBD-8DB9-08513E917A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6A814-0E9F-46CC-B277-E301578FC33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1FCAF9C-B377-4D5B-956C-83E29FD5C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898E7-E1F3-4F48-9A49-FA2B4A64C36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92D17BE-57CA-4E7C-AFDD-B0DA23E99834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2AEB0-EF90-4207-816F-B79C7904795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D333-9E06-41B3-83A3-8A3AED930B4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AFA3562-279A-48AA-BA31-AE6E9AE24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371F-3096-4F74-953C-FDA5C2623AB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38C29FA-89CE-4927-A9FA-73FD40A0ADD8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4DFA-838D-4094-AE1D-23F63A7645E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2EAD-CEBA-4828-9F2C-3004B5C75A8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BD028FC-C287-4BDE-9186-669E288BA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0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3887391" y="987426"/>
            <a:ext cx="4629150" cy="4873625"/>
          </a:xfrm>
        </p:spPr>
        <p:txBody>
          <a:bodyPr numCol="1" rtlCol="0">
            <a:normAutofit/>
          </a:bodyPr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pPr lvl="0"/>
            <a:endParaRPr altLang="aa-ET" lang="aa-ET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BF6E-8EFA-4B5C-9DE9-FFBB6B2AAEBC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4FC8DC-141E-4CFD-AB5D-D3EFA5C02246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AD278-2AA9-4F44-9EF8-778BCA93F27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D5492-B4AB-4DCB-BCF6-EA48F092FCB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97E8374-654F-4BB2-86C8-3232E1424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91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6506-040B-4DCC-83CD-D69D67907335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DD61941-EE67-4A1F-BE26-8DD858481318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2E59-B1DF-43AE-A0C3-25843753790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4AEC-8309-44F5-A450-8D4A333E0EB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3A40AC31-0C5D-417C-9FDC-34549E454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543675" y="365125"/>
            <a:ext cx="1971675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aa-ET" lang="aa-ET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28650" y="365125"/>
            <a:ext cx="5800725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aa-ET"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F072-97FF-4497-AF9D-89FB98EF9A9E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46C884B-A22B-4C15-AD33-AE2813012E52}" type="datetimeFigureOut">
              <a:rPr altLang="LID4096" lang="LID4096"/>
              <a:pPr>
                <a:defRPr/>
              </a:pPr>
              <a:t>04/02/2022</a:t>
            </a:fld>
            <a:endParaRPr altLang="aa-ET"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79F3-C808-45FC-8C58-E2EEB0ADA27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EADC-1E42-4E80-9F7F-62C4359CABD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F08B0F3-F88A-4D6E-B859-44A3404B7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285DBF-06D0-488D-A14A-784C19D43DD5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CDC4E38-7A59-4023-8B0F-922183AB3080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9424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9FA5-23B3-45B7-8D62-1E107F187A2F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80E3C06F-EDA0-4E47-956A-AD89A25CC7D1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825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404EC018-E0F0-43E4-AF0B-DF652971CBF2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00600E7-DF3A-4123-9334-67754F6C6F04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66789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EE51366-B645-420C-80B0-922240572F4F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2E88FE74-5212-4F87-B82F-54987556C64B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7794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6240A3-1F9F-44AD-8CD2-C05D5DA0BA65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0CC6031-6006-4181-A005-12F9994B96E9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74066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226BB46-29A7-44AD-89C0-BAFCF06E213F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D065601-6F02-4435-9EF6-13671A6AFECF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  <p:extLst>
      <p:ext uri="{BB962C8B-B14F-4D97-AF65-F5344CB8AC3E}">
        <p14:creationId xmlns:p14="http://schemas.microsoft.com/office/powerpoint/2010/main" val="1696264594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arget="../slideLayouts/slideLayout12.xml" Type="http://schemas.openxmlformats.org/officeDocument/2006/relationships/slideLayout"/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jpe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4" Target="../slideLayouts/slideLayout24.xml" Type="http://schemas.openxmlformats.org/officeDocument/2006/relationships/slideLayout"/><Relationship Id="rId13" Target="../slideLayouts/slideLayout23.xml" Type="http://schemas.openxmlformats.org/officeDocument/2006/relationships/slideLayout"/><Relationship Id="rId12" Target="../slideLayouts/slideLayout22.xml" Type="http://schemas.openxmlformats.org/officeDocument/2006/relationships/slideLayout"/><Relationship Id="rId11" Target="../slideLayouts/slideLayout21.xml" Type="http://schemas.openxmlformats.org/officeDocument/2006/relationships/slideLayout"/><Relationship Id="rId10" Target="../slideLayouts/slideLayout20.xml" Type="http://schemas.openxmlformats.org/officeDocument/2006/relationships/slideLayout"/><Relationship Id="rId9" Target="../slideLayouts/slideLayout19.xml" Type="http://schemas.openxmlformats.org/officeDocument/2006/relationships/slideLayout"/><Relationship Id="rId8" Target="../slideLayouts/slideLayout18.xml" Type="http://schemas.openxmlformats.org/officeDocument/2006/relationships/slideLayout"/><Relationship Id="rId7" Target="../slideLayouts/slideLayout17.xml" Type="http://schemas.openxmlformats.org/officeDocument/2006/relationships/slideLayout"/><Relationship Id="rId6" Target="../slideLayouts/slideLayout16.xml" Type="http://schemas.openxmlformats.org/officeDocument/2006/relationships/slideLayout"/><Relationship Id="rId5" Target="../slideLayouts/slideLayout15.xml" Type="http://schemas.openxmlformats.org/officeDocument/2006/relationships/slideLayout"/><Relationship Id="rId4" Target="../slideLayouts/slideLayout14.xml" Type="http://schemas.openxmlformats.org/officeDocument/2006/relationships/slideLayout"/><Relationship Id="rId3" Target="../slideLayouts/slideLayout13.xml" Type="http://schemas.openxmlformats.org/officeDocument/2006/relationships/slideLayout"/><Relationship Id="rId2" Target="../media/image3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6.xml" Type="http://schemas.openxmlformats.org/officeDocument/2006/relationships/slideLayout"/><Relationship Id="rId12" Target="../slideLayouts/slideLayout35.xml" Type="http://schemas.openxmlformats.org/officeDocument/2006/relationships/slideLayout"/><Relationship Id="rId11" Target="../slideLayouts/slideLayout34.xml" Type="http://schemas.openxmlformats.org/officeDocument/2006/relationships/slideLayout"/><Relationship Id="rId10" Target="../slideLayouts/slideLayout33.xml" Type="http://schemas.openxmlformats.org/officeDocument/2006/relationships/slideLayout"/><Relationship Id="rId9" Target="../slideLayouts/slideLayout32.xml" Type="http://schemas.openxmlformats.org/officeDocument/2006/relationships/slideLayout"/><Relationship Id="rId8" Target="../slideLayouts/slideLayout31.xml" Type="http://schemas.openxmlformats.org/officeDocument/2006/relationships/slideLayout"/><Relationship Id="rId7" Target="../slideLayouts/slideLayout30.xml" Type="http://schemas.openxmlformats.org/officeDocument/2006/relationships/slideLayout"/><Relationship Id="rId6" Target="../slideLayouts/slideLayout29.xml" Type="http://schemas.openxmlformats.org/officeDocument/2006/relationships/slideLayout"/><Relationship Id="rId5" Target="../slideLayouts/slideLayout28.xml" Type="http://schemas.openxmlformats.org/officeDocument/2006/relationships/slideLayout"/><Relationship Id="rId4" Target="../slideLayouts/slideLayout27.xml" Type="http://schemas.openxmlformats.org/officeDocument/2006/relationships/slideLayout"/><Relationship Id="rId3" Target="../slideLayouts/slideLayout26.xml" Type="http://schemas.openxmlformats.org/officeDocument/2006/relationships/slideLayout"/><Relationship Id="rId2" Target="../slideLayouts/slideLayout25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A46CD2-0C99-4A00-AB50-2857B6D3DAD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9433CB-8E0C-482E-A5F9-537CCCE23B4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9260A6-E5A3-4793-A3BD-96888479DD3D}"/>
              </a:ext>
            </a:extLst>
          </p:cNvPr>
          <p:cNvSpPr>
            <a:spLocks noChangeArrowheads="1" noGrp="1"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407DC08-AD40-494A-B902-A1A48BB369C4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E798D864-D55C-4B6A-9BD6-187A4DDA9472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9pPr>
          </a:lstStyle>
          <a:p>
            <a:pPr eaLnBrk="1" hangingPunct="1">
              <a:defRPr/>
            </a:pPr>
            <a:r>
              <a:rPr dirty="0" lang="en-US" sz="1200">
                <a:latin charset="0" pitchFamily="18" typeface="Times New Roman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descr="AW logo" id="2" name="Picture 5">
            <a:extLst>
              <a:ext uri="{FF2B5EF4-FFF2-40B4-BE49-F238E27FC236}">
                <a16:creationId xmlns:a16="http://schemas.microsoft.com/office/drawing/2014/main" id="{EBA0A643-DCA2-433A-9759-0990C6293238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22DC29-5D26-4C38-9D58-F003108E9B6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1B747DD-C603-4D9C-9344-45EB009BA401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D9B241-60DF-4084-B8E9-552F1965A0B7}"/>
              </a:ext>
            </a:extLst>
          </p:cNvPr>
          <p:cNvSpPr>
            <a:spLocks noChangeArrowheads="1" noGrp="1"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C3D6E0-E9BB-4A75-96C7-E686F27B4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123E4BC4-A659-4458-BDA9-45179A444F7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92213" y="6432550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typeface="Arial"/>
                <a:cs charset="0" typeface="Arial"/>
              </a:defRPr>
            </a:lvl9pPr>
          </a:lstStyle>
          <a:p>
            <a:pPr eaLnBrk="1" hangingPunct="1">
              <a:defRPr/>
            </a:pPr>
            <a:r>
              <a:rPr dirty="0" lang="en-US" sz="1200">
                <a:latin charset="0" pitchFamily="18" typeface="Times New Roman"/>
              </a:rPr>
              <a:t>Copyright © 2018, 2015, 2012, 2009 Pearson Education, Inc. All rights reserved.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BD0C06-23DD-4623-93C7-25FD0ABCD032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rgbClr val="0488AE"/>
          </a:solidFill>
          <a:latin charset="0" typeface="Arial"/>
          <a:cs charset="0" typeface="Arial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rgbClr val="FF3300"/>
          </a:solidFill>
          <a:latin charset="0" typeface="Arial"/>
          <a:cs charset="0" typeface="Arial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1F4F594-7244-41E0-8A76-8057549F48C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title style</a:t>
            </a:r>
            <a:endParaRPr altLang="en-PK" lang="en-PK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B4E53961-AD8D-4A94-B0D4-115FB155C81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text styles</a:t>
            </a:r>
          </a:p>
          <a:p>
            <a:pPr lvl="1"/>
            <a:r>
              <a:rPr altLang="en-PK" lang="en-US"/>
              <a:t>Second level</a:t>
            </a:r>
          </a:p>
          <a:p>
            <a:pPr lvl="2"/>
            <a:r>
              <a:rPr altLang="en-PK" lang="en-US"/>
              <a:t>Third level</a:t>
            </a:r>
          </a:p>
          <a:p>
            <a:pPr lvl="3"/>
            <a:r>
              <a:rPr altLang="en-PK" lang="en-US"/>
              <a:t>Fourth level</a:t>
            </a:r>
          </a:p>
          <a:p>
            <a:pPr lvl="4"/>
            <a:r>
              <a:rPr altLang="en-PK" lang="en-US"/>
              <a:t>Fifth level</a:t>
            </a:r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3A45-9F09-4188-A62D-4D1A119FEA1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altLang="aa-ET"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8B91-0272-461F-9C10-F3C8E6D3F52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charset="0" panose="020F0502020204030204" pitchFamily="34" typeface="Calibri"/>
              </a:defRPr>
            </a:lvl1pPr>
          </a:lstStyle>
          <a:p>
            <a:pPr>
              <a:defRPr/>
            </a:pPr>
            <a:fld id="{8D25D410-AAE9-4EB7-96F8-564F1344B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kern="1200" sz="33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aa-ET" lang="aa-ET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5" Target="../media/image6.jpeg" Type="http://schemas.openxmlformats.org/officeDocument/2006/relationships/image"/><Relationship Id="rId4" Target="../media/image5.png" Type="http://schemas.openxmlformats.org/officeDocument/2006/relationships/image"/><Relationship Id="rId3" Target="../media/image4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0.xml.rels><?xml version="1.0" encoding="UTF-8" standalone="yes"?><Relationships xmlns="http://schemas.openxmlformats.org/package/2006/relationships"><Relationship Id="rId2" Target="../notesSlides/notesSlide7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01.xml.rels><?xml version="1.0" encoding="UTF-8" standalone="yes"?><Relationships xmlns="http://schemas.openxmlformats.org/package/2006/relationships"><Relationship Id="rId2" Target="../notesSlides/notesSlide7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02.xml.rels><?xml version="1.0" encoding="UTF-8" standalone="yes"?><Relationships xmlns="http://schemas.openxmlformats.org/package/2006/relationships"><Relationship Id="rId2" Target="../media/image35.pn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03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04.xml.rels><?xml version="1.0" encoding="UTF-8" standalone="yes"?><Relationships xmlns="http://schemas.openxmlformats.org/package/2006/relationships"><Relationship Id="rId2" Target="../media/image36.pn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05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06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7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07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7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08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7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09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7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0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7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1.xml.rels><?xml version="1.0" encoding="UTF-8" standalone="yes"?><Relationships xmlns="http://schemas.openxmlformats.org/package/2006/relationships"><Relationship Id="rId2" Target="../notesSlides/notesSlide7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2.xml.rels><?xml version="1.0" encoding="UTF-8" standalone="yes"?><Relationships xmlns="http://schemas.openxmlformats.org/package/2006/relationships"><Relationship Id="rId2" Target="../notesSlides/notesSlide7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3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4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5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6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7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8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19.xml.rels><?xml version="1.0" encoding="UTF-8" standalone="yes"?><Relationships xmlns="http://schemas.openxmlformats.org/package/2006/relationships"><Relationship Id="rId3" Target="../media/image37.jpeg" Type="http://schemas.openxmlformats.org/officeDocument/2006/relationships/image"/><Relationship Id="rId2" Target="../notesSlides/notesSlide8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16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0.xml.rels><?xml version="1.0" encoding="UTF-8" standalone="yes"?><Relationships xmlns="http://schemas.openxmlformats.org/package/2006/relationships"><Relationship Id="rId2" Target="../notesSlides/notesSlide8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1.xml.rels><?xml version="1.0" encoding="UTF-8" standalone="yes"?><Relationships xmlns="http://schemas.openxmlformats.org/package/2006/relationships"><Relationship Id="rId2" Target="../notesSlides/notesSlide8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2.xml.rels><?xml version="1.0" encoding="UTF-8" standalone="yes"?><Relationships xmlns="http://schemas.openxmlformats.org/package/2006/relationships"><Relationship Id="rId2" Target="../notesSlides/notesSlide8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3.xml.rels><?xml version="1.0" encoding="UTF-8" standalone="yes"?><Relationships xmlns="http://schemas.openxmlformats.org/package/2006/relationships"><Relationship Id="rId2" Target="../notesSlides/notesSlide9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4.xml.rels><?xml version="1.0" encoding="UTF-8" standalone="yes"?><Relationships xmlns="http://schemas.openxmlformats.org/package/2006/relationships"><Relationship Id="rId2" Target="../notesSlides/notesSlide9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5.xml.rels><?xml version="1.0" encoding="UTF-8" standalone="yes"?><Relationships xmlns="http://schemas.openxmlformats.org/package/2006/relationships"><Relationship Id="rId2" Target="../notesSlides/notesSlide9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6.xml.rels><?xml version="1.0" encoding="UTF-8" standalone="yes"?><Relationships xmlns="http://schemas.openxmlformats.org/package/2006/relationships"><Relationship Id="rId2" Target="../notesSlides/notesSlide9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7.xml.rels><?xml version="1.0" encoding="UTF-8" standalone="yes"?><Relationships xmlns="http://schemas.openxmlformats.org/package/2006/relationships"><Relationship Id="rId2" Target="../notesSlides/notesSlide9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8.xml.rels><?xml version="1.0" encoding="UTF-8" standalone="yes"?><Relationships xmlns="http://schemas.openxmlformats.org/package/2006/relationships"><Relationship Id="rId2" Target="../notesSlides/notesSlide9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29.xml.rels><?xml version="1.0" encoding="UTF-8" standalone="yes"?><Relationships xmlns="http://schemas.openxmlformats.org/package/2006/relationships"><Relationship Id="rId2" Target="../notesSlides/notesSlide9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0.xml.rels><?xml version="1.0" encoding="UTF-8" standalone="yes"?><Relationships xmlns="http://schemas.openxmlformats.org/package/2006/relationships"><Relationship Id="rId2" Target="../notesSlides/notesSlide97.xml" Type="http://schemas.openxmlformats.org/officeDocument/2006/relationships/notesSlide"/><Relationship Id="rId1" Target="../slideLayouts/slideLayout24.xml" Type="http://schemas.openxmlformats.org/officeDocument/2006/relationships/slideLayout"/></Relationships>
</file>

<file path=ppt/slides/_rels/slide131.xml.rels><?xml version="1.0" encoding="UTF-8" standalone="yes"?><Relationships xmlns="http://schemas.openxmlformats.org/package/2006/relationships"><Relationship Id="rId2" Target="../notesSlides/notesSlide9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2.xml.rels><?xml version="1.0" encoding="UTF-8" standalone="yes"?><Relationships xmlns="http://schemas.openxmlformats.org/package/2006/relationships"><Relationship Id="rId2" Target="../notesSlides/notesSlide9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3.xml.rels><?xml version="1.0" encoding="UTF-8" standalone="yes"?><Relationships xmlns="http://schemas.openxmlformats.org/package/2006/relationships"><Relationship Id="rId2" Target="../notesSlides/notesSlide10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4.xml.rels><?xml version="1.0" encoding="UTF-8" standalone="yes"?><Relationships xmlns="http://schemas.openxmlformats.org/package/2006/relationships"><Relationship Id="rId2" Target="../notesSlides/notesSlide10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5.xml.rels><?xml version="1.0" encoding="UTF-8" standalone="yes"?><Relationships xmlns="http://schemas.openxmlformats.org/package/2006/relationships"><Relationship Id="rId3" Target="../media/image38.jpeg" Type="http://schemas.openxmlformats.org/officeDocument/2006/relationships/image"/><Relationship Id="rId2" Target="../notesSlides/notesSlide10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6.xml.rels><?xml version="1.0" encoding="UTF-8" standalone="yes"?><Relationships xmlns="http://schemas.openxmlformats.org/package/2006/relationships"><Relationship Id="rId2" Target="../notesSlides/notesSlide10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7.xml.rels><?xml version="1.0" encoding="UTF-8" standalone="yes"?><Relationships xmlns="http://schemas.openxmlformats.org/package/2006/relationships"><Relationship Id="rId2" Target="../notesSlides/notesSlide10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8.xml.rels><?xml version="1.0" encoding="UTF-8" standalone="yes"?><Relationships xmlns="http://schemas.openxmlformats.org/package/2006/relationships"><Relationship Id="rId2" Target="../notesSlides/notesSlide10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39.xml.rels><?xml version="1.0" encoding="UTF-8" standalone="yes"?><Relationships xmlns="http://schemas.openxmlformats.org/package/2006/relationships"><Relationship Id="rId2" Target="../notesSlides/notesSlide10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0.xml.rels><?xml version="1.0" encoding="UTF-8" standalone="yes"?><Relationships xmlns="http://schemas.openxmlformats.org/package/2006/relationships"><Relationship Id="rId2" Target="../notesSlides/notesSlide10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1.xml.rels><?xml version="1.0" encoding="UTF-8" standalone="yes"?><Relationships xmlns="http://schemas.openxmlformats.org/package/2006/relationships"><Relationship Id="rId2" Target="../notesSlides/notesSlide10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2.xml.rels><?xml version="1.0" encoding="UTF-8" standalone="yes"?><Relationships xmlns="http://schemas.openxmlformats.org/package/2006/relationships"><Relationship Id="rId2" Target="../notesSlides/notesSlide10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3.xml.rels><?xml version="1.0" encoding="UTF-8" standalone="yes"?><Relationships xmlns="http://schemas.openxmlformats.org/package/2006/relationships"><Relationship Id="rId2" Target="../notesSlides/notesSlide11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4.xml.rels><?xml version="1.0" encoding="UTF-8" standalone="yes"?><Relationships xmlns="http://schemas.openxmlformats.org/package/2006/relationships"><Relationship Id="rId2" Target="../notesSlides/notesSlide11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5.xml.rels><?xml version="1.0" encoding="UTF-8" standalone="yes"?><Relationships xmlns="http://schemas.openxmlformats.org/package/2006/relationships"><Relationship Id="rId2" Target="../notesSlides/notesSlide11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6.xml.rels><?xml version="1.0" encoding="UTF-8" standalone="yes"?><Relationships xmlns="http://schemas.openxmlformats.org/package/2006/relationships"><Relationship Id="rId2" Target="../notesSlides/notesSlide11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7.xml.rels><?xml version="1.0" encoding="UTF-8" standalone="yes"?><Relationships xmlns="http://schemas.openxmlformats.org/package/2006/relationships"><Relationship Id="rId2" Target="../notesSlides/notesSlide11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8.xml.rels><?xml version="1.0" encoding="UTF-8" standalone="yes"?><Relationships xmlns="http://schemas.openxmlformats.org/package/2006/relationships"><Relationship Id="rId2" Target="../notesSlides/notesSlide11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49.xml.rels><?xml version="1.0" encoding="UTF-8" standalone="yes"?><Relationships xmlns="http://schemas.openxmlformats.org/package/2006/relationships"><Relationship Id="rId2" Target="../notesSlides/notesSlide11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0.xml.rels><?xml version="1.0" encoding="UTF-8" standalone="yes"?><Relationships xmlns="http://schemas.openxmlformats.org/package/2006/relationships"><Relationship Id="rId2" Target="../notesSlides/notesSlide11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1.xml.rels><?xml version="1.0" encoding="UTF-8" standalone="yes"?><Relationships xmlns="http://schemas.openxmlformats.org/package/2006/relationships"><Relationship Id="rId2" Target="../notesSlides/notesSlide11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2.xml.rels><?xml version="1.0" encoding="UTF-8" standalone="yes"?><Relationships xmlns="http://schemas.openxmlformats.org/package/2006/relationships"><Relationship Id="rId2" Target="../notesSlides/notesSlide11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3.xml.rels><?xml version="1.0" encoding="UTF-8" standalone="yes"?><Relationships xmlns="http://schemas.openxmlformats.org/package/2006/relationships"><Relationship Id="rId4" Target="../media/image40.png" Type="http://schemas.openxmlformats.org/officeDocument/2006/relationships/image"/><Relationship Id="rId3" Target="../media/image39.png" Type="http://schemas.openxmlformats.org/officeDocument/2006/relationships/image"/><Relationship Id="rId2" Target="../notesSlides/notesSlide12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4.xml.rels><?xml version="1.0" encoding="UTF-8" standalone="yes"?><Relationships xmlns="http://schemas.openxmlformats.org/package/2006/relationships"><Relationship Id="rId2" Target="../notesSlides/notesSlide12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5.xml.rels><?xml version="1.0" encoding="UTF-8" standalone="yes"?><Relationships xmlns="http://schemas.openxmlformats.org/package/2006/relationships"><Relationship Id="rId2" Target="../notesSlides/notesSlide12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6.xml.rels><?xml version="1.0" encoding="UTF-8" standalone="yes"?><Relationships xmlns="http://schemas.openxmlformats.org/package/2006/relationships"><Relationship Id="rId3" Target="../media/image41.png" Type="http://schemas.openxmlformats.org/officeDocument/2006/relationships/image"/><Relationship Id="rId2" Target="../notesSlides/notesSlide12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7.xml.rels><?xml version="1.0" encoding="UTF-8" standalone="yes"?><Relationships xmlns="http://schemas.openxmlformats.org/package/2006/relationships"><Relationship Id="rId3" Target="../media/image42.png" Type="http://schemas.openxmlformats.org/officeDocument/2006/relationships/image"/><Relationship Id="rId2" Target="../notesSlides/notesSlide12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8.xml.rels><?xml version="1.0" encoding="UTF-8" standalone="yes"?><Relationships xmlns="http://schemas.openxmlformats.org/package/2006/relationships"><Relationship Id="rId3" Target="../media/image43.png" Type="http://schemas.openxmlformats.org/officeDocument/2006/relationships/image"/><Relationship Id="rId2" Target="../notesSlides/notesSlide12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59.xml.rels><?xml version="1.0" encoding="UTF-8" standalone="yes"?><Relationships xmlns="http://schemas.openxmlformats.org/package/2006/relationships"><Relationship Id="rId3" Target="../media/image44.emf" Type="http://schemas.openxmlformats.org/officeDocument/2006/relationships/image"/><Relationship Id="rId2" Target="../notesSlides/notesSlide12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0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12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61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2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3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4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5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6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7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68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4" Target="../media/image12.jpeg" Type="http://schemas.openxmlformats.org/officeDocument/2006/relationships/image"/><Relationship Id="rId3" Target="../media/image20.emf" Type="http://schemas.openxmlformats.org/officeDocument/2006/relationships/image"/><Relationship Id="rId2" Target="../notesSlides/notesSlide2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4" Target="../media/image22.emf" Type="http://schemas.openxmlformats.org/officeDocument/2006/relationships/image"/><Relationship Id="rId3" Target="../media/image21.emf" Type="http://schemas.openxmlformats.org/officeDocument/2006/relationships/image"/><Relationship Id="rId2" Target="../notesSlides/notesSlide2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4" Target="../media/image24.png" Type="http://schemas.openxmlformats.org/officeDocument/2006/relationships/image"/><Relationship Id="rId3" Target="../media/image23.png" Type="http://schemas.openxmlformats.org/officeDocument/2006/relationships/image"/><Relationship Id="rId2" Target="../notesSlides/notesSlide2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3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32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3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2" Target="../notesSlides/notesSlide3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notesSlides/notesSlide3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3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5" Target="../media/image12.jpeg" Type="http://schemas.openxmlformats.org/officeDocument/2006/relationships/image"/><Relationship Id="rId4" Target="../media/image26.png" Type="http://schemas.openxmlformats.org/officeDocument/2006/relationships/image"/><Relationship Id="rId3" Target="../media/image25.png" Type="http://schemas.openxmlformats.org/officeDocument/2006/relationships/image"/><Relationship Id="rId2" Target="../notesSlides/notesSlide3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3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5" Target="../media/image9.png" Type="http://schemas.openxmlformats.org/officeDocument/2006/relationships/image"/><Relationship Id="rId4" Target="../media/image8.png" Type="http://schemas.openxmlformats.org/officeDocument/2006/relationships/image"/><Relationship Id="rId3" Target="../media/image7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2" Target="../notesSlides/notesSlide3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2" Target="../notesSlides/notesSlide4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4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2" Target="../media/image2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4" Target="../media/image11.jpeg" Type="http://schemas.openxmlformats.org/officeDocument/2006/relationships/image"/><Relationship Id="rId3" Target="../media/image10.jpeg" Type="http://schemas.openxmlformats.org/officeDocument/2006/relationships/image"/><Relationship Id="rId2" Target="../media/image8.png" Type="http://schemas.openxmlformats.org/officeDocument/2006/relationships/image"/><Relationship Id="rId1" Target="../slideLayouts/slideLayout26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4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4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2" Target="../notesSlides/notesSlide4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2" Target="../notesSlides/notesSlide4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2" Target="../notesSlides/notesSlide4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2" Target="../notesSlides/notesSlide4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2" Target="../notesSlides/notesSlide4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4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5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5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2" Target="../notesSlides/notesSlide5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3" Target="../media/image12.jpeg" Type="http://schemas.openxmlformats.org/officeDocument/2006/relationships/image"/><Relationship Id="rId2" Target="../notesSlides/notesSlide5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3" Target="../media/image30.emf" Type="http://schemas.openxmlformats.org/officeDocument/2006/relationships/image"/><Relationship Id="rId2" Target="../media/image29.emf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3" Target="../media/image32.emf" Type="http://schemas.openxmlformats.org/officeDocument/2006/relationships/image"/><Relationship Id="rId2" Target="../media/image31.emf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14.gif" Type="http://schemas.openxmlformats.org/officeDocument/2006/relationships/image"/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2" Target="../notesSlides/notesSlide5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2" Target="../notesSlides/notesSlide5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2" Target="../notesSlides/notesSlide5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2" Target="../notesSlides/notesSlide5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2" Target="../notesSlides/notesSlide5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2" Target="../notesSlides/notesSlide5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2" Target="../notesSlides/notesSlide6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2" Target="../notesSlides/notesSlide61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2" Target="../notesSlides/notesSlide62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2" Target="../notesSlides/notesSlide6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2" Target="../notesSlides/notesSlide64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2" Target="../notesSlides/notesSlide65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2" Target="../notesSlides/notesSlide66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2" Target="../notesSlides/notesSlide67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2" Target="../notesSlides/notesSlide68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4" Target="../media/image34.jpeg" Type="http://schemas.openxmlformats.org/officeDocument/2006/relationships/image"/><Relationship Id="rId3" Target="../media/image33.jpeg" Type="http://schemas.openxmlformats.org/officeDocument/2006/relationships/image"/><Relationship Id="rId2" Target="../notesSlides/notesSlide69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2" Target="../notesSlides/notesSlide70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B6A10ED0-48C6-4F09-B065-E330F1F7EC1C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>
          <a:xfrm>
            <a:off x="381000" y="5816600"/>
            <a:ext cx="8599488" cy="1065213"/>
          </a:xfrm>
        </p:spPr>
        <p:txBody>
          <a:bodyPr numCol="1" rtlCol="0">
            <a:normAutofit fontScale="25000" lnSpcReduction="20000"/>
          </a:bodyPr>
          <a:lstStyle/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11200"/>
              <a:t>Hira Naveed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dirty="0" lang="en-US" sz="7200"/>
              <a:t>Lecture # 6 Classes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endParaRPr dirty="0" lang="en-US" sz="6400"/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	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32E19D76-1005-4B62-A653-549189A355E6}"/>
              </a:ext>
            </a:extLst>
          </p:cNvPr>
          <p:cNvSpPr>
            <a:spLocks noChangeArrowheads="1"/>
          </p:cNvSpPr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altLang="en-PK" lang="en-PK" sz="2400">
              <a:solidFill>
                <a:srgbClr val="333399"/>
              </a:solidFill>
              <a:ea charset="-128" panose="020B0600070205080204" pitchFamily="34" typeface="MS PGothic"/>
            </a:endParaRPr>
          </a:p>
        </p:txBody>
      </p:sp>
      <p:pic>
        <p:nvPicPr>
          <p:cNvPr id="40964" name="Picture 8">
            <a:extLst>
              <a:ext uri="{FF2B5EF4-FFF2-40B4-BE49-F238E27FC236}">
                <a16:creationId xmlns:a16="http://schemas.microsoft.com/office/drawing/2014/main" id="{97E71CFD-EC0F-4B84-A73D-7C3CFA4BB5D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158750"/>
            <a:ext cx="830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3">
            <a:extLst>
              <a:ext uri="{FF2B5EF4-FFF2-40B4-BE49-F238E27FC236}">
                <a16:creationId xmlns:a16="http://schemas.microsoft.com/office/drawing/2014/main" id="{8CF7A891-2018-4F73-820F-7CE5F5B84EA0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371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1828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286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743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2004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50"/>
              </a:spcBef>
              <a:buFontTx/>
              <a:buNone/>
            </a:pPr>
            <a:r>
              <a:rPr altLang="en-PK" b="1" lang="en-US" sz="2800">
                <a:solidFill>
                  <a:srgbClr val="000000"/>
                </a:solidFill>
                <a:latin charset="0" panose="020F0502020204030204" pitchFamily="34" typeface="Calibri"/>
              </a:rPr>
              <a:t>National University of Computer 	and Emerging Sciences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6AC2A-CFDF-47E1-8F05-1D8F58AEEC14}"/>
              </a:ext>
            </a:extLst>
          </p:cNvPr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altLang="aa-ET" dirty="0" lang="aa-ET">
              <a:solidFill>
                <a:prstClr val="white"/>
              </a:solidFill>
            </a:endParaRPr>
          </a:p>
        </p:txBody>
      </p:sp>
      <p:pic>
        <p:nvPicPr>
          <p:cNvPr id="40967" name="Picture 13">
            <a:extLst>
              <a:ext uri="{FF2B5EF4-FFF2-40B4-BE49-F238E27FC236}">
                <a16:creationId xmlns:a16="http://schemas.microsoft.com/office/drawing/2014/main" id="{23A662D8-787E-4BA2-AE7A-85EF88994F1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 t="8981"/>
          <a:stretch>
            <a:fillRect/>
          </a:stretch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Box 6">
            <a:extLst>
              <a:ext uri="{FF2B5EF4-FFF2-40B4-BE49-F238E27FC236}">
                <a16:creationId xmlns:a16="http://schemas.microsoft.com/office/drawing/2014/main" id="{5C012C2E-35CE-4320-827E-CB4621E880DC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627438"/>
            <a:ext cx="1992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PK" b="1" lang="en-US" sz="2800">
                <a:solidFill>
                  <a:srgbClr val="FF0000"/>
                </a:solidFill>
                <a:latin charset="0" panose="020F0502020204030204" pitchFamily="34" typeface="Calibri"/>
              </a:rPr>
              <a:t>Spring 2022</a:t>
            </a:r>
            <a:endParaRPr altLang="en-PK" b="1" lang="en-PK" sz="2800">
              <a:solidFill>
                <a:srgbClr val="FF0000"/>
              </a:solidFill>
              <a:latin charset="0" panose="020F0502020204030204" pitchFamily="34" typeface="Calibri"/>
            </a:endParaRPr>
          </a:p>
        </p:txBody>
      </p:sp>
      <p:pic>
        <p:nvPicPr>
          <p:cNvPr id="40969" name="Picture 15">
            <a:extLst>
              <a:ext uri="{FF2B5EF4-FFF2-40B4-BE49-F238E27FC236}">
                <a16:creationId xmlns:a16="http://schemas.microsoft.com/office/drawing/2014/main" id="{7FEBB397-2FE5-4BBA-B3D5-77B6C88F95A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3" l="33388" r="30362" t="10181"/>
          <a:stretch>
            <a:fillRect/>
          </a:stretch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AF5B41B-EDE0-4E72-8871-BB844120233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Introduction to Classes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D199AB4-026E-4359-97B6-AC12485C1DF6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lang="en-US"/>
              <a:t>Objects are created from a </a:t>
            </a:r>
            <a:r>
              <a:rPr b="1" lang="en-US">
                <a:solidFill>
                  <a:srgbClr val="0070C0"/>
                </a:solidFill>
                <a:latin charset="0" panose="02070309020205020404" pitchFamily="49" typeface="Courier New"/>
              </a:rPr>
              <a:t>class</a:t>
            </a:r>
            <a:endParaRPr b="1" lang="en-US">
              <a:solidFill>
                <a:srgbClr val="0070C0"/>
              </a:solidFill>
            </a:endParaRPr>
          </a:p>
          <a:p>
            <a:pPr>
              <a:buFontTx/>
              <a:buChar char="•"/>
            </a:pPr>
            <a:r>
              <a:rPr lang="en-US"/>
              <a:t>Format: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lang="en-US">
                <a:latin charset="0" panose="02070309020205020404" pitchFamily="49" typeface="Courier New"/>
              </a:rPr>
              <a:t> ClassName</a:t>
            </a:r>
          </a:p>
          <a:p>
            <a:pPr lvl="1"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	{</a:t>
            </a:r>
          </a:p>
          <a:p>
            <a:pPr lvl="1"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			variable declaration;</a:t>
            </a:r>
          </a:p>
          <a:p>
            <a:pPr lvl="1"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			methods declaration;</a:t>
            </a:r>
          </a:p>
          <a:p>
            <a:pPr lvl="1"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	};</a:t>
            </a:r>
            <a:endParaRPr b="1" lang="en-US"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64ED5A2E-4B31-42F1-8B22-B928E9288FE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b="1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20163" name="Rectangle 4">
            <a:extLst>
              <a:ext uri="{FF2B5EF4-FFF2-40B4-BE49-F238E27FC236}">
                <a16:creationId xmlns:a16="http://schemas.microsoft.com/office/drawing/2014/main" id="{0E249BEF-EE15-46F8-A9C8-4025BF6FF017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B14A45-1A0F-40C6-85CE-AE5DEAF60C93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13FB65-E17D-418A-ABE3-6EC7F7C1D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0871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9493951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191" name="TextBox 3">
            <a:extLst>
              <a:ext uri="{FF2B5EF4-FFF2-40B4-BE49-F238E27FC236}">
                <a16:creationId xmlns:a16="http://schemas.microsoft.com/office/drawing/2014/main" id="{B302E16F-6D1B-4D7E-9525-6C1D1322A40D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100FEF-4027-4E79-8FA6-FF1D667E8CCA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66631E6-3397-4DC1-A481-166CFF1C56A5}"/>
              </a:ext>
            </a:extLst>
          </p:cNvPr>
          <p:cNvSpPr/>
          <p:nvPr/>
        </p:nvSpPr>
        <p:spPr>
          <a:xfrm>
            <a:off x="5638800" y="41148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7C130-2483-419E-8A87-DE976B8737A8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541020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B06FE-7491-4E2A-A9EB-FEAAE3F05B9B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3763963"/>
            <a:ext cx="892175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196" name="TextBox 11">
            <a:extLst>
              <a:ext uri="{FF2B5EF4-FFF2-40B4-BE49-F238E27FC236}">
                <a16:creationId xmlns:a16="http://schemas.microsoft.com/office/drawing/2014/main" id="{69002360-2D3E-45BF-A483-C2AED1E98ED4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7DBD3F9E-279E-4EC6-B4D6-5AD0561D7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5369"/>
              </p:ext>
            </p:extLst>
          </p:nvPr>
        </p:nvGraphicFramePr>
        <p:xfrm>
          <a:off x="5181600" y="3255963"/>
          <a:ext cx="3810000" cy="471487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213345044"/>
                    </a:ext>
                  </a:extLst>
                </a:gridCol>
              </a:tblGrid>
              <a:tr h="471487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15BCE9-B81B-45CA-8253-0C4B439CEEBB}"/>
              </a:ext>
            </a:extLst>
          </p:cNvPr>
          <p:cNvSpPr txBox="1">
            <a:spLocks noChangeArrowheads="1"/>
          </p:cNvSpPr>
          <p:nvPr/>
        </p:nvSpPr>
        <p:spPr>
          <a:xfrm>
            <a:off x="6897688" y="5064125"/>
            <a:ext cx="2209800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9"/>
      <p:bldP grpId="0" spid="1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5099ADBD-CDC4-4610-812E-F3ECDE40901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b="1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22211" name="Rectangle 4">
            <a:extLst>
              <a:ext uri="{FF2B5EF4-FFF2-40B4-BE49-F238E27FC236}">
                <a16:creationId xmlns:a16="http://schemas.microsoft.com/office/drawing/2014/main" id="{99DE8B4E-A503-49FC-AF00-4D65A562A748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66CB35-5355-47FE-8A32-0D3DB5589FA5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CC7FAC-E8D2-43E6-932E-CA6D01617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77715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627284317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239" name="TextBox 3">
            <a:extLst>
              <a:ext uri="{FF2B5EF4-FFF2-40B4-BE49-F238E27FC236}">
                <a16:creationId xmlns:a16="http://schemas.microsoft.com/office/drawing/2014/main" id="{E439AE68-5C90-49DE-931D-BD958CE8EAC2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79FF6-92B6-41A2-A132-E66747059A7B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CD879B-93EC-4959-97E1-5A5463B9AB58}"/>
              </a:ext>
            </a:extLst>
          </p:cNvPr>
          <p:cNvSpPr txBox="1">
            <a:spLocks noChangeArrowheads="1"/>
          </p:cNvSpPr>
          <p:nvPr/>
        </p:nvSpPr>
        <p:spPr>
          <a:xfrm>
            <a:off x="6897688" y="5064125"/>
            <a:ext cx="2209800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Clark Kennt</a:t>
            </a:r>
          </a:p>
          <a:p>
            <a:r>
              <a:rPr altLang="en-PK" lang="en-US"/>
              <a:t>Bruce Wayne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910C2A-E0E1-4ADD-BB13-FD7732EB536B}"/>
              </a:ext>
            </a:extLst>
          </p:cNvPr>
          <p:cNvSpPr/>
          <p:nvPr/>
        </p:nvSpPr>
        <p:spPr>
          <a:xfrm>
            <a:off x="5638800" y="41148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22243" name="TextBox 9">
            <a:extLst>
              <a:ext uri="{FF2B5EF4-FFF2-40B4-BE49-F238E27FC236}">
                <a16:creationId xmlns:a16="http://schemas.microsoft.com/office/drawing/2014/main" id="{D9DC58DB-805D-4C40-BB76-950FAAECC8F8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541020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26C702-66B1-4457-A71E-46A24A150309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3763963"/>
            <a:ext cx="892175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245" name="TextBox 11">
            <a:extLst>
              <a:ext uri="{FF2B5EF4-FFF2-40B4-BE49-F238E27FC236}">
                <a16:creationId xmlns:a16="http://schemas.microsoft.com/office/drawing/2014/main" id="{EB62E423-D706-47D3-9875-58E2C322C0AC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0C698594-31FE-4720-99D8-76E298C6E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78685"/>
              </p:ext>
            </p:extLst>
          </p:nvPr>
        </p:nvGraphicFramePr>
        <p:xfrm>
          <a:off x="5181600" y="3255963"/>
          <a:ext cx="3810000" cy="471487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410259005"/>
                    </a:ext>
                  </a:extLst>
                </a:gridCol>
              </a:tblGrid>
              <a:tr h="471487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l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763" marT="457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D929-865A-4CC9-93B7-49A42C7E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Shallow Copy</a:t>
            </a:r>
            <a:endParaRPr altLang="en-PK" dirty="0"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4760-DCD8-449B-871C-CD3ED074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l">
              <a:buFont typeface="+mj-lt"/>
              <a:buAutoNum type="arabicPeriod"/>
            </a:pP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class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Demo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a;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b;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*p;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public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: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Demo()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p=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new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void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setdata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(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x,</a:t>
            </a:r>
            <a:r>
              <a:rPr b="1" dirty="0" err="1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y,</a:t>
            </a:r>
            <a:r>
              <a:rPr b="1" dirty="0" err="1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z)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a=x;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b=y;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*p=z;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void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showdata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()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1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a is : "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&lt;&lt;a&lt;&lt;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1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b is : "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&lt;&lt;b&lt;&lt;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1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*p is : "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&lt;&lt;*p&lt;&lt; std::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};  </a:t>
            </a:r>
          </a:p>
          <a:p>
            <a:pPr algn="l" indent="0" marL="0">
              <a:buNone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</a:p>
          <a:p>
            <a:endParaRPr altLang="en-PK" dirty="0" lang="en-PK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6DEC9-1FDE-456E-BAE0-0EFDDF28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76400"/>
            <a:ext cx="3600450" cy="2047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5155A-59A3-48C8-A469-9D22FD853C2D}"/>
              </a:ext>
            </a:extLst>
          </p:cNvPr>
          <p:cNvSpPr txBox="1"/>
          <p:nvPr/>
        </p:nvSpPr>
        <p:spPr>
          <a:xfrm>
            <a:off x="5960233" y="4972617"/>
            <a:ext cx="2438400" cy="156966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indent="-228600" marL="228600">
              <a:buFont typeface="+mj-lt"/>
              <a:buAutoNum startAt="24" type="arabicPeriod"/>
            </a:pP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 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main()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 {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  Demo d1;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 d1.setdata(4,5,7);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 Demo d2 = d1;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 d2.showdata();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return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0;  </a:t>
            </a:r>
          </a:p>
          <a:p>
            <a:pPr algn="l">
              <a:buFont typeface="+mj-lt"/>
              <a:buAutoNum startAt="24"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 } </a:t>
            </a:r>
            <a:endParaRPr altLang="en-PK" dirty="0" lang="en-PK" sz="1200"/>
          </a:p>
        </p:txBody>
      </p:sp>
    </p:spTree>
    <p:extLst>
      <p:ext uri="{BB962C8B-B14F-4D97-AF65-F5344CB8AC3E}">
        <p14:creationId xmlns:p14="http://schemas.microsoft.com/office/powerpoint/2010/main" val="41679680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89C3-DD33-4296-81DA-699784A3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Deep Copy</a:t>
            </a:r>
            <a:endParaRPr altLang="en-PK" dirty="0"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5CFB-1A60-4C3E-B8FD-9472870F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9670"/>
            <a:ext cx="8229600" cy="4525963"/>
          </a:xfrm>
        </p:spPr>
        <p:txBody>
          <a:bodyPr numCol="1">
            <a:noAutofit/>
          </a:bodyPr>
          <a:lstStyle/>
          <a:p>
            <a:pPr algn="l">
              <a:buFont typeface="+mj-lt"/>
              <a:buAutoNum type="arabicPeriod"/>
            </a:pP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class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Demo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public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: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a;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b;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*p;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Demo()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p=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new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Demo(Demo &amp;d)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a =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d.a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b =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d.b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p =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new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*p = *(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d.p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);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1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void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setdata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(</a:t>
            </a:r>
            <a:r>
              <a:rPr b="1" dirty="0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x,</a:t>
            </a:r>
            <a:r>
              <a:rPr b="1" dirty="0" err="1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y,</a:t>
            </a:r>
            <a:r>
              <a:rPr b="1" dirty="0" err="1" i="0" lang="en-US" sz="1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z)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a=x;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b=y;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*p=z;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1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</a:t>
            </a:r>
            <a:endParaRPr altLang="en-PK" dirty="0" lang="en-PK" sz="1200"/>
          </a:p>
        </p:txBody>
      </p:sp>
    </p:spTree>
    <p:extLst>
      <p:ext uri="{BB962C8B-B14F-4D97-AF65-F5344CB8AC3E}">
        <p14:creationId xmlns:p14="http://schemas.microsoft.com/office/powerpoint/2010/main" val="13679230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AC509-E03F-41C9-AA4D-35FEFF80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Deep Copy</a:t>
            </a:r>
            <a:endParaRPr altLang="en-PK" dirty="0"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E0B7-D1DA-423F-A868-E101082F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</a:t>
            </a:r>
            <a:r>
              <a:rPr b="1" dirty="0" i="0" lang="en-US" sz="3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void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showdata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()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3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a is : "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&lt;&lt;a&lt;&lt;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3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b is : "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&lt;&lt;b&lt;&lt;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   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cout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 </a:t>
            </a:r>
            <a:r>
              <a:rPr b="0" dirty="0" i="0" lang="en-US" sz="3200">
                <a:solidFill>
                  <a:srgbClr val="0000FF"/>
                </a:solidFill>
                <a:effectLst/>
                <a:latin charset="0" panose="020B0604030504040204" pitchFamily="34" typeface="verdana"/>
              </a:rPr>
              <a:t>"value of *p is : "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&lt;&lt;*p&lt;&lt; std::</a:t>
            </a:r>
            <a:r>
              <a:rPr b="0" dirty="0" err="1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endl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  }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};  </a:t>
            </a:r>
          </a:p>
          <a:p>
            <a:pPr algn="l">
              <a:buFont typeface="+mj-lt"/>
              <a:buAutoNum type="arabicPeriod"/>
            </a:pPr>
            <a:r>
              <a:rPr b="1" dirty="0" i="0" lang="en-US" sz="3200">
                <a:solidFill>
                  <a:srgbClr val="2E8B57"/>
                </a:solidFill>
                <a:effectLst/>
                <a:latin charset="0" panose="020B0604030504040204" pitchFamily="34" typeface="verdana"/>
              </a:rPr>
              <a:t>int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main()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Demo d1;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d1.setdata(4,5,7);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Demo d2 = d1;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d2.showdata();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 </a:t>
            </a:r>
            <a:r>
              <a:rPr b="1" dirty="0" i="0" lang="en-US" sz="3200">
                <a:solidFill>
                  <a:srgbClr val="006699"/>
                </a:solidFill>
                <a:effectLst/>
                <a:latin charset="0" panose="020B0604030504040204" pitchFamily="34" typeface="verdana"/>
              </a:rPr>
              <a:t>return</a:t>
            </a: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 0;  </a:t>
            </a:r>
          </a:p>
          <a:p>
            <a:pPr algn="l">
              <a:buFont typeface="+mj-lt"/>
              <a:buAutoNum type="arabicPeriod"/>
            </a:pPr>
            <a:r>
              <a:rPr b="0" dirty="0" i="0" lang="en-US" sz="3200">
                <a:solidFill>
                  <a:srgbClr val="000000"/>
                </a:solidFill>
                <a:effectLst/>
                <a:latin charset="0" panose="020B0604030504040204" pitchFamily="34" typeface="verdana"/>
              </a:rPr>
              <a:t>}  </a:t>
            </a:r>
          </a:p>
          <a:p>
            <a:endParaRPr altLang="en-PK" dirty="0" lang="en-PK" sz="3200"/>
          </a:p>
          <a:p>
            <a:endParaRPr altLang="en-PK" dirty="0"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FB926-5662-4FD4-BA62-A25E92CC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62400"/>
            <a:ext cx="3267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32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EDD6C71-5168-4A28-B26F-04706DFDE94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altLang="en-PK" lang="en-US"/>
              <a:t>Copy Constructor for Class Date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D259B09-5BE9-4004-849E-33FCBBD39EB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Tx/>
              <a:buChar char="•"/>
            </a:pPr>
            <a:r>
              <a:rPr altLang="en-PK" lang="en-US"/>
              <a:t>Copy constructors have to use </a:t>
            </a:r>
            <a:r>
              <a:rPr altLang="en-PK" lang="en-US">
                <a:solidFill>
                  <a:srgbClr val="FF0000"/>
                </a:solidFill>
              </a:rPr>
              <a:t>reference parameters </a:t>
            </a:r>
            <a:r>
              <a:rPr altLang="en-PK" lang="en-US"/>
              <a:t>so they have access to their argument’s data. </a:t>
            </a:r>
          </a:p>
          <a:p>
            <a:pPr eaLnBrk="1" hangingPunct="1">
              <a:buFontTx/>
              <a:buChar char="•"/>
            </a:pPr>
            <a:endParaRPr altLang="en-PK" lang="en-US"/>
          </a:p>
          <a:p>
            <a:pPr eaLnBrk="1" hangingPunct="1">
              <a:buFontTx/>
              <a:buChar char="•"/>
            </a:pPr>
            <a:r>
              <a:rPr altLang="en-PK" lang="en-US"/>
              <a:t>To </a:t>
            </a:r>
            <a:r>
              <a:rPr altLang="en-PK" lang="en-US">
                <a:solidFill>
                  <a:srgbClr val="0070C0"/>
                </a:solidFill>
              </a:rPr>
              <a:t>prevent the copy constructor from modifying the arguments data</a:t>
            </a:r>
            <a:r>
              <a:rPr altLang="en-PK" lang="en-US"/>
              <a:t>, make the copy constructors’ parameters </a:t>
            </a:r>
            <a:r>
              <a:rPr altLang="en-PK" b="1" i="1" lang="en-US"/>
              <a:t>constant</a:t>
            </a:r>
          </a:p>
          <a:p>
            <a:pPr eaLnBrk="1" hangingPunct="1">
              <a:buFontTx/>
              <a:buChar char="•"/>
            </a:pPr>
            <a:endParaRPr altLang="en-PK" b="1" lang="en-US" sz="2800"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Date::Date(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altLang="en-PK" b="1" lang="en-US">
                <a:latin charset="0" panose="02070309020205020404" pitchFamily="49" typeface="Courier New"/>
              </a:rPr>
              <a:t> Date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altLang="en-PK" b="1" lang="en-US">
                <a:latin charset="0" panose="02070309020205020404" pitchFamily="49" typeface="Courier New"/>
              </a:rPr>
              <a:t>date) 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{	month = date.month;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  day   = date.day;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  year  = date.year;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}</a:t>
            </a:r>
          </a:p>
          <a:p>
            <a:pPr eaLnBrk="1" hangingPunct="1">
              <a:buFont typeface="Monotype Sorts"/>
              <a:buNone/>
            </a:pPr>
            <a:endParaRPr altLang="en-PK" b="1" lang="en-US" sz="2800">
              <a:latin charset="0" panose="02070309020205020404" pitchFamily="49" typeface="Courier New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Class Instance Variables (Attributes)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377735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</p:txBody>
      </p:sp>
      <p:pic>
        <p:nvPicPr>
          <p:cNvPr descr="Premium Vector | Blue car icon. cute cartoon toy. city vehicle isolated on white  background" id="225289" name="Picture 9">
            <a:extLst>
              <a:ext uri="{FF2B5EF4-FFF2-40B4-BE49-F238E27FC236}">
                <a16:creationId xmlns:a16="http://schemas.microsoft.com/office/drawing/2014/main" id="{47E89F43-B26C-43CD-97A2-B82EE689C3C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9" name="Picture 9">
            <a:extLst>
              <a:ext uri="{FF2B5EF4-FFF2-40B4-BE49-F238E27FC236}">
                <a16:creationId xmlns:a16="http://schemas.microsoft.com/office/drawing/2014/main" id="{11AF6E8A-4516-4BAB-87FB-2CFC85669B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10" name="Picture 9">
            <a:extLst>
              <a:ext uri="{FF2B5EF4-FFF2-40B4-BE49-F238E27FC236}">
                <a16:creationId xmlns:a16="http://schemas.microsoft.com/office/drawing/2014/main" id="{467FB815-1972-4FC0-8E40-E1BE5957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168C-B8C6-45B3-84BF-C7AD933061F6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358DE-C407-4C89-AF98-F0092655811B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F2CAE-CE8E-40C5-8A84-71E24E952173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DBC3-E820-45C8-A451-B23AB993E83F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45B7C-D3A2-40CD-8B1F-29EF86435938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25B-A6C6-4A86-9859-9EAD22DD9A72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B20F9A-3338-4E5B-A918-EEB8482E4E70}"/>
              </a:ext>
            </a:extLst>
          </p:cNvPr>
          <p:cNvSpPr txBox="1">
            <a:spLocks noChangeArrowheads="1"/>
          </p:cNvSpPr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 car2, car3;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latin charset="0" panose="020B0609020204030204" pitchFamily="49"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539C9-E715-4FBF-93F3-F9FEC4B5A755}"/>
              </a:ext>
            </a:extLst>
          </p:cNvPr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8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2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  <p:bldP grpId="0" spid="12"/>
      <p:bldP grpId="0" spid="13"/>
      <p:bldP grpId="0" spid="3"/>
      <p:bldP grpId="0" spid="15"/>
      <p:bldP grpId="0" spid="16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Class Instance Variables (Attributes)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377735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</p:txBody>
      </p:sp>
      <p:pic>
        <p:nvPicPr>
          <p:cNvPr descr="Premium Vector | Blue car icon. cute cartoon toy. city vehicle isolated on white  background" id="225289" name="Picture 9">
            <a:extLst>
              <a:ext uri="{FF2B5EF4-FFF2-40B4-BE49-F238E27FC236}">
                <a16:creationId xmlns:a16="http://schemas.microsoft.com/office/drawing/2014/main" id="{47E89F43-B26C-43CD-97A2-B82EE689C3C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9" name="Picture 9">
            <a:extLst>
              <a:ext uri="{FF2B5EF4-FFF2-40B4-BE49-F238E27FC236}">
                <a16:creationId xmlns:a16="http://schemas.microsoft.com/office/drawing/2014/main" id="{11AF6E8A-4516-4BAB-87FB-2CFC85669B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10" name="Picture 9">
            <a:extLst>
              <a:ext uri="{FF2B5EF4-FFF2-40B4-BE49-F238E27FC236}">
                <a16:creationId xmlns:a16="http://schemas.microsoft.com/office/drawing/2014/main" id="{467FB815-1972-4FC0-8E40-E1BE5957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168C-B8C6-45B3-84BF-C7AD933061F6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358DE-C407-4C89-AF98-F0092655811B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F2CAE-CE8E-40C5-8A84-71E24E952173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DBC3-E820-45C8-A451-B23AB993E83F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45B7C-D3A2-40CD-8B1F-29EF86435938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25B-A6C6-4A86-9859-9EAD22DD9A72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B20F9A-3338-4E5B-A918-EEB8482E4E70}"/>
              </a:ext>
            </a:extLst>
          </p:cNvPr>
          <p:cNvSpPr txBox="1">
            <a:spLocks noChangeArrowheads="1"/>
          </p:cNvSpPr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 car2, car3;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B050"/>
                </a:solidFill>
                <a:latin charset="0" panose="020B0609020204030204" pitchFamily="49" typeface="Consolas"/>
              </a:rPr>
              <a:t>//assume class has a setter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altLang="en-PK" dirty="0" kern="0" lang="en-US">
                <a:latin charset="0" panose="020B0609020204030204" pitchFamily="49" typeface="Consolas"/>
              </a:rPr>
              <a:t>.setFuel(50);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latin charset="0" panose="020B0609020204030204" pitchFamily="49"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37352-03AF-4D9F-B730-BC0858F9A471}"/>
              </a:ext>
            </a:extLst>
          </p:cNvPr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48177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Class Instance Variables (Attributes)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377735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</p:txBody>
      </p:sp>
      <p:pic>
        <p:nvPicPr>
          <p:cNvPr descr="Premium Vector | Blue car icon. cute cartoon toy. city vehicle isolated on white  background" id="225289" name="Picture 9">
            <a:extLst>
              <a:ext uri="{FF2B5EF4-FFF2-40B4-BE49-F238E27FC236}">
                <a16:creationId xmlns:a16="http://schemas.microsoft.com/office/drawing/2014/main" id="{47E89F43-B26C-43CD-97A2-B82EE689C3C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9" name="Picture 9">
            <a:extLst>
              <a:ext uri="{FF2B5EF4-FFF2-40B4-BE49-F238E27FC236}">
                <a16:creationId xmlns:a16="http://schemas.microsoft.com/office/drawing/2014/main" id="{11AF6E8A-4516-4BAB-87FB-2CFC85669B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10" name="Picture 9">
            <a:extLst>
              <a:ext uri="{FF2B5EF4-FFF2-40B4-BE49-F238E27FC236}">
                <a16:creationId xmlns:a16="http://schemas.microsoft.com/office/drawing/2014/main" id="{467FB815-1972-4FC0-8E40-E1BE5957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168C-B8C6-45B3-84BF-C7AD933061F6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358DE-C407-4C89-AF98-F0092655811B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F2CAE-CE8E-40C5-8A84-71E24E952173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DBC3-E820-45C8-A451-B23AB993E83F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fuel=50;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45B7C-D3A2-40CD-8B1F-29EF86435938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25B-A6C6-4A86-9859-9EAD22DD9A72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B20F9A-3338-4E5B-A918-EEB8482E4E70}"/>
              </a:ext>
            </a:extLst>
          </p:cNvPr>
          <p:cNvSpPr txBox="1">
            <a:spLocks noChangeArrowheads="1"/>
          </p:cNvSpPr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 car2, car3;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B050"/>
                </a:solidFill>
                <a:latin charset="0" panose="020B0609020204030204" pitchFamily="49" typeface="Consolas"/>
              </a:rPr>
              <a:t>//assume class has a setter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altLang="en-PK" dirty="0" kern="0" lang="en-US">
                <a:latin charset="0" panose="020B0609020204030204" pitchFamily="49" typeface="Consolas"/>
              </a:rPr>
              <a:t>.setFuel(50);</a:t>
            </a:r>
          </a:p>
          <a:p>
            <a:pPr indent="0" marL="0"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car2</a:t>
            </a:r>
            <a:r>
              <a:rPr altLang="en-PK" dirty="0" kern="0" lang="en-US">
                <a:latin charset="0" panose="020B0609020204030204" pitchFamily="49" typeface="Consolas"/>
              </a:rPr>
              <a:t>.setFuel(30);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latin charset="0" panose="020B0609020204030204" pitchFamily="49"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41FCE-3D1E-4EEE-98E9-83C29CAD6938}"/>
              </a:ext>
            </a:extLst>
          </p:cNvPr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741387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Class Instance Variables (Attributes)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377735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</p:txBody>
      </p:sp>
      <p:pic>
        <p:nvPicPr>
          <p:cNvPr descr="Premium Vector | Blue car icon. cute cartoon toy. city vehicle isolated on white  background" id="225289" name="Picture 9">
            <a:extLst>
              <a:ext uri="{FF2B5EF4-FFF2-40B4-BE49-F238E27FC236}">
                <a16:creationId xmlns:a16="http://schemas.microsoft.com/office/drawing/2014/main" id="{47E89F43-B26C-43CD-97A2-B82EE689C3C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9" name="Picture 9">
            <a:extLst>
              <a:ext uri="{FF2B5EF4-FFF2-40B4-BE49-F238E27FC236}">
                <a16:creationId xmlns:a16="http://schemas.microsoft.com/office/drawing/2014/main" id="{11AF6E8A-4516-4BAB-87FB-2CFC85669B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10" name="Picture 9">
            <a:extLst>
              <a:ext uri="{FF2B5EF4-FFF2-40B4-BE49-F238E27FC236}">
                <a16:creationId xmlns:a16="http://schemas.microsoft.com/office/drawing/2014/main" id="{467FB815-1972-4FC0-8E40-E1BE5957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168C-B8C6-45B3-84BF-C7AD933061F6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358DE-C407-4C89-AF98-F0092655811B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F2CAE-CE8E-40C5-8A84-71E24E952173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DBC3-E820-45C8-A451-B23AB993E83F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fuel=50;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45B7C-D3A2-40CD-8B1F-29EF86435938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fuel=30;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25B-A6C6-4A86-9859-9EAD22DD9A72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B20F9A-3338-4E5B-A918-EEB8482E4E70}"/>
              </a:ext>
            </a:extLst>
          </p:cNvPr>
          <p:cNvSpPr txBox="1">
            <a:spLocks noChangeArrowheads="1"/>
          </p:cNvSpPr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 car2, car3;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B050"/>
                </a:solidFill>
                <a:latin charset="0" panose="020B0609020204030204" pitchFamily="49" typeface="Consolas"/>
              </a:rPr>
              <a:t>//assume class has a setter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altLang="en-PK" dirty="0" kern="0" lang="en-US">
                <a:latin charset="0" panose="020B0609020204030204" pitchFamily="49" typeface="Consolas"/>
              </a:rPr>
              <a:t>.setFuel(50);</a:t>
            </a:r>
          </a:p>
          <a:p>
            <a:pPr indent="0" marL="0"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car2</a:t>
            </a:r>
            <a:r>
              <a:rPr altLang="en-PK" dirty="0" kern="0" lang="en-US">
                <a:latin charset="0" panose="020B0609020204030204" pitchFamily="49" typeface="Consolas"/>
              </a:rPr>
              <a:t>.setFuel(30);</a:t>
            </a:r>
          </a:p>
          <a:p>
            <a:pPr indent="0" marL="0"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car3</a:t>
            </a:r>
            <a:r>
              <a:rPr altLang="en-PK" dirty="0" kern="0" lang="en-US">
                <a:latin charset="0" panose="020B0609020204030204" pitchFamily="49" typeface="Consolas"/>
              </a:rPr>
              <a:t>.setFuel(84);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latin charset="0" panose="020B0609020204030204" pitchFamily="49"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4BB44-183D-4823-9CD4-7482C1E5EDB0}"/>
              </a:ext>
            </a:extLst>
          </p:cNvPr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905904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9C44A9A-AE8C-4E93-8755-1BD7FA7226E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Class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4ACD1B-4F2B-45BF-AF73-1893530B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err="1" lang="en-US">
                <a:latin charset="0" panose="02070309020205020404" pitchFamily="49" typeface="Courier New"/>
              </a:rPr>
              <a:t>displayWidth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err="1" lang="en-US">
                <a:latin charset="0" panose="02070309020205020404" pitchFamily="49" typeface="Courier New"/>
              </a:rPr>
              <a:t>displayLength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err="1" lang="en-US">
                <a:latin charset="0" panose="02070309020205020404" pitchFamily="49" typeface="Courier New"/>
              </a:rPr>
              <a:t>displayArea</a:t>
            </a:r>
            <a:r>
              <a:rPr b="1" dirty="0" lang="en-US">
                <a:latin charset="0" panose="02070309020205020404" pitchFamily="49" typeface="Courier New"/>
              </a:rPr>
              <a:t>();</a:t>
            </a:r>
            <a:endParaRPr altLang="aa-ET" b="1" dirty="0" lang="aa-ET">
              <a:latin charset="0" panose="02070309020205020404" pitchFamily="49" typeface="Courier New"/>
            </a:endParaRP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};</a:t>
            </a:r>
            <a:endParaRPr b="1"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aa-ET" dirty="0" lang="aa-ET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886ED8B-9BE4-433F-92E7-2D2285FE2E34}"/>
              </a:ext>
            </a:extLst>
          </p:cNvPr>
          <p:cNvSpPr/>
          <p:nvPr/>
        </p:nvSpPr>
        <p:spPr>
          <a:xfrm>
            <a:off x="4587875" y="2522538"/>
            <a:ext cx="381000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39A33FF-F718-4978-AB03-4D430E84F336}"/>
              </a:ext>
            </a:extLst>
          </p:cNvPr>
          <p:cNvSpPr/>
          <p:nvPr/>
        </p:nvSpPr>
        <p:spPr>
          <a:xfrm>
            <a:off x="4587875" y="3756025"/>
            <a:ext cx="381000" cy="137636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2D3B0E9-9A2B-499D-9BE9-DC01D13DE17E}"/>
              </a:ext>
            </a:extLst>
          </p:cNvPr>
          <p:cNvSpPr txBox="1">
            <a:spLocks noChangeArrowheads="1"/>
          </p:cNvSpPr>
          <p:nvPr/>
        </p:nvSpPr>
        <p:spPr>
          <a:xfrm>
            <a:off x="5124450" y="2667000"/>
            <a:ext cx="2590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Data (attributes)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Functions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0986987-A253-49B3-B915-F4BB199ADCD3}"/>
              </a:ext>
            </a:extLst>
          </p:cNvPr>
          <p:cNvSpPr/>
          <p:nvPr/>
        </p:nvSpPr>
        <p:spPr>
          <a:xfrm>
            <a:off x="4267200" y="0"/>
            <a:ext cx="4640263" cy="2392363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b="1" dirty="0" lang="en-US" sz="2000">
                <a:solidFill>
                  <a:schemeClr val="tx1"/>
                </a:solidFill>
              </a:rPr>
              <a:t>Attribute values define the </a:t>
            </a:r>
            <a:r>
              <a:rPr b="1" dirty="0" lang="en-US" sz="2000">
                <a:solidFill>
                  <a:srgbClr val="FF0000"/>
                </a:solidFill>
              </a:rPr>
              <a:t>state in objects</a:t>
            </a:r>
          </a:p>
          <a:p>
            <a:pPr algn="ctr" eaLnBrk="1" hangingPunct="1">
              <a:defRPr/>
            </a:pPr>
            <a:endParaRPr b="1" dirty="0" lang="en-US" sz="200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b="1" dirty="0" lang="en-US" sz="2000">
                <a:solidFill>
                  <a:schemeClr val="tx1"/>
                </a:solidFill>
              </a:rPr>
              <a:t>Functions define the </a:t>
            </a:r>
            <a:r>
              <a:rPr b="1" dirty="0" lang="en-US" sz="2000">
                <a:solidFill>
                  <a:srgbClr val="FF0000"/>
                </a:solidFill>
              </a:rPr>
              <a:t>behavior of objects</a:t>
            </a:r>
            <a:endParaRPr altLang="aa-ET" dirty="0" lang="aa-ET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25DB1-7C72-49FD-8347-C1B441A9FAB8}"/>
              </a:ext>
            </a:extLst>
          </p:cNvPr>
          <p:cNvSpPr/>
          <p:nvPr/>
        </p:nvSpPr>
        <p:spPr>
          <a:xfrm>
            <a:off x="2857500" y="6126163"/>
            <a:ext cx="1833563" cy="549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width = 4</a:t>
            </a:r>
          </a:p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length = 2</a:t>
            </a:r>
            <a:endParaRPr altLang="aa-ET" dirty="0" lang="aa-ET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97DE8-36F8-49FE-A456-69DC5EE2BD84}"/>
              </a:ext>
            </a:extLst>
          </p:cNvPr>
          <p:cNvSpPr/>
          <p:nvPr/>
        </p:nvSpPr>
        <p:spPr>
          <a:xfrm>
            <a:off x="5097463" y="5697538"/>
            <a:ext cx="2035175" cy="977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width = 4</a:t>
            </a:r>
          </a:p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length = 3</a:t>
            </a:r>
            <a:endParaRPr altLang="aa-ET" dirty="0" lang="aa-ET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916F7-D0E8-4CB4-8530-328CDC09606A}"/>
              </a:ext>
            </a:extLst>
          </p:cNvPr>
          <p:cNvSpPr/>
          <p:nvPr/>
        </p:nvSpPr>
        <p:spPr>
          <a:xfrm>
            <a:off x="7540625" y="4602163"/>
            <a:ext cx="1366838" cy="207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width = 2</a:t>
            </a:r>
          </a:p>
          <a:p>
            <a:pPr algn="ctr" eaLnBrk="1" hangingPunct="1">
              <a:defRPr/>
            </a:pPr>
            <a:r>
              <a:rPr dirty="0" lang="en-US">
                <a:solidFill>
                  <a:schemeClr val="tx1"/>
                </a:solidFill>
              </a:rPr>
              <a:t>length = 5</a:t>
            </a:r>
            <a:endParaRPr altLang="aa-ET" dirty="0" lang="aa-E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3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5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9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 nodeType="clickPar">
                      <p:stCondLst>
                        <p:cond delay="indefinite"/>
                      </p:stCondLst>
                      <p:childTnLst>
                        <p:par>
                          <p:cTn fill="hold" id="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6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  <p:bldP animBg="1" grpId="0" spid="6"/>
      <p:bldP animBg="1" grpId="0" spid="8"/>
      <p:bldP animBg="1" grpId="0" spid="3"/>
      <p:bldP animBg="1" grpId="0" spid="11"/>
      <p:bldP animBg="1" grpId="0" spid="1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Class Instance Variables (Attributes)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3777358" cy="4525963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</p:txBody>
      </p:sp>
      <p:pic>
        <p:nvPicPr>
          <p:cNvPr descr="Premium Vector | Blue car icon. cute cartoon toy. city vehicle isolated on white  background" id="225289" name="Picture 9">
            <a:extLst>
              <a:ext uri="{FF2B5EF4-FFF2-40B4-BE49-F238E27FC236}">
                <a16:creationId xmlns:a16="http://schemas.microsoft.com/office/drawing/2014/main" id="{47E89F43-B26C-43CD-97A2-B82EE689C3C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9" name="Picture 9">
            <a:extLst>
              <a:ext uri="{FF2B5EF4-FFF2-40B4-BE49-F238E27FC236}">
                <a16:creationId xmlns:a16="http://schemas.microsoft.com/office/drawing/2014/main" id="{11AF6E8A-4516-4BAB-87FB-2CFC85669BA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10" name="Picture 9">
            <a:extLst>
              <a:ext uri="{FF2B5EF4-FFF2-40B4-BE49-F238E27FC236}">
                <a16:creationId xmlns:a16="http://schemas.microsoft.com/office/drawing/2014/main" id="{467FB815-1972-4FC0-8E40-E1BE595762A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168C-B8C6-45B3-84BF-C7AD933061F6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358DE-C407-4C89-AF98-F0092655811B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F2CAE-CE8E-40C5-8A84-71E24E952173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5DBC3-E820-45C8-A451-B23AB993E83F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fuel=50;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45B7C-D3A2-40CD-8B1F-29EF86435938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fuel=30;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DE25B-A6C6-4A86-9859-9EAD22DD9A72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fuel=84;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B20F9A-3338-4E5B-A918-EEB8482E4E70}"/>
              </a:ext>
            </a:extLst>
          </p:cNvPr>
          <p:cNvSpPr txBox="1">
            <a:spLocks noChangeArrowheads="1"/>
          </p:cNvSpPr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 car2, car3;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B050"/>
                </a:solidFill>
                <a:latin charset="0" panose="020B0609020204030204" pitchFamily="49" typeface="Consolas"/>
              </a:rPr>
              <a:t>//assume class has a setter</a:t>
            </a:r>
          </a:p>
          <a:p>
            <a:pPr indent="0" marL="0">
              <a:buFont charset="0" panose="020B0604020202020204" pitchFamily="34" typeface="Arial"/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altLang="en-PK" dirty="0" kern="0" lang="en-US">
                <a:latin charset="0" panose="020B0609020204030204" pitchFamily="49" typeface="Consolas"/>
              </a:rPr>
              <a:t>.setFuel(50);</a:t>
            </a:r>
          </a:p>
          <a:p>
            <a:pPr indent="0" marL="0"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car2</a:t>
            </a:r>
            <a:r>
              <a:rPr altLang="en-PK" dirty="0" kern="0" lang="en-US">
                <a:latin charset="0" panose="020B0609020204030204" pitchFamily="49" typeface="Consolas"/>
              </a:rPr>
              <a:t>.setFuel(30);</a:t>
            </a:r>
          </a:p>
          <a:p>
            <a:pPr indent="0" marL="0">
              <a:buNone/>
            </a:pPr>
            <a:r>
              <a:rPr altLang="en-PK" b="1" dirty="0" i="1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car3</a:t>
            </a:r>
            <a:r>
              <a:rPr altLang="en-PK" dirty="0" kern="0" lang="en-US">
                <a:latin charset="0" panose="020B0609020204030204" pitchFamily="49" typeface="Consolas"/>
              </a:rPr>
              <a:t>.setFuel(84);</a:t>
            </a:r>
          </a:p>
          <a:p>
            <a:pPr indent="0" marL="0">
              <a:buFont charset="0" panose="020B0604020202020204" pitchFamily="34" typeface="Arial"/>
              <a:buNone/>
            </a:pPr>
            <a:endParaRPr altLang="en-PK" dirty="0" kern="0" lang="en-US">
              <a:latin charset="0" panose="020B0609020204030204" pitchFamily="49" typeface="Consolas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DBC737C-8318-4D3A-A39D-02CD0F8E3317}"/>
              </a:ext>
            </a:extLst>
          </p:cNvPr>
          <p:cNvSpPr/>
          <p:nvPr/>
        </p:nvSpPr>
        <p:spPr>
          <a:xfrm>
            <a:off x="5482547" y="6927"/>
            <a:ext cx="3552672" cy="1752600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>
                <a:solidFill>
                  <a:schemeClr val="tx1"/>
                </a:solidFill>
              </a:rPr>
              <a:t>Each class object has </a:t>
            </a:r>
            <a:r>
              <a:rPr b="1" dirty="0" lang="en-US">
                <a:solidFill>
                  <a:srgbClr val="FF0000"/>
                </a:solidFill>
              </a:rPr>
              <a:t>its own copy of the class’s member variables. </a:t>
            </a:r>
            <a:endParaRPr altLang="en-PK" b="1" dirty="0" lang="en-PK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BB60E-2DE6-48C3-9C66-79B3CE26C38F}"/>
              </a:ext>
            </a:extLst>
          </p:cNvPr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431305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6"/>
      <p:bldP animBg="1" grpId="0" spid="4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Class Members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dirty="0" lang="en-US"/>
              <a:t>Class members include </a:t>
            </a:r>
            <a:r>
              <a:rPr altLang="en-PK" dirty="0" lang="en-US">
                <a:solidFill>
                  <a:srgbClr val="0070C0"/>
                </a:solidFill>
              </a:rPr>
              <a:t>instance variables </a:t>
            </a:r>
            <a:r>
              <a:rPr altLang="en-PK" dirty="0" lang="en-US"/>
              <a:t>and </a:t>
            </a:r>
            <a:r>
              <a:rPr altLang="en-PK" dirty="0" lang="en-US">
                <a:solidFill>
                  <a:srgbClr val="0070C0"/>
                </a:solidFill>
              </a:rPr>
              <a:t>functions</a:t>
            </a:r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dirty="0" lang="en-US"/>
              <a:t>It is possible to create a member variable or member function that does </a:t>
            </a:r>
            <a:r>
              <a:rPr b="1" dirty="0" i="1" lang="en-US" u="sng"/>
              <a:t>not belong to any instance of a class</a:t>
            </a:r>
            <a:r>
              <a:rPr dirty="0" lang="en-US"/>
              <a:t>. </a:t>
            </a:r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dirty="0" lang="en-US"/>
              <a:t>Such members are known as a </a:t>
            </a:r>
            <a:r>
              <a:rPr dirty="0" lang="en-US">
                <a:solidFill>
                  <a:srgbClr val="FF0000"/>
                </a:solidFill>
              </a:rPr>
              <a:t>static member variables </a:t>
            </a:r>
            <a:r>
              <a:rPr dirty="0" lang="en-US"/>
              <a:t>and </a:t>
            </a:r>
            <a:r>
              <a:rPr dirty="0" lang="en-US">
                <a:solidFill>
                  <a:srgbClr val="FF0000"/>
                </a:solidFill>
              </a:rPr>
              <a:t>static member functions</a:t>
            </a:r>
            <a:r>
              <a:rPr dirty="0" lang="en-US"/>
              <a:t>. </a:t>
            </a:r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dirty="0" lang="en-US"/>
              <a:t>You can think of </a:t>
            </a:r>
            <a:r>
              <a:rPr dirty="0" lang="en-US">
                <a:solidFill>
                  <a:srgbClr val="0070C0"/>
                </a:solidFill>
              </a:rPr>
              <a:t>static class members </a:t>
            </a:r>
            <a:r>
              <a:rPr dirty="0" lang="en-US"/>
              <a:t>as </a:t>
            </a:r>
            <a:r>
              <a:rPr dirty="0" lang="en-US">
                <a:solidFill>
                  <a:srgbClr val="0070C0"/>
                </a:solidFill>
              </a:rPr>
              <a:t>belonging to the class</a:t>
            </a:r>
            <a:r>
              <a:rPr dirty="0" lang="en-US"/>
              <a:t> instead of to an instance of the class</a:t>
            </a: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2785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Member Variables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dirty="0" lang="en-US"/>
              <a:t>When a member variable is </a:t>
            </a:r>
            <a:r>
              <a:rPr b="1" dirty="0" i="1" lang="en-US"/>
              <a:t>static</a:t>
            </a:r>
            <a:r>
              <a:rPr dirty="0" lang="en-US"/>
              <a:t>, there will be </a:t>
            </a:r>
            <a:r>
              <a:rPr dirty="0" lang="en-US">
                <a:solidFill>
                  <a:srgbClr val="FF0000"/>
                </a:solidFill>
              </a:rPr>
              <a:t>only one copy</a:t>
            </a:r>
            <a:r>
              <a:rPr dirty="0" lang="en-US"/>
              <a:t> of it in memory, regardless of the </a:t>
            </a:r>
            <a:r>
              <a:rPr dirty="0" lang="en-US">
                <a:solidFill>
                  <a:srgbClr val="0070C0"/>
                </a:solidFill>
              </a:rPr>
              <a:t>number of instances of the class that might exist</a:t>
            </a:r>
            <a:r>
              <a:rPr dirty="0" lang="en-US"/>
              <a:t>. </a:t>
            </a:r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dirty="0" lang="en-US"/>
              <a:t>A single copy of a class’s static member variable is </a:t>
            </a:r>
            <a:r>
              <a:rPr dirty="0" lang="en-US">
                <a:solidFill>
                  <a:srgbClr val="0070C0"/>
                </a:solidFill>
              </a:rPr>
              <a:t>shared by all objects of the class</a:t>
            </a:r>
            <a:endParaRPr altLang="en-PK" dirty="0" lang="en-US">
              <a:solidFill>
                <a:srgbClr val="0070C0"/>
              </a:solidFill>
            </a:endParaRPr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altLang="en-PK" dirty="0" lang="en-US"/>
              <a:t>Static member variables exist even if </a:t>
            </a:r>
            <a:r>
              <a:rPr altLang="en-PK" dirty="0" lang="en-US">
                <a:solidFill>
                  <a:srgbClr val="0070C0"/>
                </a:solidFill>
              </a:rPr>
              <a:t>no instances (objects) of the class exist</a:t>
            </a:r>
          </a:p>
          <a:p>
            <a:pPr>
              <a:buFontTx/>
              <a:buChar char="•"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8363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6" name="Picture 9">
            <a:extLst>
              <a:ext uri="{FF2B5EF4-FFF2-40B4-BE49-F238E27FC236}">
                <a16:creationId xmlns:a16="http://schemas.microsoft.com/office/drawing/2014/main" id="{982A1B36-1D68-47B0-BCE5-6C7A4A31A68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7" name="Picture 6">
            <a:extLst>
              <a:ext uri="{FF2B5EF4-FFF2-40B4-BE49-F238E27FC236}">
                <a16:creationId xmlns:a16="http://schemas.microsoft.com/office/drawing/2014/main" id="{E06EA403-8AEE-40B9-AD14-15AA3C3D81E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19151-A783-4C46-BE0D-39D4CD4C7E8E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1F7F0-1D70-41D6-BA11-5D9BAC4AFA3E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6C5F7-ADA2-4133-ACF9-7E69FA0D7F1B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7D2A1-E0C4-429D-A1E2-61C01B38365D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0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24FBC-99B4-438F-8934-6F4B50096D3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47974" y="4269237"/>
            <a:ext cx="1209490" cy="611579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1D94E8-52FB-4164-AB46-F17235A0F7D9}"/>
              </a:ext>
            </a:extLst>
          </p:cNvPr>
          <p:cNvCxnSpPr>
            <a:cxnSpLocks/>
          </p:cNvCxnSpPr>
          <p:nvPr/>
        </p:nvCxnSpPr>
        <p:spPr>
          <a:xfrm flipV="1">
            <a:off x="4914762" y="4486030"/>
            <a:ext cx="412572" cy="58373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FDFA7B-BEED-4D28-8393-87B004DA2AE6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24241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6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9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6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6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6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6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7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76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8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  <p:bldP grpId="0" spid="9"/>
      <p:bldP grpId="0" spid="10"/>
      <p:bldP grpId="0" spid="11"/>
      <p:bldP grpId="0" spid="12"/>
      <p:bldP grpId="0" spid="13"/>
      <p:bldP animBg="1" grpId="0" spid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0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0B7B54-CEDF-43C1-B2FE-CED6C3C997DB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485078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  <p:bldP grpId="0" spid="1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1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70F0D3-FA23-4892-ADF7-3AE9BDF681A8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658137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6" name="Picture 9">
            <a:extLst>
              <a:ext uri="{FF2B5EF4-FFF2-40B4-BE49-F238E27FC236}">
                <a16:creationId xmlns:a16="http://schemas.microsoft.com/office/drawing/2014/main" id="{982A1B36-1D68-47B0-BCE5-6C7A4A31A68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19151-A783-4C46-BE0D-39D4CD4C7E8E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6C5F7-ADA2-4133-ACF9-7E69FA0D7F1B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1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1D94E8-52FB-4164-AB46-F17235A0F7D9}"/>
              </a:ext>
            </a:extLst>
          </p:cNvPr>
          <p:cNvCxnSpPr>
            <a:cxnSpLocks/>
          </p:cNvCxnSpPr>
          <p:nvPr/>
        </p:nvCxnSpPr>
        <p:spPr>
          <a:xfrm flipV="1">
            <a:off x="4914762" y="4486030"/>
            <a:ext cx="412572" cy="58373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559FDA-58A0-4BA6-965A-7E66FBABB1A2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690281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4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4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9"/>
      <p:bldP grpId="0" spid="1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6" name="Picture 9">
            <a:extLst>
              <a:ext uri="{FF2B5EF4-FFF2-40B4-BE49-F238E27FC236}">
                <a16:creationId xmlns:a16="http://schemas.microsoft.com/office/drawing/2014/main" id="{982A1B36-1D68-47B0-BCE5-6C7A4A31A68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19151-A783-4C46-BE0D-39D4CD4C7E8E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6C5F7-ADA2-4133-ACF9-7E69FA0D7F1B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2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1D94E8-52FB-4164-AB46-F17235A0F7D9}"/>
              </a:ext>
            </a:extLst>
          </p:cNvPr>
          <p:cNvCxnSpPr>
            <a:cxnSpLocks/>
          </p:cNvCxnSpPr>
          <p:nvPr/>
        </p:nvCxnSpPr>
        <p:spPr>
          <a:xfrm flipV="1">
            <a:off x="4914762" y="4486030"/>
            <a:ext cx="412572" cy="58373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B2BFD-36D8-4FF0-84FE-E2EAC1AC8BEB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004371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6" name="Picture 9">
            <a:extLst>
              <a:ext uri="{FF2B5EF4-FFF2-40B4-BE49-F238E27FC236}">
                <a16:creationId xmlns:a16="http://schemas.microsoft.com/office/drawing/2014/main" id="{982A1B36-1D68-47B0-BCE5-6C7A4A31A68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7" name="Picture 6">
            <a:extLst>
              <a:ext uri="{FF2B5EF4-FFF2-40B4-BE49-F238E27FC236}">
                <a16:creationId xmlns:a16="http://schemas.microsoft.com/office/drawing/2014/main" id="{E06EA403-8AEE-40B9-AD14-15AA3C3D81E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19151-A783-4C46-BE0D-39D4CD4C7E8E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1F7F0-1D70-41D6-BA11-5D9BAC4AFA3E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6C5F7-ADA2-4133-ACF9-7E69FA0D7F1B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7D2A1-E0C4-429D-A1E2-61C01B38365D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2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24FBC-99B4-438F-8934-6F4B50096D3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47974" y="4269237"/>
            <a:ext cx="1209490" cy="611579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1D94E8-52FB-4164-AB46-F17235A0F7D9}"/>
              </a:ext>
            </a:extLst>
          </p:cNvPr>
          <p:cNvCxnSpPr>
            <a:cxnSpLocks/>
          </p:cNvCxnSpPr>
          <p:nvPr/>
        </p:nvCxnSpPr>
        <p:spPr>
          <a:xfrm flipV="1">
            <a:off x="4914762" y="4486030"/>
            <a:ext cx="412572" cy="58373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83B18D-FE4C-42EC-83A9-3509DC099F5C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877160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4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4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3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4677176" cy="5897564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err="1" i="1" lang="en-US">
                <a:solidFill>
                  <a:srgbClr val="FF0000"/>
                </a:solidFill>
                <a:latin charset="0" panose="020B0609020204030204" pitchFamily="49" typeface="Consolas"/>
              </a:rPr>
              <a:t>totalCars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++;  </a:t>
            </a:r>
            <a:r>
              <a:rPr altLang="en-PK" dirty="0" lang="en-US">
                <a:latin charset="0" panose="020B0609020204030204" pitchFamily="49" typeface="Consolas"/>
              </a:rPr>
              <a:t>}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0F7A3C-AFDE-4A86-80C7-377770AF25DB}"/>
              </a:ext>
            </a:extLst>
          </p:cNvPr>
          <p:cNvSpPr txBox="1">
            <a:spLocks noChangeArrowheads="1"/>
          </p:cNvSpPr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altLang="en-PK" dirty="0" kern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kern="0" lang="en-US">
                <a:latin charset="0" panose="020B0609020204030204" pitchFamily="49" typeface="Consolas"/>
              </a:rPr>
              <a:t> car1,car2,car3;</a:t>
            </a:r>
          </a:p>
        </p:txBody>
      </p:sp>
      <p:pic>
        <p:nvPicPr>
          <p:cNvPr descr="Premium Vector | Blue car icon. cute cartoon toy. city vehicle isolated on white  background" id="5" name="Picture 9">
            <a:extLst>
              <a:ext uri="{FF2B5EF4-FFF2-40B4-BE49-F238E27FC236}">
                <a16:creationId xmlns:a16="http://schemas.microsoft.com/office/drawing/2014/main" id="{7ABF4A7F-EA94-4D05-84F9-7E8C868A0E3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6" name="Picture 9">
            <a:extLst>
              <a:ext uri="{FF2B5EF4-FFF2-40B4-BE49-F238E27FC236}">
                <a16:creationId xmlns:a16="http://schemas.microsoft.com/office/drawing/2014/main" id="{982A1B36-1D68-47B0-BCE5-6C7A4A31A68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mium Vector | Blue car icon. cute cartoon toy. city vehicle isolated on white  background" id="7" name="Picture 6">
            <a:extLst>
              <a:ext uri="{FF2B5EF4-FFF2-40B4-BE49-F238E27FC236}">
                <a16:creationId xmlns:a16="http://schemas.microsoft.com/office/drawing/2014/main" id="{E06EA403-8AEE-40B9-AD14-15AA3C3D81E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F96CB-639D-4848-8F0C-15238BFC4861}"/>
              </a:ext>
            </a:extLst>
          </p:cNvPr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car1</a:t>
            </a:r>
            <a:endParaRPr altLang="en-PK" b="1" dirty="0"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19151-A783-4C46-BE0D-39D4CD4C7E8E}"/>
              </a:ext>
            </a:extLst>
          </p:cNvPr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car2</a:t>
            </a:r>
            <a:endParaRPr altLang="en-PK" b="1" dirty="0"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1F7F0-1D70-41D6-BA11-5D9BAC4AFA3E}"/>
              </a:ext>
            </a:extLst>
          </p:cNvPr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400"/>
              <a:t>car3</a:t>
            </a:r>
            <a:endParaRPr altLang="en-PK" b="1" dirty="0" lang="en-P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3D119-3B59-4DAF-B28B-4139940F9DF0}"/>
              </a:ext>
            </a:extLst>
          </p:cNvPr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6C5F7-ADA2-4133-ACF9-7E69FA0D7F1B}"/>
              </a:ext>
            </a:extLst>
          </p:cNvPr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7D2A1-E0C4-429D-A1E2-61C01B38365D}"/>
              </a:ext>
            </a:extLst>
          </p:cNvPr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fuel=0;</a:t>
            </a:r>
          </a:p>
          <a:p>
            <a:r>
              <a:rPr b="1" dirty="0" lang="en-US" sz="2400">
                <a:solidFill>
                  <a:schemeClr val="accent3"/>
                </a:solidFill>
                <a:latin charset="0" panose="020B0609020204030204" pitchFamily="49" typeface="Consolas"/>
              </a:rPr>
              <a:t>model=“”;</a:t>
            </a:r>
            <a:endParaRPr altLang="en-PK" b="1" dirty="0" lang="en-PK" sz="2400">
              <a:solidFill>
                <a:schemeClr val="accent3"/>
              </a:solidFill>
              <a:latin charset="0" panose="020B0609020204030204" pitchFamily="49"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4D11B-F6DA-495C-82D5-FC659C550FC6}"/>
              </a:ext>
            </a:extLst>
          </p:cNvPr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numCol="1" rtlCol="0" wrap="none">
            <a:spAutoFit/>
          </a:bodyPr>
          <a:lstStyle/>
          <a:p>
            <a:r>
              <a:rPr b="1" dirty="0" err="1" i="1" lang="en-US" sz="2400">
                <a:solidFill>
                  <a:srgbClr val="0070C0"/>
                </a:solidFill>
              </a:rPr>
              <a:t>totalCars</a:t>
            </a:r>
            <a:r>
              <a:rPr b="1" dirty="0" i="1" lang="en-US" sz="2400">
                <a:solidFill>
                  <a:srgbClr val="0070C0"/>
                </a:solidFill>
              </a:rPr>
              <a:t> = 3</a:t>
            </a:r>
          </a:p>
          <a:p>
            <a:pPr algn="ctr"/>
            <a:r>
              <a:rPr b="1" dirty="0" i="1" lang="en-US" sz="2400">
                <a:solidFill>
                  <a:srgbClr val="0070C0"/>
                </a:solidFill>
              </a:rPr>
              <a:t>(static)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A7195-55D2-4B95-BD37-12D5E81D1585}"/>
              </a:ext>
            </a:extLst>
          </p:cNvPr>
          <p:cNvCxnSpPr>
            <a:stCxn id="11" idx="0"/>
          </p:cNvCxnSpPr>
          <p:nvPr/>
        </p:nvCxnSpPr>
        <p:spPr>
          <a:xfrm flipV="1">
            <a:off x="1607758" y="4216863"/>
            <a:ext cx="2621482" cy="65520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24FBC-99B4-438F-8934-6F4B50096D3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47974" y="4269237"/>
            <a:ext cx="1209490" cy="611579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1D94E8-52FB-4164-AB46-F17235A0F7D9}"/>
              </a:ext>
            </a:extLst>
          </p:cNvPr>
          <p:cNvCxnSpPr>
            <a:cxnSpLocks/>
          </p:cNvCxnSpPr>
          <p:nvPr/>
        </p:nvCxnSpPr>
        <p:spPr>
          <a:xfrm flipV="1">
            <a:off x="4914762" y="4486030"/>
            <a:ext cx="412572" cy="583737"/>
          </a:xfrm>
          <a:prstGeom prst="straightConnector1">
            <a:avLst/>
          </a:prstGeom>
          <a:ln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8B3E8A-0E56-4206-A60C-CD984D75103C}"/>
              </a:ext>
            </a:extLst>
          </p:cNvPr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9020204030204" pitchFamily="49" typeface="Consolas"/>
              </a:rPr>
              <a:t>public:</a:t>
            </a:r>
            <a:endParaRPr altLang="en-PK" b="1" dirty="0" lang="en-PK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531071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E449B0A-BEBA-4ECC-859A-A4B4371FE3E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Defining an Instance of a Class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BFCAD71-D72C-4343-BFDC-EBB65CC0ED2C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An object is an </a:t>
            </a:r>
            <a:r>
              <a:rPr lang="en-US">
                <a:solidFill>
                  <a:srgbClr val="0070C0"/>
                </a:solidFill>
              </a:rPr>
              <a:t>instance of a class</a:t>
            </a:r>
            <a:r>
              <a:rPr lang="en-US"/>
              <a:t>, to create an object: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ClassName</a:t>
            </a:r>
            <a:r>
              <a:rPr lang="en-US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lang="en-US">
                <a:latin charset="0" panose="02070309020205020404" pitchFamily="49" typeface="Courier New"/>
                <a:cs charset="0" panose="02070309020205020404" pitchFamily="49" typeface="Courier New"/>
              </a:rPr>
              <a:t>objectName</a:t>
            </a:r>
            <a:r>
              <a:rPr lang="en-US">
                <a:latin charset="0" panose="02070309020205020404" pitchFamily="49" typeface="Courier New"/>
                <a:cs charset="0" panose="02070309020205020404" pitchFamily="49" typeface="Courier New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>
                <a:latin charset="0" panose="02070309020205020404" pitchFamily="49"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Rectangle</a:t>
            </a:r>
            <a:r>
              <a:rPr b="1" lang="en-US">
                <a:latin charset="0" panose="02070309020205020404" pitchFamily="49" typeface="Courier New"/>
              </a:rPr>
              <a:t> r;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Tx/>
              <a:buChar char="•"/>
            </a:pPr>
            <a:r>
              <a:rPr altLang="en-PK" lang="en-US"/>
              <a:t>Every object has a </a:t>
            </a:r>
            <a:r>
              <a:rPr altLang="en-PK" lang="en-US">
                <a:solidFill>
                  <a:srgbClr val="0070C0"/>
                </a:solidFill>
              </a:rPr>
              <a:t>unique identity, its own state 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</p:txBody>
      </p:sp>
      <p:pic>
        <p:nvPicPr>
          <p:cNvPr descr="Python Object-Oriented Programming (OOP) – PYnative" id="4" name="Picture 6">
            <a:extLst>
              <a:ext uri="{FF2B5EF4-FFF2-40B4-BE49-F238E27FC236}">
                <a16:creationId xmlns:a16="http://schemas.microsoft.com/office/drawing/2014/main" id="{F46EA459-CB42-41F4-A53B-27902FF566F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0825" y="4070350"/>
            <a:ext cx="3562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>
            <a:extLst>
              <a:ext uri="{FF2B5EF4-FFF2-40B4-BE49-F238E27FC236}">
                <a16:creationId xmlns:a16="http://schemas.microsoft.com/office/drawing/2014/main" id="{B9FB336E-AC0A-47AF-8094-19A0FA4C31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Member Variables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1987" name="Rectangle 9">
            <a:extLst>
              <a:ext uri="{FF2B5EF4-FFF2-40B4-BE49-F238E27FC236}">
                <a16:creationId xmlns:a16="http://schemas.microsoft.com/office/drawing/2014/main" id="{D6149CE5-817F-44D2-82F1-E324E01D334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dirty="0" lang="en-US">
                <a:solidFill>
                  <a:srgbClr val="0070C0"/>
                </a:solidFill>
              </a:rPr>
              <a:t>Shared by all objects of a class</a:t>
            </a:r>
          </a:p>
          <a:p>
            <a:pPr>
              <a:buFontTx/>
              <a:buChar char="•"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buFontTx/>
              <a:buChar char="•"/>
            </a:pPr>
            <a:r>
              <a:rPr altLang="en-PK" dirty="0" lang="en-US"/>
              <a:t>Efficient, when a </a:t>
            </a:r>
            <a:r>
              <a:rPr altLang="en-PK" dirty="0" lang="en-US">
                <a:solidFill>
                  <a:srgbClr val="FF0000"/>
                </a:solidFill>
              </a:rPr>
              <a:t>single copy of data is enough </a:t>
            </a:r>
          </a:p>
          <a:p>
            <a:pPr lvl="1"/>
            <a:r>
              <a:rPr altLang="en-PK" dirty="0" lang="en-US"/>
              <a:t>Only the static variable has to be updated</a:t>
            </a:r>
          </a:p>
          <a:p>
            <a:pPr lvl="1"/>
            <a:endParaRPr altLang="en-PK" dirty="0" lang="en-US"/>
          </a:p>
          <a:p>
            <a:pPr>
              <a:buFontTx/>
              <a:buChar char="•"/>
            </a:pPr>
            <a:r>
              <a:rPr altLang="en-PK" dirty="0" lang="en-US"/>
              <a:t>May seems like global variables, but </a:t>
            </a:r>
            <a:r>
              <a:rPr altLang="en-PK" dirty="0" lang="en-US">
                <a:solidFill>
                  <a:srgbClr val="0070C0"/>
                </a:solidFill>
              </a:rPr>
              <a:t>have class scope</a:t>
            </a:r>
          </a:p>
          <a:p>
            <a:pPr lvl="1"/>
            <a:r>
              <a:rPr altLang="en-PK" dirty="0" lang="en-US"/>
              <a:t>only </a:t>
            </a:r>
            <a:r>
              <a:rPr altLang="en-PK" dirty="0" lang="en-US">
                <a:solidFill>
                  <a:srgbClr val="FF0000"/>
                </a:solidFill>
              </a:rPr>
              <a:t>accessible to objects of same class</a:t>
            </a:r>
          </a:p>
          <a:p>
            <a:pPr lvl="1"/>
            <a:endParaRPr altLang="en-PK" dirty="0" lang="en-US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altLang="en-PK" dirty="0" lang="en-US"/>
              <a:t>Exist even if </a:t>
            </a:r>
            <a:r>
              <a:rPr altLang="en-PK" dirty="0" lang="en-US">
                <a:solidFill>
                  <a:srgbClr val="0070C0"/>
                </a:solidFill>
              </a:rPr>
              <a:t>no instances (objects) of the class exist</a:t>
            </a:r>
          </a:p>
          <a:p>
            <a:pPr>
              <a:buFontTx/>
              <a:buChar char="•"/>
            </a:pPr>
            <a:endParaRPr altLang="en-PK" dirty="0" lang="en-US">
              <a:solidFill>
                <a:srgbClr val="0070C0"/>
              </a:solidFill>
            </a:endParaRPr>
          </a:p>
          <a:p>
            <a:pPr>
              <a:buFontTx/>
              <a:buChar char="•"/>
            </a:pPr>
            <a:r>
              <a:rPr altLang="en-PK" dirty="0" lang="en-US"/>
              <a:t>Can be </a:t>
            </a:r>
            <a:r>
              <a:rPr altLang="en-PK" dirty="0" lang="en-US">
                <a:solidFill>
                  <a:srgbClr val="0070C0"/>
                </a:solidFill>
              </a:rPr>
              <a:t>public</a:t>
            </a:r>
            <a:r>
              <a:rPr altLang="en-PK" dirty="0" lang="en-US"/>
              <a:t> or </a:t>
            </a:r>
            <a:r>
              <a:rPr altLang="en-PK" dirty="0" lang="en-US">
                <a:solidFill>
                  <a:srgbClr val="0070C0"/>
                </a:solidFill>
              </a:rPr>
              <a:t>private</a:t>
            </a:r>
            <a:r>
              <a:rPr altLang="en-PK" dirty="0"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28188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4">
            <a:extLst>
              <a:ext uri="{FF2B5EF4-FFF2-40B4-BE49-F238E27FC236}">
                <a16:creationId xmlns:a16="http://schemas.microsoft.com/office/drawing/2014/main" id="{B50DBB0D-7111-4AA1-9398-57406DD528B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Member Variables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7D37796C-9CC0-49DE-8353-FF5862C7453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b="1" dirty="0" lang="en-US"/>
              <a:t>Two-Step Procedure:</a:t>
            </a:r>
          </a:p>
          <a:p>
            <a:pPr indent="-514350" lvl="1" marL="971550">
              <a:buFontTx/>
              <a:buAutoNum type="arabicPeriod"/>
            </a:pPr>
            <a:r>
              <a:rPr altLang="en-PK" dirty="0" lang="en-US">
                <a:solidFill>
                  <a:srgbClr val="0070C0"/>
                </a:solidFill>
              </a:rPr>
              <a:t>Declare (Inside Class):     </a:t>
            </a:r>
            <a:r>
              <a:rPr altLang="en-PK" b="1" dirty="0" lang="en-US">
                <a:latin charset="0" panose="020B0609020204030204" pitchFamily="49" typeface="Consolas"/>
              </a:rPr>
              <a:t>static int radius;</a:t>
            </a:r>
          </a:p>
          <a:p>
            <a:pPr indent="-514350" lvl="1" marL="971550">
              <a:buFontTx/>
              <a:buAutoNum type="arabicPeriod"/>
            </a:pPr>
            <a:r>
              <a:rPr altLang="en-PK" dirty="0" lang="en-US">
                <a:solidFill>
                  <a:srgbClr val="0070C0"/>
                </a:solidFill>
              </a:rPr>
              <a:t>Define (Outside Class):    </a:t>
            </a:r>
            <a:r>
              <a:rPr altLang="en-PK" b="1" dirty="0" lang="en-US">
                <a:latin charset="0" panose="020B0609020204030204" pitchFamily="49" typeface="Consolas"/>
              </a:rPr>
              <a:t>int Circle::radius;</a:t>
            </a:r>
          </a:p>
          <a:p>
            <a:pPr indent="-514350" lvl="1" marL="971550">
              <a:buFontTx/>
              <a:buAutoNum type="arabicPeriod"/>
            </a:pPr>
            <a:endParaRPr altLang="en-PK" dirty="0" lang="en-US"/>
          </a:p>
          <a:p>
            <a:pPr>
              <a:buFontTx/>
              <a:buChar char="•"/>
            </a:pPr>
            <a:r>
              <a:rPr altLang="en-PK" dirty="0" lang="en-US"/>
              <a:t>Static Variables</a:t>
            </a:r>
          </a:p>
          <a:p>
            <a:pPr algn="just" indent="-514350" lvl="1" marL="971550"/>
            <a:r>
              <a:rPr altLang="en-PK" dirty="0" lang="en-US"/>
              <a:t>Default Initialization: 0 or Null (for pointers)</a:t>
            </a:r>
          </a:p>
          <a:p>
            <a:pPr algn="just" indent="-514350" lvl="1" marL="971550"/>
            <a:r>
              <a:rPr altLang="en-PK" dirty="0" lang="en-US"/>
              <a:t>Initialization: user defined value</a:t>
            </a:r>
          </a:p>
          <a:p>
            <a:pPr algn="just" indent="-514350" lvl="1" marL="971550"/>
            <a:r>
              <a:rPr altLang="en-PK" dirty="0" lang="en-US"/>
              <a:t>Initialization is made just once, at compile time.</a:t>
            </a:r>
          </a:p>
          <a:p>
            <a:pPr algn="just" indent="-514350" lvl="1" marL="971550"/>
            <a:r>
              <a:rPr altLang="en-PK" dirty="0" lang="en-US"/>
              <a:t>Accessibility: Private or Public</a:t>
            </a:r>
          </a:p>
          <a:p>
            <a:pPr indent="-514350" lvl="1" marL="971550"/>
            <a:endParaRPr altLang="en-PK" b="1" dirty="0" lang="en-US">
              <a:solidFill>
                <a:srgbClr val="2C14DE"/>
              </a:solidFill>
            </a:endParaRPr>
          </a:p>
          <a:p>
            <a:pPr indent="-514350" lvl="1" marL="971550"/>
            <a:endParaRPr altLang="en-PK" b="1" dirty="0" lang="en-US">
              <a:solidFill>
                <a:srgbClr val="2C14DE"/>
              </a:solidFill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A2916D9D-21FC-48BF-B73E-BCF2C63F9CD6}"/>
              </a:ext>
            </a:extLst>
          </p:cNvPr>
          <p:cNvSpPr/>
          <p:nvPr/>
        </p:nvSpPr>
        <p:spPr>
          <a:xfrm>
            <a:off x="4953000" y="0"/>
            <a:ext cx="3962400" cy="2209800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dirty="0" lang="en-US">
                <a:solidFill>
                  <a:schemeClr val="tx1"/>
                </a:solidFill>
              </a:rPr>
              <a:t>This external definition statement </a:t>
            </a:r>
            <a:r>
              <a:rPr b="1" dirty="0" lang="en-US">
                <a:solidFill>
                  <a:srgbClr val="FF0000"/>
                </a:solidFill>
              </a:rPr>
              <a:t>causes the variable to be created in memory </a:t>
            </a:r>
            <a:r>
              <a:rPr dirty="0" lang="en-US">
                <a:solidFill>
                  <a:schemeClr val="tx1"/>
                </a:solidFill>
              </a:rPr>
              <a:t>and is required.</a:t>
            </a:r>
            <a:endParaRPr altLang="en-PK" dirty="0" lang="en-P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B7180B75-5B04-4461-94B1-096E1E34FB1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typeface="Courier"/>
              </a:rPr>
              <a:t>Public</a:t>
            </a:r>
            <a:r>
              <a:rPr altLang="en-PK" dirty="0" lang="en-US"/>
              <a:t> </a:t>
            </a:r>
            <a:r>
              <a:rPr altLang="en-PK" dirty="0" lang="en-US">
                <a:solidFill>
                  <a:srgbClr val="FF0000"/>
                </a:solidFill>
                <a:latin typeface="Courier"/>
              </a:rPr>
              <a:t>static</a:t>
            </a:r>
            <a:r>
              <a:rPr altLang="en-PK" dirty="0" lang="en-US"/>
              <a:t> Member Variables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5F3546D-D569-46D9-969D-69A6C1D451BA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 numCol="1">
            <a:normAutofit fontScale="85000" lnSpcReduction="10000"/>
          </a:bodyPr>
          <a:lstStyle/>
          <a:p>
            <a:pPr indent="-457200" lvl="1" marL="541338">
              <a:defRPr/>
            </a:pPr>
            <a:r>
              <a:rPr dirty="0" lang="en-US" sz="2600"/>
              <a:t>Can be accessed using </a:t>
            </a:r>
            <a:r>
              <a:rPr dirty="0" lang="en-US" sz="2600">
                <a:solidFill>
                  <a:srgbClr val="0070C0"/>
                </a:solidFill>
              </a:rPr>
              <a:t>class name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	</a:t>
            </a:r>
            <a:r>
              <a:rPr dirty="0" lang="en-US" sz="2600">
                <a:latin charset="0" panose="020B0609020204030204" pitchFamily="49" typeface="Consolas"/>
              </a:rPr>
              <a:t>    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dirty="0" lang="en-US" sz="2600">
                <a:latin charset="0" panose="020B0609020204030204" pitchFamily="49" typeface="Consolas"/>
              </a:rPr>
              <a:t>::</a:t>
            </a:r>
            <a:r>
              <a:rPr dirty="0" err="1" lang="en-US" sz="2600">
                <a:latin charset="0" panose="020B0609020204030204" pitchFamily="49" typeface="Consolas"/>
              </a:rPr>
              <a:t>totalCars</a:t>
            </a:r>
            <a:r>
              <a:rPr dirty="0" lang="en-US" sz="2600">
                <a:latin charset="0" panose="020B0609020204030204" pitchFamily="49" typeface="Consolas"/>
              </a:rPr>
              <a:t>;</a:t>
            </a:r>
          </a:p>
          <a:p>
            <a:pPr lvl="4">
              <a:buFontTx/>
              <a:buNone/>
              <a:defRPr/>
            </a:pP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 be accessed via any </a:t>
            </a:r>
            <a:r>
              <a:rPr dirty="0" lang="en-US" sz="2600">
                <a:solidFill>
                  <a:srgbClr val="0070C0"/>
                </a:solidFill>
              </a:rPr>
              <a:t>class’ object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 	</a:t>
            </a:r>
            <a:r>
              <a:rPr dirty="0" lang="en-US" sz="2600">
                <a:latin charset="0" panose="020B0609020204030204" pitchFamily="49" typeface="Consolas"/>
              </a:rPr>
              <a:t>    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.totalCars;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 be accessed via </a:t>
            </a:r>
            <a:r>
              <a:rPr dirty="0" lang="en-US" sz="2600">
                <a:solidFill>
                  <a:srgbClr val="0070C0"/>
                </a:solidFill>
              </a:rPr>
              <a:t>Non-Static member functions</a:t>
            </a:r>
            <a:r>
              <a:rPr dirty="0" lang="en-US" sz="2600"/>
              <a:t>:</a:t>
            </a:r>
          </a:p>
          <a:p>
            <a:pPr indent="-457200" lvl="1" marL="541338">
              <a:defRPr/>
            </a:pPr>
            <a:r>
              <a:rPr dirty="0" lang="en-US" sz="2600"/>
              <a:t>Must create object first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       		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.getCars();</a:t>
            </a:r>
            <a:br>
              <a:rPr dirty="0" lang="en-US" sz="2600"/>
            </a:b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 be accessed via </a:t>
            </a:r>
            <a:r>
              <a:rPr dirty="0" lang="en-US" sz="2600">
                <a:solidFill>
                  <a:srgbClr val="0070C0"/>
                </a:solidFill>
              </a:rPr>
              <a:t>Static member functions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	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dirty="0" lang="en-US" sz="2600">
                <a:latin charset="0" panose="020B0609020204030204" pitchFamily="49" typeface="Consolas"/>
              </a:rPr>
              <a:t>::</a:t>
            </a:r>
            <a:r>
              <a:rPr dirty="0" err="1" lang="en-US" sz="2600">
                <a:latin charset="0" panose="020B0609020204030204" pitchFamily="49" typeface="Consolas"/>
              </a:rPr>
              <a:t>getTotalCars</a:t>
            </a:r>
            <a:r>
              <a:rPr dirty="0" lang="en-US" sz="2600">
                <a:latin charset="0" panose="020B0609020204030204" pitchFamily="49" typeface="Consolas"/>
              </a:rPr>
              <a:t>();</a:t>
            </a:r>
            <a:br>
              <a:rPr dirty="0" lang="en-US" sz="2600">
                <a:latin charset="0" panose="020B0609020204030204" pitchFamily="49" typeface="Consolas"/>
              </a:rPr>
            </a:br>
            <a:r>
              <a:rPr dirty="0" lang="en-US" sz="2600">
                <a:latin charset="0" panose="020B0609020204030204" pitchFamily="49" typeface="Consolas"/>
              </a:rPr>
              <a:t>	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.getTotalCars(); //public static</a:t>
            </a:r>
            <a:endParaRPr b="1" dirty="0" lang="en-US">
              <a:latin charset="0" panose="020B0609020204030204" pitchFamily="49" typeface="Consolas"/>
            </a:endParaRPr>
          </a:p>
          <a:p>
            <a:pPr indent="-457200" lvl="1" marL="541338">
              <a:defRPr/>
            </a:pPr>
            <a:endParaRPr b="1" dirty="0" lang="en-US"/>
          </a:p>
          <a:p>
            <a:pPr indent="-457200" lvl="1" marL="541338">
              <a:defRPr/>
            </a:pPr>
            <a:endParaRPr b="1" dirty="0" lang="en-US"/>
          </a:p>
          <a:p>
            <a:pPr lvl="1">
              <a:defRPr/>
            </a:pPr>
            <a:endParaRPr dirty="0" lang="en-US"/>
          </a:p>
          <a:p>
            <a:pPr lvl="4">
              <a:buFontTx/>
              <a:buNone/>
              <a:defRPr/>
            </a:pPr>
            <a:endParaRPr dirty="0" lang="en-US" sz="240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3957207-8847-40C5-A8AD-FB6562A5FEB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typeface="Courier"/>
              </a:rPr>
              <a:t>Private static </a:t>
            </a:r>
            <a:r>
              <a:rPr altLang="en-PK" dirty="0" lang="en-US"/>
              <a:t>Member Variables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995349D-FF5B-47D9-B12F-4998B13FEAAC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 numCol="1">
            <a:normAutofit fontScale="92500" lnSpcReduction="20000"/>
          </a:bodyPr>
          <a:lstStyle/>
          <a:p>
            <a:pPr indent="-457200" lvl="1" marL="541338">
              <a:defRPr/>
            </a:pPr>
            <a:r>
              <a:rPr dirty="0" lang="en-US" sz="2600"/>
              <a:t>Cannot be accessed using </a:t>
            </a:r>
            <a:r>
              <a:rPr dirty="0" lang="en-US" sz="2600">
                <a:solidFill>
                  <a:srgbClr val="0070C0"/>
                </a:solidFill>
              </a:rPr>
              <a:t>class name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>
                <a:solidFill>
                  <a:srgbClr val="FF0000"/>
                </a:solidFill>
              </a:rPr>
              <a:t>       </a:t>
            </a:r>
            <a:r>
              <a:rPr dirty="0" lang="en-US" sz="2600">
                <a:solidFill>
                  <a:srgbClr val="FF0000"/>
                </a:solidFill>
                <a:latin charset="0" panose="020B0609020204030204" pitchFamily="49" typeface="Consolas"/>
              </a:rPr>
              <a:t>// ERROR </a:t>
            </a:r>
            <a:r>
              <a:rPr dirty="0" lang="en-US" sz="2600">
                <a:latin charset="0" panose="020B0609020204030204" pitchFamily="49" typeface="Consolas"/>
                <a:sym charset="2" panose="05000000000000000000" pitchFamily="2" typeface="Wingdings"/>
              </a:rPr>
              <a:t> </a:t>
            </a:r>
            <a:r>
              <a:rPr dirty="0" lang="en-US" sz="2600">
                <a:latin charset="0" panose="020B0609020204030204" pitchFamily="49" typeface="Consolas"/>
              </a:rPr>
              <a:t>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dirty="0" lang="en-US" sz="2600">
                <a:latin charset="0" panose="020B0609020204030204" pitchFamily="49" typeface="Consolas"/>
              </a:rPr>
              <a:t>::</a:t>
            </a:r>
            <a:r>
              <a:rPr dirty="0" err="1" lang="en-US" sz="2600">
                <a:latin charset="0" panose="020B0609020204030204" pitchFamily="49" typeface="Consolas"/>
              </a:rPr>
              <a:t>totalCars</a:t>
            </a:r>
            <a:r>
              <a:rPr dirty="0" lang="en-US" sz="2600">
                <a:latin charset="0" panose="020B0609020204030204" pitchFamily="49" typeface="Consolas"/>
              </a:rPr>
              <a:t>;</a:t>
            </a:r>
          </a:p>
          <a:p>
            <a:pPr lvl="4">
              <a:buFontTx/>
              <a:buNone/>
              <a:defRPr/>
            </a:pP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Cannot be accessed via class' object:</a:t>
            </a:r>
          </a:p>
          <a:p>
            <a:pPr indent="0" lvl="2" marL="484188">
              <a:buFont charset="0" panose="020B0604020202020204" pitchFamily="34" typeface="Arial"/>
              <a:buNone/>
              <a:defRPr/>
            </a:pPr>
            <a:r>
              <a:rPr dirty="0" lang="en-US" sz="2600"/>
              <a:t>   </a:t>
            </a:r>
            <a:r>
              <a:rPr dirty="0" lang="en-US" sz="2600">
                <a:solidFill>
                  <a:srgbClr val="FF0000"/>
                </a:solidFill>
                <a:latin charset="0" panose="020B0609020204030204" pitchFamily="49" typeface="Consolas"/>
              </a:rPr>
              <a:t>// ERROR </a:t>
            </a:r>
            <a:r>
              <a:rPr dirty="0" lang="en-US" sz="2600">
                <a:latin charset="0" panose="020B0609020204030204" pitchFamily="49" typeface="Consolas"/>
                <a:sym charset="2" panose="05000000000000000000" pitchFamily="2" typeface="Wingdings"/>
              </a:rPr>
              <a:t>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.totalCars;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 be accessed via </a:t>
            </a:r>
            <a:r>
              <a:rPr dirty="0" lang="en-US" sz="2600">
                <a:solidFill>
                  <a:srgbClr val="0070C0"/>
                </a:solidFill>
              </a:rPr>
              <a:t>Non-Static member functions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	Must create object first      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>
                <a:latin charset="0" panose="020B0609020204030204" pitchFamily="49" typeface="Consolas"/>
              </a:rPr>
              <a:t>	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.getCars();</a:t>
            </a:r>
            <a:br>
              <a:rPr dirty="0" lang="en-US" sz="2600"/>
            </a:br>
            <a:endParaRPr dirty="0" lang="en-US" sz="2600"/>
          </a:p>
          <a:p>
            <a:pPr indent="-457200" lvl="1" marL="541338">
              <a:defRPr/>
            </a:pPr>
            <a:r>
              <a:rPr dirty="0" lang="en-US" sz="2600"/>
              <a:t>Can be accessed via </a:t>
            </a:r>
            <a:r>
              <a:rPr dirty="0" lang="en-US" sz="2600">
                <a:solidFill>
                  <a:srgbClr val="0070C0"/>
                </a:solidFill>
              </a:rPr>
              <a:t>Static member functions</a:t>
            </a:r>
            <a:r>
              <a:rPr dirty="0" lang="en-US" sz="2600"/>
              <a:t>: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/>
              <a:t>     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dirty="0" lang="en-US" sz="2600">
                <a:latin charset="0" panose="020B0609020204030204" pitchFamily="49" typeface="Consolas"/>
              </a:rPr>
              <a:t>::</a:t>
            </a:r>
            <a:r>
              <a:rPr dirty="0" err="1" lang="en-US" sz="2600">
                <a:latin charset="0" panose="020B0609020204030204" pitchFamily="49" typeface="Consolas"/>
              </a:rPr>
              <a:t>getTotalCars</a:t>
            </a:r>
            <a:r>
              <a:rPr dirty="0" lang="en-US" sz="2600">
                <a:latin charset="0" panose="020B0609020204030204" pitchFamily="49" typeface="Consolas"/>
              </a:rPr>
              <a:t>();</a:t>
            </a:r>
          </a:p>
          <a:p>
            <a:pPr indent="0" lvl="1" marL="84138">
              <a:buFont charset="0" panose="020B0604020202020204" pitchFamily="34" typeface="Arial"/>
              <a:buNone/>
              <a:defRPr/>
            </a:pPr>
            <a:r>
              <a:rPr dirty="0" lang="en-US" sz="2600">
                <a:latin charset="0" panose="020B0609020204030204" pitchFamily="49" typeface="Consolas"/>
              </a:rPr>
              <a:t>   </a:t>
            </a:r>
            <a:r>
              <a:rPr dirty="0" err="1" lang="en-US" sz="2600">
                <a:latin charset="0" panose="020B0609020204030204" pitchFamily="49" typeface="Consolas"/>
              </a:rPr>
              <a:t>cout</a:t>
            </a:r>
            <a:r>
              <a:rPr dirty="0" lang="en-US" sz="2600">
                <a:latin charset="0" panose="020B0609020204030204" pitchFamily="49" typeface="Consolas"/>
              </a:rPr>
              <a:t> &lt;&lt; </a:t>
            </a:r>
            <a:r>
              <a:rPr dirty="0" lang="en-US" sz="26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600">
                <a:latin charset="0" panose="020B0609020204030204" pitchFamily="49" typeface="Consolas"/>
              </a:rPr>
              <a:t>.getTotalCars(); //public static</a:t>
            </a:r>
            <a:endParaRPr b="1" dirty="0" lang="en-US">
              <a:latin charset="0" panose="020B0609020204030204" pitchFamily="49" typeface="Consolas"/>
            </a:endParaRPr>
          </a:p>
          <a:p>
            <a:pPr indent="-457200" lvl="1" marL="541338">
              <a:defRPr/>
            </a:pPr>
            <a:endParaRPr b="1" dirty="0" lang="en-US"/>
          </a:p>
          <a:p>
            <a:pPr indent="-457200" lvl="1" marL="541338">
              <a:defRPr/>
            </a:pPr>
            <a:endParaRPr b="1" dirty="0" lang="en-US"/>
          </a:p>
          <a:p>
            <a:pPr lvl="1">
              <a:defRPr/>
            </a:pPr>
            <a:endParaRPr dirty="0" lang="en-US"/>
          </a:p>
          <a:p>
            <a:pPr lvl="4">
              <a:buFontTx/>
              <a:buNone/>
              <a:defRPr/>
            </a:pPr>
            <a:endParaRPr dirty="0" lang="en-US" sz="240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">
            <a:extLst>
              <a:ext uri="{FF2B5EF4-FFF2-40B4-BE49-F238E27FC236}">
                <a16:creationId xmlns:a16="http://schemas.microsoft.com/office/drawing/2014/main" id="{A736DBF8-BBF9-46A0-8EC9-D146AEB39F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Member Variables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85778393-5E47-4077-BC28-0A47E8A8AC7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Tx/>
              <a:buChar char="•"/>
            </a:pPr>
            <a:r>
              <a:rPr dirty="0" lang="en-US"/>
              <a:t>The lifetime of a class’s static member variable is the </a:t>
            </a:r>
            <a:r>
              <a:rPr dirty="0" lang="en-US">
                <a:solidFill>
                  <a:srgbClr val="0070C0"/>
                </a:solidFill>
              </a:rPr>
              <a:t>lifetime of the program</a:t>
            </a:r>
            <a:endParaRPr dirty="0" lang="en-US"/>
          </a:p>
          <a:p>
            <a:pPr>
              <a:buFontTx/>
              <a:buChar char="•"/>
            </a:pPr>
            <a:endParaRPr dirty="0" lang="en-US"/>
          </a:p>
          <a:p>
            <a:pPr>
              <a:buFontTx/>
              <a:buChar char="•"/>
            </a:pPr>
            <a:r>
              <a:rPr dirty="0" lang="en-US"/>
              <a:t>This means that a class’s static member variables come into existence </a:t>
            </a:r>
            <a:r>
              <a:rPr dirty="0" lang="en-US">
                <a:solidFill>
                  <a:srgbClr val="0070C0"/>
                </a:solidFill>
              </a:rPr>
              <a:t>before any instances of the class </a:t>
            </a:r>
            <a:r>
              <a:rPr dirty="0" lang="en-US"/>
              <a:t>are created </a:t>
            </a:r>
            <a:endParaRPr altLang="en-PK" b="1" dirty="0" lang="en-US" sz="3000"/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">
            <a:extLst>
              <a:ext uri="{FF2B5EF4-FFF2-40B4-BE49-F238E27FC236}">
                <a16:creationId xmlns:a16="http://schemas.microsoft.com/office/drawing/2014/main" id="{A736DBF8-BBF9-46A0-8EC9-D146AEB39F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Member Functions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85778393-5E47-4077-BC28-0A47E8A8AC7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00050">
              <a:defRPr/>
            </a:pPr>
            <a:r>
              <a:rPr dirty="0" lang="en-US"/>
              <a:t>Static member functions can operate only on </a:t>
            </a:r>
            <a:r>
              <a:rPr dirty="0" lang="en-US">
                <a:solidFill>
                  <a:srgbClr val="0070C0"/>
                </a:solidFill>
              </a:rPr>
              <a:t>static member variables</a:t>
            </a:r>
            <a:r>
              <a:rPr dirty="0" lang="en-US"/>
              <a:t>. </a:t>
            </a:r>
          </a:p>
          <a:p>
            <a:pPr marL="400050">
              <a:defRPr/>
            </a:pPr>
            <a:endParaRPr dirty="0" lang="en-US"/>
          </a:p>
          <a:p>
            <a:pPr marL="400050">
              <a:defRPr/>
            </a:pPr>
            <a:r>
              <a:rPr dirty="0" lang="en-US"/>
              <a:t>You can think of static member functions as </a:t>
            </a:r>
            <a:r>
              <a:rPr dirty="0" lang="en-US">
                <a:solidFill>
                  <a:srgbClr val="0070C0"/>
                </a:solidFill>
              </a:rPr>
              <a:t>belonging to the class</a:t>
            </a:r>
            <a:r>
              <a:rPr dirty="0" lang="en-US"/>
              <a:t> instead of to an instance of the class.</a:t>
            </a:r>
          </a:p>
          <a:p>
            <a:pPr marL="400050">
              <a:defRPr/>
            </a:pPr>
            <a:endParaRPr b="1" dirty="0" lang="en-US">
              <a:solidFill>
                <a:srgbClr val="2C14DE"/>
              </a:solidFill>
            </a:endParaRPr>
          </a:p>
          <a:p>
            <a:pPr marL="400050">
              <a:defRPr/>
            </a:pPr>
            <a:r>
              <a:rPr dirty="0" lang="en-US"/>
              <a:t>Static member functions can be called </a:t>
            </a:r>
            <a:r>
              <a:rPr dirty="0" lang="en-US">
                <a:solidFill>
                  <a:srgbClr val="0070C0"/>
                </a:solidFill>
              </a:rPr>
              <a:t>without creating any class objects </a:t>
            </a: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5170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">
            <a:extLst>
              <a:ext uri="{FF2B5EF4-FFF2-40B4-BE49-F238E27FC236}">
                <a16:creationId xmlns:a16="http://schemas.microsoft.com/office/drawing/2014/main" id="{A736DBF8-BBF9-46A0-8EC9-D146AEB39F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Member Functions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940E19B-3E56-4E33-9716-5959E35DA88E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219201"/>
            <a:ext cx="8839200" cy="5364162"/>
          </a:xfrm>
        </p:spPr>
        <p:txBody>
          <a:bodyPr numCol="1"/>
          <a:lstStyle/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class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int fuel;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string model;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Car() {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//constructor</a:t>
            </a: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fuel = 0; 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model = “”;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++;  } </a:t>
            </a:r>
          </a:p>
          <a:p>
            <a:pPr indent="0" marL="0">
              <a:buNone/>
            </a:pPr>
            <a:r>
              <a:rPr altLang="en-PK" b="1" dirty="0" i="1" lang="en-US">
                <a:solidFill>
                  <a:srgbClr val="FF0000"/>
                </a:solidFill>
                <a:latin charset="0" panose="020B0609020204030204" pitchFamily="49" typeface="Consolas"/>
              </a:rPr>
              <a:t>static</a:t>
            </a:r>
            <a:r>
              <a:rPr altLang="en-PK" dirty="0" lang="en-US">
                <a:latin charset="0" panose="020B0609020204030204" pitchFamily="49" typeface="Consolas"/>
              </a:rPr>
              <a:t> int </a:t>
            </a:r>
            <a:r>
              <a:rPr altLang="en-PK" dirty="0" err="1" lang="en-US">
                <a:latin charset="0" panose="020B0609020204030204" pitchFamily="49" typeface="Consolas"/>
              </a:rPr>
              <a:t>getTotalCars</a:t>
            </a:r>
            <a:r>
              <a:rPr altLang="en-PK" dirty="0" lang="en-US">
                <a:latin charset="0" panose="020B0609020204030204" pitchFamily="49" typeface="Consolas"/>
              </a:rPr>
              <a:t>(){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	return 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  <a:r>
              <a:rPr altLang="en-PK"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//only access static members </a:t>
            </a:r>
            <a:r>
              <a:rPr altLang="en-PK" dirty="0" lang="en-US">
                <a:latin charset="0" panose="020B0609020204030204" pitchFamily="49" typeface="Consolas"/>
              </a:rPr>
              <a:t>	}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}; </a:t>
            </a:r>
          </a:p>
          <a:p>
            <a:pPr indent="0" marL="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altLang="en-PK" dirty="0" lang="en-US">
                <a:latin charset="0" panose="020B0609020204030204" pitchFamily="49" typeface="Consolas"/>
              </a:rPr>
              <a:t>::</a:t>
            </a:r>
            <a:r>
              <a:rPr altLang="en-PK" dirty="0" err="1" lang="en-US">
                <a:latin charset="0" panose="020B0609020204030204" pitchFamily="49" typeface="Consolas"/>
              </a:rPr>
              <a:t>totalCars</a:t>
            </a:r>
            <a:r>
              <a:rPr altLang="en-PK" dirty="0" lang="en-US">
                <a:latin charset="0" panose="020B0609020204030204" pitchFamily="49" typeface="Consolas"/>
              </a:rPr>
              <a:t>; </a:t>
            </a:r>
          </a:p>
          <a:p>
            <a:pPr indent="0" marL="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0631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4">
            <a:extLst>
              <a:ext uri="{FF2B5EF4-FFF2-40B4-BE49-F238E27FC236}">
                <a16:creationId xmlns:a16="http://schemas.microsoft.com/office/drawing/2014/main" id="{A736DBF8-BBF9-46A0-8EC9-D146AEB39F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static</a:t>
            </a:r>
            <a:r>
              <a:rPr altLang="en-PK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Member Functions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85778393-5E47-4077-BC28-0A47E8A8AC7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defRPr/>
            </a:pPr>
            <a:r>
              <a:rPr b="1" dirty="0" lang="en-US" u="sng"/>
              <a:t>Non-static function</a:t>
            </a:r>
            <a:r>
              <a:rPr dirty="0" lang="en-US"/>
              <a:t>:</a:t>
            </a:r>
          </a:p>
          <a:p>
            <a:pPr indent="-263525" lvl="1" marL="442913">
              <a:defRPr/>
            </a:pPr>
            <a:r>
              <a:rPr dirty="0" lang="en-US"/>
              <a:t>Can access: all class members</a:t>
            </a:r>
          </a:p>
          <a:p>
            <a:pPr lvl="1">
              <a:defRPr/>
            </a:pPr>
            <a:endParaRPr dirty="0" lang="en-US"/>
          </a:p>
          <a:p>
            <a:pPr>
              <a:defRPr/>
            </a:pPr>
            <a:r>
              <a:rPr b="1" dirty="0" lang="en-US" u="sng"/>
              <a:t>Static functions:</a:t>
            </a:r>
          </a:p>
          <a:p>
            <a:pPr indent="-263525" lvl="1" marL="442913">
              <a:defRPr/>
            </a:pPr>
            <a:r>
              <a:rPr dirty="0" lang="en-US"/>
              <a:t>Can access: </a:t>
            </a:r>
            <a:r>
              <a:rPr dirty="0" lang="en-US">
                <a:solidFill>
                  <a:srgbClr val="0070C0"/>
                </a:solidFill>
              </a:rPr>
              <a:t>static data </a:t>
            </a:r>
            <a:r>
              <a:rPr dirty="0" lang="en-US"/>
              <a:t>and </a:t>
            </a:r>
            <a:r>
              <a:rPr dirty="0" lang="en-US">
                <a:solidFill>
                  <a:srgbClr val="0070C0"/>
                </a:solidFill>
              </a:rPr>
              <a:t>static functions</a:t>
            </a:r>
          </a:p>
          <a:p>
            <a:pPr indent="-263525" lvl="1" marL="442913">
              <a:defRPr/>
            </a:pPr>
            <a:r>
              <a:rPr dirty="0" lang="en-US"/>
              <a:t>Cannot access:  </a:t>
            </a:r>
            <a:r>
              <a:rPr dirty="0" lang="en-US">
                <a:solidFill>
                  <a:srgbClr val="0070C0"/>
                </a:solidFill>
              </a:rPr>
              <a:t>non-static data</a:t>
            </a:r>
            <a:r>
              <a:rPr dirty="0" lang="en-US"/>
              <a:t>, </a:t>
            </a:r>
            <a:r>
              <a:rPr dirty="0" lang="en-US">
                <a:solidFill>
                  <a:srgbClr val="0070C0"/>
                </a:solidFill>
              </a:rPr>
              <a:t>non-static functions</a:t>
            </a:r>
            <a:r>
              <a:rPr dirty="0" lang="en-US"/>
              <a:t>, and </a:t>
            </a:r>
            <a:r>
              <a:rPr dirty="0" i="1" lang="en-US">
                <a:solidFill>
                  <a:srgbClr val="FF0000"/>
                </a:solidFill>
              </a:rPr>
              <a:t>this</a:t>
            </a:r>
            <a:r>
              <a:rPr dirty="0" lang="en-US">
                <a:solidFill>
                  <a:srgbClr val="0070C0"/>
                </a:solidFill>
              </a:rPr>
              <a:t> pointer</a:t>
            </a:r>
          </a:p>
          <a:p>
            <a:pPr indent="0" lvl="1" marL="457200">
              <a:buNone/>
              <a:defRPr/>
            </a:pPr>
            <a:endParaRPr b="1" dirty="0" lang="en-US">
              <a:solidFill>
                <a:srgbClr val="2C14DE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0820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">
            <a:extLst>
              <a:ext uri="{FF2B5EF4-FFF2-40B4-BE49-F238E27FC236}">
                <a16:creationId xmlns:a16="http://schemas.microsoft.com/office/drawing/2014/main" id="{72E1940E-91FB-4522-9838-40EAE4BEFE9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typeface="Courier"/>
              </a:rPr>
              <a:t>Public</a:t>
            </a:r>
            <a:r>
              <a:rPr altLang="en-PK" dirty="0" lang="en-US"/>
              <a:t> </a:t>
            </a:r>
            <a:r>
              <a:rPr altLang="en-PK" dirty="0" lang="en-US">
                <a:solidFill>
                  <a:srgbClr val="FF0000"/>
                </a:solidFill>
                <a:latin typeface="Courier"/>
              </a:rPr>
              <a:t>static</a:t>
            </a:r>
            <a:r>
              <a:rPr altLang="en-PK" dirty="0" lang="en-US"/>
              <a:t> Member Functions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C8122F6A-8F2E-4456-A743-A1EF876CC0B7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-342900" lvl="1" marL="342900">
              <a:defRPr/>
            </a:pPr>
            <a:r>
              <a:rPr dirty="0" lang="en-US"/>
              <a:t>Can be invoked using </a:t>
            </a:r>
            <a:r>
              <a:rPr dirty="0" lang="en-US">
                <a:solidFill>
                  <a:srgbClr val="0070C0"/>
                </a:solidFill>
              </a:rPr>
              <a:t>any class object</a:t>
            </a:r>
            <a:r>
              <a:rPr dirty="0" lang="en-US"/>
              <a:t>:</a:t>
            </a:r>
          </a:p>
          <a:p>
            <a:pPr indent="0" lvl="3" marL="457200">
              <a:buFont charset="0" panose="020B0604020202020204" pitchFamily="34" typeface="Arial"/>
              <a:buNone/>
              <a:defRPr/>
            </a:pPr>
            <a:r>
              <a:rPr dirty="0" lang="en-US"/>
              <a:t>      </a:t>
            </a:r>
            <a:r>
              <a:rPr dirty="0" err="1" lang="en-US" sz="2400">
                <a:latin charset="0" panose="020B0609020204030204" pitchFamily="49" typeface="Consolas"/>
              </a:rPr>
              <a:t>cout</a:t>
            </a:r>
            <a:r>
              <a:rPr dirty="0" lang="en-US" sz="2400">
                <a:latin charset="0" panose="020B0609020204030204" pitchFamily="49" typeface="Consolas"/>
              </a:rPr>
              <a:t> &lt;&lt; </a:t>
            </a:r>
            <a:r>
              <a:rPr dirty="0" lang="en-US" sz="2400">
                <a:solidFill>
                  <a:srgbClr val="0070C0"/>
                </a:solidFill>
                <a:latin charset="0" panose="020B0609020204030204" pitchFamily="49" typeface="Consolas"/>
              </a:rPr>
              <a:t>car1</a:t>
            </a:r>
            <a:r>
              <a:rPr dirty="0" lang="en-US" sz="2400">
                <a:latin charset="0" panose="020B0609020204030204" pitchFamily="49" typeface="Consolas"/>
              </a:rPr>
              <a:t>.getTotalCars();</a:t>
            </a:r>
          </a:p>
          <a:p>
            <a:pPr indent="0" lvl="2" marL="0"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indent="-342900" lvl="1" marL="342900">
              <a:defRPr/>
            </a:pPr>
            <a:r>
              <a:rPr dirty="0" lang="en-US"/>
              <a:t>Can be invoked using </a:t>
            </a:r>
            <a:r>
              <a:rPr dirty="0" lang="en-US">
                <a:solidFill>
                  <a:srgbClr val="0070C0"/>
                </a:solidFill>
              </a:rPr>
              <a:t>class name</a:t>
            </a:r>
            <a:r>
              <a:rPr dirty="0" lang="en-US"/>
              <a:t>:</a:t>
            </a:r>
          </a:p>
          <a:p>
            <a:pPr indent="0" lvl="2" marL="0">
              <a:buNone/>
              <a:defRPr/>
            </a:pPr>
            <a:r>
              <a:rPr dirty="0" lang="en-US"/>
              <a:t>     	</a:t>
            </a: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 &lt;&lt; </a:t>
            </a:r>
            <a:r>
              <a:rPr dirty="0" lang="en-US">
                <a:solidFill>
                  <a:srgbClr val="0070C0"/>
                </a:solidFill>
                <a:latin charset="0" panose="020B0609020204030204" pitchFamily="49" typeface="Consolas"/>
              </a:rPr>
              <a:t>Car</a:t>
            </a:r>
            <a:r>
              <a:rPr dirty="0" lang="en-US">
                <a:latin charset="0" panose="020B0609020204030204" pitchFamily="49" typeface="Consolas"/>
              </a:rPr>
              <a:t>:: </a:t>
            </a:r>
            <a:r>
              <a:rPr dirty="0" err="1" lang="en-US">
                <a:latin charset="0" panose="020B0609020204030204" pitchFamily="49" typeface="Consolas"/>
              </a:rPr>
              <a:t>getTotalCars</a:t>
            </a:r>
            <a:r>
              <a:rPr dirty="0" lang="en-US">
                <a:latin charset="0" panose="020B0609020204030204" pitchFamily="49" typeface="Consolas"/>
              </a:rPr>
              <a:t>();</a:t>
            </a:r>
            <a:br>
              <a:rPr dirty="0" lang="en-US"/>
            </a:br>
            <a:endParaRPr dirty="0" lang="en-US"/>
          </a:p>
          <a:p>
            <a:pPr lvl="1">
              <a:defRPr/>
            </a:pPr>
            <a:endParaRPr b="1" dirty="0" lang="en-US">
              <a:solidFill>
                <a:srgbClr val="D2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B8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B8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D2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E807D01D-F752-4C0D-A1A1-D1A9BC82D95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>
            <a:normAutofit/>
          </a:bodyPr>
          <a:lstStyle/>
          <a:p>
            <a:pPr>
              <a:defRPr/>
            </a:pPr>
            <a:r>
              <a:rPr dirty="0" lang="en-US">
                <a:solidFill>
                  <a:srgbClr val="FF0000"/>
                </a:solidFill>
                <a:latin typeface="Courier"/>
              </a:rPr>
              <a:t>Private static </a:t>
            </a:r>
            <a:r>
              <a:rPr dirty="0" lang="en-US"/>
              <a:t>Member Functions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5405B308-F255-47A8-BBEC-6F3110EE89C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-342900" lvl="1" marL="342900">
              <a:defRPr/>
            </a:pPr>
            <a:r>
              <a:rPr dirty="0" lang="en-US"/>
              <a:t>Cannot be invoked using class objects</a:t>
            </a:r>
          </a:p>
          <a:p>
            <a:pPr indent="0" lvl="2" marL="0">
              <a:buNone/>
              <a:defRPr/>
            </a:pPr>
            <a:r>
              <a:rPr dirty="0" lang="en-US"/>
              <a:t>	</a:t>
            </a:r>
            <a:r>
              <a:rPr dirty="0" lang="en-US"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//ERROR </a:t>
            </a:r>
            <a:r>
              <a:rPr dirty="0" lang="en-US">
                <a:latin charset="0" panose="020B0609020204030204" pitchFamily="49" typeface="Consolas"/>
                <a:sym charset="2" panose="05000000000000000000" pitchFamily="2" typeface="Wingdings"/>
              </a:rPr>
              <a:t> </a:t>
            </a: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 &lt;&lt; </a:t>
            </a:r>
            <a:r>
              <a:rPr b="1" dirty="0" lang="en-US">
                <a:latin charset="0" panose="020B0609020204030204" pitchFamily="49" typeface="Consolas"/>
              </a:rPr>
              <a:t>e1</a:t>
            </a:r>
            <a:r>
              <a:rPr dirty="0" lang="en-US">
                <a:latin charset="0" panose="020B0609020204030204" pitchFamily="49" typeface="Consolas"/>
              </a:rPr>
              <a:t>.getCount();</a:t>
            </a:r>
          </a:p>
          <a:p>
            <a:pPr indent="-342900" lvl="2" marL="342900">
              <a:defRPr/>
            </a:pPr>
            <a:endParaRPr dirty="0" lang="en-US"/>
          </a:p>
          <a:p>
            <a:pPr indent="-342900" lvl="1" marL="342900">
              <a:defRPr/>
            </a:pPr>
            <a:r>
              <a:rPr dirty="0" lang="en-US"/>
              <a:t>Cannot be invoked using class name</a:t>
            </a:r>
          </a:p>
          <a:p>
            <a:pPr indent="0" lvl="2" marL="0">
              <a:buNone/>
              <a:defRPr/>
            </a:pPr>
            <a:r>
              <a:rPr dirty="0" lang="en-US"/>
              <a:t>	</a:t>
            </a:r>
            <a:r>
              <a:rPr dirty="0" lang="en-US">
                <a:latin charset="0" panose="020B0609020204030204" pitchFamily="49" typeface="Consolas"/>
              </a:rPr>
              <a:t>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//ERROR </a:t>
            </a:r>
            <a:r>
              <a:rPr dirty="0" lang="en-US">
                <a:latin charset="0" panose="020B0609020204030204" pitchFamily="49" typeface="Consolas"/>
                <a:sym charset="2" panose="05000000000000000000" pitchFamily="2" typeface="Wingdings"/>
              </a:rPr>
              <a:t> </a:t>
            </a:r>
            <a:r>
              <a:rPr dirty="0" err="1" lang="en-US">
                <a:latin charset="0" panose="020B0609020204030204" pitchFamily="49" typeface="Consolas"/>
              </a:rPr>
              <a:t>cout</a:t>
            </a:r>
            <a:r>
              <a:rPr dirty="0" lang="en-US">
                <a:latin charset="0" panose="020B0609020204030204" pitchFamily="49" typeface="Consolas"/>
              </a:rPr>
              <a:t> &lt;&lt; </a:t>
            </a:r>
            <a:r>
              <a:rPr b="1" dirty="0" lang="en-US">
                <a:latin charset="0" panose="020B0609020204030204" pitchFamily="49" typeface="Consolas"/>
              </a:rPr>
              <a:t>Employee</a:t>
            </a:r>
            <a:r>
              <a:rPr dirty="0" lang="en-US">
                <a:latin charset="0" panose="020B0609020204030204" pitchFamily="49" typeface="Consolas"/>
              </a:rPr>
              <a:t>::</a:t>
            </a:r>
            <a:r>
              <a:rPr dirty="0" err="1" lang="en-US">
                <a:latin charset="0" panose="020B0609020204030204" pitchFamily="49" typeface="Consolas"/>
              </a:rPr>
              <a:t>getCount</a:t>
            </a:r>
            <a:r>
              <a:rPr dirty="0" lang="en-US">
                <a:latin charset="0" panose="020B0609020204030204" pitchFamily="49" typeface="Consolas"/>
              </a:rPr>
              <a:t>();</a:t>
            </a:r>
          </a:p>
          <a:p>
            <a:pPr indent="-342900" lvl="2" marL="342900">
              <a:defRPr/>
            </a:pPr>
            <a:endParaRPr dirty="0" lang="en-US"/>
          </a:p>
          <a:p>
            <a:pPr indent="-342900" lvl="1" marL="342900">
              <a:defRPr/>
            </a:pPr>
            <a:r>
              <a:rPr dirty="0" lang="en-US"/>
              <a:t>Can be invoked </a:t>
            </a:r>
            <a:r>
              <a:rPr b="1" dirty="0" i="1" lang="en-US">
                <a:solidFill>
                  <a:srgbClr val="0070C0"/>
                </a:solidFill>
              </a:rPr>
              <a:t>within class</a:t>
            </a:r>
            <a:r>
              <a:rPr dirty="0" lang="en-US"/>
              <a:t>:</a:t>
            </a:r>
          </a:p>
          <a:p>
            <a:pPr indent="-342900" lvl="2" marL="742950">
              <a:defRPr/>
            </a:pPr>
            <a:r>
              <a:rPr dirty="0" lang="en-US"/>
              <a:t> Static member functions</a:t>
            </a:r>
          </a:p>
          <a:p>
            <a:pPr indent="-342900" lvl="2" marL="742950">
              <a:defRPr/>
            </a:pPr>
            <a:r>
              <a:rPr dirty="0" lang="en-US"/>
              <a:t> Non-static member functions</a:t>
            </a:r>
            <a:br>
              <a:rPr b="1" dirty="0" lang="en-US">
                <a:solidFill>
                  <a:srgbClr val="FF0000"/>
                </a:solidFill>
                <a:latin charset="0" panose="020B0609020204030204" pitchFamily="49" typeface="Consolas"/>
              </a:rPr>
            </a:br>
            <a:endParaRPr b="1" dirty="0" lang="en-US">
              <a:solidFill>
                <a:srgbClr val="D2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D2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B8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B8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D20000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  <a:p>
            <a:pPr lvl="1">
              <a:defRPr/>
            </a:pPr>
            <a:endParaRPr b="1" dirty="0" lang="en-US">
              <a:solidFill>
                <a:srgbClr val="2C14DE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286F82-8662-4FE0-92DD-46BC8990F47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Access Specifiers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9725C37-6301-40DC-A92C-10D45290377B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Used to </a:t>
            </a:r>
            <a:r>
              <a:rPr lang="en-US">
                <a:solidFill>
                  <a:srgbClr val="0070C0"/>
                </a:solidFill>
              </a:rPr>
              <a:t>control access</a:t>
            </a:r>
            <a:r>
              <a:rPr lang="en-US"/>
              <a:t> to members (attributes and methods) of the class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b="1" lang="en-US" u="sng">
                <a:latin charset="0" panose="02070309020205020404" pitchFamily="49" typeface="Courier New"/>
              </a:rPr>
              <a:t>public</a:t>
            </a:r>
            <a:r>
              <a:rPr b="1" lang="en-US">
                <a:latin charset="0" panose="02070309020205020404" pitchFamily="49" typeface="Courier New"/>
              </a:rPr>
              <a:t>:</a:t>
            </a:r>
            <a:r>
              <a:rPr b="1" lang="en-US"/>
              <a:t>  </a:t>
            </a:r>
            <a:r>
              <a:rPr lang="en-US"/>
              <a:t>can be called / accessed by functions </a:t>
            </a:r>
            <a:r>
              <a:rPr lang="en-US">
                <a:solidFill>
                  <a:srgbClr val="0070C0"/>
                </a:solidFill>
              </a:rPr>
              <a:t>outside of the class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b="1" lang="en-US" u="sng">
                <a:latin charset="0" panose="02070309020205020404" pitchFamily="49" typeface="Courier New"/>
              </a:rPr>
              <a:t>private</a:t>
            </a:r>
            <a:r>
              <a:rPr lang="en-US">
                <a:latin charset="0" panose="02070309020205020404" pitchFamily="49" typeface="Courier New"/>
              </a:rPr>
              <a:t>:</a:t>
            </a:r>
            <a:r>
              <a:rPr lang="en-US"/>
              <a:t>  can only be called / accessed by functions that are </a:t>
            </a:r>
            <a:r>
              <a:rPr lang="en-US">
                <a:solidFill>
                  <a:srgbClr val="0070C0"/>
                </a:solidFill>
              </a:rPr>
              <a:t>members of the class</a:t>
            </a:r>
            <a:endParaRPr lang="en-US">
              <a:solidFill>
                <a:srgbClr val="0070C0"/>
              </a:solidFill>
              <a:latin charset="0" panose="02070309020205020404" pitchFamily="49" typeface="Courier New"/>
            </a:endParaRPr>
          </a:p>
        </p:txBody>
      </p:sp>
      <p:pic>
        <p:nvPicPr>
          <p:cNvPr descr="Coder designs, themes, templates and downloadable graphic elements on  Dribbble" id="62468" name="Picture 7">
            <a:extLst>
              <a:ext uri="{FF2B5EF4-FFF2-40B4-BE49-F238E27FC236}">
                <a16:creationId xmlns:a16="http://schemas.microsoft.com/office/drawing/2014/main" id="{A59C3801-ED1D-4CDA-98AA-43F89630BC9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>
          <a:xfrm>
            <a:off x="0" y="0"/>
            <a:ext cx="6705600" cy="6858000"/>
            <a:chOff x="0" y="0"/>
            <a:chExt cx="3072" cy="8976"/>
          </a:xfrm>
          <a:solidFill>
            <a:schemeClr val="bg1"/>
          </a:solidFill>
        </p:grpSpPr>
        <p:grpSp>
          <p:nvGrpSpPr>
            <p:cNvPr id="30727" name="Group 4"/>
            <p:cNvGrpSpPr>
              <a:grpSpLocks/>
            </p:cNvGrpSpPr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  <a:grpFill/>
          </p:grpSpPr>
          <p:sp>
            <p:nvSpPr>
              <p:cNvPr id="30797" name="Rectangle 5"/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98" name="Rectangle 6"/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Fig. 7.9: employ1.h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28" name="Group 7"/>
            <p:cNvGrpSpPr>
              <a:grpSpLocks/>
            </p:cNvGrpSpPr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  <a:grpFill/>
          </p:grpSpPr>
          <p:sp>
            <p:nvSpPr>
              <p:cNvPr id="30795" name="Rectangle 8"/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96" name="Rectangle 9"/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An employee class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29" name="Group 10"/>
            <p:cNvGrpSpPr>
              <a:grpSpLocks/>
            </p:cNvGrpSpPr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  <a:grpFill/>
          </p:grpSpPr>
          <p:sp>
            <p:nvSpPr>
              <p:cNvPr id="30793" name="Rectangle 11"/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94" name="Rectangle 12"/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#ifndef</a:t>
                </a:r>
                <a:r>
                  <a:rPr b="1" lang="en-US" sz="1200">
                    <a:latin charset="0" panose="02070309020205020404" pitchFamily="49" typeface="Courier New"/>
                  </a:rPr>
                  <a:t> EMPLOY1_H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0" name="Group 13"/>
            <p:cNvGrpSpPr>
              <a:grpSpLocks/>
            </p:cNvGrpSpPr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  <a:grpFill/>
          </p:grpSpPr>
          <p:sp>
            <p:nvSpPr>
              <p:cNvPr id="30791" name="Rectangle 14"/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92" name="Rectangle 15"/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4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#define</a:t>
                </a:r>
                <a:r>
                  <a:rPr b="1" lang="en-US" sz="1200">
                    <a:latin charset="0" panose="02070309020205020404" pitchFamily="49" typeface="Courier New"/>
                  </a:rPr>
                  <a:t> EMPLOY1_H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1" name="Group 16"/>
            <p:cNvGrpSpPr>
              <a:grpSpLocks/>
            </p:cNvGrpSpPr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  <a:grpFill/>
          </p:grpSpPr>
          <p:sp>
            <p:nvSpPr>
              <p:cNvPr id="30789" name="Rectangle 17"/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90" name="Rectangle 18"/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5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2" name="Group 19"/>
            <p:cNvGrpSpPr>
              <a:grpSpLocks/>
            </p:cNvGrpSpPr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  <a:grpFill/>
          </p:grpSpPr>
          <p:sp>
            <p:nvSpPr>
              <p:cNvPr id="30787" name="Rectangle 20"/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88" name="Rectangle 21"/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6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class</a:t>
                </a:r>
                <a:r>
                  <a:rPr b="1" lang="en-US" sz="1200">
                    <a:latin charset="0" panose="02070309020205020404" pitchFamily="49" typeface="Courier New"/>
                  </a:rPr>
                  <a:t> Employee 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3" name="Group 22"/>
            <p:cNvGrpSpPr>
              <a:grpSpLocks/>
            </p:cNvGrpSpPr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  <a:grpFill/>
          </p:grpSpPr>
          <p:sp>
            <p:nvSpPr>
              <p:cNvPr id="30785" name="Rectangle 23"/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86" name="Rectangle 24"/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7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public: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4" name="Group 25"/>
            <p:cNvGrpSpPr>
              <a:grpSpLocks/>
            </p:cNvGrpSpPr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  <a:grpFill/>
          </p:grpSpPr>
          <p:sp>
            <p:nvSpPr>
              <p:cNvPr id="30783" name="Rectangle 26"/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84" name="Rectangle 27"/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8	</a:t>
                </a:r>
                <a:r>
                  <a:rPr b="1" lang="en-US" sz="1200">
                    <a:latin charset="0" panose="02070309020205020404" pitchFamily="49" typeface="Courier New"/>
                  </a:rPr>
                  <a:t>   Employee(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 char</a:t>
                </a:r>
                <a:r>
                  <a:rPr b="1" lang="en-US" sz="1200">
                    <a:latin charset="0" panose="02070309020205020404" pitchFamily="49" typeface="Courier New"/>
                  </a:rPr>
                  <a:t>*,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 char</a:t>
                </a:r>
                <a:r>
                  <a:rPr b="1" lang="en-US" sz="1200">
                    <a:latin charset="0" panose="02070309020205020404" pitchFamily="49" typeface="Courier New"/>
                  </a:rPr>
                  <a:t>* );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constructor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5" name="Group 28"/>
            <p:cNvGrpSpPr>
              <a:grpSpLocks/>
            </p:cNvGrpSpPr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  <a:grpFill/>
          </p:grpSpPr>
          <p:sp>
            <p:nvSpPr>
              <p:cNvPr id="30781" name="Rectangle 29"/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82" name="Rectangle 30"/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9	</a:t>
                </a:r>
                <a:r>
                  <a:rPr b="1" lang="en-US" sz="1200">
                    <a:latin charset="0" panose="02070309020205020404" pitchFamily="49" typeface="Courier New"/>
                  </a:rPr>
                  <a:t>   ~Employee();                 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 // destructor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6" name="Group 31"/>
            <p:cNvGrpSpPr>
              <a:grpSpLocks/>
            </p:cNvGrpSpPr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  <a:grpFill/>
          </p:grpSpPr>
          <p:sp>
            <p:nvSpPr>
              <p:cNvPr id="30779" name="Rectangle 32"/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80" name="Rectangle 33"/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10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 char</a:t>
                </a:r>
                <a:r>
                  <a:rPr b="1" lang="en-US" sz="1200">
                    <a:latin charset="0" panose="02070309020205020404" pitchFamily="49" typeface="Courier New"/>
                  </a:rPr>
                  <a:t> *getFirstName()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</a:t>
                </a:r>
                <a:r>
                  <a:rPr b="1" lang="en-US" sz="1200">
                    <a:latin charset="0" panose="02070309020205020404" pitchFamily="49" typeface="Courier New"/>
                  </a:rPr>
                  <a:t>;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return first name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7" name="Group 34"/>
            <p:cNvGrpSpPr>
              <a:grpSpLocks/>
            </p:cNvGrpSpPr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  <a:grpFill/>
          </p:grpSpPr>
          <p:sp>
            <p:nvSpPr>
              <p:cNvPr id="30777" name="Rectangle 35"/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78" name="Rectangle 36"/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11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 char</a:t>
                </a:r>
                <a:r>
                  <a:rPr b="1" lang="en-US" sz="1200">
                    <a:latin charset="0" panose="02070309020205020404" pitchFamily="49" typeface="Courier New"/>
                  </a:rPr>
                  <a:t> *getLastName()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</a:t>
                </a:r>
                <a:r>
                  <a:rPr b="1" lang="en-US" sz="1200">
                    <a:latin charset="0" panose="02070309020205020404" pitchFamily="49" typeface="Courier New"/>
                  </a:rPr>
                  <a:t>;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return last name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8" name="Group 37"/>
            <p:cNvGrpSpPr>
              <a:grpSpLocks/>
            </p:cNvGrpSpPr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  <a:grpFill/>
          </p:grpSpPr>
          <p:sp>
            <p:nvSpPr>
              <p:cNvPr id="30775" name="Rectangle 38"/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76" name="Rectangle 39"/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12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39" name="Group 40"/>
            <p:cNvGrpSpPr>
              <a:grpSpLocks/>
            </p:cNvGrpSpPr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  <a:grpFill/>
          </p:grpSpPr>
          <p:sp>
            <p:nvSpPr>
              <p:cNvPr id="30773" name="Rectangle 41"/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74" name="Rectangle 42"/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13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  // static member function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0" name="Group 43"/>
            <p:cNvGrpSpPr>
              <a:grpSpLocks/>
            </p:cNvGrpSpPr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  <a:grpFill/>
          </p:grpSpPr>
          <p:sp>
            <p:nvSpPr>
              <p:cNvPr id="30771" name="Rectangle 44"/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72" name="Rectangle 45"/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14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static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getCount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(); 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return # objects instantiated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1" name="Group 46"/>
            <p:cNvGrpSpPr>
              <a:grpSpLocks/>
            </p:cNvGrpSpPr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  <a:grpFill/>
          </p:grpSpPr>
          <p:sp>
            <p:nvSpPr>
              <p:cNvPr id="30769" name="Rectangle 47"/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70" name="Rectangle 48"/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15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2" name="Group 49"/>
            <p:cNvGrpSpPr>
              <a:grpSpLocks/>
            </p:cNvGrpSpPr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  <a:grpFill/>
          </p:grpSpPr>
          <p:sp>
            <p:nvSpPr>
              <p:cNvPr id="30767" name="Rectangle 50"/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68" name="Rectangle 51"/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16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private: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3" name="Group 52"/>
            <p:cNvGrpSpPr>
              <a:grpSpLocks/>
            </p:cNvGrpSpPr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  <a:grpFill/>
          </p:grpSpPr>
          <p:sp>
            <p:nvSpPr>
              <p:cNvPr id="30765" name="Rectangle 53"/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66" name="Rectangle 54"/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17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char</a:t>
                </a:r>
                <a:r>
                  <a:rPr b="1" lang="en-US" sz="1200">
                    <a:latin charset="0" panose="02070309020205020404" pitchFamily="49" typeface="Courier New"/>
                  </a:rPr>
                  <a:t> *firstName;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4" name="Group 55"/>
            <p:cNvGrpSpPr>
              <a:grpSpLocks/>
            </p:cNvGrpSpPr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  <a:grpFill/>
          </p:grpSpPr>
          <p:sp>
            <p:nvSpPr>
              <p:cNvPr id="30763" name="Rectangle 56"/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64" name="Rectangle 57"/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18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char</a:t>
                </a:r>
                <a:r>
                  <a:rPr b="1" lang="en-US" sz="1200">
                    <a:latin charset="0" panose="02070309020205020404" pitchFamily="49" typeface="Courier New"/>
                  </a:rPr>
                  <a:t> *lastName;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5" name="Group 58"/>
            <p:cNvGrpSpPr>
              <a:grpSpLocks/>
            </p:cNvGrpSpPr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  <a:grpFill/>
          </p:grpSpPr>
          <p:sp>
            <p:nvSpPr>
              <p:cNvPr id="30761" name="Rectangle 59"/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62" name="Rectangle 60"/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19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6" name="Group 61"/>
            <p:cNvGrpSpPr>
              <a:grpSpLocks/>
            </p:cNvGrpSpPr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  <a:grpFill/>
          </p:grpSpPr>
          <p:sp>
            <p:nvSpPr>
              <p:cNvPr id="30759" name="Rectangle 62"/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60" name="Rectangle 63"/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20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  // static data member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7" name="Group 64"/>
            <p:cNvGrpSpPr>
              <a:grpSpLocks/>
            </p:cNvGrpSpPr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  <a:grpFill/>
          </p:grpSpPr>
          <p:sp>
            <p:nvSpPr>
              <p:cNvPr id="30757" name="Rectangle 65"/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58" name="Rectangle 66"/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21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static </a:t>
                </a:r>
                <a:r>
                  <a:rPr b="1" dirty="0" err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count; 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number of objects instantiated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8" name="Group 67"/>
            <p:cNvGrpSpPr>
              <a:grpSpLocks/>
            </p:cNvGrpSpPr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  <a:grpFill/>
          </p:grpSpPr>
          <p:sp>
            <p:nvSpPr>
              <p:cNvPr id="30755" name="Rectangle 68"/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56" name="Rectangle 69"/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22	</a:t>
                </a:r>
                <a:r>
                  <a:rPr b="1" lang="en-US" sz="1200">
                    <a:latin charset="0" panose="02070309020205020404" pitchFamily="49" typeface="Courier New"/>
                  </a:rPr>
                  <a:t>};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49" name="Group 70"/>
            <p:cNvGrpSpPr>
              <a:grpSpLocks/>
            </p:cNvGrpSpPr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  <a:grpFill/>
          </p:grpSpPr>
          <p:sp>
            <p:nvSpPr>
              <p:cNvPr id="30753" name="Rectangle 71"/>
              <p:cNvSpPr>
                <a:spLocks noChangeArrowheads="1"/>
              </p:cNvSpPr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54" name="Rectangle 72"/>
              <p:cNvSpPr>
                <a:spLocks noChangeArrowheads="1"/>
              </p:cNvSpPr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23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750" name="Group 73"/>
            <p:cNvGrpSpPr>
              <a:grpSpLocks/>
            </p:cNvGrpSpPr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  <a:grpFill/>
          </p:grpSpPr>
          <p:sp>
            <p:nvSpPr>
              <p:cNvPr id="30751" name="Rectangle 74"/>
              <p:cNvSpPr>
                <a:spLocks noChangeArrowheads="1"/>
              </p:cNvSpPr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endParaRPr altLang="fr-FR" lang="fr-FR" sz="1200"/>
              </a:p>
            </p:txBody>
          </p:sp>
          <p:sp>
            <p:nvSpPr>
              <p:cNvPr id="30752" name="Rectangle 75"/>
              <p:cNvSpPr>
                <a:spLocks noChangeArrowheads="1"/>
              </p:cNvSpPr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24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#endif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</p:grpSp>
      <p:grpSp>
        <p:nvGrpSpPr>
          <p:cNvPr id="27" name="Group 85"/>
          <p:cNvGrpSpPr>
            <a:grpSpLocks/>
          </p:cNvGrpSpPr>
          <p:nvPr/>
        </p:nvGrpSpPr>
        <p:grpSpPr>
          <a:xfrm>
            <a:off x="2133600" y="3876675"/>
            <a:ext cx="6210300" cy="1838325"/>
            <a:chOff x="1344" y="2442"/>
            <a:chExt cx="3912" cy="1158"/>
          </a:xfrm>
        </p:grpSpPr>
        <p:sp>
          <p:nvSpPr>
            <p:cNvPr id="30724" name="Text Box 78"/>
            <p:cNvSpPr txBox="1">
              <a:spLocks noChangeArrowheads="1"/>
            </p:cNvSpPr>
            <p:nvPr/>
          </p:nvSpPr>
          <p:spPr>
            <a:xfrm>
              <a:off x="3192" y="2614"/>
              <a:ext cx="2064" cy="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/>
              <a:r>
                <a:rPr b="1" dirty="0" lang="en-US">
                  <a:solidFill>
                    <a:srgbClr val="FF0000"/>
                  </a:solidFill>
                  <a:latin charset="0" panose="02070309020205020404" pitchFamily="49" typeface="Courier New"/>
                </a:rPr>
                <a:t>static</a:t>
              </a:r>
              <a:r>
                <a:rPr b="1" dirty="0" lang="en-US" sz="1600">
                  <a:solidFill>
                    <a:srgbClr val="D20000"/>
                  </a:solidFill>
                </a:rPr>
                <a:t> </a:t>
              </a:r>
              <a:r>
                <a:rPr b="1" dirty="0" lang="en-US" sz="1600">
                  <a:solidFill>
                    <a:srgbClr val="0070C0"/>
                  </a:solidFill>
                </a:rPr>
                <a:t>member function </a:t>
              </a:r>
              <a:r>
                <a:rPr b="1" dirty="0" lang="en-US" sz="1600"/>
                <a:t>and </a:t>
              </a:r>
              <a:r>
                <a:rPr b="1" dirty="0" lang="en-US" sz="1600">
                  <a:solidFill>
                    <a:srgbClr val="0070C0"/>
                  </a:solidFill>
                </a:rPr>
                <a:t>variable</a:t>
              </a:r>
              <a:r>
                <a:rPr b="1" dirty="0" lang="en-US" sz="1600"/>
                <a:t> declared.</a:t>
              </a:r>
            </a:p>
          </p:txBody>
        </p:sp>
        <p:sp>
          <p:nvSpPr>
            <p:cNvPr id="30725" name="Line 81"/>
            <p:cNvSpPr>
              <a:spLocks noChangeShapeType="1"/>
            </p:cNvSpPr>
            <p:nvPr/>
          </p:nvSpPr>
          <p:spPr>
            <a:xfrm flipH="1" flipV="1">
              <a:off x="1728" y="2442"/>
              <a:ext cx="146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 wrap="square">
              <a:spAutoFit/>
            </a:bodyPr>
            <a:lstStyle/>
            <a:p>
              <a:endParaRPr lang="en-US"/>
            </a:p>
          </p:txBody>
        </p:sp>
        <p:sp>
          <p:nvSpPr>
            <p:cNvPr id="30726" name="Line 84"/>
            <p:cNvSpPr>
              <a:spLocks noChangeShapeType="1"/>
            </p:cNvSpPr>
            <p:nvPr/>
          </p:nvSpPr>
          <p:spPr>
            <a:xfrm flipH="1">
              <a:off x="1344" y="2966"/>
              <a:ext cx="192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4059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4">
            <a:extLst>
              <a:ext uri="{FF2B5EF4-FFF2-40B4-BE49-F238E27FC236}">
                <a16:creationId xmlns:a16="http://schemas.microsoft.com/office/drawing/2014/main" id="{BCC5A6C4-0A9C-482E-A386-BDD5A2F3AD97}"/>
              </a:ext>
            </a:extLst>
          </p:cNvPr>
          <p:cNvGrpSpPr>
            <a:grpSpLocks/>
          </p:cNvGrpSpPr>
          <p:nvPr/>
        </p:nvGrpSpPr>
        <p:grpSpPr>
          <a:xfrm>
            <a:off x="0" y="-1588"/>
            <a:ext cx="6781800" cy="215901"/>
            <a:chOff x="0" y="-2"/>
            <a:chExt cx="3072" cy="376"/>
          </a:xfrm>
          <a:solidFill>
            <a:schemeClr val="bg1"/>
          </a:solidFill>
        </p:grpSpPr>
        <p:sp>
          <p:nvSpPr>
            <p:cNvPr id="241773" name="Rectangle 5">
              <a:extLst>
                <a:ext uri="{FF2B5EF4-FFF2-40B4-BE49-F238E27FC236}">
                  <a16:creationId xmlns:a16="http://schemas.microsoft.com/office/drawing/2014/main" id="{38606906-F139-4E7E-9580-FFE6BAAEB4E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-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74" name="Rectangle 6">
              <a:extLst>
                <a:ext uri="{FF2B5EF4-FFF2-40B4-BE49-F238E27FC236}">
                  <a16:creationId xmlns:a16="http://schemas.microsoft.com/office/drawing/2014/main" id="{BA1C2FA8-B17A-40BE-B10D-E357853549E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25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7.9: employ1.cpp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67" name="Group 7">
            <a:extLst>
              <a:ext uri="{FF2B5EF4-FFF2-40B4-BE49-F238E27FC236}">
                <a16:creationId xmlns:a16="http://schemas.microsoft.com/office/drawing/2014/main" id="{954309DE-514F-4A7F-9C3A-F9285190E86A}"/>
              </a:ext>
            </a:extLst>
          </p:cNvPr>
          <p:cNvGrpSpPr>
            <a:grpSpLocks/>
          </p:cNvGrpSpPr>
          <p:nvPr/>
        </p:nvGrpSpPr>
        <p:grpSpPr>
          <a:xfrm>
            <a:off x="0" y="212725"/>
            <a:ext cx="6781800" cy="215900"/>
            <a:chOff x="0" y="372"/>
            <a:chExt cx="3072" cy="376"/>
          </a:xfrm>
          <a:solidFill>
            <a:schemeClr val="bg1"/>
          </a:solidFill>
        </p:grpSpPr>
        <p:sp>
          <p:nvSpPr>
            <p:cNvPr id="241771" name="Rectangle 8">
              <a:extLst>
                <a:ext uri="{FF2B5EF4-FFF2-40B4-BE49-F238E27FC236}">
                  <a16:creationId xmlns:a16="http://schemas.microsoft.com/office/drawing/2014/main" id="{C1EC3DD6-DBC3-444A-89F7-1C2519E3F2F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72" name="Rectangle 9">
              <a:extLst>
                <a:ext uri="{FF2B5EF4-FFF2-40B4-BE49-F238E27FC236}">
                  <a16:creationId xmlns:a16="http://schemas.microsoft.com/office/drawing/2014/main" id="{643779C9-5E4D-42E5-A7AC-C74FDC60886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26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Member function definitions for class Employee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68" name="Group 10">
            <a:extLst>
              <a:ext uri="{FF2B5EF4-FFF2-40B4-BE49-F238E27FC236}">
                <a16:creationId xmlns:a16="http://schemas.microsoft.com/office/drawing/2014/main" id="{468096CD-EDDC-47A0-98B9-C13D2D0BFE57}"/>
              </a:ext>
            </a:extLst>
          </p:cNvPr>
          <p:cNvGrpSpPr>
            <a:grpSpLocks/>
          </p:cNvGrpSpPr>
          <p:nvPr/>
        </p:nvGrpSpPr>
        <p:grpSpPr>
          <a:xfrm>
            <a:off x="0" y="427038"/>
            <a:ext cx="6781800" cy="215900"/>
            <a:chOff x="0" y="746"/>
            <a:chExt cx="3072" cy="376"/>
          </a:xfrm>
          <a:solidFill>
            <a:schemeClr val="bg1"/>
          </a:solidFill>
        </p:grpSpPr>
        <p:sp>
          <p:nvSpPr>
            <p:cNvPr id="241769" name="Rectangle 11">
              <a:extLst>
                <a:ext uri="{FF2B5EF4-FFF2-40B4-BE49-F238E27FC236}">
                  <a16:creationId xmlns:a16="http://schemas.microsoft.com/office/drawing/2014/main" id="{968BC5B0-52AE-4A58-A0C9-60B5B170C5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70" name="Rectangle 12">
              <a:extLst>
                <a:ext uri="{FF2B5EF4-FFF2-40B4-BE49-F238E27FC236}">
                  <a16:creationId xmlns:a16="http://schemas.microsoft.com/office/drawing/2014/main" id="{EECA24F8-FE29-4DD8-912E-8D9CF504E41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27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&lt;iostream&gt;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69" name="Group 13">
            <a:extLst>
              <a:ext uri="{FF2B5EF4-FFF2-40B4-BE49-F238E27FC236}">
                <a16:creationId xmlns:a16="http://schemas.microsoft.com/office/drawing/2014/main" id="{625AEEF6-D213-44CC-A46A-B0449609CF8A}"/>
              </a:ext>
            </a:extLst>
          </p:cNvPr>
          <p:cNvGrpSpPr>
            <a:grpSpLocks/>
          </p:cNvGrpSpPr>
          <p:nvPr/>
        </p:nvGrpSpPr>
        <p:grpSpPr>
          <a:xfrm>
            <a:off x="0" y="641350"/>
            <a:ext cx="6781800" cy="215900"/>
            <a:chOff x="0" y="1120"/>
            <a:chExt cx="3072" cy="376"/>
          </a:xfrm>
          <a:solidFill>
            <a:schemeClr val="bg1"/>
          </a:solidFill>
        </p:grpSpPr>
        <p:sp>
          <p:nvSpPr>
            <p:cNvPr id="241767" name="Rectangle 14">
              <a:extLst>
                <a:ext uri="{FF2B5EF4-FFF2-40B4-BE49-F238E27FC236}">
                  <a16:creationId xmlns:a16="http://schemas.microsoft.com/office/drawing/2014/main" id="{09A60FF9-2C52-498E-A61F-2B3D7579370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68" name="Rectangle 15">
              <a:extLst>
                <a:ext uri="{FF2B5EF4-FFF2-40B4-BE49-F238E27FC236}">
                  <a16:creationId xmlns:a16="http://schemas.microsoft.com/office/drawing/2014/main" id="{B91A269F-FD9D-4EA0-94C8-AEA2D7EAB26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28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0" name="Group 16">
            <a:extLst>
              <a:ext uri="{FF2B5EF4-FFF2-40B4-BE49-F238E27FC236}">
                <a16:creationId xmlns:a16="http://schemas.microsoft.com/office/drawing/2014/main" id="{1F74A475-2981-4FAB-9C3E-EC753384147B}"/>
              </a:ext>
            </a:extLst>
          </p:cNvPr>
          <p:cNvGrpSpPr>
            <a:grpSpLocks/>
          </p:cNvGrpSpPr>
          <p:nvPr/>
        </p:nvGrpSpPr>
        <p:grpSpPr>
          <a:xfrm>
            <a:off x="0" y="855663"/>
            <a:ext cx="6781800" cy="215900"/>
            <a:chOff x="0" y="1494"/>
            <a:chExt cx="3072" cy="376"/>
          </a:xfrm>
          <a:solidFill>
            <a:schemeClr val="bg1"/>
          </a:solidFill>
        </p:grpSpPr>
        <p:sp>
          <p:nvSpPr>
            <p:cNvPr id="241765" name="Rectangle 17">
              <a:extLst>
                <a:ext uri="{FF2B5EF4-FFF2-40B4-BE49-F238E27FC236}">
                  <a16:creationId xmlns:a16="http://schemas.microsoft.com/office/drawing/2014/main" id="{F4C9D7A3-15B3-47A8-85B3-B73EE0064F6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66" name="Rectangle 18">
              <a:extLst>
                <a:ext uri="{FF2B5EF4-FFF2-40B4-BE49-F238E27FC236}">
                  <a16:creationId xmlns:a16="http://schemas.microsoft.com/office/drawing/2014/main" id="{E11B3A49-3DE2-4020-963D-F36549C3318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29	</a:t>
              </a:r>
              <a:r>
                <a:rPr altLang="en-PK" b="1" dirty="0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dirty="0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std::</a:t>
              </a:r>
              <a:r>
                <a:rPr altLang="en-PK" b="1" dirty="0" err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cout</a:t>
              </a:r>
              <a:r>
                <a:rPr altLang="en-PK" b="1" dirty="0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1" name="Group 19">
            <a:extLst>
              <a:ext uri="{FF2B5EF4-FFF2-40B4-BE49-F238E27FC236}">
                <a16:creationId xmlns:a16="http://schemas.microsoft.com/office/drawing/2014/main" id="{C04FD7A8-B105-4A93-81CE-30A05D7ADAD9}"/>
              </a:ext>
            </a:extLst>
          </p:cNvPr>
          <p:cNvGrpSpPr>
            <a:grpSpLocks/>
          </p:cNvGrpSpPr>
          <p:nvPr/>
        </p:nvGrpSpPr>
        <p:grpSpPr>
          <a:xfrm>
            <a:off x="0" y="1069975"/>
            <a:ext cx="6781800" cy="215900"/>
            <a:chOff x="0" y="1868"/>
            <a:chExt cx="3072" cy="376"/>
          </a:xfrm>
          <a:solidFill>
            <a:schemeClr val="bg1"/>
          </a:solidFill>
        </p:grpSpPr>
        <p:sp>
          <p:nvSpPr>
            <p:cNvPr id="241763" name="Rectangle 20">
              <a:extLst>
                <a:ext uri="{FF2B5EF4-FFF2-40B4-BE49-F238E27FC236}">
                  <a16:creationId xmlns:a16="http://schemas.microsoft.com/office/drawing/2014/main" id="{BDEF0455-3D85-420E-B19E-37DB8E9BB06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6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64" name="Rectangle 21">
              <a:extLst>
                <a:ext uri="{FF2B5EF4-FFF2-40B4-BE49-F238E27FC236}">
                  <a16:creationId xmlns:a16="http://schemas.microsoft.com/office/drawing/2014/main" id="{2994AB46-7E84-43C8-A5A1-C8B4F1BDE07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30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std::endl;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2" name="Group 22">
            <a:extLst>
              <a:ext uri="{FF2B5EF4-FFF2-40B4-BE49-F238E27FC236}">
                <a16:creationId xmlns:a16="http://schemas.microsoft.com/office/drawing/2014/main" id="{9BF018DB-DF05-40B0-AAE8-BAD950AA18B9}"/>
              </a:ext>
            </a:extLst>
          </p:cNvPr>
          <p:cNvGrpSpPr>
            <a:grpSpLocks/>
          </p:cNvGrpSpPr>
          <p:nvPr/>
        </p:nvGrpSpPr>
        <p:grpSpPr>
          <a:xfrm>
            <a:off x="0" y="1284288"/>
            <a:ext cx="6781800" cy="215900"/>
            <a:chOff x="0" y="2242"/>
            <a:chExt cx="3072" cy="376"/>
          </a:xfrm>
          <a:solidFill>
            <a:schemeClr val="bg1"/>
          </a:solidFill>
        </p:grpSpPr>
        <p:sp>
          <p:nvSpPr>
            <p:cNvPr id="241761" name="Rectangle 23">
              <a:extLst>
                <a:ext uri="{FF2B5EF4-FFF2-40B4-BE49-F238E27FC236}">
                  <a16:creationId xmlns:a16="http://schemas.microsoft.com/office/drawing/2014/main" id="{091ADE57-6757-46A4-8BE5-D804CEB11EA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62" name="Rectangle 24">
              <a:extLst>
                <a:ext uri="{FF2B5EF4-FFF2-40B4-BE49-F238E27FC236}">
                  <a16:creationId xmlns:a16="http://schemas.microsoft.com/office/drawing/2014/main" id="{348B193C-36B1-4A48-B2BB-15D1FE28ECE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31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3" name="Group 25">
            <a:extLst>
              <a:ext uri="{FF2B5EF4-FFF2-40B4-BE49-F238E27FC236}">
                <a16:creationId xmlns:a16="http://schemas.microsoft.com/office/drawing/2014/main" id="{4D7F2C9C-FECC-4AA1-B752-15B618D3FF73}"/>
              </a:ext>
            </a:extLst>
          </p:cNvPr>
          <p:cNvGrpSpPr>
            <a:grpSpLocks/>
          </p:cNvGrpSpPr>
          <p:nvPr/>
        </p:nvGrpSpPr>
        <p:grpSpPr>
          <a:xfrm>
            <a:off x="0" y="1498600"/>
            <a:ext cx="6781800" cy="215900"/>
            <a:chOff x="0" y="2616"/>
            <a:chExt cx="3072" cy="376"/>
          </a:xfrm>
          <a:solidFill>
            <a:schemeClr val="bg1"/>
          </a:solidFill>
        </p:grpSpPr>
        <p:sp>
          <p:nvSpPr>
            <p:cNvPr id="241759" name="Rectangle 26">
              <a:extLst>
                <a:ext uri="{FF2B5EF4-FFF2-40B4-BE49-F238E27FC236}">
                  <a16:creationId xmlns:a16="http://schemas.microsoft.com/office/drawing/2014/main" id="{A737E45E-567A-4703-89D4-FAC843C9BCD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60" name="Rectangle 27">
              <a:extLst>
                <a:ext uri="{FF2B5EF4-FFF2-40B4-BE49-F238E27FC236}">
                  <a16:creationId xmlns:a16="http://schemas.microsoft.com/office/drawing/2014/main" id="{ED5767FF-545F-48E2-8A7D-2679E5F4EE7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32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&lt;cstring&gt;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4" name="Group 28">
            <a:extLst>
              <a:ext uri="{FF2B5EF4-FFF2-40B4-BE49-F238E27FC236}">
                <a16:creationId xmlns:a16="http://schemas.microsoft.com/office/drawing/2014/main" id="{2743ED20-C673-4434-A46C-47A66CB25710}"/>
              </a:ext>
            </a:extLst>
          </p:cNvPr>
          <p:cNvGrpSpPr>
            <a:grpSpLocks/>
          </p:cNvGrpSpPr>
          <p:nvPr/>
        </p:nvGrpSpPr>
        <p:grpSpPr>
          <a:xfrm>
            <a:off x="0" y="1712913"/>
            <a:ext cx="6781800" cy="215900"/>
            <a:chOff x="0" y="2990"/>
            <a:chExt cx="3072" cy="376"/>
          </a:xfrm>
          <a:solidFill>
            <a:schemeClr val="bg1"/>
          </a:solidFill>
        </p:grpSpPr>
        <p:sp>
          <p:nvSpPr>
            <p:cNvPr id="241757" name="Rectangle 29">
              <a:extLst>
                <a:ext uri="{FF2B5EF4-FFF2-40B4-BE49-F238E27FC236}">
                  <a16:creationId xmlns:a16="http://schemas.microsoft.com/office/drawing/2014/main" id="{821A6390-1FCA-4AB8-81E9-754D8FAAE80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58" name="Rectangle 30">
              <a:extLst>
                <a:ext uri="{FF2B5EF4-FFF2-40B4-BE49-F238E27FC236}">
                  <a16:creationId xmlns:a16="http://schemas.microsoft.com/office/drawing/2014/main" id="{B574A5FE-0AA8-40AD-AE19-6D8E80EBE8F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33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&lt;cassert&gt;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5" name="Group 31">
            <a:extLst>
              <a:ext uri="{FF2B5EF4-FFF2-40B4-BE49-F238E27FC236}">
                <a16:creationId xmlns:a16="http://schemas.microsoft.com/office/drawing/2014/main" id="{252BEFE9-4F54-43C3-97E7-79B8E26EAA7F}"/>
              </a:ext>
            </a:extLst>
          </p:cNvPr>
          <p:cNvGrpSpPr>
            <a:grpSpLocks/>
          </p:cNvGrpSpPr>
          <p:nvPr/>
        </p:nvGrpSpPr>
        <p:grpSpPr>
          <a:xfrm>
            <a:off x="0" y="1927225"/>
            <a:ext cx="6781800" cy="215900"/>
            <a:chOff x="0" y="3364"/>
            <a:chExt cx="3072" cy="376"/>
          </a:xfrm>
          <a:solidFill>
            <a:schemeClr val="bg1"/>
          </a:solidFill>
        </p:grpSpPr>
        <p:sp>
          <p:nvSpPr>
            <p:cNvPr id="241755" name="Rectangle 32">
              <a:extLst>
                <a:ext uri="{FF2B5EF4-FFF2-40B4-BE49-F238E27FC236}">
                  <a16:creationId xmlns:a16="http://schemas.microsoft.com/office/drawing/2014/main" id="{18353224-AD0B-4832-9A27-B9DDCA5CF2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56" name="Rectangle 33">
              <a:extLst>
                <a:ext uri="{FF2B5EF4-FFF2-40B4-BE49-F238E27FC236}">
                  <a16:creationId xmlns:a16="http://schemas.microsoft.com/office/drawing/2014/main" id="{6D5E080C-0EC1-4D4D-8C29-0A8661ADDA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34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"employ1.h"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6" name="Group 34">
            <a:extLst>
              <a:ext uri="{FF2B5EF4-FFF2-40B4-BE49-F238E27FC236}">
                <a16:creationId xmlns:a16="http://schemas.microsoft.com/office/drawing/2014/main" id="{61BBC8E4-58DE-4870-9271-0A8D9922ECED}"/>
              </a:ext>
            </a:extLst>
          </p:cNvPr>
          <p:cNvGrpSpPr>
            <a:grpSpLocks/>
          </p:cNvGrpSpPr>
          <p:nvPr/>
        </p:nvGrpSpPr>
        <p:grpSpPr>
          <a:xfrm>
            <a:off x="0" y="2141538"/>
            <a:ext cx="6781800" cy="215900"/>
            <a:chOff x="0" y="3738"/>
            <a:chExt cx="3072" cy="376"/>
          </a:xfrm>
          <a:solidFill>
            <a:schemeClr val="bg1"/>
          </a:solidFill>
        </p:grpSpPr>
        <p:sp>
          <p:nvSpPr>
            <p:cNvPr id="241753" name="Rectangle 35">
              <a:extLst>
                <a:ext uri="{FF2B5EF4-FFF2-40B4-BE49-F238E27FC236}">
                  <a16:creationId xmlns:a16="http://schemas.microsoft.com/office/drawing/2014/main" id="{826F1E3C-5EB1-4D2C-A422-2B35EDEB4E5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3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54" name="Rectangle 36">
              <a:extLst>
                <a:ext uri="{FF2B5EF4-FFF2-40B4-BE49-F238E27FC236}">
                  <a16:creationId xmlns:a16="http://schemas.microsoft.com/office/drawing/2014/main" id="{30FAAB69-F8AA-4707-86D2-04A7AB658E2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35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7" name="Group 37">
            <a:extLst>
              <a:ext uri="{FF2B5EF4-FFF2-40B4-BE49-F238E27FC236}">
                <a16:creationId xmlns:a16="http://schemas.microsoft.com/office/drawing/2014/main" id="{844BBA26-BE4E-479B-A9E5-061C1087828B}"/>
              </a:ext>
            </a:extLst>
          </p:cNvPr>
          <p:cNvGrpSpPr>
            <a:grpSpLocks/>
          </p:cNvGrpSpPr>
          <p:nvPr/>
        </p:nvGrpSpPr>
        <p:grpSpPr>
          <a:xfrm>
            <a:off x="0" y="2355850"/>
            <a:ext cx="6781800" cy="215900"/>
            <a:chOff x="0" y="4112"/>
            <a:chExt cx="3072" cy="376"/>
          </a:xfrm>
          <a:solidFill>
            <a:schemeClr val="bg1"/>
          </a:solidFill>
        </p:grpSpPr>
        <p:sp>
          <p:nvSpPr>
            <p:cNvPr id="241751" name="Rectangle 38">
              <a:extLst>
                <a:ext uri="{FF2B5EF4-FFF2-40B4-BE49-F238E27FC236}">
                  <a16:creationId xmlns:a16="http://schemas.microsoft.com/office/drawing/2014/main" id="{BF6DCE13-60F9-441D-893A-FDB9E4D491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52" name="Rectangle 39">
              <a:extLst>
                <a:ext uri="{FF2B5EF4-FFF2-40B4-BE49-F238E27FC236}">
                  <a16:creationId xmlns:a16="http://schemas.microsoft.com/office/drawing/2014/main" id="{90B77CD4-B400-47F2-9ECE-3F831D22859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36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Initialize the static data member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8" name="Group 40">
            <a:extLst>
              <a:ext uri="{FF2B5EF4-FFF2-40B4-BE49-F238E27FC236}">
                <a16:creationId xmlns:a16="http://schemas.microsoft.com/office/drawing/2014/main" id="{96C56903-1772-40C6-BF25-BC0014D0D07E}"/>
              </a:ext>
            </a:extLst>
          </p:cNvPr>
          <p:cNvGrpSpPr>
            <a:grpSpLocks/>
          </p:cNvGrpSpPr>
          <p:nvPr/>
        </p:nvGrpSpPr>
        <p:grpSpPr>
          <a:xfrm>
            <a:off x="0" y="2570163"/>
            <a:ext cx="6781800" cy="215900"/>
            <a:chOff x="0" y="4486"/>
            <a:chExt cx="3072" cy="376"/>
          </a:xfrm>
          <a:solidFill>
            <a:schemeClr val="bg1"/>
          </a:solidFill>
        </p:grpSpPr>
        <p:sp>
          <p:nvSpPr>
            <p:cNvPr id="241749" name="Rectangle 41">
              <a:extLst>
                <a:ext uri="{FF2B5EF4-FFF2-40B4-BE49-F238E27FC236}">
                  <a16:creationId xmlns:a16="http://schemas.microsoft.com/office/drawing/2014/main" id="{FB09F9A3-0332-4EAE-8D51-0A00D3B7FB9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50" name="Rectangle 42">
              <a:extLst>
                <a:ext uri="{FF2B5EF4-FFF2-40B4-BE49-F238E27FC236}">
                  <a16:creationId xmlns:a16="http://schemas.microsoft.com/office/drawing/2014/main" id="{A1C0E486-9A68-477E-87C6-00E0889F234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37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Employee::count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79" name="Group 43">
            <a:extLst>
              <a:ext uri="{FF2B5EF4-FFF2-40B4-BE49-F238E27FC236}">
                <a16:creationId xmlns:a16="http://schemas.microsoft.com/office/drawing/2014/main" id="{D89E3F11-372A-4EE3-AB77-F9AA603B3CD4}"/>
              </a:ext>
            </a:extLst>
          </p:cNvPr>
          <p:cNvGrpSpPr>
            <a:grpSpLocks/>
          </p:cNvGrpSpPr>
          <p:nvPr/>
        </p:nvGrpSpPr>
        <p:grpSpPr>
          <a:xfrm>
            <a:off x="0" y="2784475"/>
            <a:ext cx="6781800" cy="215900"/>
            <a:chOff x="0" y="4860"/>
            <a:chExt cx="3072" cy="376"/>
          </a:xfrm>
          <a:solidFill>
            <a:schemeClr val="bg1"/>
          </a:solidFill>
        </p:grpSpPr>
        <p:sp>
          <p:nvSpPr>
            <p:cNvPr id="241747" name="Rectangle 44">
              <a:extLst>
                <a:ext uri="{FF2B5EF4-FFF2-40B4-BE49-F238E27FC236}">
                  <a16:creationId xmlns:a16="http://schemas.microsoft.com/office/drawing/2014/main" id="{2D49EDDF-992C-4225-8DB6-76C0A6EE9AB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48" name="Rectangle 45">
              <a:extLst>
                <a:ext uri="{FF2B5EF4-FFF2-40B4-BE49-F238E27FC236}">
                  <a16:creationId xmlns:a16="http://schemas.microsoft.com/office/drawing/2014/main" id="{FEF06E48-F8F6-46A1-9594-0CE9E251F0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38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0" name="Group 46">
            <a:extLst>
              <a:ext uri="{FF2B5EF4-FFF2-40B4-BE49-F238E27FC236}">
                <a16:creationId xmlns:a16="http://schemas.microsoft.com/office/drawing/2014/main" id="{BDCFF8C6-B103-491C-BBFF-99FA5D790984}"/>
              </a:ext>
            </a:extLst>
          </p:cNvPr>
          <p:cNvGrpSpPr>
            <a:grpSpLocks/>
          </p:cNvGrpSpPr>
          <p:nvPr/>
        </p:nvGrpSpPr>
        <p:grpSpPr>
          <a:xfrm>
            <a:off x="0" y="2998788"/>
            <a:ext cx="6781800" cy="215900"/>
            <a:chOff x="0" y="5234"/>
            <a:chExt cx="3072" cy="376"/>
          </a:xfrm>
          <a:solidFill>
            <a:schemeClr val="bg1"/>
          </a:solidFill>
        </p:grpSpPr>
        <p:sp>
          <p:nvSpPr>
            <p:cNvPr id="241745" name="Rectangle 47">
              <a:extLst>
                <a:ext uri="{FF2B5EF4-FFF2-40B4-BE49-F238E27FC236}">
                  <a16:creationId xmlns:a16="http://schemas.microsoft.com/office/drawing/2014/main" id="{32EDED0B-2061-4736-B238-A26D4505E7F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46" name="Rectangle 48">
              <a:extLst>
                <a:ext uri="{FF2B5EF4-FFF2-40B4-BE49-F238E27FC236}">
                  <a16:creationId xmlns:a16="http://schemas.microsoft.com/office/drawing/2014/main" id="{01BFA424-7774-4161-B37E-E9C3E573292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39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Define the static member function that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1" name="Group 49">
            <a:extLst>
              <a:ext uri="{FF2B5EF4-FFF2-40B4-BE49-F238E27FC236}">
                <a16:creationId xmlns:a16="http://schemas.microsoft.com/office/drawing/2014/main" id="{C9DA468A-8235-441F-BA61-39E0E10AF678}"/>
              </a:ext>
            </a:extLst>
          </p:cNvPr>
          <p:cNvGrpSpPr>
            <a:grpSpLocks/>
          </p:cNvGrpSpPr>
          <p:nvPr/>
        </p:nvGrpSpPr>
        <p:grpSpPr>
          <a:xfrm>
            <a:off x="0" y="3213100"/>
            <a:ext cx="6781800" cy="215900"/>
            <a:chOff x="0" y="5608"/>
            <a:chExt cx="3072" cy="376"/>
          </a:xfrm>
          <a:solidFill>
            <a:schemeClr val="bg1"/>
          </a:solidFill>
        </p:grpSpPr>
        <p:sp>
          <p:nvSpPr>
            <p:cNvPr id="241743" name="Rectangle 50">
              <a:extLst>
                <a:ext uri="{FF2B5EF4-FFF2-40B4-BE49-F238E27FC236}">
                  <a16:creationId xmlns:a16="http://schemas.microsoft.com/office/drawing/2014/main" id="{FC0F81BA-2106-418D-80EC-C6B753B55DA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0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44" name="Rectangle 51">
              <a:extLst>
                <a:ext uri="{FF2B5EF4-FFF2-40B4-BE49-F238E27FC236}">
                  <a16:creationId xmlns:a16="http://schemas.microsoft.com/office/drawing/2014/main" id="{B4AACC06-3F08-4DCE-888F-164DCB3E891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40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returns the number of employee objects instantiated.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2" name="Group 52">
            <a:extLst>
              <a:ext uri="{FF2B5EF4-FFF2-40B4-BE49-F238E27FC236}">
                <a16:creationId xmlns:a16="http://schemas.microsoft.com/office/drawing/2014/main" id="{FC589628-E0BE-4198-8E4F-25DFA00904E2}"/>
              </a:ext>
            </a:extLst>
          </p:cNvPr>
          <p:cNvGrpSpPr>
            <a:grpSpLocks/>
          </p:cNvGrpSpPr>
          <p:nvPr/>
        </p:nvGrpSpPr>
        <p:grpSpPr>
          <a:xfrm>
            <a:off x="0" y="3427413"/>
            <a:ext cx="6781800" cy="215900"/>
            <a:chOff x="0" y="5982"/>
            <a:chExt cx="3072" cy="376"/>
          </a:xfrm>
          <a:solidFill>
            <a:schemeClr val="bg1"/>
          </a:solidFill>
        </p:grpSpPr>
        <p:sp>
          <p:nvSpPr>
            <p:cNvPr id="241741" name="Rectangle 53">
              <a:extLst>
                <a:ext uri="{FF2B5EF4-FFF2-40B4-BE49-F238E27FC236}">
                  <a16:creationId xmlns:a16="http://schemas.microsoft.com/office/drawing/2014/main" id="{96F0052F-28BB-4B9F-ACAA-652AE446DC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42" name="Rectangle 54">
              <a:extLst>
                <a:ext uri="{FF2B5EF4-FFF2-40B4-BE49-F238E27FC236}">
                  <a16:creationId xmlns:a16="http://schemas.microsoft.com/office/drawing/2014/main" id="{53DD10C4-7136-4401-A325-656550BCE4B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41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Employee::getCount() {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count;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3" name="Group 55">
            <a:extLst>
              <a:ext uri="{FF2B5EF4-FFF2-40B4-BE49-F238E27FC236}">
                <a16:creationId xmlns:a16="http://schemas.microsoft.com/office/drawing/2014/main" id="{43CA7CFB-3F07-477B-AFE6-A5EB3E509F19}"/>
              </a:ext>
            </a:extLst>
          </p:cNvPr>
          <p:cNvGrpSpPr>
            <a:grpSpLocks/>
          </p:cNvGrpSpPr>
          <p:nvPr/>
        </p:nvGrpSpPr>
        <p:grpSpPr>
          <a:xfrm>
            <a:off x="0" y="3641725"/>
            <a:ext cx="6781800" cy="215900"/>
            <a:chOff x="0" y="6356"/>
            <a:chExt cx="3072" cy="376"/>
          </a:xfrm>
          <a:solidFill>
            <a:schemeClr val="bg1"/>
          </a:solidFill>
        </p:grpSpPr>
        <p:sp>
          <p:nvSpPr>
            <p:cNvPr id="241739" name="Rectangle 56">
              <a:extLst>
                <a:ext uri="{FF2B5EF4-FFF2-40B4-BE49-F238E27FC236}">
                  <a16:creationId xmlns:a16="http://schemas.microsoft.com/office/drawing/2014/main" id="{A9167267-8B67-400C-8AEE-CC538619016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40" name="Rectangle 57">
              <a:extLst>
                <a:ext uri="{FF2B5EF4-FFF2-40B4-BE49-F238E27FC236}">
                  <a16:creationId xmlns:a16="http://schemas.microsoft.com/office/drawing/2014/main" id="{C766D038-402E-406C-8753-BD8F5951C2B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42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4" name="Group 58">
            <a:extLst>
              <a:ext uri="{FF2B5EF4-FFF2-40B4-BE49-F238E27FC236}">
                <a16:creationId xmlns:a16="http://schemas.microsoft.com/office/drawing/2014/main" id="{BD461196-4B3F-4CFB-BB55-634DD6B306A1}"/>
              </a:ext>
            </a:extLst>
          </p:cNvPr>
          <p:cNvGrpSpPr>
            <a:grpSpLocks/>
          </p:cNvGrpSpPr>
          <p:nvPr/>
        </p:nvGrpSpPr>
        <p:grpSpPr>
          <a:xfrm>
            <a:off x="0" y="3856038"/>
            <a:ext cx="6781800" cy="215900"/>
            <a:chOff x="0" y="6730"/>
            <a:chExt cx="3072" cy="376"/>
          </a:xfrm>
          <a:solidFill>
            <a:schemeClr val="bg1"/>
          </a:solidFill>
        </p:grpSpPr>
        <p:sp>
          <p:nvSpPr>
            <p:cNvPr id="241737" name="Rectangle 59">
              <a:extLst>
                <a:ext uri="{FF2B5EF4-FFF2-40B4-BE49-F238E27FC236}">
                  <a16:creationId xmlns:a16="http://schemas.microsoft.com/office/drawing/2014/main" id="{29B7D3A4-D909-4E49-BE48-533FA84BC87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38" name="Rectangle 60">
              <a:extLst>
                <a:ext uri="{FF2B5EF4-FFF2-40B4-BE49-F238E27FC236}">
                  <a16:creationId xmlns:a16="http://schemas.microsoft.com/office/drawing/2014/main" id="{58744160-F8B0-40FF-ADDE-8DC75C00CD7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43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Constructor dynamically allocates space for the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5" name="Group 61">
            <a:extLst>
              <a:ext uri="{FF2B5EF4-FFF2-40B4-BE49-F238E27FC236}">
                <a16:creationId xmlns:a16="http://schemas.microsoft.com/office/drawing/2014/main" id="{7735E2D7-4829-41D3-A5EF-43E586E4EFED}"/>
              </a:ext>
            </a:extLst>
          </p:cNvPr>
          <p:cNvGrpSpPr>
            <a:grpSpLocks/>
          </p:cNvGrpSpPr>
          <p:nvPr/>
        </p:nvGrpSpPr>
        <p:grpSpPr>
          <a:xfrm>
            <a:off x="0" y="4070350"/>
            <a:ext cx="6781800" cy="215900"/>
            <a:chOff x="0" y="7104"/>
            <a:chExt cx="3072" cy="376"/>
          </a:xfrm>
          <a:solidFill>
            <a:schemeClr val="bg1"/>
          </a:solidFill>
        </p:grpSpPr>
        <p:sp>
          <p:nvSpPr>
            <p:cNvPr id="241735" name="Rectangle 62">
              <a:extLst>
                <a:ext uri="{FF2B5EF4-FFF2-40B4-BE49-F238E27FC236}">
                  <a16:creationId xmlns:a16="http://schemas.microsoft.com/office/drawing/2014/main" id="{21510278-2543-4DF4-96CC-54A2F0AFBB0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36" name="Rectangle 63">
              <a:extLst>
                <a:ext uri="{FF2B5EF4-FFF2-40B4-BE49-F238E27FC236}">
                  <a16:creationId xmlns:a16="http://schemas.microsoft.com/office/drawing/2014/main" id="{A67EDEBB-EB80-4395-A306-39BAD353F22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44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first and last name and uses strcpy to copy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6" name="Group 64">
            <a:extLst>
              <a:ext uri="{FF2B5EF4-FFF2-40B4-BE49-F238E27FC236}">
                <a16:creationId xmlns:a16="http://schemas.microsoft.com/office/drawing/2014/main" id="{7B42B067-6AA5-42D9-ABF9-235F9BD8E299}"/>
              </a:ext>
            </a:extLst>
          </p:cNvPr>
          <p:cNvGrpSpPr>
            <a:grpSpLocks/>
          </p:cNvGrpSpPr>
          <p:nvPr/>
        </p:nvGrpSpPr>
        <p:grpSpPr>
          <a:xfrm>
            <a:off x="0" y="4284663"/>
            <a:ext cx="6781800" cy="215900"/>
            <a:chOff x="0" y="7478"/>
            <a:chExt cx="3072" cy="376"/>
          </a:xfrm>
          <a:solidFill>
            <a:schemeClr val="bg1"/>
          </a:solidFill>
        </p:grpSpPr>
        <p:sp>
          <p:nvSpPr>
            <p:cNvPr id="241733" name="Rectangle 65">
              <a:extLst>
                <a:ext uri="{FF2B5EF4-FFF2-40B4-BE49-F238E27FC236}">
                  <a16:creationId xmlns:a16="http://schemas.microsoft.com/office/drawing/2014/main" id="{756E6E53-39C1-407A-9A50-4A1A78CEE34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7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34" name="Rectangle 66">
              <a:extLst>
                <a:ext uri="{FF2B5EF4-FFF2-40B4-BE49-F238E27FC236}">
                  <a16:creationId xmlns:a16="http://schemas.microsoft.com/office/drawing/2014/main" id="{FF3CEB2F-46E2-4748-832D-16C6B36137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45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the first and last names into the object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7" name="Group 67">
            <a:extLst>
              <a:ext uri="{FF2B5EF4-FFF2-40B4-BE49-F238E27FC236}">
                <a16:creationId xmlns:a16="http://schemas.microsoft.com/office/drawing/2014/main" id="{8010B818-B9F4-4BCA-AE62-6FB79824646F}"/>
              </a:ext>
            </a:extLst>
          </p:cNvPr>
          <p:cNvGrpSpPr>
            <a:grpSpLocks/>
          </p:cNvGrpSpPr>
          <p:nvPr/>
        </p:nvGrpSpPr>
        <p:grpSpPr>
          <a:xfrm>
            <a:off x="0" y="4498975"/>
            <a:ext cx="6781800" cy="215900"/>
            <a:chOff x="0" y="7852"/>
            <a:chExt cx="3072" cy="376"/>
          </a:xfrm>
          <a:solidFill>
            <a:schemeClr val="bg1"/>
          </a:solidFill>
        </p:grpSpPr>
        <p:sp>
          <p:nvSpPr>
            <p:cNvPr id="241731" name="Rectangle 68">
              <a:extLst>
                <a:ext uri="{FF2B5EF4-FFF2-40B4-BE49-F238E27FC236}">
                  <a16:creationId xmlns:a16="http://schemas.microsoft.com/office/drawing/2014/main" id="{27F252E9-13BE-4F0C-BFAF-F2F6A1439ED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32" name="Rectangle 69">
              <a:extLst>
                <a:ext uri="{FF2B5EF4-FFF2-40B4-BE49-F238E27FC236}">
                  <a16:creationId xmlns:a16="http://schemas.microsoft.com/office/drawing/2014/main" id="{2CA16B29-B886-4F71-91B5-9ABAAAA54D1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46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Employee::Employee(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 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*first,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 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*last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8" name="Group 70">
            <a:extLst>
              <a:ext uri="{FF2B5EF4-FFF2-40B4-BE49-F238E27FC236}">
                <a16:creationId xmlns:a16="http://schemas.microsoft.com/office/drawing/2014/main" id="{BBB4DD1D-DB7C-40C1-B6C4-7E468EB80D13}"/>
              </a:ext>
            </a:extLst>
          </p:cNvPr>
          <p:cNvGrpSpPr>
            <a:grpSpLocks/>
          </p:cNvGrpSpPr>
          <p:nvPr/>
        </p:nvGrpSpPr>
        <p:grpSpPr>
          <a:xfrm>
            <a:off x="0" y="4713288"/>
            <a:ext cx="6781800" cy="215900"/>
            <a:chOff x="0" y="8226"/>
            <a:chExt cx="3072" cy="376"/>
          </a:xfrm>
          <a:solidFill>
            <a:schemeClr val="bg1"/>
          </a:solidFill>
        </p:grpSpPr>
        <p:sp>
          <p:nvSpPr>
            <p:cNvPr id="241729" name="Rectangle 71">
              <a:extLst>
                <a:ext uri="{FF2B5EF4-FFF2-40B4-BE49-F238E27FC236}">
                  <a16:creationId xmlns:a16="http://schemas.microsoft.com/office/drawing/2014/main" id="{DC0C7F5C-2662-4A10-B51C-F0E73E35ACC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30" name="Rectangle 72">
              <a:extLst>
                <a:ext uri="{FF2B5EF4-FFF2-40B4-BE49-F238E27FC236}">
                  <a16:creationId xmlns:a16="http://schemas.microsoft.com/office/drawing/2014/main" id="{D27491A0-4D63-48CF-8756-403B9D9C49F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47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89" name="Group 73">
            <a:extLst>
              <a:ext uri="{FF2B5EF4-FFF2-40B4-BE49-F238E27FC236}">
                <a16:creationId xmlns:a16="http://schemas.microsoft.com/office/drawing/2014/main" id="{FBCA9EB4-E2CE-41DF-A07A-C6A401D34C03}"/>
              </a:ext>
            </a:extLst>
          </p:cNvPr>
          <p:cNvGrpSpPr>
            <a:grpSpLocks/>
          </p:cNvGrpSpPr>
          <p:nvPr/>
        </p:nvGrpSpPr>
        <p:grpSpPr>
          <a:xfrm>
            <a:off x="0" y="4927600"/>
            <a:ext cx="6781800" cy="215900"/>
            <a:chOff x="0" y="8600"/>
            <a:chExt cx="3072" cy="376"/>
          </a:xfrm>
          <a:solidFill>
            <a:schemeClr val="bg1"/>
          </a:solidFill>
        </p:grpSpPr>
        <p:sp>
          <p:nvSpPr>
            <p:cNvPr id="241727" name="Rectangle 74">
              <a:extLst>
                <a:ext uri="{FF2B5EF4-FFF2-40B4-BE49-F238E27FC236}">
                  <a16:creationId xmlns:a16="http://schemas.microsoft.com/office/drawing/2014/main" id="{6B8C30D8-890C-412F-8938-7CE2C208957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28" name="Rectangle 75">
              <a:extLst>
                <a:ext uri="{FF2B5EF4-FFF2-40B4-BE49-F238E27FC236}">
                  <a16:creationId xmlns:a16="http://schemas.microsoft.com/office/drawing/2014/main" id="{997D5134-8C9C-4CAE-86E9-93B53E3B44D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48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firstName =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new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[ strlen( first ) + 1 ];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0" name="Group 76">
            <a:extLst>
              <a:ext uri="{FF2B5EF4-FFF2-40B4-BE49-F238E27FC236}">
                <a16:creationId xmlns:a16="http://schemas.microsoft.com/office/drawing/2014/main" id="{68660605-B002-40B7-B851-18DE9D9B449A}"/>
              </a:ext>
            </a:extLst>
          </p:cNvPr>
          <p:cNvGrpSpPr>
            <a:grpSpLocks/>
          </p:cNvGrpSpPr>
          <p:nvPr/>
        </p:nvGrpSpPr>
        <p:grpSpPr>
          <a:xfrm>
            <a:off x="0" y="5141913"/>
            <a:ext cx="6781800" cy="215900"/>
            <a:chOff x="0" y="8974"/>
            <a:chExt cx="3072" cy="376"/>
          </a:xfrm>
          <a:solidFill>
            <a:schemeClr val="bg1"/>
          </a:solidFill>
        </p:grpSpPr>
        <p:sp>
          <p:nvSpPr>
            <p:cNvPr id="241725" name="Rectangle 77">
              <a:extLst>
                <a:ext uri="{FF2B5EF4-FFF2-40B4-BE49-F238E27FC236}">
                  <a16:creationId xmlns:a16="http://schemas.microsoft.com/office/drawing/2014/main" id="{5A1F3537-428A-4283-980C-D4C17004FA7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26" name="Rectangle 78">
              <a:extLst>
                <a:ext uri="{FF2B5EF4-FFF2-40B4-BE49-F238E27FC236}">
                  <a16:creationId xmlns:a16="http://schemas.microsoft.com/office/drawing/2014/main" id="{DBE7E565-1E34-4DBB-B54C-F89CAACC91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49	</a:t>
              </a:r>
              <a:r>
                <a:rPr altLang="en-PK" b="1" dirty="0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assert( </a:t>
              </a:r>
              <a:r>
                <a:rPr altLang="en-PK" b="1" dirty="0" err="1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firstName</a:t>
              </a:r>
              <a:r>
                <a:rPr altLang="en-PK" b="1" dirty="0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!= 0 );   // ensure memory allocated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1" name="Group 79">
            <a:extLst>
              <a:ext uri="{FF2B5EF4-FFF2-40B4-BE49-F238E27FC236}">
                <a16:creationId xmlns:a16="http://schemas.microsoft.com/office/drawing/2014/main" id="{5E8BB504-9C23-4E12-9CE1-E82644408BDD}"/>
              </a:ext>
            </a:extLst>
          </p:cNvPr>
          <p:cNvGrpSpPr>
            <a:grpSpLocks/>
          </p:cNvGrpSpPr>
          <p:nvPr/>
        </p:nvGrpSpPr>
        <p:grpSpPr>
          <a:xfrm>
            <a:off x="0" y="5356225"/>
            <a:ext cx="6781800" cy="215900"/>
            <a:chOff x="0" y="9348"/>
            <a:chExt cx="3072" cy="376"/>
          </a:xfrm>
          <a:solidFill>
            <a:schemeClr val="bg1"/>
          </a:solidFill>
        </p:grpSpPr>
        <p:sp>
          <p:nvSpPr>
            <p:cNvPr id="241723" name="Rectangle 80">
              <a:extLst>
                <a:ext uri="{FF2B5EF4-FFF2-40B4-BE49-F238E27FC236}">
                  <a16:creationId xmlns:a16="http://schemas.microsoft.com/office/drawing/2014/main" id="{6A1FC3DB-F0F0-4B0E-9D0A-EC8096FC3D2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4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24" name="Rectangle 81">
              <a:extLst>
                <a:ext uri="{FF2B5EF4-FFF2-40B4-BE49-F238E27FC236}">
                  <a16:creationId xmlns:a16="http://schemas.microsoft.com/office/drawing/2014/main" id="{35CBACA4-C799-4CEB-A67B-09C8291B58A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50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strcpy( firstName, first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2" name="Group 82">
            <a:extLst>
              <a:ext uri="{FF2B5EF4-FFF2-40B4-BE49-F238E27FC236}">
                <a16:creationId xmlns:a16="http://schemas.microsoft.com/office/drawing/2014/main" id="{EC732C73-010C-4177-8009-12A21A454D93}"/>
              </a:ext>
            </a:extLst>
          </p:cNvPr>
          <p:cNvGrpSpPr>
            <a:grpSpLocks/>
          </p:cNvGrpSpPr>
          <p:nvPr/>
        </p:nvGrpSpPr>
        <p:grpSpPr>
          <a:xfrm>
            <a:off x="0" y="5570538"/>
            <a:ext cx="6781800" cy="215900"/>
            <a:chOff x="0" y="9722"/>
            <a:chExt cx="3072" cy="376"/>
          </a:xfrm>
          <a:solidFill>
            <a:schemeClr val="bg1"/>
          </a:solidFill>
        </p:grpSpPr>
        <p:sp>
          <p:nvSpPr>
            <p:cNvPr id="241721" name="Rectangle 83">
              <a:extLst>
                <a:ext uri="{FF2B5EF4-FFF2-40B4-BE49-F238E27FC236}">
                  <a16:creationId xmlns:a16="http://schemas.microsoft.com/office/drawing/2014/main" id="{0B52526C-41A8-46C5-962E-E133F41E157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22" name="Rectangle 84">
              <a:extLst>
                <a:ext uri="{FF2B5EF4-FFF2-40B4-BE49-F238E27FC236}">
                  <a16:creationId xmlns:a16="http://schemas.microsoft.com/office/drawing/2014/main" id="{567A80F2-2118-40E7-BBF6-B33483F7391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51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3" name="Group 85">
            <a:extLst>
              <a:ext uri="{FF2B5EF4-FFF2-40B4-BE49-F238E27FC236}">
                <a16:creationId xmlns:a16="http://schemas.microsoft.com/office/drawing/2014/main" id="{D0A823D8-B807-49FC-896D-7BFC4C2E8514}"/>
              </a:ext>
            </a:extLst>
          </p:cNvPr>
          <p:cNvGrpSpPr>
            <a:grpSpLocks/>
          </p:cNvGrpSpPr>
          <p:nvPr/>
        </p:nvGrpSpPr>
        <p:grpSpPr>
          <a:xfrm>
            <a:off x="0" y="5784850"/>
            <a:ext cx="6781800" cy="215900"/>
            <a:chOff x="0" y="10096"/>
            <a:chExt cx="3072" cy="376"/>
          </a:xfrm>
          <a:solidFill>
            <a:schemeClr val="bg1"/>
          </a:solidFill>
        </p:grpSpPr>
        <p:sp>
          <p:nvSpPr>
            <p:cNvPr id="241719" name="Rectangle 86">
              <a:extLst>
                <a:ext uri="{FF2B5EF4-FFF2-40B4-BE49-F238E27FC236}">
                  <a16:creationId xmlns:a16="http://schemas.microsoft.com/office/drawing/2014/main" id="{EA053923-D8DF-449C-A993-B6760319B2D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6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20" name="Rectangle 87">
              <a:extLst>
                <a:ext uri="{FF2B5EF4-FFF2-40B4-BE49-F238E27FC236}">
                  <a16:creationId xmlns:a16="http://schemas.microsoft.com/office/drawing/2014/main" id="{641935C7-3067-43A1-B32E-EDA6BD0641E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52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lastName =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new 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[ strlen( last ) + 1 ];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4" name="Group 88">
            <a:extLst>
              <a:ext uri="{FF2B5EF4-FFF2-40B4-BE49-F238E27FC236}">
                <a16:creationId xmlns:a16="http://schemas.microsoft.com/office/drawing/2014/main" id="{17E6DA26-FDAA-4262-A5A6-EE8A3CF345C5}"/>
              </a:ext>
            </a:extLst>
          </p:cNvPr>
          <p:cNvGrpSpPr>
            <a:grpSpLocks/>
          </p:cNvGrpSpPr>
          <p:nvPr/>
        </p:nvGrpSpPr>
        <p:grpSpPr>
          <a:xfrm>
            <a:off x="0" y="5999163"/>
            <a:ext cx="6781800" cy="215900"/>
            <a:chOff x="0" y="10470"/>
            <a:chExt cx="3072" cy="376"/>
          </a:xfrm>
          <a:solidFill>
            <a:schemeClr val="bg1"/>
          </a:solidFill>
        </p:grpSpPr>
        <p:sp>
          <p:nvSpPr>
            <p:cNvPr id="241717" name="Rectangle 89">
              <a:extLst>
                <a:ext uri="{FF2B5EF4-FFF2-40B4-BE49-F238E27FC236}">
                  <a16:creationId xmlns:a16="http://schemas.microsoft.com/office/drawing/2014/main" id="{1558A9FF-35CF-4458-A943-2CF73E23C5E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0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18" name="Rectangle 90">
              <a:extLst>
                <a:ext uri="{FF2B5EF4-FFF2-40B4-BE49-F238E27FC236}">
                  <a16:creationId xmlns:a16="http://schemas.microsoft.com/office/drawing/2014/main" id="{197C73ED-8263-4D88-8474-FDCA4FF6F11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53	</a:t>
              </a:r>
              <a:r>
                <a:rPr altLang="en-PK" b="1" dirty="0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dirty="0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assert( </a:t>
              </a:r>
              <a:r>
                <a:rPr altLang="en-PK" b="1" dirty="0" err="1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lastName</a:t>
              </a:r>
              <a:r>
                <a:rPr altLang="en-PK" b="1" dirty="0" lang="en-US" sz="1100">
                  <a:solidFill>
                    <a:schemeClr val="bg1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!= 0 );    // ensure memory allocated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5" name="Group 91">
            <a:extLst>
              <a:ext uri="{FF2B5EF4-FFF2-40B4-BE49-F238E27FC236}">
                <a16:creationId xmlns:a16="http://schemas.microsoft.com/office/drawing/2014/main" id="{7B5668CC-B472-4DCF-B052-676B2C5B230F}"/>
              </a:ext>
            </a:extLst>
          </p:cNvPr>
          <p:cNvGrpSpPr>
            <a:grpSpLocks/>
          </p:cNvGrpSpPr>
          <p:nvPr/>
        </p:nvGrpSpPr>
        <p:grpSpPr>
          <a:xfrm>
            <a:off x="0" y="6213475"/>
            <a:ext cx="6781800" cy="215900"/>
            <a:chOff x="0" y="10844"/>
            <a:chExt cx="3072" cy="376"/>
          </a:xfrm>
          <a:solidFill>
            <a:schemeClr val="bg1"/>
          </a:solidFill>
        </p:grpSpPr>
        <p:sp>
          <p:nvSpPr>
            <p:cNvPr id="241715" name="Rectangle 92">
              <a:extLst>
                <a:ext uri="{FF2B5EF4-FFF2-40B4-BE49-F238E27FC236}">
                  <a16:creationId xmlns:a16="http://schemas.microsoft.com/office/drawing/2014/main" id="{C684ECF6-D112-4F3F-A7F4-0A4944145B1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4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16" name="Rectangle 93">
              <a:extLst>
                <a:ext uri="{FF2B5EF4-FFF2-40B4-BE49-F238E27FC236}">
                  <a16:creationId xmlns:a16="http://schemas.microsoft.com/office/drawing/2014/main" id="{895F7CDF-0F22-4566-AD04-742C5077F22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54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strcpy( lastName, last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6" name="Group 94">
            <a:extLst>
              <a:ext uri="{FF2B5EF4-FFF2-40B4-BE49-F238E27FC236}">
                <a16:creationId xmlns:a16="http://schemas.microsoft.com/office/drawing/2014/main" id="{4C27CA46-DCB7-4096-B2BF-C14F410D3290}"/>
              </a:ext>
            </a:extLst>
          </p:cNvPr>
          <p:cNvGrpSpPr>
            <a:grpSpLocks/>
          </p:cNvGrpSpPr>
          <p:nvPr/>
        </p:nvGrpSpPr>
        <p:grpSpPr>
          <a:xfrm>
            <a:off x="0" y="6427788"/>
            <a:ext cx="6781800" cy="215900"/>
            <a:chOff x="0" y="11218"/>
            <a:chExt cx="3072" cy="376"/>
          </a:xfrm>
          <a:solidFill>
            <a:schemeClr val="bg1"/>
          </a:solidFill>
        </p:grpSpPr>
        <p:sp>
          <p:nvSpPr>
            <p:cNvPr id="241713" name="Rectangle 95">
              <a:extLst>
                <a:ext uri="{FF2B5EF4-FFF2-40B4-BE49-F238E27FC236}">
                  <a16:creationId xmlns:a16="http://schemas.microsoft.com/office/drawing/2014/main" id="{DE07D53B-FDE5-4A4D-A5A5-068F5C45512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18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14" name="Rectangle 96">
              <a:extLst>
                <a:ext uri="{FF2B5EF4-FFF2-40B4-BE49-F238E27FC236}">
                  <a16:creationId xmlns:a16="http://schemas.microsoft.com/office/drawing/2014/main" id="{C9CFD7E8-673A-4913-B5C3-F0D5DB954ED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55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1697" name="Group 97">
            <a:extLst>
              <a:ext uri="{FF2B5EF4-FFF2-40B4-BE49-F238E27FC236}">
                <a16:creationId xmlns:a16="http://schemas.microsoft.com/office/drawing/2014/main" id="{D52AF775-41D3-4F3D-A07E-4F96F88BCD2C}"/>
              </a:ext>
            </a:extLst>
          </p:cNvPr>
          <p:cNvGrpSpPr>
            <a:grpSpLocks/>
          </p:cNvGrpSpPr>
          <p:nvPr/>
        </p:nvGrpSpPr>
        <p:grpSpPr>
          <a:xfrm>
            <a:off x="0" y="6642100"/>
            <a:ext cx="6781800" cy="214313"/>
            <a:chOff x="0" y="11592"/>
            <a:chExt cx="3072" cy="376"/>
          </a:xfrm>
          <a:solidFill>
            <a:schemeClr val="bg1"/>
          </a:solidFill>
        </p:grpSpPr>
        <p:sp>
          <p:nvSpPr>
            <p:cNvPr id="241711" name="Rectangle 98">
              <a:extLst>
                <a:ext uri="{FF2B5EF4-FFF2-40B4-BE49-F238E27FC236}">
                  <a16:creationId xmlns:a16="http://schemas.microsoft.com/office/drawing/2014/main" id="{791AE1A2-F55F-4A61-8E0E-54339F6D474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2"/>
              <a:ext cx="3072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1712" name="Rectangle 99">
              <a:extLst>
                <a:ext uri="{FF2B5EF4-FFF2-40B4-BE49-F238E27FC236}">
                  <a16:creationId xmlns:a16="http://schemas.microsoft.com/office/drawing/2014/main" id="{D500C89D-B26F-4B8E-9833-0A56C45C675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56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++count;  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increment static count of employees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31855" name="Group 218">
            <a:extLst>
              <a:ext uri="{FF2B5EF4-FFF2-40B4-BE49-F238E27FC236}">
                <a16:creationId xmlns:a16="http://schemas.microsoft.com/office/drawing/2014/main" id="{1302860E-F683-43BB-8439-228E8EA99B91}"/>
              </a:ext>
            </a:extLst>
          </p:cNvPr>
          <p:cNvGrpSpPr>
            <a:grpSpLocks/>
          </p:cNvGrpSpPr>
          <p:nvPr/>
        </p:nvGrpSpPr>
        <p:grpSpPr>
          <a:xfrm>
            <a:off x="1524000" y="1066800"/>
            <a:ext cx="7519988" cy="2400300"/>
            <a:chOff x="960" y="672"/>
            <a:chExt cx="4235" cy="1512"/>
          </a:xfrm>
          <a:solidFill>
            <a:schemeClr val="bg1"/>
          </a:solidFill>
        </p:grpSpPr>
        <p:sp>
          <p:nvSpPr>
            <p:cNvPr id="31786" name="Text Box 102">
              <a:extLst>
                <a:ext uri="{FF2B5EF4-FFF2-40B4-BE49-F238E27FC236}">
                  <a16:creationId xmlns:a16="http://schemas.microsoft.com/office/drawing/2014/main" id="{5315B2A6-238D-49B9-BA0F-4A9127AF795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" y="672"/>
              <a:ext cx="1960" cy="4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400">
                  <a:latin charset="0" panose="02070309020205020404" pitchFamily="49" typeface="Courier New"/>
                </a:rPr>
                <a:t>static</a:t>
              </a:r>
              <a:r>
                <a:rPr b="1" dirty="0" lang="en-US" sz="1400"/>
                <a:t> data member </a:t>
              </a:r>
              <a:r>
                <a:rPr b="1" dirty="0" lang="en-US" sz="1400">
                  <a:latin charset="0" panose="02070309020205020404" pitchFamily="49" typeface="Courier New"/>
                </a:rPr>
                <a:t>count</a:t>
              </a:r>
              <a:r>
                <a:rPr b="1" dirty="0" lang="en-US" sz="1400"/>
                <a:t> and function </a:t>
              </a:r>
              <a:r>
                <a:rPr b="1" dirty="0" err="1" lang="en-US" sz="1400">
                  <a:latin charset="0" panose="02070309020205020404" pitchFamily="49" typeface="Courier New"/>
                </a:rPr>
                <a:t>getCount</a:t>
              </a:r>
              <a:r>
                <a:rPr b="1" dirty="0" lang="en-US" sz="1400">
                  <a:latin charset="0" panose="02070309020205020404" pitchFamily="49" typeface="Courier New"/>
                </a:rPr>
                <a:t>( )</a:t>
              </a:r>
              <a:r>
                <a:rPr b="1" dirty="0" lang="en-US" sz="1400"/>
                <a:t> </a:t>
              </a:r>
              <a:r>
                <a:rPr b="1" dirty="0" lang="en-US" sz="1400">
                  <a:solidFill>
                    <a:srgbClr val="FF0000"/>
                  </a:solidFill>
                </a:rPr>
                <a:t>initialized (required).</a:t>
              </a:r>
            </a:p>
          </p:txBody>
        </p:sp>
        <p:sp>
          <p:nvSpPr>
            <p:cNvPr id="241709" name="Line 216">
              <a:extLst>
                <a:ext uri="{FF2B5EF4-FFF2-40B4-BE49-F238E27FC236}">
                  <a16:creationId xmlns:a16="http://schemas.microsoft.com/office/drawing/2014/main" id="{6C67CB7D-FAE4-4BA6-BDF7-A610C1F40104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960" y="880"/>
              <a:ext cx="2275" cy="76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  <p:sp>
          <p:nvSpPr>
            <p:cNvPr id="241710" name="Line 217">
              <a:extLst>
                <a:ext uri="{FF2B5EF4-FFF2-40B4-BE49-F238E27FC236}">
                  <a16:creationId xmlns:a16="http://schemas.microsoft.com/office/drawing/2014/main" id="{F7AA9ECE-F2B4-4FBA-BE3A-793030EF595F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432" y="1062"/>
              <a:ext cx="1803" cy="112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1857" name="Group 223">
            <a:extLst>
              <a:ext uri="{FF2B5EF4-FFF2-40B4-BE49-F238E27FC236}">
                <a16:creationId xmlns:a16="http://schemas.microsoft.com/office/drawing/2014/main" id="{2427813D-090D-4101-A918-761519FD9270}"/>
              </a:ext>
            </a:extLst>
          </p:cNvPr>
          <p:cNvGrpSpPr>
            <a:grpSpLocks/>
          </p:cNvGrpSpPr>
          <p:nvPr/>
        </p:nvGrpSpPr>
        <p:grpSpPr>
          <a:xfrm>
            <a:off x="1295400" y="5267325"/>
            <a:ext cx="7618413" cy="1468438"/>
            <a:chOff x="816" y="3318"/>
            <a:chExt cx="4559" cy="925"/>
          </a:xfrm>
          <a:solidFill>
            <a:schemeClr val="bg1">
              <a:lumMod val="85000"/>
            </a:schemeClr>
          </a:solidFill>
        </p:grpSpPr>
        <p:sp>
          <p:nvSpPr>
            <p:cNvPr id="31781" name="Text Box 214">
              <a:extLst>
                <a:ext uri="{FF2B5EF4-FFF2-40B4-BE49-F238E27FC236}">
                  <a16:creationId xmlns:a16="http://schemas.microsoft.com/office/drawing/2014/main" id="{118E18FB-FE9F-4E9D-B271-449EDC07D5B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612" y="3318"/>
              <a:ext cx="1763" cy="72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>
                  <a:solidFill>
                    <a:srgbClr val="FF0000"/>
                  </a:solidFill>
                  <a:latin charset="0" panose="02070309020205020404" pitchFamily="49" typeface="Courier New"/>
                </a:rPr>
                <a:t>static</a:t>
              </a:r>
              <a:r>
                <a:rPr b="1" dirty="0" lang="en-US">
                  <a:solidFill>
                    <a:srgbClr val="D20000"/>
                  </a:solidFill>
                </a:rPr>
                <a:t> </a:t>
              </a:r>
              <a:r>
                <a:rPr dirty="0" lang="en-US"/>
                <a:t>data</a:t>
              </a:r>
              <a:r>
                <a:rPr b="1" dirty="0" lang="en-US"/>
                <a:t> </a:t>
              </a:r>
              <a:r>
                <a:rPr dirty="0" lang="en-US"/>
                <a:t>member</a:t>
              </a:r>
              <a:r>
                <a:rPr b="1" dirty="0" lang="en-US"/>
                <a:t> </a:t>
              </a:r>
              <a:r>
                <a:rPr b="1" dirty="0" lang="en-US">
                  <a:latin charset="0" panose="02070309020205020404" pitchFamily="49" typeface="Courier New"/>
                </a:rPr>
                <a:t>count</a:t>
              </a:r>
              <a:r>
                <a:rPr dirty="0" lang="en-US"/>
                <a:t> changed when a constructor/destructor called.</a:t>
              </a:r>
              <a:endParaRPr b="1" dirty="0" lang="en-US"/>
            </a:p>
          </p:txBody>
        </p:sp>
        <p:sp>
          <p:nvSpPr>
            <p:cNvPr id="241704" name="Line 222">
              <a:extLst>
                <a:ext uri="{FF2B5EF4-FFF2-40B4-BE49-F238E27FC236}">
                  <a16:creationId xmlns:a16="http://schemas.microsoft.com/office/drawing/2014/main" id="{C78F08B8-E240-455D-87C2-8B29986E6AF2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816" y="4003"/>
              <a:ext cx="2796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14" name="Group 4">
            <a:extLst>
              <a:ext uri="{FF2B5EF4-FFF2-40B4-BE49-F238E27FC236}">
                <a16:creationId xmlns:a16="http://schemas.microsoft.com/office/drawing/2014/main" id="{DB879233-63FE-42D2-8290-2015D4D81F1A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81800" cy="220663"/>
            <a:chOff x="0" y="0"/>
            <a:chExt cx="3072" cy="374"/>
          </a:xfrm>
          <a:solidFill>
            <a:schemeClr val="bg1"/>
          </a:solidFill>
        </p:grpSpPr>
        <p:sp>
          <p:nvSpPr>
            <p:cNvPr id="243811" name="Rectangle 5">
              <a:extLst>
                <a:ext uri="{FF2B5EF4-FFF2-40B4-BE49-F238E27FC236}">
                  <a16:creationId xmlns:a16="http://schemas.microsoft.com/office/drawing/2014/main" id="{3F24E9E3-0A12-4337-9F67-19EA0881A58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12" name="Rectangle 6">
              <a:extLst>
                <a:ext uri="{FF2B5EF4-FFF2-40B4-BE49-F238E27FC236}">
                  <a16:creationId xmlns:a16="http://schemas.microsoft.com/office/drawing/2014/main" id="{F46165D5-1BB9-46C2-A67E-B95D9F5E43C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57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"Employee constructor for " &lt;&lt; firstName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15" name="Group 7">
            <a:extLst>
              <a:ext uri="{FF2B5EF4-FFF2-40B4-BE49-F238E27FC236}">
                <a16:creationId xmlns:a16="http://schemas.microsoft.com/office/drawing/2014/main" id="{58841DAB-700C-4AB4-BCB5-93E276FDD015}"/>
              </a:ext>
            </a:extLst>
          </p:cNvPr>
          <p:cNvGrpSpPr>
            <a:grpSpLocks/>
          </p:cNvGrpSpPr>
          <p:nvPr/>
        </p:nvGrpSpPr>
        <p:grpSpPr>
          <a:xfrm>
            <a:off x="0" y="220663"/>
            <a:ext cx="6781800" cy="220662"/>
            <a:chOff x="0" y="374"/>
            <a:chExt cx="3072" cy="374"/>
          </a:xfrm>
          <a:solidFill>
            <a:schemeClr val="bg1"/>
          </a:solidFill>
        </p:grpSpPr>
        <p:sp>
          <p:nvSpPr>
            <p:cNvPr id="243809" name="Rectangle 8">
              <a:extLst>
                <a:ext uri="{FF2B5EF4-FFF2-40B4-BE49-F238E27FC236}">
                  <a16:creationId xmlns:a16="http://schemas.microsoft.com/office/drawing/2014/main" id="{1B2582A1-5BC1-4060-A5EF-78D4F14EB34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10" name="Rectangle 9">
              <a:extLst>
                <a:ext uri="{FF2B5EF4-FFF2-40B4-BE49-F238E27FC236}">
                  <a16:creationId xmlns:a16="http://schemas.microsoft.com/office/drawing/2014/main" id="{40EC1FAE-BBB1-4DF5-9F9B-2C47789CE23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58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' ' &lt;&lt; lastName &lt;&lt; " called." &lt;&lt; 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16" name="Group 10">
            <a:extLst>
              <a:ext uri="{FF2B5EF4-FFF2-40B4-BE49-F238E27FC236}">
                <a16:creationId xmlns:a16="http://schemas.microsoft.com/office/drawing/2014/main" id="{B11C7AAF-651B-4A8C-B6C3-A9D928A1A861}"/>
              </a:ext>
            </a:extLst>
          </p:cNvPr>
          <p:cNvGrpSpPr>
            <a:grpSpLocks/>
          </p:cNvGrpSpPr>
          <p:nvPr/>
        </p:nvGrpSpPr>
        <p:grpSpPr>
          <a:xfrm>
            <a:off x="0" y="441325"/>
            <a:ext cx="6781800" cy="222250"/>
            <a:chOff x="0" y="748"/>
            <a:chExt cx="3072" cy="374"/>
          </a:xfrm>
          <a:solidFill>
            <a:schemeClr val="bg1"/>
          </a:solidFill>
        </p:grpSpPr>
        <p:sp>
          <p:nvSpPr>
            <p:cNvPr id="243807" name="Rectangle 11">
              <a:extLst>
                <a:ext uri="{FF2B5EF4-FFF2-40B4-BE49-F238E27FC236}">
                  <a16:creationId xmlns:a16="http://schemas.microsoft.com/office/drawing/2014/main" id="{887708C4-64B1-4401-932B-A0E4CD36E32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08" name="Rectangle 12">
              <a:extLst>
                <a:ext uri="{FF2B5EF4-FFF2-40B4-BE49-F238E27FC236}">
                  <a16:creationId xmlns:a16="http://schemas.microsoft.com/office/drawing/2014/main" id="{6601EC60-7ABC-4618-975C-A88B4F45154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59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17" name="Group 13">
            <a:extLst>
              <a:ext uri="{FF2B5EF4-FFF2-40B4-BE49-F238E27FC236}">
                <a16:creationId xmlns:a16="http://schemas.microsoft.com/office/drawing/2014/main" id="{DDD638B7-A233-4301-8A97-7594FE712533}"/>
              </a:ext>
            </a:extLst>
          </p:cNvPr>
          <p:cNvGrpSpPr>
            <a:grpSpLocks/>
          </p:cNvGrpSpPr>
          <p:nvPr/>
        </p:nvGrpSpPr>
        <p:grpSpPr>
          <a:xfrm>
            <a:off x="0" y="663575"/>
            <a:ext cx="6781800" cy="220663"/>
            <a:chOff x="0" y="1122"/>
            <a:chExt cx="3072" cy="374"/>
          </a:xfrm>
          <a:solidFill>
            <a:schemeClr val="bg1"/>
          </a:solidFill>
        </p:grpSpPr>
        <p:sp>
          <p:nvSpPr>
            <p:cNvPr id="243805" name="Rectangle 14">
              <a:extLst>
                <a:ext uri="{FF2B5EF4-FFF2-40B4-BE49-F238E27FC236}">
                  <a16:creationId xmlns:a16="http://schemas.microsoft.com/office/drawing/2014/main" id="{10B15453-EBEA-4947-AB09-E15729FFE38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06" name="Rectangle 15">
              <a:extLst>
                <a:ext uri="{FF2B5EF4-FFF2-40B4-BE49-F238E27FC236}">
                  <a16:creationId xmlns:a16="http://schemas.microsoft.com/office/drawing/2014/main" id="{BBBC6362-9C32-4AA5-BAB8-475A9CED695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60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18" name="Group 16">
            <a:extLst>
              <a:ext uri="{FF2B5EF4-FFF2-40B4-BE49-F238E27FC236}">
                <a16:creationId xmlns:a16="http://schemas.microsoft.com/office/drawing/2014/main" id="{B75C3A56-C9B8-459A-A5FC-F4CB63C2916F}"/>
              </a:ext>
            </a:extLst>
          </p:cNvPr>
          <p:cNvGrpSpPr>
            <a:grpSpLocks/>
          </p:cNvGrpSpPr>
          <p:nvPr/>
        </p:nvGrpSpPr>
        <p:grpSpPr>
          <a:xfrm>
            <a:off x="0" y="884238"/>
            <a:ext cx="6781800" cy="220662"/>
            <a:chOff x="0" y="1496"/>
            <a:chExt cx="3072" cy="374"/>
          </a:xfrm>
          <a:solidFill>
            <a:schemeClr val="bg1"/>
          </a:solidFill>
        </p:grpSpPr>
        <p:sp>
          <p:nvSpPr>
            <p:cNvPr id="243803" name="Rectangle 17">
              <a:extLst>
                <a:ext uri="{FF2B5EF4-FFF2-40B4-BE49-F238E27FC236}">
                  <a16:creationId xmlns:a16="http://schemas.microsoft.com/office/drawing/2014/main" id="{D2787E6A-9439-4419-84A6-5F8C3578C52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0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04" name="Rectangle 18">
              <a:extLst>
                <a:ext uri="{FF2B5EF4-FFF2-40B4-BE49-F238E27FC236}">
                  <a16:creationId xmlns:a16="http://schemas.microsoft.com/office/drawing/2014/main" id="{DF0C64BF-A572-4213-A1D5-2469CE7ED5F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61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Destructor deallocates dynamically allocated memory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19" name="Group 19">
            <a:extLst>
              <a:ext uri="{FF2B5EF4-FFF2-40B4-BE49-F238E27FC236}">
                <a16:creationId xmlns:a16="http://schemas.microsoft.com/office/drawing/2014/main" id="{D85991BE-A4FE-4D0D-94F0-B3F9DDF418E9}"/>
              </a:ext>
            </a:extLst>
          </p:cNvPr>
          <p:cNvGrpSpPr>
            <a:grpSpLocks/>
          </p:cNvGrpSpPr>
          <p:nvPr/>
        </p:nvGrpSpPr>
        <p:grpSpPr>
          <a:xfrm>
            <a:off x="0" y="1104900"/>
            <a:ext cx="6781800" cy="222250"/>
            <a:chOff x="0" y="1870"/>
            <a:chExt cx="3072" cy="374"/>
          </a:xfrm>
          <a:solidFill>
            <a:schemeClr val="bg1"/>
          </a:solidFill>
        </p:grpSpPr>
        <p:sp>
          <p:nvSpPr>
            <p:cNvPr id="243801" name="Rectangle 20">
              <a:extLst>
                <a:ext uri="{FF2B5EF4-FFF2-40B4-BE49-F238E27FC236}">
                  <a16:creationId xmlns:a16="http://schemas.microsoft.com/office/drawing/2014/main" id="{9BC3B853-2875-44B3-9BE5-EE95EEF9F21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02" name="Rectangle 21">
              <a:extLst>
                <a:ext uri="{FF2B5EF4-FFF2-40B4-BE49-F238E27FC236}">
                  <a16:creationId xmlns:a16="http://schemas.microsoft.com/office/drawing/2014/main" id="{27782CF5-C1EA-4D33-87CE-973BE6B96C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62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Employee::~Employee()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0" name="Group 22">
            <a:extLst>
              <a:ext uri="{FF2B5EF4-FFF2-40B4-BE49-F238E27FC236}">
                <a16:creationId xmlns:a16="http://schemas.microsoft.com/office/drawing/2014/main" id="{90EA104F-02A1-4297-B2AE-4BA9B9328B22}"/>
              </a:ext>
            </a:extLst>
          </p:cNvPr>
          <p:cNvGrpSpPr>
            <a:grpSpLocks/>
          </p:cNvGrpSpPr>
          <p:nvPr/>
        </p:nvGrpSpPr>
        <p:grpSpPr>
          <a:xfrm>
            <a:off x="0" y="1327150"/>
            <a:ext cx="6781800" cy="220663"/>
            <a:chOff x="0" y="2244"/>
            <a:chExt cx="3072" cy="374"/>
          </a:xfrm>
          <a:solidFill>
            <a:schemeClr val="bg1"/>
          </a:solidFill>
        </p:grpSpPr>
        <p:sp>
          <p:nvSpPr>
            <p:cNvPr id="243799" name="Rectangle 23">
              <a:extLst>
                <a:ext uri="{FF2B5EF4-FFF2-40B4-BE49-F238E27FC236}">
                  <a16:creationId xmlns:a16="http://schemas.microsoft.com/office/drawing/2014/main" id="{4BAA9C40-EDEB-4887-B073-F4902D50D29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800" name="Rectangle 24">
              <a:extLst>
                <a:ext uri="{FF2B5EF4-FFF2-40B4-BE49-F238E27FC236}">
                  <a16:creationId xmlns:a16="http://schemas.microsoft.com/office/drawing/2014/main" id="{75BFBE70-2EDF-4487-B6EE-370B6C8948F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63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1" name="Group 25">
            <a:extLst>
              <a:ext uri="{FF2B5EF4-FFF2-40B4-BE49-F238E27FC236}">
                <a16:creationId xmlns:a16="http://schemas.microsoft.com/office/drawing/2014/main" id="{DAF8854A-4FBC-4257-A465-E3459E12E004}"/>
              </a:ext>
            </a:extLst>
          </p:cNvPr>
          <p:cNvGrpSpPr>
            <a:grpSpLocks/>
          </p:cNvGrpSpPr>
          <p:nvPr/>
        </p:nvGrpSpPr>
        <p:grpSpPr>
          <a:xfrm>
            <a:off x="0" y="1547813"/>
            <a:ext cx="6781800" cy="222250"/>
            <a:chOff x="0" y="2618"/>
            <a:chExt cx="3072" cy="374"/>
          </a:xfrm>
          <a:solidFill>
            <a:schemeClr val="bg1"/>
          </a:solidFill>
        </p:grpSpPr>
        <p:sp>
          <p:nvSpPr>
            <p:cNvPr id="243797" name="Rectangle 26">
              <a:extLst>
                <a:ext uri="{FF2B5EF4-FFF2-40B4-BE49-F238E27FC236}">
                  <a16:creationId xmlns:a16="http://schemas.microsoft.com/office/drawing/2014/main" id="{2CB8654C-BFCC-4EE1-B018-399882FA440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2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98" name="Rectangle 27">
              <a:extLst>
                <a:ext uri="{FF2B5EF4-FFF2-40B4-BE49-F238E27FC236}">
                  <a16:creationId xmlns:a16="http://schemas.microsoft.com/office/drawing/2014/main" id="{6C1F28F8-4E31-4D5F-ACFB-1A914B6256A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64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"~Employee() called for " &lt;&lt; firstName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2" name="Group 28">
            <a:extLst>
              <a:ext uri="{FF2B5EF4-FFF2-40B4-BE49-F238E27FC236}">
                <a16:creationId xmlns:a16="http://schemas.microsoft.com/office/drawing/2014/main" id="{A7D83DF1-7677-4526-9A04-784D66DB9147}"/>
              </a:ext>
            </a:extLst>
          </p:cNvPr>
          <p:cNvGrpSpPr>
            <a:grpSpLocks/>
          </p:cNvGrpSpPr>
          <p:nvPr/>
        </p:nvGrpSpPr>
        <p:grpSpPr>
          <a:xfrm>
            <a:off x="0" y="1770063"/>
            <a:ext cx="6781800" cy="220662"/>
            <a:chOff x="0" y="2992"/>
            <a:chExt cx="3072" cy="374"/>
          </a:xfrm>
          <a:solidFill>
            <a:schemeClr val="bg1"/>
          </a:solidFill>
        </p:grpSpPr>
        <p:sp>
          <p:nvSpPr>
            <p:cNvPr id="243795" name="Rectangle 29">
              <a:extLst>
                <a:ext uri="{FF2B5EF4-FFF2-40B4-BE49-F238E27FC236}">
                  <a16:creationId xmlns:a16="http://schemas.microsoft.com/office/drawing/2014/main" id="{E153B513-B9E5-4035-A6A2-3E830E77DAB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96" name="Rectangle 30">
              <a:extLst>
                <a:ext uri="{FF2B5EF4-FFF2-40B4-BE49-F238E27FC236}">
                  <a16:creationId xmlns:a16="http://schemas.microsoft.com/office/drawing/2014/main" id="{D52CA2FE-6DA6-41EB-B7FC-A65111F4610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65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' ' &lt;&lt; lastName &lt;&lt; 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3" name="Group 31">
            <a:extLst>
              <a:ext uri="{FF2B5EF4-FFF2-40B4-BE49-F238E27FC236}">
                <a16:creationId xmlns:a16="http://schemas.microsoft.com/office/drawing/2014/main" id="{C2E5D983-06AE-4F02-8B88-27098E7B7918}"/>
              </a:ext>
            </a:extLst>
          </p:cNvPr>
          <p:cNvGrpSpPr>
            <a:grpSpLocks/>
          </p:cNvGrpSpPr>
          <p:nvPr/>
        </p:nvGrpSpPr>
        <p:grpSpPr>
          <a:xfrm>
            <a:off x="0" y="1990725"/>
            <a:ext cx="6781800" cy="220663"/>
            <a:chOff x="0" y="3366"/>
            <a:chExt cx="3072" cy="374"/>
          </a:xfrm>
          <a:solidFill>
            <a:schemeClr val="bg1"/>
          </a:solidFill>
        </p:grpSpPr>
        <p:sp>
          <p:nvSpPr>
            <p:cNvPr id="243793" name="Rectangle 32">
              <a:extLst>
                <a:ext uri="{FF2B5EF4-FFF2-40B4-BE49-F238E27FC236}">
                  <a16:creationId xmlns:a16="http://schemas.microsoft.com/office/drawing/2014/main" id="{91B3EC72-FDAB-436F-B4C4-3189C1D417E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7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94" name="Rectangle 33">
              <a:extLst>
                <a:ext uri="{FF2B5EF4-FFF2-40B4-BE49-F238E27FC236}">
                  <a16:creationId xmlns:a16="http://schemas.microsoft.com/office/drawing/2014/main" id="{564E9174-05DB-4184-A1FD-D3933268CCC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66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delete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[] firstName;  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recapture memory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4" name="Group 34">
            <a:extLst>
              <a:ext uri="{FF2B5EF4-FFF2-40B4-BE49-F238E27FC236}">
                <a16:creationId xmlns:a16="http://schemas.microsoft.com/office/drawing/2014/main" id="{F8AB5A8E-0B0B-40C0-BD92-88BE83B9AE04}"/>
              </a:ext>
            </a:extLst>
          </p:cNvPr>
          <p:cNvGrpSpPr>
            <a:grpSpLocks/>
          </p:cNvGrpSpPr>
          <p:nvPr/>
        </p:nvGrpSpPr>
        <p:grpSpPr>
          <a:xfrm>
            <a:off x="0" y="2211388"/>
            <a:ext cx="6781800" cy="222250"/>
            <a:chOff x="0" y="3740"/>
            <a:chExt cx="3072" cy="374"/>
          </a:xfrm>
          <a:solidFill>
            <a:schemeClr val="bg1"/>
          </a:solidFill>
        </p:grpSpPr>
        <p:sp>
          <p:nvSpPr>
            <p:cNvPr id="243791" name="Rectangle 35">
              <a:extLst>
                <a:ext uri="{FF2B5EF4-FFF2-40B4-BE49-F238E27FC236}">
                  <a16:creationId xmlns:a16="http://schemas.microsoft.com/office/drawing/2014/main" id="{5DCC1327-E5D0-4347-A867-14F66D6E99B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92" name="Rectangle 36">
              <a:extLst>
                <a:ext uri="{FF2B5EF4-FFF2-40B4-BE49-F238E27FC236}">
                  <a16:creationId xmlns:a16="http://schemas.microsoft.com/office/drawing/2014/main" id="{9D58B6CE-D89F-4322-8236-19E06454B13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67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delete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[] lastName;  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recapture memory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5" name="Group 37">
            <a:extLst>
              <a:ext uri="{FF2B5EF4-FFF2-40B4-BE49-F238E27FC236}">
                <a16:creationId xmlns:a16="http://schemas.microsoft.com/office/drawing/2014/main" id="{A5966DCA-CBBE-45EA-8739-FCA12DCC286D}"/>
              </a:ext>
            </a:extLst>
          </p:cNvPr>
          <p:cNvGrpSpPr>
            <a:grpSpLocks/>
          </p:cNvGrpSpPr>
          <p:nvPr/>
        </p:nvGrpSpPr>
        <p:grpSpPr>
          <a:xfrm>
            <a:off x="0" y="2433638"/>
            <a:ext cx="6781800" cy="220662"/>
            <a:chOff x="0" y="4114"/>
            <a:chExt cx="3072" cy="374"/>
          </a:xfrm>
          <a:solidFill>
            <a:schemeClr val="bg1"/>
          </a:solidFill>
        </p:grpSpPr>
        <p:sp>
          <p:nvSpPr>
            <p:cNvPr id="243789" name="Rectangle 38">
              <a:extLst>
                <a:ext uri="{FF2B5EF4-FFF2-40B4-BE49-F238E27FC236}">
                  <a16:creationId xmlns:a16="http://schemas.microsoft.com/office/drawing/2014/main" id="{402D3903-3EC4-4E24-9619-805ABA3CA89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90" name="Rectangle 39">
              <a:extLst>
                <a:ext uri="{FF2B5EF4-FFF2-40B4-BE49-F238E27FC236}">
                  <a16:creationId xmlns:a16="http://schemas.microsoft.com/office/drawing/2014/main" id="{8195C546-5883-4F2A-97D7-546C045EEDF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68	</a:t>
              </a:r>
              <a:r>
                <a:rPr altLang="en-PK" b="1" dirty="0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dirty="0" lang="en-US" sz="14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--count;  </a:t>
              </a:r>
              <a:r>
                <a:rPr altLang="en-PK" b="1" dirty="0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decrement static count of employees</a:t>
              </a:r>
              <a:endParaRPr altLang="en-PK" b="1" dirty="0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6" name="Group 40">
            <a:extLst>
              <a:ext uri="{FF2B5EF4-FFF2-40B4-BE49-F238E27FC236}">
                <a16:creationId xmlns:a16="http://schemas.microsoft.com/office/drawing/2014/main" id="{63D849D2-594E-484C-A5FF-CCA440FB07FA}"/>
              </a:ext>
            </a:extLst>
          </p:cNvPr>
          <p:cNvGrpSpPr>
            <a:grpSpLocks/>
          </p:cNvGrpSpPr>
          <p:nvPr/>
        </p:nvGrpSpPr>
        <p:grpSpPr>
          <a:xfrm>
            <a:off x="0" y="2654300"/>
            <a:ext cx="6781800" cy="222250"/>
            <a:chOff x="0" y="4488"/>
            <a:chExt cx="3072" cy="374"/>
          </a:xfrm>
          <a:solidFill>
            <a:schemeClr val="bg1"/>
          </a:solidFill>
        </p:grpSpPr>
        <p:sp>
          <p:nvSpPr>
            <p:cNvPr id="243787" name="Rectangle 41">
              <a:extLst>
                <a:ext uri="{FF2B5EF4-FFF2-40B4-BE49-F238E27FC236}">
                  <a16:creationId xmlns:a16="http://schemas.microsoft.com/office/drawing/2014/main" id="{F883E39F-7779-4161-8368-D050D14875D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9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88" name="Rectangle 42">
              <a:extLst>
                <a:ext uri="{FF2B5EF4-FFF2-40B4-BE49-F238E27FC236}">
                  <a16:creationId xmlns:a16="http://schemas.microsoft.com/office/drawing/2014/main" id="{4D930907-6442-44BA-AF7D-CC61A1DF9E4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69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7" name="Group 43">
            <a:extLst>
              <a:ext uri="{FF2B5EF4-FFF2-40B4-BE49-F238E27FC236}">
                <a16:creationId xmlns:a16="http://schemas.microsoft.com/office/drawing/2014/main" id="{20AFED98-06C6-495E-8733-0B11D984F9E0}"/>
              </a:ext>
            </a:extLst>
          </p:cNvPr>
          <p:cNvGrpSpPr>
            <a:grpSpLocks/>
          </p:cNvGrpSpPr>
          <p:nvPr/>
        </p:nvGrpSpPr>
        <p:grpSpPr>
          <a:xfrm>
            <a:off x="0" y="2876550"/>
            <a:ext cx="6781800" cy="220663"/>
            <a:chOff x="0" y="4862"/>
            <a:chExt cx="3072" cy="374"/>
          </a:xfrm>
          <a:solidFill>
            <a:schemeClr val="bg1"/>
          </a:solidFill>
        </p:grpSpPr>
        <p:sp>
          <p:nvSpPr>
            <p:cNvPr id="243785" name="Rectangle 44">
              <a:extLst>
                <a:ext uri="{FF2B5EF4-FFF2-40B4-BE49-F238E27FC236}">
                  <a16:creationId xmlns:a16="http://schemas.microsoft.com/office/drawing/2014/main" id="{826D32BB-9695-48C5-96EC-5337D42B480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86" name="Rectangle 45">
              <a:extLst>
                <a:ext uri="{FF2B5EF4-FFF2-40B4-BE49-F238E27FC236}">
                  <a16:creationId xmlns:a16="http://schemas.microsoft.com/office/drawing/2014/main" id="{5F1BF209-1C65-4B50-9234-3EF6DD70428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70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8" name="Group 46">
            <a:extLst>
              <a:ext uri="{FF2B5EF4-FFF2-40B4-BE49-F238E27FC236}">
                <a16:creationId xmlns:a16="http://schemas.microsoft.com/office/drawing/2014/main" id="{73B8131F-3008-4D11-ABFA-76EDD698F6A7}"/>
              </a:ext>
            </a:extLst>
          </p:cNvPr>
          <p:cNvGrpSpPr>
            <a:grpSpLocks/>
          </p:cNvGrpSpPr>
          <p:nvPr/>
        </p:nvGrpSpPr>
        <p:grpSpPr>
          <a:xfrm>
            <a:off x="0" y="3097213"/>
            <a:ext cx="6781800" cy="220662"/>
            <a:chOff x="0" y="5236"/>
            <a:chExt cx="3072" cy="374"/>
          </a:xfrm>
          <a:solidFill>
            <a:schemeClr val="bg1"/>
          </a:solidFill>
        </p:grpSpPr>
        <p:sp>
          <p:nvSpPr>
            <p:cNvPr id="243783" name="Rectangle 47">
              <a:extLst>
                <a:ext uri="{FF2B5EF4-FFF2-40B4-BE49-F238E27FC236}">
                  <a16:creationId xmlns:a16="http://schemas.microsoft.com/office/drawing/2014/main" id="{D15C1004-994A-4C6A-B7E2-928F96F2B0A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4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84" name="Rectangle 48">
              <a:extLst>
                <a:ext uri="{FF2B5EF4-FFF2-40B4-BE49-F238E27FC236}">
                  <a16:creationId xmlns:a16="http://schemas.microsoft.com/office/drawing/2014/main" id="{B32690A3-26AD-4B4C-A059-8ACE20210F0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71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Return first name of employee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29" name="Group 49">
            <a:extLst>
              <a:ext uri="{FF2B5EF4-FFF2-40B4-BE49-F238E27FC236}">
                <a16:creationId xmlns:a16="http://schemas.microsoft.com/office/drawing/2014/main" id="{1ABC51AE-B59E-4ED0-A055-95B4CC6E2584}"/>
              </a:ext>
            </a:extLst>
          </p:cNvPr>
          <p:cNvGrpSpPr>
            <a:grpSpLocks/>
          </p:cNvGrpSpPr>
          <p:nvPr/>
        </p:nvGrpSpPr>
        <p:grpSpPr>
          <a:xfrm>
            <a:off x="0" y="3317875"/>
            <a:ext cx="6781800" cy="222250"/>
            <a:chOff x="0" y="5610"/>
            <a:chExt cx="3072" cy="374"/>
          </a:xfrm>
          <a:solidFill>
            <a:schemeClr val="bg1"/>
          </a:solidFill>
        </p:grpSpPr>
        <p:sp>
          <p:nvSpPr>
            <p:cNvPr id="243781" name="Rectangle 50">
              <a:extLst>
                <a:ext uri="{FF2B5EF4-FFF2-40B4-BE49-F238E27FC236}">
                  <a16:creationId xmlns:a16="http://schemas.microsoft.com/office/drawing/2014/main" id="{4D785494-F665-4366-A812-939F1E2F8F6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82" name="Rectangle 51">
              <a:extLst>
                <a:ext uri="{FF2B5EF4-FFF2-40B4-BE49-F238E27FC236}">
                  <a16:creationId xmlns:a16="http://schemas.microsoft.com/office/drawing/2014/main" id="{EE43941B-E4EF-449B-A2F4-D656973FC64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72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 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*Employee::getFirstName()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0" name="Group 52">
            <a:extLst>
              <a:ext uri="{FF2B5EF4-FFF2-40B4-BE49-F238E27FC236}">
                <a16:creationId xmlns:a16="http://schemas.microsoft.com/office/drawing/2014/main" id="{EB6C7E52-FE08-44AD-89DC-1C1D3992D81A}"/>
              </a:ext>
            </a:extLst>
          </p:cNvPr>
          <p:cNvGrpSpPr>
            <a:grpSpLocks/>
          </p:cNvGrpSpPr>
          <p:nvPr/>
        </p:nvGrpSpPr>
        <p:grpSpPr>
          <a:xfrm>
            <a:off x="0" y="3540125"/>
            <a:ext cx="6781800" cy="220663"/>
            <a:chOff x="0" y="5984"/>
            <a:chExt cx="3072" cy="374"/>
          </a:xfrm>
          <a:solidFill>
            <a:schemeClr val="bg1"/>
          </a:solidFill>
        </p:grpSpPr>
        <p:sp>
          <p:nvSpPr>
            <p:cNvPr id="243779" name="Rectangle 53">
              <a:extLst>
                <a:ext uri="{FF2B5EF4-FFF2-40B4-BE49-F238E27FC236}">
                  <a16:creationId xmlns:a16="http://schemas.microsoft.com/office/drawing/2014/main" id="{4D0A8240-820A-4B4B-9728-AFD3187099F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80" name="Rectangle 54">
              <a:extLst>
                <a:ext uri="{FF2B5EF4-FFF2-40B4-BE49-F238E27FC236}">
                  <a16:creationId xmlns:a16="http://schemas.microsoft.com/office/drawing/2014/main" id="{BFC3D9B5-997C-4C93-8C61-2D9CF72AD59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73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1" name="Group 55">
            <a:extLst>
              <a:ext uri="{FF2B5EF4-FFF2-40B4-BE49-F238E27FC236}">
                <a16:creationId xmlns:a16="http://schemas.microsoft.com/office/drawing/2014/main" id="{8108C8B0-8EE3-4CDF-9400-7BEC0976F482}"/>
              </a:ext>
            </a:extLst>
          </p:cNvPr>
          <p:cNvGrpSpPr>
            <a:grpSpLocks/>
          </p:cNvGrpSpPr>
          <p:nvPr/>
        </p:nvGrpSpPr>
        <p:grpSpPr>
          <a:xfrm>
            <a:off x="0" y="3760788"/>
            <a:ext cx="6781800" cy="220662"/>
            <a:chOff x="0" y="6358"/>
            <a:chExt cx="3072" cy="374"/>
          </a:xfrm>
          <a:solidFill>
            <a:schemeClr val="bg1"/>
          </a:solidFill>
        </p:grpSpPr>
        <p:sp>
          <p:nvSpPr>
            <p:cNvPr id="243777" name="Rectangle 56">
              <a:extLst>
                <a:ext uri="{FF2B5EF4-FFF2-40B4-BE49-F238E27FC236}">
                  <a16:creationId xmlns:a16="http://schemas.microsoft.com/office/drawing/2014/main" id="{88283586-F0E8-40AE-8857-763C0DE388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6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78" name="Rectangle 57">
              <a:extLst>
                <a:ext uri="{FF2B5EF4-FFF2-40B4-BE49-F238E27FC236}">
                  <a16:creationId xmlns:a16="http://schemas.microsoft.com/office/drawing/2014/main" id="{513F1753-9AD4-42E3-B87E-1D11E348EA1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74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Const before return type prevents client from modifying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2" name="Group 58">
            <a:extLst>
              <a:ext uri="{FF2B5EF4-FFF2-40B4-BE49-F238E27FC236}">
                <a16:creationId xmlns:a16="http://schemas.microsoft.com/office/drawing/2014/main" id="{1C1BA35D-046D-48E4-8494-97A98C6F9DA4}"/>
              </a:ext>
            </a:extLst>
          </p:cNvPr>
          <p:cNvGrpSpPr>
            <a:grpSpLocks/>
          </p:cNvGrpSpPr>
          <p:nvPr/>
        </p:nvGrpSpPr>
        <p:grpSpPr>
          <a:xfrm>
            <a:off x="0" y="3981450"/>
            <a:ext cx="6781800" cy="222250"/>
            <a:chOff x="0" y="6732"/>
            <a:chExt cx="3072" cy="374"/>
          </a:xfrm>
          <a:solidFill>
            <a:schemeClr val="bg1"/>
          </a:solidFill>
        </p:grpSpPr>
        <p:sp>
          <p:nvSpPr>
            <p:cNvPr id="243775" name="Rectangle 59">
              <a:extLst>
                <a:ext uri="{FF2B5EF4-FFF2-40B4-BE49-F238E27FC236}">
                  <a16:creationId xmlns:a16="http://schemas.microsoft.com/office/drawing/2014/main" id="{9A895D6E-2E70-45B6-9B9D-757FB49229B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76" name="Rectangle 60">
              <a:extLst>
                <a:ext uri="{FF2B5EF4-FFF2-40B4-BE49-F238E27FC236}">
                  <a16:creationId xmlns:a16="http://schemas.microsoft.com/office/drawing/2014/main" id="{858CFBA4-EBC6-4370-A943-8F7E3ADC547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75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private data. Client should copy returned string before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3" name="Group 61">
            <a:extLst>
              <a:ext uri="{FF2B5EF4-FFF2-40B4-BE49-F238E27FC236}">
                <a16:creationId xmlns:a16="http://schemas.microsoft.com/office/drawing/2014/main" id="{F7939CBB-32FD-410E-85DA-84E3DA1349CC}"/>
              </a:ext>
            </a:extLst>
          </p:cNvPr>
          <p:cNvGrpSpPr>
            <a:grpSpLocks/>
          </p:cNvGrpSpPr>
          <p:nvPr/>
        </p:nvGrpSpPr>
        <p:grpSpPr>
          <a:xfrm>
            <a:off x="0" y="4203700"/>
            <a:ext cx="6781800" cy="220663"/>
            <a:chOff x="0" y="7106"/>
            <a:chExt cx="3072" cy="374"/>
          </a:xfrm>
          <a:solidFill>
            <a:schemeClr val="bg1"/>
          </a:solidFill>
        </p:grpSpPr>
        <p:sp>
          <p:nvSpPr>
            <p:cNvPr id="243773" name="Rectangle 62">
              <a:extLst>
                <a:ext uri="{FF2B5EF4-FFF2-40B4-BE49-F238E27FC236}">
                  <a16:creationId xmlns:a16="http://schemas.microsoft.com/office/drawing/2014/main" id="{5E65ADC0-4D3D-48CF-808C-D36DC812C91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1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74" name="Rectangle 63">
              <a:extLst>
                <a:ext uri="{FF2B5EF4-FFF2-40B4-BE49-F238E27FC236}">
                  <a16:creationId xmlns:a16="http://schemas.microsoft.com/office/drawing/2014/main" id="{36290131-85BD-4018-97BD-0A29F16BA1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76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destructor deletes storage to prevent undefined pointer.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4" name="Group 64">
            <a:extLst>
              <a:ext uri="{FF2B5EF4-FFF2-40B4-BE49-F238E27FC236}">
                <a16:creationId xmlns:a16="http://schemas.microsoft.com/office/drawing/2014/main" id="{D331F7B5-4053-4788-8308-0AF9E2D647F8}"/>
              </a:ext>
            </a:extLst>
          </p:cNvPr>
          <p:cNvGrpSpPr>
            <a:grpSpLocks/>
          </p:cNvGrpSpPr>
          <p:nvPr/>
        </p:nvGrpSpPr>
        <p:grpSpPr>
          <a:xfrm>
            <a:off x="0" y="4424363"/>
            <a:ext cx="6781800" cy="222250"/>
            <a:chOff x="0" y="7480"/>
            <a:chExt cx="3072" cy="374"/>
          </a:xfrm>
          <a:solidFill>
            <a:schemeClr val="bg1"/>
          </a:solidFill>
        </p:grpSpPr>
        <p:sp>
          <p:nvSpPr>
            <p:cNvPr id="243771" name="Rectangle 65">
              <a:extLst>
                <a:ext uri="{FF2B5EF4-FFF2-40B4-BE49-F238E27FC236}">
                  <a16:creationId xmlns:a16="http://schemas.microsoft.com/office/drawing/2014/main" id="{D331D39E-3C15-4F71-92E6-B8793347310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72" name="Rectangle 66">
              <a:extLst>
                <a:ext uri="{FF2B5EF4-FFF2-40B4-BE49-F238E27FC236}">
                  <a16:creationId xmlns:a16="http://schemas.microsoft.com/office/drawing/2014/main" id="{AF60F352-FB71-4E54-932D-D715BBC2EE2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77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firstName;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5" name="Group 67">
            <a:extLst>
              <a:ext uri="{FF2B5EF4-FFF2-40B4-BE49-F238E27FC236}">
                <a16:creationId xmlns:a16="http://schemas.microsoft.com/office/drawing/2014/main" id="{D44106F3-769C-4338-9F02-925F36BA1861}"/>
              </a:ext>
            </a:extLst>
          </p:cNvPr>
          <p:cNvGrpSpPr>
            <a:grpSpLocks/>
          </p:cNvGrpSpPr>
          <p:nvPr/>
        </p:nvGrpSpPr>
        <p:grpSpPr>
          <a:xfrm>
            <a:off x="0" y="4646613"/>
            <a:ext cx="6781800" cy="220662"/>
            <a:chOff x="0" y="7854"/>
            <a:chExt cx="3072" cy="374"/>
          </a:xfrm>
          <a:solidFill>
            <a:schemeClr val="bg1"/>
          </a:solidFill>
        </p:grpSpPr>
        <p:sp>
          <p:nvSpPr>
            <p:cNvPr id="243769" name="Rectangle 68">
              <a:extLst>
                <a:ext uri="{FF2B5EF4-FFF2-40B4-BE49-F238E27FC236}">
                  <a16:creationId xmlns:a16="http://schemas.microsoft.com/office/drawing/2014/main" id="{834FB3B1-4323-463F-86D8-C44BA5B3463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70" name="Rectangle 69">
              <a:extLst>
                <a:ext uri="{FF2B5EF4-FFF2-40B4-BE49-F238E27FC236}">
                  <a16:creationId xmlns:a16="http://schemas.microsoft.com/office/drawing/2014/main" id="{F6DEEE12-286E-4856-96AB-38C53076E13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78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6" name="Group 70">
            <a:extLst>
              <a:ext uri="{FF2B5EF4-FFF2-40B4-BE49-F238E27FC236}">
                <a16:creationId xmlns:a16="http://schemas.microsoft.com/office/drawing/2014/main" id="{EED0A9C0-C855-43AD-9D4E-C16E9757F0DA}"/>
              </a:ext>
            </a:extLst>
          </p:cNvPr>
          <p:cNvGrpSpPr>
            <a:grpSpLocks/>
          </p:cNvGrpSpPr>
          <p:nvPr/>
        </p:nvGrpSpPr>
        <p:grpSpPr>
          <a:xfrm>
            <a:off x="0" y="4867275"/>
            <a:ext cx="6781800" cy="220663"/>
            <a:chOff x="0" y="8228"/>
            <a:chExt cx="3072" cy="374"/>
          </a:xfrm>
          <a:solidFill>
            <a:schemeClr val="bg1"/>
          </a:solidFill>
        </p:grpSpPr>
        <p:sp>
          <p:nvSpPr>
            <p:cNvPr id="243767" name="Rectangle 71">
              <a:extLst>
                <a:ext uri="{FF2B5EF4-FFF2-40B4-BE49-F238E27FC236}">
                  <a16:creationId xmlns:a16="http://schemas.microsoft.com/office/drawing/2014/main" id="{9405611A-170B-4CE2-BA7C-97822741391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3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68" name="Rectangle 72">
              <a:extLst>
                <a:ext uri="{FF2B5EF4-FFF2-40B4-BE49-F238E27FC236}">
                  <a16:creationId xmlns:a16="http://schemas.microsoft.com/office/drawing/2014/main" id="{D3F5734E-4076-48DD-8377-B2B4B13AF7D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79	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7" name="Group 73">
            <a:extLst>
              <a:ext uri="{FF2B5EF4-FFF2-40B4-BE49-F238E27FC236}">
                <a16:creationId xmlns:a16="http://schemas.microsoft.com/office/drawing/2014/main" id="{142E2553-6AB9-4ED2-8C42-5E6A62A09B5C}"/>
              </a:ext>
            </a:extLst>
          </p:cNvPr>
          <p:cNvGrpSpPr>
            <a:grpSpLocks/>
          </p:cNvGrpSpPr>
          <p:nvPr/>
        </p:nvGrpSpPr>
        <p:grpSpPr>
          <a:xfrm>
            <a:off x="0" y="5087938"/>
            <a:ext cx="6781800" cy="222250"/>
            <a:chOff x="0" y="8602"/>
            <a:chExt cx="3072" cy="374"/>
          </a:xfrm>
          <a:solidFill>
            <a:schemeClr val="bg1"/>
          </a:solidFill>
        </p:grpSpPr>
        <p:sp>
          <p:nvSpPr>
            <p:cNvPr id="243765" name="Rectangle 74">
              <a:extLst>
                <a:ext uri="{FF2B5EF4-FFF2-40B4-BE49-F238E27FC236}">
                  <a16:creationId xmlns:a16="http://schemas.microsoft.com/office/drawing/2014/main" id="{3C0123E0-92D5-40EF-A855-6EC0740C701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66" name="Rectangle 75">
              <a:extLst>
                <a:ext uri="{FF2B5EF4-FFF2-40B4-BE49-F238E27FC236}">
                  <a16:creationId xmlns:a16="http://schemas.microsoft.com/office/drawing/2014/main" id="{3A4C1EFB-911C-4833-B4B1-F61EF552FC1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80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Return last name of employee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8" name="Group 76">
            <a:extLst>
              <a:ext uri="{FF2B5EF4-FFF2-40B4-BE49-F238E27FC236}">
                <a16:creationId xmlns:a16="http://schemas.microsoft.com/office/drawing/2014/main" id="{117DDDD9-266B-465B-ACBA-8685DBFBB5DA}"/>
              </a:ext>
            </a:extLst>
          </p:cNvPr>
          <p:cNvGrpSpPr>
            <a:grpSpLocks/>
          </p:cNvGrpSpPr>
          <p:nvPr/>
        </p:nvGrpSpPr>
        <p:grpSpPr>
          <a:xfrm>
            <a:off x="0" y="5310188"/>
            <a:ext cx="6781800" cy="220662"/>
            <a:chOff x="0" y="8976"/>
            <a:chExt cx="3072" cy="374"/>
          </a:xfrm>
          <a:solidFill>
            <a:schemeClr val="bg1"/>
          </a:solidFill>
        </p:grpSpPr>
        <p:sp>
          <p:nvSpPr>
            <p:cNvPr id="243763" name="Rectangle 77">
              <a:extLst>
                <a:ext uri="{FF2B5EF4-FFF2-40B4-BE49-F238E27FC236}">
                  <a16:creationId xmlns:a16="http://schemas.microsoft.com/office/drawing/2014/main" id="{A77D22B0-002E-4568-8F49-44E4F077908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8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64" name="Rectangle 78">
              <a:extLst>
                <a:ext uri="{FF2B5EF4-FFF2-40B4-BE49-F238E27FC236}">
                  <a16:creationId xmlns:a16="http://schemas.microsoft.com/office/drawing/2014/main" id="{F1F04E99-2E05-45C3-B7B4-2E382BE1361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81	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 char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*Employee::getLastName()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39" name="Group 79">
            <a:extLst>
              <a:ext uri="{FF2B5EF4-FFF2-40B4-BE49-F238E27FC236}">
                <a16:creationId xmlns:a16="http://schemas.microsoft.com/office/drawing/2014/main" id="{A789B79B-EBA2-450D-940C-D5E0B71367AA}"/>
              </a:ext>
            </a:extLst>
          </p:cNvPr>
          <p:cNvGrpSpPr>
            <a:grpSpLocks/>
          </p:cNvGrpSpPr>
          <p:nvPr/>
        </p:nvGrpSpPr>
        <p:grpSpPr>
          <a:xfrm>
            <a:off x="0" y="5530850"/>
            <a:ext cx="6781800" cy="222250"/>
            <a:chOff x="0" y="9350"/>
            <a:chExt cx="3072" cy="374"/>
          </a:xfrm>
          <a:solidFill>
            <a:schemeClr val="bg1"/>
          </a:solidFill>
        </p:grpSpPr>
        <p:sp>
          <p:nvSpPr>
            <p:cNvPr id="243761" name="Rectangle 80">
              <a:extLst>
                <a:ext uri="{FF2B5EF4-FFF2-40B4-BE49-F238E27FC236}">
                  <a16:creationId xmlns:a16="http://schemas.microsoft.com/office/drawing/2014/main" id="{659B7F7A-D3C6-4080-9358-96091E37997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62" name="Rectangle 81">
              <a:extLst>
                <a:ext uri="{FF2B5EF4-FFF2-40B4-BE49-F238E27FC236}">
                  <a16:creationId xmlns:a16="http://schemas.microsoft.com/office/drawing/2014/main" id="{027D36F0-01D4-4B11-919E-39CF9EC6BA7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82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40" name="Group 82">
            <a:extLst>
              <a:ext uri="{FF2B5EF4-FFF2-40B4-BE49-F238E27FC236}">
                <a16:creationId xmlns:a16="http://schemas.microsoft.com/office/drawing/2014/main" id="{361911C1-6475-4C50-8F62-B5B9FB87FF40}"/>
              </a:ext>
            </a:extLst>
          </p:cNvPr>
          <p:cNvGrpSpPr>
            <a:grpSpLocks/>
          </p:cNvGrpSpPr>
          <p:nvPr/>
        </p:nvGrpSpPr>
        <p:grpSpPr>
          <a:xfrm>
            <a:off x="0" y="5753100"/>
            <a:ext cx="6781800" cy="220663"/>
            <a:chOff x="0" y="9724"/>
            <a:chExt cx="3072" cy="374"/>
          </a:xfrm>
          <a:solidFill>
            <a:schemeClr val="bg1"/>
          </a:solidFill>
        </p:grpSpPr>
        <p:sp>
          <p:nvSpPr>
            <p:cNvPr id="243759" name="Rectangle 83">
              <a:extLst>
                <a:ext uri="{FF2B5EF4-FFF2-40B4-BE49-F238E27FC236}">
                  <a16:creationId xmlns:a16="http://schemas.microsoft.com/office/drawing/2014/main" id="{9A81F197-60E1-4F75-99B8-3788F4EF33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9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60" name="Rectangle 84">
              <a:extLst>
                <a:ext uri="{FF2B5EF4-FFF2-40B4-BE49-F238E27FC236}">
                  <a16:creationId xmlns:a16="http://schemas.microsoft.com/office/drawing/2014/main" id="{DBEDF231-730E-435F-A603-6CEAB5EBB36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83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Const before return type prevents client from modifying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41" name="Group 85">
            <a:extLst>
              <a:ext uri="{FF2B5EF4-FFF2-40B4-BE49-F238E27FC236}">
                <a16:creationId xmlns:a16="http://schemas.microsoft.com/office/drawing/2014/main" id="{9937D91C-6FA1-436B-9169-FDF65A4F3F01}"/>
              </a:ext>
            </a:extLst>
          </p:cNvPr>
          <p:cNvGrpSpPr>
            <a:grpSpLocks/>
          </p:cNvGrpSpPr>
          <p:nvPr/>
        </p:nvGrpSpPr>
        <p:grpSpPr>
          <a:xfrm>
            <a:off x="0" y="5973763"/>
            <a:ext cx="6781800" cy="220662"/>
            <a:chOff x="0" y="10098"/>
            <a:chExt cx="3072" cy="374"/>
          </a:xfrm>
          <a:solidFill>
            <a:schemeClr val="bg1"/>
          </a:solidFill>
        </p:grpSpPr>
        <p:sp>
          <p:nvSpPr>
            <p:cNvPr id="243757" name="Rectangle 86">
              <a:extLst>
                <a:ext uri="{FF2B5EF4-FFF2-40B4-BE49-F238E27FC236}">
                  <a16:creationId xmlns:a16="http://schemas.microsoft.com/office/drawing/2014/main" id="{858E0836-5604-46CB-A249-3DF2670567A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103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58" name="Rectangle 87">
              <a:extLst>
                <a:ext uri="{FF2B5EF4-FFF2-40B4-BE49-F238E27FC236}">
                  <a16:creationId xmlns:a16="http://schemas.microsoft.com/office/drawing/2014/main" id="{A72DC1D4-5725-4FF9-96D7-3CEF86693E1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84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private data. Client should copy returned string before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42" name="Group 88">
            <a:extLst>
              <a:ext uri="{FF2B5EF4-FFF2-40B4-BE49-F238E27FC236}">
                <a16:creationId xmlns:a16="http://schemas.microsoft.com/office/drawing/2014/main" id="{FE7817A8-0410-41BD-86DD-3F14FA0466BE}"/>
              </a:ext>
            </a:extLst>
          </p:cNvPr>
          <p:cNvGrpSpPr>
            <a:grpSpLocks/>
          </p:cNvGrpSpPr>
          <p:nvPr/>
        </p:nvGrpSpPr>
        <p:grpSpPr>
          <a:xfrm>
            <a:off x="0" y="6194425"/>
            <a:ext cx="6781800" cy="222250"/>
            <a:chOff x="0" y="10472"/>
            <a:chExt cx="3072" cy="374"/>
          </a:xfrm>
          <a:solidFill>
            <a:schemeClr val="bg1"/>
          </a:solidFill>
        </p:grpSpPr>
        <p:sp>
          <p:nvSpPr>
            <p:cNvPr id="243755" name="Rectangle 89">
              <a:extLst>
                <a:ext uri="{FF2B5EF4-FFF2-40B4-BE49-F238E27FC236}">
                  <a16:creationId xmlns:a16="http://schemas.microsoft.com/office/drawing/2014/main" id="{3E369DE3-0653-45A2-AD78-C0E3B0084B3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7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56" name="Rectangle 90">
              <a:extLst>
                <a:ext uri="{FF2B5EF4-FFF2-40B4-BE49-F238E27FC236}">
                  <a16:creationId xmlns:a16="http://schemas.microsoft.com/office/drawing/2014/main" id="{B03F84BC-1C8A-4458-A481-F9E673D1A3D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85	</a:t>
              </a:r>
              <a:r>
                <a:rPr altLang="en-PK" b="1" lang="en-US" sz="11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destructor deletes storage to prevent undefined pointer.</a:t>
              </a: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43" name="Group 91">
            <a:extLst>
              <a:ext uri="{FF2B5EF4-FFF2-40B4-BE49-F238E27FC236}">
                <a16:creationId xmlns:a16="http://schemas.microsoft.com/office/drawing/2014/main" id="{F814A49E-D0DA-40AC-AAA7-A751F057D630}"/>
              </a:ext>
            </a:extLst>
          </p:cNvPr>
          <p:cNvGrpSpPr>
            <a:grpSpLocks/>
          </p:cNvGrpSpPr>
          <p:nvPr/>
        </p:nvGrpSpPr>
        <p:grpSpPr>
          <a:xfrm>
            <a:off x="0" y="6416675"/>
            <a:ext cx="6781800" cy="220663"/>
            <a:chOff x="0" y="10846"/>
            <a:chExt cx="3072" cy="374"/>
          </a:xfrm>
          <a:solidFill>
            <a:schemeClr val="bg1"/>
          </a:solidFill>
        </p:grpSpPr>
        <p:sp>
          <p:nvSpPr>
            <p:cNvPr id="243753" name="Rectangle 92">
              <a:extLst>
                <a:ext uri="{FF2B5EF4-FFF2-40B4-BE49-F238E27FC236}">
                  <a16:creationId xmlns:a16="http://schemas.microsoft.com/office/drawing/2014/main" id="{7435B79A-5023-4A01-AB47-734DDB44EA8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51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54" name="Rectangle 93">
              <a:extLst>
                <a:ext uri="{FF2B5EF4-FFF2-40B4-BE49-F238E27FC236}">
                  <a16:creationId xmlns:a16="http://schemas.microsoft.com/office/drawing/2014/main" id="{95C48E50-779F-463B-842F-60ECABD0568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86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1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 lastName;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3744" name="Group 94">
            <a:extLst>
              <a:ext uri="{FF2B5EF4-FFF2-40B4-BE49-F238E27FC236}">
                <a16:creationId xmlns:a16="http://schemas.microsoft.com/office/drawing/2014/main" id="{BF5F6A6F-B4F9-4BBE-9271-6FEDED0ED4EF}"/>
              </a:ext>
            </a:extLst>
          </p:cNvPr>
          <p:cNvGrpSpPr>
            <a:grpSpLocks/>
          </p:cNvGrpSpPr>
          <p:nvPr/>
        </p:nvGrpSpPr>
        <p:grpSpPr>
          <a:xfrm>
            <a:off x="0" y="6637338"/>
            <a:ext cx="6781800" cy="220662"/>
            <a:chOff x="0" y="11220"/>
            <a:chExt cx="3072" cy="374"/>
          </a:xfrm>
          <a:solidFill>
            <a:schemeClr val="bg1"/>
          </a:solidFill>
        </p:grpSpPr>
        <p:sp>
          <p:nvSpPr>
            <p:cNvPr id="243751" name="Rectangle 95">
              <a:extLst>
                <a:ext uri="{FF2B5EF4-FFF2-40B4-BE49-F238E27FC236}">
                  <a16:creationId xmlns:a16="http://schemas.microsoft.com/office/drawing/2014/main" id="{E780BB8D-224D-4CD2-9CFA-AF4831D6F15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5"/>
              <a:ext cx="3072" cy="3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100">
                <a:ea charset="-128" panose="020B0600070205080204" pitchFamily="34" typeface="MS PGothic"/>
              </a:endParaRPr>
            </a:p>
          </p:txBody>
        </p:sp>
        <p:sp>
          <p:nvSpPr>
            <p:cNvPr id="243752" name="Rectangle 96">
              <a:extLst>
                <a:ext uri="{FF2B5EF4-FFF2-40B4-BE49-F238E27FC236}">
                  <a16:creationId xmlns:a16="http://schemas.microsoft.com/office/drawing/2014/main" id="{C282EC69-0882-4D7C-83E3-42DE61BF506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1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87	</a:t>
              </a:r>
              <a:r>
                <a:rPr altLang="en-PK" b="1" lang="en-US" sz="11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1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32801" name="Group 111">
            <a:extLst>
              <a:ext uri="{FF2B5EF4-FFF2-40B4-BE49-F238E27FC236}">
                <a16:creationId xmlns:a16="http://schemas.microsoft.com/office/drawing/2014/main" id="{1D1E610A-06E8-4592-8911-92D418FD7E8C}"/>
              </a:ext>
            </a:extLst>
          </p:cNvPr>
          <p:cNvGrpSpPr>
            <a:grpSpLocks/>
          </p:cNvGrpSpPr>
          <p:nvPr/>
        </p:nvGrpSpPr>
        <p:grpSpPr>
          <a:xfrm>
            <a:off x="1599741" y="2090621"/>
            <a:ext cx="7315659" cy="1085851"/>
            <a:chOff x="-51" y="3796"/>
            <a:chExt cx="4292" cy="6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805" name="Text Box 104">
              <a:extLst>
                <a:ext uri="{FF2B5EF4-FFF2-40B4-BE49-F238E27FC236}">
                  <a16:creationId xmlns:a16="http://schemas.microsoft.com/office/drawing/2014/main" id="{A5C4BAE9-9D82-4598-B1CE-C30B84A4D2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993" y="3796"/>
              <a:ext cx="1248" cy="64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FF0000"/>
                  </a:solidFill>
                  <a:latin charset="0" panose="02070309020205020404" pitchFamily="49" typeface="Courier New"/>
                </a:rPr>
                <a:t>Count</a:t>
              </a:r>
              <a:r>
                <a:rPr b="1" dirty="0" lang="en-US" sz="1600"/>
                <a:t> </a:t>
              </a:r>
              <a:r>
                <a:rPr dirty="0" lang="en-US" sz="1600"/>
                <a:t>decremented because of destructor calls from </a:t>
              </a:r>
              <a:r>
                <a:rPr b="1" dirty="0" lang="en-US" sz="1600">
                  <a:solidFill>
                    <a:srgbClr val="FF0000"/>
                  </a:solidFill>
                  <a:latin charset="0" panose="02070309020205020404" pitchFamily="49" typeface="Courier New"/>
                </a:rPr>
                <a:t>delete</a:t>
              </a:r>
              <a:r>
                <a:rPr dirty="0" lang="en-US" sz="1600"/>
                <a:t>.</a:t>
              </a:r>
            </a:p>
          </p:txBody>
        </p:sp>
        <p:sp>
          <p:nvSpPr>
            <p:cNvPr id="32806" name="Line 105">
              <a:extLst>
                <a:ext uri="{FF2B5EF4-FFF2-40B4-BE49-F238E27FC236}">
                  <a16:creationId xmlns:a16="http://schemas.microsoft.com/office/drawing/2014/main" id="{F2C00EE6-D345-48E8-AEC8-255E370362B1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-51" y="4149"/>
              <a:ext cx="3040" cy="33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>
              <a:spAutoFit/>
            </a:bodyPr>
            <a:lstStyle/>
            <a:p>
              <a:pPr>
                <a:defRPr/>
              </a:pPr>
              <a:endParaRPr lang="en-US" sz="2000"/>
            </a:p>
          </p:txBody>
        </p:sp>
      </p:grpSp>
      <p:grpSp>
        <p:nvGrpSpPr>
          <p:cNvPr id="32802" name="Group 106">
            <a:extLst>
              <a:ext uri="{FF2B5EF4-FFF2-40B4-BE49-F238E27FC236}">
                <a16:creationId xmlns:a16="http://schemas.microsoft.com/office/drawing/2014/main" id="{8D2CEA95-A977-4E0C-8FDA-DF2B3520F33A}"/>
              </a:ext>
            </a:extLst>
          </p:cNvPr>
          <p:cNvGrpSpPr>
            <a:grpSpLocks/>
          </p:cNvGrpSpPr>
          <p:nvPr/>
        </p:nvGrpSpPr>
        <p:grpSpPr>
          <a:xfrm>
            <a:off x="1600200" y="1031875"/>
            <a:ext cx="7086600" cy="1498600"/>
            <a:chOff x="1056" y="3206"/>
            <a:chExt cx="4464" cy="944"/>
          </a:xfrm>
        </p:grpSpPr>
        <p:sp>
          <p:nvSpPr>
            <p:cNvPr id="32803" name="Text Box 107">
              <a:extLst>
                <a:ext uri="{FF2B5EF4-FFF2-40B4-BE49-F238E27FC236}">
                  <a16:creationId xmlns:a16="http://schemas.microsoft.com/office/drawing/2014/main" id="{A0E6FCF3-23C6-4046-8F6C-F510D575C0E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60" y="3206"/>
              <a:ext cx="2160" cy="4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FF0000"/>
                  </a:solidFill>
                  <a:latin charset="0" panose="02070309020205020404" pitchFamily="49" typeface="Courier New"/>
                </a:rPr>
                <a:t>static</a:t>
              </a:r>
              <a:r>
                <a:rPr b="1" dirty="0" lang="en-US" sz="1600"/>
                <a:t> </a:t>
              </a:r>
              <a:r>
                <a:rPr dirty="0" lang="en-US" sz="1600"/>
                <a:t>data</a:t>
              </a:r>
              <a:r>
                <a:rPr b="1" dirty="0" lang="en-US" sz="1600"/>
                <a:t> </a:t>
              </a:r>
              <a:r>
                <a:rPr dirty="0" lang="en-US" sz="1600"/>
                <a:t>member</a:t>
              </a:r>
              <a:r>
                <a:rPr b="1" dirty="0" lang="en-US" sz="1600"/>
                <a:t> </a:t>
              </a:r>
              <a:r>
                <a:rPr b="1" dirty="0" lang="en-US" sz="1600">
                  <a:solidFill>
                    <a:srgbClr val="FF0000"/>
                  </a:solidFill>
                  <a:latin charset="0" panose="02070309020205020404" pitchFamily="49" typeface="Courier New"/>
                </a:rPr>
                <a:t>count</a:t>
              </a:r>
              <a:r>
                <a:rPr dirty="0" lang="en-US" sz="1600"/>
                <a:t> changed when a </a:t>
              </a:r>
              <a:r>
                <a:rPr b="1" dirty="0" lang="en-US" sz="1600"/>
                <a:t>constructor/destructor</a:t>
              </a:r>
              <a:r>
                <a:rPr dirty="0" lang="en-US" sz="1600"/>
                <a:t> </a:t>
              </a:r>
              <a:r>
                <a:rPr b="1" dirty="0" lang="en-US" sz="1600"/>
                <a:t>called</a:t>
              </a:r>
              <a:r>
                <a:rPr dirty="0" lang="en-US" sz="1600"/>
                <a:t>.</a:t>
              </a:r>
              <a:endParaRPr b="1" dirty="0" lang="en-US" sz="1600"/>
            </a:p>
          </p:txBody>
        </p:sp>
        <p:sp>
          <p:nvSpPr>
            <p:cNvPr id="243750" name="Line 108">
              <a:extLst>
                <a:ext uri="{FF2B5EF4-FFF2-40B4-BE49-F238E27FC236}">
                  <a16:creationId xmlns:a16="http://schemas.microsoft.com/office/drawing/2014/main" id="{97C494A4-96F0-48D8-988F-984B7B43E15C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056" y="3516"/>
              <a:ext cx="2544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62" name="Group 4">
            <a:extLst>
              <a:ext uri="{FF2B5EF4-FFF2-40B4-BE49-F238E27FC236}">
                <a16:creationId xmlns:a16="http://schemas.microsoft.com/office/drawing/2014/main" id="{9A1F51CA-F29B-4E99-A0AC-C8E8CA1DF131}"/>
              </a:ext>
            </a:extLst>
          </p:cNvPr>
          <p:cNvGrpSpPr>
            <a:grpSpLocks/>
          </p:cNvGrpSpPr>
          <p:nvPr/>
        </p:nvGrpSpPr>
        <p:grpSpPr>
          <a:xfrm>
            <a:off x="0" y="-4763"/>
            <a:ext cx="6781800" cy="230188"/>
            <a:chOff x="0" y="-8"/>
            <a:chExt cx="3072" cy="390"/>
          </a:xfrm>
          <a:solidFill>
            <a:schemeClr val="bg1"/>
          </a:solidFill>
        </p:grpSpPr>
        <p:sp>
          <p:nvSpPr>
            <p:cNvPr id="245879" name="Rectangle 5">
              <a:extLst>
                <a:ext uri="{FF2B5EF4-FFF2-40B4-BE49-F238E27FC236}">
                  <a16:creationId xmlns:a16="http://schemas.microsoft.com/office/drawing/2014/main" id="{CD127DD9-FC9C-40F3-BEC0-E3631C9F0F2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-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80" name="Rectangle 6">
              <a:extLst>
                <a:ext uri="{FF2B5EF4-FFF2-40B4-BE49-F238E27FC236}">
                  <a16:creationId xmlns:a16="http://schemas.microsoft.com/office/drawing/2014/main" id="{17B418B9-58FD-4799-B9D6-E46D1EBAB15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88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7.9: fig07_09.cpp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3" name="Group 7">
            <a:extLst>
              <a:ext uri="{FF2B5EF4-FFF2-40B4-BE49-F238E27FC236}">
                <a16:creationId xmlns:a16="http://schemas.microsoft.com/office/drawing/2014/main" id="{0BFF8290-CB41-47D0-80FE-32AD32323F28}"/>
              </a:ext>
            </a:extLst>
          </p:cNvPr>
          <p:cNvGrpSpPr>
            <a:grpSpLocks/>
          </p:cNvGrpSpPr>
          <p:nvPr/>
        </p:nvGrpSpPr>
        <p:grpSpPr>
          <a:xfrm>
            <a:off x="0" y="215900"/>
            <a:ext cx="6781800" cy="230188"/>
            <a:chOff x="0" y="366"/>
            <a:chExt cx="3072" cy="390"/>
          </a:xfrm>
          <a:solidFill>
            <a:schemeClr val="bg1"/>
          </a:solidFill>
        </p:grpSpPr>
        <p:sp>
          <p:nvSpPr>
            <p:cNvPr id="245877" name="Rectangle 8">
              <a:extLst>
                <a:ext uri="{FF2B5EF4-FFF2-40B4-BE49-F238E27FC236}">
                  <a16:creationId xmlns:a16="http://schemas.microsoft.com/office/drawing/2014/main" id="{BDD1CA00-70CD-4F7C-93EF-50270A3105D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6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78" name="Rectangle 9">
              <a:extLst>
                <a:ext uri="{FF2B5EF4-FFF2-40B4-BE49-F238E27FC236}">
                  <a16:creationId xmlns:a16="http://schemas.microsoft.com/office/drawing/2014/main" id="{6CD66578-F12F-49DC-AC51-CF291140507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89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Driver to test the employee class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4" name="Group 10">
            <a:extLst>
              <a:ext uri="{FF2B5EF4-FFF2-40B4-BE49-F238E27FC236}">
                <a16:creationId xmlns:a16="http://schemas.microsoft.com/office/drawing/2014/main" id="{70DB319E-E2EB-42B2-B53D-FD16E6F27416}"/>
              </a:ext>
            </a:extLst>
          </p:cNvPr>
          <p:cNvGrpSpPr>
            <a:grpSpLocks/>
          </p:cNvGrpSpPr>
          <p:nvPr/>
        </p:nvGrpSpPr>
        <p:grpSpPr>
          <a:xfrm>
            <a:off x="0" y="436563"/>
            <a:ext cx="6781800" cy="231775"/>
            <a:chOff x="0" y="740"/>
            <a:chExt cx="3072" cy="390"/>
          </a:xfrm>
          <a:solidFill>
            <a:schemeClr val="bg1"/>
          </a:solidFill>
        </p:grpSpPr>
        <p:sp>
          <p:nvSpPr>
            <p:cNvPr id="245875" name="Rectangle 11">
              <a:extLst>
                <a:ext uri="{FF2B5EF4-FFF2-40B4-BE49-F238E27FC236}">
                  <a16:creationId xmlns:a16="http://schemas.microsoft.com/office/drawing/2014/main" id="{0688E5F5-6B08-41A6-9E6F-E915A5DD58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76" name="Rectangle 12">
              <a:extLst>
                <a:ext uri="{FF2B5EF4-FFF2-40B4-BE49-F238E27FC236}">
                  <a16:creationId xmlns:a16="http://schemas.microsoft.com/office/drawing/2014/main" id="{5F67B728-3E64-4064-A107-EF4E81198FC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90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&lt;iostream&gt;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5" name="Group 13">
            <a:extLst>
              <a:ext uri="{FF2B5EF4-FFF2-40B4-BE49-F238E27FC236}">
                <a16:creationId xmlns:a16="http://schemas.microsoft.com/office/drawing/2014/main" id="{E1F082BF-4D7E-4D33-AF0F-D8D50A6CB0A5}"/>
              </a:ext>
            </a:extLst>
          </p:cNvPr>
          <p:cNvGrpSpPr>
            <a:grpSpLocks/>
          </p:cNvGrpSpPr>
          <p:nvPr/>
        </p:nvGrpSpPr>
        <p:grpSpPr>
          <a:xfrm>
            <a:off x="0" y="658813"/>
            <a:ext cx="6781800" cy="230187"/>
            <a:chOff x="0" y="1114"/>
            <a:chExt cx="3072" cy="390"/>
          </a:xfrm>
          <a:solidFill>
            <a:schemeClr val="bg1"/>
          </a:solidFill>
        </p:grpSpPr>
        <p:sp>
          <p:nvSpPr>
            <p:cNvPr id="245873" name="Rectangle 14">
              <a:extLst>
                <a:ext uri="{FF2B5EF4-FFF2-40B4-BE49-F238E27FC236}">
                  <a16:creationId xmlns:a16="http://schemas.microsoft.com/office/drawing/2014/main" id="{FBA73D58-0A46-4BC4-9CFD-338B03544AA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1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74" name="Rectangle 15">
              <a:extLst>
                <a:ext uri="{FF2B5EF4-FFF2-40B4-BE49-F238E27FC236}">
                  <a16:creationId xmlns:a16="http://schemas.microsoft.com/office/drawing/2014/main" id="{3442E317-6C89-448A-8CC1-CD36CCAAAEA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91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6" name="Group 16">
            <a:extLst>
              <a:ext uri="{FF2B5EF4-FFF2-40B4-BE49-F238E27FC236}">
                <a16:creationId xmlns:a16="http://schemas.microsoft.com/office/drawing/2014/main" id="{9AC67AB9-C0B7-4687-B329-2E1793F335F5}"/>
              </a:ext>
            </a:extLst>
          </p:cNvPr>
          <p:cNvGrpSpPr>
            <a:grpSpLocks/>
          </p:cNvGrpSpPr>
          <p:nvPr/>
        </p:nvGrpSpPr>
        <p:grpSpPr>
          <a:xfrm>
            <a:off x="0" y="879475"/>
            <a:ext cx="6781800" cy="230188"/>
            <a:chOff x="0" y="1488"/>
            <a:chExt cx="3072" cy="390"/>
          </a:xfrm>
          <a:solidFill>
            <a:schemeClr val="bg1"/>
          </a:solidFill>
        </p:grpSpPr>
        <p:sp>
          <p:nvSpPr>
            <p:cNvPr id="245871" name="Rectangle 17">
              <a:extLst>
                <a:ext uri="{FF2B5EF4-FFF2-40B4-BE49-F238E27FC236}">
                  <a16:creationId xmlns:a16="http://schemas.microsoft.com/office/drawing/2014/main" id="{81AA7A0F-A4CE-4413-BEE1-5A09C78ECC1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8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72" name="Rectangle 18">
              <a:extLst>
                <a:ext uri="{FF2B5EF4-FFF2-40B4-BE49-F238E27FC236}">
                  <a16:creationId xmlns:a16="http://schemas.microsoft.com/office/drawing/2014/main" id="{E6B843B8-881E-424F-9E82-122C37E5461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92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std::cout;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7" name="Group 19">
            <a:extLst>
              <a:ext uri="{FF2B5EF4-FFF2-40B4-BE49-F238E27FC236}">
                <a16:creationId xmlns:a16="http://schemas.microsoft.com/office/drawing/2014/main" id="{CE780C65-3989-42AA-9A95-08B21C1979A6}"/>
              </a:ext>
            </a:extLst>
          </p:cNvPr>
          <p:cNvGrpSpPr>
            <a:grpSpLocks/>
          </p:cNvGrpSpPr>
          <p:nvPr/>
        </p:nvGrpSpPr>
        <p:grpSpPr>
          <a:xfrm>
            <a:off x="0" y="1100138"/>
            <a:ext cx="6781800" cy="231775"/>
            <a:chOff x="0" y="1862"/>
            <a:chExt cx="3072" cy="390"/>
          </a:xfrm>
          <a:solidFill>
            <a:schemeClr val="bg1"/>
          </a:solidFill>
        </p:grpSpPr>
        <p:sp>
          <p:nvSpPr>
            <p:cNvPr id="245869" name="Rectangle 20">
              <a:extLst>
                <a:ext uri="{FF2B5EF4-FFF2-40B4-BE49-F238E27FC236}">
                  <a16:creationId xmlns:a16="http://schemas.microsoft.com/office/drawing/2014/main" id="{34E9F1A1-2DF2-4E45-B133-F77868807A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6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70" name="Rectangle 21">
              <a:extLst>
                <a:ext uri="{FF2B5EF4-FFF2-40B4-BE49-F238E27FC236}">
                  <a16:creationId xmlns:a16="http://schemas.microsoft.com/office/drawing/2014/main" id="{41C57A39-8445-4B5B-AFB4-168E8CDD1CD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93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8" name="Group 22">
            <a:extLst>
              <a:ext uri="{FF2B5EF4-FFF2-40B4-BE49-F238E27FC236}">
                <a16:creationId xmlns:a16="http://schemas.microsoft.com/office/drawing/2014/main" id="{D1CF99F0-F332-4BD4-8B9A-F2AA8FE9CF3F}"/>
              </a:ext>
            </a:extLst>
          </p:cNvPr>
          <p:cNvGrpSpPr>
            <a:grpSpLocks/>
          </p:cNvGrpSpPr>
          <p:nvPr/>
        </p:nvGrpSpPr>
        <p:grpSpPr>
          <a:xfrm>
            <a:off x="0" y="1322388"/>
            <a:ext cx="6781800" cy="230187"/>
            <a:chOff x="0" y="2236"/>
            <a:chExt cx="3072" cy="390"/>
          </a:xfrm>
          <a:solidFill>
            <a:schemeClr val="bg1"/>
          </a:solidFill>
        </p:grpSpPr>
        <p:sp>
          <p:nvSpPr>
            <p:cNvPr id="245867" name="Rectangle 23">
              <a:extLst>
                <a:ext uri="{FF2B5EF4-FFF2-40B4-BE49-F238E27FC236}">
                  <a16:creationId xmlns:a16="http://schemas.microsoft.com/office/drawing/2014/main" id="{085F7839-7B9B-4752-8452-29A6242BC9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3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68" name="Rectangle 24">
              <a:extLst>
                <a:ext uri="{FF2B5EF4-FFF2-40B4-BE49-F238E27FC236}">
                  <a16:creationId xmlns:a16="http://schemas.microsoft.com/office/drawing/2014/main" id="{E6198F39-F047-4779-B666-0847F9F12A9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69" name="Group 25">
            <a:extLst>
              <a:ext uri="{FF2B5EF4-FFF2-40B4-BE49-F238E27FC236}">
                <a16:creationId xmlns:a16="http://schemas.microsoft.com/office/drawing/2014/main" id="{4E7AF5A8-F802-49E4-9544-9CDEBFF5F2F3}"/>
              </a:ext>
            </a:extLst>
          </p:cNvPr>
          <p:cNvGrpSpPr>
            <a:grpSpLocks/>
          </p:cNvGrpSpPr>
          <p:nvPr/>
        </p:nvGrpSpPr>
        <p:grpSpPr>
          <a:xfrm>
            <a:off x="0" y="1543050"/>
            <a:ext cx="6781800" cy="231775"/>
            <a:chOff x="0" y="2610"/>
            <a:chExt cx="3072" cy="390"/>
          </a:xfrm>
          <a:solidFill>
            <a:schemeClr val="bg1"/>
          </a:solidFill>
        </p:grpSpPr>
        <p:sp>
          <p:nvSpPr>
            <p:cNvPr id="245865" name="Rectangle 26">
              <a:extLst>
                <a:ext uri="{FF2B5EF4-FFF2-40B4-BE49-F238E27FC236}">
                  <a16:creationId xmlns:a16="http://schemas.microsoft.com/office/drawing/2014/main" id="{6D4D6FD0-073A-440A-9427-B12CCA0D50A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66" name="Rectangle 27">
              <a:extLst>
                <a:ext uri="{FF2B5EF4-FFF2-40B4-BE49-F238E27FC236}">
                  <a16:creationId xmlns:a16="http://schemas.microsoft.com/office/drawing/2014/main" id="{74D9D771-BCB6-40A9-85AD-F52BFB379D0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95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"employ1.h"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0" name="Group 28">
            <a:extLst>
              <a:ext uri="{FF2B5EF4-FFF2-40B4-BE49-F238E27FC236}">
                <a16:creationId xmlns:a16="http://schemas.microsoft.com/office/drawing/2014/main" id="{30561520-FB9B-4B65-85AB-9DE735045113}"/>
              </a:ext>
            </a:extLst>
          </p:cNvPr>
          <p:cNvGrpSpPr>
            <a:grpSpLocks/>
          </p:cNvGrpSpPr>
          <p:nvPr/>
        </p:nvGrpSpPr>
        <p:grpSpPr>
          <a:xfrm>
            <a:off x="0" y="1765300"/>
            <a:ext cx="6781800" cy="230188"/>
            <a:chOff x="0" y="2984"/>
            <a:chExt cx="3072" cy="390"/>
          </a:xfrm>
          <a:solidFill>
            <a:schemeClr val="bg1"/>
          </a:solidFill>
        </p:grpSpPr>
        <p:sp>
          <p:nvSpPr>
            <p:cNvPr id="245863" name="Rectangle 29">
              <a:extLst>
                <a:ext uri="{FF2B5EF4-FFF2-40B4-BE49-F238E27FC236}">
                  <a16:creationId xmlns:a16="http://schemas.microsoft.com/office/drawing/2014/main" id="{A94F83B4-1E47-4678-84D4-A15F49EB1D8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8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64" name="Rectangle 30">
              <a:extLst>
                <a:ext uri="{FF2B5EF4-FFF2-40B4-BE49-F238E27FC236}">
                  <a16:creationId xmlns:a16="http://schemas.microsoft.com/office/drawing/2014/main" id="{0BD048ED-04F8-4B8D-8F16-3BB10B9DABD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96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1" name="Group 31">
            <a:extLst>
              <a:ext uri="{FF2B5EF4-FFF2-40B4-BE49-F238E27FC236}">
                <a16:creationId xmlns:a16="http://schemas.microsoft.com/office/drawing/2014/main" id="{4E027794-99D7-4EC5-B6E8-03DF803A4779}"/>
              </a:ext>
            </a:extLst>
          </p:cNvPr>
          <p:cNvGrpSpPr>
            <a:grpSpLocks/>
          </p:cNvGrpSpPr>
          <p:nvPr/>
        </p:nvGrpSpPr>
        <p:grpSpPr>
          <a:xfrm>
            <a:off x="0" y="1985963"/>
            <a:ext cx="6781800" cy="230187"/>
            <a:chOff x="0" y="3358"/>
            <a:chExt cx="3072" cy="390"/>
          </a:xfrm>
          <a:solidFill>
            <a:schemeClr val="bg1"/>
          </a:solidFill>
        </p:grpSpPr>
        <p:sp>
          <p:nvSpPr>
            <p:cNvPr id="245861" name="Rectangle 32">
              <a:extLst>
                <a:ext uri="{FF2B5EF4-FFF2-40B4-BE49-F238E27FC236}">
                  <a16:creationId xmlns:a16="http://schemas.microsoft.com/office/drawing/2014/main" id="{AC16E86E-CEA9-4A43-A059-6482C38F5B2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5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62" name="Rectangle 33">
              <a:extLst>
                <a:ext uri="{FF2B5EF4-FFF2-40B4-BE49-F238E27FC236}">
                  <a16:creationId xmlns:a16="http://schemas.microsoft.com/office/drawing/2014/main" id="{22CD7F0B-AC15-4A31-8F8C-46FE088F773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97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main()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2" name="Group 34">
            <a:extLst>
              <a:ext uri="{FF2B5EF4-FFF2-40B4-BE49-F238E27FC236}">
                <a16:creationId xmlns:a16="http://schemas.microsoft.com/office/drawing/2014/main" id="{77909E7E-6E5D-4F88-A243-A4A6153461BE}"/>
              </a:ext>
            </a:extLst>
          </p:cNvPr>
          <p:cNvGrpSpPr>
            <a:grpSpLocks/>
          </p:cNvGrpSpPr>
          <p:nvPr/>
        </p:nvGrpSpPr>
        <p:grpSpPr>
          <a:xfrm>
            <a:off x="0" y="2206625"/>
            <a:ext cx="6781800" cy="231775"/>
            <a:chOff x="0" y="3732"/>
            <a:chExt cx="3072" cy="390"/>
          </a:xfrm>
          <a:solidFill>
            <a:schemeClr val="bg1"/>
          </a:solidFill>
        </p:grpSpPr>
        <p:sp>
          <p:nvSpPr>
            <p:cNvPr id="245859" name="Rectangle 35">
              <a:extLst>
                <a:ext uri="{FF2B5EF4-FFF2-40B4-BE49-F238E27FC236}">
                  <a16:creationId xmlns:a16="http://schemas.microsoft.com/office/drawing/2014/main" id="{09757226-3E02-4E92-A7E9-9F6197C8FA8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3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60" name="Rectangle 36">
              <a:extLst>
                <a:ext uri="{FF2B5EF4-FFF2-40B4-BE49-F238E27FC236}">
                  <a16:creationId xmlns:a16="http://schemas.microsoft.com/office/drawing/2014/main" id="{C48F543C-684F-4706-A6D5-93670F6CF88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98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3" name="Group 37">
            <a:extLst>
              <a:ext uri="{FF2B5EF4-FFF2-40B4-BE49-F238E27FC236}">
                <a16:creationId xmlns:a16="http://schemas.microsoft.com/office/drawing/2014/main" id="{6949E1E1-CCDA-47D5-BA75-AE87AAE6E7E8}"/>
              </a:ext>
            </a:extLst>
          </p:cNvPr>
          <p:cNvGrpSpPr>
            <a:grpSpLocks/>
          </p:cNvGrpSpPr>
          <p:nvPr/>
        </p:nvGrpSpPr>
        <p:grpSpPr>
          <a:xfrm>
            <a:off x="0" y="2428875"/>
            <a:ext cx="6781800" cy="230188"/>
            <a:chOff x="0" y="4106"/>
            <a:chExt cx="3072" cy="390"/>
          </a:xfrm>
          <a:solidFill>
            <a:schemeClr val="bg1"/>
          </a:solidFill>
        </p:grpSpPr>
        <p:sp>
          <p:nvSpPr>
            <p:cNvPr id="245857" name="Rectangle 38">
              <a:extLst>
                <a:ext uri="{FF2B5EF4-FFF2-40B4-BE49-F238E27FC236}">
                  <a16:creationId xmlns:a16="http://schemas.microsoft.com/office/drawing/2014/main" id="{AD644F1C-41A5-481B-B059-D2C17524C0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0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58" name="Rectangle 39">
              <a:extLst>
                <a:ext uri="{FF2B5EF4-FFF2-40B4-BE49-F238E27FC236}">
                  <a16:creationId xmlns:a16="http://schemas.microsoft.com/office/drawing/2014/main" id="{95510A63-0839-45C3-812F-A469F5CD1B4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"Number of employees before instantiation is 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4" name="Group 40">
            <a:extLst>
              <a:ext uri="{FF2B5EF4-FFF2-40B4-BE49-F238E27FC236}">
                <a16:creationId xmlns:a16="http://schemas.microsoft.com/office/drawing/2014/main" id="{3F8B777D-1D91-45F4-9776-E5C03EF2A2D3}"/>
              </a:ext>
            </a:extLst>
          </p:cNvPr>
          <p:cNvGrpSpPr>
            <a:grpSpLocks/>
          </p:cNvGrpSpPr>
          <p:nvPr/>
        </p:nvGrpSpPr>
        <p:grpSpPr>
          <a:xfrm>
            <a:off x="0" y="2649538"/>
            <a:ext cx="6781800" cy="231775"/>
            <a:chOff x="0" y="4480"/>
            <a:chExt cx="3072" cy="390"/>
          </a:xfrm>
          <a:solidFill>
            <a:schemeClr val="bg1"/>
          </a:solidFill>
        </p:grpSpPr>
        <p:sp>
          <p:nvSpPr>
            <p:cNvPr id="245855" name="Rectangle 41">
              <a:extLst>
                <a:ext uri="{FF2B5EF4-FFF2-40B4-BE49-F238E27FC236}">
                  <a16:creationId xmlns:a16="http://schemas.microsoft.com/office/drawing/2014/main" id="{F74F97DC-36DB-4E84-A78A-6E1CB633791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56" name="Rectangle 42">
              <a:extLst>
                <a:ext uri="{FF2B5EF4-FFF2-40B4-BE49-F238E27FC236}">
                  <a16:creationId xmlns:a16="http://schemas.microsoft.com/office/drawing/2014/main" id="{45B64A48-EC67-4175-8265-29F749CF950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100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Employee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::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getCount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 &lt;&lt; 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endl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  </a:t>
              </a:r>
              <a:r>
                <a:rPr altLang="en-PK" b="1" dirty="0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use class name</a:t>
              </a: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5" name="Group 43">
            <a:extLst>
              <a:ext uri="{FF2B5EF4-FFF2-40B4-BE49-F238E27FC236}">
                <a16:creationId xmlns:a16="http://schemas.microsoft.com/office/drawing/2014/main" id="{934261D7-DD9C-42DF-B3F5-25CF3B2E14E5}"/>
              </a:ext>
            </a:extLst>
          </p:cNvPr>
          <p:cNvGrpSpPr>
            <a:grpSpLocks/>
          </p:cNvGrpSpPr>
          <p:nvPr/>
        </p:nvGrpSpPr>
        <p:grpSpPr>
          <a:xfrm>
            <a:off x="0" y="2871788"/>
            <a:ext cx="6781800" cy="230187"/>
            <a:chOff x="0" y="4854"/>
            <a:chExt cx="3072" cy="390"/>
          </a:xfrm>
          <a:solidFill>
            <a:schemeClr val="bg1"/>
          </a:solidFill>
        </p:grpSpPr>
        <p:sp>
          <p:nvSpPr>
            <p:cNvPr id="245853" name="Rectangle 44">
              <a:extLst>
                <a:ext uri="{FF2B5EF4-FFF2-40B4-BE49-F238E27FC236}">
                  <a16:creationId xmlns:a16="http://schemas.microsoft.com/office/drawing/2014/main" id="{6B5D4F2B-ED7F-416E-8183-12133EF4042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5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54" name="Rectangle 45">
              <a:extLst>
                <a:ext uri="{FF2B5EF4-FFF2-40B4-BE49-F238E27FC236}">
                  <a16:creationId xmlns:a16="http://schemas.microsoft.com/office/drawing/2014/main" id="{97B680FB-4A38-4F42-8F63-E2787A61DB7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101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6" name="Group 46">
            <a:extLst>
              <a:ext uri="{FF2B5EF4-FFF2-40B4-BE49-F238E27FC236}">
                <a16:creationId xmlns:a16="http://schemas.microsoft.com/office/drawing/2014/main" id="{411F4C41-4107-4344-A274-8F712780350A}"/>
              </a:ext>
            </a:extLst>
          </p:cNvPr>
          <p:cNvGrpSpPr>
            <a:grpSpLocks/>
          </p:cNvGrpSpPr>
          <p:nvPr/>
        </p:nvGrpSpPr>
        <p:grpSpPr>
          <a:xfrm>
            <a:off x="0" y="3092450"/>
            <a:ext cx="6781800" cy="230188"/>
            <a:chOff x="0" y="5228"/>
            <a:chExt cx="3072" cy="390"/>
          </a:xfrm>
          <a:solidFill>
            <a:schemeClr val="bg1"/>
          </a:solidFill>
        </p:grpSpPr>
        <p:sp>
          <p:nvSpPr>
            <p:cNvPr id="245851" name="Rectangle 47">
              <a:extLst>
                <a:ext uri="{FF2B5EF4-FFF2-40B4-BE49-F238E27FC236}">
                  <a16:creationId xmlns:a16="http://schemas.microsoft.com/office/drawing/2014/main" id="{C64221E3-E18D-489C-B0D8-E25B09F906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2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52" name="Rectangle 48">
              <a:extLst>
                <a:ext uri="{FF2B5EF4-FFF2-40B4-BE49-F238E27FC236}">
                  <a16:creationId xmlns:a16="http://schemas.microsoft.com/office/drawing/2014/main" id="{4B81571A-AF50-4917-9103-615A0B27A86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Employee *e1Ptr =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new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Employee( "Susan", "Baker"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7" name="Group 49">
            <a:extLst>
              <a:ext uri="{FF2B5EF4-FFF2-40B4-BE49-F238E27FC236}">
                <a16:creationId xmlns:a16="http://schemas.microsoft.com/office/drawing/2014/main" id="{351C8F8D-0A7B-47AB-A1AA-1E4482413FD8}"/>
              </a:ext>
            </a:extLst>
          </p:cNvPr>
          <p:cNvGrpSpPr>
            <a:grpSpLocks/>
          </p:cNvGrpSpPr>
          <p:nvPr/>
        </p:nvGrpSpPr>
        <p:grpSpPr>
          <a:xfrm>
            <a:off x="0" y="3313113"/>
            <a:ext cx="6781800" cy="231775"/>
            <a:chOff x="0" y="5602"/>
            <a:chExt cx="3072" cy="390"/>
          </a:xfrm>
          <a:solidFill>
            <a:schemeClr val="bg1"/>
          </a:solidFill>
        </p:grpSpPr>
        <p:sp>
          <p:nvSpPr>
            <p:cNvPr id="245849" name="Rectangle 50">
              <a:extLst>
                <a:ext uri="{FF2B5EF4-FFF2-40B4-BE49-F238E27FC236}">
                  <a16:creationId xmlns:a16="http://schemas.microsoft.com/office/drawing/2014/main" id="{8F37E157-52AA-45F1-AC40-BAA219E13B6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0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50" name="Rectangle 51">
              <a:extLst>
                <a:ext uri="{FF2B5EF4-FFF2-40B4-BE49-F238E27FC236}">
                  <a16:creationId xmlns:a16="http://schemas.microsoft.com/office/drawing/2014/main" id="{90E0A042-E641-4D18-98E1-6733ED3F311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Employee *e2Ptr =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new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Employee( "Robert", "Jones"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8" name="Group 52">
            <a:extLst>
              <a:ext uri="{FF2B5EF4-FFF2-40B4-BE49-F238E27FC236}">
                <a16:creationId xmlns:a16="http://schemas.microsoft.com/office/drawing/2014/main" id="{8082E18A-D51A-447B-BAF6-0BBFA73C980F}"/>
              </a:ext>
            </a:extLst>
          </p:cNvPr>
          <p:cNvGrpSpPr>
            <a:grpSpLocks/>
          </p:cNvGrpSpPr>
          <p:nvPr/>
        </p:nvGrpSpPr>
        <p:grpSpPr>
          <a:xfrm>
            <a:off x="0" y="3535363"/>
            <a:ext cx="6781800" cy="230187"/>
            <a:chOff x="0" y="5976"/>
            <a:chExt cx="3072" cy="390"/>
          </a:xfrm>
          <a:solidFill>
            <a:schemeClr val="bg1"/>
          </a:solidFill>
        </p:grpSpPr>
        <p:sp>
          <p:nvSpPr>
            <p:cNvPr id="245847" name="Rectangle 53">
              <a:extLst>
                <a:ext uri="{FF2B5EF4-FFF2-40B4-BE49-F238E27FC236}">
                  <a16:creationId xmlns:a16="http://schemas.microsoft.com/office/drawing/2014/main" id="{8E34D64A-B081-4DDB-8451-3779B5B3543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7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48" name="Rectangle 54">
              <a:extLst>
                <a:ext uri="{FF2B5EF4-FFF2-40B4-BE49-F238E27FC236}">
                  <a16:creationId xmlns:a16="http://schemas.microsoft.com/office/drawing/2014/main" id="{B2C68998-77FF-4AF0-BB6C-BE3487171B2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79" name="Group 55">
            <a:extLst>
              <a:ext uri="{FF2B5EF4-FFF2-40B4-BE49-F238E27FC236}">
                <a16:creationId xmlns:a16="http://schemas.microsoft.com/office/drawing/2014/main" id="{7CB10229-CAF4-4ABB-AF09-E56A744A627F}"/>
              </a:ext>
            </a:extLst>
          </p:cNvPr>
          <p:cNvGrpSpPr>
            <a:grpSpLocks/>
          </p:cNvGrpSpPr>
          <p:nvPr/>
        </p:nvGrpSpPr>
        <p:grpSpPr>
          <a:xfrm>
            <a:off x="0" y="3756025"/>
            <a:ext cx="6781800" cy="230188"/>
            <a:chOff x="0" y="6350"/>
            <a:chExt cx="3072" cy="390"/>
          </a:xfrm>
          <a:solidFill>
            <a:schemeClr val="bg1"/>
          </a:solidFill>
        </p:grpSpPr>
        <p:sp>
          <p:nvSpPr>
            <p:cNvPr id="245845" name="Rectangle 56">
              <a:extLst>
                <a:ext uri="{FF2B5EF4-FFF2-40B4-BE49-F238E27FC236}">
                  <a16:creationId xmlns:a16="http://schemas.microsoft.com/office/drawing/2014/main" id="{BABAAB04-D515-4CA5-B5D6-E2C735E8C68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46" name="Rectangle 57">
              <a:extLst>
                <a:ext uri="{FF2B5EF4-FFF2-40B4-BE49-F238E27FC236}">
                  <a16:creationId xmlns:a16="http://schemas.microsoft.com/office/drawing/2014/main" id="{E5AFF647-FB5F-47BA-AF98-3096EB7BBE9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"Number of employees after instantiation is 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0" name="Group 58">
            <a:extLst>
              <a:ext uri="{FF2B5EF4-FFF2-40B4-BE49-F238E27FC236}">
                <a16:creationId xmlns:a16="http://schemas.microsoft.com/office/drawing/2014/main" id="{720A5D91-7CB3-4FB2-90E1-CE41CB0B5C6E}"/>
              </a:ext>
            </a:extLst>
          </p:cNvPr>
          <p:cNvGrpSpPr>
            <a:grpSpLocks/>
          </p:cNvGrpSpPr>
          <p:nvPr/>
        </p:nvGrpSpPr>
        <p:grpSpPr>
          <a:xfrm>
            <a:off x="0" y="3976688"/>
            <a:ext cx="6781800" cy="231775"/>
            <a:chOff x="0" y="6724"/>
            <a:chExt cx="3072" cy="390"/>
          </a:xfrm>
          <a:solidFill>
            <a:schemeClr val="bg1"/>
          </a:solidFill>
        </p:grpSpPr>
        <p:sp>
          <p:nvSpPr>
            <p:cNvPr id="245843" name="Rectangle 59">
              <a:extLst>
                <a:ext uri="{FF2B5EF4-FFF2-40B4-BE49-F238E27FC236}">
                  <a16:creationId xmlns:a16="http://schemas.microsoft.com/office/drawing/2014/main" id="{F224F12E-DA93-4570-86A9-D7DB10126A1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2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44" name="Rectangle 60">
              <a:extLst>
                <a:ext uri="{FF2B5EF4-FFF2-40B4-BE49-F238E27FC236}">
                  <a16:creationId xmlns:a16="http://schemas.microsoft.com/office/drawing/2014/main" id="{754C0C71-B18D-4991-B1D1-3ADAA5921E2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106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e1Ptr-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getCount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1" name="Group 61">
            <a:extLst>
              <a:ext uri="{FF2B5EF4-FFF2-40B4-BE49-F238E27FC236}">
                <a16:creationId xmlns:a16="http://schemas.microsoft.com/office/drawing/2014/main" id="{08FBDDFF-81B0-4A82-BA18-DB781D649DE5}"/>
              </a:ext>
            </a:extLst>
          </p:cNvPr>
          <p:cNvGrpSpPr>
            <a:grpSpLocks/>
          </p:cNvGrpSpPr>
          <p:nvPr/>
        </p:nvGrpSpPr>
        <p:grpSpPr>
          <a:xfrm>
            <a:off x="0" y="4198938"/>
            <a:ext cx="6781800" cy="230187"/>
            <a:chOff x="0" y="7098"/>
            <a:chExt cx="3072" cy="390"/>
          </a:xfrm>
          <a:solidFill>
            <a:schemeClr val="bg1"/>
          </a:solidFill>
        </p:grpSpPr>
        <p:sp>
          <p:nvSpPr>
            <p:cNvPr id="245841" name="Rectangle 62">
              <a:extLst>
                <a:ext uri="{FF2B5EF4-FFF2-40B4-BE49-F238E27FC236}">
                  <a16:creationId xmlns:a16="http://schemas.microsoft.com/office/drawing/2014/main" id="{0560E4F6-F79E-416D-BBF9-D5AB827CDBD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09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42" name="Rectangle 63">
              <a:extLst>
                <a:ext uri="{FF2B5EF4-FFF2-40B4-BE49-F238E27FC236}">
                  <a16:creationId xmlns:a16="http://schemas.microsoft.com/office/drawing/2014/main" id="{EB9630A9-2A6D-4BE4-9A8B-2DC5F0999D9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107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2" name="Group 64">
            <a:extLst>
              <a:ext uri="{FF2B5EF4-FFF2-40B4-BE49-F238E27FC236}">
                <a16:creationId xmlns:a16="http://schemas.microsoft.com/office/drawing/2014/main" id="{66B353AA-9417-48AA-B979-8BEA2C697C7E}"/>
              </a:ext>
            </a:extLst>
          </p:cNvPr>
          <p:cNvGrpSpPr>
            <a:grpSpLocks/>
          </p:cNvGrpSpPr>
          <p:nvPr/>
        </p:nvGrpSpPr>
        <p:grpSpPr>
          <a:xfrm>
            <a:off x="0" y="4419600"/>
            <a:ext cx="6781800" cy="231775"/>
            <a:chOff x="0" y="7472"/>
            <a:chExt cx="3072" cy="390"/>
          </a:xfrm>
          <a:solidFill>
            <a:schemeClr val="bg1"/>
          </a:solidFill>
        </p:grpSpPr>
        <p:sp>
          <p:nvSpPr>
            <p:cNvPr id="245839" name="Rectangle 65">
              <a:extLst>
                <a:ext uri="{FF2B5EF4-FFF2-40B4-BE49-F238E27FC236}">
                  <a16:creationId xmlns:a16="http://schemas.microsoft.com/office/drawing/2014/main" id="{7D313006-EDD2-4053-827A-2CDF175EA89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7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40" name="Rectangle 66">
              <a:extLst>
                <a:ext uri="{FF2B5EF4-FFF2-40B4-BE49-F238E27FC236}">
                  <a16:creationId xmlns:a16="http://schemas.microsoft.com/office/drawing/2014/main" id="{6E263673-1087-451B-9804-D9966FD621F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108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"\n\nEmployee 1: 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3" name="Group 67">
            <a:extLst>
              <a:ext uri="{FF2B5EF4-FFF2-40B4-BE49-F238E27FC236}">
                <a16:creationId xmlns:a16="http://schemas.microsoft.com/office/drawing/2014/main" id="{F549EF35-9DBE-4A9D-B95B-1CB81AF402D0}"/>
              </a:ext>
            </a:extLst>
          </p:cNvPr>
          <p:cNvGrpSpPr>
            <a:grpSpLocks/>
          </p:cNvGrpSpPr>
          <p:nvPr/>
        </p:nvGrpSpPr>
        <p:grpSpPr>
          <a:xfrm>
            <a:off x="0" y="4641850"/>
            <a:ext cx="6781800" cy="230188"/>
            <a:chOff x="0" y="7846"/>
            <a:chExt cx="3072" cy="390"/>
          </a:xfrm>
          <a:solidFill>
            <a:schemeClr val="bg1"/>
          </a:solidFill>
        </p:grpSpPr>
        <p:sp>
          <p:nvSpPr>
            <p:cNvPr id="245837" name="Rectangle 68">
              <a:extLst>
                <a:ext uri="{FF2B5EF4-FFF2-40B4-BE49-F238E27FC236}">
                  <a16:creationId xmlns:a16="http://schemas.microsoft.com/office/drawing/2014/main" id="{9DD78695-2EC7-4E27-95FD-50F515A12C3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4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38" name="Rectangle 69">
              <a:extLst>
                <a:ext uri="{FF2B5EF4-FFF2-40B4-BE49-F238E27FC236}">
                  <a16:creationId xmlns:a16="http://schemas.microsoft.com/office/drawing/2014/main" id="{7605BCB9-75EB-4201-B8ED-CF24CA4162E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109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e1Ptr-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getFirstName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4" name="Group 70">
            <a:extLst>
              <a:ext uri="{FF2B5EF4-FFF2-40B4-BE49-F238E27FC236}">
                <a16:creationId xmlns:a16="http://schemas.microsoft.com/office/drawing/2014/main" id="{330AF520-471F-46D3-9B30-758BE495F99C}"/>
              </a:ext>
            </a:extLst>
          </p:cNvPr>
          <p:cNvGrpSpPr>
            <a:grpSpLocks/>
          </p:cNvGrpSpPr>
          <p:nvPr/>
        </p:nvGrpSpPr>
        <p:grpSpPr>
          <a:xfrm>
            <a:off x="0" y="4862513"/>
            <a:ext cx="6781800" cy="230187"/>
            <a:chOff x="0" y="8220"/>
            <a:chExt cx="3072" cy="390"/>
          </a:xfrm>
          <a:solidFill>
            <a:schemeClr val="bg1"/>
          </a:solidFill>
        </p:grpSpPr>
        <p:sp>
          <p:nvSpPr>
            <p:cNvPr id="245835" name="Rectangle 71">
              <a:extLst>
                <a:ext uri="{FF2B5EF4-FFF2-40B4-BE49-F238E27FC236}">
                  <a16:creationId xmlns:a16="http://schemas.microsoft.com/office/drawing/2014/main" id="{F17FDFC3-42DA-425C-96CD-02FDA9ED80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36" name="Rectangle 72">
              <a:extLst>
                <a:ext uri="{FF2B5EF4-FFF2-40B4-BE49-F238E27FC236}">
                  <a16:creationId xmlns:a16="http://schemas.microsoft.com/office/drawing/2014/main" id="{9B17F217-E445-4D53-868E-EDA29270878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110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 "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e1Ptr-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getLastName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5" name="Group 73">
            <a:extLst>
              <a:ext uri="{FF2B5EF4-FFF2-40B4-BE49-F238E27FC236}">
                <a16:creationId xmlns:a16="http://schemas.microsoft.com/office/drawing/2014/main" id="{4F6C416A-24F4-4B9D-A17F-7CCE674B7801}"/>
              </a:ext>
            </a:extLst>
          </p:cNvPr>
          <p:cNvGrpSpPr>
            <a:grpSpLocks/>
          </p:cNvGrpSpPr>
          <p:nvPr/>
        </p:nvGrpSpPr>
        <p:grpSpPr>
          <a:xfrm>
            <a:off x="0" y="5083175"/>
            <a:ext cx="6781800" cy="231775"/>
            <a:chOff x="0" y="8594"/>
            <a:chExt cx="3072" cy="390"/>
          </a:xfrm>
          <a:solidFill>
            <a:schemeClr val="bg1"/>
          </a:solidFill>
        </p:grpSpPr>
        <p:sp>
          <p:nvSpPr>
            <p:cNvPr id="245833" name="Rectangle 74">
              <a:extLst>
                <a:ext uri="{FF2B5EF4-FFF2-40B4-BE49-F238E27FC236}">
                  <a16:creationId xmlns:a16="http://schemas.microsoft.com/office/drawing/2014/main" id="{70C8265A-4DA3-487D-A56B-8AFF059C230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59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34" name="Rectangle 75">
              <a:extLst>
                <a:ext uri="{FF2B5EF4-FFF2-40B4-BE49-F238E27FC236}">
                  <a16:creationId xmlns:a16="http://schemas.microsoft.com/office/drawing/2014/main" id="{305DC19F-C20A-4BF0-9A58-A9DE6B7119C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"\nEmployee 2: 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6" name="Group 76">
            <a:extLst>
              <a:ext uri="{FF2B5EF4-FFF2-40B4-BE49-F238E27FC236}">
                <a16:creationId xmlns:a16="http://schemas.microsoft.com/office/drawing/2014/main" id="{6497B10E-CAA5-4DC2-80D7-E7E41123CC39}"/>
              </a:ext>
            </a:extLst>
          </p:cNvPr>
          <p:cNvGrpSpPr>
            <a:grpSpLocks/>
          </p:cNvGrpSpPr>
          <p:nvPr/>
        </p:nvGrpSpPr>
        <p:grpSpPr>
          <a:xfrm>
            <a:off x="0" y="5305425"/>
            <a:ext cx="6781800" cy="230188"/>
            <a:chOff x="0" y="8968"/>
            <a:chExt cx="3072" cy="390"/>
          </a:xfrm>
          <a:solidFill>
            <a:schemeClr val="bg1"/>
          </a:solidFill>
        </p:grpSpPr>
        <p:sp>
          <p:nvSpPr>
            <p:cNvPr id="245831" name="Rectangle 77">
              <a:extLst>
                <a:ext uri="{FF2B5EF4-FFF2-40B4-BE49-F238E27FC236}">
                  <a16:creationId xmlns:a16="http://schemas.microsoft.com/office/drawing/2014/main" id="{06F506FC-3F09-4AEB-9E6F-335F7621B6A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6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32" name="Rectangle 78">
              <a:extLst>
                <a:ext uri="{FF2B5EF4-FFF2-40B4-BE49-F238E27FC236}">
                  <a16:creationId xmlns:a16="http://schemas.microsoft.com/office/drawing/2014/main" id="{3DB64382-B2E9-4E73-BFD3-77F82A50818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112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e2Ptr-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getFirstName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7" name="Group 79">
            <a:extLst>
              <a:ext uri="{FF2B5EF4-FFF2-40B4-BE49-F238E27FC236}">
                <a16:creationId xmlns:a16="http://schemas.microsoft.com/office/drawing/2014/main" id="{BA2FDC05-C45B-467A-A42C-1C79BCB25167}"/>
              </a:ext>
            </a:extLst>
          </p:cNvPr>
          <p:cNvGrpSpPr>
            <a:grpSpLocks/>
          </p:cNvGrpSpPr>
          <p:nvPr/>
        </p:nvGrpSpPr>
        <p:grpSpPr>
          <a:xfrm>
            <a:off x="0" y="5526088"/>
            <a:ext cx="6781800" cy="231775"/>
            <a:chOff x="0" y="9342"/>
            <a:chExt cx="3072" cy="390"/>
          </a:xfrm>
          <a:solidFill>
            <a:schemeClr val="bg1"/>
          </a:solidFill>
        </p:grpSpPr>
        <p:sp>
          <p:nvSpPr>
            <p:cNvPr id="245829" name="Rectangle 80">
              <a:extLst>
                <a:ext uri="{FF2B5EF4-FFF2-40B4-BE49-F238E27FC236}">
                  <a16:creationId xmlns:a16="http://schemas.microsoft.com/office/drawing/2014/main" id="{C190A1D0-D376-4C85-851B-AAF79400590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4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30" name="Rectangle 81">
              <a:extLst>
                <a:ext uri="{FF2B5EF4-FFF2-40B4-BE49-F238E27FC236}">
                  <a16:creationId xmlns:a16="http://schemas.microsoft.com/office/drawing/2014/main" id="{B1B897B5-0E69-4632-A3BF-538A90942D0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113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 "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e2Ptr-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getLastName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() &lt;&lt; "\n\n";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8" name="Group 82">
            <a:extLst>
              <a:ext uri="{FF2B5EF4-FFF2-40B4-BE49-F238E27FC236}">
                <a16:creationId xmlns:a16="http://schemas.microsoft.com/office/drawing/2014/main" id="{A2D7E1D0-E650-44F3-A615-146124EA2EE1}"/>
              </a:ext>
            </a:extLst>
          </p:cNvPr>
          <p:cNvGrpSpPr>
            <a:grpSpLocks/>
          </p:cNvGrpSpPr>
          <p:nvPr/>
        </p:nvGrpSpPr>
        <p:grpSpPr>
          <a:xfrm>
            <a:off x="0" y="5748338"/>
            <a:ext cx="6781800" cy="230187"/>
            <a:chOff x="0" y="9716"/>
            <a:chExt cx="3072" cy="390"/>
          </a:xfrm>
          <a:solidFill>
            <a:schemeClr val="bg1"/>
          </a:solidFill>
        </p:grpSpPr>
        <p:sp>
          <p:nvSpPr>
            <p:cNvPr id="245827" name="Rectangle 83">
              <a:extLst>
                <a:ext uri="{FF2B5EF4-FFF2-40B4-BE49-F238E27FC236}">
                  <a16:creationId xmlns:a16="http://schemas.microsoft.com/office/drawing/2014/main" id="{0CEFFA58-C476-4425-8D4D-2FA686BA820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16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28" name="Rectangle 84">
              <a:extLst>
                <a:ext uri="{FF2B5EF4-FFF2-40B4-BE49-F238E27FC236}">
                  <a16:creationId xmlns:a16="http://schemas.microsoft.com/office/drawing/2014/main" id="{38B885D5-4DF8-44F2-8921-BEF42EA557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89" name="Group 85">
            <a:extLst>
              <a:ext uri="{FF2B5EF4-FFF2-40B4-BE49-F238E27FC236}">
                <a16:creationId xmlns:a16="http://schemas.microsoft.com/office/drawing/2014/main" id="{D36EE0D5-7D5B-4D19-9ECC-6841E2D6F7DF}"/>
              </a:ext>
            </a:extLst>
          </p:cNvPr>
          <p:cNvGrpSpPr>
            <a:grpSpLocks/>
          </p:cNvGrpSpPr>
          <p:nvPr/>
        </p:nvGrpSpPr>
        <p:grpSpPr>
          <a:xfrm>
            <a:off x="0" y="5969000"/>
            <a:ext cx="6781800" cy="230188"/>
            <a:chOff x="0" y="10090"/>
            <a:chExt cx="3072" cy="390"/>
          </a:xfrm>
          <a:solidFill>
            <a:schemeClr val="bg1"/>
          </a:solidFill>
        </p:grpSpPr>
        <p:sp>
          <p:nvSpPr>
            <p:cNvPr id="245825" name="Rectangle 86">
              <a:extLst>
                <a:ext uri="{FF2B5EF4-FFF2-40B4-BE49-F238E27FC236}">
                  <a16:creationId xmlns:a16="http://schemas.microsoft.com/office/drawing/2014/main" id="{26433518-A89C-4027-B13C-BCDFB53CDCB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0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26" name="Rectangle 87">
              <a:extLst>
                <a:ext uri="{FF2B5EF4-FFF2-40B4-BE49-F238E27FC236}">
                  <a16:creationId xmlns:a16="http://schemas.microsoft.com/office/drawing/2014/main" id="{42FC5568-8AD8-4066-A43A-8D3B261F4CB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115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dirty="0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delete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e1Ptr;  </a:t>
              </a:r>
              <a:r>
                <a:rPr altLang="en-PK" b="1" dirty="0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free memory</a:t>
              </a: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90" name="Group 88">
            <a:extLst>
              <a:ext uri="{FF2B5EF4-FFF2-40B4-BE49-F238E27FC236}">
                <a16:creationId xmlns:a16="http://schemas.microsoft.com/office/drawing/2014/main" id="{B7A3AC55-310D-440E-9E29-7BC5E2122802}"/>
              </a:ext>
            </a:extLst>
          </p:cNvPr>
          <p:cNvGrpSpPr>
            <a:grpSpLocks/>
          </p:cNvGrpSpPr>
          <p:nvPr/>
        </p:nvGrpSpPr>
        <p:grpSpPr>
          <a:xfrm>
            <a:off x="0" y="6189663"/>
            <a:ext cx="6781800" cy="231775"/>
            <a:chOff x="0" y="10464"/>
            <a:chExt cx="3072" cy="390"/>
          </a:xfrm>
          <a:solidFill>
            <a:schemeClr val="bg1"/>
          </a:solidFill>
        </p:grpSpPr>
        <p:sp>
          <p:nvSpPr>
            <p:cNvPr id="245823" name="Rectangle 89">
              <a:extLst>
                <a:ext uri="{FF2B5EF4-FFF2-40B4-BE49-F238E27FC236}">
                  <a16:creationId xmlns:a16="http://schemas.microsoft.com/office/drawing/2014/main" id="{C0824FFC-7971-4B0E-A7D9-B520E49B946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64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24" name="Rectangle 90">
              <a:extLst>
                <a:ext uri="{FF2B5EF4-FFF2-40B4-BE49-F238E27FC236}">
                  <a16:creationId xmlns:a16="http://schemas.microsoft.com/office/drawing/2014/main" id="{DF198CD9-C3F3-4D3B-8267-8099B627C29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e1Ptr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91" name="Group 91">
            <a:extLst>
              <a:ext uri="{FF2B5EF4-FFF2-40B4-BE49-F238E27FC236}">
                <a16:creationId xmlns:a16="http://schemas.microsoft.com/office/drawing/2014/main" id="{8462699A-3A9F-4F6F-A0F5-69FE545B57C3}"/>
              </a:ext>
            </a:extLst>
          </p:cNvPr>
          <p:cNvGrpSpPr>
            <a:grpSpLocks/>
          </p:cNvGrpSpPr>
          <p:nvPr/>
        </p:nvGrpSpPr>
        <p:grpSpPr>
          <a:xfrm>
            <a:off x="0" y="6411913"/>
            <a:ext cx="6781800" cy="230187"/>
            <a:chOff x="0" y="10838"/>
            <a:chExt cx="3072" cy="390"/>
          </a:xfrm>
          <a:solidFill>
            <a:schemeClr val="bg1"/>
          </a:solidFill>
        </p:grpSpPr>
        <p:sp>
          <p:nvSpPr>
            <p:cNvPr id="245821" name="Rectangle 92">
              <a:extLst>
                <a:ext uri="{FF2B5EF4-FFF2-40B4-BE49-F238E27FC236}">
                  <a16:creationId xmlns:a16="http://schemas.microsoft.com/office/drawing/2014/main" id="{55AF7F52-087A-4204-8888-AFF9606965E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38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22" name="Rectangle 93">
              <a:extLst>
                <a:ext uri="{FF2B5EF4-FFF2-40B4-BE49-F238E27FC236}">
                  <a16:creationId xmlns:a16="http://schemas.microsoft.com/office/drawing/2014/main" id="{DF619B1C-4AE5-463E-AE20-054ED6B1E74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117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dirty="0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delete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e2Ptr;   </a:t>
              </a:r>
              <a:r>
                <a:rPr altLang="en-PK" b="1" dirty="0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free memory</a:t>
              </a: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45792" name="Group 94">
            <a:extLst>
              <a:ext uri="{FF2B5EF4-FFF2-40B4-BE49-F238E27FC236}">
                <a16:creationId xmlns:a16="http://schemas.microsoft.com/office/drawing/2014/main" id="{6874B3E7-4CA9-4267-9F77-1601D73F16BC}"/>
              </a:ext>
            </a:extLst>
          </p:cNvPr>
          <p:cNvGrpSpPr>
            <a:grpSpLocks/>
          </p:cNvGrpSpPr>
          <p:nvPr/>
        </p:nvGrpSpPr>
        <p:grpSpPr>
          <a:xfrm>
            <a:off x="0" y="6632575"/>
            <a:ext cx="6781800" cy="230188"/>
            <a:chOff x="0" y="11212"/>
            <a:chExt cx="3072" cy="390"/>
          </a:xfrm>
          <a:solidFill>
            <a:schemeClr val="bg1"/>
          </a:solidFill>
        </p:grpSpPr>
        <p:sp>
          <p:nvSpPr>
            <p:cNvPr id="245819" name="Rectangle 95">
              <a:extLst>
                <a:ext uri="{FF2B5EF4-FFF2-40B4-BE49-F238E27FC236}">
                  <a16:creationId xmlns:a16="http://schemas.microsoft.com/office/drawing/2014/main" id="{4A813B23-5C96-47FF-8AFB-02AD5690177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12"/>
              <a:ext cx="3072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45820" name="Rectangle 96">
              <a:extLst>
                <a:ext uri="{FF2B5EF4-FFF2-40B4-BE49-F238E27FC236}">
                  <a16:creationId xmlns:a16="http://schemas.microsoft.com/office/drawing/2014/main" id="{82E924DE-7A11-4094-AA0E-F7549761BE4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118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e2Ptr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33825" name="Group 97">
            <a:extLst>
              <a:ext uri="{FF2B5EF4-FFF2-40B4-BE49-F238E27FC236}">
                <a16:creationId xmlns:a16="http://schemas.microsoft.com/office/drawing/2014/main" id="{34B9B32D-CF62-4DCE-A08B-E6E559F31857}"/>
              </a:ext>
            </a:extLst>
          </p:cNvPr>
          <p:cNvGrpSpPr>
            <a:grpSpLocks/>
          </p:cNvGrpSpPr>
          <p:nvPr/>
        </p:nvGrpSpPr>
        <p:grpSpPr>
          <a:xfrm>
            <a:off x="2743200" y="392113"/>
            <a:ext cx="6248400" cy="2368550"/>
            <a:chOff x="864" y="144"/>
            <a:chExt cx="3936" cy="1492"/>
          </a:xfrm>
        </p:grpSpPr>
        <p:sp>
          <p:nvSpPr>
            <p:cNvPr id="33847" name="Text Box 98">
              <a:extLst>
                <a:ext uri="{FF2B5EF4-FFF2-40B4-BE49-F238E27FC236}">
                  <a16:creationId xmlns:a16="http://schemas.microsoft.com/office/drawing/2014/main" id="{045FBAF4-67B4-4380-9306-2AC32166DD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976" y="144"/>
              <a:ext cx="1824" cy="4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dirty="0" lang="en-US" sz="1400"/>
                <a:t>If no </a:t>
              </a:r>
              <a:r>
                <a:rPr b="1" dirty="0" lang="en-US" sz="1400">
                  <a:solidFill>
                    <a:srgbClr val="FF0000"/>
                  </a:solidFill>
                  <a:latin charset="0" panose="02070309020205020404" pitchFamily="49" typeface="Courier New"/>
                </a:rPr>
                <a:t>Employee</a:t>
              </a:r>
              <a:r>
                <a:rPr b="1" dirty="0" lang="en-US" sz="1400"/>
                <a:t> </a:t>
              </a:r>
              <a:r>
                <a:rPr dirty="0" lang="en-US" sz="1400"/>
                <a:t>objects exist </a:t>
              </a:r>
              <a:r>
                <a:rPr b="1" dirty="0" err="1" lang="en-US" sz="1400">
                  <a:solidFill>
                    <a:srgbClr val="FF0000"/>
                  </a:solidFill>
                  <a:latin charset="0" panose="02070309020205020404" pitchFamily="49" typeface="Courier New"/>
                </a:rPr>
                <a:t>getCount</a:t>
              </a:r>
              <a:r>
                <a:rPr dirty="0" lang="en-US" sz="1400"/>
                <a:t> must be accessed using the class name and (</a:t>
              </a:r>
              <a:r>
                <a:rPr b="1" dirty="0" lang="en-US" sz="1400">
                  <a:latin charset="0" panose="02070309020205020404" pitchFamily="49" typeface="Courier New"/>
                </a:rPr>
                <a:t>::</a:t>
              </a:r>
              <a:r>
                <a:rPr dirty="0" lang="en-US" sz="1400"/>
                <a:t>).</a:t>
              </a:r>
            </a:p>
          </p:txBody>
        </p:sp>
        <p:sp>
          <p:nvSpPr>
            <p:cNvPr id="245818" name="Line 99">
              <a:extLst>
                <a:ext uri="{FF2B5EF4-FFF2-40B4-BE49-F238E27FC236}">
                  <a16:creationId xmlns:a16="http://schemas.microsoft.com/office/drawing/2014/main" id="{D81BEF49-62DE-4995-ADDF-D8A8B88E5C8F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864" y="480"/>
              <a:ext cx="2112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3826" name="Group 105">
            <a:extLst>
              <a:ext uri="{FF2B5EF4-FFF2-40B4-BE49-F238E27FC236}">
                <a16:creationId xmlns:a16="http://schemas.microsoft.com/office/drawing/2014/main" id="{3620B2A6-61B9-4D1D-A9A5-74CD69203F00}"/>
              </a:ext>
            </a:extLst>
          </p:cNvPr>
          <p:cNvGrpSpPr>
            <a:grpSpLocks/>
          </p:cNvGrpSpPr>
          <p:nvPr/>
        </p:nvGrpSpPr>
        <p:grpSpPr>
          <a:xfrm>
            <a:off x="3962400" y="1838325"/>
            <a:ext cx="5137150" cy="679450"/>
            <a:chOff x="2194" y="1117"/>
            <a:chExt cx="3236" cy="428"/>
          </a:xfrm>
        </p:grpSpPr>
        <p:sp>
          <p:nvSpPr>
            <p:cNvPr id="33845" name="Rectangle 103">
              <a:extLst>
                <a:ext uri="{FF2B5EF4-FFF2-40B4-BE49-F238E27FC236}">
                  <a16:creationId xmlns:a16="http://schemas.microsoft.com/office/drawing/2014/main" id="{EE649699-AF55-4916-B423-34E670374A9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88" y="1117"/>
              <a:ext cx="2742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Number of employees before instantiation is 0</a:t>
              </a:r>
            </a:p>
          </p:txBody>
        </p:sp>
        <p:sp>
          <p:nvSpPr>
            <p:cNvPr id="245816" name="Line 104">
              <a:extLst>
                <a:ext uri="{FF2B5EF4-FFF2-40B4-BE49-F238E27FC236}">
                  <a16:creationId xmlns:a16="http://schemas.microsoft.com/office/drawing/2014/main" id="{2008C4A1-1B18-45C1-9FAD-249514C44DE8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2194" y="1248"/>
              <a:ext cx="494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3827" name="Group 106">
            <a:extLst>
              <a:ext uri="{FF2B5EF4-FFF2-40B4-BE49-F238E27FC236}">
                <a16:creationId xmlns:a16="http://schemas.microsoft.com/office/drawing/2014/main" id="{C2D95FD5-8790-4458-B3C8-3488174D0883}"/>
              </a:ext>
            </a:extLst>
          </p:cNvPr>
          <p:cNvGrpSpPr>
            <a:grpSpLocks/>
          </p:cNvGrpSpPr>
          <p:nvPr/>
        </p:nvGrpSpPr>
        <p:grpSpPr>
          <a:xfrm>
            <a:off x="3067050" y="2663825"/>
            <a:ext cx="6097588" cy="1466850"/>
            <a:chOff x="1727" y="1536"/>
            <a:chExt cx="3841" cy="924"/>
          </a:xfrm>
        </p:grpSpPr>
        <p:sp>
          <p:nvSpPr>
            <p:cNvPr id="245813" name="Line 102">
              <a:extLst>
                <a:ext uri="{FF2B5EF4-FFF2-40B4-BE49-F238E27FC236}">
                  <a16:creationId xmlns:a16="http://schemas.microsoft.com/office/drawing/2014/main" id="{BFD6AB00-933B-41CD-AB65-A299876E1935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727" y="1728"/>
              <a:ext cx="1057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  <p:sp>
          <p:nvSpPr>
            <p:cNvPr id="33844" name="Text Box 101">
              <a:extLst>
                <a:ext uri="{FF2B5EF4-FFF2-40B4-BE49-F238E27FC236}">
                  <a16:creationId xmlns:a16="http://schemas.microsoft.com/office/drawing/2014/main" id="{94934B44-544F-4D2E-B127-7AE159F3DB9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40" y="1536"/>
              <a:ext cx="2928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FF0000"/>
                  </a:solidFill>
                  <a:latin charset="0" panose="02070309020205020404" pitchFamily="49" typeface="Courier New"/>
                </a:rPr>
                <a:t>e2Ptr-</a:t>
              </a:r>
              <a:r>
                <a:rPr b="1" dirty="0" lang="en-US" sz="1200">
                  <a:latin charset="0" panose="02070309020205020404" pitchFamily="49" typeface="Courier New"/>
                </a:rPr>
                <a:t>&gt;</a:t>
              </a:r>
              <a:r>
                <a:rPr b="1" dirty="0" err="1" lang="en-US" sz="1200">
                  <a:latin charset="0" panose="02070309020205020404" pitchFamily="49" typeface="Courier New"/>
                </a:rPr>
                <a:t>getCount</a:t>
              </a:r>
              <a:r>
                <a:rPr b="1" dirty="0" lang="en-US" sz="1200">
                  <a:latin charset="0" panose="02070309020205020404" pitchFamily="49" typeface="Courier New"/>
                </a:rPr>
                <a:t>()</a:t>
              </a:r>
              <a:r>
                <a:rPr b="1" dirty="0" lang="en-US" sz="1200"/>
                <a:t>  or </a:t>
              </a:r>
              <a:r>
                <a:rPr b="1" dirty="0" lang="en-US" sz="1200">
                  <a:solidFill>
                    <a:srgbClr val="FF0000"/>
                  </a:solidFill>
                  <a:latin charset="0" panose="02070309020205020404" pitchFamily="49" typeface="Courier New"/>
                </a:rPr>
                <a:t>Employee</a:t>
              </a:r>
              <a:r>
                <a:rPr b="1" dirty="0" lang="en-US" sz="1200">
                  <a:latin charset="0" panose="02070309020205020404" pitchFamily="49" typeface="Courier New"/>
                </a:rPr>
                <a:t>::</a:t>
              </a:r>
              <a:r>
                <a:rPr b="1" dirty="0" err="1" lang="en-US" sz="1200">
                  <a:latin charset="0" panose="02070309020205020404" pitchFamily="49" typeface="Courier New"/>
                </a:rPr>
                <a:t>getCount</a:t>
              </a:r>
              <a:r>
                <a:rPr b="1" dirty="0" lang="en-US" sz="1200">
                  <a:latin charset="0" panose="02070309020205020404" pitchFamily="49" typeface="Courier New"/>
                </a:rPr>
                <a:t>()</a:t>
              </a:r>
              <a:r>
                <a:rPr b="1" dirty="0" lang="en-US" sz="1200"/>
                <a:t>  would also work.</a:t>
              </a:r>
            </a:p>
          </p:txBody>
        </p:sp>
      </p:grpSp>
      <p:grpSp>
        <p:nvGrpSpPr>
          <p:cNvPr id="33828" name="Group 110">
            <a:extLst>
              <a:ext uri="{FF2B5EF4-FFF2-40B4-BE49-F238E27FC236}">
                <a16:creationId xmlns:a16="http://schemas.microsoft.com/office/drawing/2014/main" id="{7DC12E68-CE30-4141-957A-36A34E0322DB}"/>
              </a:ext>
            </a:extLst>
          </p:cNvPr>
          <p:cNvGrpSpPr>
            <a:grpSpLocks/>
          </p:cNvGrpSpPr>
          <p:nvPr/>
        </p:nvGrpSpPr>
        <p:grpSpPr>
          <a:xfrm>
            <a:off x="3200400" y="3581400"/>
            <a:ext cx="5902325" cy="1033463"/>
            <a:chOff x="2016" y="2256"/>
            <a:chExt cx="3718" cy="651"/>
          </a:xfrm>
        </p:grpSpPr>
        <p:sp>
          <p:nvSpPr>
            <p:cNvPr id="33841" name="Rectangle 107">
              <a:extLst>
                <a:ext uri="{FF2B5EF4-FFF2-40B4-BE49-F238E27FC236}">
                  <a16:creationId xmlns:a16="http://schemas.microsoft.com/office/drawing/2014/main" id="{0B454160-2A76-4DA9-AD46-5CA25DDE9E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854" y="2645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Employee constructor for Susan Baker called.</a:t>
              </a:r>
            </a:p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Employee constructor for Robert Jones called.</a:t>
              </a:r>
            </a:p>
          </p:txBody>
        </p:sp>
        <p:sp>
          <p:nvSpPr>
            <p:cNvPr id="245812" name="Line 109">
              <a:extLst>
                <a:ext uri="{FF2B5EF4-FFF2-40B4-BE49-F238E27FC236}">
                  <a16:creationId xmlns:a16="http://schemas.microsoft.com/office/drawing/2014/main" id="{AD660B39-A092-4EAD-B240-DEA40B8EAE99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2016" y="2256"/>
              <a:ext cx="829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3829" name="Group 115">
            <a:extLst>
              <a:ext uri="{FF2B5EF4-FFF2-40B4-BE49-F238E27FC236}">
                <a16:creationId xmlns:a16="http://schemas.microsoft.com/office/drawing/2014/main" id="{2043BCEA-CACF-43AF-92DE-92CA63815272}"/>
              </a:ext>
            </a:extLst>
          </p:cNvPr>
          <p:cNvGrpSpPr>
            <a:grpSpLocks/>
          </p:cNvGrpSpPr>
          <p:nvPr/>
        </p:nvGrpSpPr>
        <p:grpSpPr>
          <a:xfrm>
            <a:off x="4191000" y="3524250"/>
            <a:ext cx="4910138" cy="357188"/>
            <a:chOff x="2640" y="2220"/>
            <a:chExt cx="3093" cy="225"/>
          </a:xfrm>
        </p:grpSpPr>
        <p:sp>
          <p:nvSpPr>
            <p:cNvPr id="245809" name="Line 113">
              <a:extLst>
                <a:ext uri="{FF2B5EF4-FFF2-40B4-BE49-F238E27FC236}">
                  <a16:creationId xmlns:a16="http://schemas.microsoft.com/office/drawing/2014/main" id="{A5487023-36AD-450E-9C7F-A94E57606726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2640" y="2282"/>
              <a:ext cx="455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  <p:sp>
          <p:nvSpPr>
            <p:cNvPr id="33840" name="Rectangle 111">
              <a:extLst>
                <a:ext uri="{FF2B5EF4-FFF2-40B4-BE49-F238E27FC236}">
                  <a16:creationId xmlns:a16="http://schemas.microsoft.com/office/drawing/2014/main" id="{A85E443C-DDEF-46E6-A0BB-B99C1DB6EA7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3049" y="2220"/>
              <a:ext cx="2684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Number of employees after instantiation is 2</a:t>
              </a:r>
            </a:p>
          </p:txBody>
        </p:sp>
      </p:grpSp>
      <p:grpSp>
        <p:nvGrpSpPr>
          <p:cNvPr id="33830" name="Group 119">
            <a:extLst>
              <a:ext uri="{FF2B5EF4-FFF2-40B4-BE49-F238E27FC236}">
                <a16:creationId xmlns:a16="http://schemas.microsoft.com/office/drawing/2014/main" id="{3C1541B8-99DA-4B03-8F8A-2E44A2F4044B}"/>
              </a:ext>
            </a:extLst>
          </p:cNvPr>
          <p:cNvGrpSpPr>
            <a:grpSpLocks/>
          </p:cNvGrpSpPr>
          <p:nvPr/>
        </p:nvGrpSpPr>
        <p:grpSpPr>
          <a:xfrm>
            <a:off x="3352800" y="4887913"/>
            <a:ext cx="5735638" cy="576262"/>
            <a:chOff x="1907" y="3072"/>
            <a:chExt cx="3613" cy="363"/>
          </a:xfrm>
        </p:grpSpPr>
        <p:sp>
          <p:nvSpPr>
            <p:cNvPr id="33837" name="Rectangle 116">
              <a:extLst>
                <a:ext uri="{FF2B5EF4-FFF2-40B4-BE49-F238E27FC236}">
                  <a16:creationId xmlns:a16="http://schemas.microsoft.com/office/drawing/2014/main" id="{DDE924F0-6D7B-43AE-8E30-A8719283FDF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640" y="3072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Employee 1: Susan Baker</a:t>
              </a:r>
            </a:p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Employee 2: Robert Jones</a:t>
              </a:r>
            </a:p>
          </p:txBody>
        </p:sp>
        <p:sp>
          <p:nvSpPr>
            <p:cNvPr id="245808" name="Line 118">
              <a:extLst>
                <a:ext uri="{FF2B5EF4-FFF2-40B4-BE49-F238E27FC236}">
                  <a16:creationId xmlns:a16="http://schemas.microsoft.com/office/drawing/2014/main" id="{84BE2767-A8A3-4D29-AB49-4AE6BB30696F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907" y="3312"/>
              <a:ext cx="73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3831" name="Group 122">
            <a:extLst>
              <a:ext uri="{FF2B5EF4-FFF2-40B4-BE49-F238E27FC236}">
                <a16:creationId xmlns:a16="http://schemas.microsoft.com/office/drawing/2014/main" id="{BAC3FA59-FDFA-41A5-B01C-8779B59448D6}"/>
              </a:ext>
            </a:extLst>
          </p:cNvPr>
          <p:cNvGrpSpPr>
            <a:grpSpLocks/>
          </p:cNvGrpSpPr>
          <p:nvPr/>
        </p:nvGrpSpPr>
        <p:grpSpPr>
          <a:xfrm>
            <a:off x="2743200" y="5964238"/>
            <a:ext cx="6345238" cy="484187"/>
            <a:chOff x="1619" y="3744"/>
            <a:chExt cx="3997" cy="305"/>
          </a:xfrm>
        </p:grpSpPr>
        <p:sp>
          <p:nvSpPr>
            <p:cNvPr id="33835" name="Rectangle 120">
              <a:extLst>
                <a:ext uri="{FF2B5EF4-FFF2-40B4-BE49-F238E27FC236}">
                  <a16:creationId xmlns:a16="http://schemas.microsoft.com/office/drawing/2014/main" id="{0D9A5B0B-B4A9-4ECB-8C95-8BA823B2FE2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736" y="3744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~Employee() called for Susan Baker</a:t>
              </a:r>
            </a:p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~Employee() called for Robert Jones</a:t>
              </a:r>
            </a:p>
          </p:txBody>
        </p:sp>
        <p:sp>
          <p:nvSpPr>
            <p:cNvPr id="245806" name="Line 121">
              <a:extLst>
                <a:ext uri="{FF2B5EF4-FFF2-40B4-BE49-F238E27FC236}">
                  <a16:creationId xmlns:a16="http://schemas.microsoft.com/office/drawing/2014/main" id="{5161F68F-A90D-44EA-B06F-396A377B8B5B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619" y="3895"/>
              <a:ext cx="1126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33832" name="Group 127">
            <a:extLst>
              <a:ext uri="{FF2B5EF4-FFF2-40B4-BE49-F238E27FC236}">
                <a16:creationId xmlns:a16="http://schemas.microsoft.com/office/drawing/2014/main" id="{BB2E2182-6DB7-46D9-876C-FE6EA430A7CA}"/>
              </a:ext>
            </a:extLst>
          </p:cNvPr>
          <p:cNvGrpSpPr>
            <a:grpSpLocks/>
          </p:cNvGrpSpPr>
          <p:nvPr/>
        </p:nvGrpSpPr>
        <p:grpSpPr>
          <a:xfrm>
            <a:off x="1935163" y="677863"/>
            <a:ext cx="2438400" cy="2506662"/>
            <a:chOff x="1219" y="427"/>
            <a:chExt cx="1536" cy="1579"/>
          </a:xfrm>
        </p:grpSpPr>
        <p:sp>
          <p:nvSpPr>
            <p:cNvPr id="33833" name="Text Box 124">
              <a:extLst>
                <a:ext uri="{FF2B5EF4-FFF2-40B4-BE49-F238E27FC236}">
                  <a16:creationId xmlns:a16="http://schemas.microsoft.com/office/drawing/2014/main" id="{375225B5-4899-4FD3-8C1C-7D59E4EBC9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19" y="427"/>
              <a:ext cx="1536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latin charset="0" panose="02070309020205020404" pitchFamily="49" typeface="Courier New"/>
                </a:rPr>
                <a:t>count</a:t>
              </a:r>
              <a:r>
                <a:rPr b="1" dirty="0" lang="en-US" sz="1200"/>
                <a:t> incremented because of constructor calls from </a:t>
              </a:r>
              <a:r>
                <a:rPr b="1" dirty="0" lang="en-US" sz="1200">
                  <a:solidFill>
                    <a:srgbClr val="FF0000"/>
                  </a:solidFill>
                  <a:latin charset="0" panose="02070309020205020404" pitchFamily="49" typeface="Courier New"/>
                </a:rPr>
                <a:t>new</a:t>
              </a:r>
              <a:r>
                <a:rPr b="1" dirty="0" lang="en-US" sz="1200"/>
                <a:t>.  </a:t>
              </a:r>
            </a:p>
          </p:txBody>
        </p:sp>
        <p:sp>
          <p:nvSpPr>
            <p:cNvPr id="245804" name="Line 126">
              <a:extLst>
                <a:ext uri="{FF2B5EF4-FFF2-40B4-BE49-F238E27FC236}">
                  <a16:creationId xmlns:a16="http://schemas.microsoft.com/office/drawing/2014/main" id="{56D7824C-BDD7-49E2-BB86-F175F679A92C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482" y="693"/>
              <a:ext cx="246" cy="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3">
            <a:extLst>
              <a:ext uri="{FF2B5EF4-FFF2-40B4-BE49-F238E27FC236}">
                <a16:creationId xmlns:a16="http://schemas.microsoft.com/office/drawing/2014/main" id="{B0B88AB4-51B3-4255-A236-770F8C3116F8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629400" cy="1981200"/>
            <a:chOff x="0" y="0"/>
            <a:chExt cx="3072" cy="2244"/>
          </a:xfrm>
          <a:solidFill>
            <a:schemeClr val="bg1"/>
          </a:solidFill>
        </p:grpSpPr>
        <p:grpSp>
          <p:nvGrpSpPr>
            <p:cNvPr id="247818" name="Group 4">
              <a:extLst>
                <a:ext uri="{FF2B5EF4-FFF2-40B4-BE49-F238E27FC236}">
                  <a16:creationId xmlns:a16="http://schemas.microsoft.com/office/drawing/2014/main" id="{EA5980D8-D2DE-422E-8BE2-11E5128E9DA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  <a:grpFill/>
          </p:grpSpPr>
          <p:sp>
            <p:nvSpPr>
              <p:cNvPr id="247834" name="Rectangle 5">
                <a:extLst>
                  <a:ext uri="{FF2B5EF4-FFF2-40B4-BE49-F238E27FC236}">
                    <a16:creationId xmlns:a16="http://schemas.microsoft.com/office/drawing/2014/main" id="{58EF7857-2B14-4704-8072-ABEB9465D20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0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35" name="Rectangle 6">
                <a:extLst>
                  <a:ext uri="{FF2B5EF4-FFF2-40B4-BE49-F238E27FC236}">
                    <a16:creationId xmlns:a16="http://schemas.microsoft.com/office/drawing/2014/main" id="{ABBFEC8F-477A-4605-A11C-40DDD96B189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119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47819" name="Group 7">
              <a:extLst>
                <a:ext uri="{FF2B5EF4-FFF2-40B4-BE49-F238E27FC236}">
                  <a16:creationId xmlns:a16="http://schemas.microsoft.com/office/drawing/2014/main" id="{4208AFFD-A0A5-457A-B004-6486552AED8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  <a:grpFill/>
          </p:grpSpPr>
          <p:sp>
            <p:nvSpPr>
              <p:cNvPr id="247832" name="Rectangle 8">
                <a:extLst>
                  <a:ext uri="{FF2B5EF4-FFF2-40B4-BE49-F238E27FC236}">
                    <a16:creationId xmlns:a16="http://schemas.microsoft.com/office/drawing/2014/main" id="{AEB1B826-8A90-4DED-87FB-4F070917645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04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33" name="Rectangle 9">
                <a:extLst>
                  <a:ext uri="{FF2B5EF4-FFF2-40B4-BE49-F238E27FC236}">
                    <a16:creationId xmlns:a16="http://schemas.microsoft.com/office/drawing/2014/main" id="{3E7E9F09-FB36-4158-BC09-C677479BABD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120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cout &lt;&lt; "Number of employees after deletion is 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47820" name="Group 10">
              <a:extLst>
                <a:ext uri="{FF2B5EF4-FFF2-40B4-BE49-F238E27FC236}">
                  <a16:creationId xmlns:a16="http://schemas.microsoft.com/office/drawing/2014/main" id="{40753E7B-4BB3-4789-8773-420B2F5DF36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  <a:grpFill/>
          </p:grpSpPr>
          <p:sp>
            <p:nvSpPr>
              <p:cNvPr id="247830" name="Rectangle 11">
                <a:extLst>
                  <a:ext uri="{FF2B5EF4-FFF2-40B4-BE49-F238E27FC236}">
                    <a16:creationId xmlns:a16="http://schemas.microsoft.com/office/drawing/2014/main" id="{BF596495-B218-4176-B561-D90E78BA49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78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31" name="Rectangle 12">
                <a:extLst>
                  <a:ext uri="{FF2B5EF4-FFF2-40B4-BE49-F238E27FC236}">
                    <a16:creationId xmlns:a16="http://schemas.microsoft.com/office/drawing/2014/main" id="{A792AC5E-FA5D-43C0-A469-7A25F7F0DFA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121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     &lt;&lt; Employee::getCount() &lt;&lt; endl;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47821" name="Group 13">
              <a:extLst>
                <a:ext uri="{FF2B5EF4-FFF2-40B4-BE49-F238E27FC236}">
                  <a16:creationId xmlns:a16="http://schemas.microsoft.com/office/drawing/2014/main" id="{01F64FB3-1FB3-4725-A09A-8BE2683536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  <a:grpFill/>
          </p:grpSpPr>
          <p:sp>
            <p:nvSpPr>
              <p:cNvPr id="247828" name="Rectangle 14">
                <a:extLst>
                  <a:ext uri="{FF2B5EF4-FFF2-40B4-BE49-F238E27FC236}">
                    <a16:creationId xmlns:a16="http://schemas.microsoft.com/office/drawing/2014/main" id="{82DC1390-4945-44C9-B384-30DA17169E8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52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29" name="Rectangle 15">
                <a:extLst>
                  <a:ext uri="{FF2B5EF4-FFF2-40B4-BE49-F238E27FC236}">
                    <a16:creationId xmlns:a16="http://schemas.microsoft.com/office/drawing/2014/main" id="{9861937B-2AE8-4DB8-88A1-0232C67B95A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122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47822" name="Group 16">
              <a:extLst>
                <a:ext uri="{FF2B5EF4-FFF2-40B4-BE49-F238E27FC236}">
                  <a16:creationId xmlns:a16="http://schemas.microsoft.com/office/drawing/2014/main" id="{31D3B2C6-7791-42A8-AC3E-DE8098E3A9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  <a:grpFill/>
          </p:grpSpPr>
          <p:sp>
            <p:nvSpPr>
              <p:cNvPr id="247826" name="Rectangle 17">
                <a:extLst>
                  <a:ext uri="{FF2B5EF4-FFF2-40B4-BE49-F238E27FC236}">
                    <a16:creationId xmlns:a16="http://schemas.microsoft.com/office/drawing/2014/main" id="{470811D2-877D-456F-9B12-1B31F97F27F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526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27" name="Rectangle 18">
                <a:extLst>
                  <a:ext uri="{FF2B5EF4-FFF2-40B4-BE49-F238E27FC236}">
                    <a16:creationId xmlns:a16="http://schemas.microsoft.com/office/drawing/2014/main" id="{3B020D0A-39DD-4808-B971-3E968935EC8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123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0;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47823" name="Group 19">
              <a:extLst>
                <a:ext uri="{FF2B5EF4-FFF2-40B4-BE49-F238E27FC236}">
                  <a16:creationId xmlns:a16="http://schemas.microsoft.com/office/drawing/2014/main" id="{00A874CA-BF4A-4426-98F6-F5875305E2B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  <a:grpFill/>
          </p:grpSpPr>
          <p:sp>
            <p:nvSpPr>
              <p:cNvPr id="247824" name="Rectangle 20">
                <a:extLst>
                  <a:ext uri="{FF2B5EF4-FFF2-40B4-BE49-F238E27FC236}">
                    <a16:creationId xmlns:a16="http://schemas.microsoft.com/office/drawing/2014/main" id="{D86F5E99-3AE4-43BD-8AE0-39CA4719769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900"/>
                <a:ext cx="3072" cy="3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47825" name="Rectangle 21">
                <a:extLst>
                  <a:ext uri="{FF2B5EF4-FFF2-40B4-BE49-F238E27FC236}">
                    <a16:creationId xmlns:a16="http://schemas.microsoft.com/office/drawing/2014/main" id="{105A0775-B096-4A0F-B844-01EB924A0AA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124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</p:grpSp>
      <p:sp>
        <p:nvSpPr>
          <p:cNvPr id="34819" name="Rectangle 22">
            <a:extLst>
              <a:ext uri="{FF2B5EF4-FFF2-40B4-BE49-F238E27FC236}">
                <a16:creationId xmlns:a16="http://schemas.microsoft.com/office/drawing/2014/main" id="{5F18EBE1-0D84-4F77-B473-63B9AB8DA6C2}"/>
              </a:ext>
            </a:extLst>
          </p:cNvPr>
          <p:cNvSpPr>
            <a:spLocks noChangeArrowheads="1"/>
          </p:cNvSpPr>
          <p:nvPr/>
        </p:nvSpPr>
        <p:spPr>
          <a:xfrm>
            <a:off x="0" y="2209800"/>
            <a:ext cx="6629400" cy="230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numCol="1">
            <a:spAutoFit/>
          </a:bodyPr>
          <a:lstStyle>
            <a:lvl1pPr eaLnBrk="0" hangingPunct="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Number of employees before instantiation is 0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Employee constructor for Susan Baker called.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Employee constructor for Robert Jones called.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Number of employees after instantiation is 2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 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Employee 1: Susan Baker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Employee 2: Robert Jones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 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~Employee() called for Susan Baker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~Employee() called for Robert Jones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Number of employees after deletion is 0</a:t>
            </a:r>
          </a:p>
          <a:p>
            <a:pPr eaLnBrk="1" hangingPunct="1">
              <a:defRPr/>
            </a:pPr>
            <a:endParaRPr b="1" dirty="0" lang="en-US" sz="1200">
              <a:latin charset="0" panose="02070309020205020404" pitchFamily="49" typeface="Courier New"/>
            </a:endParaRPr>
          </a:p>
        </p:txBody>
      </p:sp>
      <p:grpSp>
        <p:nvGrpSpPr>
          <p:cNvPr id="9" name="Group 26">
            <a:extLst>
              <a:ext uri="{FF2B5EF4-FFF2-40B4-BE49-F238E27FC236}">
                <a16:creationId xmlns:a16="http://schemas.microsoft.com/office/drawing/2014/main" id="{AF00A993-BC04-45B4-A021-168398CA3B58}"/>
              </a:ext>
            </a:extLst>
          </p:cNvPr>
          <p:cNvGrpSpPr>
            <a:grpSpLocks/>
          </p:cNvGrpSpPr>
          <p:nvPr/>
        </p:nvGrpSpPr>
        <p:grpSpPr>
          <a:xfrm>
            <a:off x="3581400" y="914400"/>
            <a:ext cx="2895600" cy="3124200"/>
            <a:chOff x="2256" y="576"/>
            <a:chExt cx="1824" cy="1968"/>
          </a:xfrm>
        </p:grpSpPr>
        <p:sp>
          <p:nvSpPr>
            <p:cNvPr id="247815" name="Line 24">
              <a:extLst>
                <a:ext uri="{FF2B5EF4-FFF2-40B4-BE49-F238E27FC236}">
                  <a16:creationId xmlns:a16="http://schemas.microsoft.com/office/drawing/2014/main" id="{C17146E5-5400-449C-9AC7-01732F0B9D92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2448" y="57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>
              <a:spAutoFit/>
            </a:bodyPr>
            <a:lstStyle/>
            <a:p>
              <a:endParaRPr altLang="en-PK" lang="en-PK"/>
            </a:p>
          </p:txBody>
        </p:sp>
        <p:sp>
          <p:nvSpPr>
            <p:cNvPr id="247816" name="Line 25">
              <a:extLst>
                <a:ext uri="{FF2B5EF4-FFF2-40B4-BE49-F238E27FC236}">
                  <a16:creationId xmlns:a16="http://schemas.microsoft.com/office/drawing/2014/main" id="{CE022052-6E5B-4F6D-8074-B346757BD2C2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2256" y="1104"/>
              <a:ext cx="1152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>
              <a:spAutoFit/>
            </a:bodyPr>
            <a:lstStyle/>
            <a:p>
              <a:endParaRPr altLang="en-PK" lang="en-PK"/>
            </a:p>
          </p:txBody>
        </p:sp>
        <p:sp>
          <p:nvSpPr>
            <p:cNvPr id="247817" name="Text Box 23">
              <a:extLst>
                <a:ext uri="{FF2B5EF4-FFF2-40B4-BE49-F238E27FC236}">
                  <a16:creationId xmlns:a16="http://schemas.microsoft.com/office/drawing/2014/main" id="{F1446217-1726-40F6-8226-944F588146A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52" y="912"/>
              <a:ext cx="1728" cy="1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4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count</a:t>
              </a:r>
              <a:r>
                <a:rPr altLang="en-PK" b="1" dirty="0" lang="en-US" sz="1400">
                  <a:ea charset="-128" panose="020B0600070205080204" pitchFamily="34" typeface="MS PGothic"/>
                </a:rPr>
                <a:t> back to zero.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">
            <a:extLst>
              <a:ext uri="{FF2B5EF4-FFF2-40B4-BE49-F238E27FC236}">
                <a16:creationId xmlns:a16="http://schemas.microsoft.com/office/drawing/2014/main" id="{51F30A00-641C-42F4-A9EA-B1B5B67729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typeface="Courier"/>
              </a:rPr>
              <a:t>static</a:t>
            </a:r>
            <a:r>
              <a:rPr altLang="en-PK" dirty="0" lang="en-US"/>
              <a:t> Class Members </a:t>
            </a:r>
          </a:p>
        </p:txBody>
      </p:sp>
      <p:pic>
        <p:nvPicPr>
          <p:cNvPr descr="Fancy Winnie the Pooh Meme Maker" id="249864" name="Picture 8">
            <a:extLst>
              <a:ext uri="{FF2B5EF4-FFF2-40B4-BE49-F238E27FC236}">
                <a16:creationId xmlns:a16="http://schemas.microsoft.com/office/drawing/2014/main" id="{F59854FD-A0B2-4D58-844A-9D1236091B76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7"/>
          <a:stretch/>
        </p:blipFill>
        <p:spPr>
          <a:xfrm>
            <a:off x="1559718" y="1802007"/>
            <a:ext cx="648176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Fancy Winnie the Pooh Meme Maker" id="7" name="Picture 8">
            <a:extLst>
              <a:ext uri="{FF2B5EF4-FFF2-40B4-BE49-F238E27FC236}">
                <a16:creationId xmlns:a16="http://schemas.microsoft.com/office/drawing/2014/main" id="{9669AE08-DFB2-4CC2-A0B0-3E710979831D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/>
        </p:blipFill>
        <p:spPr>
          <a:xfrm>
            <a:off x="1559717" y="4088007"/>
            <a:ext cx="6481763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A5E44-F2C7-4666-99C2-8839989E9D9E}"/>
              </a:ext>
            </a:extLst>
          </p:cNvPr>
          <p:cNvSpPr txBox="1"/>
          <p:nvPr/>
        </p:nvSpPr>
        <p:spPr>
          <a:xfrm>
            <a:off x="4572000" y="4472376"/>
            <a:ext cx="3958135" cy="1569660"/>
          </a:xfrm>
          <a:prstGeom prst="rect">
            <a:avLst/>
          </a:prstGeom>
          <a:solidFill>
            <a:schemeClr val="bg1"/>
          </a:solidFill>
        </p:spPr>
        <p:txBody>
          <a:bodyPr numCol="1" rtlCol="0" wrap="none">
            <a:spAutoFit/>
          </a:bodyPr>
          <a:lstStyle/>
          <a:p>
            <a:pPr algn="ctr"/>
            <a:r>
              <a:rPr b="1" dirty="0" lang="en-US" sz="2400"/>
              <a:t>Calling a static member</a:t>
            </a:r>
          </a:p>
          <a:p>
            <a:pPr algn="ctr"/>
            <a:r>
              <a:rPr b="1" dirty="0" lang="en-US" sz="2400"/>
              <a:t> function of a class using </a:t>
            </a:r>
          </a:p>
          <a:p>
            <a:pPr algn="ctr"/>
            <a:r>
              <a:rPr b="1" dirty="0" lang="en-US" sz="2400"/>
              <a:t>the </a:t>
            </a:r>
            <a:r>
              <a:rPr b="1" dirty="0" lang="en-US" sz="2400">
                <a:solidFill>
                  <a:srgbClr val="FF0000"/>
                </a:solidFill>
              </a:rPr>
              <a:t>class name</a:t>
            </a:r>
          </a:p>
          <a:p>
            <a:r>
              <a:rPr b="1" dirty="0" lang="en-US" sz="2400"/>
              <a:t> </a:t>
            </a:r>
            <a:endParaRPr altLang="en-PK" b="1" dirty="0" lang="en-PK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E549D-6F4F-4EE2-AA43-4DB62EBFDFF3}"/>
              </a:ext>
            </a:extLst>
          </p:cNvPr>
          <p:cNvSpPr txBox="1"/>
          <p:nvPr/>
        </p:nvSpPr>
        <p:spPr>
          <a:xfrm>
            <a:off x="4547322" y="2193687"/>
            <a:ext cx="3958135" cy="1569660"/>
          </a:xfrm>
          <a:prstGeom prst="rect">
            <a:avLst/>
          </a:prstGeom>
          <a:solidFill>
            <a:schemeClr val="bg1"/>
          </a:solidFill>
        </p:spPr>
        <p:txBody>
          <a:bodyPr numCol="1" rtlCol="0" wrap="none">
            <a:spAutoFit/>
          </a:bodyPr>
          <a:lstStyle/>
          <a:p>
            <a:pPr algn="ctr"/>
            <a:r>
              <a:rPr b="1" dirty="0" lang="en-US" sz="2400"/>
              <a:t>Calling a static member</a:t>
            </a:r>
          </a:p>
          <a:p>
            <a:pPr algn="ctr"/>
            <a:r>
              <a:rPr b="1" dirty="0" lang="en-US" sz="2400"/>
              <a:t> function of a class using </a:t>
            </a:r>
          </a:p>
          <a:p>
            <a:pPr algn="ctr"/>
            <a:r>
              <a:rPr b="1" dirty="0" lang="en-US" sz="2400"/>
              <a:t>the object</a:t>
            </a:r>
          </a:p>
          <a:p>
            <a:r>
              <a:rPr b="1" dirty="0" lang="en-US" sz="2400"/>
              <a:t> </a:t>
            </a:r>
            <a:endParaRPr altLang="en-PK" b="1" dirty="0" lang="en-PK" sz="2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761AF737-265A-4704-BD2F-A03F56ED4EB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i="1" lang="en-US">
                <a:solidFill>
                  <a:srgbClr val="FF0000"/>
                </a:solidFill>
              </a:rPr>
              <a:t>this</a:t>
            </a:r>
            <a:r>
              <a:rPr altLang="en-PK" dirty="0" lang="en-US"/>
              <a:t> Pointer</a:t>
            </a:r>
          </a:p>
        </p:txBody>
      </p:sp>
      <p:sp>
        <p:nvSpPr>
          <p:cNvPr id="262147" name="Content Placeholder 1">
            <a:extLst>
              <a:ext uri="{FF2B5EF4-FFF2-40B4-BE49-F238E27FC236}">
                <a16:creationId xmlns:a16="http://schemas.microsoft.com/office/drawing/2014/main" id="{3B6A372D-659A-4037-A63F-CA26F00A34B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buSzPct val="100000"/>
              <a:defRPr/>
            </a:pPr>
            <a:r>
              <a:rPr dirty="0" lang="en-US"/>
              <a:t>The </a:t>
            </a:r>
            <a:r>
              <a:rPr dirty="0" i="1" lang="en-US">
                <a:solidFill>
                  <a:srgbClr val="0070C0"/>
                </a:solidFill>
              </a:rPr>
              <a:t>this</a:t>
            </a:r>
            <a:r>
              <a:rPr dirty="0" lang="en-US"/>
              <a:t> pointer is a special built-in pointer that is available to a </a:t>
            </a:r>
            <a:r>
              <a:rPr dirty="0" lang="en-US">
                <a:solidFill>
                  <a:srgbClr val="0070C0"/>
                </a:solidFill>
              </a:rPr>
              <a:t>class’s </a:t>
            </a:r>
            <a:r>
              <a:rPr b="1" dirty="0" lang="en-US" u="sng">
                <a:solidFill>
                  <a:srgbClr val="0070C0"/>
                </a:solidFill>
              </a:rPr>
              <a:t>non-static</a:t>
            </a:r>
            <a:r>
              <a:rPr dirty="0" lang="en-US">
                <a:solidFill>
                  <a:srgbClr val="0070C0"/>
                </a:solidFill>
              </a:rPr>
              <a:t> member functions</a:t>
            </a:r>
            <a:r>
              <a:rPr dirty="0" lang="en-US"/>
              <a:t>. </a:t>
            </a:r>
          </a:p>
          <a:p>
            <a:pPr algn="just">
              <a:buSzPct val="100000"/>
              <a:defRPr/>
            </a:pPr>
            <a:endParaRPr dirty="0" lang="en-US"/>
          </a:p>
          <a:p>
            <a:pPr algn="just">
              <a:buSzPct val="100000"/>
              <a:defRPr/>
            </a:pPr>
            <a:r>
              <a:rPr dirty="0" lang="en-US"/>
              <a:t>It always points to the </a:t>
            </a:r>
            <a:r>
              <a:rPr dirty="0" lang="en-US" u="sng">
                <a:solidFill>
                  <a:srgbClr val="FF0000"/>
                </a:solidFill>
              </a:rPr>
              <a:t>instance of the class making the function call</a:t>
            </a:r>
            <a:r>
              <a:rPr dirty="0" lang="en-US"/>
              <a:t>.</a:t>
            </a:r>
          </a:p>
          <a:p>
            <a:pPr algn="just">
              <a:buSzPct val="100000"/>
              <a:defRPr/>
            </a:pPr>
            <a:endParaRPr dirty="0" i="1" lang="en-US">
              <a:solidFill>
                <a:srgbClr val="0070C0"/>
              </a:solidFill>
            </a:endParaRPr>
          </a:p>
          <a:p>
            <a:pPr algn="just">
              <a:buSzPct val="100000"/>
              <a:defRPr/>
            </a:pPr>
            <a:r>
              <a:rPr dirty="0" lang="en-US"/>
              <a:t>The </a:t>
            </a:r>
            <a:r>
              <a:rPr dirty="0" i="1" lang="en-US">
                <a:solidFill>
                  <a:srgbClr val="FF0000"/>
                </a:solidFill>
              </a:rPr>
              <a:t>this</a:t>
            </a:r>
            <a:r>
              <a:rPr dirty="0" lang="en-US"/>
              <a:t> pointer is passed as a </a:t>
            </a:r>
            <a:r>
              <a:rPr dirty="0" lang="en-US">
                <a:solidFill>
                  <a:srgbClr val="0070C0"/>
                </a:solidFill>
              </a:rPr>
              <a:t>hidden argument </a:t>
            </a:r>
            <a:r>
              <a:rPr dirty="0" lang="en-US"/>
              <a:t>to all non-static member functions. </a:t>
            </a:r>
            <a:endParaRPr dirty="0" i="1" lang="en-US">
              <a:solidFill>
                <a:srgbClr val="0070C0"/>
              </a:solidFill>
            </a:endParaRPr>
          </a:p>
          <a:p>
            <a:pPr algn="just">
              <a:buSzPct val="100000"/>
              <a:defRPr/>
            </a:pPr>
            <a:endParaRPr dirty="0" i="1" lang="en-US">
              <a:solidFill>
                <a:srgbClr val="0070C0"/>
              </a:solidFill>
            </a:endParaRPr>
          </a:p>
          <a:p>
            <a:pPr indent="0" marL="0">
              <a:buNone/>
            </a:pPr>
            <a:endParaRPr altLang="en-PK" dirty="0" lang="en-PK"/>
          </a:p>
        </p:txBody>
      </p:sp>
      <p:sp>
        <p:nvSpPr>
          <p:cNvPr id="262149" name="Rectangle 4">
            <a:extLst>
              <a:ext uri="{FF2B5EF4-FFF2-40B4-BE49-F238E27FC236}">
                <a16:creationId xmlns:a16="http://schemas.microsoft.com/office/drawing/2014/main" id="{561E5A3C-C353-4D89-84E1-B6AF473FCC75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altLang="en-PK" lang="en-PK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DEDF8-9934-424C-98F0-BE85E50ED2EA}"/>
              </a:ext>
            </a:extLst>
          </p:cNvPr>
          <p:cNvSpPr txBox="1"/>
          <p:nvPr/>
        </p:nvSpPr>
        <p:spPr>
          <a:xfrm>
            <a:off x="457200" y="5007330"/>
            <a:ext cx="7321235" cy="184665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numCol="1" rtlCol="0" wrap="none">
            <a:spAutoFit/>
          </a:bodyPr>
          <a:lstStyle/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 void </a:t>
            </a:r>
            <a:r>
              <a:rPr b="1" dirty="0" err="1" lang="en-US" sz="2400">
                <a:latin charset="0" panose="020B0609020204030204" pitchFamily="49" typeface="Consolas"/>
              </a:rPr>
              <a:t>setFuel</a:t>
            </a:r>
            <a:r>
              <a:rPr b="1" dirty="0" lang="en-US" sz="2400">
                <a:latin charset="0" panose="020B0609020204030204" pitchFamily="49" typeface="Consolas"/>
              </a:rPr>
              <a:t>(int fuel, </a:t>
            </a:r>
            <a:r>
              <a:rPr b="1" dirty="0" lang="en-US" sz="2400">
                <a:solidFill>
                  <a:schemeClr val="tx1">
                    <a:lumMod val="65000"/>
                    <a:lumOff val="35000"/>
                  </a:schemeClr>
                </a:solidFill>
                <a:latin charset="0" panose="020B0609020204030204" pitchFamily="49" typeface="Consolas"/>
              </a:rPr>
              <a:t>Car* const </a:t>
            </a:r>
            <a:r>
              <a:rPr b="1" dirty="0" lang="en-US" sz="2400">
                <a:solidFill>
                  <a:srgbClr val="FF4B4B"/>
                </a:solidFill>
                <a:latin charset="0" panose="020B0609020204030204" pitchFamily="49" typeface="Consolas"/>
              </a:rPr>
              <a:t>this</a:t>
            </a:r>
            <a:r>
              <a:rPr b="1" dirty="0" lang="en-US" sz="2400">
                <a:latin charset="0" panose="020B0609020204030204" pitchFamily="49" typeface="Consolas"/>
              </a:rPr>
              <a:t>) {</a:t>
            </a:r>
          </a:p>
          <a:p>
            <a:pPr algn="just" indent="0" marL="0">
              <a:buSzPct val="100000"/>
              <a:buNone/>
              <a:defRPr/>
            </a:pPr>
            <a:endParaRPr b="1" dirty="0" lang="en-US" sz="2400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	</a:t>
            </a:r>
            <a:r>
              <a:rPr b="1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this-&gt;</a:t>
            </a:r>
            <a:r>
              <a:rPr b="1" dirty="0" lang="en-US" sz="2400">
                <a:latin charset="0" panose="020B0609020204030204" pitchFamily="49" typeface="Consolas"/>
              </a:rPr>
              <a:t>fuel = fuel;</a:t>
            </a:r>
          </a:p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}</a:t>
            </a:r>
          </a:p>
          <a:p>
            <a:endParaRPr altLang="en-PK" dirty="0" lang="en-PK"/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761AF737-265A-4704-BD2F-A03F56ED4EB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i="1" lang="en-US">
                <a:solidFill>
                  <a:srgbClr val="FF0000"/>
                </a:solidFill>
              </a:rPr>
              <a:t>this</a:t>
            </a:r>
            <a:r>
              <a:rPr altLang="en-PK" dirty="0" lang="en-US"/>
              <a:t> Pointer</a:t>
            </a:r>
          </a:p>
        </p:txBody>
      </p:sp>
      <p:sp>
        <p:nvSpPr>
          <p:cNvPr id="262147" name="Content Placeholder 1">
            <a:extLst>
              <a:ext uri="{FF2B5EF4-FFF2-40B4-BE49-F238E27FC236}">
                <a16:creationId xmlns:a16="http://schemas.microsoft.com/office/drawing/2014/main" id="{3B6A372D-659A-4037-A63F-CA26F00A34B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 indent="0" marL="0">
              <a:buSzPct val="100000"/>
              <a:buNone/>
              <a:defRPr/>
            </a:pPr>
            <a:endParaRPr b="1" dirty="0" i="1" lang="en-US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endParaRPr b="1" dirty="0" i="1" lang="en-US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endParaRPr b="1" dirty="0" i="1" lang="en-US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endParaRPr b="1" dirty="0" i="1" lang="en-US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r>
              <a:rPr b="1" dirty="0" i="1" lang="en-US">
                <a:latin charset="0" panose="020B0609020204030204" pitchFamily="49" typeface="Consolas"/>
              </a:rPr>
              <a:t>Car car1, car2;      </a:t>
            </a:r>
            <a:endParaRPr dirty="0" i="1" lang="en-US">
              <a:solidFill>
                <a:srgbClr val="0070C0"/>
              </a:solidFill>
            </a:endParaRPr>
          </a:p>
          <a:p>
            <a:pPr algn="just" indent="0" marL="0">
              <a:buSzPct val="100000"/>
              <a:buNone/>
              <a:defRPr/>
            </a:pPr>
            <a:endParaRPr dirty="0" i="1" lang="en-US"/>
          </a:p>
          <a:p>
            <a:pPr algn="just" indent="0" marL="0">
              <a:buSzPct val="100000"/>
              <a:buNone/>
              <a:defRPr/>
            </a:pPr>
            <a:r>
              <a:rPr dirty="0" i="1" lang="en-US"/>
              <a:t>car1.setFuel(20); </a:t>
            </a:r>
            <a:r>
              <a:rPr dirty="0" i="1" lang="en-US">
                <a:solidFill>
                  <a:srgbClr val="00B050"/>
                </a:solidFill>
              </a:rPr>
              <a:t>// </a:t>
            </a:r>
            <a:r>
              <a:rPr dirty="0" i="1" lang="en-US">
                <a:solidFill>
                  <a:srgbClr val="FF0000"/>
                </a:solidFill>
              </a:rPr>
              <a:t>this</a:t>
            </a:r>
            <a:r>
              <a:rPr dirty="0" i="1" lang="en-US">
                <a:solidFill>
                  <a:srgbClr val="00B050"/>
                </a:solidFill>
              </a:rPr>
              <a:t> pointer points at car1</a:t>
            </a:r>
            <a:endParaRPr dirty="0" i="1" lang="en-US"/>
          </a:p>
          <a:p>
            <a:pPr algn="just" indent="0" marL="0">
              <a:buSzPct val="100000"/>
              <a:buNone/>
              <a:defRPr/>
            </a:pPr>
            <a:r>
              <a:rPr dirty="0" i="1" lang="en-US"/>
              <a:t>car2.setFuel(40); </a:t>
            </a:r>
            <a:r>
              <a:rPr dirty="0" i="1" lang="en-US">
                <a:solidFill>
                  <a:srgbClr val="00B050"/>
                </a:solidFill>
              </a:rPr>
              <a:t>// </a:t>
            </a:r>
            <a:r>
              <a:rPr dirty="0" i="1" lang="en-US">
                <a:solidFill>
                  <a:srgbClr val="FF0000"/>
                </a:solidFill>
              </a:rPr>
              <a:t>this</a:t>
            </a:r>
            <a:r>
              <a:rPr dirty="0" i="1" lang="en-US">
                <a:solidFill>
                  <a:srgbClr val="00B050"/>
                </a:solidFill>
              </a:rPr>
              <a:t> pointer points at car2</a:t>
            </a:r>
            <a:endParaRPr dirty="0" i="1" lang="en-US"/>
          </a:p>
          <a:p>
            <a:pPr algn="just" indent="0" marL="0">
              <a:buSzPct val="100000"/>
              <a:buNone/>
              <a:defRPr/>
            </a:pPr>
            <a:endParaRPr dirty="0" i="1" lang="en-US">
              <a:solidFill>
                <a:srgbClr val="0070C0"/>
              </a:solidFill>
            </a:endParaRPr>
          </a:p>
          <a:p>
            <a:pPr algn="just">
              <a:buSzPct val="100000"/>
              <a:defRPr/>
            </a:pPr>
            <a:r>
              <a:rPr dirty="0" i="1" lang="en-US">
                <a:solidFill>
                  <a:srgbClr val="0070C0"/>
                </a:solidFill>
              </a:rPr>
              <a:t>this </a:t>
            </a:r>
            <a:r>
              <a:rPr dirty="0" lang="en-US"/>
              <a:t>pointer is a </a:t>
            </a:r>
            <a:r>
              <a:rPr dirty="0" lang="en-US">
                <a:solidFill>
                  <a:srgbClr val="0070C0"/>
                </a:solidFill>
              </a:rPr>
              <a:t>constant pointer</a:t>
            </a:r>
            <a:r>
              <a:rPr dirty="0" lang="en-US"/>
              <a:t> that references to the calling object. </a:t>
            </a:r>
          </a:p>
          <a:p>
            <a:pPr algn="just">
              <a:buSzPct val="100000"/>
              <a:defRPr/>
            </a:pPr>
            <a:endParaRPr dirty="0" i="1" lang="en-US">
              <a:solidFill>
                <a:srgbClr val="0070C0"/>
              </a:solidFill>
            </a:endParaRPr>
          </a:p>
          <a:p>
            <a:pPr>
              <a:buFontTx/>
              <a:buChar char="•"/>
            </a:pPr>
            <a:endParaRPr altLang="en-PK" dirty="0" lang="en-PK"/>
          </a:p>
        </p:txBody>
      </p:sp>
      <p:sp>
        <p:nvSpPr>
          <p:cNvPr id="262149" name="Rectangle 4">
            <a:extLst>
              <a:ext uri="{FF2B5EF4-FFF2-40B4-BE49-F238E27FC236}">
                <a16:creationId xmlns:a16="http://schemas.microsoft.com/office/drawing/2014/main" id="{561E5A3C-C353-4D89-84E1-B6AF473FCC75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altLang="en-PK" lang="en-PK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D4F38-C8CE-4568-9554-6CBEA5557194}"/>
              </a:ext>
            </a:extLst>
          </p:cNvPr>
          <p:cNvSpPr txBox="1"/>
          <p:nvPr/>
        </p:nvSpPr>
        <p:spPr>
          <a:xfrm>
            <a:off x="465221" y="1417638"/>
            <a:ext cx="7321235" cy="184665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numCol="1" rtlCol="0" wrap="none">
            <a:spAutoFit/>
          </a:bodyPr>
          <a:lstStyle/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 void </a:t>
            </a:r>
            <a:r>
              <a:rPr b="1" dirty="0" err="1" lang="en-US" sz="2400">
                <a:latin charset="0" panose="020B0609020204030204" pitchFamily="49" typeface="Consolas"/>
              </a:rPr>
              <a:t>setFuel</a:t>
            </a:r>
            <a:r>
              <a:rPr b="1" dirty="0" lang="en-US" sz="2400">
                <a:latin charset="0" panose="020B0609020204030204" pitchFamily="49" typeface="Consolas"/>
              </a:rPr>
              <a:t>(int fuel, </a:t>
            </a:r>
            <a:r>
              <a:rPr b="1" dirty="0" lang="en-US" sz="2400">
                <a:solidFill>
                  <a:schemeClr val="tx1">
                    <a:lumMod val="65000"/>
                    <a:lumOff val="35000"/>
                  </a:schemeClr>
                </a:solidFill>
                <a:latin charset="0" panose="020B0609020204030204" pitchFamily="49" typeface="Consolas"/>
              </a:rPr>
              <a:t>Car* const </a:t>
            </a:r>
            <a:r>
              <a:rPr b="1" dirty="0" lang="en-US" sz="2400">
                <a:solidFill>
                  <a:srgbClr val="FF4B4B"/>
                </a:solidFill>
                <a:latin charset="0" panose="020B0609020204030204" pitchFamily="49" typeface="Consolas"/>
              </a:rPr>
              <a:t>this</a:t>
            </a:r>
            <a:r>
              <a:rPr b="1" dirty="0" lang="en-US" sz="2400">
                <a:latin charset="0" panose="020B0609020204030204" pitchFamily="49" typeface="Consolas"/>
              </a:rPr>
              <a:t>) {</a:t>
            </a:r>
          </a:p>
          <a:p>
            <a:pPr algn="just" indent="0" marL="0">
              <a:buSzPct val="100000"/>
              <a:buNone/>
              <a:defRPr/>
            </a:pPr>
            <a:endParaRPr b="1" dirty="0" lang="en-US" sz="2400">
              <a:latin charset="0" panose="020B0609020204030204" pitchFamily="49" typeface="Consolas"/>
            </a:endParaRPr>
          </a:p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	</a:t>
            </a:r>
            <a:r>
              <a:rPr b="1" dirty="0" lang="en-US" sz="2400">
                <a:solidFill>
                  <a:srgbClr val="FF0000"/>
                </a:solidFill>
                <a:latin charset="0" panose="020B0609020204030204" pitchFamily="49" typeface="Consolas"/>
              </a:rPr>
              <a:t>this-&gt;</a:t>
            </a:r>
            <a:r>
              <a:rPr b="1" dirty="0" lang="en-US" sz="2400">
                <a:latin charset="0" panose="020B0609020204030204" pitchFamily="49" typeface="Consolas"/>
              </a:rPr>
              <a:t>fuel = fuel;</a:t>
            </a:r>
          </a:p>
          <a:p>
            <a:pPr algn="just" indent="0" marL="0">
              <a:buSzPct val="100000"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}</a:t>
            </a:r>
          </a:p>
          <a:p>
            <a:endParaRPr altLang="en-PK" dirty="0" lang="en-PK"/>
          </a:p>
        </p:txBody>
      </p:sp>
    </p:spTree>
    <p:extLst>
      <p:ext uri="{BB962C8B-B14F-4D97-AF65-F5344CB8AC3E}">
        <p14:creationId xmlns:p14="http://schemas.microsoft.com/office/powerpoint/2010/main" val="552855460"/>
      </p:ext>
    </p:extLst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4">
            <a:extLst>
              <a:ext uri="{FF2B5EF4-FFF2-40B4-BE49-F238E27FC236}">
                <a16:creationId xmlns:a16="http://schemas.microsoft.com/office/drawing/2014/main" id="{97E84427-FC67-42A2-AA55-272019D09C6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Using the </a:t>
            </a:r>
            <a:r>
              <a:rPr altLang="en-PK" dirty="0" lang="en-US">
                <a:solidFill>
                  <a:srgbClr val="FF0000"/>
                </a:solidFill>
              </a:rPr>
              <a:t>this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Pointer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EF15541-52F8-4466-B9CB-0921191F9065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 numCol="1">
            <a:normAutofit/>
          </a:bodyPr>
          <a:lstStyle/>
          <a:p>
            <a:pPr indent="-285750" lvl="1" marL="285750">
              <a:buClr>
                <a:schemeClr val="tx1"/>
              </a:buClr>
              <a:buSzPct val="100000"/>
              <a:buFont charset="0" panose="020B0604020202020204" pitchFamily="34" typeface="Arial"/>
              <a:buChar char="•"/>
              <a:defRPr/>
            </a:pPr>
            <a:r>
              <a:rPr dirty="0" lang="en-US"/>
              <a:t> Not part of the </a:t>
            </a:r>
            <a:r>
              <a:rPr b="1" dirty="0" i="1" lang="en-US">
                <a:solidFill>
                  <a:srgbClr val="0070C0"/>
                </a:solidFill>
              </a:rPr>
              <a:t>object itself</a:t>
            </a:r>
          </a:p>
          <a:p>
            <a:pPr indent="-285750" lvl="1" marL="285750">
              <a:buClr>
                <a:schemeClr val="tx1"/>
              </a:buClr>
              <a:buSzPct val="100000"/>
              <a:buFont charset="0" panose="020B0604020202020204" pitchFamily="34" typeface="Arial"/>
              <a:buChar char="•"/>
              <a:defRPr/>
            </a:pPr>
            <a:endParaRPr b="1" dirty="0" i="1" lang="en-US">
              <a:solidFill>
                <a:srgbClr val="0070C0"/>
              </a:solidFill>
            </a:endParaRPr>
          </a:p>
          <a:p>
            <a:pPr algn="just">
              <a:buClr>
                <a:schemeClr val="tx1"/>
              </a:buClr>
              <a:buSzPct val="100000"/>
              <a:defRPr/>
            </a:pPr>
            <a:r>
              <a:rPr dirty="0" lang="en-US"/>
              <a:t>Can be used to access instance variables within </a:t>
            </a:r>
            <a:r>
              <a:rPr dirty="0" lang="en-US">
                <a:solidFill>
                  <a:srgbClr val="0070C0"/>
                </a:solidFill>
              </a:rPr>
              <a:t>member functions </a:t>
            </a:r>
            <a:r>
              <a:rPr dirty="0" lang="en-US"/>
              <a:t>(including constructors and destructors)</a:t>
            </a:r>
          </a:p>
          <a:p>
            <a:pPr algn="just">
              <a:buClr>
                <a:schemeClr val="tx1"/>
              </a:buClr>
              <a:buSzPct val="100000"/>
              <a:defRPr/>
            </a:pPr>
            <a:endParaRPr dirty="0" lang="en-US"/>
          </a:p>
          <a:p>
            <a:pPr algn="just">
              <a:buClr>
                <a:schemeClr val="tx1"/>
              </a:buClr>
              <a:buSzPct val="100000"/>
              <a:defRPr/>
            </a:pPr>
            <a:r>
              <a:rPr dirty="0" lang="en-US"/>
              <a:t>this pointer stores the </a:t>
            </a:r>
            <a:r>
              <a:rPr dirty="0" lang="en-US">
                <a:solidFill>
                  <a:srgbClr val="0070C0"/>
                </a:solidFill>
              </a:rPr>
              <a:t>address of the calling object</a:t>
            </a:r>
          </a:p>
          <a:p>
            <a:pPr>
              <a:defRPr/>
            </a:pPr>
            <a:endParaRPr dirty="0" lang="en-US"/>
          </a:p>
          <a:p>
            <a:pPr>
              <a:defRPr/>
            </a:pPr>
            <a:r>
              <a:rPr dirty="0" lang="en-US"/>
              <a:t>For a member function print data member x, either</a:t>
            </a:r>
          </a:p>
          <a:p>
            <a:pPr lvl="4">
              <a:buFontTx/>
              <a:buNone/>
              <a:defRPr/>
            </a:pPr>
            <a:r>
              <a:rPr b="1" dirty="0" lang="en-US">
                <a:latin charset="0" panose="020B0609020204030204" pitchFamily="49" typeface="Consolas"/>
              </a:rPr>
              <a:t>      this-&gt;x;</a:t>
            </a:r>
          </a:p>
          <a:p>
            <a:pPr lvl="4">
              <a:buFontTx/>
              <a:buNone/>
              <a:defRPr/>
            </a:pPr>
            <a:r>
              <a:rPr dirty="0" lang="en-US"/>
              <a:t>                   or</a:t>
            </a:r>
          </a:p>
          <a:p>
            <a:pPr lvl="4">
              <a:buFontTx/>
              <a:buNone/>
              <a:defRPr/>
            </a:pPr>
            <a:r>
              <a:rPr b="1" dirty="0" lang="en-US">
                <a:latin charset="0" panose="020B0609020204030204" pitchFamily="49" typeface="Consolas"/>
              </a:rPr>
              <a:t>      (*this).x</a:t>
            </a:r>
          </a:p>
          <a:p>
            <a:pPr lvl="4">
              <a:buFontTx/>
              <a:buNone/>
              <a:defRPr/>
            </a:pP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4">
            <a:extLst>
              <a:ext uri="{FF2B5EF4-FFF2-40B4-BE49-F238E27FC236}">
                <a16:creationId xmlns:a16="http://schemas.microsoft.com/office/drawing/2014/main" id="{97E84427-FC67-42A2-AA55-272019D09C6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Using the </a:t>
            </a:r>
            <a:r>
              <a:rPr altLang="en-PK" dirty="0" lang="en-US">
                <a:solidFill>
                  <a:srgbClr val="FF0000"/>
                </a:solidFill>
              </a:rPr>
              <a:t>this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Pointer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EF15541-52F8-4466-B9CB-0921191F9065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 numCol="1">
            <a:normAutofit/>
          </a:bodyPr>
          <a:lstStyle/>
          <a:p>
            <a:pPr indent="-285750" lvl="1" marL="285750">
              <a:buClr>
                <a:schemeClr val="tx1"/>
              </a:buClr>
              <a:buSzPct val="100000"/>
              <a:buFont charset="0" panose="020B0604020202020204" pitchFamily="34" typeface="Arial"/>
              <a:buChar char="•"/>
              <a:defRPr/>
            </a:pPr>
            <a:r>
              <a:rPr dirty="0" lang="en-US"/>
              <a:t> Useful when function parameters and class member variables have the same name</a:t>
            </a:r>
          </a:p>
          <a:p>
            <a:pPr indent="0" lvl="1" marL="0">
              <a:buClr>
                <a:schemeClr val="tx1"/>
              </a:buClr>
              <a:buSzPct val="100000"/>
              <a:buNone/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indent="0" lvl="1" marL="0">
              <a:buClr>
                <a:schemeClr val="tx1"/>
              </a:buClr>
              <a:buSzPct val="100000"/>
              <a:buNone/>
              <a:defRPr/>
            </a:pPr>
            <a:r>
              <a:rPr dirty="0" lang="en-US">
                <a:solidFill>
                  <a:srgbClr val="00B050"/>
                </a:solidFill>
                <a:latin charset="0" panose="020B0609020204030204" pitchFamily="49" typeface="Consolas"/>
              </a:rPr>
              <a:t>//Parametrized Constructor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</a:rPr>
              <a:t>Car(int fuel, string model) {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</a:rPr>
              <a:t>	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this</a:t>
            </a:r>
            <a:r>
              <a:rPr dirty="0" lang="en-US">
                <a:latin charset="0" panose="020B0609020204030204" pitchFamily="49" typeface="Consolas"/>
              </a:rPr>
              <a:t>-&gt;fuel = fuel;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</a:rPr>
              <a:t>	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this</a:t>
            </a:r>
            <a:r>
              <a:rPr dirty="0" lang="en-US">
                <a:latin charset="0" panose="020B0609020204030204" pitchFamily="49" typeface="Consolas"/>
              </a:rPr>
              <a:t>-&gt;model = model;</a:t>
            </a:r>
          </a:p>
          <a:p>
            <a:pPr indent="0" marL="0">
              <a:buNone/>
            </a:pPr>
            <a:endParaRPr altLang="en-PK" dirty="0" lang="en-PK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altLang="en-PK" dirty="0" lang="en-PK">
                <a:latin charset="0" panose="020B0609020204030204" pitchFamily="49" typeface="Consolas"/>
              </a:rPr>
              <a:t>}</a:t>
            </a:r>
            <a:endParaRPr dirty="0" lang="en-US">
              <a:latin charset="0" panose="020B0609020204030204" pitchFamily="49"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757105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140780E-35FF-4AE9-91A3-50BB287DE5A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Class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DFD83-E3FA-4A55-ADEB-B8EB29D3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private</a:t>
            </a:r>
            <a:r>
              <a:rPr b="1" dirty="0" lang="en-US">
                <a:latin charset="0" panose="02070309020205020404" pitchFamily="49" typeface="Courier New"/>
              </a:rPr>
              <a:t>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	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public</a:t>
            </a:r>
            <a:r>
              <a:rPr b="1" dirty="0" lang="en-US">
                <a:latin charset="0" panose="02070309020205020404" pitchFamily="49" typeface="Courier New"/>
              </a:rPr>
              <a:t>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displayWidth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displayLength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displayArea</a:t>
            </a:r>
            <a:r>
              <a:rPr b="1" dirty="0" lang="en-US">
                <a:latin charset="0" panose="02070309020205020404" pitchFamily="49" typeface="Courier New"/>
              </a:rPr>
              <a:t>();</a:t>
            </a:r>
            <a:endParaRPr altLang="aa-ET" b="1" dirty="0" lang="aa-ET">
              <a:latin charset="0" panose="02070309020205020404" pitchFamily="49" typeface="Courier New"/>
            </a:endParaRP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};</a:t>
            </a:r>
            <a:endParaRPr b="1"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endParaRPr altLang="aa-ET" dirty="0" lang="aa-ET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52D3179-0462-44C6-9F7E-0FD1680DB1E0}"/>
              </a:ext>
            </a:extLst>
          </p:cNvPr>
          <p:cNvSpPr>
            <a:spLocks noChangeArrowheads="1" noChangeAspect="1"/>
          </p:cNvSpPr>
          <p:nvPr/>
        </p:nvSpPr>
        <p:spPr>
          <a:xfrm>
            <a:off x="1371600" y="2514600"/>
            <a:ext cx="2865438" cy="129540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numCol="1"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9A006462-D109-4420-968F-F502563E4D64}"/>
              </a:ext>
            </a:extLst>
          </p:cNvPr>
          <p:cNvSpPr txBox="1">
            <a:spLocks noChangeArrowheads="1" noChangeAspect="1"/>
          </p:cNvSpPr>
          <p:nvPr/>
        </p:nvSpPr>
        <p:spPr>
          <a:xfrm>
            <a:off x="5659438" y="2876550"/>
            <a:ext cx="2265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b="1" lang="en-US" sz="1800"/>
              <a:t>Private Members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E3D5DB7A-0818-4EF3-917E-BE8EE74E6CE4}"/>
              </a:ext>
            </a:extLst>
          </p:cNvPr>
          <p:cNvSpPr>
            <a:spLocks noChangeAspect="1" noChangeShapeType="1"/>
          </p:cNvSpPr>
          <p:nvPr/>
        </p:nvSpPr>
        <p:spPr>
          <a:xfrm flipH="1">
            <a:off x="4416425" y="3062288"/>
            <a:ext cx="1225550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EFEF6CB-5901-44B8-96F5-DD6B168E7A37}"/>
              </a:ext>
            </a:extLst>
          </p:cNvPr>
          <p:cNvSpPr>
            <a:spLocks noChangeArrowheads="1" noChangeAspect="1"/>
          </p:cNvSpPr>
          <p:nvPr/>
        </p:nvSpPr>
        <p:spPr>
          <a:xfrm>
            <a:off x="1370013" y="4198938"/>
            <a:ext cx="4040187" cy="1831975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numCol="1"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53948072-322A-444D-BC7B-374711D72ECD}"/>
              </a:ext>
            </a:extLst>
          </p:cNvPr>
          <p:cNvSpPr txBox="1">
            <a:spLocks noChangeArrowheads="1" noChangeAspect="1"/>
          </p:cNvSpPr>
          <p:nvPr/>
        </p:nvSpPr>
        <p:spPr>
          <a:xfrm>
            <a:off x="6059488" y="48006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b="1" lang="en-US" sz="1800"/>
              <a:t>Public Members</a:t>
            </a:r>
          </a:p>
        </p:txBody>
      </p:sp>
      <p:sp>
        <p:nvSpPr>
          <p:cNvPr id="15369" name="Line 6">
            <a:extLst>
              <a:ext uri="{FF2B5EF4-FFF2-40B4-BE49-F238E27FC236}">
                <a16:creationId xmlns:a16="http://schemas.microsoft.com/office/drawing/2014/main" id="{A5BD1C2F-F62D-4AB2-818E-A6734B509133}"/>
              </a:ext>
            </a:extLst>
          </p:cNvPr>
          <p:cNvSpPr>
            <a:spLocks noChangeAspect="1" noChangeShapeType="1"/>
          </p:cNvSpPr>
          <p:nvPr/>
        </p:nvSpPr>
        <p:spPr>
          <a:xfrm flipH="1">
            <a:off x="5521325" y="4986338"/>
            <a:ext cx="501650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len="med" type="triangle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9A40B11-1AE2-42E9-8E7A-74C3336D666B}"/>
              </a:ext>
            </a:extLst>
          </p:cNvPr>
          <p:cNvSpPr/>
          <p:nvPr/>
        </p:nvSpPr>
        <p:spPr>
          <a:xfrm>
            <a:off x="4038600" y="0"/>
            <a:ext cx="5029200" cy="3660775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b="1" dirty="0" lang="en-US" sz="2000">
                <a:solidFill>
                  <a:schemeClr val="tx1"/>
                </a:solidFill>
              </a:rPr>
              <a:t>Rule of Thumb:</a:t>
            </a:r>
          </a:p>
          <a:p>
            <a:pPr algn="ctr" eaLnBrk="1" hangingPunct="1">
              <a:defRPr/>
            </a:pPr>
            <a:r>
              <a:rPr dirty="0" lang="en-US" sz="2000">
                <a:solidFill>
                  <a:schemeClr val="tx1"/>
                </a:solidFill>
              </a:rPr>
              <a:t>Keep data attributes </a:t>
            </a:r>
            <a:r>
              <a:rPr dirty="0" lang="en-US" sz="2000">
                <a:solidFill>
                  <a:srgbClr val="FF0000"/>
                </a:solidFill>
              </a:rPr>
              <a:t>private</a:t>
            </a:r>
            <a:r>
              <a:rPr dirty="0" lang="en-US" sz="2000">
                <a:solidFill>
                  <a:schemeClr val="tx1"/>
                </a:solidFill>
              </a:rPr>
              <a:t> and functions </a:t>
            </a:r>
            <a:r>
              <a:rPr dirty="0" lang="en-US" sz="2000">
                <a:solidFill>
                  <a:srgbClr val="FF0000"/>
                </a:solidFill>
              </a:rPr>
              <a:t>public</a:t>
            </a:r>
          </a:p>
          <a:p>
            <a:pPr algn="ctr" eaLnBrk="1" hangingPunct="1">
              <a:defRPr/>
            </a:pPr>
            <a:endParaRPr dirty="0" lang="en-US" sz="200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dirty="0" lang="en-US" sz="2000">
                <a:solidFill>
                  <a:schemeClr val="tx1"/>
                </a:solidFill>
              </a:rPr>
              <a:t>To protect data from </a:t>
            </a:r>
            <a:r>
              <a:rPr dirty="0" lang="en-US" sz="2000">
                <a:solidFill>
                  <a:srgbClr val="FF0000"/>
                </a:solidFill>
              </a:rPr>
              <a:t>unwanted access and modification </a:t>
            </a:r>
            <a:r>
              <a:rPr dirty="0" err="1" lang="en-US" sz="2000">
                <a:solidFill>
                  <a:schemeClr val="tx1"/>
                </a:solidFill>
              </a:rPr>
              <a:t>a.k.a</a:t>
            </a:r>
            <a:r>
              <a:rPr dirty="0" lang="en-US" sz="2000">
                <a:solidFill>
                  <a:schemeClr val="tx1"/>
                </a:solidFill>
              </a:rPr>
              <a:t> </a:t>
            </a:r>
            <a:r>
              <a:rPr b="1" dirty="0" lang="en-US" sz="2000">
                <a:solidFill>
                  <a:srgbClr val="FF0000"/>
                </a:solidFill>
              </a:rPr>
              <a:t>data hiding</a:t>
            </a:r>
            <a:endParaRPr altLang="aa-ET" b="1" dirty="0" lang="aa-ET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3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5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5364"/>
      <p:bldP grpId="0" spid="15365"/>
      <p:bldP animBg="1" grpId="0" spid="15367"/>
      <p:bldP grpId="0" spid="15368"/>
      <p:bldP animBg="1" grpId="0" spid="1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4">
            <a:extLst>
              <a:ext uri="{FF2B5EF4-FFF2-40B4-BE49-F238E27FC236}">
                <a16:creationId xmlns:a16="http://schemas.microsoft.com/office/drawing/2014/main" id="{97E84427-FC67-42A2-AA55-272019D09C6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Using the </a:t>
            </a:r>
            <a:r>
              <a:rPr altLang="en-PK" dirty="0" lang="en-US">
                <a:solidFill>
                  <a:srgbClr val="FF0000"/>
                </a:solidFill>
              </a:rPr>
              <a:t>this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Pointer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EF15541-52F8-4466-B9CB-0921191F9065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dirty="0" lang="en-US"/>
              <a:t>Function returns a reference pointer to the same object </a:t>
            </a:r>
          </a:p>
          <a:p>
            <a:pPr lvl="4">
              <a:buFontTx/>
              <a:buNone/>
              <a:defRPr/>
            </a:pPr>
            <a:r>
              <a:rPr b="1" dirty="0" lang="en-US" sz="2400">
                <a:latin charset="0" panose="020B0609020204030204" pitchFamily="49" typeface="Consolas"/>
              </a:rPr>
              <a:t>{ return *this; } </a:t>
            </a:r>
          </a:p>
          <a:p>
            <a:pPr lvl="4">
              <a:buFontTx/>
              <a:buNone/>
              <a:defRPr/>
            </a:pPr>
            <a:endParaRPr b="1" dirty="0" lang="en-US" sz="2400">
              <a:latin charset="0" panose="020B0609020204030204" pitchFamily="49" typeface="Consolas"/>
            </a:endParaRPr>
          </a:p>
          <a:p>
            <a:pPr lvl="1">
              <a:defRPr/>
            </a:pPr>
            <a:r>
              <a:rPr dirty="0" lang="en-US"/>
              <a:t>Other functions can operate on that pointer</a:t>
            </a:r>
          </a:p>
          <a:p>
            <a:pPr lvl="1">
              <a:defRPr/>
            </a:pPr>
            <a:r>
              <a:rPr dirty="0" lang="en-US"/>
              <a:t>Useful for </a:t>
            </a:r>
            <a:r>
              <a:rPr dirty="0" lang="en-US">
                <a:solidFill>
                  <a:srgbClr val="0070C0"/>
                </a:solidFill>
              </a:rPr>
              <a:t>cascading functions - </a:t>
            </a:r>
            <a:r>
              <a:rPr dirty="0" lang="en-US"/>
              <a:t>multiple functions called on the same object </a:t>
            </a:r>
            <a:endParaRPr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903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0" name="Group 4">
            <a:extLst>
              <a:ext uri="{FF2B5EF4-FFF2-40B4-BE49-F238E27FC236}">
                <a16:creationId xmlns:a16="http://schemas.microsoft.com/office/drawing/2014/main" id="{849179E8-D1DF-48B3-8FE8-34CE595B6E17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05600" cy="214313"/>
            <a:chOff x="0" y="0"/>
            <a:chExt cx="3072" cy="374"/>
          </a:xfrm>
          <a:solidFill>
            <a:schemeClr val="bg1"/>
          </a:solidFill>
        </p:grpSpPr>
        <p:sp>
          <p:nvSpPr>
            <p:cNvPr id="268395" name="Rectangle 5">
              <a:extLst>
                <a:ext uri="{FF2B5EF4-FFF2-40B4-BE49-F238E27FC236}">
                  <a16:creationId xmlns:a16="http://schemas.microsoft.com/office/drawing/2014/main" id="{2FE83A6D-F667-4F1B-9E74-B51144A105E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96" name="Rectangle 6">
              <a:extLst>
                <a:ext uri="{FF2B5EF4-FFF2-40B4-BE49-F238E27FC236}">
                  <a16:creationId xmlns:a16="http://schemas.microsoft.com/office/drawing/2014/main" id="{DB257CC8-1E4A-450B-B9AE-E80180AB6F8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7.7: fig07_07.cpp  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1" name="Group 7">
            <a:extLst>
              <a:ext uri="{FF2B5EF4-FFF2-40B4-BE49-F238E27FC236}">
                <a16:creationId xmlns:a16="http://schemas.microsoft.com/office/drawing/2014/main" id="{0E1F7766-2A70-4519-9016-65F17ACC70B0}"/>
              </a:ext>
            </a:extLst>
          </p:cNvPr>
          <p:cNvGrpSpPr>
            <a:grpSpLocks/>
          </p:cNvGrpSpPr>
          <p:nvPr/>
        </p:nvGrpSpPr>
        <p:grpSpPr>
          <a:xfrm>
            <a:off x="0" y="214313"/>
            <a:ext cx="6705600" cy="214312"/>
            <a:chOff x="0" y="374"/>
            <a:chExt cx="3072" cy="374"/>
          </a:xfrm>
          <a:solidFill>
            <a:schemeClr val="bg1"/>
          </a:solidFill>
        </p:grpSpPr>
        <p:sp>
          <p:nvSpPr>
            <p:cNvPr id="268393" name="Rectangle 8">
              <a:extLst>
                <a:ext uri="{FF2B5EF4-FFF2-40B4-BE49-F238E27FC236}">
                  <a16:creationId xmlns:a16="http://schemas.microsoft.com/office/drawing/2014/main" id="{00DF0442-6A01-428C-8675-1759B576007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9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94" name="Rectangle 9">
              <a:extLst>
                <a:ext uri="{FF2B5EF4-FFF2-40B4-BE49-F238E27FC236}">
                  <a16:creationId xmlns:a16="http://schemas.microsoft.com/office/drawing/2014/main" id="{0F64B2A8-F4BD-4EA0-B25B-1C77A7631D9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Using the this pointer to refer to object members.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2" name="Group 10">
            <a:extLst>
              <a:ext uri="{FF2B5EF4-FFF2-40B4-BE49-F238E27FC236}">
                <a16:creationId xmlns:a16="http://schemas.microsoft.com/office/drawing/2014/main" id="{D27B1BCC-389B-4EC9-BCB4-9301CD07BA6F}"/>
              </a:ext>
            </a:extLst>
          </p:cNvPr>
          <p:cNvGrpSpPr>
            <a:grpSpLocks/>
          </p:cNvGrpSpPr>
          <p:nvPr/>
        </p:nvGrpSpPr>
        <p:grpSpPr>
          <a:xfrm>
            <a:off x="0" y="428625"/>
            <a:ext cx="6705600" cy="214313"/>
            <a:chOff x="0" y="748"/>
            <a:chExt cx="3072" cy="374"/>
          </a:xfrm>
          <a:solidFill>
            <a:schemeClr val="bg1"/>
          </a:solidFill>
        </p:grpSpPr>
        <p:sp>
          <p:nvSpPr>
            <p:cNvPr id="268391" name="Rectangle 11">
              <a:extLst>
                <a:ext uri="{FF2B5EF4-FFF2-40B4-BE49-F238E27FC236}">
                  <a16:creationId xmlns:a16="http://schemas.microsoft.com/office/drawing/2014/main" id="{E93CF2F9-970E-4063-AB39-31625DD445C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7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92" name="Rectangle 12">
              <a:extLst>
                <a:ext uri="{FF2B5EF4-FFF2-40B4-BE49-F238E27FC236}">
                  <a16:creationId xmlns:a16="http://schemas.microsoft.com/office/drawing/2014/main" id="{52A154CD-F2A7-49C5-BCFE-451EC22A976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&lt;iostream&gt;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3" name="Group 13">
            <a:extLst>
              <a:ext uri="{FF2B5EF4-FFF2-40B4-BE49-F238E27FC236}">
                <a16:creationId xmlns:a16="http://schemas.microsoft.com/office/drawing/2014/main" id="{167A649F-E830-4D5D-8C7C-38D5311C51CC}"/>
              </a:ext>
            </a:extLst>
          </p:cNvPr>
          <p:cNvGrpSpPr>
            <a:grpSpLocks/>
          </p:cNvGrpSpPr>
          <p:nvPr/>
        </p:nvGrpSpPr>
        <p:grpSpPr>
          <a:xfrm>
            <a:off x="0" y="642938"/>
            <a:ext cx="6705600" cy="214312"/>
            <a:chOff x="0" y="1122"/>
            <a:chExt cx="3072" cy="374"/>
          </a:xfrm>
          <a:solidFill>
            <a:schemeClr val="bg1"/>
          </a:solidFill>
        </p:grpSpPr>
        <p:sp>
          <p:nvSpPr>
            <p:cNvPr id="268389" name="Rectangle 14">
              <a:extLst>
                <a:ext uri="{FF2B5EF4-FFF2-40B4-BE49-F238E27FC236}">
                  <a16:creationId xmlns:a16="http://schemas.microsoft.com/office/drawing/2014/main" id="{A5F8FB42-896A-46B0-8583-6414D7F4942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4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90" name="Rectangle 15">
              <a:extLst>
                <a:ext uri="{FF2B5EF4-FFF2-40B4-BE49-F238E27FC236}">
                  <a16:creationId xmlns:a16="http://schemas.microsoft.com/office/drawing/2014/main" id="{5FBDD1A4-2875-4FD6-B452-775D6993CCD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4" name="Group 16">
            <a:extLst>
              <a:ext uri="{FF2B5EF4-FFF2-40B4-BE49-F238E27FC236}">
                <a16:creationId xmlns:a16="http://schemas.microsoft.com/office/drawing/2014/main" id="{2452E3C5-34B8-4452-AC51-237CC3B9E57D}"/>
              </a:ext>
            </a:extLst>
          </p:cNvPr>
          <p:cNvGrpSpPr>
            <a:grpSpLocks/>
          </p:cNvGrpSpPr>
          <p:nvPr/>
        </p:nvGrpSpPr>
        <p:grpSpPr>
          <a:xfrm>
            <a:off x="0" y="857250"/>
            <a:ext cx="6705600" cy="214313"/>
            <a:chOff x="0" y="1496"/>
            <a:chExt cx="3072" cy="374"/>
          </a:xfrm>
          <a:solidFill>
            <a:schemeClr val="bg1"/>
          </a:solidFill>
        </p:grpSpPr>
        <p:sp>
          <p:nvSpPr>
            <p:cNvPr id="268387" name="Rectangle 17">
              <a:extLst>
                <a:ext uri="{FF2B5EF4-FFF2-40B4-BE49-F238E27FC236}">
                  <a16:creationId xmlns:a16="http://schemas.microsoft.com/office/drawing/2014/main" id="{713AAF32-AD1D-467E-8B20-79D488FD48E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2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88" name="Rectangle 18">
              <a:extLst>
                <a:ext uri="{FF2B5EF4-FFF2-40B4-BE49-F238E27FC236}">
                  <a16:creationId xmlns:a16="http://schemas.microsoft.com/office/drawing/2014/main" id="{D91DC78B-9D74-47E7-A004-DEA90270A03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std::cout;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5" name="Group 19">
            <a:extLst>
              <a:ext uri="{FF2B5EF4-FFF2-40B4-BE49-F238E27FC236}">
                <a16:creationId xmlns:a16="http://schemas.microsoft.com/office/drawing/2014/main" id="{C6FC6532-FFA6-499F-A1B5-E9748E4496DA}"/>
              </a:ext>
            </a:extLst>
          </p:cNvPr>
          <p:cNvGrpSpPr>
            <a:grpSpLocks/>
          </p:cNvGrpSpPr>
          <p:nvPr/>
        </p:nvGrpSpPr>
        <p:grpSpPr>
          <a:xfrm>
            <a:off x="0" y="1071563"/>
            <a:ext cx="6705600" cy="214312"/>
            <a:chOff x="0" y="1870"/>
            <a:chExt cx="3072" cy="374"/>
          </a:xfrm>
          <a:solidFill>
            <a:schemeClr val="bg1"/>
          </a:solidFill>
        </p:grpSpPr>
        <p:sp>
          <p:nvSpPr>
            <p:cNvPr id="268385" name="Rectangle 20">
              <a:extLst>
                <a:ext uri="{FF2B5EF4-FFF2-40B4-BE49-F238E27FC236}">
                  <a16:creationId xmlns:a16="http://schemas.microsoft.com/office/drawing/2014/main" id="{236D26A6-B94C-4128-AE5F-CF286762176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9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86" name="Rectangle 21">
              <a:extLst>
                <a:ext uri="{FF2B5EF4-FFF2-40B4-BE49-F238E27FC236}">
                  <a16:creationId xmlns:a16="http://schemas.microsoft.com/office/drawing/2014/main" id="{5EDFB188-0E0C-40C9-BE69-EF48283624F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6" name="Group 22">
            <a:extLst>
              <a:ext uri="{FF2B5EF4-FFF2-40B4-BE49-F238E27FC236}">
                <a16:creationId xmlns:a16="http://schemas.microsoft.com/office/drawing/2014/main" id="{FCD32BFB-ACFA-453C-A75F-91ED9B7C9F5E}"/>
              </a:ext>
            </a:extLst>
          </p:cNvPr>
          <p:cNvGrpSpPr>
            <a:grpSpLocks/>
          </p:cNvGrpSpPr>
          <p:nvPr/>
        </p:nvGrpSpPr>
        <p:grpSpPr>
          <a:xfrm>
            <a:off x="0" y="1285875"/>
            <a:ext cx="6705600" cy="214313"/>
            <a:chOff x="0" y="2244"/>
            <a:chExt cx="3072" cy="374"/>
          </a:xfrm>
          <a:solidFill>
            <a:schemeClr val="bg1"/>
          </a:solidFill>
        </p:grpSpPr>
        <p:sp>
          <p:nvSpPr>
            <p:cNvPr id="268383" name="Rectangle 23">
              <a:extLst>
                <a:ext uri="{FF2B5EF4-FFF2-40B4-BE49-F238E27FC236}">
                  <a16:creationId xmlns:a16="http://schemas.microsoft.com/office/drawing/2014/main" id="{634985B5-4C5E-49B9-AC57-284D6FB2C4C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6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84" name="Rectangle 24">
              <a:extLst>
                <a:ext uri="{FF2B5EF4-FFF2-40B4-BE49-F238E27FC236}">
                  <a16:creationId xmlns:a16="http://schemas.microsoft.com/office/drawing/2014/main" id="{C0BAFF14-B8FF-4527-9FC3-7E57F5811BF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7" name="Group 25">
            <a:extLst>
              <a:ext uri="{FF2B5EF4-FFF2-40B4-BE49-F238E27FC236}">
                <a16:creationId xmlns:a16="http://schemas.microsoft.com/office/drawing/2014/main" id="{EB14849B-233F-418A-9A4F-9C380B4E2587}"/>
              </a:ext>
            </a:extLst>
          </p:cNvPr>
          <p:cNvGrpSpPr>
            <a:grpSpLocks/>
          </p:cNvGrpSpPr>
          <p:nvPr/>
        </p:nvGrpSpPr>
        <p:grpSpPr>
          <a:xfrm>
            <a:off x="0" y="1500188"/>
            <a:ext cx="6705600" cy="214312"/>
            <a:chOff x="0" y="2618"/>
            <a:chExt cx="3072" cy="374"/>
          </a:xfrm>
          <a:solidFill>
            <a:schemeClr val="bg1"/>
          </a:solidFill>
        </p:grpSpPr>
        <p:sp>
          <p:nvSpPr>
            <p:cNvPr id="268381" name="Rectangle 26">
              <a:extLst>
                <a:ext uri="{FF2B5EF4-FFF2-40B4-BE49-F238E27FC236}">
                  <a16:creationId xmlns:a16="http://schemas.microsoft.com/office/drawing/2014/main" id="{2FA6E6A1-31C7-4F34-8925-1A1A07B7263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4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82" name="Rectangle 27">
              <a:extLst>
                <a:ext uri="{FF2B5EF4-FFF2-40B4-BE49-F238E27FC236}">
                  <a16:creationId xmlns:a16="http://schemas.microsoft.com/office/drawing/2014/main" id="{4DE93DD9-EA38-4BE6-832F-3408552E148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	</a:t>
              </a:r>
              <a:r>
                <a:rPr altLang="en-PK" b="1" dirty="0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class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Test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8" name="Group 28">
            <a:extLst>
              <a:ext uri="{FF2B5EF4-FFF2-40B4-BE49-F238E27FC236}">
                <a16:creationId xmlns:a16="http://schemas.microsoft.com/office/drawing/2014/main" id="{F3C74320-7A57-4733-A628-BB0B3408886D}"/>
              </a:ext>
            </a:extLst>
          </p:cNvPr>
          <p:cNvGrpSpPr>
            <a:grpSpLocks/>
          </p:cNvGrpSpPr>
          <p:nvPr/>
        </p:nvGrpSpPr>
        <p:grpSpPr>
          <a:xfrm>
            <a:off x="0" y="1714500"/>
            <a:ext cx="6705600" cy="214313"/>
            <a:chOff x="0" y="2992"/>
            <a:chExt cx="3072" cy="374"/>
          </a:xfrm>
          <a:solidFill>
            <a:schemeClr val="bg1"/>
          </a:solidFill>
        </p:grpSpPr>
        <p:sp>
          <p:nvSpPr>
            <p:cNvPr id="268379" name="Rectangle 29">
              <a:extLst>
                <a:ext uri="{FF2B5EF4-FFF2-40B4-BE49-F238E27FC236}">
                  <a16:creationId xmlns:a16="http://schemas.microsoft.com/office/drawing/2014/main" id="{A42898C0-1BCD-45C6-BF33-87C69AD339A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1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80" name="Rectangle 30">
              <a:extLst>
                <a:ext uri="{FF2B5EF4-FFF2-40B4-BE49-F238E27FC236}">
                  <a16:creationId xmlns:a16="http://schemas.microsoft.com/office/drawing/2014/main" id="{93280945-8A41-41FF-AC22-6E39BD2DA2E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public: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299" name="Group 31">
            <a:extLst>
              <a:ext uri="{FF2B5EF4-FFF2-40B4-BE49-F238E27FC236}">
                <a16:creationId xmlns:a16="http://schemas.microsoft.com/office/drawing/2014/main" id="{DA54BDDF-22B4-43F1-855B-89A5D4236978}"/>
              </a:ext>
            </a:extLst>
          </p:cNvPr>
          <p:cNvGrpSpPr>
            <a:grpSpLocks/>
          </p:cNvGrpSpPr>
          <p:nvPr/>
        </p:nvGrpSpPr>
        <p:grpSpPr>
          <a:xfrm>
            <a:off x="0" y="1928813"/>
            <a:ext cx="6705600" cy="214312"/>
            <a:chOff x="0" y="3366"/>
            <a:chExt cx="3072" cy="374"/>
          </a:xfrm>
          <a:solidFill>
            <a:schemeClr val="bg1"/>
          </a:solidFill>
        </p:grpSpPr>
        <p:sp>
          <p:nvSpPr>
            <p:cNvPr id="268377" name="Rectangle 32">
              <a:extLst>
                <a:ext uri="{FF2B5EF4-FFF2-40B4-BE49-F238E27FC236}">
                  <a16:creationId xmlns:a16="http://schemas.microsoft.com/office/drawing/2014/main" id="{095E9A3F-A7F6-4577-BD5C-E564A597875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9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78" name="Rectangle 33">
              <a:extLst>
                <a:ext uri="{FF2B5EF4-FFF2-40B4-BE49-F238E27FC236}">
                  <a16:creationId xmlns:a16="http://schemas.microsoft.com/office/drawing/2014/main" id="{3195BD7B-7EA6-4C9D-99C0-FEE3C2DF359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Test(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= 0 );        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// default constructor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0" name="Group 34">
            <a:extLst>
              <a:ext uri="{FF2B5EF4-FFF2-40B4-BE49-F238E27FC236}">
                <a16:creationId xmlns:a16="http://schemas.microsoft.com/office/drawing/2014/main" id="{D1B3AB89-7875-44C4-89B1-D5561E27DFF5}"/>
              </a:ext>
            </a:extLst>
          </p:cNvPr>
          <p:cNvGrpSpPr>
            <a:grpSpLocks/>
          </p:cNvGrpSpPr>
          <p:nvPr/>
        </p:nvGrpSpPr>
        <p:grpSpPr>
          <a:xfrm>
            <a:off x="0" y="2143125"/>
            <a:ext cx="6705600" cy="214313"/>
            <a:chOff x="0" y="3740"/>
            <a:chExt cx="3072" cy="374"/>
          </a:xfrm>
          <a:solidFill>
            <a:schemeClr val="bg1"/>
          </a:solidFill>
        </p:grpSpPr>
        <p:sp>
          <p:nvSpPr>
            <p:cNvPr id="268375" name="Rectangle 35">
              <a:extLst>
                <a:ext uri="{FF2B5EF4-FFF2-40B4-BE49-F238E27FC236}">
                  <a16:creationId xmlns:a16="http://schemas.microsoft.com/office/drawing/2014/main" id="{76953248-7E5D-4F47-94AF-E9991FCDE87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6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76" name="Rectangle 36">
              <a:extLst>
                <a:ext uri="{FF2B5EF4-FFF2-40B4-BE49-F238E27FC236}">
                  <a16:creationId xmlns:a16="http://schemas.microsoft.com/office/drawing/2014/main" id="{F10F8261-5477-4268-95D8-04EF2849AAD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void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print()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1" name="Group 37">
            <a:extLst>
              <a:ext uri="{FF2B5EF4-FFF2-40B4-BE49-F238E27FC236}">
                <a16:creationId xmlns:a16="http://schemas.microsoft.com/office/drawing/2014/main" id="{48347995-0337-4F8D-BDF1-CB5BF0CC3AC6}"/>
              </a:ext>
            </a:extLst>
          </p:cNvPr>
          <p:cNvGrpSpPr>
            <a:grpSpLocks/>
          </p:cNvGrpSpPr>
          <p:nvPr/>
        </p:nvGrpSpPr>
        <p:grpSpPr>
          <a:xfrm>
            <a:off x="0" y="2357438"/>
            <a:ext cx="6705600" cy="214312"/>
            <a:chOff x="0" y="4114"/>
            <a:chExt cx="3072" cy="374"/>
          </a:xfrm>
          <a:solidFill>
            <a:schemeClr val="bg1"/>
          </a:solidFill>
        </p:grpSpPr>
        <p:sp>
          <p:nvSpPr>
            <p:cNvPr id="268373" name="Rectangle 38">
              <a:extLst>
                <a:ext uri="{FF2B5EF4-FFF2-40B4-BE49-F238E27FC236}">
                  <a16:creationId xmlns:a16="http://schemas.microsoft.com/office/drawing/2014/main" id="{12AFEDAD-0DCB-42C0-B360-510D851977E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3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74" name="Rectangle 39">
              <a:extLst>
                <a:ext uri="{FF2B5EF4-FFF2-40B4-BE49-F238E27FC236}">
                  <a16:creationId xmlns:a16="http://schemas.microsoft.com/office/drawing/2014/main" id="{05B0F955-6ABF-4A0F-83BC-37403CA8462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private: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2" name="Group 40">
            <a:extLst>
              <a:ext uri="{FF2B5EF4-FFF2-40B4-BE49-F238E27FC236}">
                <a16:creationId xmlns:a16="http://schemas.microsoft.com/office/drawing/2014/main" id="{A1D335EF-3BCB-4129-A5AE-65F49AA4A0BB}"/>
              </a:ext>
            </a:extLst>
          </p:cNvPr>
          <p:cNvGrpSpPr>
            <a:grpSpLocks/>
          </p:cNvGrpSpPr>
          <p:nvPr/>
        </p:nvGrpSpPr>
        <p:grpSpPr>
          <a:xfrm>
            <a:off x="0" y="2571750"/>
            <a:ext cx="6705600" cy="214313"/>
            <a:chOff x="0" y="4488"/>
            <a:chExt cx="3072" cy="374"/>
          </a:xfrm>
          <a:solidFill>
            <a:schemeClr val="bg1"/>
          </a:solidFill>
        </p:grpSpPr>
        <p:sp>
          <p:nvSpPr>
            <p:cNvPr id="268371" name="Rectangle 41">
              <a:extLst>
                <a:ext uri="{FF2B5EF4-FFF2-40B4-BE49-F238E27FC236}">
                  <a16:creationId xmlns:a16="http://schemas.microsoft.com/office/drawing/2014/main" id="{6035699C-5A3F-4611-A6EE-B48C9471027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1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72" name="Rectangle 42">
              <a:extLst>
                <a:ext uri="{FF2B5EF4-FFF2-40B4-BE49-F238E27FC236}">
                  <a16:creationId xmlns:a16="http://schemas.microsoft.com/office/drawing/2014/main" id="{E0051DCD-78B2-4444-8978-0A200E8E384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3" name="Group 43">
            <a:extLst>
              <a:ext uri="{FF2B5EF4-FFF2-40B4-BE49-F238E27FC236}">
                <a16:creationId xmlns:a16="http://schemas.microsoft.com/office/drawing/2014/main" id="{B9904292-033F-4D54-A019-BF67D386DBE8}"/>
              </a:ext>
            </a:extLst>
          </p:cNvPr>
          <p:cNvGrpSpPr>
            <a:grpSpLocks/>
          </p:cNvGrpSpPr>
          <p:nvPr/>
        </p:nvGrpSpPr>
        <p:grpSpPr>
          <a:xfrm>
            <a:off x="0" y="2786063"/>
            <a:ext cx="6705600" cy="214312"/>
            <a:chOff x="0" y="4862"/>
            <a:chExt cx="3072" cy="374"/>
          </a:xfrm>
          <a:solidFill>
            <a:schemeClr val="bg1"/>
          </a:solidFill>
        </p:grpSpPr>
        <p:sp>
          <p:nvSpPr>
            <p:cNvPr id="268369" name="Rectangle 44">
              <a:extLst>
                <a:ext uri="{FF2B5EF4-FFF2-40B4-BE49-F238E27FC236}">
                  <a16:creationId xmlns:a16="http://schemas.microsoft.com/office/drawing/2014/main" id="{F64CAE4D-BBED-480A-AE0E-ECCB0F97368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8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70" name="Rectangle 45">
              <a:extLst>
                <a:ext uri="{FF2B5EF4-FFF2-40B4-BE49-F238E27FC236}">
                  <a16:creationId xmlns:a16="http://schemas.microsoft.com/office/drawing/2014/main" id="{8D191179-9B08-4AAE-AFBE-E492A088A5E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14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4" name="Group 46">
            <a:extLst>
              <a:ext uri="{FF2B5EF4-FFF2-40B4-BE49-F238E27FC236}">
                <a16:creationId xmlns:a16="http://schemas.microsoft.com/office/drawing/2014/main" id="{C36A3F8E-7BB8-4C75-BB94-0CFB6A3DC4F6}"/>
              </a:ext>
            </a:extLst>
          </p:cNvPr>
          <p:cNvGrpSpPr>
            <a:grpSpLocks/>
          </p:cNvGrpSpPr>
          <p:nvPr/>
        </p:nvGrpSpPr>
        <p:grpSpPr>
          <a:xfrm>
            <a:off x="0" y="3000375"/>
            <a:ext cx="6705600" cy="214313"/>
            <a:chOff x="0" y="5236"/>
            <a:chExt cx="3072" cy="374"/>
          </a:xfrm>
          <a:solidFill>
            <a:schemeClr val="bg1"/>
          </a:solidFill>
        </p:grpSpPr>
        <p:sp>
          <p:nvSpPr>
            <p:cNvPr id="268367" name="Rectangle 47">
              <a:extLst>
                <a:ext uri="{FF2B5EF4-FFF2-40B4-BE49-F238E27FC236}">
                  <a16:creationId xmlns:a16="http://schemas.microsoft.com/office/drawing/2014/main" id="{1BE167A2-79A5-4260-8B8A-4895E1F1A48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6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68" name="Rectangle 48">
              <a:extLst>
                <a:ext uri="{FF2B5EF4-FFF2-40B4-BE49-F238E27FC236}">
                  <a16:creationId xmlns:a16="http://schemas.microsoft.com/office/drawing/2014/main" id="{0B8B6B5E-BD99-49DB-B141-EAED56F4BF9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15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5" name="Group 49">
            <a:extLst>
              <a:ext uri="{FF2B5EF4-FFF2-40B4-BE49-F238E27FC236}">
                <a16:creationId xmlns:a16="http://schemas.microsoft.com/office/drawing/2014/main" id="{2B9D101A-D6C9-42C8-B53A-DDA18E491BC1}"/>
              </a:ext>
            </a:extLst>
          </p:cNvPr>
          <p:cNvGrpSpPr>
            <a:grpSpLocks/>
          </p:cNvGrpSpPr>
          <p:nvPr/>
        </p:nvGrpSpPr>
        <p:grpSpPr>
          <a:xfrm>
            <a:off x="0" y="3214688"/>
            <a:ext cx="6705600" cy="214312"/>
            <a:chOff x="0" y="5610"/>
            <a:chExt cx="3072" cy="374"/>
          </a:xfrm>
          <a:solidFill>
            <a:schemeClr val="bg1"/>
          </a:solidFill>
        </p:grpSpPr>
        <p:sp>
          <p:nvSpPr>
            <p:cNvPr id="268365" name="Rectangle 50">
              <a:extLst>
                <a:ext uri="{FF2B5EF4-FFF2-40B4-BE49-F238E27FC236}">
                  <a16:creationId xmlns:a16="http://schemas.microsoft.com/office/drawing/2014/main" id="{953C4D31-4A68-4789-B814-A7B079A04DE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3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66" name="Rectangle 51">
              <a:extLst>
                <a:ext uri="{FF2B5EF4-FFF2-40B4-BE49-F238E27FC236}">
                  <a16:creationId xmlns:a16="http://schemas.microsoft.com/office/drawing/2014/main" id="{576B2328-3D92-448B-B465-0F1E2EBE962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16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Test::Test( </a:t>
              </a:r>
              <a:r>
                <a:rPr altLang="en-PK" b="1" dirty="0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a ) { x = a; } </a:t>
              </a:r>
              <a:r>
                <a:rPr altLang="en-PK" b="1" dirty="0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//default constructor implementation</a:t>
              </a: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6" name="Group 52">
            <a:extLst>
              <a:ext uri="{FF2B5EF4-FFF2-40B4-BE49-F238E27FC236}">
                <a16:creationId xmlns:a16="http://schemas.microsoft.com/office/drawing/2014/main" id="{A6691EE6-B308-4FA0-814D-209A1A2ED957}"/>
              </a:ext>
            </a:extLst>
          </p:cNvPr>
          <p:cNvGrpSpPr>
            <a:grpSpLocks/>
          </p:cNvGrpSpPr>
          <p:nvPr/>
        </p:nvGrpSpPr>
        <p:grpSpPr>
          <a:xfrm>
            <a:off x="0" y="3429000"/>
            <a:ext cx="6705600" cy="214313"/>
            <a:chOff x="0" y="5984"/>
            <a:chExt cx="3072" cy="374"/>
          </a:xfrm>
          <a:solidFill>
            <a:schemeClr val="bg1"/>
          </a:solidFill>
        </p:grpSpPr>
        <p:sp>
          <p:nvSpPr>
            <p:cNvPr id="268363" name="Rectangle 53">
              <a:extLst>
                <a:ext uri="{FF2B5EF4-FFF2-40B4-BE49-F238E27FC236}">
                  <a16:creationId xmlns:a16="http://schemas.microsoft.com/office/drawing/2014/main" id="{61F27A9B-1D71-4D4F-8E84-CA22DEB864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00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64" name="Rectangle 54">
              <a:extLst>
                <a:ext uri="{FF2B5EF4-FFF2-40B4-BE49-F238E27FC236}">
                  <a16:creationId xmlns:a16="http://schemas.microsoft.com/office/drawing/2014/main" id="{2A62D2C3-5C4E-4B65-99C9-2124E2F1D28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17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7" name="Group 55">
            <a:extLst>
              <a:ext uri="{FF2B5EF4-FFF2-40B4-BE49-F238E27FC236}">
                <a16:creationId xmlns:a16="http://schemas.microsoft.com/office/drawing/2014/main" id="{EB531A61-C549-492D-BAC1-8E8FB64D548C}"/>
              </a:ext>
            </a:extLst>
          </p:cNvPr>
          <p:cNvGrpSpPr>
            <a:grpSpLocks/>
          </p:cNvGrpSpPr>
          <p:nvPr/>
        </p:nvGrpSpPr>
        <p:grpSpPr>
          <a:xfrm>
            <a:off x="0" y="3643313"/>
            <a:ext cx="6705600" cy="214312"/>
            <a:chOff x="0" y="6358"/>
            <a:chExt cx="3072" cy="374"/>
          </a:xfrm>
          <a:solidFill>
            <a:schemeClr val="bg1"/>
          </a:solidFill>
        </p:grpSpPr>
        <p:sp>
          <p:nvSpPr>
            <p:cNvPr id="268361" name="Rectangle 56">
              <a:extLst>
                <a:ext uri="{FF2B5EF4-FFF2-40B4-BE49-F238E27FC236}">
                  <a16:creationId xmlns:a16="http://schemas.microsoft.com/office/drawing/2014/main" id="{B6710A07-C31E-4630-BA7D-EEFCA9CF673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8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62" name="Rectangle 57">
              <a:extLst>
                <a:ext uri="{FF2B5EF4-FFF2-40B4-BE49-F238E27FC236}">
                  <a16:creationId xmlns:a16="http://schemas.microsoft.com/office/drawing/2014/main" id="{BD8F4955-5FDB-4E68-B6D4-3B2BBFE8D1A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18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void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Test::print()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( ) around *this required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8" name="Group 58">
            <a:extLst>
              <a:ext uri="{FF2B5EF4-FFF2-40B4-BE49-F238E27FC236}">
                <a16:creationId xmlns:a16="http://schemas.microsoft.com/office/drawing/2014/main" id="{DFCCE53E-2C03-4170-8D51-2330A337CD51}"/>
              </a:ext>
            </a:extLst>
          </p:cNvPr>
          <p:cNvGrpSpPr>
            <a:grpSpLocks/>
          </p:cNvGrpSpPr>
          <p:nvPr/>
        </p:nvGrpSpPr>
        <p:grpSpPr>
          <a:xfrm>
            <a:off x="0" y="3857625"/>
            <a:ext cx="6705600" cy="214313"/>
            <a:chOff x="0" y="6732"/>
            <a:chExt cx="3072" cy="374"/>
          </a:xfrm>
          <a:solidFill>
            <a:schemeClr val="bg1"/>
          </a:solidFill>
        </p:grpSpPr>
        <p:sp>
          <p:nvSpPr>
            <p:cNvPr id="268359" name="Rectangle 59">
              <a:extLst>
                <a:ext uri="{FF2B5EF4-FFF2-40B4-BE49-F238E27FC236}">
                  <a16:creationId xmlns:a16="http://schemas.microsoft.com/office/drawing/2014/main" id="{CC21D813-462D-4138-B80F-7E30FFC4586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5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60" name="Rectangle 60">
              <a:extLst>
                <a:ext uri="{FF2B5EF4-FFF2-40B4-BE49-F238E27FC236}">
                  <a16:creationId xmlns:a16="http://schemas.microsoft.com/office/drawing/2014/main" id="{565DB0C0-8B8C-44F6-9ADA-72B850CE92B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09" name="Group 61">
            <a:extLst>
              <a:ext uri="{FF2B5EF4-FFF2-40B4-BE49-F238E27FC236}">
                <a16:creationId xmlns:a16="http://schemas.microsoft.com/office/drawing/2014/main" id="{C8B275FD-6AD2-4B4F-85AF-B2DFD8A60969}"/>
              </a:ext>
            </a:extLst>
          </p:cNvPr>
          <p:cNvGrpSpPr>
            <a:grpSpLocks/>
          </p:cNvGrpSpPr>
          <p:nvPr/>
        </p:nvGrpSpPr>
        <p:grpSpPr>
          <a:xfrm>
            <a:off x="0" y="4071938"/>
            <a:ext cx="6705600" cy="214312"/>
            <a:chOff x="0" y="7106"/>
            <a:chExt cx="3072" cy="374"/>
          </a:xfrm>
          <a:solidFill>
            <a:schemeClr val="bg1"/>
          </a:solidFill>
        </p:grpSpPr>
        <p:sp>
          <p:nvSpPr>
            <p:cNvPr id="268357" name="Rectangle 62">
              <a:extLst>
                <a:ext uri="{FF2B5EF4-FFF2-40B4-BE49-F238E27FC236}">
                  <a16:creationId xmlns:a16="http://schemas.microsoft.com/office/drawing/2014/main" id="{B5A834B3-D66C-478B-94E5-867DC1BAFA4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3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58" name="Rectangle 63">
              <a:extLst>
                <a:ext uri="{FF2B5EF4-FFF2-40B4-BE49-F238E27FC236}">
                  <a16:creationId xmlns:a16="http://schemas.microsoft.com/office/drawing/2014/main" id="{C11A5280-7A45-414B-92CF-F17EE21786B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20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cout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&lt;&lt; "   using variable = " &lt;&lt;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0" name="Group 64">
            <a:extLst>
              <a:ext uri="{FF2B5EF4-FFF2-40B4-BE49-F238E27FC236}">
                <a16:creationId xmlns:a16="http://schemas.microsoft.com/office/drawing/2014/main" id="{B5D31BE4-F7B1-44E8-868A-B16B50514F20}"/>
              </a:ext>
            </a:extLst>
          </p:cNvPr>
          <p:cNvGrpSpPr>
            <a:grpSpLocks/>
          </p:cNvGrpSpPr>
          <p:nvPr/>
        </p:nvGrpSpPr>
        <p:grpSpPr>
          <a:xfrm>
            <a:off x="0" y="4286250"/>
            <a:ext cx="6705600" cy="214313"/>
            <a:chOff x="0" y="7480"/>
            <a:chExt cx="3072" cy="374"/>
          </a:xfrm>
          <a:solidFill>
            <a:schemeClr val="bg1"/>
          </a:solidFill>
        </p:grpSpPr>
        <p:sp>
          <p:nvSpPr>
            <p:cNvPr id="268355" name="Rectangle 65">
              <a:extLst>
                <a:ext uri="{FF2B5EF4-FFF2-40B4-BE49-F238E27FC236}">
                  <a16:creationId xmlns:a16="http://schemas.microsoft.com/office/drawing/2014/main" id="{D294ADF5-4F01-417F-93B8-7B4ED05C195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0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56" name="Rectangle 66">
              <a:extLst>
                <a:ext uri="{FF2B5EF4-FFF2-40B4-BE49-F238E27FC236}">
                  <a16:creationId xmlns:a16="http://schemas.microsoft.com/office/drawing/2014/main" id="{D04DBDCC-295E-4FA2-A770-794D7124E19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21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"\n using this pointer = " &lt;&lt; 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this-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&gt;x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1" name="Group 67">
            <a:extLst>
              <a:ext uri="{FF2B5EF4-FFF2-40B4-BE49-F238E27FC236}">
                <a16:creationId xmlns:a16="http://schemas.microsoft.com/office/drawing/2014/main" id="{E39CDFF4-778D-4E1A-B8D1-A60567A29A3A}"/>
              </a:ext>
            </a:extLst>
          </p:cNvPr>
          <p:cNvGrpSpPr>
            <a:grpSpLocks/>
          </p:cNvGrpSpPr>
          <p:nvPr/>
        </p:nvGrpSpPr>
        <p:grpSpPr>
          <a:xfrm>
            <a:off x="0" y="4500563"/>
            <a:ext cx="6705600" cy="214312"/>
            <a:chOff x="0" y="7854"/>
            <a:chExt cx="3072" cy="374"/>
          </a:xfrm>
          <a:solidFill>
            <a:schemeClr val="bg1"/>
          </a:solidFill>
        </p:grpSpPr>
        <p:sp>
          <p:nvSpPr>
            <p:cNvPr id="268353" name="Rectangle 68">
              <a:extLst>
                <a:ext uri="{FF2B5EF4-FFF2-40B4-BE49-F238E27FC236}">
                  <a16:creationId xmlns:a16="http://schemas.microsoft.com/office/drawing/2014/main" id="{62A65C76-4B26-425D-932A-5F0FCE0654F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7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54" name="Rectangle 69">
              <a:extLst>
                <a:ext uri="{FF2B5EF4-FFF2-40B4-BE49-F238E27FC236}">
                  <a16:creationId xmlns:a16="http://schemas.microsoft.com/office/drawing/2014/main" id="{902CF77A-F243-4AC0-9833-22469A602F2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dirty="0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22	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"\n using this with * = " &lt;&lt; ( *</a:t>
              </a:r>
              <a:r>
                <a:rPr altLang="en-PK" b="1" dirty="0" lang="en-US" sz="12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this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).x &lt;&lt; </a:t>
              </a:r>
              <a:r>
                <a:rPr altLang="en-PK" b="1" dirty="0" err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endl</a:t>
              </a:r>
              <a:r>
                <a:rPr altLang="en-PK" b="1" dirty="0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dirty="0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2" name="Group 70">
            <a:extLst>
              <a:ext uri="{FF2B5EF4-FFF2-40B4-BE49-F238E27FC236}">
                <a16:creationId xmlns:a16="http://schemas.microsoft.com/office/drawing/2014/main" id="{A65F91DA-AFA0-4B89-81E8-A88BAE1D8D68}"/>
              </a:ext>
            </a:extLst>
          </p:cNvPr>
          <p:cNvGrpSpPr>
            <a:grpSpLocks/>
          </p:cNvGrpSpPr>
          <p:nvPr/>
        </p:nvGrpSpPr>
        <p:grpSpPr>
          <a:xfrm>
            <a:off x="0" y="4714875"/>
            <a:ext cx="6705600" cy="214313"/>
            <a:chOff x="0" y="8228"/>
            <a:chExt cx="3072" cy="374"/>
          </a:xfrm>
          <a:solidFill>
            <a:schemeClr val="bg1"/>
          </a:solidFill>
        </p:grpSpPr>
        <p:sp>
          <p:nvSpPr>
            <p:cNvPr id="268351" name="Rectangle 71">
              <a:extLst>
                <a:ext uri="{FF2B5EF4-FFF2-40B4-BE49-F238E27FC236}">
                  <a16:creationId xmlns:a16="http://schemas.microsoft.com/office/drawing/2014/main" id="{B28663E8-1D95-4A41-A8B9-592FD09EBD9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5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52" name="Rectangle 72">
              <a:extLst>
                <a:ext uri="{FF2B5EF4-FFF2-40B4-BE49-F238E27FC236}">
                  <a16:creationId xmlns:a16="http://schemas.microsoft.com/office/drawing/2014/main" id="{5041C1D2-831C-49E9-A0A3-32215D0156A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3" name="Group 73">
            <a:extLst>
              <a:ext uri="{FF2B5EF4-FFF2-40B4-BE49-F238E27FC236}">
                <a16:creationId xmlns:a16="http://schemas.microsoft.com/office/drawing/2014/main" id="{20009BFF-3382-4710-8779-AAFDF8CA3E46}"/>
              </a:ext>
            </a:extLst>
          </p:cNvPr>
          <p:cNvGrpSpPr>
            <a:grpSpLocks/>
          </p:cNvGrpSpPr>
          <p:nvPr/>
        </p:nvGrpSpPr>
        <p:grpSpPr>
          <a:xfrm>
            <a:off x="0" y="4929188"/>
            <a:ext cx="6705600" cy="214312"/>
            <a:chOff x="0" y="8602"/>
            <a:chExt cx="3072" cy="374"/>
          </a:xfrm>
          <a:solidFill>
            <a:schemeClr val="bg1"/>
          </a:solidFill>
        </p:grpSpPr>
        <p:sp>
          <p:nvSpPr>
            <p:cNvPr id="268349" name="Rectangle 74">
              <a:extLst>
                <a:ext uri="{FF2B5EF4-FFF2-40B4-BE49-F238E27FC236}">
                  <a16:creationId xmlns:a16="http://schemas.microsoft.com/office/drawing/2014/main" id="{A7C23618-A4BC-4E54-A039-1F5140773E1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2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50" name="Rectangle 75">
              <a:extLst>
                <a:ext uri="{FF2B5EF4-FFF2-40B4-BE49-F238E27FC236}">
                  <a16:creationId xmlns:a16="http://schemas.microsoft.com/office/drawing/2014/main" id="{B2C0DD9C-2642-48B8-8F6C-F27BB202856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4" name="Group 76">
            <a:extLst>
              <a:ext uri="{FF2B5EF4-FFF2-40B4-BE49-F238E27FC236}">
                <a16:creationId xmlns:a16="http://schemas.microsoft.com/office/drawing/2014/main" id="{12BC9A5E-3FAA-47D5-A5A3-26F43BE71001}"/>
              </a:ext>
            </a:extLst>
          </p:cNvPr>
          <p:cNvGrpSpPr>
            <a:grpSpLocks/>
          </p:cNvGrpSpPr>
          <p:nvPr/>
        </p:nvGrpSpPr>
        <p:grpSpPr>
          <a:xfrm>
            <a:off x="0" y="5143500"/>
            <a:ext cx="6705600" cy="214313"/>
            <a:chOff x="0" y="8976"/>
            <a:chExt cx="3072" cy="374"/>
          </a:xfrm>
          <a:solidFill>
            <a:schemeClr val="bg1"/>
          </a:solidFill>
        </p:grpSpPr>
        <p:sp>
          <p:nvSpPr>
            <p:cNvPr id="268347" name="Rectangle 77">
              <a:extLst>
                <a:ext uri="{FF2B5EF4-FFF2-40B4-BE49-F238E27FC236}">
                  <a16:creationId xmlns:a16="http://schemas.microsoft.com/office/drawing/2014/main" id="{F4497E77-78D0-40EA-8CAD-ABF7364A323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00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48" name="Rectangle 78">
              <a:extLst>
                <a:ext uri="{FF2B5EF4-FFF2-40B4-BE49-F238E27FC236}">
                  <a16:creationId xmlns:a16="http://schemas.microsoft.com/office/drawing/2014/main" id="{09C7F79C-23BC-4CAE-83DB-46397FACC00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25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main()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5" name="Group 79">
            <a:extLst>
              <a:ext uri="{FF2B5EF4-FFF2-40B4-BE49-F238E27FC236}">
                <a16:creationId xmlns:a16="http://schemas.microsoft.com/office/drawing/2014/main" id="{22ECC508-B031-4D65-9B89-978AC57F7B23}"/>
              </a:ext>
            </a:extLst>
          </p:cNvPr>
          <p:cNvGrpSpPr>
            <a:grpSpLocks/>
          </p:cNvGrpSpPr>
          <p:nvPr/>
        </p:nvGrpSpPr>
        <p:grpSpPr>
          <a:xfrm>
            <a:off x="0" y="5357813"/>
            <a:ext cx="6705600" cy="214312"/>
            <a:chOff x="0" y="9350"/>
            <a:chExt cx="3072" cy="374"/>
          </a:xfrm>
          <a:solidFill>
            <a:schemeClr val="bg1"/>
          </a:solidFill>
        </p:grpSpPr>
        <p:sp>
          <p:nvSpPr>
            <p:cNvPr id="268345" name="Rectangle 80">
              <a:extLst>
                <a:ext uri="{FF2B5EF4-FFF2-40B4-BE49-F238E27FC236}">
                  <a16:creationId xmlns:a16="http://schemas.microsoft.com/office/drawing/2014/main" id="{D0916CE5-0B56-4236-A47D-4C9FF96E7B8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7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46" name="Rectangle 81">
              <a:extLst>
                <a:ext uri="{FF2B5EF4-FFF2-40B4-BE49-F238E27FC236}">
                  <a16:creationId xmlns:a16="http://schemas.microsoft.com/office/drawing/2014/main" id="{6F539B9D-7C29-462F-A134-9425CBE59D3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6" name="Group 82">
            <a:extLst>
              <a:ext uri="{FF2B5EF4-FFF2-40B4-BE49-F238E27FC236}">
                <a16:creationId xmlns:a16="http://schemas.microsoft.com/office/drawing/2014/main" id="{4B6EFBC8-462B-4CBF-972B-5718FA5D56A5}"/>
              </a:ext>
            </a:extLst>
          </p:cNvPr>
          <p:cNvGrpSpPr>
            <a:grpSpLocks/>
          </p:cNvGrpSpPr>
          <p:nvPr/>
        </p:nvGrpSpPr>
        <p:grpSpPr>
          <a:xfrm>
            <a:off x="0" y="5572125"/>
            <a:ext cx="6705600" cy="214313"/>
            <a:chOff x="0" y="9724"/>
            <a:chExt cx="3072" cy="374"/>
          </a:xfrm>
          <a:solidFill>
            <a:schemeClr val="bg1"/>
          </a:solidFill>
        </p:grpSpPr>
        <p:sp>
          <p:nvSpPr>
            <p:cNvPr id="268343" name="Rectangle 83">
              <a:extLst>
                <a:ext uri="{FF2B5EF4-FFF2-40B4-BE49-F238E27FC236}">
                  <a16:creationId xmlns:a16="http://schemas.microsoft.com/office/drawing/2014/main" id="{61AF10C1-DAAE-46EE-A7E2-E2F10CB4DF1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4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44" name="Rectangle 84">
              <a:extLst>
                <a:ext uri="{FF2B5EF4-FFF2-40B4-BE49-F238E27FC236}">
                  <a16:creationId xmlns:a16="http://schemas.microsoft.com/office/drawing/2014/main" id="{30F6E915-1A98-4E7E-81B7-C0D5601F8C1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27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Test testObject( 12 );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7" name="Group 85">
            <a:extLst>
              <a:ext uri="{FF2B5EF4-FFF2-40B4-BE49-F238E27FC236}">
                <a16:creationId xmlns:a16="http://schemas.microsoft.com/office/drawing/2014/main" id="{E6827EC9-D5EB-4413-BB7A-E5564DCC4470}"/>
              </a:ext>
            </a:extLst>
          </p:cNvPr>
          <p:cNvGrpSpPr>
            <a:grpSpLocks/>
          </p:cNvGrpSpPr>
          <p:nvPr/>
        </p:nvGrpSpPr>
        <p:grpSpPr>
          <a:xfrm>
            <a:off x="0" y="5786438"/>
            <a:ext cx="6705600" cy="214312"/>
            <a:chOff x="0" y="10098"/>
            <a:chExt cx="3072" cy="374"/>
          </a:xfrm>
          <a:solidFill>
            <a:schemeClr val="bg1"/>
          </a:solidFill>
        </p:grpSpPr>
        <p:sp>
          <p:nvSpPr>
            <p:cNvPr id="268341" name="Rectangle 86">
              <a:extLst>
                <a:ext uri="{FF2B5EF4-FFF2-40B4-BE49-F238E27FC236}">
                  <a16:creationId xmlns:a16="http://schemas.microsoft.com/office/drawing/2014/main" id="{AAC14701-2EB3-44F0-A1D9-8BDA4D571DD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123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42" name="Rectangle 87">
              <a:extLst>
                <a:ext uri="{FF2B5EF4-FFF2-40B4-BE49-F238E27FC236}">
                  <a16:creationId xmlns:a16="http://schemas.microsoft.com/office/drawing/2014/main" id="{88DB3E27-FE9E-447A-B7FC-FCD100B1B97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28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8" name="Group 88">
            <a:extLst>
              <a:ext uri="{FF2B5EF4-FFF2-40B4-BE49-F238E27FC236}">
                <a16:creationId xmlns:a16="http://schemas.microsoft.com/office/drawing/2014/main" id="{D20BB4C8-41DD-4C9C-9EC9-DAB46A651B4E}"/>
              </a:ext>
            </a:extLst>
          </p:cNvPr>
          <p:cNvGrpSpPr>
            <a:grpSpLocks/>
          </p:cNvGrpSpPr>
          <p:nvPr/>
        </p:nvGrpSpPr>
        <p:grpSpPr>
          <a:xfrm>
            <a:off x="0" y="6000750"/>
            <a:ext cx="6705600" cy="214313"/>
            <a:chOff x="0" y="10472"/>
            <a:chExt cx="3072" cy="374"/>
          </a:xfrm>
          <a:solidFill>
            <a:schemeClr val="bg1"/>
          </a:solidFill>
        </p:grpSpPr>
        <p:sp>
          <p:nvSpPr>
            <p:cNvPr id="268339" name="Rectangle 89">
              <a:extLst>
                <a:ext uri="{FF2B5EF4-FFF2-40B4-BE49-F238E27FC236}">
                  <a16:creationId xmlns:a16="http://schemas.microsoft.com/office/drawing/2014/main" id="{C5EB3631-E404-4792-AB25-D467FD2A8B3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97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40" name="Rectangle 90">
              <a:extLst>
                <a:ext uri="{FF2B5EF4-FFF2-40B4-BE49-F238E27FC236}">
                  <a16:creationId xmlns:a16="http://schemas.microsoft.com/office/drawing/2014/main" id="{23329B38-B721-4CF0-9B04-40122B15933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testObject.print();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19" name="Group 91">
            <a:extLst>
              <a:ext uri="{FF2B5EF4-FFF2-40B4-BE49-F238E27FC236}">
                <a16:creationId xmlns:a16="http://schemas.microsoft.com/office/drawing/2014/main" id="{23D2A51C-7A92-4A04-9542-188A73EDF5C5}"/>
              </a:ext>
            </a:extLst>
          </p:cNvPr>
          <p:cNvGrpSpPr>
            <a:grpSpLocks/>
          </p:cNvGrpSpPr>
          <p:nvPr/>
        </p:nvGrpSpPr>
        <p:grpSpPr>
          <a:xfrm>
            <a:off x="0" y="6215063"/>
            <a:ext cx="6705600" cy="214312"/>
            <a:chOff x="0" y="10846"/>
            <a:chExt cx="3072" cy="374"/>
          </a:xfrm>
          <a:solidFill>
            <a:schemeClr val="bg1"/>
          </a:solidFill>
        </p:grpSpPr>
        <p:sp>
          <p:nvSpPr>
            <p:cNvPr id="268337" name="Rectangle 92">
              <a:extLst>
                <a:ext uri="{FF2B5EF4-FFF2-40B4-BE49-F238E27FC236}">
                  <a16:creationId xmlns:a16="http://schemas.microsoft.com/office/drawing/2014/main" id="{F64E6BB1-B836-47EE-BFCD-F7D56A7D563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71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38" name="Rectangle 93">
              <a:extLst>
                <a:ext uri="{FF2B5EF4-FFF2-40B4-BE49-F238E27FC236}">
                  <a16:creationId xmlns:a16="http://schemas.microsoft.com/office/drawing/2014/main" id="{B6DCF436-3977-4599-A272-5B86F9D1763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30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20" name="Group 94">
            <a:extLst>
              <a:ext uri="{FF2B5EF4-FFF2-40B4-BE49-F238E27FC236}">
                <a16:creationId xmlns:a16="http://schemas.microsoft.com/office/drawing/2014/main" id="{DBFCCB74-B7FA-401E-A7DA-E8BA27DD1717}"/>
              </a:ext>
            </a:extLst>
          </p:cNvPr>
          <p:cNvGrpSpPr>
            <a:grpSpLocks/>
          </p:cNvGrpSpPr>
          <p:nvPr/>
        </p:nvGrpSpPr>
        <p:grpSpPr>
          <a:xfrm>
            <a:off x="0" y="6429375"/>
            <a:ext cx="6705600" cy="214313"/>
            <a:chOff x="0" y="11220"/>
            <a:chExt cx="3072" cy="374"/>
          </a:xfrm>
          <a:solidFill>
            <a:schemeClr val="bg1"/>
          </a:solidFill>
        </p:grpSpPr>
        <p:sp>
          <p:nvSpPr>
            <p:cNvPr id="268335" name="Rectangle 95">
              <a:extLst>
                <a:ext uri="{FF2B5EF4-FFF2-40B4-BE49-F238E27FC236}">
                  <a16:creationId xmlns:a16="http://schemas.microsoft.com/office/drawing/2014/main" id="{51BE1E6C-5F9E-4063-85CB-CBE3A652733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45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36" name="Rectangle 96">
              <a:extLst>
                <a:ext uri="{FF2B5EF4-FFF2-40B4-BE49-F238E27FC236}">
                  <a16:creationId xmlns:a16="http://schemas.microsoft.com/office/drawing/2014/main" id="{8D75211C-FA47-45A2-857A-F877BFD3827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68321" name="Group 97">
            <a:extLst>
              <a:ext uri="{FF2B5EF4-FFF2-40B4-BE49-F238E27FC236}">
                <a16:creationId xmlns:a16="http://schemas.microsoft.com/office/drawing/2014/main" id="{39616F32-A53D-414F-801B-D0C297F24DD1}"/>
              </a:ext>
            </a:extLst>
          </p:cNvPr>
          <p:cNvGrpSpPr>
            <a:grpSpLocks/>
          </p:cNvGrpSpPr>
          <p:nvPr/>
        </p:nvGrpSpPr>
        <p:grpSpPr>
          <a:xfrm>
            <a:off x="0" y="6643688"/>
            <a:ext cx="6705600" cy="214312"/>
            <a:chOff x="0" y="11594"/>
            <a:chExt cx="3072" cy="374"/>
          </a:xfrm>
          <a:solidFill>
            <a:schemeClr val="bg1"/>
          </a:solidFill>
        </p:grpSpPr>
        <p:sp>
          <p:nvSpPr>
            <p:cNvPr id="268333" name="Rectangle 98">
              <a:extLst>
                <a:ext uri="{FF2B5EF4-FFF2-40B4-BE49-F238E27FC236}">
                  <a16:creationId xmlns:a16="http://schemas.microsoft.com/office/drawing/2014/main" id="{5B583C49-A1AB-4F66-8F08-F10A935789D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619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68334" name="Rectangle 99">
              <a:extLst>
                <a:ext uri="{FF2B5EF4-FFF2-40B4-BE49-F238E27FC236}">
                  <a16:creationId xmlns:a16="http://schemas.microsoft.com/office/drawing/2014/main" id="{8DB72900-A3AB-438F-9544-56D93E8E65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53357" name="Group 113">
            <a:extLst>
              <a:ext uri="{FF2B5EF4-FFF2-40B4-BE49-F238E27FC236}">
                <a16:creationId xmlns:a16="http://schemas.microsoft.com/office/drawing/2014/main" id="{D183C63B-5453-4858-8734-EA05AD74BEDD}"/>
              </a:ext>
            </a:extLst>
          </p:cNvPr>
          <p:cNvGrpSpPr>
            <a:grpSpLocks/>
          </p:cNvGrpSpPr>
          <p:nvPr/>
        </p:nvGrpSpPr>
        <p:grpSpPr>
          <a:xfrm>
            <a:off x="3581400" y="2438401"/>
            <a:ext cx="1981200" cy="1617663"/>
            <a:chOff x="2256" y="1536"/>
            <a:chExt cx="1248" cy="1019"/>
          </a:xfrm>
          <a:solidFill>
            <a:schemeClr val="bg1">
              <a:lumMod val="85000"/>
            </a:schemeClr>
          </a:solidFill>
        </p:grpSpPr>
        <p:sp>
          <p:nvSpPr>
            <p:cNvPr id="268331" name="Text Box 102">
              <a:extLst>
                <a:ext uri="{FF2B5EF4-FFF2-40B4-BE49-F238E27FC236}">
                  <a16:creationId xmlns:a16="http://schemas.microsoft.com/office/drawing/2014/main" id="{6D7DFD29-241D-4EDA-9776-770D1ABB66E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56" y="1536"/>
              <a:ext cx="1248" cy="1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lang="en-US" sz="1600">
                  <a:ea charset="-128" panose="020B0600070205080204" pitchFamily="34" typeface="MS PGothic"/>
                </a:rPr>
                <a:t>Printing </a:t>
              </a:r>
              <a:r>
                <a:rPr altLang="en-PK" b="1" lang="en-US" sz="1600">
                  <a:ea charset="-128" panose="020B0600070205080204" pitchFamily="34" typeface="MS PGothic"/>
                </a:rPr>
                <a:t>x</a:t>
              </a:r>
              <a:r>
                <a:rPr altLang="en-PK" lang="en-US" sz="1600">
                  <a:ea charset="-128" panose="020B0600070205080204" pitchFamily="34" typeface="MS PGothic"/>
                </a:rPr>
                <a:t> directly.</a:t>
              </a:r>
            </a:p>
          </p:txBody>
        </p:sp>
        <p:sp>
          <p:nvSpPr>
            <p:cNvPr id="268332" name="Line 103">
              <a:extLst>
                <a:ext uri="{FF2B5EF4-FFF2-40B4-BE49-F238E27FC236}">
                  <a16:creationId xmlns:a16="http://schemas.microsoft.com/office/drawing/2014/main" id="{294CEB65-9BF6-4E7A-8864-11049F15699A}"/>
                </a:ext>
              </a:extLst>
            </p:cNvPr>
            <p:cNvSpPr>
              <a:spLocks noChangeShapeType="1"/>
            </p:cNvSpPr>
            <p:nvPr/>
          </p:nvSpPr>
          <p:spPr>
            <a:xfrm>
              <a:off x="2256" y="1680"/>
              <a:ext cx="144" cy="8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 wrap="square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53358" name="Group 111">
            <a:extLst>
              <a:ext uri="{FF2B5EF4-FFF2-40B4-BE49-F238E27FC236}">
                <a16:creationId xmlns:a16="http://schemas.microsoft.com/office/drawing/2014/main" id="{5B7E18B1-B9EA-4977-BAAC-746C564332A3}"/>
              </a:ext>
            </a:extLst>
          </p:cNvPr>
          <p:cNvGrpSpPr>
            <a:grpSpLocks/>
          </p:cNvGrpSpPr>
          <p:nvPr/>
        </p:nvGrpSpPr>
        <p:grpSpPr>
          <a:xfrm>
            <a:off x="4495800" y="3632200"/>
            <a:ext cx="4267200" cy="652463"/>
            <a:chOff x="1968" y="2672"/>
            <a:chExt cx="2688" cy="411"/>
          </a:xfrm>
          <a:solidFill>
            <a:schemeClr val="bg1">
              <a:lumMod val="85000"/>
            </a:schemeClr>
          </a:solidFill>
        </p:grpSpPr>
        <p:sp>
          <p:nvSpPr>
            <p:cNvPr id="268329" name="Line 105">
              <a:extLst>
                <a:ext uri="{FF2B5EF4-FFF2-40B4-BE49-F238E27FC236}">
                  <a16:creationId xmlns:a16="http://schemas.microsoft.com/office/drawing/2014/main" id="{A2B9E1A1-11E6-4F36-943C-089AE4D1A6C8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968" y="2812"/>
              <a:ext cx="672" cy="2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 wrap="square">
              <a:spAutoFit/>
            </a:bodyPr>
            <a:lstStyle/>
            <a:p>
              <a:endParaRPr altLang="en-PK" lang="en-PK"/>
            </a:p>
          </p:txBody>
        </p:sp>
        <p:sp>
          <p:nvSpPr>
            <p:cNvPr id="268330" name="Text Box 104">
              <a:extLst>
                <a:ext uri="{FF2B5EF4-FFF2-40B4-BE49-F238E27FC236}">
                  <a16:creationId xmlns:a16="http://schemas.microsoft.com/office/drawing/2014/main" id="{F5B7537C-884A-444D-91B2-B4049CA4BD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40" y="2672"/>
              <a:ext cx="2016" cy="31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dirty="0" lang="en-US" sz="1600">
                  <a:ea charset="-128" panose="020B0600070205080204" pitchFamily="34" typeface="MS PGothic"/>
                </a:rPr>
                <a:t>Print </a:t>
              </a:r>
              <a:r>
                <a:rPr altLang="en-PK" b="1" dirty="0" lang="en-US" sz="1600">
                  <a:latin charset="0" panose="02070309020205020404" pitchFamily="49" typeface="Courier New"/>
                  <a:ea charset="-128" panose="020B0600070205080204" pitchFamily="34" typeface="MS PGothic"/>
                </a:rPr>
                <a:t>x</a:t>
              </a:r>
              <a:r>
                <a:rPr altLang="en-PK" b="1" dirty="0" lang="en-US" sz="1600">
                  <a:ea charset="-128" panose="020B0600070205080204" pitchFamily="34" typeface="MS PGothic"/>
                </a:rPr>
                <a:t> </a:t>
              </a:r>
              <a:r>
                <a:rPr altLang="en-PK" dirty="0" lang="en-US" sz="1600">
                  <a:ea charset="-128" panose="020B0600070205080204" pitchFamily="34" typeface="MS PGothic"/>
                </a:rPr>
                <a:t>using the arrow </a:t>
              </a:r>
              <a:r>
                <a:rPr altLang="en-PK" b="1" dirty="0" lang="en-US" sz="1600">
                  <a:latin typeface="Courier"/>
                  <a:ea charset="-128" panose="020B0600070205080204" pitchFamily="34" typeface="MS PGothic"/>
                </a:rPr>
                <a:t>-&gt;</a:t>
              </a:r>
              <a:r>
                <a:rPr altLang="en-PK" dirty="0" lang="en-US" sz="1600">
                  <a:ea charset="-128" panose="020B0600070205080204" pitchFamily="34" typeface="MS PGothic"/>
                </a:rPr>
                <a:t> operator off the </a:t>
              </a:r>
              <a:r>
                <a:rPr altLang="en-PK" b="1" dirty="0" lang="en-US" sz="1600">
                  <a:latin charset="0" panose="02070309020205020404" pitchFamily="49" typeface="Courier New"/>
                  <a:ea charset="-128" panose="020B0600070205080204" pitchFamily="34" typeface="MS PGothic"/>
                </a:rPr>
                <a:t>this</a:t>
              </a:r>
              <a:r>
                <a:rPr altLang="en-PK" b="1" dirty="0" lang="en-US" sz="1600">
                  <a:ea charset="-128" panose="020B0600070205080204" pitchFamily="34" typeface="MS PGothic"/>
                </a:rPr>
                <a:t> </a:t>
              </a:r>
              <a:r>
                <a:rPr altLang="en-PK" dirty="0" lang="en-US" sz="1600">
                  <a:ea charset="-128" panose="020B0600070205080204" pitchFamily="34" typeface="MS PGothic"/>
                </a:rPr>
                <a:t>pointer.</a:t>
              </a:r>
            </a:p>
          </p:txBody>
        </p:sp>
      </p:grpSp>
      <p:grpSp>
        <p:nvGrpSpPr>
          <p:cNvPr id="53359" name="Group 112">
            <a:extLst>
              <a:ext uri="{FF2B5EF4-FFF2-40B4-BE49-F238E27FC236}">
                <a16:creationId xmlns:a16="http://schemas.microsoft.com/office/drawing/2014/main" id="{4514388A-939D-4496-8091-5A04A4852FE6}"/>
              </a:ext>
            </a:extLst>
          </p:cNvPr>
          <p:cNvGrpSpPr>
            <a:grpSpLocks/>
          </p:cNvGrpSpPr>
          <p:nvPr/>
        </p:nvGrpSpPr>
        <p:grpSpPr>
          <a:xfrm>
            <a:off x="4343400" y="4713288"/>
            <a:ext cx="4572000" cy="1979612"/>
            <a:chOff x="2208" y="2543"/>
            <a:chExt cx="2880" cy="1247"/>
          </a:xfrm>
          <a:solidFill>
            <a:schemeClr val="bg1">
              <a:lumMod val="85000"/>
            </a:schemeClr>
          </a:solidFill>
        </p:grpSpPr>
        <p:sp>
          <p:nvSpPr>
            <p:cNvPr id="268327" name="Line 107">
              <a:extLst>
                <a:ext uri="{FF2B5EF4-FFF2-40B4-BE49-F238E27FC236}">
                  <a16:creationId xmlns:a16="http://schemas.microsoft.com/office/drawing/2014/main" id="{E12F67CF-588A-45FC-892A-07C409300F01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2400" y="2543"/>
              <a:ext cx="0" cy="7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 wrap="square">
              <a:spAutoFit/>
            </a:bodyPr>
            <a:lstStyle/>
            <a:p>
              <a:endParaRPr altLang="en-PK" lang="en-PK"/>
            </a:p>
          </p:txBody>
        </p:sp>
        <p:sp>
          <p:nvSpPr>
            <p:cNvPr id="268328" name="Text Box 106">
              <a:extLst>
                <a:ext uri="{FF2B5EF4-FFF2-40B4-BE49-F238E27FC236}">
                  <a16:creationId xmlns:a16="http://schemas.microsoft.com/office/drawing/2014/main" id="{B0FA4291-C127-4EB2-8FBA-4817AE1A9F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08" y="3170"/>
              <a:ext cx="2880" cy="6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lang="en-US" sz="1600">
                  <a:ea charset="-128" panose="020B0600070205080204" pitchFamily="34" typeface="MS PGothic"/>
                </a:rPr>
                <a:t>Printing </a:t>
              </a:r>
              <a:r>
                <a:rPr altLang="en-PK" b="1" lang="en-US" sz="1600">
                  <a:latin charset="0" panose="02070309020205020404" pitchFamily="49" typeface="Courier New"/>
                  <a:ea charset="-128" panose="020B0600070205080204" pitchFamily="34" typeface="MS PGothic"/>
                </a:rPr>
                <a:t>x</a:t>
              </a:r>
              <a:r>
                <a:rPr altLang="en-PK" lang="en-US" sz="1600">
                  <a:ea charset="-128" panose="020B0600070205080204" pitchFamily="34" typeface="MS PGothic"/>
                </a:rPr>
                <a:t> using the dot (</a:t>
              </a:r>
              <a:r>
                <a:rPr altLang="en-PK" b="1" lang="en-US" sz="1600">
                  <a:ea charset="-128" panose="020B0600070205080204" pitchFamily="34" typeface="MS PGothic"/>
                </a:rPr>
                <a:t>.</a:t>
              </a:r>
              <a:r>
                <a:rPr altLang="en-PK" lang="en-US" sz="1600">
                  <a:ea charset="-128" panose="020B0600070205080204" pitchFamily="34" typeface="MS PGothic"/>
                </a:rPr>
                <a:t>) operator. Parenthesis required because dot operator has higher precedence than </a:t>
              </a:r>
              <a:r>
                <a:rPr altLang="en-PK" b="1" lang="en-US" sz="1600">
                  <a:latin charset="0" panose="02070309020205020404" pitchFamily="49" typeface="Courier New"/>
                  <a:ea charset="-128" panose="020B0600070205080204" pitchFamily="34" typeface="MS PGothic"/>
                </a:rPr>
                <a:t>*</a:t>
              </a:r>
              <a:r>
                <a:rPr altLang="en-PK" lang="en-US" sz="1600">
                  <a:ea charset="-128" panose="020B0600070205080204" pitchFamily="34" typeface="MS PGothic"/>
                </a:rPr>
                <a:t>. Without, interpreted incorrectly as </a:t>
              </a:r>
              <a:r>
                <a:rPr altLang="en-PK" b="1" lang="en-US" sz="1600">
                  <a:latin charset="0" panose="02070309020205020404" pitchFamily="49" typeface="Courier New"/>
                  <a:ea charset="-128" panose="020B0600070205080204" pitchFamily="34" typeface="MS PGothic"/>
                </a:rPr>
                <a:t>*(this.x)</a:t>
              </a:r>
              <a:r>
                <a:rPr altLang="en-PK" lang="en-US" sz="1600">
                  <a:ea charset="-128" panose="020B0600070205080204" pitchFamily="34" typeface="MS PGothic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1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12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13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4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3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24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5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6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35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36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37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38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BA841C87-3792-41A2-AF15-09B794A30E22}"/>
              </a:ext>
            </a:extLst>
          </p:cNvPr>
          <p:cNvSpPr>
            <a:spLocks noChangeArrowheads="1"/>
          </p:cNvSpPr>
          <p:nvPr/>
        </p:nvSpPr>
        <p:spPr>
          <a:xfrm>
            <a:off x="304800" y="914400"/>
            <a:ext cx="6629400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numCol="1">
            <a:spAutoFit/>
          </a:bodyPr>
          <a:lstStyle>
            <a:lvl1pPr eaLnBrk="0" hangingPunct="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defRPr/>
            </a:pPr>
            <a:r>
              <a:rPr b="1" dirty="0" lang="en-US" sz="1400">
                <a:latin charset="0" panose="02070309020205020404" pitchFamily="49" typeface="Courier New"/>
              </a:rPr>
              <a:t> </a:t>
            </a:r>
          </a:p>
          <a:p>
            <a:pPr eaLnBrk="1" hangingPunct="1">
              <a:defRPr/>
            </a:pPr>
            <a:endParaRPr b="1" dirty="0" lang="en-US" sz="1400">
              <a:latin charset="0" panose="02070309020205020404" pitchFamily="49" typeface="Courier New"/>
            </a:endParaRPr>
          </a:p>
          <a:p>
            <a:pPr eaLnBrk="1" hangingPunct="1">
              <a:defRPr/>
            </a:pPr>
            <a:r>
              <a:rPr b="1" dirty="0" lang="en-US" sz="2000">
                <a:latin charset="0" panose="02070309020205020404" pitchFamily="49" typeface="Courier New"/>
              </a:rPr>
              <a:t>  using variable 			= 12</a:t>
            </a:r>
          </a:p>
          <a:p>
            <a:pPr eaLnBrk="1" hangingPunct="1">
              <a:defRPr/>
            </a:pPr>
            <a:r>
              <a:rPr b="1" dirty="0" lang="en-US" sz="2000">
                <a:latin charset="0" panose="02070309020205020404" pitchFamily="49" typeface="Courier New"/>
              </a:rPr>
              <a:t>  using this pointer  = 12</a:t>
            </a:r>
          </a:p>
          <a:p>
            <a:pPr eaLnBrk="1" hangingPunct="1">
              <a:defRPr/>
            </a:pPr>
            <a:r>
              <a:rPr b="1" dirty="0" lang="en-US" sz="2000">
                <a:latin charset="0" panose="02070309020205020404" pitchFamily="49" typeface="Courier New"/>
              </a:rPr>
              <a:t>  using this with *   = 12</a:t>
            </a:r>
          </a:p>
          <a:p>
            <a:pPr eaLnBrk="1" hangingPunct="1">
              <a:defRPr/>
            </a:pPr>
            <a:endParaRPr b="1" dirty="0" lang="en-US" sz="1400">
              <a:latin charset="0" panose="02070309020205020404" pitchFamily="49" typeface="Courier New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A009B88-BA21-49A8-A5C2-5651760C732A}"/>
              </a:ext>
            </a:extLst>
          </p:cNvPr>
          <p:cNvGrpSpPr>
            <a:grpSpLocks/>
          </p:cNvGrpSpPr>
          <p:nvPr/>
        </p:nvGrpSpPr>
        <p:grpSpPr>
          <a:xfrm>
            <a:off x="3833700" y="2576393"/>
            <a:ext cx="3124384" cy="1137649"/>
            <a:chOff x="1607" y="780"/>
            <a:chExt cx="1945" cy="667"/>
          </a:xfrm>
        </p:grpSpPr>
        <p:sp>
          <p:nvSpPr>
            <p:cNvPr id="270342" name="Text Box 4">
              <a:extLst>
                <a:ext uri="{FF2B5EF4-FFF2-40B4-BE49-F238E27FC236}">
                  <a16:creationId xmlns:a16="http://schemas.microsoft.com/office/drawing/2014/main" id="{0AE71C93-5B04-47D1-98C2-E1C2FEF38E0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160" y="1104"/>
              <a:ext cx="1392" cy="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dirty="0" lang="en-US" sz="1600">
                  <a:ea charset="-128" panose="020B0600070205080204" pitchFamily="34" typeface="MS PGothic"/>
                </a:rPr>
                <a:t>All three methods have the </a:t>
              </a:r>
              <a:r>
                <a:rPr altLang="en-PK" b="1" dirty="0" lang="en-US" sz="1600">
                  <a:solidFill>
                    <a:srgbClr val="FF0000"/>
                  </a:solidFill>
                  <a:ea charset="-128" panose="020B0600070205080204" pitchFamily="34" typeface="MS PGothic"/>
                </a:rPr>
                <a:t>same result</a:t>
              </a:r>
              <a:r>
                <a:rPr altLang="en-PK" dirty="0" lang="en-US" sz="1600">
                  <a:ea charset="-128" panose="020B0600070205080204" pitchFamily="34" typeface="MS PGothic"/>
                </a:rPr>
                <a:t>.</a:t>
              </a:r>
            </a:p>
          </p:txBody>
        </p:sp>
        <p:sp>
          <p:nvSpPr>
            <p:cNvPr id="270343" name="Line 6">
              <a:extLst>
                <a:ext uri="{FF2B5EF4-FFF2-40B4-BE49-F238E27FC236}">
                  <a16:creationId xmlns:a16="http://schemas.microsoft.com/office/drawing/2014/main" id="{E8A629CB-FE88-44DC-82DC-27A456B26FAA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607" y="780"/>
              <a:ext cx="553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 wrap="square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86" name="Group 4">
            <a:extLst>
              <a:ext uri="{FF2B5EF4-FFF2-40B4-BE49-F238E27FC236}">
                <a16:creationId xmlns:a16="http://schemas.microsoft.com/office/drawing/2014/main" id="{B50C3ED9-7E00-4E5B-8869-29F9CBC11286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81800" cy="207963"/>
            <a:chOff x="0" y="0"/>
            <a:chExt cx="3072" cy="374"/>
          </a:xfrm>
          <a:solidFill>
            <a:schemeClr val="bg1"/>
          </a:solidFill>
        </p:grpSpPr>
        <p:sp>
          <p:nvSpPr>
            <p:cNvPr id="272490" name="Rectangle 5">
              <a:extLst>
                <a:ext uri="{FF2B5EF4-FFF2-40B4-BE49-F238E27FC236}">
                  <a16:creationId xmlns:a16="http://schemas.microsoft.com/office/drawing/2014/main" id="{0A68B131-8879-44C1-91B3-1E53CFD75E7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91" name="Rectangle 6">
              <a:extLst>
                <a:ext uri="{FF2B5EF4-FFF2-40B4-BE49-F238E27FC236}">
                  <a16:creationId xmlns:a16="http://schemas.microsoft.com/office/drawing/2014/main" id="{3CA60C22-5CCC-42F3-8FF9-D2339A37F1F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7.8: time6.h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87" name="Group 7">
            <a:extLst>
              <a:ext uri="{FF2B5EF4-FFF2-40B4-BE49-F238E27FC236}">
                <a16:creationId xmlns:a16="http://schemas.microsoft.com/office/drawing/2014/main" id="{58C5B675-16F6-4D11-B094-5251DD1F0430}"/>
              </a:ext>
            </a:extLst>
          </p:cNvPr>
          <p:cNvGrpSpPr>
            <a:grpSpLocks/>
          </p:cNvGrpSpPr>
          <p:nvPr/>
        </p:nvGrpSpPr>
        <p:grpSpPr>
          <a:xfrm>
            <a:off x="0" y="206375"/>
            <a:ext cx="6781800" cy="207963"/>
            <a:chOff x="0" y="374"/>
            <a:chExt cx="3072" cy="374"/>
          </a:xfrm>
          <a:solidFill>
            <a:schemeClr val="bg1"/>
          </a:solidFill>
        </p:grpSpPr>
        <p:sp>
          <p:nvSpPr>
            <p:cNvPr id="272488" name="Rectangle 8">
              <a:extLst>
                <a:ext uri="{FF2B5EF4-FFF2-40B4-BE49-F238E27FC236}">
                  <a16:creationId xmlns:a16="http://schemas.microsoft.com/office/drawing/2014/main" id="{57FF058A-3A99-4D9E-AEC5-73727F93EEF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9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89" name="Rectangle 9">
              <a:extLst>
                <a:ext uri="{FF2B5EF4-FFF2-40B4-BE49-F238E27FC236}">
                  <a16:creationId xmlns:a16="http://schemas.microsoft.com/office/drawing/2014/main" id="{FFC94228-C9BF-4651-8B61-0119590EC4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Cascading member function calls.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88" name="Group 10">
            <a:extLst>
              <a:ext uri="{FF2B5EF4-FFF2-40B4-BE49-F238E27FC236}">
                <a16:creationId xmlns:a16="http://schemas.microsoft.com/office/drawing/2014/main" id="{09B1F4BD-2502-43D7-BD6B-855D4E3E561C}"/>
              </a:ext>
            </a:extLst>
          </p:cNvPr>
          <p:cNvGrpSpPr>
            <a:grpSpLocks/>
          </p:cNvGrpSpPr>
          <p:nvPr/>
        </p:nvGrpSpPr>
        <p:grpSpPr>
          <a:xfrm>
            <a:off x="0" y="414338"/>
            <a:ext cx="6781800" cy="206375"/>
            <a:chOff x="0" y="748"/>
            <a:chExt cx="3072" cy="374"/>
          </a:xfrm>
          <a:solidFill>
            <a:schemeClr val="bg1"/>
          </a:solidFill>
        </p:grpSpPr>
        <p:sp>
          <p:nvSpPr>
            <p:cNvPr id="272486" name="Rectangle 11">
              <a:extLst>
                <a:ext uri="{FF2B5EF4-FFF2-40B4-BE49-F238E27FC236}">
                  <a16:creationId xmlns:a16="http://schemas.microsoft.com/office/drawing/2014/main" id="{6BE25DF4-E199-49EC-9A61-A0FB022F79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6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87" name="Rectangle 12">
              <a:extLst>
                <a:ext uri="{FF2B5EF4-FFF2-40B4-BE49-F238E27FC236}">
                  <a16:creationId xmlns:a16="http://schemas.microsoft.com/office/drawing/2014/main" id="{DD2261AB-7B6E-45A2-A7FF-8530166427B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89" name="Group 13">
            <a:extLst>
              <a:ext uri="{FF2B5EF4-FFF2-40B4-BE49-F238E27FC236}">
                <a16:creationId xmlns:a16="http://schemas.microsoft.com/office/drawing/2014/main" id="{648B337B-3402-477A-9750-F7AE2D0C5EB7}"/>
              </a:ext>
            </a:extLst>
          </p:cNvPr>
          <p:cNvGrpSpPr>
            <a:grpSpLocks/>
          </p:cNvGrpSpPr>
          <p:nvPr/>
        </p:nvGrpSpPr>
        <p:grpSpPr>
          <a:xfrm>
            <a:off x="0" y="620713"/>
            <a:ext cx="6781800" cy="207962"/>
            <a:chOff x="0" y="1122"/>
            <a:chExt cx="3072" cy="374"/>
          </a:xfrm>
          <a:solidFill>
            <a:schemeClr val="bg1"/>
          </a:solidFill>
        </p:grpSpPr>
        <p:sp>
          <p:nvSpPr>
            <p:cNvPr id="272484" name="Rectangle 14">
              <a:extLst>
                <a:ext uri="{FF2B5EF4-FFF2-40B4-BE49-F238E27FC236}">
                  <a16:creationId xmlns:a16="http://schemas.microsoft.com/office/drawing/2014/main" id="{BA2DBC0E-D390-4C8D-AE74-4CB9A9DFFC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4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85" name="Rectangle 15">
              <a:extLst>
                <a:ext uri="{FF2B5EF4-FFF2-40B4-BE49-F238E27FC236}">
                  <a16:creationId xmlns:a16="http://schemas.microsoft.com/office/drawing/2014/main" id="{7864CA8B-2F8F-4598-BAC9-E72DA109BFB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Declaration of class Time.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0" name="Group 16">
            <a:extLst>
              <a:ext uri="{FF2B5EF4-FFF2-40B4-BE49-F238E27FC236}">
                <a16:creationId xmlns:a16="http://schemas.microsoft.com/office/drawing/2014/main" id="{AE026D55-BB3F-48A6-B4D3-DDEA903A0349}"/>
              </a:ext>
            </a:extLst>
          </p:cNvPr>
          <p:cNvGrpSpPr>
            <a:grpSpLocks/>
          </p:cNvGrpSpPr>
          <p:nvPr/>
        </p:nvGrpSpPr>
        <p:grpSpPr>
          <a:xfrm>
            <a:off x="0" y="828675"/>
            <a:ext cx="6781800" cy="207963"/>
            <a:chOff x="0" y="1496"/>
            <a:chExt cx="3072" cy="374"/>
          </a:xfrm>
          <a:solidFill>
            <a:schemeClr val="bg1"/>
          </a:solidFill>
        </p:grpSpPr>
        <p:sp>
          <p:nvSpPr>
            <p:cNvPr id="272482" name="Rectangle 17">
              <a:extLst>
                <a:ext uri="{FF2B5EF4-FFF2-40B4-BE49-F238E27FC236}">
                  <a16:creationId xmlns:a16="http://schemas.microsoft.com/office/drawing/2014/main" id="{A8AFD832-EBF2-4F71-AEEF-B2E0F0C97BD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1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83" name="Rectangle 18">
              <a:extLst>
                <a:ext uri="{FF2B5EF4-FFF2-40B4-BE49-F238E27FC236}">
                  <a16:creationId xmlns:a16="http://schemas.microsoft.com/office/drawing/2014/main" id="{FA863F3F-7BCF-4A06-9D94-BFAD917582C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Member functions defined in time6.cpp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1" name="Group 19">
            <a:extLst>
              <a:ext uri="{FF2B5EF4-FFF2-40B4-BE49-F238E27FC236}">
                <a16:creationId xmlns:a16="http://schemas.microsoft.com/office/drawing/2014/main" id="{1C86503B-D8A1-4559-B564-2F3CC3EA0A47}"/>
              </a:ext>
            </a:extLst>
          </p:cNvPr>
          <p:cNvGrpSpPr>
            <a:grpSpLocks/>
          </p:cNvGrpSpPr>
          <p:nvPr/>
        </p:nvGrpSpPr>
        <p:grpSpPr>
          <a:xfrm>
            <a:off x="0" y="1036638"/>
            <a:ext cx="6781800" cy="207962"/>
            <a:chOff x="0" y="1870"/>
            <a:chExt cx="3072" cy="374"/>
          </a:xfrm>
          <a:solidFill>
            <a:schemeClr val="bg1"/>
          </a:solidFill>
        </p:grpSpPr>
        <p:sp>
          <p:nvSpPr>
            <p:cNvPr id="272480" name="Rectangle 20">
              <a:extLst>
                <a:ext uri="{FF2B5EF4-FFF2-40B4-BE49-F238E27FC236}">
                  <a16:creationId xmlns:a16="http://schemas.microsoft.com/office/drawing/2014/main" id="{62DE14FF-E0DE-4584-B423-DD20315FFA7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9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81" name="Rectangle 21">
              <a:extLst>
                <a:ext uri="{FF2B5EF4-FFF2-40B4-BE49-F238E27FC236}">
                  <a16:creationId xmlns:a16="http://schemas.microsoft.com/office/drawing/2014/main" id="{5A94E229-CD0D-4DF3-A6D9-4DE185A7A02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#ifndef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TIME6_H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2" name="Group 22">
            <a:extLst>
              <a:ext uri="{FF2B5EF4-FFF2-40B4-BE49-F238E27FC236}">
                <a16:creationId xmlns:a16="http://schemas.microsoft.com/office/drawing/2014/main" id="{27FB1487-D8B5-453E-B444-7650F2DC950B}"/>
              </a:ext>
            </a:extLst>
          </p:cNvPr>
          <p:cNvGrpSpPr>
            <a:grpSpLocks/>
          </p:cNvGrpSpPr>
          <p:nvPr/>
        </p:nvGrpSpPr>
        <p:grpSpPr>
          <a:xfrm>
            <a:off x="0" y="1244600"/>
            <a:ext cx="6781800" cy="207963"/>
            <a:chOff x="0" y="2244"/>
            <a:chExt cx="3072" cy="374"/>
          </a:xfrm>
          <a:solidFill>
            <a:schemeClr val="bg1"/>
          </a:solidFill>
        </p:grpSpPr>
        <p:sp>
          <p:nvSpPr>
            <p:cNvPr id="272478" name="Rectangle 23">
              <a:extLst>
                <a:ext uri="{FF2B5EF4-FFF2-40B4-BE49-F238E27FC236}">
                  <a16:creationId xmlns:a16="http://schemas.microsoft.com/office/drawing/2014/main" id="{BB9DEABB-55A6-40A7-AD58-47E83736EF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6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79" name="Rectangle 24">
              <a:extLst>
                <a:ext uri="{FF2B5EF4-FFF2-40B4-BE49-F238E27FC236}">
                  <a16:creationId xmlns:a16="http://schemas.microsoft.com/office/drawing/2014/main" id="{9F5F493A-C0B9-491B-A59A-D0461468BBA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7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#define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TIME6_H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3" name="Group 25">
            <a:extLst>
              <a:ext uri="{FF2B5EF4-FFF2-40B4-BE49-F238E27FC236}">
                <a16:creationId xmlns:a16="http://schemas.microsoft.com/office/drawing/2014/main" id="{BC373D17-AF9D-4C76-9DAA-120B61E643EB}"/>
              </a:ext>
            </a:extLst>
          </p:cNvPr>
          <p:cNvGrpSpPr>
            <a:grpSpLocks/>
          </p:cNvGrpSpPr>
          <p:nvPr/>
        </p:nvGrpSpPr>
        <p:grpSpPr>
          <a:xfrm>
            <a:off x="0" y="1452563"/>
            <a:ext cx="6781800" cy="207962"/>
            <a:chOff x="0" y="2618"/>
            <a:chExt cx="3072" cy="374"/>
          </a:xfrm>
          <a:solidFill>
            <a:schemeClr val="bg1"/>
          </a:solidFill>
        </p:grpSpPr>
        <p:sp>
          <p:nvSpPr>
            <p:cNvPr id="272476" name="Rectangle 26">
              <a:extLst>
                <a:ext uri="{FF2B5EF4-FFF2-40B4-BE49-F238E27FC236}">
                  <a16:creationId xmlns:a16="http://schemas.microsoft.com/office/drawing/2014/main" id="{20B273CD-8B81-4A4D-96F7-C91B0E4D937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3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77" name="Rectangle 27">
              <a:extLst>
                <a:ext uri="{FF2B5EF4-FFF2-40B4-BE49-F238E27FC236}">
                  <a16:creationId xmlns:a16="http://schemas.microsoft.com/office/drawing/2014/main" id="{D96BB794-F50B-40FA-8CE0-3E764DFE1FA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8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4" name="Group 28">
            <a:extLst>
              <a:ext uri="{FF2B5EF4-FFF2-40B4-BE49-F238E27FC236}">
                <a16:creationId xmlns:a16="http://schemas.microsoft.com/office/drawing/2014/main" id="{E07F487B-0A70-47C8-B753-BF9F4A6BA399}"/>
              </a:ext>
            </a:extLst>
          </p:cNvPr>
          <p:cNvGrpSpPr>
            <a:grpSpLocks/>
          </p:cNvGrpSpPr>
          <p:nvPr/>
        </p:nvGrpSpPr>
        <p:grpSpPr>
          <a:xfrm>
            <a:off x="0" y="1660525"/>
            <a:ext cx="6781800" cy="207963"/>
            <a:chOff x="0" y="2992"/>
            <a:chExt cx="3072" cy="374"/>
          </a:xfrm>
          <a:solidFill>
            <a:schemeClr val="bg1"/>
          </a:solidFill>
        </p:grpSpPr>
        <p:sp>
          <p:nvSpPr>
            <p:cNvPr id="272474" name="Rectangle 29">
              <a:extLst>
                <a:ext uri="{FF2B5EF4-FFF2-40B4-BE49-F238E27FC236}">
                  <a16:creationId xmlns:a16="http://schemas.microsoft.com/office/drawing/2014/main" id="{94742796-BCB2-44DE-929E-571933041F6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1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75" name="Rectangle 30">
              <a:extLst>
                <a:ext uri="{FF2B5EF4-FFF2-40B4-BE49-F238E27FC236}">
                  <a16:creationId xmlns:a16="http://schemas.microsoft.com/office/drawing/2014/main" id="{56C87F3F-5657-4FED-A483-BF6C17473BE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class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Time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5" name="Group 31">
            <a:extLst>
              <a:ext uri="{FF2B5EF4-FFF2-40B4-BE49-F238E27FC236}">
                <a16:creationId xmlns:a16="http://schemas.microsoft.com/office/drawing/2014/main" id="{A1FCB92E-AE12-4DAB-8AF4-EDA735E8550F}"/>
              </a:ext>
            </a:extLst>
          </p:cNvPr>
          <p:cNvGrpSpPr>
            <a:grpSpLocks/>
          </p:cNvGrpSpPr>
          <p:nvPr/>
        </p:nvGrpSpPr>
        <p:grpSpPr>
          <a:xfrm>
            <a:off x="0" y="1868488"/>
            <a:ext cx="6781800" cy="207962"/>
            <a:chOff x="0" y="3366"/>
            <a:chExt cx="3072" cy="374"/>
          </a:xfrm>
          <a:solidFill>
            <a:schemeClr val="bg1"/>
          </a:solidFill>
        </p:grpSpPr>
        <p:sp>
          <p:nvSpPr>
            <p:cNvPr id="272472" name="Rectangle 32">
              <a:extLst>
                <a:ext uri="{FF2B5EF4-FFF2-40B4-BE49-F238E27FC236}">
                  <a16:creationId xmlns:a16="http://schemas.microsoft.com/office/drawing/2014/main" id="{88BFFF05-0914-4EAC-B647-A94E028A2B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8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73" name="Rectangle 33">
              <a:extLst>
                <a:ext uri="{FF2B5EF4-FFF2-40B4-BE49-F238E27FC236}">
                  <a16:creationId xmlns:a16="http://schemas.microsoft.com/office/drawing/2014/main" id="{09F2C731-CE65-42D3-8B15-1431AAC03DF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public: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6" name="Group 34">
            <a:extLst>
              <a:ext uri="{FF2B5EF4-FFF2-40B4-BE49-F238E27FC236}">
                <a16:creationId xmlns:a16="http://schemas.microsoft.com/office/drawing/2014/main" id="{08A64082-B18B-4F2C-BA92-D2F6A1BAC826}"/>
              </a:ext>
            </a:extLst>
          </p:cNvPr>
          <p:cNvGrpSpPr>
            <a:grpSpLocks/>
          </p:cNvGrpSpPr>
          <p:nvPr/>
        </p:nvGrpSpPr>
        <p:grpSpPr>
          <a:xfrm>
            <a:off x="0" y="2076450"/>
            <a:ext cx="6781800" cy="207963"/>
            <a:chOff x="0" y="3740"/>
            <a:chExt cx="3072" cy="374"/>
          </a:xfrm>
          <a:solidFill>
            <a:schemeClr val="bg1"/>
          </a:solidFill>
        </p:grpSpPr>
        <p:sp>
          <p:nvSpPr>
            <p:cNvPr id="272470" name="Rectangle 35">
              <a:extLst>
                <a:ext uri="{FF2B5EF4-FFF2-40B4-BE49-F238E27FC236}">
                  <a16:creationId xmlns:a16="http://schemas.microsoft.com/office/drawing/2014/main" id="{2701FB28-06C9-4B68-80F4-6BCACF51029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6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71" name="Rectangle 36">
              <a:extLst>
                <a:ext uri="{FF2B5EF4-FFF2-40B4-BE49-F238E27FC236}">
                  <a16:creationId xmlns:a16="http://schemas.microsoft.com/office/drawing/2014/main" id="{286B1E23-E270-437F-85BE-32DC7BB69B0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= 0,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 =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0,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= 0 );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default constructor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7" name="Group 37">
            <a:extLst>
              <a:ext uri="{FF2B5EF4-FFF2-40B4-BE49-F238E27FC236}">
                <a16:creationId xmlns:a16="http://schemas.microsoft.com/office/drawing/2014/main" id="{A73C3F08-AFB2-4005-BC56-C1539E18BCEA}"/>
              </a:ext>
            </a:extLst>
          </p:cNvPr>
          <p:cNvGrpSpPr>
            <a:grpSpLocks/>
          </p:cNvGrpSpPr>
          <p:nvPr/>
        </p:nvGrpSpPr>
        <p:grpSpPr>
          <a:xfrm>
            <a:off x="0" y="2284413"/>
            <a:ext cx="6781800" cy="207962"/>
            <a:chOff x="0" y="4114"/>
            <a:chExt cx="3072" cy="374"/>
          </a:xfrm>
          <a:solidFill>
            <a:schemeClr val="bg1"/>
          </a:solidFill>
        </p:grpSpPr>
        <p:sp>
          <p:nvSpPr>
            <p:cNvPr id="272468" name="Rectangle 38">
              <a:extLst>
                <a:ext uri="{FF2B5EF4-FFF2-40B4-BE49-F238E27FC236}">
                  <a16:creationId xmlns:a16="http://schemas.microsoft.com/office/drawing/2014/main" id="{68BE4F0C-D8AD-4288-ABAD-64F9EAE71A4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3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69" name="Rectangle 39">
              <a:extLst>
                <a:ext uri="{FF2B5EF4-FFF2-40B4-BE49-F238E27FC236}">
                  <a16:creationId xmlns:a16="http://schemas.microsoft.com/office/drawing/2014/main" id="{57ACC02D-5222-40F1-8375-16821E3106C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8" name="Group 40">
            <a:extLst>
              <a:ext uri="{FF2B5EF4-FFF2-40B4-BE49-F238E27FC236}">
                <a16:creationId xmlns:a16="http://schemas.microsoft.com/office/drawing/2014/main" id="{868CA6F3-1FC5-4361-B73E-B6039CCBAF40}"/>
              </a:ext>
            </a:extLst>
          </p:cNvPr>
          <p:cNvGrpSpPr>
            <a:grpSpLocks/>
          </p:cNvGrpSpPr>
          <p:nvPr/>
        </p:nvGrpSpPr>
        <p:grpSpPr>
          <a:xfrm>
            <a:off x="0" y="2492375"/>
            <a:ext cx="6781800" cy="207963"/>
            <a:chOff x="0" y="4488"/>
            <a:chExt cx="3072" cy="374"/>
          </a:xfrm>
          <a:solidFill>
            <a:schemeClr val="bg1"/>
          </a:solidFill>
        </p:grpSpPr>
        <p:sp>
          <p:nvSpPr>
            <p:cNvPr id="272466" name="Rectangle 41">
              <a:extLst>
                <a:ext uri="{FF2B5EF4-FFF2-40B4-BE49-F238E27FC236}">
                  <a16:creationId xmlns:a16="http://schemas.microsoft.com/office/drawing/2014/main" id="{0B166BAF-6FE5-45F5-92D5-6C34EC42AAE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0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67" name="Rectangle 42">
              <a:extLst>
                <a:ext uri="{FF2B5EF4-FFF2-40B4-BE49-F238E27FC236}">
                  <a16:creationId xmlns:a16="http://schemas.microsoft.com/office/drawing/2014/main" id="{D9FB2598-5A7D-4663-ADBB-B5E6D8989DC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13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set functions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399" name="Group 43">
            <a:extLst>
              <a:ext uri="{FF2B5EF4-FFF2-40B4-BE49-F238E27FC236}">
                <a16:creationId xmlns:a16="http://schemas.microsoft.com/office/drawing/2014/main" id="{37FBE2EE-0712-4CB4-92DF-A432813CE7AA}"/>
              </a:ext>
            </a:extLst>
          </p:cNvPr>
          <p:cNvGrpSpPr>
            <a:grpSpLocks/>
          </p:cNvGrpSpPr>
          <p:nvPr/>
        </p:nvGrpSpPr>
        <p:grpSpPr>
          <a:xfrm>
            <a:off x="0" y="2700338"/>
            <a:ext cx="6781800" cy="207962"/>
            <a:chOff x="0" y="4862"/>
            <a:chExt cx="3072" cy="374"/>
          </a:xfrm>
          <a:solidFill>
            <a:schemeClr val="bg1"/>
          </a:solidFill>
        </p:grpSpPr>
        <p:sp>
          <p:nvSpPr>
            <p:cNvPr id="272464" name="Rectangle 44">
              <a:extLst>
                <a:ext uri="{FF2B5EF4-FFF2-40B4-BE49-F238E27FC236}">
                  <a16:creationId xmlns:a16="http://schemas.microsoft.com/office/drawing/2014/main" id="{6174F4A8-EFE5-457C-BE06-FBCFD636E71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8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65" name="Rectangle 45">
              <a:extLst>
                <a:ext uri="{FF2B5EF4-FFF2-40B4-BE49-F238E27FC236}">
                  <a16:creationId xmlns:a16="http://schemas.microsoft.com/office/drawing/2014/main" id="{46D97BF1-7FC6-4B61-9E9D-D6DF21CD0FB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14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 &amp;setTime(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);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set hour, minute, second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0" name="Group 46">
            <a:extLst>
              <a:ext uri="{FF2B5EF4-FFF2-40B4-BE49-F238E27FC236}">
                <a16:creationId xmlns:a16="http://schemas.microsoft.com/office/drawing/2014/main" id="{6FD85E0F-2984-4094-886B-DDD647FBD77B}"/>
              </a:ext>
            </a:extLst>
          </p:cNvPr>
          <p:cNvGrpSpPr>
            <a:grpSpLocks/>
          </p:cNvGrpSpPr>
          <p:nvPr/>
        </p:nvGrpSpPr>
        <p:grpSpPr>
          <a:xfrm>
            <a:off x="0" y="2908300"/>
            <a:ext cx="6781800" cy="206375"/>
            <a:chOff x="0" y="5236"/>
            <a:chExt cx="3072" cy="374"/>
          </a:xfrm>
          <a:solidFill>
            <a:schemeClr val="bg1"/>
          </a:solidFill>
        </p:grpSpPr>
        <p:sp>
          <p:nvSpPr>
            <p:cNvPr id="272462" name="Rectangle 47">
              <a:extLst>
                <a:ext uri="{FF2B5EF4-FFF2-40B4-BE49-F238E27FC236}">
                  <a16:creationId xmlns:a16="http://schemas.microsoft.com/office/drawing/2014/main" id="{14C91302-7102-4E73-BF72-C6008BBF9AF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5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63" name="Rectangle 48">
              <a:extLst>
                <a:ext uri="{FF2B5EF4-FFF2-40B4-BE49-F238E27FC236}">
                  <a16:creationId xmlns:a16="http://schemas.microsoft.com/office/drawing/2014/main" id="{9C790CCA-B1F8-4C4A-B857-353A8000CBA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 &amp;setHour(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);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set hour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1" name="Group 49">
            <a:extLst>
              <a:ext uri="{FF2B5EF4-FFF2-40B4-BE49-F238E27FC236}">
                <a16:creationId xmlns:a16="http://schemas.microsoft.com/office/drawing/2014/main" id="{DDBB311D-F61E-46EF-AC6B-6A9F0CD61896}"/>
              </a:ext>
            </a:extLst>
          </p:cNvPr>
          <p:cNvGrpSpPr>
            <a:grpSpLocks/>
          </p:cNvGrpSpPr>
          <p:nvPr/>
        </p:nvGrpSpPr>
        <p:grpSpPr>
          <a:xfrm>
            <a:off x="0" y="3114675"/>
            <a:ext cx="6781800" cy="207963"/>
            <a:chOff x="0" y="5610"/>
            <a:chExt cx="3072" cy="374"/>
          </a:xfrm>
          <a:solidFill>
            <a:schemeClr val="bg1"/>
          </a:solidFill>
        </p:grpSpPr>
        <p:sp>
          <p:nvSpPr>
            <p:cNvPr id="272460" name="Rectangle 50">
              <a:extLst>
                <a:ext uri="{FF2B5EF4-FFF2-40B4-BE49-F238E27FC236}">
                  <a16:creationId xmlns:a16="http://schemas.microsoft.com/office/drawing/2014/main" id="{DC38BF88-6A4B-4AA6-9D5D-72FBB9949B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3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61" name="Rectangle 51">
              <a:extLst>
                <a:ext uri="{FF2B5EF4-FFF2-40B4-BE49-F238E27FC236}">
                  <a16:creationId xmlns:a16="http://schemas.microsoft.com/office/drawing/2014/main" id="{1E7C3AF9-9DA1-4497-AF00-21CE1A30721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 &amp;setMinute(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);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set minute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2" name="Group 52">
            <a:extLst>
              <a:ext uri="{FF2B5EF4-FFF2-40B4-BE49-F238E27FC236}">
                <a16:creationId xmlns:a16="http://schemas.microsoft.com/office/drawing/2014/main" id="{D29B3014-EA9A-480E-BE6C-7719EA83ABA9}"/>
              </a:ext>
            </a:extLst>
          </p:cNvPr>
          <p:cNvGrpSpPr>
            <a:grpSpLocks/>
          </p:cNvGrpSpPr>
          <p:nvPr/>
        </p:nvGrpSpPr>
        <p:grpSpPr>
          <a:xfrm>
            <a:off x="0" y="3322638"/>
            <a:ext cx="6781800" cy="207962"/>
            <a:chOff x="0" y="5984"/>
            <a:chExt cx="3072" cy="374"/>
          </a:xfrm>
          <a:solidFill>
            <a:schemeClr val="bg1"/>
          </a:solidFill>
        </p:grpSpPr>
        <p:sp>
          <p:nvSpPr>
            <p:cNvPr id="272458" name="Rectangle 53">
              <a:extLst>
                <a:ext uri="{FF2B5EF4-FFF2-40B4-BE49-F238E27FC236}">
                  <a16:creationId xmlns:a16="http://schemas.microsoft.com/office/drawing/2014/main" id="{8C5C10EA-F5F7-4DD4-88AF-6969DD82CA6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00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59" name="Rectangle 54">
              <a:extLst>
                <a:ext uri="{FF2B5EF4-FFF2-40B4-BE49-F238E27FC236}">
                  <a16:creationId xmlns:a16="http://schemas.microsoft.com/office/drawing/2014/main" id="{7DD0664C-85ED-476D-A0DA-A4ADB626C34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17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 &amp;setSecond(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);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set second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3" name="Group 55">
            <a:extLst>
              <a:ext uri="{FF2B5EF4-FFF2-40B4-BE49-F238E27FC236}">
                <a16:creationId xmlns:a16="http://schemas.microsoft.com/office/drawing/2014/main" id="{0F295152-BD4B-4DD1-A677-852BA03C2660}"/>
              </a:ext>
            </a:extLst>
          </p:cNvPr>
          <p:cNvGrpSpPr>
            <a:grpSpLocks/>
          </p:cNvGrpSpPr>
          <p:nvPr/>
        </p:nvGrpSpPr>
        <p:grpSpPr>
          <a:xfrm>
            <a:off x="0" y="3530600"/>
            <a:ext cx="6781800" cy="207963"/>
            <a:chOff x="0" y="6358"/>
            <a:chExt cx="3072" cy="374"/>
          </a:xfrm>
          <a:solidFill>
            <a:schemeClr val="bg1"/>
          </a:solidFill>
        </p:grpSpPr>
        <p:sp>
          <p:nvSpPr>
            <p:cNvPr id="272456" name="Rectangle 56">
              <a:extLst>
                <a:ext uri="{FF2B5EF4-FFF2-40B4-BE49-F238E27FC236}">
                  <a16:creationId xmlns:a16="http://schemas.microsoft.com/office/drawing/2014/main" id="{D427A046-5C1F-4853-B824-4B4C93AAE0E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7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57" name="Rectangle 57">
              <a:extLst>
                <a:ext uri="{FF2B5EF4-FFF2-40B4-BE49-F238E27FC236}">
                  <a16:creationId xmlns:a16="http://schemas.microsoft.com/office/drawing/2014/main" id="{D4105FF0-2C34-432B-81CF-8D175332DC3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18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4" name="Group 58">
            <a:extLst>
              <a:ext uri="{FF2B5EF4-FFF2-40B4-BE49-F238E27FC236}">
                <a16:creationId xmlns:a16="http://schemas.microsoft.com/office/drawing/2014/main" id="{D9D3C43C-8950-4539-B6DA-8F25A66D7CAC}"/>
              </a:ext>
            </a:extLst>
          </p:cNvPr>
          <p:cNvGrpSpPr>
            <a:grpSpLocks/>
          </p:cNvGrpSpPr>
          <p:nvPr/>
        </p:nvGrpSpPr>
        <p:grpSpPr>
          <a:xfrm>
            <a:off x="0" y="3738563"/>
            <a:ext cx="6781800" cy="207962"/>
            <a:chOff x="0" y="6732"/>
            <a:chExt cx="3072" cy="374"/>
          </a:xfrm>
          <a:solidFill>
            <a:schemeClr val="bg1"/>
          </a:solidFill>
        </p:grpSpPr>
        <p:sp>
          <p:nvSpPr>
            <p:cNvPr id="272454" name="Rectangle 59">
              <a:extLst>
                <a:ext uri="{FF2B5EF4-FFF2-40B4-BE49-F238E27FC236}">
                  <a16:creationId xmlns:a16="http://schemas.microsoft.com/office/drawing/2014/main" id="{CFB17D76-591D-475B-9171-3C44381BC93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5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55" name="Rectangle 60">
              <a:extLst>
                <a:ext uri="{FF2B5EF4-FFF2-40B4-BE49-F238E27FC236}">
                  <a16:creationId xmlns:a16="http://schemas.microsoft.com/office/drawing/2014/main" id="{1CF310EF-1036-41DD-9E37-87D9F3F7ECD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19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get functions (normally declared const)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5" name="Group 61">
            <a:extLst>
              <a:ext uri="{FF2B5EF4-FFF2-40B4-BE49-F238E27FC236}">
                <a16:creationId xmlns:a16="http://schemas.microsoft.com/office/drawing/2014/main" id="{4F01110F-4D5D-4589-BA72-00DA9D10A901}"/>
              </a:ext>
            </a:extLst>
          </p:cNvPr>
          <p:cNvGrpSpPr>
            <a:grpSpLocks/>
          </p:cNvGrpSpPr>
          <p:nvPr/>
        </p:nvGrpSpPr>
        <p:grpSpPr>
          <a:xfrm>
            <a:off x="0" y="3946525"/>
            <a:ext cx="6781800" cy="207963"/>
            <a:chOff x="0" y="7106"/>
            <a:chExt cx="3072" cy="374"/>
          </a:xfrm>
          <a:solidFill>
            <a:schemeClr val="bg1"/>
          </a:solidFill>
        </p:grpSpPr>
        <p:sp>
          <p:nvSpPr>
            <p:cNvPr id="272452" name="Rectangle 62">
              <a:extLst>
                <a:ext uri="{FF2B5EF4-FFF2-40B4-BE49-F238E27FC236}">
                  <a16:creationId xmlns:a16="http://schemas.microsoft.com/office/drawing/2014/main" id="{D832D9C9-DF40-4FCA-BE67-DFA499B0CB6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2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53" name="Rectangle 63">
              <a:extLst>
                <a:ext uri="{FF2B5EF4-FFF2-40B4-BE49-F238E27FC236}">
                  <a16:creationId xmlns:a16="http://schemas.microsoft.com/office/drawing/2014/main" id="{07633F2C-6158-452B-91E7-E7A7EC6E1C9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getHour()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return hour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6" name="Group 64">
            <a:extLst>
              <a:ext uri="{FF2B5EF4-FFF2-40B4-BE49-F238E27FC236}">
                <a16:creationId xmlns:a16="http://schemas.microsoft.com/office/drawing/2014/main" id="{57C7C9E7-1DE3-4CD7-A984-6B88A547CEF4}"/>
              </a:ext>
            </a:extLst>
          </p:cNvPr>
          <p:cNvGrpSpPr>
            <a:grpSpLocks/>
          </p:cNvGrpSpPr>
          <p:nvPr/>
        </p:nvGrpSpPr>
        <p:grpSpPr>
          <a:xfrm>
            <a:off x="0" y="4154488"/>
            <a:ext cx="6781800" cy="207962"/>
            <a:chOff x="0" y="7480"/>
            <a:chExt cx="3072" cy="374"/>
          </a:xfrm>
          <a:solidFill>
            <a:schemeClr val="bg1"/>
          </a:solidFill>
        </p:grpSpPr>
        <p:sp>
          <p:nvSpPr>
            <p:cNvPr id="272450" name="Rectangle 65">
              <a:extLst>
                <a:ext uri="{FF2B5EF4-FFF2-40B4-BE49-F238E27FC236}">
                  <a16:creationId xmlns:a16="http://schemas.microsoft.com/office/drawing/2014/main" id="{6E8534D6-9936-4508-A61F-E0722F1B67B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0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51" name="Rectangle 66">
              <a:extLst>
                <a:ext uri="{FF2B5EF4-FFF2-40B4-BE49-F238E27FC236}">
                  <a16:creationId xmlns:a16="http://schemas.microsoft.com/office/drawing/2014/main" id="{353D0DBE-6054-439C-9F73-78CAEE5496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getMinute()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return minute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7" name="Group 67">
            <a:extLst>
              <a:ext uri="{FF2B5EF4-FFF2-40B4-BE49-F238E27FC236}">
                <a16:creationId xmlns:a16="http://schemas.microsoft.com/office/drawing/2014/main" id="{E9BD34EB-85BF-4B2F-9FBE-DE3DCDFD2315}"/>
              </a:ext>
            </a:extLst>
          </p:cNvPr>
          <p:cNvGrpSpPr>
            <a:grpSpLocks/>
          </p:cNvGrpSpPr>
          <p:nvPr/>
        </p:nvGrpSpPr>
        <p:grpSpPr>
          <a:xfrm>
            <a:off x="0" y="4362450"/>
            <a:ext cx="6781800" cy="207963"/>
            <a:chOff x="0" y="7854"/>
            <a:chExt cx="3072" cy="374"/>
          </a:xfrm>
          <a:solidFill>
            <a:schemeClr val="bg1"/>
          </a:solidFill>
        </p:grpSpPr>
        <p:sp>
          <p:nvSpPr>
            <p:cNvPr id="272448" name="Rectangle 68">
              <a:extLst>
                <a:ext uri="{FF2B5EF4-FFF2-40B4-BE49-F238E27FC236}">
                  <a16:creationId xmlns:a16="http://schemas.microsoft.com/office/drawing/2014/main" id="{C9EC7578-22D0-4ABC-AD53-BACF4D052F5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7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49" name="Rectangle 69">
              <a:extLst>
                <a:ext uri="{FF2B5EF4-FFF2-40B4-BE49-F238E27FC236}">
                  <a16:creationId xmlns:a16="http://schemas.microsoft.com/office/drawing/2014/main" id="{AF8D8F86-31A5-4F88-95B5-C89D8D9385E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getSecond()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return second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8" name="Group 70">
            <a:extLst>
              <a:ext uri="{FF2B5EF4-FFF2-40B4-BE49-F238E27FC236}">
                <a16:creationId xmlns:a16="http://schemas.microsoft.com/office/drawing/2014/main" id="{B4A52CF7-781D-42C4-A067-383C86EDE6E9}"/>
              </a:ext>
            </a:extLst>
          </p:cNvPr>
          <p:cNvGrpSpPr>
            <a:grpSpLocks/>
          </p:cNvGrpSpPr>
          <p:nvPr/>
        </p:nvGrpSpPr>
        <p:grpSpPr>
          <a:xfrm>
            <a:off x="0" y="4570413"/>
            <a:ext cx="6781800" cy="207962"/>
            <a:chOff x="0" y="8228"/>
            <a:chExt cx="3072" cy="374"/>
          </a:xfrm>
          <a:solidFill>
            <a:schemeClr val="bg1"/>
          </a:solidFill>
        </p:grpSpPr>
        <p:sp>
          <p:nvSpPr>
            <p:cNvPr id="272446" name="Rectangle 71">
              <a:extLst>
                <a:ext uri="{FF2B5EF4-FFF2-40B4-BE49-F238E27FC236}">
                  <a16:creationId xmlns:a16="http://schemas.microsoft.com/office/drawing/2014/main" id="{CCA3955F-9BAB-40BA-80E6-89A483872DF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4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47" name="Rectangle 72">
              <a:extLst>
                <a:ext uri="{FF2B5EF4-FFF2-40B4-BE49-F238E27FC236}">
                  <a16:creationId xmlns:a16="http://schemas.microsoft.com/office/drawing/2014/main" id="{D51981D1-2E4C-4ADB-A02E-02F8E964128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23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09" name="Group 73">
            <a:extLst>
              <a:ext uri="{FF2B5EF4-FFF2-40B4-BE49-F238E27FC236}">
                <a16:creationId xmlns:a16="http://schemas.microsoft.com/office/drawing/2014/main" id="{96D824F4-3527-40ED-9953-0144E5C4B846}"/>
              </a:ext>
            </a:extLst>
          </p:cNvPr>
          <p:cNvGrpSpPr>
            <a:grpSpLocks/>
          </p:cNvGrpSpPr>
          <p:nvPr/>
        </p:nvGrpSpPr>
        <p:grpSpPr>
          <a:xfrm>
            <a:off x="0" y="4778375"/>
            <a:ext cx="6781800" cy="207963"/>
            <a:chOff x="0" y="8602"/>
            <a:chExt cx="3072" cy="374"/>
          </a:xfrm>
          <a:solidFill>
            <a:schemeClr val="bg1"/>
          </a:solidFill>
        </p:grpSpPr>
        <p:sp>
          <p:nvSpPr>
            <p:cNvPr id="272444" name="Rectangle 74">
              <a:extLst>
                <a:ext uri="{FF2B5EF4-FFF2-40B4-BE49-F238E27FC236}">
                  <a16:creationId xmlns:a16="http://schemas.microsoft.com/office/drawing/2014/main" id="{7B33265A-3D18-4BF1-AAD2-45153620685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2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45" name="Rectangle 75">
              <a:extLst>
                <a:ext uri="{FF2B5EF4-FFF2-40B4-BE49-F238E27FC236}">
                  <a16:creationId xmlns:a16="http://schemas.microsoft.com/office/drawing/2014/main" id="{29D30164-04CB-446E-AC33-9DC36587A38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24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print functions (normally declared const)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0" name="Group 76">
            <a:extLst>
              <a:ext uri="{FF2B5EF4-FFF2-40B4-BE49-F238E27FC236}">
                <a16:creationId xmlns:a16="http://schemas.microsoft.com/office/drawing/2014/main" id="{9C593997-9289-480E-B820-2B34C18C3DC2}"/>
              </a:ext>
            </a:extLst>
          </p:cNvPr>
          <p:cNvGrpSpPr>
            <a:grpSpLocks/>
          </p:cNvGrpSpPr>
          <p:nvPr/>
        </p:nvGrpSpPr>
        <p:grpSpPr>
          <a:xfrm>
            <a:off x="0" y="4986338"/>
            <a:ext cx="6781800" cy="207962"/>
            <a:chOff x="0" y="8976"/>
            <a:chExt cx="3072" cy="374"/>
          </a:xfrm>
          <a:solidFill>
            <a:schemeClr val="bg1"/>
          </a:solidFill>
        </p:grpSpPr>
        <p:sp>
          <p:nvSpPr>
            <p:cNvPr id="272442" name="Rectangle 77">
              <a:extLst>
                <a:ext uri="{FF2B5EF4-FFF2-40B4-BE49-F238E27FC236}">
                  <a16:creationId xmlns:a16="http://schemas.microsoft.com/office/drawing/2014/main" id="{B3365E4E-6D51-4CA2-AF5B-8D986C41C7E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9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43" name="Rectangle 78">
              <a:extLst>
                <a:ext uri="{FF2B5EF4-FFF2-40B4-BE49-F238E27FC236}">
                  <a16:creationId xmlns:a16="http://schemas.microsoft.com/office/drawing/2014/main" id="{25B20695-65E2-406E-BE34-28818491761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void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printMilitary()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print military time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1" name="Group 79">
            <a:extLst>
              <a:ext uri="{FF2B5EF4-FFF2-40B4-BE49-F238E27FC236}">
                <a16:creationId xmlns:a16="http://schemas.microsoft.com/office/drawing/2014/main" id="{DD6603FD-8408-4ABE-BC4E-39E6CE3B97E6}"/>
              </a:ext>
            </a:extLst>
          </p:cNvPr>
          <p:cNvGrpSpPr>
            <a:grpSpLocks/>
          </p:cNvGrpSpPr>
          <p:nvPr/>
        </p:nvGrpSpPr>
        <p:grpSpPr>
          <a:xfrm>
            <a:off x="0" y="5194300"/>
            <a:ext cx="6781800" cy="207963"/>
            <a:chOff x="0" y="9350"/>
            <a:chExt cx="3072" cy="374"/>
          </a:xfrm>
          <a:solidFill>
            <a:schemeClr val="bg1"/>
          </a:solidFill>
        </p:grpSpPr>
        <p:sp>
          <p:nvSpPr>
            <p:cNvPr id="272440" name="Rectangle 80">
              <a:extLst>
                <a:ext uri="{FF2B5EF4-FFF2-40B4-BE49-F238E27FC236}">
                  <a16:creationId xmlns:a16="http://schemas.microsoft.com/office/drawing/2014/main" id="{17378208-1B28-449E-ACA6-2281A8CAE89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7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41" name="Rectangle 81">
              <a:extLst>
                <a:ext uri="{FF2B5EF4-FFF2-40B4-BE49-F238E27FC236}">
                  <a16:creationId xmlns:a16="http://schemas.microsoft.com/office/drawing/2014/main" id="{7B343730-FF29-4A45-ACE1-3251F7A38FC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void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printStandard()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;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print standard time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2" name="Group 82">
            <a:extLst>
              <a:ext uri="{FF2B5EF4-FFF2-40B4-BE49-F238E27FC236}">
                <a16:creationId xmlns:a16="http://schemas.microsoft.com/office/drawing/2014/main" id="{59B96370-4807-422F-8DB1-352DE2768FF5}"/>
              </a:ext>
            </a:extLst>
          </p:cNvPr>
          <p:cNvGrpSpPr>
            <a:grpSpLocks/>
          </p:cNvGrpSpPr>
          <p:nvPr/>
        </p:nvGrpSpPr>
        <p:grpSpPr>
          <a:xfrm>
            <a:off x="0" y="5402263"/>
            <a:ext cx="6781800" cy="206375"/>
            <a:chOff x="0" y="9724"/>
            <a:chExt cx="3072" cy="374"/>
          </a:xfrm>
          <a:solidFill>
            <a:schemeClr val="bg1"/>
          </a:solidFill>
        </p:grpSpPr>
        <p:sp>
          <p:nvSpPr>
            <p:cNvPr id="272438" name="Rectangle 83">
              <a:extLst>
                <a:ext uri="{FF2B5EF4-FFF2-40B4-BE49-F238E27FC236}">
                  <a16:creationId xmlns:a16="http://schemas.microsoft.com/office/drawing/2014/main" id="{4096F3CB-94EE-4253-BFEA-EA19B0E1685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4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39" name="Rectangle 84">
              <a:extLst>
                <a:ext uri="{FF2B5EF4-FFF2-40B4-BE49-F238E27FC236}">
                  <a16:creationId xmlns:a16="http://schemas.microsoft.com/office/drawing/2014/main" id="{2D29D4BE-1F09-4C20-923A-026B8DEEC26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27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private: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3" name="Group 85">
            <a:extLst>
              <a:ext uri="{FF2B5EF4-FFF2-40B4-BE49-F238E27FC236}">
                <a16:creationId xmlns:a16="http://schemas.microsoft.com/office/drawing/2014/main" id="{341F2099-90B0-49D1-8EB0-7D4693CDCD06}"/>
              </a:ext>
            </a:extLst>
          </p:cNvPr>
          <p:cNvGrpSpPr>
            <a:grpSpLocks/>
          </p:cNvGrpSpPr>
          <p:nvPr/>
        </p:nvGrpSpPr>
        <p:grpSpPr>
          <a:xfrm>
            <a:off x="0" y="5608638"/>
            <a:ext cx="6781800" cy="207962"/>
            <a:chOff x="0" y="10098"/>
            <a:chExt cx="3072" cy="374"/>
          </a:xfrm>
          <a:solidFill>
            <a:schemeClr val="bg1"/>
          </a:solidFill>
        </p:grpSpPr>
        <p:sp>
          <p:nvSpPr>
            <p:cNvPr id="272436" name="Rectangle 86">
              <a:extLst>
                <a:ext uri="{FF2B5EF4-FFF2-40B4-BE49-F238E27FC236}">
                  <a16:creationId xmlns:a16="http://schemas.microsoft.com/office/drawing/2014/main" id="{6E3ECFE0-2D29-4EF9-9E78-89AF22D524E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11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37" name="Rectangle 87">
              <a:extLst>
                <a:ext uri="{FF2B5EF4-FFF2-40B4-BE49-F238E27FC236}">
                  <a16:creationId xmlns:a16="http://schemas.microsoft.com/office/drawing/2014/main" id="{79ACA16C-FAD2-4B70-AB36-532FBF7EE0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28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hour;          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0 - 23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4" name="Group 88">
            <a:extLst>
              <a:ext uri="{FF2B5EF4-FFF2-40B4-BE49-F238E27FC236}">
                <a16:creationId xmlns:a16="http://schemas.microsoft.com/office/drawing/2014/main" id="{50574200-BB17-440D-8685-C96555AB8F64}"/>
              </a:ext>
            </a:extLst>
          </p:cNvPr>
          <p:cNvGrpSpPr>
            <a:grpSpLocks/>
          </p:cNvGrpSpPr>
          <p:nvPr/>
        </p:nvGrpSpPr>
        <p:grpSpPr>
          <a:xfrm>
            <a:off x="0" y="5816600"/>
            <a:ext cx="6781800" cy="207963"/>
            <a:chOff x="0" y="10472"/>
            <a:chExt cx="3072" cy="374"/>
          </a:xfrm>
          <a:solidFill>
            <a:schemeClr val="bg1"/>
          </a:solidFill>
        </p:grpSpPr>
        <p:sp>
          <p:nvSpPr>
            <p:cNvPr id="272434" name="Rectangle 89">
              <a:extLst>
                <a:ext uri="{FF2B5EF4-FFF2-40B4-BE49-F238E27FC236}">
                  <a16:creationId xmlns:a16="http://schemas.microsoft.com/office/drawing/2014/main" id="{A659C555-D22B-40F2-8B4C-1F01AF64F76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93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35" name="Rectangle 90">
              <a:extLst>
                <a:ext uri="{FF2B5EF4-FFF2-40B4-BE49-F238E27FC236}">
                  <a16:creationId xmlns:a16="http://schemas.microsoft.com/office/drawing/2014/main" id="{79A1E4A2-3D83-4D3C-9802-9C6409A3B4A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29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minute;         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0 - 59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5" name="Group 91">
            <a:extLst>
              <a:ext uri="{FF2B5EF4-FFF2-40B4-BE49-F238E27FC236}">
                <a16:creationId xmlns:a16="http://schemas.microsoft.com/office/drawing/2014/main" id="{5B8732E8-4917-4130-AD63-853A83BBD357}"/>
              </a:ext>
            </a:extLst>
          </p:cNvPr>
          <p:cNvGrpSpPr>
            <a:grpSpLocks/>
          </p:cNvGrpSpPr>
          <p:nvPr/>
        </p:nvGrpSpPr>
        <p:grpSpPr>
          <a:xfrm>
            <a:off x="0" y="6024563"/>
            <a:ext cx="6781800" cy="207962"/>
            <a:chOff x="0" y="10846"/>
            <a:chExt cx="3072" cy="374"/>
          </a:xfrm>
          <a:solidFill>
            <a:schemeClr val="bg1"/>
          </a:solidFill>
        </p:grpSpPr>
        <p:sp>
          <p:nvSpPr>
            <p:cNvPr id="272432" name="Rectangle 92">
              <a:extLst>
                <a:ext uri="{FF2B5EF4-FFF2-40B4-BE49-F238E27FC236}">
                  <a16:creationId xmlns:a16="http://schemas.microsoft.com/office/drawing/2014/main" id="{8B4643CB-2C90-4150-87EB-146E241399E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67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33" name="Rectangle 93">
              <a:extLst>
                <a:ext uri="{FF2B5EF4-FFF2-40B4-BE49-F238E27FC236}">
                  <a16:creationId xmlns:a16="http://schemas.microsoft.com/office/drawing/2014/main" id="{36020D3D-A33E-460A-8037-1BF7F0E6788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second;      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  // 0 - 59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6" name="Group 94">
            <a:extLst>
              <a:ext uri="{FF2B5EF4-FFF2-40B4-BE49-F238E27FC236}">
                <a16:creationId xmlns:a16="http://schemas.microsoft.com/office/drawing/2014/main" id="{6F05A20A-7CD7-41DC-8FE3-84AD281D4CF1}"/>
              </a:ext>
            </a:extLst>
          </p:cNvPr>
          <p:cNvGrpSpPr>
            <a:grpSpLocks/>
          </p:cNvGrpSpPr>
          <p:nvPr/>
        </p:nvGrpSpPr>
        <p:grpSpPr>
          <a:xfrm>
            <a:off x="0" y="6232525"/>
            <a:ext cx="6781800" cy="207963"/>
            <a:chOff x="0" y="11220"/>
            <a:chExt cx="3072" cy="374"/>
          </a:xfrm>
          <a:solidFill>
            <a:schemeClr val="bg1"/>
          </a:solidFill>
        </p:grpSpPr>
        <p:sp>
          <p:nvSpPr>
            <p:cNvPr id="272430" name="Rectangle 95">
              <a:extLst>
                <a:ext uri="{FF2B5EF4-FFF2-40B4-BE49-F238E27FC236}">
                  <a16:creationId xmlns:a16="http://schemas.microsoft.com/office/drawing/2014/main" id="{0D7FC39E-04EA-43F0-B4A9-65FE7E1FA84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41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31" name="Rectangle 96">
              <a:extLst>
                <a:ext uri="{FF2B5EF4-FFF2-40B4-BE49-F238E27FC236}">
                  <a16:creationId xmlns:a16="http://schemas.microsoft.com/office/drawing/2014/main" id="{982459A9-5B5B-4030-9A4C-945CA0F8880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7" name="Group 97">
            <a:extLst>
              <a:ext uri="{FF2B5EF4-FFF2-40B4-BE49-F238E27FC236}">
                <a16:creationId xmlns:a16="http://schemas.microsoft.com/office/drawing/2014/main" id="{AB208AD2-4AD4-41A9-95FC-9724E562BDBE}"/>
              </a:ext>
            </a:extLst>
          </p:cNvPr>
          <p:cNvGrpSpPr>
            <a:grpSpLocks/>
          </p:cNvGrpSpPr>
          <p:nvPr/>
        </p:nvGrpSpPr>
        <p:grpSpPr>
          <a:xfrm>
            <a:off x="0" y="6440488"/>
            <a:ext cx="6781800" cy="207962"/>
            <a:chOff x="0" y="11594"/>
            <a:chExt cx="3072" cy="374"/>
          </a:xfrm>
          <a:solidFill>
            <a:schemeClr val="bg1"/>
          </a:solidFill>
        </p:grpSpPr>
        <p:sp>
          <p:nvSpPr>
            <p:cNvPr id="272428" name="Rectangle 98">
              <a:extLst>
                <a:ext uri="{FF2B5EF4-FFF2-40B4-BE49-F238E27FC236}">
                  <a16:creationId xmlns:a16="http://schemas.microsoft.com/office/drawing/2014/main" id="{6BC608F1-BAFE-4431-81A0-6FD4E9C4968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615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2429" name="Rectangle 99">
              <a:extLst>
                <a:ext uri="{FF2B5EF4-FFF2-40B4-BE49-F238E27FC236}">
                  <a16:creationId xmlns:a16="http://schemas.microsoft.com/office/drawing/2014/main" id="{82494243-EC40-4FB3-A39E-DA8AA8C5AFD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32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2418" name="Group 100">
            <a:extLst>
              <a:ext uri="{FF2B5EF4-FFF2-40B4-BE49-F238E27FC236}">
                <a16:creationId xmlns:a16="http://schemas.microsoft.com/office/drawing/2014/main" id="{484D726F-2301-4FC9-8EE9-DCF0A6C2625D}"/>
              </a:ext>
            </a:extLst>
          </p:cNvPr>
          <p:cNvGrpSpPr>
            <a:grpSpLocks/>
          </p:cNvGrpSpPr>
          <p:nvPr/>
        </p:nvGrpSpPr>
        <p:grpSpPr>
          <a:xfrm>
            <a:off x="0" y="6650038"/>
            <a:ext cx="6781800" cy="207962"/>
            <a:chOff x="0" y="11968"/>
            <a:chExt cx="3072" cy="374"/>
          </a:xfrm>
          <a:solidFill>
            <a:schemeClr val="bg1"/>
          </a:solidFill>
        </p:grpSpPr>
        <p:sp>
          <p:nvSpPr>
            <p:cNvPr id="272424" name="Rectangle 101">
              <a:extLst>
                <a:ext uri="{FF2B5EF4-FFF2-40B4-BE49-F238E27FC236}">
                  <a16:creationId xmlns:a16="http://schemas.microsoft.com/office/drawing/2014/main" id="{4EEB61AC-0ACF-43D8-9F42-EC92E788FE8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989"/>
              <a:ext cx="3072" cy="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grpSp>
          <p:nvGrpSpPr>
            <p:cNvPr id="272425" name="Group 102">
              <a:extLst>
                <a:ext uri="{FF2B5EF4-FFF2-40B4-BE49-F238E27FC236}">
                  <a16:creationId xmlns:a16="http://schemas.microsoft.com/office/drawing/2014/main" id="{1C6C3F26-DF38-4C87-978B-D852D4936F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968"/>
              <a:ext cx="3072" cy="374"/>
              <a:chOff x="0" y="11968"/>
              <a:chExt cx="3072" cy="374"/>
            </a:xfrm>
            <a:grpFill/>
          </p:grpSpPr>
          <p:sp>
            <p:nvSpPr>
              <p:cNvPr id="272426" name="Rectangle 103">
                <a:extLst>
                  <a:ext uri="{FF2B5EF4-FFF2-40B4-BE49-F238E27FC236}">
                    <a16:creationId xmlns:a16="http://schemas.microsoft.com/office/drawing/2014/main" id="{92CD54DF-89BE-44F2-BE55-EF085FEFC7C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96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numCol="1" tIns="0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33	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#endif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  <p:sp>
            <p:nvSpPr>
              <p:cNvPr id="272427" name="Rectangle 104">
                <a:extLst>
                  <a:ext uri="{FF2B5EF4-FFF2-40B4-BE49-F238E27FC236}">
                    <a16:creationId xmlns:a16="http://schemas.microsoft.com/office/drawing/2014/main" id="{D33FDE7F-7089-45BA-9C02-2217ED61B43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989"/>
                <a:ext cx="3072" cy="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0" numCol="1" t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</p:grpSp>
      </p:grpSp>
      <p:grpSp>
        <p:nvGrpSpPr>
          <p:cNvPr id="55335" name="Group 109">
            <a:extLst>
              <a:ext uri="{FF2B5EF4-FFF2-40B4-BE49-F238E27FC236}">
                <a16:creationId xmlns:a16="http://schemas.microsoft.com/office/drawing/2014/main" id="{65145FAF-7DE7-45E3-8E5F-E8B3F1B379C0}"/>
              </a:ext>
            </a:extLst>
          </p:cNvPr>
          <p:cNvGrpSpPr>
            <a:grpSpLocks/>
          </p:cNvGrpSpPr>
          <p:nvPr/>
        </p:nvGrpSpPr>
        <p:grpSpPr>
          <a:xfrm>
            <a:off x="3506788" y="2852738"/>
            <a:ext cx="5407025" cy="1466850"/>
            <a:chOff x="1667" y="1815"/>
            <a:chExt cx="2856" cy="924"/>
          </a:xfrm>
        </p:grpSpPr>
        <p:sp>
          <p:nvSpPr>
            <p:cNvPr id="272422" name="Text Box 106">
              <a:extLst>
                <a:ext uri="{FF2B5EF4-FFF2-40B4-BE49-F238E27FC236}">
                  <a16:creationId xmlns:a16="http://schemas.microsoft.com/office/drawing/2014/main" id="{F65F7669-1F5E-4076-8050-B508BB1A46B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749" y="2119"/>
              <a:ext cx="1774" cy="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dirty="0" lang="en-US" sz="1600">
                  <a:ea charset="-128" panose="020B0600070205080204" pitchFamily="34" typeface="MS PGothic"/>
                </a:rPr>
                <a:t>Notice the </a:t>
              </a:r>
              <a:r>
                <a:rPr altLang="en-PK" b="1" dirty="0" lang="en-US" sz="16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Time &amp;</a:t>
              </a:r>
              <a:r>
                <a:rPr altLang="en-PK" b="1" dirty="0" lang="en-US" sz="1600">
                  <a:solidFill>
                    <a:srgbClr val="C00000"/>
                  </a:solidFill>
                  <a:ea charset="-128" panose="020B0600070205080204" pitchFamily="34" typeface="MS PGothic"/>
                </a:rPr>
                <a:t> </a:t>
              </a:r>
              <a:r>
                <a:rPr altLang="en-PK" dirty="0" lang="en-US" sz="1600">
                  <a:ea charset="-128" panose="020B0600070205080204" pitchFamily="34" typeface="MS PGothic"/>
                </a:rPr>
                <a:t>- function returns a </a:t>
              </a:r>
              <a:r>
                <a:rPr altLang="en-PK" b="1" dirty="0" lang="en-US" sz="1600">
                  <a:solidFill>
                    <a:srgbClr val="FF0000"/>
                  </a:solidFill>
                  <a:ea charset="-128" panose="020B0600070205080204" pitchFamily="34" typeface="MS PGothic"/>
                </a:rPr>
                <a:t>reference to a </a:t>
              </a:r>
              <a:r>
                <a:rPr altLang="en-PK" b="1" dirty="0" lang="en-US" sz="16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Time</a:t>
              </a:r>
              <a:r>
                <a:rPr altLang="en-PK" b="1" dirty="0" lang="en-US" sz="1600">
                  <a:solidFill>
                    <a:srgbClr val="FF0000"/>
                  </a:solidFill>
                  <a:ea charset="-128" panose="020B0600070205080204" pitchFamily="34" typeface="MS PGothic"/>
                </a:rPr>
                <a:t> object</a:t>
              </a:r>
              <a:r>
                <a:rPr altLang="en-PK" dirty="0" lang="en-US" sz="1600">
                  <a:solidFill>
                    <a:srgbClr val="FF0000"/>
                  </a:solidFill>
                  <a:ea charset="-128" panose="020B0600070205080204" pitchFamily="34" typeface="MS PGothic"/>
                </a:rPr>
                <a:t>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dirty="0" lang="en-US" sz="1600">
                  <a:ea charset="-128" panose="020B0600070205080204" pitchFamily="34" typeface="MS PGothic"/>
                </a:rPr>
                <a:t>Specify object in function definition.</a:t>
              </a:r>
              <a:endParaRPr altLang="en-PK" b="1" dirty="0" lang="en-US" sz="1600">
                <a:ea charset="-128" panose="020B0600070205080204" pitchFamily="34" typeface="MS PGothic"/>
              </a:endParaRPr>
            </a:p>
          </p:txBody>
        </p:sp>
        <p:sp>
          <p:nvSpPr>
            <p:cNvPr id="272423" name="Line 108">
              <a:extLst>
                <a:ext uri="{FF2B5EF4-FFF2-40B4-BE49-F238E27FC236}">
                  <a16:creationId xmlns:a16="http://schemas.microsoft.com/office/drawing/2014/main" id="{EE99AB4B-A2F1-4C9C-B81A-9DD73C3BC7B7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667" y="1815"/>
              <a:ext cx="1082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 tIns="0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434" name="Group 4">
            <a:extLst>
              <a:ext uri="{FF2B5EF4-FFF2-40B4-BE49-F238E27FC236}">
                <a16:creationId xmlns:a16="http://schemas.microsoft.com/office/drawing/2014/main" id="{C8CC2DE0-EE71-4960-8418-073DACA2F1ED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81800" cy="220663"/>
            <a:chOff x="0" y="0"/>
            <a:chExt cx="3072" cy="374"/>
          </a:xfrm>
          <a:solidFill>
            <a:schemeClr val="bg1"/>
          </a:solidFill>
        </p:grpSpPr>
        <p:sp>
          <p:nvSpPr>
            <p:cNvPr id="274530" name="Rectangle 5">
              <a:extLst>
                <a:ext uri="{FF2B5EF4-FFF2-40B4-BE49-F238E27FC236}">
                  <a16:creationId xmlns:a16="http://schemas.microsoft.com/office/drawing/2014/main" id="{84BFFB27-0E94-4594-B7D7-46599C16970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31" name="Rectangle 6">
              <a:extLst>
                <a:ext uri="{FF2B5EF4-FFF2-40B4-BE49-F238E27FC236}">
                  <a16:creationId xmlns:a16="http://schemas.microsoft.com/office/drawing/2014/main" id="{F6EC844B-0E97-44D8-A98A-412F5B84B4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34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7.8: time.cpp 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35" name="Group 7">
            <a:extLst>
              <a:ext uri="{FF2B5EF4-FFF2-40B4-BE49-F238E27FC236}">
                <a16:creationId xmlns:a16="http://schemas.microsoft.com/office/drawing/2014/main" id="{495EBF06-BFEF-426B-851F-2FB50B5CC4DC}"/>
              </a:ext>
            </a:extLst>
          </p:cNvPr>
          <p:cNvGrpSpPr>
            <a:grpSpLocks/>
          </p:cNvGrpSpPr>
          <p:nvPr/>
        </p:nvGrpSpPr>
        <p:grpSpPr>
          <a:xfrm>
            <a:off x="0" y="220663"/>
            <a:ext cx="6781800" cy="220662"/>
            <a:chOff x="0" y="374"/>
            <a:chExt cx="3072" cy="374"/>
          </a:xfrm>
          <a:solidFill>
            <a:schemeClr val="bg1"/>
          </a:solidFill>
        </p:grpSpPr>
        <p:sp>
          <p:nvSpPr>
            <p:cNvPr id="274528" name="Rectangle 8">
              <a:extLst>
                <a:ext uri="{FF2B5EF4-FFF2-40B4-BE49-F238E27FC236}">
                  <a16:creationId xmlns:a16="http://schemas.microsoft.com/office/drawing/2014/main" id="{1D85C9D5-29DD-4084-B414-3CFCC2D1C0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0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29" name="Rectangle 9">
              <a:extLst>
                <a:ext uri="{FF2B5EF4-FFF2-40B4-BE49-F238E27FC236}">
                  <a16:creationId xmlns:a16="http://schemas.microsoft.com/office/drawing/2014/main" id="{62748E24-A58E-4FEE-9B92-63F6F6C4784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35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Member function definitions for Time class.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36" name="Group 10">
            <a:extLst>
              <a:ext uri="{FF2B5EF4-FFF2-40B4-BE49-F238E27FC236}">
                <a16:creationId xmlns:a16="http://schemas.microsoft.com/office/drawing/2014/main" id="{C285AAF1-8A98-43FB-BE9C-7F93F81E49FF}"/>
              </a:ext>
            </a:extLst>
          </p:cNvPr>
          <p:cNvGrpSpPr>
            <a:grpSpLocks/>
          </p:cNvGrpSpPr>
          <p:nvPr/>
        </p:nvGrpSpPr>
        <p:grpSpPr>
          <a:xfrm>
            <a:off x="0" y="441325"/>
            <a:ext cx="6781800" cy="222250"/>
            <a:chOff x="0" y="748"/>
            <a:chExt cx="3072" cy="374"/>
          </a:xfrm>
          <a:solidFill>
            <a:schemeClr val="bg1"/>
          </a:solidFill>
        </p:grpSpPr>
        <p:sp>
          <p:nvSpPr>
            <p:cNvPr id="274526" name="Rectangle 11">
              <a:extLst>
                <a:ext uri="{FF2B5EF4-FFF2-40B4-BE49-F238E27FC236}">
                  <a16:creationId xmlns:a16="http://schemas.microsoft.com/office/drawing/2014/main" id="{2681AE49-D871-4204-96C6-66FF1CD1AE7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7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27" name="Rectangle 12">
              <a:extLst>
                <a:ext uri="{FF2B5EF4-FFF2-40B4-BE49-F238E27FC236}">
                  <a16:creationId xmlns:a16="http://schemas.microsoft.com/office/drawing/2014/main" id="{ECE31C93-CB58-40FD-B230-823BFA7C05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36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&lt;iostream&gt;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37" name="Group 13">
            <a:extLst>
              <a:ext uri="{FF2B5EF4-FFF2-40B4-BE49-F238E27FC236}">
                <a16:creationId xmlns:a16="http://schemas.microsoft.com/office/drawing/2014/main" id="{12DAB55B-8FF1-498F-A79D-D7BA74E22970}"/>
              </a:ext>
            </a:extLst>
          </p:cNvPr>
          <p:cNvGrpSpPr>
            <a:grpSpLocks/>
          </p:cNvGrpSpPr>
          <p:nvPr/>
        </p:nvGrpSpPr>
        <p:grpSpPr>
          <a:xfrm>
            <a:off x="0" y="663575"/>
            <a:ext cx="6781800" cy="220663"/>
            <a:chOff x="0" y="1122"/>
            <a:chExt cx="3072" cy="374"/>
          </a:xfrm>
          <a:solidFill>
            <a:schemeClr val="bg1"/>
          </a:solidFill>
        </p:grpSpPr>
        <p:sp>
          <p:nvSpPr>
            <p:cNvPr id="274524" name="Rectangle 14">
              <a:extLst>
                <a:ext uri="{FF2B5EF4-FFF2-40B4-BE49-F238E27FC236}">
                  <a16:creationId xmlns:a16="http://schemas.microsoft.com/office/drawing/2014/main" id="{452B78D3-E127-4A76-91C8-E98553E4DCC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25" name="Rectangle 15">
              <a:extLst>
                <a:ext uri="{FF2B5EF4-FFF2-40B4-BE49-F238E27FC236}">
                  <a16:creationId xmlns:a16="http://schemas.microsoft.com/office/drawing/2014/main" id="{ED562AFE-A845-4495-A3B3-A2F3CCC4D12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37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38" name="Group 16">
            <a:extLst>
              <a:ext uri="{FF2B5EF4-FFF2-40B4-BE49-F238E27FC236}">
                <a16:creationId xmlns:a16="http://schemas.microsoft.com/office/drawing/2014/main" id="{62B35F8E-0655-4B68-AB3C-01279C01C37F}"/>
              </a:ext>
            </a:extLst>
          </p:cNvPr>
          <p:cNvGrpSpPr>
            <a:grpSpLocks/>
          </p:cNvGrpSpPr>
          <p:nvPr/>
        </p:nvGrpSpPr>
        <p:grpSpPr>
          <a:xfrm>
            <a:off x="0" y="884238"/>
            <a:ext cx="6781800" cy="220662"/>
            <a:chOff x="0" y="1496"/>
            <a:chExt cx="3072" cy="374"/>
          </a:xfrm>
          <a:solidFill>
            <a:schemeClr val="bg1"/>
          </a:solidFill>
        </p:grpSpPr>
        <p:sp>
          <p:nvSpPr>
            <p:cNvPr id="274522" name="Rectangle 17">
              <a:extLst>
                <a:ext uri="{FF2B5EF4-FFF2-40B4-BE49-F238E27FC236}">
                  <a16:creationId xmlns:a16="http://schemas.microsoft.com/office/drawing/2014/main" id="{93F05CA3-C109-41C0-8ACF-16C043D0D76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2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23" name="Rectangle 18">
              <a:extLst>
                <a:ext uri="{FF2B5EF4-FFF2-40B4-BE49-F238E27FC236}">
                  <a16:creationId xmlns:a16="http://schemas.microsoft.com/office/drawing/2014/main" id="{58C141BD-8802-4B01-AFC9-4A9E38FBDBA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38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std::cout;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39" name="Group 19">
            <a:extLst>
              <a:ext uri="{FF2B5EF4-FFF2-40B4-BE49-F238E27FC236}">
                <a16:creationId xmlns:a16="http://schemas.microsoft.com/office/drawing/2014/main" id="{9587619A-7E4A-4A61-B99F-96DD841587E7}"/>
              </a:ext>
            </a:extLst>
          </p:cNvPr>
          <p:cNvGrpSpPr>
            <a:grpSpLocks/>
          </p:cNvGrpSpPr>
          <p:nvPr/>
        </p:nvGrpSpPr>
        <p:grpSpPr>
          <a:xfrm>
            <a:off x="0" y="1104900"/>
            <a:ext cx="6781800" cy="222250"/>
            <a:chOff x="0" y="1870"/>
            <a:chExt cx="3072" cy="374"/>
          </a:xfrm>
          <a:solidFill>
            <a:schemeClr val="bg1"/>
          </a:solidFill>
        </p:grpSpPr>
        <p:sp>
          <p:nvSpPr>
            <p:cNvPr id="274520" name="Rectangle 20">
              <a:extLst>
                <a:ext uri="{FF2B5EF4-FFF2-40B4-BE49-F238E27FC236}">
                  <a16:creationId xmlns:a16="http://schemas.microsoft.com/office/drawing/2014/main" id="{6682B07F-87B0-4586-80C8-68BD19D0852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90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21" name="Rectangle 21">
              <a:extLst>
                <a:ext uri="{FF2B5EF4-FFF2-40B4-BE49-F238E27FC236}">
                  <a16:creationId xmlns:a16="http://schemas.microsoft.com/office/drawing/2014/main" id="{89DBC5B1-4542-4E75-936A-2E1C9402532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39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0" name="Group 22">
            <a:extLst>
              <a:ext uri="{FF2B5EF4-FFF2-40B4-BE49-F238E27FC236}">
                <a16:creationId xmlns:a16="http://schemas.microsoft.com/office/drawing/2014/main" id="{1A71F277-5589-4DB8-960D-C63C3074006A}"/>
              </a:ext>
            </a:extLst>
          </p:cNvPr>
          <p:cNvGrpSpPr>
            <a:grpSpLocks/>
          </p:cNvGrpSpPr>
          <p:nvPr/>
        </p:nvGrpSpPr>
        <p:grpSpPr>
          <a:xfrm>
            <a:off x="0" y="1327150"/>
            <a:ext cx="6781800" cy="220663"/>
            <a:chOff x="0" y="2244"/>
            <a:chExt cx="3072" cy="374"/>
          </a:xfrm>
          <a:solidFill>
            <a:schemeClr val="bg1"/>
          </a:solidFill>
        </p:grpSpPr>
        <p:sp>
          <p:nvSpPr>
            <p:cNvPr id="274518" name="Rectangle 23">
              <a:extLst>
                <a:ext uri="{FF2B5EF4-FFF2-40B4-BE49-F238E27FC236}">
                  <a16:creationId xmlns:a16="http://schemas.microsoft.com/office/drawing/2014/main" id="{F8725DE6-8DA4-4F62-90FF-8BAA9A08BE0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7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19" name="Rectangle 24">
              <a:extLst>
                <a:ext uri="{FF2B5EF4-FFF2-40B4-BE49-F238E27FC236}">
                  <a16:creationId xmlns:a16="http://schemas.microsoft.com/office/drawing/2014/main" id="{54A1CA1C-F6FA-4203-9286-149227B6B9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40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"time6.h"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1" name="Group 25">
            <a:extLst>
              <a:ext uri="{FF2B5EF4-FFF2-40B4-BE49-F238E27FC236}">
                <a16:creationId xmlns:a16="http://schemas.microsoft.com/office/drawing/2014/main" id="{1E1BF068-7891-4626-913B-70284DB02725}"/>
              </a:ext>
            </a:extLst>
          </p:cNvPr>
          <p:cNvGrpSpPr>
            <a:grpSpLocks/>
          </p:cNvGrpSpPr>
          <p:nvPr/>
        </p:nvGrpSpPr>
        <p:grpSpPr>
          <a:xfrm>
            <a:off x="0" y="1547813"/>
            <a:ext cx="6781800" cy="222250"/>
            <a:chOff x="0" y="2618"/>
            <a:chExt cx="3072" cy="374"/>
          </a:xfrm>
          <a:solidFill>
            <a:schemeClr val="bg1"/>
          </a:solidFill>
        </p:grpSpPr>
        <p:sp>
          <p:nvSpPr>
            <p:cNvPr id="274516" name="Rectangle 26">
              <a:extLst>
                <a:ext uri="{FF2B5EF4-FFF2-40B4-BE49-F238E27FC236}">
                  <a16:creationId xmlns:a16="http://schemas.microsoft.com/office/drawing/2014/main" id="{BAEC389C-0566-46D3-8EBC-05710966CD2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4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17" name="Rectangle 27">
              <a:extLst>
                <a:ext uri="{FF2B5EF4-FFF2-40B4-BE49-F238E27FC236}">
                  <a16:creationId xmlns:a16="http://schemas.microsoft.com/office/drawing/2014/main" id="{C4E1EDFB-810E-4A9D-B085-D7FC5C4B01F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41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2" name="Group 28">
            <a:extLst>
              <a:ext uri="{FF2B5EF4-FFF2-40B4-BE49-F238E27FC236}">
                <a16:creationId xmlns:a16="http://schemas.microsoft.com/office/drawing/2014/main" id="{B9CB0B6F-3EB8-4F91-9456-AC552787C50F}"/>
              </a:ext>
            </a:extLst>
          </p:cNvPr>
          <p:cNvGrpSpPr>
            <a:grpSpLocks/>
          </p:cNvGrpSpPr>
          <p:nvPr/>
        </p:nvGrpSpPr>
        <p:grpSpPr>
          <a:xfrm>
            <a:off x="0" y="1770063"/>
            <a:ext cx="6781800" cy="220662"/>
            <a:chOff x="0" y="2992"/>
            <a:chExt cx="3072" cy="374"/>
          </a:xfrm>
          <a:solidFill>
            <a:schemeClr val="bg1"/>
          </a:solidFill>
        </p:grpSpPr>
        <p:sp>
          <p:nvSpPr>
            <p:cNvPr id="274514" name="Rectangle 29">
              <a:extLst>
                <a:ext uri="{FF2B5EF4-FFF2-40B4-BE49-F238E27FC236}">
                  <a16:creationId xmlns:a16="http://schemas.microsoft.com/office/drawing/2014/main" id="{B124F452-FC2C-47E0-8121-1A4076D7811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2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15" name="Rectangle 30">
              <a:extLst>
                <a:ext uri="{FF2B5EF4-FFF2-40B4-BE49-F238E27FC236}">
                  <a16:creationId xmlns:a16="http://schemas.microsoft.com/office/drawing/2014/main" id="{8F0D25AC-3512-43DB-B95B-12C01E09ED1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42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Constructor function to initialize private data.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3" name="Group 31">
            <a:extLst>
              <a:ext uri="{FF2B5EF4-FFF2-40B4-BE49-F238E27FC236}">
                <a16:creationId xmlns:a16="http://schemas.microsoft.com/office/drawing/2014/main" id="{7A0F07E3-DD76-4DD5-B21C-D973003DFBD7}"/>
              </a:ext>
            </a:extLst>
          </p:cNvPr>
          <p:cNvGrpSpPr>
            <a:grpSpLocks/>
          </p:cNvGrpSpPr>
          <p:nvPr/>
        </p:nvGrpSpPr>
        <p:grpSpPr>
          <a:xfrm>
            <a:off x="0" y="1990725"/>
            <a:ext cx="6781800" cy="220663"/>
            <a:chOff x="0" y="3366"/>
            <a:chExt cx="3072" cy="374"/>
          </a:xfrm>
          <a:solidFill>
            <a:schemeClr val="bg1"/>
          </a:solidFill>
        </p:grpSpPr>
        <p:sp>
          <p:nvSpPr>
            <p:cNvPr id="274512" name="Rectangle 32">
              <a:extLst>
                <a:ext uri="{FF2B5EF4-FFF2-40B4-BE49-F238E27FC236}">
                  <a16:creationId xmlns:a16="http://schemas.microsoft.com/office/drawing/2014/main" id="{B6674B45-2E79-4E3B-8C73-0A35250D0A7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9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13" name="Rectangle 33">
              <a:extLst>
                <a:ext uri="{FF2B5EF4-FFF2-40B4-BE49-F238E27FC236}">
                  <a16:creationId xmlns:a16="http://schemas.microsoft.com/office/drawing/2014/main" id="{1E685F0D-69D4-4C7A-85D4-FFE32F13762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43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Calls member function setTime to set variables.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4" name="Group 34">
            <a:extLst>
              <a:ext uri="{FF2B5EF4-FFF2-40B4-BE49-F238E27FC236}">
                <a16:creationId xmlns:a16="http://schemas.microsoft.com/office/drawing/2014/main" id="{0BC13B41-F444-4D3E-B0F5-F6624A975468}"/>
              </a:ext>
            </a:extLst>
          </p:cNvPr>
          <p:cNvGrpSpPr>
            <a:grpSpLocks/>
          </p:cNvGrpSpPr>
          <p:nvPr/>
        </p:nvGrpSpPr>
        <p:grpSpPr>
          <a:xfrm>
            <a:off x="0" y="2211388"/>
            <a:ext cx="6781800" cy="222250"/>
            <a:chOff x="0" y="3740"/>
            <a:chExt cx="3072" cy="374"/>
          </a:xfrm>
          <a:solidFill>
            <a:schemeClr val="bg1"/>
          </a:solidFill>
        </p:grpSpPr>
        <p:sp>
          <p:nvSpPr>
            <p:cNvPr id="274510" name="Rectangle 35">
              <a:extLst>
                <a:ext uri="{FF2B5EF4-FFF2-40B4-BE49-F238E27FC236}">
                  <a16:creationId xmlns:a16="http://schemas.microsoft.com/office/drawing/2014/main" id="{49152D19-C1B1-4D68-A8DC-3A85BE8420F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7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11" name="Rectangle 36">
              <a:extLst>
                <a:ext uri="{FF2B5EF4-FFF2-40B4-BE49-F238E27FC236}">
                  <a16:creationId xmlns:a16="http://schemas.microsoft.com/office/drawing/2014/main" id="{F5EFC079-0A53-46BE-B432-E907465BEE4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44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Default values are 0 (see class definition).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5" name="Group 37">
            <a:extLst>
              <a:ext uri="{FF2B5EF4-FFF2-40B4-BE49-F238E27FC236}">
                <a16:creationId xmlns:a16="http://schemas.microsoft.com/office/drawing/2014/main" id="{B8684BD6-1DD4-432F-AF41-23A2DE61C2C5}"/>
              </a:ext>
            </a:extLst>
          </p:cNvPr>
          <p:cNvGrpSpPr>
            <a:grpSpLocks/>
          </p:cNvGrpSpPr>
          <p:nvPr/>
        </p:nvGrpSpPr>
        <p:grpSpPr>
          <a:xfrm>
            <a:off x="0" y="2433638"/>
            <a:ext cx="6781800" cy="220662"/>
            <a:chOff x="0" y="4114"/>
            <a:chExt cx="3072" cy="374"/>
          </a:xfrm>
          <a:solidFill>
            <a:schemeClr val="bg1"/>
          </a:solidFill>
        </p:grpSpPr>
        <p:sp>
          <p:nvSpPr>
            <p:cNvPr id="274508" name="Rectangle 38">
              <a:extLst>
                <a:ext uri="{FF2B5EF4-FFF2-40B4-BE49-F238E27FC236}">
                  <a16:creationId xmlns:a16="http://schemas.microsoft.com/office/drawing/2014/main" id="{CBFAA990-930F-4FA7-99AE-1FD6A2101BF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4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09" name="Rectangle 39">
              <a:extLst>
                <a:ext uri="{FF2B5EF4-FFF2-40B4-BE49-F238E27FC236}">
                  <a16:creationId xmlns:a16="http://schemas.microsoft.com/office/drawing/2014/main" id="{768BE662-429E-47F0-9E9E-E8E16547F9E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Time::Time(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hr,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min,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sec 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6" name="Group 40">
            <a:extLst>
              <a:ext uri="{FF2B5EF4-FFF2-40B4-BE49-F238E27FC236}">
                <a16:creationId xmlns:a16="http://schemas.microsoft.com/office/drawing/2014/main" id="{19E843EB-7890-44FC-8DB1-60F7AAFD28B2}"/>
              </a:ext>
            </a:extLst>
          </p:cNvPr>
          <p:cNvGrpSpPr>
            <a:grpSpLocks/>
          </p:cNvGrpSpPr>
          <p:nvPr/>
        </p:nvGrpSpPr>
        <p:grpSpPr>
          <a:xfrm>
            <a:off x="0" y="2654300"/>
            <a:ext cx="6781800" cy="222250"/>
            <a:chOff x="0" y="4488"/>
            <a:chExt cx="3072" cy="374"/>
          </a:xfrm>
          <a:solidFill>
            <a:schemeClr val="bg1"/>
          </a:solidFill>
        </p:grpSpPr>
        <p:sp>
          <p:nvSpPr>
            <p:cNvPr id="274506" name="Rectangle 41">
              <a:extLst>
                <a:ext uri="{FF2B5EF4-FFF2-40B4-BE49-F238E27FC236}">
                  <a16:creationId xmlns:a16="http://schemas.microsoft.com/office/drawing/2014/main" id="{F36B942E-A261-4EC0-9856-EF22FCD0A52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1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07" name="Rectangle 42">
              <a:extLst>
                <a:ext uri="{FF2B5EF4-FFF2-40B4-BE49-F238E27FC236}">
                  <a16:creationId xmlns:a16="http://schemas.microsoft.com/office/drawing/2014/main" id="{DC8DB43C-27BB-4DE6-A5E5-466E21EE470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{ setTime( hr, min, sec );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7" name="Group 43">
            <a:extLst>
              <a:ext uri="{FF2B5EF4-FFF2-40B4-BE49-F238E27FC236}">
                <a16:creationId xmlns:a16="http://schemas.microsoft.com/office/drawing/2014/main" id="{22ECC858-1413-469E-848F-55665A1A5B44}"/>
              </a:ext>
            </a:extLst>
          </p:cNvPr>
          <p:cNvGrpSpPr>
            <a:grpSpLocks/>
          </p:cNvGrpSpPr>
          <p:nvPr/>
        </p:nvGrpSpPr>
        <p:grpSpPr>
          <a:xfrm>
            <a:off x="0" y="2876550"/>
            <a:ext cx="6781800" cy="220663"/>
            <a:chOff x="0" y="4862"/>
            <a:chExt cx="3072" cy="374"/>
          </a:xfrm>
          <a:solidFill>
            <a:schemeClr val="bg1"/>
          </a:solidFill>
        </p:grpSpPr>
        <p:sp>
          <p:nvSpPr>
            <p:cNvPr id="274504" name="Rectangle 44">
              <a:extLst>
                <a:ext uri="{FF2B5EF4-FFF2-40B4-BE49-F238E27FC236}">
                  <a16:creationId xmlns:a16="http://schemas.microsoft.com/office/drawing/2014/main" id="{867E92D6-37EC-4558-B931-33F17E890C1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9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05" name="Rectangle 45">
              <a:extLst>
                <a:ext uri="{FF2B5EF4-FFF2-40B4-BE49-F238E27FC236}">
                  <a16:creationId xmlns:a16="http://schemas.microsoft.com/office/drawing/2014/main" id="{5F760C30-F97A-4AF5-B4A6-D1A637D0798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47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8" name="Group 46">
            <a:extLst>
              <a:ext uri="{FF2B5EF4-FFF2-40B4-BE49-F238E27FC236}">
                <a16:creationId xmlns:a16="http://schemas.microsoft.com/office/drawing/2014/main" id="{09A7373C-A2B2-4085-A47F-3DA4CE5C41AA}"/>
              </a:ext>
            </a:extLst>
          </p:cNvPr>
          <p:cNvGrpSpPr>
            <a:grpSpLocks/>
          </p:cNvGrpSpPr>
          <p:nvPr/>
        </p:nvGrpSpPr>
        <p:grpSpPr>
          <a:xfrm>
            <a:off x="0" y="3097213"/>
            <a:ext cx="6781800" cy="220662"/>
            <a:chOff x="0" y="5236"/>
            <a:chExt cx="3072" cy="374"/>
          </a:xfrm>
          <a:solidFill>
            <a:schemeClr val="bg1"/>
          </a:solidFill>
        </p:grpSpPr>
        <p:sp>
          <p:nvSpPr>
            <p:cNvPr id="274502" name="Rectangle 47">
              <a:extLst>
                <a:ext uri="{FF2B5EF4-FFF2-40B4-BE49-F238E27FC236}">
                  <a16:creationId xmlns:a16="http://schemas.microsoft.com/office/drawing/2014/main" id="{B1899CC7-B8DC-4AA0-B640-00358620FF1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6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03" name="Rectangle 48">
              <a:extLst>
                <a:ext uri="{FF2B5EF4-FFF2-40B4-BE49-F238E27FC236}">
                  <a16:creationId xmlns:a16="http://schemas.microsoft.com/office/drawing/2014/main" id="{00BE67C7-F192-49F6-9593-7F24495C74B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48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Set the values of hour, minute, and second.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49" name="Group 49">
            <a:extLst>
              <a:ext uri="{FF2B5EF4-FFF2-40B4-BE49-F238E27FC236}">
                <a16:creationId xmlns:a16="http://schemas.microsoft.com/office/drawing/2014/main" id="{672C35EE-2844-4795-826A-C37114BBDDE7}"/>
              </a:ext>
            </a:extLst>
          </p:cNvPr>
          <p:cNvGrpSpPr>
            <a:grpSpLocks/>
          </p:cNvGrpSpPr>
          <p:nvPr/>
        </p:nvGrpSpPr>
        <p:grpSpPr>
          <a:xfrm>
            <a:off x="0" y="3317875"/>
            <a:ext cx="6781800" cy="222250"/>
            <a:chOff x="0" y="5610"/>
            <a:chExt cx="3072" cy="374"/>
          </a:xfrm>
          <a:solidFill>
            <a:schemeClr val="bg1"/>
          </a:solidFill>
        </p:grpSpPr>
        <p:sp>
          <p:nvSpPr>
            <p:cNvPr id="274500" name="Rectangle 50">
              <a:extLst>
                <a:ext uri="{FF2B5EF4-FFF2-40B4-BE49-F238E27FC236}">
                  <a16:creationId xmlns:a16="http://schemas.microsoft.com/office/drawing/2014/main" id="{A980BB37-AEC8-458E-BF62-D4B92684B85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4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501" name="Rectangle 51">
              <a:extLst>
                <a:ext uri="{FF2B5EF4-FFF2-40B4-BE49-F238E27FC236}">
                  <a16:creationId xmlns:a16="http://schemas.microsoft.com/office/drawing/2014/main" id="{33FCB707-4FA9-414C-8DA4-96BE35B735C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49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Time &amp;Time::setTime(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h,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m,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0" name="Group 52">
            <a:extLst>
              <a:ext uri="{FF2B5EF4-FFF2-40B4-BE49-F238E27FC236}">
                <a16:creationId xmlns:a16="http://schemas.microsoft.com/office/drawing/2014/main" id="{4637571C-0EDF-460B-B635-7A89317FC246}"/>
              </a:ext>
            </a:extLst>
          </p:cNvPr>
          <p:cNvGrpSpPr>
            <a:grpSpLocks/>
          </p:cNvGrpSpPr>
          <p:nvPr/>
        </p:nvGrpSpPr>
        <p:grpSpPr>
          <a:xfrm>
            <a:off x="0" y="3540125"/>
            <a:ext cx="6781800" cy="220663"/>
            <a:chOff x="0" y="5984"/>
            <a:chExt cx="3072" cy="374"/>
          </a:xfrm>
          <a:solidFill>
            <a:schemeClr val="bg1"/>
          </a:solidFill>
        </p:grpSpPr>
        <p:sp>
          <p:nvSpPr>
            <p:cNvPr id="274498" name="Rectangle 53">
              <a:extLst>
                <a:ext uri="{FF2B5EF4-FFF2-40B4-BE49-F238E27FC236}">
                  <a16:creationId xmlns:a16="http://schemas.microsoft.com/office/drawing/2014/main" id="{8E206AF0-85F3-4A0A-84E3-7B90CA2537E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01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99" name="Rectangle 54">
              <a:extLst>
                <a:ext uri="{FF2B5EF4-FFF2-40B4-BE49-F238E27FC236}">
                  <a16:creationId xmlns:a16="http://schemas.microsoft.com/office/drawing/2014/main" id="{D2113227-8046-4B9C-9107-B771FC53695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1" name="Group 55">
            <a:extLst>
              <a:ext uri="{FF2B5EF4-FFF2-40B4-BE49-F238E27FC236}">
                <a16:creationId xmlns:a16="http://schemas.microsoft.com/office/drawing/2014/main" id="{E709D1DC-03C4-41E1-8311-CC4B4984D99A}"/>
              </a:ext>
            </a:extLst>
          </p:cNvPr>
          <p:cNvGrpSpPr>
            <a:grpSpLocks/>
          </p:cNvGrpSpPr>
          <p:nvPr/>
        </p:nvGrpSpPr>
        <p:grpSpPr>
          <a:xfrm>
            <a:off x="0" y="3760788"/>
            <a:ext cx="6781800" cy="220662"/>
            <a:chOff x="0" y="6358"/>
            <a:chExt cx="3072" cy="374"/>
          </a:xfrm>
          <a:solidFill>
            <a:schemeClr val="bg1"/>
          </a:solidFill>
        </p:grpSpPr>
        <p:sp>
          <p:nvSpPr>
            <p:cNvPr id="274496" name="Rectangle 56">
              <a:extLst>
                <a:ext uri="{FF2B5EF4-FFF2-40B4-BE49-F238E27FC236}">
                  <a16:creationId xmlns:a16="http://schemas.microsoft.com/office/drawing/2014/main" id="{57087EF8-3F0B-4B1A-92E6-066667619A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8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97" name="Rectangle 57">
              <a:extLst>
                <a:ext uri="{FF2B5EF4-FFF2-40B4-BE49-F238E27FC236}">
                  <a16:creationId xmlns:a16="http://schemas.microsoft.com/office/drawing/2014/main" id="{D664D94E-3EB5-46FA-BC96-01D9FCAD1C7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setHour( h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2" name="Group 58">
            <a:extLst>
              <a:ext uri="{FF2B5EF4-FFF2-40B4-BE49-F238E27FC236}">
                <a16:creationId xmlns:a16="http://schemas.microsoft.com/office/drawing/2014/main" id="{CE324D3B-6561-4E3E-A9D6-1CC150073D08}"/>
              </a:ext>
            </a:extLst>
          </p:cNvPr>
          <p:cNvGrpSpPr>
            <a:grpSpLocks/>
          </p:cNvGrpSpPr>
          <p:nvPr/>
        </p:nvGrpSpPr>
        <p:grpSpPr>
          <a:xfrm>
            <a:off x="0" y="3981450"/>
            <a:ext cx="6781800" cy="222250"/>
            <a:chOff x="0" y="6732"/>
            <a:chExt cx="3072" cy="374"/>
          </a:xfrm>
          <a:solidFill>
            <a:schemeClr val="bg1"/>
          </a:solidFill>
        </p:grpSpPr>
        <p:sp>
          <p:nvSpPr>
            <p:cNvPr id="274494" name="Rectangle 59">
              <a:extLst>
                <a:ext uri="{FF2B5EF4-FFF2-40B4-BE49-F238E27FC236}">
                  <a16:creationId xmlns:a16="http://schemas.microsoft.com/office/drawing/2014/main" id="{98D521B1-16A6-43C6-A540-3F2FC19C97F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6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95" name="Rectangle 60">
              <a:extLst>
                <a:ext uri="{FF2B5EF4-FFF2-40B4-BE49-F238E27FC236}">
                  <a16:creationId xmlns:a16="http://schemas.microsoft.com/office/drawing/2014/main" id="{44CE90D6-3C9D-4923-96B9-CFE7B05AF1C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setMinute( m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3" name="Group 61">
            <a:extLst>
              <a:ext uri="{FF2B5EF4-FFF2-40B4-BE49-F238E27FC236}">
                <a16:creationId xmlns:a16="http://schemas.microsoft.com/office/drawing/2014/main" id="{943D1847-78E3-4D08-97FA-1AE43806C80B}"/>
              </a:ext>
            </a:extLst>
          </p:cNvPr>
          <p:cNvGrpSpPr>
            <a:grpSpLocks/>
          </p:cNvGrpSpPr>
          <p:nvPr/>
        </p:nvGrpSpPr>
        <p:grpSpPr>
          <a:xfrm>
            <a:off x="0" y="4203700"/>
            <a:ext cx="6781800" cy="220663"/>
            <a:chOff x="0" y="7106"/>
            <a:chExt cx="3072" cy="374"/>
          </a:xfrm>
          <a:solidFill>
            <a:schemeClr val="bg1"/>
          </a:solidFill>
        </p:grpSpPr>
        <p:sp>
          <p:nvSpPr>
            <p:cNvPr id="274492" name="Rectangle 62">
              <a:extLst>
                <a:ext uri="{FF2B5EF4-FFF2-40B4-BE49-F238E27FC236}">
                  <a16:creationId xmlns:a16="http://schemas.microsoft.com/office/drawing/2014/main" id="{DC6B922A-DDC3-4D4D-9D96-B8A2BACA292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3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93" name="Rectangle 63">
              <a:extLst>
                <a:ext uri="{FF2B5EF4-FFF2-40B4-BE49-F238E27FC236}">
                  <a16:creationId xmlns:a16="http://schemas.microsoft.com/office/drawing/2014/main" id="{186EF75B-F42A-4AB3-ABDE-B6721C35D61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setSecond( s );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4" name="Group 64">
            <a:extLst>
              <a:ext uri="{FF2B5EF4-FFF2-40B4-BE49-F238E27FC236}">
                <a16:creationId xmlns:a16="http://schemas.microsoft.com/office/drawing/2014/main" id="{CAE88A38-ACF6-4533-88BA-31757A4F07C1}"/>
              </a:ext>
            </a:extLst>
          </p:cNvPr>
          <p:cNvGrpSpPr>
            <a:grpSpLocks/>
          </p:cNvGrpSpPr>
          <p:nvPr/>
        </p:nvGrpSpPr>
        <p:grpSpPr>
          <a:xfrm>
            <a:off x="0" y="4424363"/>
            <a:ext cx="6781800" cy="222250"/>
            <a:chOff x="0" y="7480"/>
            <a:chExt cx="3072" cy="374"/>
          </a:xfrm>
          <a:solidFill>
            <a:schemeClr val="bg1"/>
          </a:solidFill>
        </p:grpSpPr>
        <p:sp>
          <p:nvSpPr>
            <p:cNvPr id="274490" name="Rectangle 65">
              <a:extLst>
                <a:ext uri="{FF2B5EF4-FFF2-40B4-BE49-F238E27FC236}">
                  <a16:creationId xmlns:a16="http://schemas.microsoft.com/office/drawing/2014/main" id="{9F6ED26A-C824-4727-AA0D-91DBA5ABF1E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1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91" name="Rectangle 66">
              <a:extLst>
                <a:ext uri="{FF2B5EF4-FFF2-40B4-BE49-F238E27FC236}">
                  <a16:creationId xmlns:a16="http://schemas.microsoft.com/office/drawing/2014/main" id="{61CEA1AC-15DB-47F6-A54A-7ADADB82F2C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54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*this;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 // enables cascading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5" name="Group 67">
            <a:extLst>
              <a:ext uri="{FF2B5EF4-FFF2-40B4-BE49-F238E27FC236}">
                <a16:creationId xmlns:a16="http://schemas.microsoft.com/office/drawing/2014/main" id="{73DC235A-EE26-47E3-B653-6093C79EE18E}"/>
              </a:ext>
            </a:extLst>
          </p:cNvPr>
          <p:cNvGrpSpPr>
            <a:grpSpLocks/>
          </p:cNvGrpSpPr>
          <p:nvPr/>
        </p:nvGrpSpPr>
        <p:grpSpPr>
          <a:xfrm>
            <a:off x="0" y="4646613"/>
            <a:ext cx="6781800" cy="220662"/>
            <a:chOff x="0" y="7854"/>
            <a:chExt cx="3072" cy="374"/>
          </a:xfrm>
          <a:solidFill>
            <a:schemeClr val="bg1"/>
          </a:solidFill>
        </p:grpSpPr>
        <p:sp>
          <p:nvSpPr>
            <p:cNvPr id="274488" name="Rectangle 68">
              <a:extLst>
                <a:ext uri="{FF2B5EF4-FFF2-40B4-BE49-F238E27FC236}">
                  <a16:creationId xmlns:a16="http://schemas.microsoft.com/office/drawing/2014/main" id="{3C303C6E-EE53-4262-8A67-35258788207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8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89" name="Rectangle 69">
              <a:extLst>
                <a:ext uri="{FF2B5EF4-FFF2-40B4-BE49-F238E27FC236}">
                  <a16:creationId xmlns:a16="http://schemas.microsoft.com/office/drawing/2014/main" id="{FA9682C5-72CE-4AE5-8BE6-CD49F8DD80B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6" name="Group 70">
            <a:extLst>
              <a:ext uri="{FF2B5EF4-FFF2-40B4-BE49-F238E27FC236}">
                <a16:creationId xmlns:a16="http://schemas.microsoft.com/office/drawing/2014/main" id="{AC4C578D-AD9B-4891-8231-B9792E9D9818}"/>
              </a:ext>
            </a:extLst>
          </p:cNvPr>
          <p:cNvGrpSpPr>
            <a:grpSpLocks/>
          </p:cNvGrpSpPr>
          <p:nvPr/>
        </p:nvGrpSpPr>
        <p:grpSpPr>
          <a:xfrm>
            <a:off x="0" y="4867275"/>
            <a:ext cx="6781800" cy="220663"/>
            <a:chOff x="0" y="8228"/>
            <a:chExt cx="3072" cy="374"/>
          </a:xfrm>
          <a:solidFill>
            <a:schemeClr val="bg1"/>
          </a:solidFill>
        </p:grpSpPr>
        <p:sp>
          <p:nvSpPr>
            <p:cNvPr id="274486" name="Rectangle 71">
              <a:extLst>
                <a:ext uri="{FF2B5EF4-FFF2-40B4-BE49-F238E27FC236}">
                  <a16:creationId xmlns:a16="http://schemas.microsoft.com/office/drawing/2014/main" id="{98EB5D2C-2532-4D77-9603-9BF2412B7E7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5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87" name="Rectangle 72">
              <a:extLst>
                <a:ext uri="{FF2B5EF4-FFF2-40B4-BE49-F238E27FC236}">
                  <a16:creationId xmlns:a16="http://schemas.microsoft.com/office/drawing/2014/main" id="{6EE8089E-2AD8-4036-9288-CD55CE18A15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56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7" name="Group 73">
            <a:extLst>
              <a:ext uri="{FF2B5EF4-FFF2-40B4-BE49-F238E27FC236}">
                <a16:creationId xmlns:a16="http://schemas.microsoft.com/office/drawing/2014/main" id="{0962210E-9CE9-401A-BD7E-E6ED3A8EECAB}"/>
              </a:ext>
            </a:extLst>
          </p:cNvPr>
          <p:cNvGrpSpPr>
            <a:grpSpLocks/>
          </p:cNvGrpSpPr>
          <p:nvPr/>
        </p:nvGrpSpPr>
        <p:grpSpPr>
          <a:xfrm>
            <a:off x="0" y="5087938"/>
            <a:ext cx="6781800" cy="222250"/>
            <a:chOff x="0" y="8602"/>
            <a:chExt cx="3072" cy="374"/>
          </a:xfrm>
          <a:solidFill>
            <a:schemeClr val="bg1"/>
          </a:solidFill>
        </p:grpSpPr>
        <p:sp>
          <p:nvSpPr>
            <p:cNvPr id="274484" name="Rectangle 74">
              <a:extLst>
                <a:ext uri="{FF2B5EF4-FFF2-40B4-BE49-F238E27FC236}">
                  <a16:creationId xmlns:a16="http://schemas.microsoft.com/office/drawing/2014/main" id="{14A4E0CC-8A04-4901-8855-8B2FDEA2AB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3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85" name="Rectangle 75">
              <a:extLst>
                <a:ext uri="{FF2B5EF4-FFF2-40B4-BE49-F238E27FC236}">
                  <a16:creationId xmlns:a16="http://schemas.microsoft.com/office/drawing/2014/main" id="{22194675-326A-4B7E-B53C-F15D87C683B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57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Set the hour value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8" name="Group 76">
            <a:extLst>
              <a:ext uri="{FF2B5EF4-FFF2-40B4-BE49-F238E27FC236}">
                <a16:creationId xmlns:a16="http://schemas.microsoft.com/office/drawing/2014/main" id="{1439A750-C3D8-4C59-8450-D3FB93D0521E}"/>
              </a:ext>
            </a:extLst>
          </p:cNvPr>
          <p:cNvGrpSpPr>
            <a:grpSpLocks/>
          </p:cNvGrpSpPr>
          <p:nvPr/>
        </p:nvGrpSpPr>
        <p:grpSpPr>
          <a:xfrm>
            <a:off x="0" y="5310188"/>
            <a:ext cx="6781800" cy="220662"/>
            <a:chOff x="0" y="8976"/>
            <a:chExt cx="3072" cy="374"/>
          </a:xfrm>
          <a:solidFill>
            <a:schemeClr val="bg1"/>
          </a:solidFill>
        </p:grpSpPr>
        <p:sp>
          <p:nvSpPr>
            <p:cNvPr id="274482" name="Rectangle 77">
              <a:extLst>
                <a:ext uri="{FF2B5EF4-FFF2-40B4-BE49-F238E27FC236}">
                  <a16:creationId xmlns:a16="http://schemas.microsoft.com/office/drawing/2014/main" id="{4A7B0C5E-FBB5-4172-A66D-72EEC2958AA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00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83" name="Rectangle 78">
              <a:extLst>
                <a:ext uri="{FF2B5EF4-FFF2-40B4-BE49-F238E27FC236}">
                  <a16:creationId xmlns:a16="http://schemas.microsoft.com/office/drawing/2014/main" id="{6D659E66-9C2A-4FA4-AF0D-F4AEC3A4CF6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58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Time &amp;Time::setHour(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h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59" name="Group 79">
            <a:extLst>
              <a:ext uri="{FF2B5EF4-FFF2-40B4-BE49-F238E27FC236}">
                <a16:creationId xmlns:a16="http://schemas.microsoft.com/office/drawing/2014/main" id="{6FCC66F2-0A4E-4D1A-B8B1-D80D4A21820C}"/>
              </a:ext>
            </a:extLst>
          </p:cNvPr>
          <p:cNvGrpSpPr>
            <a:grpSpLocks/>
          </p:cNvGrpSpPr>
          <p:nvPr/>
        </p:nvGrpSpPr>
        <p:grpSpPr>
          <a:xfrm>
            <a:off x="0" y="5530850"/>
            <a:ext cx="6781800" cy="222250"/>
            <a:chOff x="0" y="9350"/>
            <a:chExt cx="3072" cy="374"/>
          </a:xfrm>
          <a:solidFill>
            <a:schemeClr val="bg1"/>
          </a:solidFill>
        </p:grpSpPr>
        <p:sp>
          <p:nvSpPr>
            <p:cNvPr id="274480" name="Rectangle 80">
              <a:extLst>
                <a:ext uri="{FF2B5EF4-FFF2-40B4-BE49-F238E27FC236}">
                  <a16:creationId xmlns:a16="http://schemas.microsoft.com/office/drawing/2014/main" id="{F2DC8291-ABFC-4088-A709-18A9E9240BA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8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81" name="Rectangle 81">
              <a:extLst>
                <a:ext uri="{FF2B5EF4-FFF2-40B4-BE49-F238E27FC236}">
                  <a16:creationId xmlns:a16="http://schemas.microsoft.com/office/drawing/2014/main" id="{B4AF54D8-A794-4200-92DB-BB9211B79B2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59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60" name="Group 82">
            <a:extLst>
              <a:ext uri="{FF2B5EF4-FFF2-40B4-BE49-F238E27FC236}">
                <a16:creationId xmlns:a16="http://schemas.microsoft.com/office/drawing/2014/main" id="{4A0C6AE3-FA8A-4767-9739-DD5AFDE6D476}"/>
              </a:ext>
            </a:extLst>
          </p:cNvPr>
          <p:cNvGrpSpPr>
            <a:grpSpLocks/>
          </p:cNvGrpSpPr>
          <p:nvPr/>
        </p:nvGrpSpPr>
        <p:grpSpPr>
          <a:xfrm>
            <a:off x="0" y="5753100"/>
            <a:ext cx="6781800" cy="220663"/>
            <a:chOff x="0" y="9724"/>
            <a:chExt cx="3072" cy="374"/>
          </a:xfrm>
          <a:solidFill>
            <a:schemeClr val="bg1"/>
          </a:solidFill>
        </p:grpSpPr>
        <p:sp>
          <p:nvSpPr>
            <p:cNvPr id="274478" name="Rectangle 83">
              <a:extLst>
                <a:ext uri="{FF2B5EF4-FFF2-40B4-BE49-F238E27FC236}">
                  <a16:creationId xmlns:a16="http://schemas.microsoft.com/office/drawing/2014/main" id="{7B715539-C1C0-43B1-84E9-0C49DF46A41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55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79" name="Rectangle 84">
              <a:extLst>
                <a:ext uri="{FF2B5EF4-FFF2-40B4-BE49-F238E27FC236}">
                  <a16:creationId xmlns:a16="http://schemas.microsoft.com/office/drawing/2014/main" id="{02865276-9AD9-406A-BFB8-41491F8D6D1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hour = ( h &gt;= 0 &amp;&amp; h &lt; 24 ) ? h :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61" name="Group 85">
            <a:extLst>
              <a:ext uri="{FF2B5EF4-FFF2-40B4-BE49-F238E27FC236}">
                <a16:creationId xmlns:a16="http://schemas.microsoft.com/office/drawing/2014/main" id="{EED83BC2-363B-435A-AFD0-31653A14BA30}"/>
              </a:ext>
            </a:extLst>
          </p:cNvPr>
          <p:cNvGrpSpPr>
            <a:grpSpLocks/>
          </p:cNvGrpSpPr>
          <p:nvPr/>
        </p:nvGrpSpPr>
        <p:grpSpPr>
          <a:xfrm>
            <a:off x="0" y="5973763"/>
            <a:ext cx="6781800" cy="220662"/>
            <a:chOff x="0" y="10098"/>
            <a:chExt cx="3072" cy="374"/>
          </a:xfrm>
          <a:solidFill>
            <a:schemeClr val="bg1"/>
          </a:solidFill>
        </p:grpSpPr>
        <p:sp>
          <p:nvSpPr>
            <p:cNvPr id="274476" name="Rectangle 86">
              <a:extLst>
                <a:ext uri="{FF2B5EF4-FFF2-40B4-BE49-F238E27FC236}">
                  <a16:creationId xmlns:a16="http://schemas.microsoft.com/office/drawing/2014/main" id="{BEE601EF-B5D9-440A-BBF2-56C2222B217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129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77" name="Rectangle 87">
              <a:extLst>
                <a:ext uri="{FF2B5EF4-FFF2-40B4-BE49-F238E27FC236}">
                  <a16:creationId xmlns:a16="http://schemas.microsoft.com/office/drawing/2014/main" id="{F8FC3551-C915-4A80-8665-B503B4C549B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61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62" name="Group 88">
            <a:extLst>
              <a:ext uri="{FF2B5EF4-FFF2-40B4-BE49-F238E27FC236}">
                <a16:creationId xmlns:a16="http://schemas.microsoft.com/office/drawing/2014/main" id="{11687642-313C-4303-B095-660E91C57619}"/>
              </a:ext>
            </a:extLst>
          </p:cNvPr>
          <p:cNvGrpSpPr>
            <a:grpSpLocks/>
          </p:cNvGrpSpPr>
          <p:nvPr/>
        </p:nvGrpSpPr>
        <p:grpSpPr>
          <a:xfrm>
            <a:off x="0" y="6194425"/>
            <a:ext cx="6781800" cy="222250"/>
            <a:chOff x="0" y="10472"/>
            <a:chExt cx="3072" cy="374"/>
          </a:xfrm>
          <a:solidFill>
            <a:schemeClr val="bg1"/>
          </a:solidFill>
        </p:grpSpPr>
        <p:sp>
          <p:nvSpPr>
            <p:cNvPr id="274474" name="Rectangle 89">
              <a:extLst>
                <a:ext uri="{FF2B5EF4-FFF2-40B4-BE49-F238E27FC236}">
                  <a16:creationId xmlns:a16="http://schemas.microsoft.com/office/drawing/2014/main" id="{E4D96555-B643-48D7-AB08-8E5B99023B0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503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75" name="Rectangle 90">
              <a:extLst>
                <a:ext uri="{FF2B5EF4-FFF2-40B4-BE49-F238E27FC236}">
                  <a16:creationId xmlns:a16="http://schemas.microsoft.com/office/drawing/2014/main" id="{FBECE691-62A5-4095-9F40-03675C87DA7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return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*this;   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enables cascading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63" name="Group 91">
            <a:extLst>
              <a:ext uri="{FF2B5EF4-FFF2-40B4-BE49-F238E27FC236}">
                <a16:creationId xmlns:a16="http://schemas.microsoft.com/office/drawing/2014/main" id="{5BAE64EB-BE57-4743-A3A3-B271A3BC1290}"/>
              </a:ext>
            </a:extLst>
          </p:cNvPr>
          <p:cNvGrpSpPr>
            <a:grpSpLocks/>
          </p:cNvGrpSpPr>
          <p:nvPr/>
        </p:nvGrpSpPr>
        <p:grpSpPr>
          <a:xfrm>
            <a:off x="0" y="6416675"/>
            <a:ext cx="6781800" cy="220663"/>
            <a:chOff x="0" y="10846"/>
            <a:chExt cx="3072" cy="374"/>
          </a:xfrm>
          <a:solidFill>
            <a:schemeClr val="bg1"/>
          </a:solidFill>
        </p:grpSpPr>
        <p:sp>
          <p:nvSpPr>
            <p:cNvPr id="274472" name="Rectangle 92">
              <a:extLst>
                <a:ext uri="{FF2B5EF4-FFF2-40B4-BE49-F238E27FC236}">
                  <a16:creationId xmlns:a16="http://schemas.microsoft.com/office/drawing/2014/main" id="{CE9E66C6-849F-4E46-8090-69CA9BAD92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77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73" name="Rectangle 93">
              <a:extLst>
                <a:ext uri="{FF2B5EF4-FFF2-40B4-BE49-F238E27FC236}">
                  <a16:creationId xmlns:a16="http://schemas.microsoft.com/office/drawing/2014/main" id="{30403697-E7CB-4E2C-A7E8-57381AFE635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4464" name="Group 94">
            <a:extLst>
              <a:ext uri="{FF2B5EF4-FFF2-40B4-BE49-F238E27FC236}">
                <a16:creationId xmlns:a16="http://schemas.microsoft.com/office/drawing/2014/main" id="{A682187B-3C43-44B4-BF7B-5A606FD30511}"/>
              </a:ext>
            </a:extLst>
          </p:cNvPr>
          <p:cNvGrpSpPr>
            <a:grpSpLocks/>
          </p:cNvGrpSpPr>
          <p:nvPr/>
        </p:nvGrpSpPr>
        <p:grpSpPr>
          <a:xfrm>
            <a:off x="0" y="6637338"/>
            <a:ext cx="6781800" cy="220662"/>
            <a:chOff x="0" y="11220"/>
            <a:chExt cx="3072" cy="374"/>
          </a:xfrm>
          <a:solidFill>
            <a:schemeClr val="bg1"/>
          </a:solidFill>
        </p:grpSpPr>
        <p:sp>
          <p:nvSpPr>
            <p:cNvPr id="274470" name="Rectangle 95">
              <a:extLst>
                <a:ext uri="{FF2B5EF4-FFF2-40B4-BE49-F238E27FC236}">
                  <a16:creationId xmlns:a16="http://schemas.microsoft.com/office/drawing/2014/main" id="{2EBB5C6F-6556-4490-9F6E-3B0E70A6584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51"/>
              <a:ext cx="3072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4471" name="Rectangle 96">
              <a:extLst>
                <a:ext uri="{FF2B5EF4-FFF2-40B4-BE49-F238E27FC236}">
                  <a16:creationId xmlns:a16="http://schemas.microsoft.com/office/drawing/2014/main" id="{1168CCBA-079C-4376-918A-6D58F60327E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64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56353" name="Group 103">
            <a:extLst>
              <a:ext uri="{FF2B5EF4-FFF2-40B4-BE49-F238E27FC236}">
                <a16:creationId xmlns:a16="http://schemas.microsoft.com/office/drawing/2014/main" id="{B5ED8DC4-1195-4D45-BB29-4ABFAFD26BF4}"/>
              </a:ext>
            </a:extLst>
          </p:cNvPr>
          <p:cNvGrpSpPr>
            <a:grpSpLocks/>
          </p:cNvGrpSpPr>
          <p:nvPr/>
        </p:nvGrpSpPr>
        <p:grpSpPr>
          <a:xfrm>
            <a:off x="1828800" y="3176588"/>
            <a:ext cx="5934075" cy="1266825"/>
            <a:chOff x="342" y="288"/>
            <a:chExt cx="3738" cy="798"/>
          </a:xfrm>
        </p:grpSpPr>
        <p:sp>
          <p:nvSpPr>
            <p:cNvPr id="274468" name="Line 100">
              <a:extLst>
                <a:ext uri="{FF2B5EF4-FFF2-40B4-BE49-F238E27FC236}">
                  <a16:creationId xmlns:a16="http://schemas.microsoft.com/office/drawing/2014/main" id="{9CE78D3A-3AC6-4E9D-AB2B-C1E8314C9B1A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342" y="480"/>
              <a:ext cx="2778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bIns="0" numCol="1" tIns="0">
              <a:spAutoFit/>
            </a:bodyPr>
            <a:lstStyle/>
            <a:p>
              <a:endParaRPr altLang="en-PK" lang="en-PK"/>
            </a:p>
          </p:txBody>
        </p:sp>
        <p:sp>
          <p:nvSpPr>
            <p:cNvPr id="274469" name="Text Box 97">
              <a:extLst>
                <a:ext uri="{FF2B5EF4-FFF2-40B4-BE49-F238E27FC236}">
                  <a16:creationId xmlns:a16="http://schemas.microsoft.com/office/drawing/2014/main" id="{40B21523-C819-4637-B348-A1082CC2F4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52" y="288"/>
              <a:ext cx="1728" cy="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dirty="0" lang="en-US" sz="1600">
                  <a:ea charset="-128" panose="020B0600070205080204" pitchFamily="34" typeface="MS PGothic"/>
                </a:rPr>
                <a:t>Returning </a:t>
              </a:r>
              <a:r>
                <a:rPr altLang="en-PK" b="1" dirty="0" lang="en-US" sz="1600">
                  <a:solidFill>
                    <a:srgbClr val="FF0000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*this</a:t>
              </a:r>
              <a:r>
                <a:rPr altLang="en-PK" dirty="0" lang="en-US" sz="1600">
                  <a:solidFill>
                    <a:srgbClr val="FF0000"/>
                  </a:solidFill>
                  <a:ea charset="-128" panose="020B0600070205080204" pitchFamily="34" typeface="MS PGothic"/>
                </a:rPr>
                <a:t> </a:t>
              </a:r>
              <a:r>
                <a:rPr altLang="en-PK" dirty="0" lang="en-US" sz="1600">
                  <a:ea charset="-128" panose="020B0600070205080204" pitchFamily="34" typeface="MS PGothic"/>
                </a:rPr>
                <a:t>enables cascading function calls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82" name="Group 3">
            <a:extLst>
              <a:ext uri="{FF2B5EF4-FFF2-40B4-BE49-F238E27FC236}">
                <a16:creationId xmlns:a16="http://schemas.microsoft.com/office/drawing/2014/main" id="{3A82A268-36BC-4085-B395-F2C8A4E0DC7D}"/>
              </a:ext>
            </a:extLst>
          </p:cNvPr>
          <p:cNvGrpSpPr>
            <a:grpSpLocks/>
          </p:cNvGrpSpPr>
          <p:nvPr/>
        </p:nvGrpSpPr>
        <p:grpSpPr>
          <a:xfrm>
            <a:off x="0" y="-23813"/>
            <a:ext cx="6781800" cy="6905626"/>
            <a:chOff x="0" y="-40"/>
            <a:chExt cx="3072" cy="11299"/>
          </a:xfrm>
          <a:solidFill>
            <a:schemeClr val="bg1"/>
          </a:solidFill>
        </p:grpSpPr>
        <p:grpSp>
          <p:nvGrpSpPr>
            <p:cNvPr id="276490" name="Group 4">
              <a:extLst>
                <a:ext uri="{FF2B5EF4-FFF2-40B4-BE49-F238E27FC236}">
                  <a16:creationId xmlns:a16="http://schemas.microsoft.com/office/drawing/2014/main" id="{CAD16AC8-6AAF-488F-A78C-6AF9D1CF25C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-40"/>
              <a:ext cx="3072" cy="453"/>
              <a:chOff x="0" y="-40"/>
              <a:chExt cx="3072" cy="453"/>
            </a:xfrm>
            <a:grpFill/>
          </p:grpSpPr>
          <p:sp>
            <p:nvSpPr>
              <p:cNvPr id="276578" name="Rectangle 5">
                <a:extLst>
                  <a:ext uri="{FF2B5EF4-FFF2-40B4-BE49-F238E27FC236}">
                    <a16:creationId xmlns:a16="http://schemas.microsoft.com/office/drawing/2014/main" id="{95CE98E0-A459-484A-B25C-B507D0816A3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-4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79" name="Rectangle 6">
                <a:extLst>
                  <a:ext uri="{FF2B5EF4-FFF2-40B4-BE49-F238E27FC236}">
                    <a16:creationId xmlns:a16="http://schemas.microsoft.com/office/drawing/2014/main" id="{7983D841-0A43-4040-B621-2E5A28ADC07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65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Set the minute value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1" name="Group 7">
              <a:extLst>
                <a:ext uri="{FF2B5EF4-FFF2-40B4-BE49-F238E27FC236}">
                  <a16:creationId xmlns:a16="http://schemas.microsoft.com/office/drawing/2014/main" id="{83881F35-4FA6-427E-83BA-135D0E0713E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4"/>
              <a:ext cx="3072" cy="453"/>
              <a:chOff x="0" y="334"/>
              <a:chExt cx="3072" cy="453"/>
            </a:xfrm>
            <a:grpFill/>
          </p:grpSpPr>
          <p:sp>
            <p:nvSpPr>
              <p:cNvPr id="276576" name="Rectangle 8">
                <a:extLst>
                  <a:ext uri="{FF2B5EF4-FFF2-40B4-BE49-F238E27FC236}">
                    <a16:creationId xmlns:a16="http://schemas.microsoft.com/office/drawing/2014/main" id="{2057EC40-EFF2-4463-BEDB-03A435018A1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77" name="Rectangle 9">
                <a:extLst>
                  <a:ext uri="{FF2B5EF4-FFF2-40B4-BE49-F238E27FC236}">
                    <a16:creationId xmlns:a16="http://schemas.microsoft.com/office/drawing/2014/main" id="{6229455A-4DE8-4CC9-BCBE-269A9331A08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66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Time &amp;Time::setMinute(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int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m 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2" name="Group 10">
              <a:extLst>
                <a:ext uri="{FF2B5EF4-FFF2-40B4-BE49-F238E27FC236}">
                  <a16:creationId xmlns:a16="http://schemas.microsoft.com/office/drawing/2014/main" id="{9EEADDDD-BCFA-4088-9DA9-AE70335C26A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8"/>
              <a:ext cx="3072" cy="453"/>
              <a:chOff x="0" y="708"/>
              <a:chExt cx="3072" cy="453"/>
            </a:xfrm>
            <a:grpFill/>
          </p:grpSpPr>
          <p:sp>
            <p:nvSpPr>
              <p:cNvPr id="276574" name="Rectangle 11">
                <a:extLst>
                  <a:ext uri="{FF2B5EF4-FFF2-40B4-BE49-F238E27FC236}">
                    <a16:creationId xmlns:a16="http://schemas.microsoft.com/office/drawing/2014/main" id="{B18E7E24-4B5F-4A92-8C6A-FD6F38CC432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75" name="Rectangle 12">
                <a:extLst>
                  <a:ext uri="{FF2B5EF4-FFF2-40B4-BE49-F238E27FC236}">
                    <a16:creationId xmlns:a16="http://schemas.microsoft.com/office/drawing/2014/main" id="{6BDD3E18-24BF-41F3-BEB9-5EAA6293124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67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3" name="Group 13">
              <a:extLst>
                <a:ext uri="{FF2B5EF4-FFF2-40B4-BE49-F238E27FC236}">
                  <a16:creationId xmlns:a16="http://schemas.microsoft.com/office/drawing/2014/main" id="{80C4C4EA-A544-40D1-97C2-D96CA6AA78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82"/>
              <a:ext cx="3072" cy="453"/>
              <a:chOff x="0" y="1082"/>
              <a:chExt cx="3072" cy="453"/>
            </a:xfrm>
            <a:grpFill/>
          </p:grpSpPr>
          <p:sp>
            <p:nvSpPr>
              <p:cNvPr id="276572" name="Rectangle 14">
                <a:extLst>
                  <a:ext uri="{FF2B5EF4-FFF2-40B4-BE49-F238E27FC236}">
                    <a16:creationId xmlns:a16="http://schemas.microsoft.com/office/drawing/2014/main" id="{A278B0F3-505F-441F-ACA5-CD2B0FEA51C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73" name="Rectangle 15">
                <a:extLst>
                  <a:ext uri="{FF2B5EF4-FFF2-40B4-BE49-F238E27FC236}">
                    <a16:creationId xmlns:a16="http://schemas.microsoft.com/office/drawing/2014/main" id="{5A877760-29D8-40AC-ADAA-22AD2258D3B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68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minute = ( m &gt;= 0 &amp;&amp; m &lt; 60 ) ? m : 0;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4" name="Group 16">
              <a:extLst>
                <a:ext uri="{FF2B5EF4-FFF2-40B4-BE49-F238E27FC236}">
                  <a16:creationId xmlns:a16="http://schemas.microsoft.com/office/drawing/2014/main" id="{4C6F857C-0771-4614-92CF-16F4EAA68B0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56"/>
              <a:ext cx="3072" cy="453"/>
              <a:chOff x="0" y="1456"/>
              <a:chExt cx="3072" cy="453"/>
            </a:xfrm>
            <a:grpFill/>
          </p:grpSpPr>
          <p:sp>
            <p:nvSpPr>
              <p:cNvPr id="276570" name="Rectangle 17">
                <a:extLst>
                  <a:ext uri="{FF2B5EF4-FFF2-40B4-BE49-F238E27FC236}">
                    <a16:creationId xmlns:a16="http://schemas.microsoft.com/office/drawing/2014/main" id="{2DA1E4D8-932D-4A56-875B-D3C8A2C6494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5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71" name="Rectangle 18">
                <a:extLst>
                  <a:ext uri="{FF2B5EF4-FFF2-40B4-BE49-F238E27FC236}">
                    <a16:creationId xmlns:a16="http://schemas.microsoft.com/office/drawing/2014/main" id="{A1DA6CAA-6FA7-46C4-88CD-79CBE57FB52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69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5" name="Group 19">
              <a:extLst>
                <a:ext uri="{FF2B5EF4-FFF2-40B4-BE49-F238E27FC236}">
                  <a16:creationId xmlns:a16="http://schemas.microsoft.com/office/drawing/2014/main" id="{133E73BE-8D8A-477E-A336-3D2A4643132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30"/>
              <a:ext cx="3072" cy="453"/>
              <a:chOff x="0" y="1830"/>
              <a:chExt cx="3072" cy="453"/>
            </a:xfrm>
            <a:grpFill/>
          </p:grpSpPr>
          <p:sp>
            <p:nvSpPr>
              <p:cNvPr id="276568" name="Rectangle 20">
                <a:extLst>
                  <a:ext uri="{FF2B5EF4-FFF2-40B4-BE49-F238E27FC236}">
                    <a16:creationId xmlns:a16="http://schemas.microsoft.com/office/drawing/2014/main" id="{4CE94C72-3B10-4969-B1AA-20FA6531E17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3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69" name="Rectangle 21">
                <a:extLst>
                  <a:ext uri="{FF2B5EF4-FFF2-40B4-BE49-F238E27FC236}">
                    <a16:creationId xmlns:a16="http://schemas.microsoft.com/office/drawing/2014/main" id="{03628007-A897-42CA-8A83-7A37710FD1B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70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*this;   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enables cascading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6" name="Group 22">
              <a:extLst>
                <a:ext uri="{FF2B5EF4-FFF2-40B4-BE49-F238E27FC236}">
                  <a16:creationId xmlns:a16="http://schemas.microsoft.com/office/drawing/2014/main" id="{D177C70E-8436-4DE5-BCBB-1A93543B1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204"/>
              <a:ext cx="3072" cy="453"/>
              <a:chOff x="0" y="2204"/>
              <a:chExt cx="3072" cy="453"/>
            </a:xfrm>
            <a:grpFill/>
          </p:grpSpPr>
          <p:sp>
            <p:nvSpPr>
              <p:cNvPr id="276566" name="Rectangle 23">
                <a:extLst>
                  <a:ext uri="{FF2B5EF4-FFF2-40B4-BE49-F238E27FC236}">
                    <a16:creationId xmlns:a16="http://schemas.microsoft.com/office/drawing/2014/main" id="{9B76A88F-8419-4DEE-8869-74D4D1424F5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0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67" name="Rectangle 24">
                <a:extLst>
                  <a:ext uri="{FF2B5EF4-FFF2-40B4-BE49-F238E27FC236}">
                    <a16:creationId xmlns:a16="http://schemas.microsoft.com/office/drawing/2014/main" id="{73B4C538-4BA2-40F2-8F2C-1734DAF2680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71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7" name="Group 25">
              <a:extLst>
                <a:ext uri="{FF2B5EF4-FFF2-40B4-BE49-F238E27FC236}">
                  <a16:creationId xmlns:a16="http://schemas.microsoft.com/office/drawing/2014/main" id="{63870F39-42AE-4592-A4F9-D6432159778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578"/>
              <a:ext cx="3072" cy="453"/>
              <a:chOff x="0" y="2578"/>
              <a:chExt cx="3072" cy="453"/>
            </a:xfrm>
            <a:grpFill/>
          </p:grpSpPr>
          <p:sp>
            <p:nvSpPr>
              <p:cNvPr id="276564" name="Rectangle 26">
                <a:extLst>
                  <a:ext uri="{FF2B5EF4-FFF2-40B4-BE49-F238E27FC236}">
                    <a16:creationId xmlns:a16="http://schemas.microsoft.com/office/drawing/2014/main" id="{7181FD07-FD06-4EE8-BAAD-414BD578EA9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57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65" name="Rectangle 27">
                <a:extLst>
                  <a:ext uri="{FF2B5EF4-FFF2-40B4-BE49-F238E27FC236}">
                    <a16:creationId xmlns:a16="http://schemas.microsoft.com/office/drawing/2014/main" id="{E4D9BFAA-2103-4885-95CD-C3176DAC466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72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8" name="Group 28">
              <a:extLst>
                <a:ext uri="{FF2B5EF4-FFF2-40B4-BE49-F238E27FC236}">
                  <a16:creationId xmlns:a16="http://schemas.microsoft.com/office/drawing/2014/main" id="{54531B3E-3EC4-4D4B-BECA-830D635DE5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952"/>
              <a:ext cx="3072" cy="453"/>
              <a:chOff x="0" y="2952"/>
              <a:chExt cx="3072" cy="453"/>
            </a:xfrm>
            <a:grpFill/>
          </p:grpSpPr>
          <p:sp>
            <p:nvSpPr>
              <p:cNvPr id="276562" name="Rectangle 29">
                <a:extLst>
                  <a:ext uri="{FF2B5EF4-FFF2-40B4-BE49-F238E27FC236}">
                    <a16:creationId xmlns:a16="http://schemas.microsoft.com/office/drawing/2014/main" id="{A378EE74-4B37-414F-B1D7-D3F43E42EAB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5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63" name="Rectangle 30">
                <a:extLst>
                  <a:ext uri="{FF2B5EF4-FFF2-40B4-BE49-F238E27FC236}">
                    <a16:creationId xmlns:a16="http://schemas.microsoft.com/office/drawing/2014/main" id="{A5A2395C-35AD-40B1-B57F-F9C26C9C29D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73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Set the second value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499" name="Group 31">
              <a:extLst>
                <a:ext uri="{FF2B5EF4-FFF2-40B4-BE49-F238E27FC236}">
                  <a16:creationId xmlns:a16="http://schemas.microsoft.com/office/drawing/2014/main" id="{1232AD46-8B29-476A-8EDE-851FBB70FA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26"/>
              <a:ext cx="3072" cy="453"/>
              <a:chOff x="0" y="3326"/>
              <a:chExt cx="3072" cy="453"/>
            </a:xfrm>
            <a:grpFill/>
          </p:grpSpPr>
          <p:sp>
            <p:nvSpPr>
              <p:cNvPr id="276560" name="Rectangle 32">
                <a:extLst>
                  <a:ext uri="{FF2B5EF4-FFF2-40B4-BE49-F238E27FC236}">
                    <a16:creationId xmlns:a16="http://schemas.microsoft.com/office/drawing/2014/main" id="{1992DB80-157E-415E-84C1-7AAEF76FB88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2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61" name="Rectangle 33">
                <a:extLst>
                  <a:ext uri="{FF2B5EF4-FFF2-40B4-BE49-F238E27FC236}">
                    <a16:creationId xmlns:a16="http://schemas.microsoft.com/office/drawing/2014/main" id="{B18D4ACD-B745-419A-8891-7611C0BC09D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74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Time &amp;Time::setSecond(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int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s 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0" name="Group 34">
              <a:extLst>
                <a:ext uri="{FF2B5EF4-FFF2-40B4-BE49-F238E27FC236}">
                  <a16:creationId xmlns:a16="http://schemas.microsoft.com/office/drawing/2014/main" id="{14045172-A2C0-498B-B8BE-A73B53F5FC7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00"/>
              <a:ext cx="3072" cy="453"/>
              <a:chOff x="0" y="3700"/>
              <a:chExt cx="3072" cy="453"/>
            </a:xfrm>
            <a:grpFill/>
          </p:grpSpPr>
          <p:sp>
            <p:nvSpPr>
              <p:cNvPr id="276558" name="Rectangle 35">
                <a:extLst>
                  <a:ext uri="{FF2B5EF4-FFF2-40B4-BE49-F238E27FC236}">
                    <a16:creationId xmlns:a16="http://schemas.microsoft.com/office/drawing/2014/main" id="{BFC60521-4334-429C-8D93-96104D48AFE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0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59" name="Rectangle 36">
                <a:extLst>
                  <a:ext uri="{FF2B5EF4-FFF2-40B4-BE49-F238E27FC236}">
                    <a16:creationId xmlns:a16="http://schemas.microsoft.com/office/drawing/2014/main" id="{4F130CFA-62BA-4CCF-AA42-EEDCF23A7C6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75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1" name="Group 37">
              <a:extLst>
                <a:ext uri="{FF2B5EF4-FFF2-40B4-BE49-F238E27FC236}">
                  <a16:creationId xmlns:a16="http://schemas.microsoft.com/office/drawing/2014/main" id="{64BD1AB9-1824-476A-A23B-CD0DEF606504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074"/>
              <a:ext cx="3072" cy="453"/>
              <a:chOff x="0" y="4074"/>
              <a:chExt cx="3072" cy="453"/>
            </a:xfrm>
            <a:grpFill/>
          </p:grpSpPr>
          <p:sp>
            <p:nvSpPr>
              <p:cNvPr id="276556" name="Rectangle 38">
                <a:extLst>
                  <a:ext uri="{FF2B5EF4-FFF2-40B4-BE49-F238E27FC236}">
                    <a16:creationId xmlns:a16="http://schemas.microsoft.com/office/drawing/2014/main" id="{B14D6171-2279-4B3A-BE07-8B0DA72C074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07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57" name="Rectangle 39">
                <a:extLst>
                  <a:ext uri="{FF2B5EF4-FFF2-40B4-BE49-F238E27FC236}">
                    <a16:creationId xmlns:a16="http://schemas.microsoft.com/office/drawing/2014/main" id="{62BE1844-D87B-4D56-BE03-AADDB563A96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76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second = ( s &gt;= 0 &amp;&amp; s &lt; 60 ) ? s : 0;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2" name="Group 40">
              <a:extLst>
                <a:ext uri="{FF2B5EF4-FFF2-40B4-BE49-F238E27FC236}">
                  <a16:creationId xmlns:a16="http://schemas.microsoft.com/office/drawing/2014/main" id="{4800C6ED-8496-48D1-9D50-4C739E189434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448"/>
              <a:ext cx="3072" cy="453"/>
              <a:chOff x="0" y="4448"/>
              <a:chExt cx="3072" cy="453"/>
            </a:xfrm>
            <a:grpFill/>
          </p:grpSpPr>
          <p:sp>
            <p:nvSpPr>
              <p:cNvPr id="276554" name="Rectangle 41">
                <a:extLst>
                  <a:ext uri="{FF2B5EF4-FFF2-40B4-BE49-F238E27FC236}">
                    <a16:creationId xmlns:a16="http://schemas.microsoft.com/office/drawing/2014/main" id="{DD0A2FB1-DCDC-4FCF-9944-EB3EDB3DC76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4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55" name="Rectangle 42">
                <a:extLst>
                  <a:ext uri="{FF2B5EF4-FFF2-40B4-BE49-F238E27FC236}">
                    <a16:creationId xmlns:a16="http://schemas.microsoft.com/office/drawing/2014/main" id="{F9D69D87-3FC2-4685-9975-6377920BD68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77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3" name="Group 43">
              <a:extLst>
                <a:ext uri="{FF2B5EF4-FFF2-40B4-BE49-F238E27FC236}">
                  <a16:creationId xmlns:a16="http://schemas.microsoft.com/office/drawing/2014/main" id="{97B4EA79-D153-46A3-894C-87543421299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822"/>
              <a:ext cx="3072" cy="453"/>
              <a:chOff x="0" y="4822"/>
              <a:chExt cx="3072" cy="453"/>
            </a:xfrm>
            <a:grpFill/>
          </p:grpSpPr>
          <p:sp>
            <p:nvSpPr>
              <p:cNvPr id="276552" name="Rectangle 44">
                <a:extLst>
                  <a:ext uri="{FF2B5EF4-FFF2-40B4-BE49-F238E27FC236}">
                    <a16:creationId xmlns:a16="http://schemas.microsoft.com/office/drawing/2014/main" id="{31BDB1E1-D968-40EA-A558-872B3C01FB9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2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53" name="Rectangle 45">
                <a:extLst>
                  <a:ext uri="{FF2B5EF4-FFF2-40B4-BE49-F238E27FC236}">
                    <a16:creationId xmlns:a16="http://schemas.microsoft.com/office/drawing/2014/main" id="{E30F2848-EF7D-4B66-A626-1530BE157D7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78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*this;  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 // enables cascading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4" name="Group 46">
              <a:extLst>
                <a:ext uri="{FF2B5EF4-FFF2-40B4-BE49-F238E27FC236}">
                  <a16:creationId xmlns:a16="http://schemas.microsoft.com/office/drawing/2014/main" id="{E9CCE843-D4D1-428E-97D7-FD54A537FC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196"/>
              <a:ext cx="3072" cy="453"/>
              <a:chOff x="0" y="5196"/>
              <a:chExt cx="3072" cy="453"/>
            </a:xfrm>
            <a:grpFill/>
          </p:grpSpPr>
          <p:sp>
            <p:nvSpPr>
              <p:cNvPr id="276550" name="Rectangle 47">
                <a:extLst>
                  <a:ext uri="{FF2B5EF4-FFF2-40B4-BE49-F238E27FC236}">
                    <a16:creationId xmlns:a16="http://schemas.microsoft.com/office/drawing/2014/main" id="{258F139D-E6F1-42CE-9E48-5C8AC4A50AC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19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51" name="Rectangle 48">
                <a:extLst>
                  <a:ext uri="{FF2B5EF4-FFF2-40B4-BE49-F238E27FC236}">
                    <a16:creationId xmlns:a16="http://schemas.microsoft.com/office/drawing/2014/main" id="{721C9CF9-73B8-4AE0-88D4-C5714C0FE0E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79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5" name="Group 49">
              <a:extLst>
                <a:ext uri="{FF2B5EF4-FFF2-40B4-BE49-F238E27FC236}">
                  <a16:creationId xmlns:a16="http://schemas.microsoft.com/office/drawing/2014/main" id="{53FD3C59-804B-46E3-81D5-5E6FDBEE4C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570"/>
              <a:ext cx="3072" cy="453"/>
              <a:chOff x="0" y="5570"/>
              <a:chExt cx="3072" cy="453"/>
            </a:xfrm>
            <a:grpFill/>
          </p:grpSpPr>
          <p:sp>
            <p:nvSpPr>
              <p:cNvPr id="276548" name="Rectangle 50">
                <a:extLst>
                  <a:ext uri="{FF2B5EF4-FFF2-40B4-BE49-F238E27FC236}">
                    <a16:creationId xmlns:a16="http://schemas.microsoft.com/office/drawing/2014/main" id="{C968646C-55D0-43BB-A5EE-D87C06DB24E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57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49" name="Rectangle 51">
                <a:extLst>
                  <a:ext uri="{FF2B5EF4-FFF2-40B4-BE49-F238E27FC236}">
                    <a16:creationId xmlns:a16="http://schemas.microsoft.com/office/drawing/2014/main" id="{0AC55076-6EF5-4A5F-AADB-2FC07282653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80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6" name="Group 52">
              <a:extLst>
                <a:ext uri="{FF2B5EF4-FFF2-40B4-BE49-F238E27FC236}">
                  <a16:creationId xmlns:a16="http://schemas.microsoft.com/office/drawing/2014/main" id="{2717DE49-61B8-4FBB-823E-02F61D09C3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944"/>
              <a:ext cx="3072" cy="453"/>
              <a:chOff x="0" y="5944"/>
              <a:chExt cx="3072" cy="453"/>
            </a:xfrm>
            <a:grpFill/>
          </p:grpSpPr>
          <p:sp>
            <p:nvSpPr>
              <p:cNvPr id="276546" name="Rectangle 53">
                <a:extLst>
                  <a:ext uri="{FF2B5EF4-FFF2-40B4-BE49-F238E27FC236}">
                    <a16:creationId xmlns:a16="http://schemas.microsoft.com/office/drawing/2014/main" id="{3812D88E-0A12-410C-924F-70A384DB8CC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4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47" name="Rectangle 54">
                <a:extLst>
                  <a:ext uri="{FF2B5EF4-FFF2-40B4-BE49-F238E27FC236}">
                    <a16:creationId xmlns:a16="http://schemas.microsoft.com/office/drawing/2014/main" id="{41DCB1F8-4E1B-4A66-90CE-2A8AC5594AE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81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Get the hour value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7" name="Group 55">
              <a:extLst>
                <a:ext uri="{FF2B5EF4-FFF2-40B4-BE49-F238E27FC236}">
                  <a16:creationId xmlns:a16="http://schemas.microsoft.com/office/drawing/2014/main" id="{1012E8A0-1855-4FD3-8090-33CB9D73EBA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318"/>
              <a:ext cx="3072" cy="453"/>
              <a:chOff x="0" y="6318"/>
              <a:chExt cx="3072" cy="453"/>
            </a:xfrm>
            <a:grpFill/>
          </p:grpSpPr>
          <p:sp>
            <p:nvSpPr>
              <p:cNvPr id="276544" name="Rectangle 56">
                <a:extLst>
                  <a:ext uri="{FF2B5EF4-FFF2-40B4-BE49-F238E27FC236}">
                    <a16:creationId xmlns:a16="http://schemas.microsoft.com/office/drawing/2014/main" id="{6529B37C-24A5-49F0-A154-8170BB814C8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1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45" name="Rectangle 57">
                <a:extLst>
                  <a:ext uri="{FF2B5EF4-FFF2-40B4-BE49-F238E27FC236}">
                    <a16:creationId xmlns:a16="http://schemas.microsoft.com/office/drawing/2014/main" id="{0107CC96-A7A1-45EB-832D-41C42561B2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82	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int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Time::getHour()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const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{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hour; 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8" name="Group 58">
              <a:extLst>
                <a:ext uri="{FF2B5EF4-FFF2-40B4-BE49-F238E27FC236}">
                  <a16:creationId xmlns:a16="http://schemas.microsoft.com/office/drawing/2014/main" id="{D82889AC-D452-424C-BC2D-37F9B66205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692"/>
              <a:ext cx="3072" cy="453"/>
              <a:chOff x="0" y="6692"/>
              <a:chExt cx="3072" cy="453"/>
            </a:xfrm>
            <a:grpFill/>
          </p:grpSpPr>
          <p:sp>
            <p:nvSpPr>
              <p:cNvPr id="276542" name="Rectangle 59">
                <a:extLst>
                  <a:ext uri="{FF2B5EF4-FFF2-40B4-BE49-F238E27FC236}">
                    <a16:creationId xmlns:a16="http://schemas.microsoft.com/office/drawing/2014/main" id="{13E46BD4-5B20-4416-983B-1DF3774E461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69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43" name="Rectangle 60">
                <a:extLst>
                  <a:ext uri="{FF2B5EF4-FFF2-40B4-BE49-F238E27FC236}">
                    <a16:creationId xmlns:a16="http://schemas.microsoft.com/office/drawing/2014/main" id="{3B9DDA72-B545-48C7-ACA1-D4C81D55770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83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09" name="Group 61">
              <a:extLst>
                <a:ext uri="{FF2B5EF4-FFF2-40B4-BE49-F238E27FC236}">
                  <a16:creationId xmlns:a16="http://schemas.microsoft.com/office/drawing/2014/main" id="{A9EDDDC1-C5EE-489B-878A-6BD52525AA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66"/>
              <a:ext cx="3072" cy="453"/>
              <a:chOff x="0" y="7066"/>
              <a:chExt cx="3072" cy="453"/>
            </a:xfrm>
            <a:grpFill/>
          </p:grpSpPr>
          <p:sp>
            <p:nvSpPr>
              <p:cNvPr id="276540" name="Rectangle 62">
                <a:extLst>
                  <a:ext uri="{FF2B5EF4-FFF2-40B4-BE49-F238E27FC236}">
                    <a16:creationId xmlns:a16="http://schemas.microsoft.com/office/drawing/2014/main" id="{22F14E57-1C75-4BE5-89BC-1E97A6F6FB3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6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41" name="Rectangle 63">
                <a:extLst>
                  <a:ext uri="{FF2B5EF4-FFF2-40B4-BE49-F238E27FC236}">
                    <a16:creationId xmlns:a16="http://schemas.microsoft.com/office/drawing/2014/main" id="{511CE4F1-8C86-4093-A841-9D07341DB35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84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Get the minute value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0" name="Group 64">
              <a:extLst>
                <a:ext uri="{FF2B5EF4-FFF2-40B4-BE49-F238E27FC236}">
                  <a16:creationId xmlns:a16="http://schemas.microsoft.com/office/drawing/2014/main" id="{579460E6-E2D1-45FA-8550-86EBF02663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40"/>
              <a:ext cx="3072" cy="453"/>
              <a:chOff x="0" y="7440"/>
              <a:chExt cx="3072" cy="453"/>
            </a:xfrm>
            <a:grpFill/>
          </p:grpSpPr>
          <p:sp>
            <p:nvSpPr>
              <p:cNvPr id="276538" name="Rectangle 65">
                <a:extLst>
                  <a:ext uri="{FF2B5EF4-FFF2-40B4-BE49-F238E27FC236}">
                    <a16:creationId xmlns:a16="http://schemas.microsoft.com/office/drawing/2014/main" id="{B07BA364-55AD-4674-ACF0-48776B308F2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4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39" name="Rectangle 66">
                <a:extLst>
                  <a:ext uri="{FF2B5EF4-FFF2-40B4-BE49-F238E27FC236}">
                    <a16:creationId xmlns:a16="http://schemas.microsoft.com/office/drawing/2014/main" id="{FE424DE6-CFEA-4B55-BFDD-D60A45A29E5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85	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int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Time::getMinute()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const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{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minute; 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1" name="Group 67">
              <a:extLst>
                <a:ext uri="{FF2B5EF4-FFF2-40B4-BE49-F238E27FC236}">
                  <a16:creationId xmlns:a16="http://schemas.microsoft.com/office/drawing/2014/main" id="{AD7543B9-4089-4F3A-9117-A8539BCB288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814"/>
              <a:ext cx="3072" cy="453"/>
              <a:chOff x="0" y="7814"/>
              <a:chExt cx="3072" cy="453"/>
            </a:xfrm>
            <a:grpFill/>
          </p:grpSpPr>
          <p:sp>
            <p:nvSpPr>
              <p:cNvPr id="276536" name="Rectangle 68">
                <a:extLst>
                  <a:ext uri="{FF2B5EF4-FFF2-40B4-BE49-F238E27FC236}">
                    <a16:creationId xmlns:a16="http://schemas.microsoft.com/office/drawing/2014/main" id="{20DEBF4B-A828-4D7C-9ED4-603D9E4824D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1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37" name="Rectangle 69">
                <a:extLst>
                  <a:ext uri="{FF2B5EF4-FFF2-40B4-BE49-F238E27FC236}">
                    <a16:creationId xmlns:a16="http://schemas.microsoft.com/office/drawing/2014/main" id="{AB365A08-75FF-47BF-8666-DFAC7507037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86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2" name="Group 70">
              <a:extLst>
                <a:ext uri="{FF2B5EF4-FFF2-40B4-BE49-F238E27FC236}">
                  <a16:creationId xmlns:a16="http://schemas.microsoft.com/office/drawing/2014/main" id="{CC17B3EB-0B34-4457-800A-F1D7CD6F14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188"/>
              <a:ext cx="3072" cy="453"/>
              <a:chOff x="0" y="8188"/>
              <a:chExt cx="3072" cy="453"/>
            </a:xfrm>
            <a:grpFill/>
          </p:grpSpPr>
          <p:sp>
            <p:nvSpPr>
              <p:cNvPr id="276534" name="Rectangle 71">
                <a:extLst>
                  <a:ext uri="{FF2B5EF4-FFF2-40B4-BE49-F238E27FC236}">
                    <a16:creationId xmlns:a16="http://schemas.microsoft.com/office/drawing/2014/main" id="{35A14966-AF56-4622-ADD3-4C2BE2F2571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18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35" name="Rectangle 72">
                <a:extLst>
                  <a:ext uri="{FF2B5EF4-FFF2-40B4-BE49-F238E27FC236}">
                    <a16:creationId xmlns:a16="http://schemas.microsoft.com/office/drawing/2014/main" id="{7B22C5D7-22A4-4AF7-853F-A105E3D049C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87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Get the second value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3" name="Group 73">
              <a:extLst>
                <a:ext uri="{FF2B5EF4-FFF2-40B4-BE49-F238E27FC236}">
                  <a16:creationId xmlns:a16="http://schemas.microsoft.com/office/drawing/2014/main" id="{31A158CB-3634-4EBE-A5A9-6372A43858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562"/>
              <a:ext cx="3072" cy="453"/>
              <a:chOff x="0" y="8562"/>
              <a:chExt cx="3072" cy="453"/>
            </a:xfrm>
            <a:grpFill/>
          </p:grpSpPr>
          <p:sp>
            <p:nvSpPr>
              <p:cNvPr id="276532" name="Rectangle 74">
                <a:extLst>
                  <a:ext uri="{FF2B5EF4-FFF2-40B4-BE49-F238E27FC236}">
                    <a16:creationId xmlns:a16="http://schemas.microsoft.com/office/drawing/2014/main" id="{3866EF04-84C2-44AD-AD5B-83DE8DA6AF4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56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33" name="Rectangle 75">
                <a:extLst>
                  <a:ext uri="{FF2B5EF4-FFF2-40B4-BE49-F238E27FC236}">
                    <a16:creationId xmlns:a16="http://schemas.microsoft.com/office/drawing/2014/main" id="{3080FC68-63ED-41D5-8B0D-350137C5EE6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88	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int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Time::getSecond()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const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{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second; 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4" name="Group 76">
              <a:extLst>
                <a:ext uri="{FF2B5EF4-FFF2-40B4-BE49-F238E27FC236}">
                  <a16:creationId xmlns:a16="http://schemas.microsoft.com/office/drawing/2014/main" id="{17129707-C4CA-4F0F-9A8D-DCB2721CE7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936"/>
              <a:ext cx="3072" cy="453"/>
              <a:chOff x="0" y="8936"/>
              <a:chExt cx="3072" cy="453"/>
            </a:xfrm>
            <a:grpFill/>
          </p:grpSpPr>
          <p:sp>
            <p:nvSpPr>
              <p:cNvPr id="276530" name="Rectangle 77">
                <a:extLst>
                  <a:ext uri="{FF2B5EF4-FFF2-40B4-BE49-F238E27FC236}">
                    <a16:creationId xmlns:a16="http://schemas.microsoft.com/office/drawing/2014/main" id="{D1F61982-E1FF-42E1-B485-605EFF5656B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3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31" name="Rectangle 78">
                <a:extLst>
                  <a:ext uri="{FF2B5EF4-FFF2-40B4-BE49-F238E27FC236}">
                    <a16:creationId xmlns:a16="http://schemas.microsoft.com/office/drawing/2014/main" id="{698064F4-24A7-4D37-BAEE-FC712384B1B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89	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5" name="Group 79">
              <a:extLst>
                <a:ext uri="{FF2B5EF4-FFF2-40B4-BE49-F238E27FC236}">
                  <a16:creationId xmlns:a16="http://schemas.microsoft.com/office/drawing/2014/main" id="{A1F372D4-4134-41BC-A616-BC7B801C83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310"/>
              <a:ext cx="3072" cy="453"/>
              <a:chOff x="0" y="9310"/>
              <a:chExt cx="3072" cy="453"/>
            </a:xfrm>
            <a:grpFill/>
          </p:grpSpPr>
          <p:sp>
            <p:nvSpPr>
              <p:cNvPr id="276528" name="Rectangle 80">
                <a:extLst>
                  <a:ext uri="{FF2B5EF4-FFF2-40B4-BE49-F238E27FC236}">
                    <a16:creationId xmlns:a16="http://schemas.microsoft.com/office/drawing/2014/main" id="{01A89579-7BC1-4CA7-BC22-4B3BDBC660E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1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29" name="Rectangle 81">
                <a:extLst>
                  <a:ext uri="{FF2B5EF4-FFF2-40B4-BE49-F238E27FC236}">
                    <a16:creationId xmlns:a16="http://schemas.microsoft.com/office/drawing/2014/main" id="{F475BB57-2E54-47DE-85B9-CD139FC003B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90	</a:t>
                </a:r>
                <a:r>
                  <a:rPr altLang="en-PK" b="1" lang="en-US" sz="1200">
                    <a:solidFill>
                      <a:srgbClr val="33CC33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// Display military format time: HH:MM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6" name="Group 82">
              <a:extLst>
                <a:ext uri="{FF2B5EF4-FFF2-40B4-BE49-F238E27FC236}">
                  <a16:creationId xmlns:a16="http://schemas.microsoft.com/office/drawing/2014/main" id="{88A2B8BA-3647-4E2C-8E6B-9B88567B98B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684"/>
              <a:ext cx="3072" cy="453"/>
              <a:chOff x="0" y="9684"/>
              <a:chExt cx="3072" cy="453"/>
            </a:xfrm>
            <a:grpFill/>
          </p:grpSpPr>
          <p:sp>
            <p:nvSpPr>
              <p:cNvPr id="276526" name="Rectangle 83">
                <a:extLst>
                  <a:ext uri="{FF2B5EF4-FFF2-40B4-BE49-F238E27FC236}">
                    <a16:creationId xmlns:a16="http://schemas.microsoft.com/office/drawing/2014/main" id="{18915EB7-C061-43D7-A5F9-686E5B58995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68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27" name="Rectangle 84">
                <a:extLst>
                  <a:ext uri="{FF2B5EF4-FFF2-40B4-BE49-F238E27FC236}">
                    <a16:creationId xmlns:a16="http://schemas.microsoft.com/office/drawing/2014/main" id="{8ECBB5C9-23E4-48F4-83F1-950D3B8D7CD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91	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void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Time::printMilitary() </a:t>
                </a:r>
                <a:r>
                  <a:rPr altLang="en-PK" b="1" lang="en-US" sz="12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const</a:t>
                </a: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7" name="Group 85">
              <a:extLst>
                <a:ext uri="{FF2B5EF4-FFF2-40B4-BE49-F238E27FC236}">
                  <a16:creationId xmlns:a16="http://schemas.microsoft.com/office/drawing/2014/main" id="{E1C1397B-621E-41A9-A844-0106A1285BF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058"/>
              <a:ext cx="3072" cy="453"/>
              <a:chOff x="0" y="10058"/>
              <a:chExt cx="3072" cy="453"/>
            </a:xfrm>
            <a:grpFill/>
          </p:grpSpPr>
          <p:sp>
            <p:nvSpPr>
              <p:cNvPr id="276524" name="Rectangle 86">
                <a:extLst>
                  <a:ext uri="{FF2B5EF4-FFF2-40B4-BE49-F238E27FC236}">
                    <a16:creationId xmlns:a16="http://schemas.microsoft.com/office/drawing/2014/main" id="{673034EF-9EA6-47B3-8849-2E466516D01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5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25" name="Rectangle 87">
                <a:extLst>
                  <a:ext uri="{FF2B5EF4-FFF2-40B4-BE49-F238E27FC236}">
                    <a16:creationId xmlns:a16="http://schemas.microsoft.com/office/drawing/2014/main" id="{69F5D883-9DC6-482A-88AD-93BBD63D97A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92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8" name="Group 88">
              <a:extLst>
                <a:ext uri="{FF2B5EF4-FFF2-40B4-BE49-F238E27FC236}">
                  <a16:creationId xmlns:a16="http://schemas.microsoft.com/office/drawing/2014/main" id="{B1A6B487-0819-4F30-ACF9-2E4012174F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432"/>
              <a:ext cx="3072" cy="453"/>
              <a:chOff x="0" y="10432"/>
              <a:chExt cx="3072" cy="453"/>
            </a:xfrm>
            <a:grpFill/>
          </p:grpSpPr>
          <p:sp>
            <p:nvSpPr>
              <p:cNvPr id="276522" name="Rectangle 89">
                <a:extLst>
                  <a:ext uri="{FF2B5EF4-FFF2-40B4-BE49-F238E27FC236}">
                    <a16:creationId xmlns:a16="http://schemas.microsoft.com/office/drawing/2014/main" id="{434F5344-4FED-4EB7-AF80-99133A22387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3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23" name="Rectangle 90">
                <a:extLst>
                  <a:ext uri="{FF2B5EF4-FFF2-40B4-BE49-F238E27FC236}">
                    <a16:creationId xmlns:a16="http://schemas.microsoft.com/office/drawing/2014/main" id="{4F5DEBFC-4599-47D4-B3A5-96063AF28CA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93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cout &lt;&lt; ( hour &lt; 10 ? "0" : "" ) &lt;&lt; hour &lt;&lt; ":"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76519" name="Group 91">
              <a:extLst>
                <a:ext uri="{FF2B5EF4-FFF2-40B4-BE49-F238E27FC236}">
                  <a16:creationId xmlns:a16="http://schemas.microsoft.com/office/drawing/2014/main" id="{4494F2DE-FDF2-4C26-9D36-5C17C7B0C82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806"/>
              <a:ext cx="3072" cy="453"/>
              <a:chOff x="0" y="10806"/>
              <a:chExt cx="3072" cy="453"/>
            </a:xfrm>
            <a:grpFill/>
          </p:grpSpPr>
          <p:sp>
            <p:nvSpPr>
              <p:cNvPr id="276520" name="Rectangle 92">
                <a:extLst>
                  <a:ext uri="{FF2B5EF4-FFF2-40B4-BE49-F238E27FC236}">
                    <a16:creationId xmlns:a16="http://schemas.microsoft.com/office/drawing/2014/main" id="{2AB49A75-0119-42E8-B3B6-666F5101CE5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0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  <p:sp>
            <p:nvSpPr>
              <p:cNvPr id="276521" name="Rectangle 93">
                <a:extLst>
                  <a:ext uri="{FF2B5EF4-FFF2-40B4-BE49-F238E27FC236}">
                    <a16:creationId xmlns:a16="http://schemas.microsoft.com/office/drawing/2014/main" id="{0D527845-6C28-4325-ADDC-3414E82559F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94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     &lt;&lt; ( minute &lt; 10 ? "0" : "" ) &lt;&lt; minute;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</p:grpSp>
      <p:grpSp>
        <p:nvGrpSpPr>
          <p:cNvPr id="57345" name="Group 102">
            <a:extLst>
              <a:ext uri="{FF2B5EF4-FFF2-40B4-BE49-F238E27FC236}">
                <a16:creationId xmlns:a16="http://schemas.microsoft.com/office/drawing/2014/main" id="{940FCB34-4C4C-4BE4-A5B6-C3AD67B5AA2B}"/>
              </a:ext>
            </a:extLst>
          </p:cNvPr>
          <p:cNvGrpSpPr>
            <a:grpSpLocks/>
          </p:cNvGrpSpPr>
          <p:nvPr/>
        </p:nvGrpSpPr>
        <p:grpSpPr>
          <a:xfrm>
            <a:off x="1828800" y="1395413"/>
            <a:ext cx="6248400" cy="1625600"/>
            <a:chOff x="1152" y="879"/>
            <a:chExt cx="3936" cy="1024"/>
          </a:xfrm>
          <a:solidFill>
            <a:schemeClr val="bg1">
              <a:lumMod val="85000"/>
            </a:schemeClr>
          </a:solidFill>
        </p:grpSpPr>
        <p:grpSp>
          <p:nvGrpSpPr>
            <p:cNvPr id="276486" name="Group 98">
              <a:extLst>
                <a:ext uri="{FF2B5EF4-FFF2-40B4-BE49-F238E27FC236}">
                  <a16:creationId xmlns:a16="http://schemas.microsoft.com/office/drawing/2014/main" id="{1706F71A-A88A-4333-8691-E4328F020E3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52" y="1200"/>
              <a:ext cx="3936" cy="703"/>
              <a:chOff x="144" y="288"/>
              <a:chExt cx="3936" cy="703"/>
            </a:xfrm>
            <a:grpFill/>
          </p:grpSpPr>
          <p:sp>
            <p:nvSpPr>
              <p:cNvPr id="276488" name="Line 99">
                <a:extLst>
                  <a:ext uri="{FF2B5EF4-FFF2-40B4-BE49-F238E27FC236}">
                    <a16:creationId xmlns:a16="http://schemas.microsoft.com/office/drawing/2014/main" id="{8103984E-7780-4F2D-8DC2-9BF4D765525B}"/>
                  </a:ext>
                </a:extLst>
              </p:cNvPr>
              <p:cNvSpPr>
                <a:spLocks noChangeShapeType="1"/>
              </p:cNvSpPr>
              <p:nvPr/>
            </p:nvSpPr>
            <p:spPr>
              <a:xfrm flipH="1">
                <a:off x="144" y="480"/>
                <a:ext cx="2976" cy="5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len="med" type="triangle" w="med"/>
              </a:ln>
            </p:spPr>
            <p:txBody>
              <a:bodyPr anchor="ctr" numCol="1">
                <a:spAutoFit/>
              </a:bodyPr>
              <a:lstStyle/>
              <a:p>
                <a:endParaRPr altLang="en-PK" lang="en-PK"/>
              </a:p>
            </p:txBody>
          </p:sp>
          <p:sp>
            <p:nvSpPr>
              <p:cNvPr id="276489" name="Text Box 100">
                <a:extLst>
                  <a:ext uri="{FF2B5EF4-FFF2-40B4-BE49-F238E27FC236}">
                    <a16:creationId xmlns:a16="http://schemas.microsoft.com/office/drawing/2014/main" id="{698F8A99-7B27-4FCB-9743-EED3740E4F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2" y="288"/>
                <a:ext cx="1728" cy="33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dirty="0" lang="en-US" sz="1400">
                    <a:ea charset="-128" panose="020B0600070205080204" pitchFamily="34" typeface="MS PGothic"/>
                  </a:rPr>
                  <a:t>Returning </a:t>
                </a:r>
                <a:r>
                  <a:rPr altLang="en-PK" b="1" dirty="0" lang="en-US" sz="1400">
                    <a:solidFill>
                      <a:srgbClr val="FF0000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*this</a:t>
                </a:r>
                <a:r>
                  <a:rPr altLang="en-PK" dirty="0" lang="en-US" sz="1400">
                    <a:solidFill>
                      <a:srgbClr val="FF0000"/>
                    </a:solidFill>
                    <a:ea charset="-128" panose="020B0600070205080204" pitchFamily="34" typeface="MS PGothic"/>
                  </a:rPr>
                  <a:t> </a:t>
                </a:r>
                <a:r>
                  <a:rPr altLang="en-PK" dirty="0" lang="en-US" sz="1400">
                    <a:ea charset="-128" panose="020B0600070205080204" pitchFamily="34" typeface="MS PGothic"/>
                  </a:rPr>
                  <a:t>enables cascading function calls</a:t>
                </a:r>
              </a:p>
            </p:txBody>
          </p:sp>
        </p:grpSp>
        <p:sp>
          <p:nvSpPr>
            <p:cNvPr id="276487" name="Line 101">
              <a:extLst>
                <a:ext uri="{FF2B5EF4-FFF2-40B4-BE49-F238E27FC236}">
                  <a16:creationId xmlns:a16="http://schemas.microsoft.com/office/drawing/2014/main" id="{B942EE25-C77C-415C-857A-3DA9B4177E53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152" y="879"/>
              <a:ext cx="2208" cy="56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4">
            <a:extLst>
              <a:ext uri="{FF2B5EF4-FFF2-40B4-BE49-F238E27FC236}">
                <a16:creationId xmlns:a16="http://schemas.microsoft.com/office/drawing/2014/main" id="{26D134AE-6935-46ED-95C6-4B5EDACE6EA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Using the </a:t>
            </a:r>
            <a:r>
              <a:rPr altLang="en-PK" dirty="0" lang="en-US">
                <a:solidFill>
                  <a:srgbClr val="FF0000"/>
                </a:solidFill>
              </a:rPr>
              <a:t>this</a:t>
            </a:r>
            <a:r>
              <a:rPr altLang="en-PK" dirty="0" lang="en-US">
                <a:solidFill>
                  <a:srgbClr val="B80000"/>
                </a:solidFill>
              </a:rPr>
              <a:t> </a:t>
            </a:r>
            <a:r>
              <a:rPr altLang="en-PK" dirty="0" lang="en-US"/>
              <a:t>Pointer</a:t>
            </a:r>
            <a:endParaRPr altLang="en-PK" dirty="0" lang="en-US">
              <a:solidFill>
                <a:srgbClr val="B80000"/>
              </a:solidFill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7DE54813-9F37-446B-9827-13D4E75662A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229600" cy="4983162"/>
          </a:xfrm>
          <a:solidFill>
            <a:schemeClr val="bg1"/>
          </a:solidFill>
        </p:spPr>
        <p:txBody>
          <a:bodyPr numCol="1">
            <a:normAutofit fontScale="85000" lnSpcReduction="20000"/>
          </a:bodyPr>
          <a:lstStyle/>
          <a:p>
            <a:pPr>
              <a:defRPr/>
            </a:pPr>
            <a:r>
              <a:rPr b="1" dirty="0" lang="en-US" u="sng"/>
              <a:t>Example of cascaded member function calls:</a:t>
            </a:r>
          </a:p>
          <a:p>
            <a:pPr indent="0" marL="0">
              <a:buNone/>
              <a:defRPr/>
            </a:pPr>
            <a:endParaRPr b="1" dirty="0" lang="en-US" u="sng"/>
          </a:p>
          <a:p>
            <a:pPr lvl="1">
              <a:defRPr/>
            </a:pPr>
            <a:r>
              <a:rPr dirty="0" lang="en-US"/>
              <a:t>Member functions </a:t>
            </a:r>
            <a:r>
              <a:rPr b="1" dirty="0" err="1" lang="en-US"/>
              <a:t>setHour</a:t>
            </a:r>
            <a:r>
              <a:rPr dirty="0" lang="en-US"/>
              <a:t>, </a:t>
            </a:r>
            <a:r>
              <a:rPr b="1" dirty="0" err="1" lang="en-US"/>
              <a:t>setMinute</a:t>
            </a:r>
            <a:r>
              <a:rPr dirty="0" lang="en-US"/>
              <a:t>, and </a:t>
            </a:r>
            <a:r>
              <a:rPr b="1" dirty="0" err="1" lang="en-US"/>
              <a:t>setSecond</a:t>
            </a:r>
            <a:r>
              <a:rPr dirty="0" lang="en-US"/>
              <a:t> all return </a:t>
            </a:r>
            <a:r>
              <a:rPr dirty="0" lang="en-US">
                <a:solidFill>
                  <a:srgbClr val="FF0000"/>
                </a:solidFill>
              </a:rPr>
              <a:t>*this </a:t>
            </a:r>
            <a:r>
              <a:rPr dirty="0" lang="en-US"/>
              <a:t>(reference to an object)</a:t>
            </a:r>
          </a:p>
          <a:p>
            <a:pPr lvl="1">
              <a:defRPr/>
            </a:pPr>
            <a:endParaRPr dirty="0" lang="en-US"/>
          </a:p>
          <a:p>
            <a:pPr lvl="1">
              <a:defRPr/>
            </a:pPr>
            <a:r>
              <a:rPr dirty="0" lang="en-US"/>
              <a:t>For object </a:t>
            </a:r>
            <a:r>
              <a:rPr b="1" dirty="0" lang="en-US"/>
              <a:t>t</a:t>
            </a:r>
            <a:r>
              <a:rPr dirty="0" lang="en-US"/>
              <a:t>, consider:</a:t>
            </a:r>
          </a:p>
          <a:p>
            <a:pPr lvl="3">
              <a:buFontTx/>
              <a:buNone/>
              <a:defRPr/>
            </a:pPr>
            <a:r>
              <a:rPr b="1" dirty="0" err="1" lang="en-US" sz="2100">
                <a:latin charset="0" panose="020B0609020204030204" pitchFamily="49" typeface="Consolas"/>
              </a:rPr>
              <a:t>t.setHour</a:t>
            </a:r>
            <a:r>
              <a:rPr b="1" dirty="0" lang="en-US" sz="2100">
                <a:latin charset="0" panose="020B0609020204030204" pitchFamily="49" typeface="Consolas"/>
              </a:rPr>
              <a:t>(1).</a:t>
            </a:r>
            <a:r>
              <a:rPr b="1" dirty="0" err="1" lang="en-US" sz="2100">
                <a:latin charset="0" panose="020B0609020204030204" pitchFamily="49" typeface="Consolas"/>
              </a:rPr>
              <a:t>setMinute</a:t>
            </a:r>
            <a:r>
              <a:rPr b="1" dirty="0" lang="en-US" sz="2100">
                <a:latin charset="0" panose="020B0609020204030204" pitchFamily="49" typeface="Consolas"/>
              </a:rPr>
              <a:t>(2).</a:t>
            </a:r>
            <a:r>
              <a:rPr b="1" dirty="0" err="1" lang="en-US" sz="2100">
                <a:latin charset="0" panose="020B0609020204030204" pitchFamily="49" typeface="Consolas"/>
              </a:rPr>
              <a:t>setSecond</a:t>
            </a:r>
            <a:r>
              <a:rPr b="1" dirty="0" lang="en-US" sz="2100">
                <a:latin charset="0" panose="020B0609020204030204" pitchFamily="49" typeface="Consolas"/>
              </a:rPr>
              <a:t>(3);</a:t>
            </a:r>
          </a:p>
          <a:p>
            <a:pPr lvl="3">
              <a:buFontTx/>
              <a:buNone/>
              <a:defRPr/>
            </a:pPr>
            <a:endParaRPr dirty="0" lang="en-US"/>
          </a:p>
          <a:p>
            <a:pPr lvl="1">
              <a:defRPr/>
            </a:pPr>
            <a:r>
              <a:rPr dirty="0" lang="en-US"/>
              <a:t>Executes </a:t>
            </a:r>
            <a:r>
              <a:rPr b="1"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t.setHour</a:t>
            </a:r>
            <a:r>
              <a:rPr b="1" dirty="0" lang="en-US">
                <a:solidFill>
                  <a:srgbClr val="0070C0"/>
                </a:solidFill>
                <a:latin charset="0" panose="020B0609020204030204" pitchFamily="49" typeface="Consolas"/>
              </a:rPr>
              <a:t>(1), </a:t>
            </a:r>
            <a:r>
              <a:rPr dirty="0" lang="en-US"/>
              <a:t>returns </a:t>
            </a:r>
            <a:r>
              <a:rPr dirty="0" lang="en-US">
                <a:solidFill>
                  <a:srgbClr val="FF0000"/>
                </a:solidFill>
              </a:rPr>
              <a:t>*this </a:t>
            </a:r>
            <a:r>
              <a:rPr dirty="0" lang="en-US"/>
              <a:t>(reference to object) and the expression becomes</a:t>
            </a:r>
          </a:p>
          <a:p>
            <a:pPr lvl="3">
              <a:buFontTx/>
              <a:buNone/>
              <a:defRPr/>
            </a:pPr>
            <a:r>
              <a:rPr b="1" dirty="0" err="1" lang="en-US" sz="2100">
                <a:latin charset="0" panose="020B0609020204030204" pitchFamily="49" typeface="Consolas"/>
              </a:rPr>
              <a:t>t.setMinute</a:t>
            </a:r>
            <a:r>
              <a:rPr b="1" dirty="0" lang="en-US" sz="2100">
                <a:latin charset="0" panose="020B0609020204030204" pitchFamily="49" typeface="Consolas"/>
              </a:rPr>
              <a:t>(2).</a:t>
            </a:r>
            <a:r>
              <a:rPr b="1" dirty="0" err="1" lang="en-US" sz="2100">
                <a:latin charset="0" panose="020B0609020204030204" pitchFamily="49" typeface="Consolas"/>
              </a:rPr>
              <a:t>setSecond</a:t>
            </a:r>
            <a:r>
              <a:rPr b="1" dirty="0" lang="en-US" sz="2100">
                <a:latin charset="0" panose="020B0609020204030204" pitchFamily="49" typeface="Consolas"/>
              </a:rPr>
              <a:t>(3);</a:t>
            </a:r>
          </a:p>
          <a:p>
            <a:pPr lvl="3">
              <a:buFontTx/>
              <a:buNone/>
              <a:defRPr/>
            </a:pPr>
            <a:endParaRPr dirty="0" lang="en-US"/>
          </a:p>
          <a:p>
            <a:pPr lvl="1">
              <a:defRPr/>
            </a:pPr>
            <a:r>
              <a:rPr dirty="0" lang="en-US"/>
              <a:t>Executes </a:t>
            </a:r>
            <a:r>
              <a:rPr b="1"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t.setMinute</a:t>
            </a:r>
            <a:r>
              <a:rPr b="1" dirty="0" lang="en-US">
                <a:solidFill>
                  <a:srgbClr val="0070C0"/>
                </a:solidFill>
                <a:latin charset="0" panose="020B0609020204030204" pitchFamily="49" typeface="Consolas"/>
              </a:rPr>
              <a:t>(2), </a:t>
            </a:r>
            <a:r>
              <a:rPr dirty="0" lang="en-US"/>
              <a:t>returns reference and becomes</a:t>
            </a:r>
          </a:p>
          <a:p>
            <a:pPr lvl="3">
              <a:buFontTx/>
              <a:buNone/>
              <a:defRPr/>
            </a:pPr>
            <a:r>
              <a:rPr b="1" dirty="0" err="1" lang="en-US" sz="2100">
                <a:latin charset="0" panose="020B0609020204030204" pitchFamily="49" typeface="Consolas"/>
              </a:rPr>
              <a:t>t.setSecond</a:t>
            </a:r>
            <a:r>
              <a:rPr b="1" dirty="0" lang="en-US" sz="2100">
                <a:latin charset="0" panose="020B0609020204030204" pitchFamily="49" typeface="Consolas"/>
              </a:rPr>
              <a:t>(3);</a:t>
            </a:r>
          </a:p>
          <a:p>
            <a:pPr lvl="3">
              <a:buFontTx/>
              <a:buNone/>
              <a:defRPr/>
            </a:pPr>
            <a:endParaRPr dirty="0" lang="en-US"/>
          </a:p>
          <a:p>
            <a:pPr lvl="1">
              <a:defRPr/>
            </a:pPr>
            <a:r>
              <a:rPr dirty="0" lang="en-US"/>
              <a:t>Executes </a:t>
            </a:r>
            <a:r>
              <a:rPr b="1" dirty="0" err="1" lang="en-US">
                <a:solidFill>
                  <a:srgbClr val="0070C0"/>
                </a:solidFill>
                <a:latin charset="0" panose="020B0609020204030204" pitchFamily="49" typeface="Consolas"/>
              </a:rPr>
              <a:t>t.setSecond</a:t>
            </a:r>
            <a:r>
              <a:rPr b="1" dirty="0" lang="en-US">
                <a:solidFill>
                  <a:srgbClr val="0070C0"/>
                </a:solidFill>
                <a:latin charset="0" panose="020B0609020204030204" pitchFamily="49" typeface="Consolas"/>
              </a:rPr>
              <a:t>(3)</a:t>
            </a:r>
            <a:r>
              <a:rPr dirty="0" lang="en-US"/>
              <a:t>, returns reference and becomes</a:t>
            </a:r>
          </a:p>
          <a:p>
            <a:pPr lvl="3">
              <a:buFontTx/>
              <a:buNone/>
              <a:defRPr/>
            </a:pPr>
            <a:r>
              <a:rPr b="1" dirty="0" lang="en-US" sz="2100">
                <a:latin charset="0" panose="020B0609020204030204" pitchFamily="49" typeface="Consolas"/>
              </a:rPr>
              <a:t>t; (Has no effect)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30" name="Group 4">
            <a:extLst>
              <a:ext uri="{FF2B5EF4-FFF2-40B4-BE49-F238E27FC236}">
                <a16:creationId xmlns:a16="http://schemas.microsoft.com/office/drawing/2014/main" id="{E7211F2E-2C0E-403C-946B-07934CB2947D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81800" cy="212725"/>
            <a:chOff x="0" y="0"/>
            <a:chExt cx="3072" cy="374"/>
          </a:xfrm>
          <a:solidFill>
            <a:schemeClr val="bg1"/>
          </a:solidFill>
        </p:grpSpPr>
        <p:sp>
          <p:nvSpPr>
            <p:cNvPr id="278637" name="Rectangle 5">
              <a:extLst>
                <a:ext uri="{FF2B5EF4-FFF2-40B4-BE49-F238E27FC236}">
                  <a16:creationId xmlns:a16="http://schemas.microsoft.com/office/drawing/2014/main" id="{C3E897E7-BADB-4EDB-B3D8-5311777D4C7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38" name="Rectangle 6">
              <a:extLst>
                <a:ext uri="{FF2B5EF4-FFF2-40B4-BE49-F238E27FC236}">
                  <a16:creationId xmlns:a16="http://schemas.microsoft.com/office/drawing/2014/main" id="{D15E8B78-82D3-4F09-9E28-262C602A393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1" name="Group 7">
            <a:extLst>
              <a:ext uri="{FF2B5EF4-FFF2-40B4-BE49-F238E27FC236}">
                <a16:creationId xmlns:a16="http://schemas.microsoft.com/office/drawing/2014/main" id="{697AFD6E-E479-4A0E-ADDA-22F7C4BFD5E5}"/>
              </a:ext>
            </a:extLst>
          </p:cNvPr>
          <p:cNvGrpSpPr>
            <a:grpSpLocks/>
          </p:cNvGrpSpPr>
          <p:nvPr/>
        </p:nvGrpSpPr>
        <p:grpSpPr>
          <a:xfrm>
            <a:off x="0" y="212725"/>
            <a:ext cx="6781800" cy="214313"/>
            <a:chOff x="0" y="374"/>
            <a:chExt cx="3072" cy="374"/>
          </a:xfrm>
          <a:solidFill>
            <a:schemeClr val="bg1"/>
          </a:solidFill>
        </p:grpSpPr>
        <p:sp>
          <p:nvSpPr>
            <p:cNvPr id="278635" name="Rectangle 8">
              <a:extLst>
                <a:ext uri="{FF2B5EF4-FFF2-40B4-BE49-F238E27FC236}">
                  <a16:creationId xmlns:a16="http://schemas.microsoft.com/office/drawing/2014/main" id="{D60D89C9-2888-48D3-B904-F944D73802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00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36" name="Rectangle 9">
              <a:extLst>
                <a:ext uri="{FF2B5EF4-FFF2-40B4-BE49-F238E27FC236}">
                  <a16:creationId xmlns:a16="http://schemas.microsoft.com/office/drawing/2014/main" id="{1FF623F5-F33E-4BF0-90B5-4AB58C69B32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96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2" name="Group 10">
            <a:extLst>
              <a:ext uri="{FF2B5EF4-FFF2-40B4-BE49-F238E27FC236}">
                <a16:creationId xmlns:a16="http://schemas.microsoft.com/office/drawing/2014/main" id="{A8D53A0E-70CC-4566-82A4-EB40E6342C9F}"/>
              </a:ext>
            </a:extLst>
          </p:cNvPr>
          <p:cNvGrpSpPr>
            <a:grpSpLocks/>
          </p:cNvGrpSpPr>
          <p:nvPr/>
        </p:nvGrpSpPr>
        <p:grpSpPr>
          <a:xfrm>
            <a:off x="0" y="427038"/>
            <a:ext cx="6781800" cy="212725"/>
            <a:chOff x="0" y="748"/>
            <a:chExt cx="3072" cy="374"/>
          </a:xfrm>
          <a:solidFill>
            <a:schemeClr val="bg1"/>
          </a:solidFill>
        </p:grpSpPr>
        <p:sp>
          <p:nvSpPr>
            <p:cNvPr id="278633" name="Rectangle 11">
              <a:extLst>
                <a:ext uri="{FF2B5EF4-FFF2-40B4-BE49-F238E27FC236}">
                  <a16:creationId xmlns:a16="http://schemas.microsoft.com/office/drawing/2014/main" id="{46DF5D49-3C79-4260-B53E-42A422E3135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74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34" name="Rectangle 12">
              <a:extLst>
                <a:ext uri="{FF2B5EF4-FFF2-40B4-BE49-F238E27FC236}">
                  <a16:creationId xmlns:a16="http://schemas.microsoft.com/office/drawing/2014/main" id="{2A63B670-ACE3-4EF1-A666-CB7D8AA144E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97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Display standard format time: HH:MM:SS AM (or PM)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3" name="Group 13">
            <a:extLst>
              <a:ext uri="{FF2B5EF4-FFF2-40B4-BE49-F238E27FC236}">
                <a16:creationId xmlns:a16="http://schemas.microsoft.com/office/drawing/2014/main" id="{CFC056D1-A946-4F34-B334-977486ADCB17}"/>
              </a:ext>
            </a:extLst>
          </p:cNvPr>
          <p:cNvGrpSpPr>
            <a:grpSpLocks/>
          </p:cNvGrpSpPr>
          <p:nvPr/>
        </p:nvGrpSpPr>
        <p:grpSpPr>
          <a:xfrm>
            <a:off x="0" y="639763"/>
            <a:ext cx="6781800" cy="214312"/>
            <a:chOff x="0" y="1122"/>
            <a:chExt cx="3072" cy="374"/>
          </a:xfrm>
          <a:solidFill>
            <a:schemeClr val="bg1"/>
          </a:solidFill>
        </p:grpSpPr>
        <p:sp>
          <p:nvSpPr>
            <p:cNvPr id="278631" name="Rectangle 14">
              <a:extLst>
                <a:ext uri="{FF2B5EF4-FFF2-40B4-BE49-F238E27FC236}">
                  <a16:creationId xmlns:a16="http://schemas.microsoft.com/office/drawing/2014/main" id="{D603884C-F544-4843-8216-7DA68682B7E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48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32" name="Rectangle 15">
              <a:extLst>
                <a:ext uri="{FF2B5EF4-FFF2-40B4-BE49-F238E27FC236}">
                  <a16:creationId xmlns:a16="http://schemas.microsoft.com/office/drawing/2014/main" id="{E3255777-8CF0-474A-BCBC-9579E52C67B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98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void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Time::printStandard() 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const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4" name="Group 16">
            <a:extLst>
              <a:ext uri="{FF2B5EF4-FFF2-40B4-BE49-F238E27FC236}">
                <a16:creationId xmlns:a16="http://schemas.microsoft.com/office/drawing/2014/main" id="{BA998BA5-2E0B-4339-B1C7-73D8DAE8053C}"/>
              </a:ext>
            </a:extLst>
          </p:cNvPr>
          <p:cNvGrpSpPr>
            <a:grpSpLocks/>
          </p:cNvGrpSpPr>
          <p:nvPr/>
        </p:nvGrpSpPr>
        <p:grpSpPr>
          <a:xfrm>
            <a:off x="0" y="854075"/>
            <a:ext cx="6781800" cy="212725"/>
            <a:chOff x="0" y="1496"/>
            <a:chExt cx="3072" cy="374"/>
          </a:xfrm>
          <a:solidFill>
            <a:schemeClr val="bg1"/>
          </a:solidFill>
        </p:grpSpPr>
        <p:sp>
          <p:nvSpPr>
            <p:cNvPr id="278629" name="Rectangle 17">
              <a:extLst>
                <a:ext uri="{FF2B5EF4-FFF2-40B4-BE49-F238E27FC236}">
                  <a16:creationId xmlns:a16="http://schemas.microsoft.com/office/drawing/2014/main" id="{EC38DE1B-1E25-4FB6-BD9F-20ED7C2AA4D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22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30" name="Rectangle 18">
              <a:extLst>
                <a:ext uri="{FF2B5EF4-FFF2-40B4-BE49-F238E27FC236}">
                  <a16:creationId xmlns:a16="http://schemas.microsoft.com/office/drawing/2014/main" id="{A3B9BFD1-6217-46F6-AD50-1792A82BF72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99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5" name="Group 19">
            <a:extLst>
              <a:ext uri="{FF2B5EF4-FFF2-40B4-BE49-F238E27FC236}">
                <a16:creationId xmlns:a16="http://schemas.microsoft.com/office/drawing/2014/main" id="{274571EA-BE11-4935-8D2B-F1208F499406}"/>
              </a:ext>
            </a:extLst>
          </p:cNvPr>
          <p:cNvGrpSpPr>
            <a:grpSpLocks/>
          </p:cNvGrpSpPr>
          <p:nvPr/>
        </p:nvGrpSpPr>
        <p:grpSpPr>
          <a:xfrm>
            <a:off x="0" y="1066800"/>
            <a:ext cx="6781800" cy="212725"/>
            <a:chOff x="0" y="1870"/>
            <a:chExt cx="3072" cy="374"/>
          </a:xfrm>
          <a:solidFill>
            <a:schemeClr val="bg1"/>
          </a:solidFill>
        </p:grpSpPr>
        <p:sp>
          <p:nvSpPr>
            <p:cNvPr id="278627" name="Rectangle 20">
              <a:extLst>
                <a:ext uri="{FF2B5EF4-FFF2-40B4-BE49-F238E27FC236}">
                  <a16:creationId xmlns:a16="http://schemas.microsoft.com/office/drawing/2014/main" id="{E9F48A07-1067-4598-BBFF-4AEC4ABE55C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96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28" name="Rectangle 21">
              <a:extLst>
                <a:ext uri="{FF2B5EF4-FFF2-40B4-BE49-F238E27FC236}">
                  <a16:creationId xmlns:a16="http://schemas.microsoft.com/office/drawing/2014/main" id="{6ACF3E85-1B73-4451-B72F-C99C0BBDE6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( ( hour == 0 || hour == 12 ) ? 12 : hour % 12 )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6" name="Group 22">
            <a:extLst>
              <a:ext uri="{FF2B5EF4-FFF2-40B4-BE49-F238E27FC236}">
                <a16:creationId xmlns:a16="http://schemas.microsoft.com/office/drawing/2014/main" id="{229CFED4-43FC-48B3-8AFE-E64067E6CDDC}"/>
              </a:ext>
            </a:extLst>
          </p:cNvPr>
          <p:cNvGrpSpPr>
            <a:grpSpLocks/>
          </p:cNvGrpSpPr>
          <p:nvPr/>
        </p:nvGrpSpPr>
        <p:grpSpPr>
          <a:xfrm>
            <a:off x="0" y="1279525"/>
            <a:ext cx="6781800" cy="214313"/>
            <a:chOff x="0" y="2244"/>
            <a:chExt cx="3072" cy="374"/>
          </a:xfrm>
          <a:solidFill>
            <a:schemeClr val="bg1"/>
          </a:solidFill>
        </p:grpSpPr>
        <p:sp>
          <p:nvSpPr>
            <p:cNvPr id="278625" name="Rectangle 23">
              <a:extLst>
                <a:ext uri="{FF2B5EF4-FFF2-40B4-BE49-F238E27FC236}">
                  <a16:creationId xmlns:a16="http://schemas.microsoft.com/office/drawing/2014/main" id="{D50BF794-D3A4-4993-BFEA-FB1D3C87585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70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26" name="Rectangle 24">
              <a:extLst>
                <a:ext uri="{FF2B5EF4-FFF2-40B4-BE49-F238E27FC236}">
                  <a16:creationId xmlns:a16="http://schemas.microsoft.com/office/drawing/2014/main" id="{9F9734D6-0B02-468C-A839-03231738CB7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":" &lt;&lt; ( minute &lt; 10 ? "0" : "" ) &lt;&lt; minute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7" name="Group 25">
            <a:extLst>
              <a:ext uri="{FF2B5EF4-FFF2-40B4-BE49-F238E27FC236}">
                <a16:creationId xmlns:a16="http://schemas.microsoft.com/office/drawing/2014/main" id="{DF0EFF65-7238-4F9D-8B98-FAEA8BD45446}"/>
              </a:ext>
            </a:extLst>
          </p:cNvPr>
          <p:cNvGrpSpPr>
            <a:grpSpLocks/>
          </p:cNvGrpSpPr>
          <p:nvPr/>
        </p:nvGrpSpPr>
        <p:grpSpPr>
          <a:xfrm>
            <a:off x="0" y="1493838"/>
            <a:ext cx="6781800" cy="212725"/>
            <a:chOff x="0" y="2618"/>
            <a:chExt cx="3072" cy="374"/>
          </a:xfrm>
          <a:solidFill>
            <a:schemeClr val="bg1"/>
          </a:solidFill>
        </p:grpSpPr>
        <p:sp>
          <p:nvSpPr>
            <p:cNvPr id="278623" name="Rectangle 26">
              <a:extLst>
                <a:ext uri="{FF2B5EF4-FFF2-40B4-BE49-F238E27FC236}">
                  <a16:creationId xmlns:a16="http://schemas.microsoft.com/office/drawing/2014/main" id="{186F878B-2F35-49AE-85F9-905960F796A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44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24" name="Rectangle 27">
              <a:extLst>
                <a:ext uri="{FF2B5EF4-FFF2-40B4-BE49-F238E27FC236}">
                  <a16:creationId xmlns:a16="http://schemas.microsoft.com/office/drawing/2014/main" id="{45D3D7CE-A5A3-4DDD-98E5-AA1B45ECE3F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":" &lt;&lt; ( second &lt; 10 ? "0" : "" ) &lt;&lt; second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8" name="Group 28">
            <a:extLst>
              <a:ext uri="{FF2B5EF4-FFF2-40B4-BE49-F238E27FC236}">
                <a16:creationId xmlns:a16="http://schemas.microsoft.com/office/drawing/2014/main" id="{A1D12318-7B62-4DCF-9E6E-3F1CFF6162C9}"/>
              </a:ext>
            </a:extLst>
          </p:cNvPr>
          <p:cNvGrpSpPr>
            <a:grpSpLocks/>
          </p:cNvGrpSpPr>
          <p:nvPr/>
        </p:nvGrpSpPr>
        <p:grpSpPr>
          <a:xfrm>
            <a:off x="0" y="1706563"/>
            <a:ext cx="6781800" cy="212725"/>
            <a:chOff x="0" y="2992"/>
            <a:chExt cx="3072" cy="374"/>
          </a:xfrm>
          <a:solidFill>
            <a:schemeClr val="bg1"/>
          </a:solidFill>
        </p:grpSpPr>
        <p:sp>
          <p:nvSpPr>
            <p:cNvPr id="278621" name="Rectangle 29">
              <a:extLst>
                <a:ext uri="{FF2B5EF4-FFF2-40B4-BE49-F238E27FC236}">
                  <a16:creationId xmlns:a16="http://schemas.microsoft.com/office/drawing/2014/main" id="{85E1A62A-6F07-46E5-9C84-3F4633A5AF7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18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22" name="Rectangle 30">
              <a:extLst>
                <a:ext uri="{FF2B5EF4-FFF2-40B4-BE49-F238E27FC236}">
                  <a16:creationId xmlns:a16="http://schemas.microsoft.com/office/drawing/2014/main" id="{666DFECD-2BEF-4DD4-B7C8-D1D187F35E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     &lt;&lt; ( hour &lt; 12 ? " AM" : " PM"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39" name="Group 31">
            <a:extLst>
              <a:ext uri="{FF2B5EF4-FFF2-40B4-BE49-F238E27FC236}">
                <a16:creationId xmlns:a16="http://schemas.microsoft.com/office/drawing/2014/main" id="{5701E5A9-46D3-4594-9E8F-96D1EC2F8848}"/>
              </a:ext>
            </a:extLst>
          </p:cNvPr>
          <p:cNvGrpSpPr>
            <a:grpSpLocks/>
          </p:cNvGrpSpPr>
          <p:nvPr/>
        </p:nvGrpSpPr>
        <p:grpSpPr>
          <a:xfrm>
            <a:off x="0" y="1920875"/>
            <a:ext cx="6781800" cy="212725"/>
            <a:chOff x="0" y="3366"/>
            <a:chExt cx="3072" cy="374"/>
          </a:xfrm>
          <a:solidFill>
            <a:schemeClr val="bg1"/>
          </a:solidFill>
        </p:grpSpPr>
        <p:sp>
          <p:nvSpPr>
            <p:cNvPr id="278617" name="Rectangle 32">
              <a:extLst>
                <a:ext uri="{FF2B5EF4-FFF2-40B4-BE49-F238E27FC236}">
                  <a16:creationId xmlns:a16="http://schemas.microsoft.com/office/drawing/2014/main" id="{7B9EAFF0-579E-47F9-A3DB-52DE8539034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92"/>
              <a:ext cx="3072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grpSp>
          <p:nvGrpSpPr>
            <p:cNvPr id="278618" name="Group 33">
              <a:extLst>
                <a:ext uri="{FF2B5EF4-FFF2-40B4-BE49-F238E27FC236}">
                  <a16:creationId xmlns:a16="http://schemas.microsoft.com/office/drawing/2014/main" id="{24ECF21A-32C0-4C0C-BEE1-01739E8F37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  <a:grpFill/>
          </p:grpSpPr>
          <p:sp>
            <p:nvSpPr>
              <p:cNvPr id="278619" name="Rectangle 34">
                <a:extLst>
                  <a:ext uri="{FF2B5EF4-FFF2-40B4-BE49-F238E27FC236}">
                    <a16:creationId xmlns:a16="http://schemas.microsoft.com/office/drawing/2014/main" id="{16290561-E6F6-4C7E-A5C3-478388364BF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numCol="1" tIns="0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2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104	</a:t>
                </a:r>
                <a:r>
                  <a:rPr altLang="en-PK" b="1" lang="en-US" sz="12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  <p:sp>
            <p:nvSpPr>
              <p:cNvPr id="278620" name="Rectangle 35">
                <a:extLst>
                  <a:ext uri="{FF2B5EF4-FFF2-40B4-BE49-F238E27FC236}">
                    <a16:creationId xmlns:a16="http://schemas.microsoft.com/office/drawing/2014/main" id="{BADCA99D-5B61-4639-8942-072FD9FFDDD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92"/>
                <a:ext cx="3072" cy="3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0" numCol="1" t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200">
                  <a:ea charset="-128" panose="020B0600070205080204" pitchFamily="34" typeface="MS PGothic"/>
                </a:endParaRPr>
              </a:p>
            </p:txBody>
          </p:sp>
        </p:grpSp>
      </p:grpSp>
      <p:grpSp>
        <p:nvGrpSpPr>
          <p:cNvPr id="278540" name="Group 37">
            <a:extLst>
              <a:ext uri="{FF2B5EF4-FFF2-40B4-BE49-F238E27FC236}">
                <a16:creationId xmlns:a16="http://schemas.microsoft.com/office/drawing/2014/main" id="{02A99473-8A92-4036-84DC-5980952546A9}"/>
              </a:ext>
            </a:extLst>
          </p:cNvPr>
          <p:cNvGrpSpPr>
            <a:grpSpLocks/>
          </p:cNvGrpSpPr>
          <p:nvPr/>
        </p:nvGrpSpPr>
        <p:grpSpPr>
          <a:xfrm>
            <a:off x="0" y="2133600"/>
            <a:ext cx="6781800" cy="214313"/>
            <a:chOff x="0" y="0"/>
            <a:chExt cx="3072" cy="374"/>
          </a:xfrm>
          <a:solidFill>
            <a:schemeClr val="bg1"/>
          </a:solidFill>
        </p:grpSpPr>
        <p:sp>
          <p:nvSpPr>
            <p:cNvPr id="278615" name="Rectangle 38">
              <a:extLst>
                <a:ext uri="{FF2B5EF4-FFF2-40B4-BE49-F238E27FC236}">
                  <a16:creationId xmlns:a16="http://schemas.microsoft.com/office/drawing/2014/main" id="{E4780B27-5577-4D47-AD58-E99D8A2D19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16" name="Rectangle 39">
              <a:extLst>
                <a:ext uri="{FF2B5EF4-FFF2-40B4-BE49-F238E27FC236}">
                  <a16:creationId xmlns:a16="http://schemas.microsoft.com/office/drawing/2014/main" id="{5FFF0009-0986-4C49-A961-DF237B7B692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105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Fig. 7.8: fig07_08.cpp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1" name="Group 40">
            <a:extLst>
              <a:ext uri="{FF2B5EF4-FFF2-40B4-BE49-F238E27FC236}">
                <a16:creationId xmlns:a16="http://schemas.microsoft.com/office/drawing/2014/main" id="{4D6454A6-7B44-4A7F-983B-87C019963746}"/>
              </a:ext>
            </a:extLst>
          </p:cNvPr>
          <p:cNvGrpSpPr>
            <a:grpSpLocks/>
          </p:cNvGrpSpPr>
          <p:nvPr/>
        </p:nvGrpSpPr>
        <p:grpSpPr>
          <a:xfrm>
            <a:off x="0" y="2347913"/>
            <a:ext cx="6781800" cy="214312"/>
            <a:chOff x="0" y="374"/>
            <a:chExt cx="3072" cy="374"/>
          </a:xfrm>
          <a:solidFill>
            <a:schemeClr val="bg1"/>
          </a:solidFill>
        </p:grpSpPr>
        <p:sp>
          <p:nvSpPr>
            <p:cNvPr id="278613" name="Rectangle 41">
              <a:extLst>
                <a:ext uri="{FF2B5EF4-FFF2-40B4-BE49-F238E27FC236}">
                  <a16:creationId xmlns:a16="http://schemas.microsoft.com/office/drawing/2014/main" id="{6890572C-2440-49ED-97A1-318DA8CD70C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00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14" name="Rectangle 42">
              <a:extLst>
                <a:ext uri="{FF2B5EF4-FFF2-40B4-BE49-F238E27FC236}">
                  <a16:creationId xmlns:a16="http://schemas.microsoft.com/office/drawing/2014/main" id="{3161F5E7-AA8B-4C5C-9095-04C61319CEB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106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Cascading member function calls together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2" name="Group 43">
            <a:extLst>
              <a:ext uri="{FF2B5EF4-FFF2-40B4-BE49-F238E27FC236}">
                <a16:creationId xmlns:a16="http://schemas.microsoft.com/office/drawing/2014/main" id="{60E2FA12-AD97-4D0F-B1A8-1A13A0D3EBC0}"/>
              </a:ext>
            </a:extLst>
          </p:cNvPr>
          <p:cNvGrpSpPr>
            <a:grpSpLocks/>
          </p:cNvGrpSpPr>
          <p:nvPr/>
        </p:nvGrpSpPr>
        <p:grpSpPr>
          <a:xfrm>
            <a:off x="0" y="2562225"/>
            <a:ext cx="6781800" cy="214313"/>
            <a:chOff x="0" y="748"/>
            <a:chExt cx="3072" cy="374"/>
          </a:xfrm>
          <a:solidFill>
            <a:schemeClr val="bg1"/>
          </a:solidFill>
        </p:grpSpPr>
        <p:sp>
          <p:nvSpPr>
            <p:cNvPr id="278611" name="Rectangle 44">
              <a:extLst>
                <a:ext uri="{FF2B5EF4-FFF2-40B4-BE49-F238E27FC236}">
                  <a16:creationId xmlns:a16="http://schemas.microsoft.com/office/drawing/2014/main" id="{9929204D-A816-47C7-80C0-7667E2FEA6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74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12" name="Rectangle 45">
              <a:extLst>
                <a:ext uri="{FF2B5EF4-FFF2-40B4-BE49-F238E27FC236}">
                  <a16:creationId xmlns:a16="http://schemas.microsoft.com/office/drawing/2014/main" id="{84EAE5C0-F43D-4B11-95FE-03B1AA5DAF4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107	</a:t>
              </a:r>
              <a:r>
                <a:rPr altLang="en-PK" b="1" lang="en-US" sz="1200">
                  <a:solidFill>
                    <a:srgbClr val="33CC33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// with the this pointer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3" name="Group 46">
            <a:extLst>
              <a:ext uri="{FF2B5EF4-FFF2-40B4-BE49-F238E27FC236}">
                <a16:creationId xmlns:a16="http://schemas.microsoft.com/office/drawing/2014/main" id="{977E73D4-ED21-4442-8194-3B1BC62AD7A6}"/>
              </a:ext>
            </a:extLst>
          </p:cNvPr>
          <p:cNvGrpSpPr>
            <a:grpSpLocks/>
          </p:cNvGrpSpPr>
          <p:nvPr/>
        </p:nvGrpSpPr>
        <p:grpSpPr>
          <a:xfrm>
            <a:off x="0" y="2776538"/>
            <a:ext cx="6781800" cy="215900"/>
            <a:chOff x="0" y="1122"/>
            <a:chExt cx="3072" cy="374"/>
          </a:xfrm>
          <a:solidFill>
            <a:schemeClr val="bg1"/>
          </a:solidFill>
        </p:grpSpPr>
        <p:sp>
          <p:nvSpPr>
            <p:cNvPr id="278609" name="Rectangle 47">
              <a:extLst>
                <a:ext uri="{FF2B5EF4-FFF2-40B4-BE49-F238E27FC236}">
                  <a16:creationId xmlns:a16="http://schemas.microsoft.com/office/drawing/2014/main" id="{3CBAAE5B-98A1-4FBF-9B8D-79D185C4708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48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10" name="Rectangle 48">
              <a:extLst>
                <a:ext uri="{FF2B5EF4-FFF2-40B4-BE49-F238E27FC236}">
                  <a16:creationId xmlns:a16="http://schemas.microsoft.com/office/drawing/2014/main" id="{D985F64B-2F41-45C2-B44B-1F0F934F451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108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&lt;iostream&gt;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4" name="Group 49">
            <a:extLst>
              <a:ext uri="{FF2B5EF4-FFF2-40B4-BE49-F238E27FC236}">
                <a16:creationId xmlns:a16="http://schemas.microsoft.com/office/drawing/2014/main" id="{EFB2F471-0DA9-472E-9AB1-FA09B0EF9BB0}"/>
              </a:ext>
            </a:extLst>
          </p:cNvPr>
          <p:cNvGrpSpPr>
            <a:grpSpLocks/>
          </p:cNvGrpSpPr>
          <p:nvPr/>
        </p:nvGrpSpPr>
        <p:grpSpPr>
          <a:xfrm>
            <a:off x="0" y="2992438"/>
            <a:ext cx="6781800" cy="214312"/>
            <a:chOff x="0" y="1496"/>
            <a:chExt cx="3072" cy="374"/>
          </a:xfrm>
          <a:solidFill>
            <a:schemeClr val="bg1"/>
          </a:solidFill>
        </p:grpSpPr>
        <p:sp>
          <p:nvSpPr>
            <p:cNvPr id="278607" name="Rectangle 50">
              <a:extLst>
                <a:ext uri="{FF2B5EF4-FFF2-40B4-BE49-F238E27FC236}">
                  <a16:creationId xmlns:a16="http://schemas.microsoft.com/office/drawing/2014/main" id="{0DA0053B-211B-421D-B938-B3C2D46521B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22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08" name="Rectangle 51">
              <a:extLst>
                <a:ext uri="{FF2B5EF4-FFF2-40B4-BE49-F238E27FC236}">
                  <a16:creationId xmlns:a16="http://schemas.microsoft.com/office/drawing/2014/main" id="{8A481F8C-E94E-435A-ABC8-960F0AA2263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109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5" name="Group 52">
            <a:extLst>
              <a:ext uri="{FF2B5EF4-FFF2-40B4-BE49-F238E27FC236}">
                <a16:creationId xmlns:a16="http://schemas.microsoft.com/office/drawing/2014/main" id="{EF14386C-EFC5-4484-AF8D-F037C03ECDD8}"/>
              </a:ext>
            </a:extLst>
          </p:cNvPr>
          <p:cNvGrpSpPr>
            <a:grpSpLocks/>
          </p:cNvGrpSpPr>
          <p:nvPr/>
        </p:nvGrpSpPr>
        <p:grpSpPr>
          <a:xfrm>
            <a:off x="0" y="3206750"/>
            <a:ext cx="6781800" cy="214313"/>
            <a:chOff x="0" y="1870"/>
            <a:chExt cx="3072" cy="374"/>
          </a:xfrm>
          <a:solidFill>
            <a:schemeClr val="bg1"/>
          </a:solidFill>
        </p:grpSpPr>
        <p:sp>
          <p:nvSpPr>
            <p:cNvPr id="278605" name="Rectangle 53">
              <a:extLst>
                <a:ext uri="{FF2B5EF4-FFF2-40B4-BE49-F238E27FC236}">
                  <a16:creationId xmlns:a16="http://schemas.microsoft.com/office/drawing/2014/main" id="{96C1C4F8-FF7C-42B1-99BD-65795959327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96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06" name="Rectangle 54">
              <a:extLst>
                <a:ext uri="{FF2B5EF4-FFF2-40B4-BE49-F238E27FC236}">
                  <a16:creationId xmlns:a16="http://schemas.microsoft.com/office/drawing/2014/main" id="{97E68921-CEE7-461E-8E30-7CDCC7AC99C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110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std::cout;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6" name="Group 55">
            <a:extLst>
              <a:ext uri="{FF2B5EF4-FFF2-40B4-BE49-F238E27FC236}">
                <a16:creationId xmlns:a16="http://schemas.microsoft.com/office/drawing/2014/main" id="{A659E73A-F621-4942-928C-540EC9C542B3}"/>
              </a:ext>
            </a:extLst>
          </p:cNvPr>
          <p:cNvGrpSpPr>
            <a:grpSpLocks/>
          </p:cNvGrpSpPr>
          <p:nvPr/>
        </p:nvGrpSpPr>
        <p:grpSpPr>
          <a:xfrm>
            <a:off x="0" y="3421063"/>
            <a:ext cx="6781800" cy="215900"/>
            <a:chOff x="0" y="2244"/>
            <a:chExt cx="3072" cy="374"/>
          </a:xfrm>
          <a:solidFill>
            <a:schemeClr val="bg1"/>
          </a:solidFill>
        </p:grpSpPr>
        <p:sp>
          <p:nvSpPr>
            <p:cNvPr id="278603" name="Rectangle 56">
              <a:extLst>
                <a:ext uri="{FF2B5EF4-FFF2-40B4-BE49-F238E27FC236}">
                  <a16:creationId xmlns:a16="http://schemas.microsoft.com/office/drawing/2014/main" id="{70814C74-CED7-4D4B-A8C7-AA9D7944B10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70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04" name="Rectangle 57">
              <a:extLst>
                <a:ext uri="{FF2B5EF4-FFF2-40B4-BE49-F238E27FC236}">
                  <a16:creationId xmlns:a16="http://schemas.microsoft.com/office/drawing/2014/main" id="{BDB6C8BC-AEC7-42D8-97FD-FABE03CBC60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111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using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std::endl;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7" name="Group 58">
            <a:extLst>
              <a:ext uri="{FF2B5EF4-FFF2-40B4-BE49-F238E27FC236}">
                <a16:creationId xmlns:a16="http://schemas.microsoft.com/office/drawing/2014/main" id="{80A66794-A4F8-4FC7-AC86-316413E20DA1}"/>
              </a:ext>
            </a:extLst>
          </p:cNvPr>
          <p:cNvGrpSpPr>
            <a:grpSpLocks/>
          </p:cNvGrpSpPr>
          <p:nvPr/>
        </p:nvGrpSpPr>
        <p:grpSpPr>
          <a:xfrm>
            <a:off x="0" y="3636963"/>
            <a:ext cx="6781800" cy="214312"/>
            <a:chOff x="0" y="2618"/>
            <a:chExt cx="3072" cy="374"/>
          </a:xfrm>
          <a:solidFill>
            <a:schemeClr val="bg1"/>
          </a:solidFill>
        </p:grpSpPr>
        <p:sp>
          <p:nvSpPr>
            <p:cNvPr id="278601" name="Rectangle 59">
              <a:extLst>
                <a:ext uri="{FF2B5EF4-FFF2-40B4-BE49-F238E27FC236}">
                  <a16:creationId xmlns:a16="http://schemas.microsoft.com/office/drawing/2014/main" id="{A4B0C7F2-CC81-4E5A-BE15-EDD4F17E196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44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02" name="Rectangle 60">
              <a:extLst>
                <a:ext uri="{FF2B5EF4-FFF2-40B4-BE49-F238E27FC236}">
                  <a16:creationId xmlns:a16="http://schemas.microsoft.com/office/drawing/2014/main" id="{B747D91A-41E3-4C43-9C1A-9BC90A70B84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112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8" name="Group 61">
            <a:extLst>
              <a:ext uri="{FF2B5EF4-FFF2-40B4-BE49-F238E27FC236}">
                <a16:creationId xmlns:a16="http://schemas.microsoft.com/office/drawing/2014/main" id="{D313291C-B0E9-4CD9-9791-F7445703DE43}"/>
              </a:ext>
            </a:extLst>
          </p:cNvPr>
          <p:cNvGrpSpPr>
            <a:grpSpLocks/>
          </p:cNvGrpSpPr>
          <p:nvPr/>
        </p:nvGrpSpPr>
        <p:grpSpPr>
          <a:xfrm>
            <a:off x="0" y="3851275"/>
            <a:ext cx="6781800" cy="214313"/>
            <a:chOff x="0" y="2992"/>
            <a:chExt cx="3072" cy="374"/>
          </a:xfrm>
          <a:solidFill>
            <a:schemeClr val="bg1"/>
          </a:solidFill>
        </p:grpSpPr>
        <p:sp>
          <p:nvSpPr>
            <p:cNvPr id="278599" name="Rectangle 62">
              <a:extLst>
                <a:ext uri="{FF2B5EF4-FFF2-40B4-BE49-F238E27FC236}">
                  <a16:creationId xmlns:a16="http://schemas.microsoft.com/office/drawing/2014/main" id="{64451F73-A808-4372-9147-89880A8A74E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18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600" name="Rectangle 63">
              <a:extLst>
                <a:ext uri="{FF2B5EF4-FFF2-40B4-BE49-F238E27FC236}">
                  <a16:creationId xmlns:a16="http://schemas.microsoft.com/office/drawing/2014/main" id="{1F0B4074-CE9D-4DDD-9646-9AF5259FFC4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113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#include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"time6.h"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49" name="Group 64">
            <a:extLst>
              <a:ext uri="{FF2B5EF4-FFF2-40B4-BE49-F238E27FC236}">
                <a16:creationId xmlns:a16="http://schemas.microsoft.com/office/drawing/2014/main" id="{BA1944AD-A8CF-4D36-AC04-C2DC0A51DFFF}"/>
              </a:ext>
            </a:extLst>
          </p:cNvPr>
          <p:cNvGrpSpPr>
            <a:grpSpLocks/>
          </p:cNvGrpSpPr>
          <p:nvPr/>
        </p:nvGrpSpPr>
        <p:grpSpPr>
          <a:xfrm>
            <a:off x="0" y="4065588"/>
            <a:ext cx="6781800" cy="215900"/>
            <a:chOff x="0" y="3366"/>
            <a:chExt cx="3072" cy="374"/>
          </a:xfrm>
          <a:solidFill>
            <a:schemeClr val="bg1"/>
          </a:solidFill>
        </p:grpSpPr>
        <p:sp>
          <p:nvSpPr>
            <p:cNvPr id="278597" name="Rectangle 65">
              <a:extLst>
                <a:ext uri="{FF2B5EF4-FFF2-40B4-BE49-F238E27FC236}">
                  <a16:creationId xmlns:a16="http://schemas.microsoft.com/office/drawing/2014/main" id="{E0F92592-E34F-4DB5-9D8F-AAC4942DAA9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92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98" name="Rectangle 66">
              <a:extLst>
                <a:ext uri="{FF2B5EF4-FFF2-40B4-BE49-F238E27FC236}">
                  <a16:creationId xmlns:a16="http://schemas.microsoft.com/office/drawing/2014/main" id="{6C72C9BA-46D3-4A38-B30F-4AA381EEB0F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0" name="Group 67">
            <a:extLst>
              <a:ext uri="{FF2B5EF4-FFF2-40B4-BE49-F238E27FC236}">
                <a16:creationId xmlns:a16="http://schemas.microsoft.com/office/drawing/2014/main" id="{80916AD0-4CE4-4C83-ABAF-1C4A9BCF2861}"/>
              </a:ext>
            </a:extLst>
          </p:cNvPr>
          <p:cNvGrpSpPr>
            <a:grpSpLocks/>
          </p:cNvGrpSpPr>
          <p:nvPr/>
        </p:nvGrpSpPr>
        <p:grpSpPr>
          <a:xfrm>
            <a:off x="0" y="4281488"/>
            <a:ext cx="6781800" cy="214312"/>
            <a:chOff x="0" y="3740"/>
            <a:chExt cx="3072" cy="374"/>
          </a:xfrm>
          <a:solidFill>
            <a:schemeClr val="bg1"/>
          </a:solidFill>
        </p:grpSpPr>
        <p:sp>
          <p:nvSpPr>
            <p:cNvPr id="278595" name="Rectangle 68">
              <a:extLst>
                <a:ext uri="{FF2B5EF4-FFF2-40B4-BE49-F238E27FC236}">
                  <a16:creationId xmlns:a16="http://schemas.microsoft.com/office/drawing/2014/main" id="{797BFB79-BDCC-4354-94DE-CFFC2021C57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66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96" name="Rectangle 69">
              <a:extLst>
                <a:ext uri="{FF2B5EF4-FFF2-40B4-BE49-F238E27FC236}">
                  <a16:creationId xmlns:a16="http://schemas.microsoft.com/office/drawing/2014/main" id="{A398C188-441C-4632-8C3B-EB351DCB8B1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115	</a:t>
              </a:r>
              <a:r>
                <a:rPr altLang="en-PK" b="1" lang="en-US" sz="1200">
                  <a:solidFill>
                    <a:srgbClr val="275A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int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main()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1" name="Group 70">
            <a:extLst>
              <a:ext uri="{FF2B5EF4-FFF2-40B4-BE49-F238E27FC236}">
                <a16:creationId xmlns:a16="http://schemas.microsoft.com/office/drawing/2014/main" id="{B681A31F-9902-4653-8075-DA66DD3AD0E6}"/>
              </a:ext>
            </a:extLst>
          </p:cNvPr>
          <p:cNvGrpSpPr>
            <a:grpSpLocks/>
          </p:cNvGrpSpPr>
          <p:nvPr/>
        </p:nvGrpSpPr>
        <p:grpSpPr>
          <a:xfrm>
            <a:off x="0" y="4495800"/>
            <a:ext cx="6781800" cy="214313"/>
            <a:chOff x="0" y="4114"/>
            <a:chExt cx="3072" cy="374"/>
          </a:xfrm>
          <a:solidFill>
            <a:schemeClr val="bg1"/>
          </a:solidFill>
        </p:grpSpPr>
        <p:sp>
          <p:nvSpPr>
            <p:cNvPr id="278593" name="Rectangle 71">
              <a:extLst>
                <a:ext uri="{FF2B5EF4-FFF2-40B4-BE49-F238E27FC236}">
                  <a16:creationId xmlns:a16="http://schemas.microsoft.com/office/drawing/2014/main" id="{C8D93DE4-362A-4A68-8A5B-FA4D76DF21E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40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94" name="Rectangle 72">
              <a:extLst>
                <a:ext uri="{FF2B5EF4-FFF2-40B4-BE49-F238E27FC236}">
                  <a16:creationId xmlns:a16="http://schemas.microsoft.com/office/drawing/2014/main" id="{060BEDF8-F061-4354-A28A-F32FCB5FB56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2" name="Group 73">
            <a:extLst>
              <a:ext uri="{FF2B5EF4-FFF2-40B4-BE49-F238E27FC236}">
                <a16:creationId xmlns:a16="http://schemas.microsoft.com/office/drawing/2014/main" id="{CB219624-9DB3-4E0F-9689-FD0B2BBF0502}"/>
              </a:ext>
            </a:extLst>
          </p:cNvPr>
          <p:cNvGrpSpPr>
            <a:grpSpLocks/>
          </p:cNvGrpSpPr>
          <p:nvPr/>
        </p:nvGrpSpPr>
        <p:grpSpPr>
          <a:xfrm>
            <a:off x="0" y="4710113"/>
            <a:ext cx="6781800" cy="215900"/>
            <a:chOff x="0" y="4488"/>
            <a:chExt cx="3072" cy="374"/>
          </a:xfrm>
          <a:solidFill>
            <a:schemeClr val="bg1"/>
          </a:solidFill>
        </p:grpSpPr>
        <p:sp>
          <p:nvSpPr>
            <p:cNvPr id="278591" name="Rectangle 74">
              <a:extLst>
                <a:ext uri="{FF2B5EF4-FFF2-40B4-BE49-F238E27FC236}">
                  <a16:creationId xmlns:a16="http://schemas.microsoft.com/office/drawing/2014/main" id="{517EE5E9-9D10-4F55-A9AB-8230CA06DFB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14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92" name="Rectangle 75">
              <a:extLst>
                <a:ext uri="{FF2B5EF4-FFF2-40B4-BE49-F238E27FC236}">
                  <a16:creationId xmlns:a16="http://schemas.microsoft.com/office/drawing/2014/main" id="{E7C571DC-BF27-4A69-81D7-6A983F1BCF0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117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Time 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3" name="Group 76">
            <a:extLst>
              <a:ext uri="{FF2B5EF4-FFF2-40B4-BE49-F238E27FC236}">
                <a16:creationId xmlns:a16="http://schemas.microsoft.com/office/drawing/2014/main" id="{0ACD8A46-BA47-4BCB-8D8D-4E47643CDC8F}"/>
              </a:ext>
            </a:extLst>
          </p:cNvPr>
          <p:cNvGrpSpPr>
            <a:grpSpLocks/>
          </p:cNvGrpSpPr>
          <p:nvPr/>
        </p:nvGrpSpPr>
        <p:grpSpPr>
          <a:xfrm>
            <a:off x="0" y="4926013"/>
            <a:ext cx="6781800" cy="214312"/>
            <a:chOff x="0" y="4862"/>
            <a:chExt cx="3072" cy="374"/>
          </a:xfrm>
          <a:solidFill>
            <a:schemeClr val="bg1"/>
          </a:solidFill>
        </p:grpSpPr>
        <p:sp>
          <p:nvSpPr>
            <p:cNvPr id="278589" name="Rectangle 77">
              <a:extLst>
                <a:ext uri="{FF2B5EF4-FFF2-40B4-BE49-F238E27FC236}">
                  <a16:creationId xmlns:a16="http://schemas.microsoft.com/office/drawing/2014/main" id="{1F9F55E7-EA90-4A14-B91F-CE67D91B4CD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88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90" name="Rectangle 78">
              <a:extLst>
                <a:ext uri="{FF2B5EF4-FFF2-40B4-BE49-F238E27FC236}">
                  <a16:creationId xmlns:a16="http://schemas.microsoft.com/office/drawing/2014/main" id="{8383138F-2A97-462B-8202-1A78C23BA7C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118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4" name="Group 79">
            <a:extLst>
              <a:ext uri="{FF2B5EF4-FFF2-40B4-BE49-F238E27FC236}">
                <a16:creationId xmlns:a16="http://schemas.microsoft.com/office/drawing/2014/main" id="{62CCE59C-026E-48B7-BDFB-0DBFFBD8F92D}"/>
              </a:ext>
            </a:extLst>
          </p:cNvPr>
          <p:cNvGrpSpPr>
            <a:grpSpLocks/>
          </p:cNvGrpSpPr>
          <p:nvPr/>
        </p:nvGrpSpPr>
        <p:grpSpPr>
          <a:xfrm>
            <a:off x="0" y="5140325"/>
            <a:ext cx="6781800" cy="214313"/>
            <a:chOff x="0" y="5236"/>
            <a:chExt cx="3072" cy="374"/>
          </a:xfrm>
          <a:solidFill>
            <a:schemeClr val="bg1"/>
          </a:solidFill>
        </p:grpSpPr>
        <p:sp>
          <p:nvSpPr>
            <p:cNvPr id="278587" name="Rectangle 80">
              <a:extLst>
                <a:ext uri="{FF2B5EF4-FFF2-40B4-BE49-F238E27FC236}">
                  <a16:creationId xmlns:a16="http://schemas.microsoft.com/office/drawing/2014/main" id="{98CCC4EF-5FB9-4C8D-B115-B09014AA742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62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88" name="Rectangle 81">
              <a:extLst>
                <a:ext uri="{FF2B5EF4-FFF2-40B4-BE49-F238E27FC236}">
                  <a16:creationId xmlns:a16="http://schemas.microsoft.com/office/drawing/2014/main" id="{1F2E170E-94FB-448A-A0A7-C03DC5B5C4F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119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t.setHour( 18 ).setMinute( 30 ).setSecond( 22 );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5" name="Group 82">
            <a:extLst>
              <a:ext uri="{FF2B5EF4-FFF2-40B4-BE49-F238E27FC236}">
                <a16:creationId xmlns:a16="http://schemas.microsoft.com/office/drawing/2014/main" id="{C8FFF263-C076-49CF-9A6A-D2154128E8A2}"/>
              </a:ext>
            </a:extLst>
          </p:cNvPr>
          <p:cNvGrpSpPr>
            <a:grpSpLocks/>
          </p:cNvGrpSpPr>
          <p:nvPr/>
        </p:nvGrpSpPr>
        <p:grpSpPr>
          <a:xfrm>
            <a:off x="0" y="5354638"/>
            <a:ext cx="6781800" cy="215900"/>
            <a:chOff x="0" y="5610"/>
            <a:chExt cx="3072" cy="374"/>
          </a:xfrm>
          <a:solidFill>
            <a:schemeClr val="bg1"/>
          </a:solidFill>
        </p:grpSpPr>
        <p:sp>
          <p:nvSpPr>
            <p:cNvPr id="278585" name="Rectangle 83">
              <a:extLst>
                <a:ext uri="{FF2B5EF4-FFF2-40B4-BE49-F238E27FC236}">
                  <a16:creationId xmlns:a16="http://schemas.microsoft.com/office/drawing/2014/main" id="{320478C6-4768-4E95-87AB-E47B980FC8A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36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86" name="Rectangle 84">
              <a:extLst>
                <a:ext uri="{FF2B5EF4-FFF2-40B4-BE49-F238E27FC236}">
                  <a16:creationId xmlns:a16="http://schemas.microsoft.com/office/drawing/2014/main" id="{D081D16C-FAE0-4ED6-AC0D-97622D5ACC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120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"Military time: 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6" name="Group 85">
            <a:extLst>
              <a:ext uri="{FF2B5EF4-FFF2-40B4-BE49-F238E27FC236}">
                <a16:creationId xmlns:a16="http://schemas.microsoft.com/office/drawing/2014/main" id="{E8B66A71-8600-4554-AE76-A9A8B3E78A19}"/>
              </a:ext>
            </a:extLst>
          </p:cNvPr>
          <p:cNvGrpSpPr>
            <a:grpSpLocks/>
          </p:cNvGrpSpPr>
          <p:nvPr/>
        </p:nvGrpSpPr>
        <p:grpSpPr>
          <a:xfrm>
            <a:off x="0" y="5570538"/>
            <a:ext cx="6781800" cy="214312"/>
            <a:chOff x="0" y="5984"/>
            <a:chExt cx="3072" cy="374"/>
          </a:xfrm>
          <a:solidFill>
            <a:schemeClr val="bg1"/>
          </a:solidFill>
        </p:grpSpPr>
        <p:sp>
          <p:nvSpPr>
            <p:cNvPr id="278583" name="Rectangle 86">
              <a:extLst>
                <a:ext uri="{FF2B5EF4-FFF2-40B4-BE49-F238E27FC236}">
                  <a16:creationId xmlns:a16="http://schemas.microsoft.com/office/drawing/2014/main" id="{F92D72DF-4724-4F46-98AB-4F95EC4B54F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010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84" name="Rectangle 87">
              <a:extLst>
                <a:ext uri="{FF2B5EF4-FFF2-40B4-BE49-F238E27FC236}">
                  <a16:creationId xmlns:a16="http://schemas.microsoft.com/office/drawing/2014/main" id="{7D29E969-23E9-4EE5-A90A-7836A7E539B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121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t.printMilitary();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7" name="Group 88">
            <a:extLst>
              <a:ext uri="{FF2B5EF4-FFF2-40B4-BE49-F238E27FC236}">
                <a16:creationId xmlns:a16="http://schemas.microsoft.com/office/drawing/2014/main" id="{5AD95C8E-C1E7-4B12-8448-3E46F30D4835}"/>
              </a:ext>
            </a:extLst>
          </p:cNvPr>
          <p:cNvGrpSpPr>
            <a:grpSpLocks/>
          </p:cNvGrpSpPr>
          <p:nvPr/>
        </p:nvGrpSpPr>
        <p:grpSpPr>
          <a:xfrm>
            <a:off x="0" y="5784850"/>
            <a:ext cx="6781800" cy="214313"/>
            <a:chOff x="0" y="6358"/>
            <a:chExt cx="3072" cy="374"/>
          </a:xfrm>
          <a:solidFill>
            <a:schemeClr val="bg1"/>
          </a:solidFill>
        </p:grpSpPr>
        <p:sp>
          <p:nvSpPr>
            <p:cNvPr id="278581" name="Rectangle 89">
              <a:extLst>
                <a:ext uri="{FF2B5EF4-FFF2-40B4-BE49-F238E27FC236}">
                  <a16:creationId xmlns:a16="http://schemas.microsoft.com/office/drawing/2014/main" id="{9AB5FFBB-D1B8-4A98-B58B-F22C5B8F6A9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84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82" name="Rectangle 90">
              <a:extLst>
                <a:ext uri="{FF2B5EF4-FFF2-40B4-BE49-F238E27FC236}">
                  <a16:creationId xmlns:a16="http://schemas.microsoft.com/office/drawing/2014/main" id="{471CE675-04A3-4444-A354-CAC6D729516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122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"\nStandard time: 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8" name="Group 91">
            <a:extLst>
              <a:ext uri="{FF2B5EF4-FFF2-40B4-BE49-F238E27FC236}">
                <a16:creationId xmlns:a16="http://schemas.microsoft.com/office/drawing/2014/main" id="{1549309F-C9CA-4D88-B52D-7CA234B6B28B}"/>
              </a:ext>
            </a:extLst>
          </p:cNvPr>
          <p:cNvGrpSpPr>
            <a:grpSpLocks/>
          </p:cNvGrpSpPr>
          <p:nvPr/>
        </p:nvGrpSpPr>
        <p:grpSpPr>
          <a:xfrm>
            <a:off x="0" y="5999163"/>
            <a:ext cx="6781800" cy="215900"/>
            <a:chOff x="0" y="6732"/>
            <a:chExt cx="3072" cy="374"/>
          </a:xfrm>
          <a:solidFill>
            <a:schemeClr val="bg1"/>
          </a:solidFill>
        </p:grpSpPr>
        <p:sp>
          <p:nvSpPr>
            <p:cNvPr id="278579" name="Rectangle 92">
              <a:extLst>
                <a:ext uri="{FF2B5EF4-FFF2-40B4-BE49-F238E27FC236}">
                  <a16:creationId xmlns:a16="http://schemas.microsoft.com/office/drawing/2014/main" id="{5C235849-3057-42F0-9625-F02F60D13BA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58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80" name="Rectangle 93">
              <a:extLst>
                <a:ext uri="{FF2B5EF4-FFF2-40B4-BE49-F238E27FC236}">
                  <a16:creationId xmlns:a16="http://schemas.microsoft.com/office/drawing/2014/main" id="{5C4A17F7-0FD4-4484-92CE-631C3F6FB5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123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t.printStandard();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59" name="Group 94">
            <a:extLst>
              <a:ext uri="{FF2B5EF4-FFF2-40B4-BE49-F238E27FC236}">
                <a16:creationId xmlns:a16="http://schemas.microsoft.com/office/drawing/2014/main" id="{8883F76B-97B7-46E6-9873-0CDF14D7E83B}"/>
              </a:ext>
            </a:extLst>
          </p:cNvPr>
          <p:cNvGrpSpPr>
            <a:grpSpLocks/>
          </p:cNvGrpSpPr>
          <p:nvPr/>
        </p:nvGrpSpPr>
        <p:grpSpPr>
          <a:xfrm>
            <a:off x="0" y="6215063"/>
            <a:ext cx="6781800" cy="214312"/>
            <a:chOff x="0" y="7106"/>
            <a:chExt cx="3072" cy="374"/>
          </a:xfrm>
          <a:solidFill>
            <a:schemeClr val="bg1"/>
          </a:solidFill>
        </p:grpSpPr>
        <p:sp>
          <p:nvSpPr>
            <p:cNvPr id="278577" name="Rectangle 95">
              <a:extLst>
                <a:ext uri="{FF2B5EF4-FFF2-40B4-BE49-F238E27FC236}">
                  <a16:creationId xmlns:a16="http://schemas.microsoft.com/office/drawing/2014/main" id="{20FA0BC8-0F34-4EBA-BBC2-994881D1E23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32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78" name="Rectangle 96">
              <a:extLst>
                <a:ext uri="{FF2B5EF4-FFF2-40B4-BE49-F238E27FC236}">
                  <a16:creationId xmlns:a16="http://schemas.microsoft.com/office/drawing/2014/main" id="{755BBD48-A3F3-4052-8C8E-53FE428CB6B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124	</a:t>
              </a: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60" name="Group 97">
            <a:extLst>
              <a:ext uri="{FF2B5EF4-FFF2-40B4-BE49-F238E27FC236}">
                <a16:creationId xmlns:a16="http://schemas.microsoft.com/office/drawing/2014/main" id="{6EBA0035-05A2-4F28-91DF-D423B76AD5B8}"/>
              </a:ext>
            </a:extLst>
          </p:cNvPr>
          <p:cNvGrpSpPr>
            <a:grpSpLocks/>
          </p:cNvGrpSpPr>
          <p:nvPr/>
        </p:nvGrpSpPr>
        <p:grpSpPr>
          <a:xfrm>
            <a:off x="0" y="6429375"/>
            <a:ext cx="6781800" cy="214313"/>
            <a:chOff x="0" y="7480"/>
            <a:chExt cx="3072" cy="374"/>
          </a:xfrm>
          <a:solidFill>
            <a:schemeClr val="bg1"/>
          </a:solidFill>
        </p:grpSpPr>
        <p:sp>
          <p:nvSpPr>
            <p:cNvPr id="278575" name="Rectangle 98">
              <a:extLst>
                <a:ext uri="{FF2B5EF4-FFF2-40B4-BE49-F238E27FC236}">
                  <a16:creationId xmlns:a16="http://schemas.microsoft.com/office/drawing/2014/main" id="{5D3EBC94-B2D3-4593-B2D3-B060B7AB38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06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76" name="Rectangle 99">
              <a:extLst>
                <a:ext uri="{FF2B5EF4-FFF2-40B4-BE49-F238E27FC236}">
                  <a16:creationId xmlns:a16="http://schemas.microsoft.com/office/drawing/2014/main" id="{A30FA77F-C24B-499B-B08B-D8590B7E6FC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125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cout &lt;&lt; "\n\nNew standard time: ";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278561" name="Group 100">
            <a:extLst>
              <a:ext uri="{FF2B5EF4-FFF2-40B4-BE49-F238E27FC236}">
                <a16:creationId xmlns:a16="http://schemas.microsoft.com/office/drawing/2014/main" id="{9E57D544-6781-4839-BBC1-923F0416916E}"/>
              </a:ext>
            </a:extLst>
          </p:cNvPr>
          <p:cNvGrpSpPr>
            <a:grpSpLocks/>
          </p:cNvGrpSpPr>
          <p:nvPr/>
        </p:nvGrpSpPr>
        <p:grpSpPr>
          <a:xfrm>
            <a:off x="0" y="6643688"/>
            <a:ext cx="6781800" cy="214312"/>
            <a:chOff x="0" y="7854"/>
            <a:chExt cx="3072" cy="374"/>
          </a:xfrm>
          <a:solidFill>
            <a:schemeClr val="bg1"/>
          </a:solidFill>
        </p:grpSpPr>
        <p:sp>
          <p:nvSpPr>
            <p:cNvPr id="278573" name="Rectangle 101">
              <a:extLst>
                <a:ext uri="{FF2B5EF4-FFF2-40B4-BE49-F238E27FC236}">
                  <a16:creationId xmlns:a16="http://schemas.microsoft.com/office/drawing/2014/main" id="{713C6D4A-C2E1-421A-9889-A43F46C4D26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80"/>
              <a:ext cx="3072" cy="3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lang="fr-FR" sz="1200">
                <a:ea charset="-128" panose="020B0600070205080204" pitchFamily="34" typeface="MS PGothic"/>
              </a:endParaRPr>
            </a:p>
          </p:txBody>
        </p:sp>
        <p:sp>
          <p:nvSpPr>
            <p:cNvPr id="278574" name="Rectangle 102">
              <a:extLst>
                <a:ext uri="{FF2B5EF4-FFF2-40B4-BE49-F238E27FC236}">
                  <a16:creationId xmlns:a16="http://schemas.microsoft.com/office/drawing/2014/main" id="{08037537-49E7-42E8-BD58-8E2AC159F67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numCol="1" tIns="0"/>
            <a:lstStyle>
              <a:lvl1pPr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tabLst>
                  <a:tab algn="r" pos="139700"/>
                  <a:tab algn="l" pos="292100"/>
                </a:tabLst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algn="r" pos="139700"/>
                  <a:tab algn="l" pos="292100"/>
                </a:tabLst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200">
                  <a:solidFill>
                    <a:srgbClr val="4D8DFF"/>
                  </a:solidFill>
                  <a:latin charset="0" panose="02070309020205020404" pitchFamily="49" typeface="Courier New"/>
                  <a:ea charset="-128" panose="020B0600070205080204" pitchFamily="34" typeface="MS PGothic"/>
                </a:rPr>
                <a:t>	126	</a:t>
              </a:r>
              <a:r>
                <a:rPr altLang="en-PK" b="1" lang="en-US" sz="1200">
                  <a:latin charset="0" panose="02070309020205020404" pitchFamily="49" typeface="Courier New"/>
                  <a:ea charset="-128" panose="020B0600070205080204" pitchFamily="34" typeface="MS PGothic"/>
                </a:rPr>
                <a:t>   t.setTime( 20, 20, 20 ).printStandard();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altLang="en-PK" b="1" lang="en-US" sz="1200">
                <a:latin charset="0" panose="02070309020205020404" pitchFamily="49" typeface="Courier New"/>
                <a:ea charset="-128" panose="020B0600070205080204" pitchFamily="34" typeface="MS PGothic"/>
              </a:endParaRPr>
            </a:p>
          </p:txBody>
        </p:sp>
      </p:grpSp>
      <p:grpSp>
        <p:nvGrpSpPr>
          <p:cNvPr id="58480" name="Group 111">
            <a:extLst>
              <a:ext uri="{FF2B5EF4-FFF2-40B4-BE49-F238E27FC236}">
                <a16:creationId xmlns:a16="http://schemas.microsoft.com/office/drawing/2014/main" id="{CB1AEC0C-CCB1-4CA2-9409-F8D514A1BAB2}"/>
              </a:ext>
            </a:extLst>
          </p:cNvPr>
          <p:cNvGrpSpPr>
            <a:grpSpLocks/>
          </p:cNvGrpSpPr>
          <p:nvPr/>
        </p:nvGrpSpPr>
        <p:grpSpPr>
          <a:xfrm>
            <a:off x="2895600" y="2722563"/>
            <a:ext cx="5638800" cy="2420937"/>
            <a:chOff x="1776" y="2304"/>
            <a:chExt cx="3552" cy="1525"/>
          </a:xfrm>
          <a:solidFill>
            <a:schemeClr val="bg1">
              <a:lumMod val="85000"/>
            </a:schemeClr>
          </a:solidFill>
        </p:grpSpPr>
        <p:sp>
          <p:nvSpPr>
            <p:cNvPr id="278571" name="Text Box 103">
              <a:extLst>
                <a:ext uri="{FF2B5EF4-FFF2-40B4-BE49-F238E27FC236}">
                  <a16:creationId xmlns:a16="http://schemas.microsoft.com/office/drawing/2014/main" id="{5DC7BE2D-424E-430A-8DF4-F2BEEA03300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168" y="2304"/>
              <a:ext cx="2160" cy="1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lang="en-US" sz="1600">
                  <a:ea charset="-128" panose="020B0600070205080204" pitchFamily="34" typeface="MS PGothic"/>
                </a:rPr>
                <a:t>Notice cascading function calls.</a:t>
              </a:r>
              <a:endParaRPr altLang="en-PK" b="1" lang="en-US" sz="1600">
                <a:ea charset="-128" panose="020B0600070205080204" pitchFamily="34" typeface="MS PGothic"/>
              </a:endParaRPr>
            </a:p>
          </p:txBody>
        </p:sp>
        <p:sp>
          <p:nvSpPr>
            <p:cNvPr id="278572" name="Line 104">
              <a:extLst>
                <a:ext uri="{FF2B5EF4-FFF2-40B4-BE49-F238E27FC236}">
                  <a16:creationId xmlns:a16="http://schemas.microsoft.com/office/drawing/2014/main" id="{E7C0D7A8-0629-44AE-8B58-1865919FA449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776" y="2406"/>
              <a:ext cx="1392" cy="142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58481" name="Group 110">
            <a:extLst>
              <a:ext uri="{FF2B5EF4-FFF2-40B4-BE49-F238E27FC236}">
                <a16:creationId xmlns:a16="http://schemas.microsoft.com/office/drawing/2014/main" id="{17DBB063-444C-477E-85E8-286EAA7705DB}"/>
              </a:ext>
            </a:extLst>
          </p:cNvPr>
          <p:cNvGrpSpPr>
            <a:grpSpLocks/>
          </p:cNvGrpSpPr>
          <p:nvPr/>
        </p:nvGrpSpPr>
        <p:grpSpPr>
          <a:xfrm>
            <a:off x="3886200" y="5335588"/>
            <a:ext cx="5219700" cy="1331912"/>
            <a:chOff x="2328" y="2785"/>
            <a:chExt cx="3288" cy="839"/>
          </a:xfrm>
          <a:solidFill>
            <a:schemeClr val="bg1">
              <a:lumMod val="85000"/>
            </a:schemeClr>
          </a:solidFill>
        </p:grpSpPr>
        <p:sp>
          <p:nvSpPr>
            <p:cNvPr id="278569" name="Text Box 107">
              <a:extLst>
                <a:ext uri="{FF2B5EF4-FFF2-40B4-BE49-F238E27FC236}">
                  <a16:creationId xmlns:a16="http://schemas.microsoft.com/office/drawing/2014/main" id="{47628F88-47ED-43A5-9A45-E7FD1395DAF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544" y="2785"/>
              <a:ext cx="3072" cy="67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lang="en-US" sz="1400">
                  <a:ea charset="-128" panose="020B0600070205080204" pitchFamily="34" typeface="MS PGothic"/>
                </a:rPr>
                <a:t>Cascading function calls. </a:t>
              </a:r>
              <a:r>
                <a: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printStandard</a:t>
              </a:r>
              <a:r>
                <a:rPr altLang="en-PK" lang="en-US" sz="1400">
                  <a:ea charset="-128" panose="020B0600070205080204" pitchFamily="34" typeface="MS PGothic"/>
                </a:rPr>
                <a:t> must be called after </a:t>
              </a:r>
              <a:r>
                <a: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setTime</a:t>
              </a:r>
              <a:r>
                <a:rPr altLang="en-PK" lang="en-US" sz="1400">
                  <a:ea charset="-128" panose="020B0600070205080204" pitchFamily="34" typeface="MS PGothic"/>
                </a:rPr>
                <a:t> because </a:t>
              </a:r>
              <a:r>
                <a: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printStandard</a:t>
              </a:r>
              <a:r>
                <a:rPr altLang="en-PK" lang="en-US" sz="1400">
                  <a:ea charset="-128" panose="020B0600070205080204" pitchFamily="34" typeface="MS PGothic"/>
                </a:rPr>
                <a:t> does not return a reference to an object.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t.printStandard().setTime();</a:t>
              </a:r>
              <a:r>
                <a:rPr altLang="en-PK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 </a:t>
              </a:r>
              <a:r>
                <a:rPr altLang="en-PK" lang="en-US" sz="1400">
                  <a:ea charset="-128" panose="020B0600070205080204" pitchFamily="34" typeface="MS PGothic"/>
                </a:rPr>
                <a:t>would cause an error.</a:t>
              </a:r>
            </a:p>
          </p:txBody>
        </p:sp>
        <p:sp>
          <p:nvSpPr>
            <p:cNvPr id="278570" name="Line 108">
              <a:extLst>
                <a:ext uri="{FF2B5EF4-FFF2-40B4-BE49-F238E27FC236}">
                  <a16:creationId xmlns:a16="http://schemas.microsoft.com/office/drawing/2014/main" id="{0A2CD47D-8164-46D3-A22F-7B120F59554A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2328" y="3461"/>
              <a:ext cx="1680" cy="1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>
              <a:spAutoFit/>
            </a:bodyPr>
            <a:lstStyle/>
            <a:p>
              <a:endParaRPr altLang="en-PK" lang="en-PK"/>
            </a:p>
          </p:txBody>
        </p:sp>
      </p:grpSp>
      <p:grpSp>
        <p:nvGrpSpPr>
          <p:cNvPr id="58482" name="Group 114">
            <a:extLst>
              <a:ext uri="{FF2B5EF4-FFF2-40B4-BE49-F238E27FC236}">
                <a16:creationId xmlns:a16="http://schemas.microsoft.com/office/drawing/2014/main" id="{556EDBD7-B996-4CDD-82BB-5891389BBF4F}"/>
              </a:ext>
            </a:extLst>
          </p:cNvPr>
          <p:cNvGrpSpPr>
            <a:grpSpLocks/>
          </p:cNvGrpSpPr>
          <p:nvPr/>
        </p:nvGrpSpPr>
        <p:grpSpPr>
          <a:xfrm>
            <a:off x="3429000" y="427038"/>
            <a:ext cx="5392738" cy="646112"/>
            <a:chOff x="1856" y="269"/>
            <a:chExt cx="2725" cy="407"/>
          </a:xfrm>
          <a:solidFill>
            <a:schemeClr val="bg1">
              <a:lumMod val="85000"/>
            </a:schemeClr>
          </a:solidFill>
        </p:grpSpPr>
        <p:sp>
          <p:nvSpPr>
            <p:cNvPr id="278567" name="Text Box 112">
              <a:extLst>
                <a:ext uri="{FF2B5EF4-FFF2-40B4-BE49-F238E27FC236}">
                  <a16:creationId xmlns:a16="http://schemas.microsoft.com/office/drawing/2014/main" id="{6001537E-9025-4FF9-8383-E227FB5E0AE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189" y="269"/>
              <a:ext cx="1392" cy="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numCol="1" t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rPr>
                <a:t>printStandard</a:t>
              </a:r>
              <a:r>
                <a:rPr altLang="en-PK" b="1" lang="en-US" sz="1400">
                  <a:ea charset="-128" panose="020B0600070205080204" pitchFamily="34" typeface="MS PGothic"/>
                </a:rPr>
                <a:t> </a:t>
              </a:r>
              <a:r>
                <a:rPr altLang="en-PK" lang="en-US" sz="1400">
                  <a:ea charset="-128" panose="020B0600070205080204" pitchFamily="34" typeface="MS PGothic"/>
                </a:rPr>
                <a:t>does not return a reference to an object.</a:t>
              </a:r>
              <a:endParaRPr altLang="en-PK" b="1" lang="en-US" sz="1400">
                <a:ea charset="-128" panose="020B0600070205080204" pitchFamily="34" typeface="MS PGothic"/>
              </a:endParaRPr>
            </a:p>
          </p:txBody>
        </p:sp>
        <p:sp>
          <p:nvSpPr>
            <p:cNvPr id="278568" name="Line 113">
              <a:extLst>
                <a:ext uri="{FF2B5EF4-FFF2-40B4-BE49-F238E27FC236}">
                  <a16:creationId xmlns:a16="http://schemas.microsoft.com/office/drawing/2014/main" id="{BEF9F16F-E3F7-4071-A94D-760F15F15DA4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856" y="412"/>
              <a:ext cx="1333" cy="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bIns="0" numCol="1" tIns="0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78" name="Group 3">
            <a:extLst>
              <a:ext uri="{FF2B5EF4-FFF2-40B4-BE49-F238E27FC236}">
                <a16:creationId xmlns:a16="http://schemas.microsoft.com/office/drawing/2014/main" id="{F8001E36-CED4-4D13-BD86-8042B8D0C6EB}"/>
              </a:ext>
            </a:extLst>
          </p:cNvPr>
          <p:cNvGrpSpPr>
            <a:grpSpLocks/>
          </p:cNvGrpSpPr>
          <p:nvPr/>
        </p:nvGrpSpPr>
        <p:grpSpPr>
          <a:xfrm>
            <a:off x="152400" y="228600"/>
            <a:ext cx="6705600" cy="1524000"/>
            <a:chOff x="0" y="0"/>
            <a:chExt cx="3072" cy="1496"/>
          </a:xfrm>
          <a:solidFill>
            <a:schemeClr val="bg1"/>
          </a:solidFill>
        </p:grpSpPr>
        <p:grpSp>
          <p:nvGrpSpPr>
            <p:cNvPr id="280582" name="Group 4">
              <a:extLst>
                <a:ext uri="{FF2B5EF4-FFF2-40B4-BE49-F238E27FC236}">
                  <a16:creationId xmlns:a16="http://schemas.microsoft.com/office/drawing/2014/main" id="{010B3F09-AAAB-4E7C-BBDF-0E30BD77A4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  <a:grpFill/>
          </p:grpSpPr>
          <p:sp>
            <p:nvSpPr>
              <p:cNvPr id="280592" name="Rectangle 5">
                <a:extLst>
                  <a:ext uri="{FF2B5EF4-FFF2-40B4-BE49-F238E27FC236}">
                    <a16:creationId xmlns:a16="http://schemas.microsoft.com/office/drawing/2014/main" id="{5B4FDA6D-9965-40E1-BA4B-1DB01C03315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6"/>
                <a:ext cx="3072" cy="3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400">
                  <a:ea charset="-128" panose="020B0600070205080204" pitchFamily="34" typeface="MS PGothic"/>
                </a:endParaRPr>
              </a:p>
            </p:txBody>
          </p:sp>
          <p:sp>
            <p:nvSpPr>
              <p:cNvPr id="280593" name="Rectangle 6">
                <a:extLst>
                  <a:ext uri="{FF2B5EF4-FFF2-40B4-BE49-F238E27FC236}">
                    <a16:creationId xmlns:a16="http://schemas.microsoft.com/office/drawing/2014/main" id="{9EEFCB2B-0538-4518-A091-819B0C59BD1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4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127	</a:t>
                </a:r>
                <a:r>
                  <a:rPr altLang="en-PK" b="1" lang="en-US" sz="14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cout &lt;&lt; endl;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80583" name="Group 7">
              <a:extLst>
                <a:ext uri="{FF2B5EF4-FFF2-40B4-BE49-F238E27FC236}">
                  <a16:creationId xmlns:a16="http://schemas.microsoft.com/office/drawing/2014/main" id="{D5236383-35BE-45A7-B8A6-DBF1E57ECC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  <a:grpFill/>
          </p:grpSpPr>
          <p:sp>
            <p:nvSpPr>
              <p:cNvPr id="280590" name="Rectangle 8">
                <a:extLst>
                  <a:ext uri="{FF2B5EF4-FFF2-40B4-BE49-F238E27FC236}">
                    <a16:creationId xmlns:a16="http://schemas.microsoft.com/office/drawing/2014/main" id="{9BFF6352-CD5E-406D-86C0-C5E9E9FAAF4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0"/>
                <a:ext cx="3072" cy="3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400">
                  <a:ea charset="-128" panose="020B0600070205080204" pitchFamily="34" typeface="MS PGothic"/>
                </a:endParaRPr>
              </a:p>
            </p:txBody>
          </p:sp>
          <p:sp>
            <p:nvSpPr>
              <p:cNvPr id="280591" name="Rectangle 9">
                <a:extLst>
                  <a:ext uri="{FF2B5EF4-FFF2-40B4-BE49-F238E27FC236}">
                    <a16:creationId xmlns:a16="http://schemas.microsoft.com/office/drawing/2014/main" id="{905EDCD1-1CC0-4301-A3FA-0F4F4A969F9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4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128	</a:t>
                </a:r>
                <a:endPara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80584" name="Group 10">
              <a:extLst>
                <a:ext uri="{FF2B5EF4-FFF2-40B4-BE49-F238E27FC236}">
                  <a16:creationId xmlns:a16="http://schemas.microsoft.com/office/drawing/2014/main" id="{507A4831-C208-4733-B4B6-3C8868200AF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  <a:grpFill/>
          </p:grpSpPr>
          <p:sp>
            <p:nvSpPr>
              <p:cNvPr id="280588" name="Rectangle 11">
                <a:extLst>
                  <a:ext uri="{FF2B5EF4-FFF2-40B4-BE49-F238E27FC236}">
                    <a16:creationId xmlns:a16="http://schemas.microsoft.com/office/drawing/2014/main" id="{EC52DF26-A90C-495D-ACCB-B326DE0F245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4"/>
                <a:ext cx="3072" cy="3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400">
                  <a:ea charset="-128" panose="020B0600070205080204" pitchFamily="34" typeface="MS PGothic"/>
                </a:endParaRPr>
              </a:p>
            </p:txBody>
          </p:sp>
          <p:sp>
            <p:nvSpPr>
              <p:cNvPr id="280589" name="Rectangle 12">
                <a:extLst>
                  <a:ext uri="{FF2B5EF4-FFF2-40B4-BE49-F238E27FC236}">
                    <a16:creationId xmlns:a16="http://schemas.microsoft.com/office/drawing/2014/main" id="{DA07854F-89E0-40E7-9F3F-D93BB0E8C4F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4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129	</a:t>
                </a:r>
                <a:r>
                  <a:rPr altLang="en-PK" b="1" lang="en-US" sz="14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  </a:t>
                </a:r>
                <a:r>
                  <a:rPr altLang="en-PK" b="1" lang="en-US" sz="1400">
                    <a:solidFill>
                      <a:srgbClr val="275A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return</a:t>
                </a:r>
                <a:r>
                  <a:rPr altLang="en-PK" b="1" lang="en-US" sz="14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 0;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  <p:grpSp>
          <p:nvGrpSpPr>
            <p:cNvPr id="280585" name="Group 13">
              <a:extLst>
                <a:ext uri="{FF2B5EF4-FFF2-40B4-BE49-F238E27FC236}">
                  <a16:creationId xmlns:a16="http://schemas.microsoft.com/office/drawing/2014/main" id="{F7E9DFEC-F740-4630-A989-E123554AA4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  <a:grpFill/>
          </p:grpSpPr>
          <p:sp>
            <p:nvSpPr>
              <p:cNvPr id="280586" name="Rectangle 14">
                <a:extLst>
                  <a:ext uri="{FF2B5EF4-FFF2-40B4-BE49-F238E27FC236}">
                    <a16:creationId xmlns:a16="http://schemas.microsoft.com/office/drawing/2014/main" id="{095625B0-058B-407E-A636-95116B6833F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58"/>
                <a:ext cx="3072" cy="3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lang="fr-FR" sz="1400">
                  <a:ea charset="-128" panose="020B0600070205080204" pitchFamily="34" typeface="MS PGothic"/>
                </a:endParaRPr>
              </a:p>
            </p:txBody>
          </p:sp>
          <p:sp>
            <p:nvSpPr>
              <p:cNvPr id="280587" name="Rectangle 15">
                <a:extLst>
                  <a:ext uri="{FF2B5EF4-FFF2-40B4-BE49-F238E27FC236}">
                    <a16:creationId xmlns:a16="http://schemas.microsoft.com/office/drawing/2014/main" id="{C57A62F0-BF0A-4D77-A359-F3EB9DBB02D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32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 indent="-285750" marL="74295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2pPr>
                <a:lvl3pPr indent="-228600" marL="1143000">
                  <a:spcBef>
                    <a:spcPct val="20000"/>
                  </a:spcBef>
                  <a:buChar char="•"/>
                  <a:tabLst>
                    <a:tab algn="r" pos="139700"/>
                    <a:tab algn="l" pos="292100"/>
                  </a:tabLst>
                  <a:defRPr sz="24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3pPr>
                <a:lvl4pPr indent="-228600" marL="1600200">
                  <a:spcBef>
                    <a:spcPct val="20000"/>
                  </a:spcBef>
                  <a:buChar char="–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4pPr>
                <a:lvl5pPr indent="-228600" marL="2057400">
                  <a:spcBef>
                    <a:spcPct val="20000"/>
                  </a:spcBef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algn="r" pos="139700"/>
                    <a:tab algn="l" pos="292100"/>
                  </a:tabLst>
                  <a:defRPr sz="2000">
                    <a:solidFill>
                      <a:schemeClr val="tx1"/>
                    </a:solidFill>
                    <a:latin charset="0" panose="020B0604020202020204" pitchFamily="34" typeface="Arial"/>
                    <a:cs charset="0" panose="020B0604020202020204" pitchFamily="34" typeface="Arial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altLang="en-PK" b="1" lang="en-US" sz="1400">
                    <a:solidFill>
                      <a:srgbClr val="4D8DFF"/>
                    </a:solidFill>
                    <a:latin charset="0" panose="02070309020205020404" pitchFamily="49" typeface="Courier New"/>
                    <a:ea charset="-128" panose="020B0600070205080204" pitchFamily="34" typeface="MS PGothic"/>
                  </a:rPr>
                  <a:t>	130	</a:t>
                </a:r>
                <a:r>
                  <a:rPr altLang="en-PK" b="1" lang="en-US" sz="1400">
                    <a:latin charset="0" panose="02070309020205020404" pitchFamily="49" typeface="Courier New"/>
                    <a:ea charset="-128" panose="020B0600070205080204" pitchFamily="34" typeface="MS PGothic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altLang="en-PK" b="1" lang="en-US" sz="1400">
                  <a:latin charset="0" panose="02070309020205020404" pitchFamily="49" typeface="Courier New"/>
                  <a:ea charset="-128" panose="020B0600070205080204" pitchFamily="34" typeface="MS PGothic"/>
                </a:endParaRPr>
              </a:p>
            </p:txBody>
          </p:sp>
        </p:grpSp>
      </p:grpSp>
      <p:sp>
        <p:nvSpPr>
          <p:cNvPr id="59395" name="Rectangle 16">
            <a:extLst>
              <a:ext uri="{FF2B5EF4-FFF2-40B4-BE49-F238E27FC236}">
                <a16:creationId xmlns:a16="http://schemas.microsoft.com/office/drawing/2014/main" id="{BF0F9491-3FD0-4C76-803D-CC8B49E70F27}"/>
              </a:ext>
            </a:extLst>
          </p:cNvPr>
          <p:cNvSpPr>
            <a:spLocks noChangeArrowheads="1"/>
          </p:cNvSpPr>
          <p:nvPr/>
        </p:nvSpPr>
        <p:spPr>
          <a:xfrm>
            <a:off x="152400" y="2057400"/>
            <a:ext cx="6629400" cy="1169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numCol="1">
            <a:spAutoFit/>
          </a:bodyPr>
          <a:lstStyle>
            <a:lvl1pPr eaLnBrk="0" hangingPunct="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defRPr/>
            </a:pPr>
            <a:r>
              <a:rPr b="1" dirty="0" lang="en-US" sz="1400">
                <a:latin charset="0" panose="02070309020205020404" pitchFamily="49" typeface="Courier New"/>
              </a:rPr>
              <a:t>Military time: 18:30</a:t>
            </a:r>
          </a:p>
          <a:p>
            <a:pPr eaLnBrk="1" hangingPunct="1">
              <a:defRPr/>
            </a:pPr>
            <a:r>
              <a:rPr b="1" dirty="0" lang="en-US" sz="1400">
                <a:latin charset="0" panose="02070309020205020404" pitchFamily="49" typeface="Courier New"/>
              </a:rPr>
              <a:t>Standard time: 6:30:22 PM</a:t>
            </a:r>
          </a:p>
          <a:p>
            <a:pPr eaLnBrk="1" hangingPunct="1">
              <a:defRPr/>
            </a:pPr>
            <a:r>
              <a:rPr b="1" dirty="0" lang="en-US" sz="1400">
                <a:latin charset="0" panose="02070309020205020404" pitchFamily="49" typeface="Courier New"/>
              </a:rPr>
              <a:t> </a:t>
            </a:r>
          </a:p>
          <a:p>
            <a:pPr eaLnBrk="1" hangingPunct="1">
              <a:defRPr/>
            </a:pPr>
            <a:r>
              <a:rPr b="1" dirty="0" lang="en-US" sz="1400">
                <a:latin charset="0" panose="02070309020205020404" pitchFamily="49" typeface="Courier New"/>
              </a:rPr>
              <a:t>New standard time: 8:20:20 PM</a:t>
            </a:r>
          </a:p>
          <a:p>
            <a:pPr eaLnBrk="1" hangingPunct="1">
              <a:defRPr/>
            </a:pPr>
            <a:endParaRPr b="1" dirty="0" lang="en-US" sz="1400">
              <a:latin charset="0" panose="02070309020205020404" pitchFamily="49" typeface="Courier New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">
            <a:extLst>
              <a:ext uri="{FF2B5EF4-FFF2-40B4-BE49-F238E27FC236}">
                <a16:creationId xmlns:a16="http://schemas.microsoft.com/office/drawing/2014/main" id="{D7DA62C2-0197-4B55-9890-AACF9B6CD7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</a:t>
            </a:r>
          </a:p>
        </p:txBody>
      </p:sp>
      <p:sp>
        <p:nvSpPr>
          <p:cNvPr id="251907" name="Content Placeholder 1">
            <a:extLst>
              <a:ext uri="{FF2B5EF4-FFF2-40B4-BE49-F238E27FC236}">
                <a16:creationId xmlns:a16="http://schemas.microsoft.com/office/drawing/2014/main" id="{F47004E2-D8B5-4420-89D5-CAB7C69048C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dirty="0" lang="en-US"/>
              <a:t>You have used initializer lists with arrays</a:t>
            </a:r>
          </a:p>
          <a:p>
            <a:pPr indent="0" lvl="1" marL="400050">
              <a:buNone/>
            </a:pPr>
            <a:endParaRPr altLang="en-PK" dirty="0" lang="en-US">
              <a:latin charset="0" panose="020B0609020204030204" pitchFamily="49" typeface="Consolas"/>
            </a:endParaRPr>
          </a:p>
          <a:p>
            <a:pPr indent="0" lvl="1" marL="400050">
              <a:buNone/>
            </a:pPr>
            <a:r>
              <a:rPr altLang="en-PK" dirty="0" lang="en-US">
                <a:latin charset="0" panose="020B0609020204030204" pitchFamily="49" typeface="Consolas"/>
              </a:rPr>
              <a:t>int </a:t>
            </a:r>
            <a:r>
              <a:rPr altLang="en-PK" dirty="0" err="1" lang="en-US">
                <a:latin charset="0" panose="020B0609020204030204" pitchFamily="49" typeface="Consolas"/>
              </a:rPr>
              <a:t>arr</a:t>
            </a:r>
            <a:r>
              <a:rPr altLang="en-PK" dirty="0" lang="en-US">
                <a:latin charset="0" panose="020B0609020204030204" pitchFamily="49" typeface="Consolas"/>
              </a:rPr>
              <a:t>[] = {1,2,3,4,5};</a:t>
            </a:r>
          </a:p>
          <a:p>
            <a:endParaRPr altLang="en-PK" dirty="0" lang="en-US">
              <a:latin charset="0" panose="020B0609020204030204" pitchFamily="49" typeface="Consolas"/>
            </a:endParaRPr>
          </a:p>
          <a:p>
            <a:r>
              <a:rPr altLang="en-PK" dirty="0" lang="en-US"/>
              <a:t>The </a:t>
            </a:r>
            <a:r>
              <a:rPr altLang="en-PK" dirty="0" lang="en-US">
                <a:solidFill>
                  <a:srgbClr val="0070C0"/>
                </a:solidFill>
              </a:rPr>
              <a:t>data members</a:t>
            </a:r>
            <a:r>
              <a:rPr altLang="en-PK" dirty="0" lang="en-US"/>
              <a:t> of a class can also be initialized using an </a:t>
            </a:r>
            <a:r>
              <a:rPr altLang="en-PK" dirty="0" lang="en-US">
                <a:solidFill>
                  <a:srgbClr val="0070C0"/>
                </a:solidFill>
              </a:rPr>
              <a:t>initializer list </a:t>
            </a:r>
            <a:r>
              <a:rPr altLang="en-PK" dirty="0" lang="en-US"/>
              <a:t>with the </a:t>
            </a:r>
            <a:r>
              <a:rPr altLang="en-PK" dirty="0" lang="en-US">
                <a:solidFill>
                  <a:srgbClr val="FF0000"/>
                </a:solidFill>
              </a:rPr>
              <a:t>constructor</a:t>
            </a:r>
          </a:p>
          <a:p>
            <a:endParaRPr altLang="en-PK" dirty="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0FCB897-A4C7-45B1-B8CD-07F63524C07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More on Access Specifiers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359FFF1-1B87-4D24-A29C-47B4EBE26919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lang="en-US"/>
              <a:t>Can be listed in </a:t>
            </a:r>
            <a:r>
              <a:rPr lang="en-US">
                <a:solidFill>
                  <a:srgbClr val="0070C0"/>
                </a:solidFill>
              </a:rPr>
              <a:t>any order </a:t>
            </a:r>
            <a:r>
              <a:rPr lang="en-US"/>
              <a:t>in a class</a:t>
            </a:r>
            <a:br>
              <a:rPr lang="en-US"/>
            </a:br>
            <a:endParaRPr lang="en-US"/>
          </a:p>
          <a:p>
            <a:pPr>
              <a:buFontTx/>
              <a:buChar char="•"/>
            </a:pPr>
            <a:r>
              <a:rPr lang="en-US"/>
              <a:t>Can appear </a:t>
            </a:r>
            <a:r>
              <a:rPr lang="en-US">
                <a:solidFill>
                  <a:srgbClr val="0070C0"/>
                </a:solidFill>
              </a:rPr>
              <a:t>multiple times </a:t>
            </a:r>
            <a:r>
              <a:rPr lang="en-US"/>
              <a:t>in a class</a:t>
            </a:r>
            <a:br>
              <a:rPr lang="en-US"/>
            </a:br>
            <a:endParaRPr lang="en-US"/>
          </a:p>
          <a:p>
            <a:pPr>
              <a:buFontTx/>
              <a:buChar char="•"/>
            </a:pPr>
            <a:r>
              <a:rPr lang="en-US"/>
              <a:t>If not specified, the default is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private</a:t>
            </a:r>
          </a:p>
        </p:txBody>
      </p:sp>
      <p:pic>
        <p:nvPicPr>
          <p:cNvPr descr="Coder designs, themes, templates and downloadable graphic elements on  Dribbble" id="66564" name="Picture 7">
            <a:extLst>
              <a:ext uri="{FF2B5EF4-FFF2-40B4-BE49-F238E27FC236}">
                <a16:creationId xmlns:a16="http://schemas.microsoft.com/office/drawing/2014/main" id="{B691A2F3-7F3A-4B10-8D9A-7FB900DC7EE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">
            <a:extLst>
              <a:ext uri="{FF2B5EF4-FFF2-40B4-BE49-F238E27FC236}">
                <a16:creationId xmlns:a16="http://schemas.microsoft.com/office/drawing/2014/main" id="{D7DA62C2-0197-4B55-9890-AACF9B6CD7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</a:t>
            </a:r>
          </a:p>
        </p:txBody>
      </p:sp>
      <p:sp>
        <p:nvSpPr>
          <p:cNvPr id="251907" name="Content Placeholder 1">
            <a:extLst>
              <a:ext uri="{FF2B5EF4-FFF2-40B4-BE49-F238E27FC236}">
                <a16:creationId xmlns:a16="http://schemas.microsoft.com/office/drawing/2014/main" id="{F47004E2-D8B5-4420-89D5-CAB7C69048C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class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2B91AF"/>
                </a:solidFill>
                <a:latin charset="0" panose="020B0609020204030204" pitchFamily="49" typeface="Consolas"/>
              </a:rPr>
              <a:t>Test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public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: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//inline with initializer list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Test() : marks(0),total(0) {}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//default constructor</a:t>
            </a:r>
          </a:p>
          <a:p>
            <a:pPr indent="0" marL="0">
              <a:buNone/>
            </a:pP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Test(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m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, 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) : marks(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m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), total(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) {}</a:t>
            </a:r>
          </a:p>
          <a:p>
            <a:pPr indent="0" marL="0">
              <a:buNone/>
            </a:pP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getMarks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  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getTotal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  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4501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">
            <a:extLst>
              <a:ext uri="{FF2B5EF4-FFF2-40B4-BE49-F238E27FC236}">
                <a16:creationId xmlns:a16="http://schemas.microsoft.com/office/drawing/2014/main" id="{D7DA62C2-0197-4B55-9890-AACF9B6CD7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</a:t>
            </a:r>
          </a:p>
        </p:txBody>
      </p:sp>
      <p:sp>
        <p:nvSpPr>
          <p:cNvPr id="251907" name="Content Placeholder 1">
            <a:extLst>
              <a:ext uri="{FF2B5EF4-FFF2-40B4-BE49-F238E27FC236}">
                <a16:creationId xmlns:a16="http://schemas.microsoft.com/office/drawing/2014/main" id="{F47004E2-D8B5-4420-89D5-CAB7C69048C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class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2B91AF"/>
                </a:solidFill>
                <a:latin charset="0" panose="020B0609020204030204" pitchFamily="49" typeface="Consolas"/>
              </a:rPr>
              <a:t>Test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public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: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//inline with initializer list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Test() </a:t>
            </a:r>
            <a:r>
              <a:rPr b="1"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: marks(0),total(0) 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{}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//default constructor</a:t>
            </a:r>
          </a:p>
          <a:p>
            <a:pPr indent="0" marL="0">
              <a:buNone/>
            </a:pP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Test(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m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, 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) </a:t>
            </a:r>
            <a:r>
              <a:rPr b="1"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: marks(m), total(t)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{}</a:t>
            </a:r>
          </a:p>
          <a:p>
            <a:pPr indent="0" marL="0">
              <a:buNone/>
            </a:pP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getMarks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  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getTotal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  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63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">
            <a:extLst>
              <a:ext uri="{FF2B5EF4-FFF2-40B4-BE49-F238E27FC236}">
                <a16:creationId xmlns:a16="http://schemas.microsoft.com/office/drawing/2014/main" id="{D7DA62C2-0197-4B55-9890-AACF9B6CD7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</a:t>
            </a:r>
          </a:p>
        </p:txBody>
      </p:sp>
      <p:sp>
        <p:nvSpPr>
          <p:cNvPr id="251907" name="Content Placeholder 1">
            <a:extLst>
              <a:ext uri="{FF2B5EF4-FFF2-40B4-BE49-F238E27FC236}">
                <a16:creationId xmlns:a16="http://schemas.microsoft.com/office/drawing/2014/main" id="{F47004E2-D8B5-4420-89D5-CAB7C69048C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numCol="1"/>
          <a:lstStyle/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class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2B91AF"/>
                </a:solidFill>
                <a:latin charset="0" panose="020B0609020204030204" pitchFamily="49" typeface="Consolas"/>
              </a:rPr>
              <a:t>Test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endParaRPr altLang="en-PK" dirty="0" lang="en-PK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public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: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	Test();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//prototype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	Test(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, 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); </a:t>
            </a: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//prototype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getMarks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marks;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getTotal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() {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	return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total;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	</a:t>
            </a: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</a:t>
            </a:r>
          </a:p>
          <a:p>
            <a:pPr indent="0" marL="0">
              <a:buNone/>
            </a:pPr>
            <a:r>
              <a:rPr altLang="en-PK" dirty="0" lang="en-PK" sz="1800">
                <a:solidFill>
                  <a:srgbClr val="000000"/>
                </a:solidFill>
                <a:latin charset="0" panose="020B0609020204030204" pitchFamily="49" typeface="Consolas"/>
              </a:rPr>
              <a:t>};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008000"/>
                </a:solidFill>
                <a:latin charset="0" panose="020B0609020204030204" pitchFamily="49" typeface="Consolas"/>
              </a:rPr>
              <a:t>//out of line with initializer list</a:t>
            </a:r>
            <a:endParaRPr dirty="0" lang="en-US" sz="1800">
              <a:solidFill>
                <a:srgbClr val="000000"/>
              </a:solidFill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solidFill>
                  <a:srgbClr val="2B91AF"/>
                </a:solidFill>
                <a:latin charset="0" panose="020B0609020204030204" pitchFamily="49" typeface="Consolas"/>
              </a:rPr>
              <a:t>Test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::Test() :</a:t>
            </a:r>
            <a:r>
              <a:rPr b="1"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marks(0), total(0) 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{} </a:t>
            </a:r>
          </a:p>
          <a:p>
            <a:pPr indent="0" marL="0">
              <a:buNone/>
            </a:pPr>
            <a:r>
              <a:rPr dirty="0" lang="en-US" sz="1800">
                <a:solidFill>
                  <a:srgbClr val="2B91AF"/>
                </a:solidFill>
                <a:latin charset="0" panose="020B0609020204030204" pitchFamily="49" typeface="Consolas"/>
              </a:rPr>
              <a:t>Test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::Test(</a:t>
            </a:r>
            <a:r>
              <a:rPr dirty="0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err="1" lang="en-US" sz="1800">
                <a:solidFill>
                  <a:srgbClr val="808080"/>
                </a:solidFill>
                <a:latin charset="0" panose="020B0609020204030204" pitchFamily="49" typeface="Consolas"/>
              </a:rPr>
              <a:t>m</a:t>
            </a:r>
            <a:r>
              <a:rPr dirty="0" err="1" lang="en-US" sz="1800">
                <a:solidFill>
                  <a:srgbClr val="000000"/>
                </a:solidFill>
                <a:latin charset="0" panose="020B0609020204030204" pitchFamily="49" typeface="Consolas"/>
              </a:rPr>
              <a:t>,</a:t>
            </a:r>
            <a:r>
              <a:rPr dirty="0" err="1" lang="en-US" sz="1800">
                <a:solidFill>
                  <a:srgbClr val="0000FF"/>
                </a:solidFill>
                <a:latin charset="0" panose="020B0609020204030204" pitchFamily="49" typeface="Consolas"/>
              </a:rPr>
              <a:t>int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 </a:t>
            </a:r>
            <a:r>
              <a:rPr dirty="0" lang="en-US" sz="1800">
                <a:solidFill>
                  <a:srgbClr val="808080"/>
                </a:solidFill>
                <a:latin charset="0" panose="020B0609020204030204" pitchFamily="49" typeface="Consolas"/>
              </a:rPr>
              <a:t>t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): </a:t>
            </a:r>
            <a:r>
              <a:rPr b="1" dirty="0" lang="en-US" sz="1800">
                <a:solidFill>
                  <a:srgbClr val="FF0000"/>
                </a:solidFill>
                <a:latin charset="0" panose="020B0609020204030204" pitchFamily="49" typeface="Consolas"/>
              </a:rPr>
              <a:t>marks(m), total(t) </a:t>
            </a:r>
            <a:r>
              <a:rPr dirty="0" lang="en-US" sz="1800">
                <a:solidFill>
                  <a:srgbClr val="000000"/>
                </a:solidFill>
                <a:latin charset="0" panose="020B0609020204030204" pitchFamily="49" typeface="Consolas"/>
              </a:rPr>
              <a:t>{}</a:t>
            </a:r>
          </a:p>
          <a:p>
            <a:pPr indent="0" marL="0">
              <a:buNone/>
            </a:pPr>
            <a:endParaRPr altLang="en-PK" dirty="0"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54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519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519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2519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2519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519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4"/>
                                        <p:tgtEl>
                                          <p:spTgt spid="2519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2519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2519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2519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">
            <a:extLst>
              <a:ext uri="{FF2B5EF4-FFF2-40B4-BE49-F238E27FC236}">
                <a16:creationId xmlns:a16="http://schemas.microsoft.com/office/drawing/2014/main" id="{D7DA62C2-0197-4B55-9890-AACF9B6CD77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 (Non-const Members)</a:t>
            </a:r>
          </a:p>
        </p:txBody>
      </p:sp>
      <p:sp>
        <p:nvSpPr>
          <p:cNvPr id="251907" name="Content Placeholder 1">
            <a:extLst>
              <a:ext uri="{FF2B5EF4-FFF2-40B4-BE49-F238E27FC236}">
                <a16:creationId xmlns:a16="http://schemas.microsoft.com/office/drawing/2014/main" id="{F47004E2-D8B5-4420-89D5-CAB7C69048C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endParaRPr altLang="en-PK" lang="en-PK"/>
          </a:p>
        </p:txBody>
      </p:sp>
      <p:pic>
        <p:nvPicPr>
          <p:cNvPr id="251909" name="Picture 2">
            <a:extLst>
              <a:ext uri="{FF2B5EF4-FFF2-40B4-BE49-F238E27FC236}">
                <a16:creationId xmlns:a16="http://schemas.microsoft.com/office/drawing/2014/main" id="{8B299932-3525-4CA5-A25B-48B1F3F4936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8" y="1401596"/>
            <a:ext cx="907256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28A4-0646-4138-AD03-C7BB1E80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619375"/>
            <a:ext cx="8343900" cy="1619250"/>
          </a:xfrm>
          <a:prstGeom prst="rect">
            <a:avLst/>
          </a:prstGeom>
          <a:ln cap="sq" w="38100">
            <a:solidFill>
              <a:srgbClr val="2C14DE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74249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">
            <a:extLst>
              <a:ext uri="{FF2B5EF4-FFF2-40B4-BE49-F238E27FC236}">
                <a16:creationId xmlns:a16="http://schemas.microsoft.com/office/drawing/2014/main" id="{51F30A00-641C-42F4-A9EA-B1B5B67729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/>
              <a:t>When to use Member Initializer List</a:t>
            </a:r>
          </a:p>
        </p:txBody>
      </p:sp>
      <p:sp>
        <p:nvSpPr>
          <p:cNvPr id="249859" name="Rectangle 11">
            <a:extLst>
              <a:ext uri="{FF2B5EF4-FFF2-40B4-BE49-F238E27FC236}">
                <a16:creationId xmlns:a16="http://schemas.microsoft.com/office/drawing/2014/main" id="{67BA7B19-D53F-4B68-AA48-2B1A098FD6D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dirty="0" lang="en-US"/>
              <a:t>You </a:t>
            </a:r>
            <a:r>
              <a:rPr altLang="en-PK" dirty="0" lang="en-US">
                <a:solidFill>
                  <a:srgbClr val="0070C0"/>
                </a:solidFill>
              </a:rPr>
              <a:t>can use </a:t>
            </a:r>
            <a:r>
              <a:rPr altLang="en-PK" dirty="0" lang="en-US"/>
              <a:t>initializer list to initialize member variables  but it is not necessary</a:t>
            </a:r>
          </a:p>
          <a:p>
            <a:pPr>
              <a:buFontTx/>
              <a:buChar char="•"/>
            </a:pPr>
            <a:endParaRPr altLang="en-PK" dirty="0" lang="en-US"/>
          </a:p>
          <a:p>
            <a:pPr>
              <a:buFontTx/>
              <a:buChar char="•"/>
            </a:pPr>
            <a:r>
              <a:rPr altLang="en-PK" dirty="0" lang="en-US"/>
              <a:t>But you </a:t>
            </a:r>
            <a:r>
              <a:rPr altLang="en-PK" b="1" dirty="0" lang="en-US" u="sng">
                <a:solidFill>
                  <a:srgbClr val="FF0000"/>
                </a:solidFill>
              </a:rPr>
              <a:t>must use</a:t>
            </a:r>
            <a:r>
              <a:rPr altLang="en-PK" b="1" dirty="0" lang="en-US">
                <a:solidFill>
                  <a:srgbClr val="FF0000"/>
                </a:solidFill>
              </a:rPr>
              <a:t> </a:t>
            </a:r>
            <a:r>
              <a:rPr altLang="en-PK" dirty="0" lang="en-US"/>
              <a:t>an initializer list for</a:t>
            </a:r>
          </a:p>
          <a:p>
            <a:pPr lvl="1">
              <a:buFontTx/>
              <a:buChar char="•"/>
            </a:pPr>
            <a:r>
              <a:rPr altLang="en-PK" dirty="0" lang="en-US"/>
              <a:t>Initializing a </a:t>
            </a:r>
            <a:r>
              <a:rPr altLang="en-PK" dirty="0" lang="en-US">
                <a:solidFill>
                  <a:srgbClr val="0070C0"/>
                </a:solidFill>
              </a:rPr>
              <a:t>constant data member</a:t>
            </a:r>
          </a:p>
          <a:p>
            <a:pPr lvl="1">
              <a:buFontTx/>
              <a:buChar char="•"/>
            </a:pPr>
            <a:r>
              <a:rPr altLang="en-PK" dirty="0" lang="en-US"/>
              <a:t>Initializing a </a:t>
            </a:r>
            <a:r>
              <a:rPr altLang="en-PK" dirty="0" lang="en-US">
                <a:solidFill>
                  <a:srgbClr val="0070C0"/>
                </a:solidFill>
              </a:rPr>
              <a:t>reference member</a:t>
            </a:r>
          </a:p>
        </p:txBody>
      </p:sp>
    </p:spTree>
    <p:extLst>
      <p:ext uri="{BB962C8B-B14F-4D97-AF65-F5344CB8AC3E}">
        <p14:creationId xmlns:p14="http://schemas.microsoft.com/office/powerpoint/2010/main" val="198339970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">
            <a:extLst>
              <a:ext uri="{FF2B5EF4-FFF2-40B4-BE49-F238E27FC236}">
                <a16:creationId xmlns:a16="http://schemas.microsoft.com/office/drawing/2014/main" id="{51F30A00-641C-42F4-A9EA-B1B5B67729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dirty="0" lang="en-US">
                <a:solidFill>
                  <a:srgbClr val="FF0000"/>
                </a:solidFill>
                <a:latin typeface="Courier"/>
              </a:rPr>
              <a:t>const</a:t>
            </a:r>
            <a:r>
              <a:rPr altLang="en-PK" dirty="0" lang="en-US"/>
              <a:t> Class Members</a:t>
            </a:r>
          </a:p>
        </p:txBody>
      </p:sp>
      <p:sp>
        <p:nvSpPr>
          <p:cNvPr id="249859" name="Rectangle 11">
            <a:extLst>
              <a:ext uri="{FF2B5EF4-FFF2-40B4-BE49-F238E27FC236}">
                <a16:creationId xmlns:a16="http://schemas.microsoft.com/office/drawing/2014/main" id="{67BA7B19-D53F-4B68-AA48-2B1A098FD6D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dirty="0" lang="en-US"/>
              <a:t>As with member functions, </a:t>
            </a:r>
            <a:r>
              <a:rPr altLang="en-PK" dirty="0" lang="en-US">
                <a:solidFill>
                  <a:srgbClr val="0070C0"/>
                </a:solidFill>
              </a:rPr>
              <a:t>data members </a:t>
            </a:r>
            <a:r>
              <a:rPr altLang="en-PK" dirty="0" lang="en-US"/>
              <a:t>can also be </a:t>
            </a:r>
            <a:r>
              <a:rPr altLang="en-PK" b="1" dirty="0" i="1" lang="en-US">
                <a:solidFill>
                  <a:srgbClr val="0070C0"/>
                </a:solidFill>
              </a:rPr>
              <a:t>const</a:t>
            </a:r>
          </a:p>
          <a:p>
            <a:pPr>
              <a:buFontTx/>
              <a:buChar char="•"/>
            </a:pPr>
            <a:endParaRPr altLang="en-PK" dirty="0" lang="en-US"/>
          </a:p>
          <a:p>
            <a:pPr algn="just"/>
            <a:r>
              <a:rPr altLang="en-PK" dirty="0" lang="en-US"/>
              <a:t>Constant members </a:t>
            </a:r>
            <a:r>
              <a:rPr altLang="en-PK" b="1" dirty="0" lang="en-US">
                <a:solidFill>
                  <a:srgbClr val="0070C0"/>
                </a:solidFill>
              </a:rPr>
              <a:t>must be initialized using member initializer list</a:t>
            </a:r>
          </a:p>
        </p:txBody>
      </p:sp>
    </p:spTree>
    <p:extLst>
      <p:ext uri="{BB962C8B-B14F-4D97-AF65-F5344CB8AC3E}">
        <p14:creationId xmlns:p14="http://schemas.microsoft.com/office/powerpoint/2010/main" val="14276969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0">
            <a:extLst>
              <a:ext uri="{FF2B5EF4-FFF2-40B4-BE49-F238E27FC236}">
                <a16:creationId xmlns:a16="http://schemas.microsoft.com/office/drawing/2014/main" id="{24643E64-F512-40B0-801D-D6AD6FCE2E3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 (non-static const)</a:t>
            </a:r>
          </a:p>
        </p:txBody>
      </p:sp>
      <p:pic>
        <p:nvPicPr>
          <p:cNvPr id="253957" name="Picture 5">
            <a:extLst>
              <a:ext uri="{FF2B5EF4-FFF2-40B4-BE49-F238E27FC236}">
                <a16:creationId xmlns:a16="http://schemas.microsoft.com/office/drawing/2014/main" id="{B8ED0EDA-43AE-474E-B285-E59CA8A684B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62918"/>
            <a:ext cx="7467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">
            <a:extLst>
              <a:ext uri="{FF2B5EF4-FFF2-40B4-BE49-F238E27FC236}">
                <a16:creationId xmlns:a16="http://schemas.microsoft.com/office/drawing/2014/main" id="{DF217AF6-A088-4505-866A-A702A2BC303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 (References)</a:t>
            </a:r>
          </a:p>
        </p:txBody>
      </p:sp>
      <p:sp>
        <p:nvSpPr>
          <p:cNvPr id="256003" name="Content Placeholder 1">
            <a:extLst>
              <a:ext uri="{FF2B5EF4-FFF2-40B4-BE49-F238E27FC236}">
                <a16:creationId xmlns:a16="http://schemas.microsoft.com/office/drawing/2014/main" id="{6C9C75C6-6D0C-4793-A820-45150DD2195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endParaRPr altLang="en-PK" lang="en-PK"/>
          </a:p>
        </p:txBody>
      </p:sp>
      <p:pic>
        <p:nvPicPr>
          <p:cNvPr id="256005" name="Picture 2">
            <a:extLst>
              <a:ext uri="{FF2B5EF4-FFF2-40B4-BE49-F238E27FC236}">
                <a16:creationId xmlns:a16="http://schemas.microsoft.com/office/drawing/2014/main" id="{C1EBB0E3-35BB-4446-AB23-E25A856DB31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512" y="1605887"/>
            <a:ext cx="83089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">
            <a:extLst>
              <a:ext uri="{FF2B5EF4-FFF2-40B4-BE49-F238E27FC236}">
                <a16:creationId xmlns:a16="http://schemas.microsoft.com/office/drawing/2014/main" id="{C55DFF72-81F8-4504-9440-5EAA6742EEE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dirty="0" lang="en-US"/>
              <a:t>Member Initializer List </a:t>
            </a:r>
            <a:br>
              <a:rPr altLang="en-PK" dirty="0" lang="en-US"/>
            </a:br>
            <a:r>
              <a:rPr altLang="en-PK" dirty="0" lang="en-US"/>
              <a:t>(parameter name same as data member)</a:t>
            </a:r>
          </a:p>
        </p:txBody>
      </p:sp>
      <p:sp>
        <p:nvSpPr>
          <p:cNvPr id="260099" name="Content Placeholder 1">
            <a:extLst>
              <a:ext uri="{FF2B5EF4-FFF2-40B4-BE49-F238E27FC236}">
                <a16:creationId xmlns:a16="http://schemas.microsoft.com/office/drawing/2014/main" id="{6D1E5E74-D371-4A40-BF80-AA71681BF9FA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endParaRPr altLang="en-PK" lang="en-PK"/>
          </a:p>
        </p:txBody>
      </p:sp>
      <p:pic>
        <p:nvPicPr>
          <p:cNvPr id="260101" name="Picture 4">
            <a:extLst>
              <a:ext uri="{FF2B5EF4-FFF2-40B4-BE49-F238E27FC236}">
                <a16:creationId xmlns:a16="http://schemas.microsoft.com/office/drawing/2014/main" id="{04B3DF48-69D2-4F45-ACC7-CFFD043A9E0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593" y="1499571"/>
            <a:ext cx="85328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5">
            <a:extLst>
              <a:ext uri="{FF2B5EF4-FFF2-40B4-BE49-F238E27FC236}">
                <a16:creationId xmlns:a16="http://schemas.microsoft.com/office/drawing/2014/main" id="{162913BE-D437-4083-A98B-1BD108FB633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const</a:t>
            </a:r>
            <a:r>
              <a:rPr altLang="en-PK" lang="en-US"/>
              <a:t> Objects</a:t>
            </a:r>
          </a:p>
        </p:txBody>
      </p:sp>
      <p:sp>
        <p:nvSpPr>
          <p:cNvPr id="144387" name="Rectangle 36">
            <a:extLst>
              <a:ext uri="{FF2B5EF4-FFF2-40B4-BE49-F238E27FC236}">
                <a16:creationId xmlns:a16="http://schemas.microsoft.com/office/drawing/2014/main" id="{96411142-20AA-4710-ACF4-C0221B6E7123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altLang="en-PK" dirty="0" lang="en-US">
                <a:solidFill>
                  <a:srgbClr val="FF0000"/>
                </a:solidFill>
              </a:rPr>
              <a:t>Read-only</a:t>
            </a:r>
            <a:r>
              <a:rPr altLang="en-PK" dirty="0" lang="en-US"/>
              <a:t> objects</a:t>
            </a:r>
          </a:p>
          <a:p>
            <a:pPr algn="just" lvl="1">
              <a:spcBef>
                <a:spcPts val="2400"/>
              </a:spcBef>
            </a:pPr>
            <a:r>
              <a:rPr altLang="en-PK" dirty="0" lang="en-US"/>
              <a:t>Object data members can only be read, </a:t>
            </a:r>
            <a:r>
              <a:rPr altLang="en-PK" dirty="0" lang="en-US">
                <a:solidFill>
                  <a:srgbClr val="0070C0"/>
                </a:solidFill>
              </a:rPr>
              <a:t>NO write/update of data member allowed</a:t>
            </a:r>
          </a:p>
          <a:p>
            <a:pPr algn="just" lvl="1">
              <a:spcBef>
                <a:spcPts val="2400"/>
              </a:spcBef>
            </a:pPr>
            <a:r>
              <a:rPr altLang="en-PK" dirty="0" lang="en-US"/>
              <a:t>Requires </a:t>
            </a:r>
            <a:r>
              <a:rPr altLang="en-PK" dirty="0" lang="en-US">
                <a:solidFill>
                  <a:srgbClr val="0070C0"/>
                </a:solidFill>
              </a:rPr>
              <a:t>all member functions be const</a:t>
            </a:r>
            <a:r>
              <a:rPr altLang="en-PK" dirty="0" lang="en-US"/>
              <a:t> (except constructors and destructors)</a:t>
            </a:r>
          </a:p>
          <a:p>
            <a:pPr algn="just" lvl="1">
              <a:spcBef>
                <a:spcPts val="2400"/>
              </a:spcBef>
            </a:pPr>
            <a:r>
              <a:rPr altLang="en-PK" dirty="0" lang="en-US"/>
              <a:t>const object must be initialized (using constructors) at the </a:t>
            </a:r>
            <a:r>
              <a:rPr altLang="en-PK" dirty="0" lang="en-US">
                <a:solidFill>
                  <a:srgbClr val="0070C0"/>
                </a:solidFill>
              </a:rPr>
              <a:t>time of object creation</a:t>
            </a:r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dirty="0" lang="en-US" sz="2600"/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dirty="0" lang="en-US"/>
          </a:p>
        </p:txBody>
      </p:sp>
      <p:pic>
        <p:nvPicPr>
          <p:cNvPr id="144388" name="Picture 1">
            <a:extLst>
              <a:ext uri="{FF2B5EF4-FFF2-40B4-BE49-F238E27FC236}">
                <a16:creationId xmlns:a16="http://schemas.microsoft.com/office/drawing/2014/main" id="{66D6711F-B7E9-4A36-9DB8-24C18F1BB64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8" y="5562600"/>
            <a:ext cx="876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43B6217-7F1B-49FD-851F-C3DD75FC3B4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Access Specifiers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344BC81-BA6C-4D2D-A6AA-6150D0C38DF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defRPr/>
            </a:pPr>
            <a:r>
              <a:rPr dirty="0" lang="en-US"/>
              <a:t>A </a:t>
            </a:r>
            <a:r>
              <a:rPr dirty="0" lang="en-US">
                <a:solidFill>
                  <a:srgbClr val="0070C0"/>
                </a:solidFill>
              </a:rPr>
              <a:t>class</a:t>
            </a:r>
            <a:r>
              <a:rPr dirty="0" lang="en-US"/>
              <a:t> is </a:t>
            </a:r>
            <a:r>
              <a:rPr dirty="0" i="1" lang="en-US">
                <a:solidFill>
                  <a:srgbClr val="FF0000"/>
                </a:solidFill>
              </a:rPr>
              <a:t>similar</a:t>
            </a:r>
            <a:r>
              <a:rPr dirty="0" lang="en-US"/>
              <a:t> to </a:t>
            </a:r>
            <a:r>
              <a:rPr dirty="0" lang="en-US">
                <a:solidFill>
                  <a:srgbClr val="0070C0"/>
                </a:solidFill>
              </a:rPr>
              <a:t>struct</a:t>
            </a:r>
            <a:r>
              <a:rPr dirty="0" lang="en-US"/>
              <a:t>, but </a:t>
            </a:r>
            <a:r>
              <a:rPr dirty="0" lang="en-US" u="sng"/>
              <a:t>not the same</a:t>
            </a:r>
          </a:p>
          <a:p>
            <a:pPr>
              <a:lnSpc>
                <a:spcPct val="90000"/>
              </a:lnSpc>
              <a:defRPr/>
            </a:pPr>
            <a:endParaRPr dirty="0" lang="en-US"/>
          </a:p>
          <a:p>
            <a:pPr>
              <a:lnSpc>
                <a:spcPct val="90000"/>
              </a:lnSpc>
              <a:defRPr/>
            </a:pPr>
            <a:r>
              <a:rPr dirty="0" lang="en-US"/>
              <a:t>Members of a struct are </a:t>
            </a:r>
            <a:r>
              <a:rPr dirty="0" lang="en-US">
                <a:solidFill>
                  <a:srgbClr val="0070C0"/>
                </a:solidFill>
              </a:rPr>
              <a:t>public</a:t>
            </a:r>
            <a:r>
              <a:rPr dirty="0" lang="en-US"/>
              <a:t> by default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lvl="1"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struct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}</a:t>
            </a:r>
            <a:r>
              <a:rPr dirty="0" lang="en-US"/>
              <a:t> </a:t>
            </a:r>
            <a:r>
              <a:rPr b="1" dirty="0" lang="en-US">
                <a:latin charset="0" panose="02070309020205020404" pitchFamily="49" typeface="Courier New"/>
              </a:rPr>
              <a:t>r1;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</a:rPr>
              <a:t> &lt;&lt; r1.width; </a:t>
            </a:r>
            <a:r>
              <a:rPr b="1" dirty="0" lang="en-US" sz="2000">
                <a:solidFill>
                  <a:srgbClr val="00B050"/>
                </a:solidFill>
                <a:latin charset="0" panose="02070309020205020404" pitchFamily="49" typeface="Courier New"/>
              </a:rPr>
              <a:t>//legal because width is public</a:t>
            </a:r>
            <a:endParaRPr b="1" dirty="0" lang="en-US">
              <a:solidFill>
                <a:srgbClr val="00B050"/>
              </a:solidFill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82812B7-70FC-4050-B2F4-8C078672DDBE}"/>
              </a:ext>
            </a:extLst>
          </p:cNvPr>
          <p:cNvSpPr/>
          <p:nvPr/>
        </p:nvSpPr>
        <p:spPr>
          <a:xfrm>
            <a:off x="4572000" y="3048000"/>
            <a:ext cx="3878263" cy="1935163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b="1" dirty="0" lang="en-US" sz="2000">
                <a:solidFill>
                  <a:schemeClr val="tx1"/>
                </a:solidFill>
              </a:rPr>
              <a:t>Members of a class are </a:t>
            </a:r>
          </a:p>
          <a:p>
            <a:pPr algn="ctr" eaLnBrk="1" hangingPunct="1">
              <a:defRPr/>
            </a:pPr>
            <a:r>
              <a:rPr b="1" dirty="0" lang="en-US" sz="2000">
                <a:solidFill>
                  <a:srgbClr val="FF0000"/>
                </a:solidFill>
              </a:rPr>
              <a:t>private</a:t>
            </a:r>
            <a:r>
              <a:rPr b="1" dirty="0" lang="en-US" sz="2000">
                <a:solidFill>
                  <a:schemeClr val="tx1"/>
                </a:solidFill>
              </a:rPr>
              <a:t> by default</a:t>
            </a:r>
            <a:endParaRPr altLang="aa-ET" dirty="0" lang="aa-E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4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5">
            <a:extLst>
              <a:ext uri="{FF2B5EF4-FFF2-40B4-BE49-F238E27FC236}">
                <a16:creationId xmlns:a16="http://schemas.microsoft.com/office/drawing/2014/main" id="{608DA19C-5145-4CE0-B4A2-0DAAA356166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const Objects</a:t>
            </a:r>
          </a:p>
        </p:txBody>
      </p:sp>
      <p:sp>
        <p:nvSpPr>
          <p:cNvPr id="174083" name="Rectangle 36">
            <a:extLst>
              <a:ext uri="{FF2B5EF4-FFF2-40B4-BE49-F238E27FC236}">
                <a16:creationId xmlns:a16="http://schemas.microsoft.com/office/drawing/2014/main" id="{10C715EC-754B-4748-9E3D-A170790DEDA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altLang="en-PK" lang="en-US">
                <a:solidFill>
                  <a:srgbClr val="0070C0"/>
                </a:solidFill>
              </a:rPr>
              <a:t>const </a:t>
            </a:r>
            <a:r>
              <a:rPr altLang="en-PK" lang="en-US"/>
              <a:t>property of an object goes into effect </a:t>
            </a:r>
            <a:r>
              <a:rPr altLang="en-PK" lang="en-US">
                <a:solidFill>
                  <a:srgbClr val="0070C0"/>
                </a:solidFill>
              </a:rPr>
              <a:t>after the constructor finishes executing</a:t>
            </a:r>
            <a:r>
              <a:rPr altLang="en-PK" lang="en-US"/>
              <a:t> and ends </a:t>
            </a:r>
            <a:r>
              <a:rPr altLang="en-PK" lang="en-US">
                <a:solidFill>
                  <a:srgbClr val="0070C0"/>
                </a:solidFill>
              </a:rPr>
              <a:t>before the class's destructor executes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altLang="en-PK" lang="en-US"/>
              <a:t>So the constructor and destructor can modify the object</a:t>
            </a:r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lang="en-US" sz="2600"/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lang="en-US"/>
          </a:p>
        </p:txBody>
      </p:sp>
      <p:pic>
        <p:nvPicPr>
          <p:cNvPr descr="Coder designs, themes, templates and downloadable graphic elements on  Dribbble" id="174084" name="Picture 7">
            <a:extLst>
              <a:ext uri="{FF2B5EF4-FFF2-40B4-BE49-F238E27FC236}">
                <a16:creationId xmlns:a16="http://schemas.microsoft.com/office/drawing/2014/main" id="{1E5D056E-3C81-4184-8CEA-B2DEF915FAA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E8B-EF29-433F-A6E5-31293555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Functions and </a:t>
            </a:r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Classes</a:t>
            </a:r>
            <a:endParaRPr dirty="0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931-8B58-46D2-89B4-FD74CFEE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0125"/>
          </a:xfrm>
        </p:spPr>
        <p:txBody>
          <a:bodyPr numCol="1">
            <a:normAutofit lnSpcReduction="10000"/>
          </a:bodyPr>
          <a:lstStyle/>
          <a:p>
            <a:r>
              <a:rPr dirty="0" lang="en-US"/>
              <a:t>A </a:t>
            </a:r>
            <a:r>
              <a:rPr dirty="0" i="1" lang="en-US"/>
              <a:t>friend</a:t>
            </a:r>
            <a:r>
              <a:rPr dirty="0" lang="en-US"/>
              <a:t> is a </a:t>
            </a:r>
            <a:r>
              <a:rPr dirty="0" lang="en-US">
                <a:solidFill>
                  <a:srgbClr val="0070C0"/>
                </a:solidFill>
              </a:rPr>
              <a:t>function</a:t>
            </a:r>
            <a:r>
              <a:rPr dirty="0" lang="en-US"/>
              <a:t> or </a:t>
            </a:r>
            <a:r>
              <a:rPr dirty="0" lang="en-US">
                <a:solidFill>
                  <a:srgbClr val="0070C0"/>
                </a:solidFill>
              </a:rPr>
              <a:t>class</a:t>
            </a:r>
            <a:r>
              <a:rPr dirty="0" lang="en-US"/>
              <a:t> that is </a:t>
            </a:r>
            <a:r>
              <a:rPr dirty="0" lang="en-US">
                <a:solidFill>
                  <a:srgbClr val="FF0000"/>
                </a:solidFill>
              </a:rPr>
              <a:t>not a member of a class</a:t>
            </a:r>
            <a:r>
              <a:rPr dirty="0" lang="en-US"/>
              <a:t>, but </a:t>
            </a:r>
            <a:r>
              <a:rPr dirty="0" lang="en-US">
                <a:solidFill>
                  <a:srgbClr val="0070C0"/>
                </a:solidFill>
              </a:rPr>
              <a:t>has access to the private members </a:t>
            </a:r>
            <a:r>
              <a:rPr dirty="0" lang="en-US"/>
              <a:t>of the class</a:t>
            </a:r>
          </a:p>
          <a:p>
            <a:endParaRPr dirty="0" lang="en-US" sz="2400"/>
          </a:p>
          <a:p>
            <a:r>
              <a:rPr dirty="0" lang="en-US"/>
              <a:t>In other words, a friend function is treated as if it </a:t>
            </a:r>
            <a:r>
              <a:rPr dirty="0" lang="en-US">
                <a:solidFill>
                  <a:srgbClr val="0070C0"/>
                </a:solidFill>
              </a:rPr>
              <a:t>were a member of the class</a:t>
            </a:r>
            <a:endParaRPr dirty="0" lang="en-US"/>
          </a:p>
          <a:p>
            <a:endParaRPr dirty="0" lang="en-US"/>
          </a:p>
          <a:p>
            <a:r>
              <a:rPr dirty="0" lang="en-US"/>
              <a:t>A friend function can be a regular stand-alone function, or it can be a member of another class.</a:t>
            </a:r>
          </a:p>
          <a:p>
            <a:endParaRPr dirty="0" lang="en-US" sz="2400"/>
          </a:p>
          <a:p>
            <a:r>
              <a:rPr dirty="0" lang="en-US"/>
              <a:t>An entire class can also be declared a friend of another class</a:t>
            </a:r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217718538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E8B-EF29-433F-A6E5-31293555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Functions and </a:t>
            </a:r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Classes</a:t>
            </a:r>
            <a:endParaRPr dirty="0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931-8B58-46D2-89B4-FD74CFEE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>
            <a:normAutofit/>
          </a:bodyPr>
          <a:lstStyle/>
          <a:p>
            <a:r>
              <a:rPr dirty="0" lang="en-US"/>
              <a:t>To declare a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friend</a:t>
            </a:r>
            <a:r>
              <a:rPr dirty="0" lang="en-US"/>
              <a:t> function</a:t>
            </a:r>
          </a:p>
          <a:p>
            <a:pPr lvl="2"/>
            <a:r>
              <a:rPr dirty="0" lang="en-US" sz="2000"/>
              <a:t>Type </a:t>
            </a:r>
            <a:r>
              <a:rPr b="1" dirty="0" lang="en-US" sz="2000">
                <a:latin charset="0" panose="02070309020205020404" pitchFamily="49" typeface="Courier New"/>
              </a:rPr>
              <a:t>friend</a:t>
            </a:r>
            <a:r>
              <a:rPr dirty="0" lang="en-US" sz="2000"/>
              <a:t> before the function prototype in the class that is giving friendship</a:t>
            </a:r>
            <a:endParaRPr dirty="0" lang="en-US"/>
          </a:p>
          <a:p>
            <a:pPr lvl="4">
              <a:buFontTx/>
              <a:buNone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friend</a:t>
            </a:r>
            <a:r>
              <a:rPr b="1" dirty="0" lang="en-US">
                <a:latin charset="0" panose="02070309020205020404" pitchFamily="49" typeface="Courier New"/>
              </a:rPr>
              <a:t> int </a:t>
            </a:r>
            <a:r>
              <a:rPr b="1" dirty="0" err="1" lang="en-US">
                <a:latin charset="0" panose="02070309020205020404" pitchFamily="49" typeface="Courier New"/>
              </a:rPr>
              <a:t>myFunction</a:t>
            </a:r>
            <a:r>
              <a:rPr b="1" dirty="0" lang="en-US">
                <a:latin charset="0" panose="02070309020205020404" pitchFamily="49" typeface="Courier New"/>
              </a:rPr>
              <a:t>( int x );</a:t>
            </a:r>
            <a:endParaRPr dirty="0" lang="en-US"/>
          </a:p>
          <a:p>
            <a:pPr lvl="2"/>
            <a:r>
              <a:rPr dirty="0" lang="en-US" sz="2000"/>
              <a:t>should appear in the class giving friendship</a:t>
            </a:r>
          </a:p>
          <a:p>
            <a:pPr indent="0" lvl="2" marL="914400">
              <a:buNone/>
            </a:pPr>
            <a:endParaRPr dirty="0" lang="en-US" sz="2000"/>
          </a:p>
          <a:p>
            <a:r>
              <a:rPr dirty="0" lang="en-US"/>
              <a:t>To declare a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friend</a:t>
            </a:r>
            <a:r>
              <a:rPr dirty="0" lang="en-US"/>
              <a:t> class</a:t>
            </a:r>
          </a:p>
          <a:p>
            <a:pPr lvl="2"/>
            <a:r>
              <a:rPr dirty="0" lang="en-US" sz="2000"/>
              <a:t>Type </a:t>
            </a:r>
            <a:r>
              <a:rPr b="1" dirty="0" lang="en-US" sz="2000">
                <a:latin charset="0" panose="02070309020205020404" pitchFamily="49" typeface="Courier New"/>
              </a:rPr>
              <a:t>friend</a:t>
            </a:r>
            <a:r>
              <a:rPr dirty="0" lang="en-US" sz="2000"/>
              <a:t>  </a:t>
            </a:r>
            <a:r>
              <a:rPr b="1" dirty="0" lang="en-US" sz="2000">
                <a:latin charset="0" panose="02070309020205020404" pitchFamily="49" typeface="Courier New"/>
              </a:rPr>
              <a:t>class</a:t>
            </a:r>
            <a:r>
              <a:rPr dirty="0" lang="en-US" sz="2000"/>
              <a:t>  </a:t>
            </a:r>
            <a:r>
              <a:rPr b="1" dirty="0" err="1" lang="en-US" sz="2000">
                <a:latin charset="0" panose="02070309020205020404" pitchFamily="49" typeface="Courier New"/>
              </a:rPr>
              <a:t>Classname</a:t>
            </a:r>
            <a:r>
              <a:rPr dirty="0" lang="en-US" sz="2000"/>
              <a:t> in the class that is giving friendship</a:t>
            </a:r>
          </a:p>
          <a:p>
            <a:pPr lvl="2"/>
            <a:r>
              <a:rPr dirty="0" lang="en-US" sz="2000"/>
              <a:t>if </a:t>
            </a:r>
            <a:r>
              <a:rPr b="1" dirty="0" err="1" lang="en-US" sz="2000">
                <a:latin charset="0" panose="02070309020205020404" pitchFamily="49" typeface="Courier New"/>
              </a:rPr>
              <a:t>ClassOne</a:t>
            </a:r>
            <a:r>
              <a:rPr dirty="0" lang="en-US" sz="2000"/>
              <a:t> is granting friendship to </a:t>
            </a:r>
            <a:r>
              <a:rPr b="1" dirty="0" err="1" lang="en-US" sz="2000">
                <a:latin charset="0" panose="02070309020205020404" pitchFamily="49" typeface="Courier New"/>
              </a:rPr>
              <a:t>ClassTwo</a:t>
            </a:r>
            <a:r>
              <a:rPr dirty="0" lang="en-US" sz="2000"/>
              <a:t>,</a:t>
            </a:r>
          </a:p>
          <a:p>
            <a:pPr lvl="5">
              <a:buNone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friend class </a:t>
            </a:r>
            <a:r>
              <a:rPr b="1" dirty="0" err="1" lang="en-US">
                <a:latin charset="0" panose="02070309020205020404" pitchFamily="49" typeface="Courier New"/>
              </a:rPr>
              <a:t>ClassTwo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lvl="2"/>
            <a:r>
              <a:rPr dirty="0" lang="en-US" sz="2000"/>
              <a:t>should appear in </a:t>
            </a:r>
            <a:r>
              <a:rPr b="1" dirty="0" err="1" lang="en-US" sz="2000">
                <a:latin charset="0" panose="02070309020205020404" pitchFamily="49" typeface="Courier New"/>
              </a:rPr>
              <a:t>ClassOne</a:t>
            </a:r>
            <a:r>
              <a:rPr dirty="0" err="1" lang="en-US" sz="2000"/>
              <a:t>'s</a:t>
            </a:r>
            <a:r>
              <a:rPr dirty="0" lang="en-US" sz="2000"/>
              <a:t> definition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0143984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E8B-EF29-433F-A6E5-31293555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Functions and </a:t>
            </a:r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Classes</a:t>
            </a:r>
            <a:endParaRPr dirty="0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931-8B58-46D2-89B4-FD74CFEE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b="1" dirty="0" lang="en-US">
                <a:latin charset="0" panose="02070309020205020404" pitchFamily="49" typeface="Courier New"/>
              </a:rPr>
              <a:t>friend</a:t>
            </a:r>
            <a:r>
              <a:rPr dirty="0" lang="en-US"/>
              <a:t> functions and </a:t>
            </a:r>
            <a:r>
              <a:rPr b="1" dirty="0" lang="en-US">
                <a:latin charset="0" panose="02070309020205020404" pitchFamily="49" typeface="Courier New"/>
              </a:rPr>
              <a:t>friend</a:t>
            </a:r>
            <a:r>
              <a:rPr dirty="0" lang="en-US"/>
              <a:t> classes</a:t>
            </a:r>
          </a:p>
          <a:p>
            <a:pPr lvl="1"/>
            <a:r>
              <a:rPr dirty="0" lang="en-US"/>
              <a:t>Can access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private</a:t>
            </a:r>
            <a:r>
              <a:rPr dirty="0" lang="en-US"/>
              <a:t> members of another class</a:t>
            </a:r>
          </a:p>
          <a:p>
            <a:endParaRPr dirty="0" lang="en-US" sz="2800"/>
          </a:p>
          <a:p>
            <a:r>
              <a:rPr dirty="0" lang="en-US" u="sng"/>
              <a:t>Properties of friendship</a:t>
            </a:r>
          </a:p>
          <a:p>
            <a:pPr lvl="1"/>
            <a:r>
              <a:rPr dirty="0" lang="en-US" sz="2400"/>
              <a:t>Friendship is granted, not taken</a:t>
            </a:r>
          </a:p>
          <a:p>
            <a:pPr lvl="1"/>
            <a:r>
              <a:rPr dirty="0" lang="en-US" sz="2400">
                <a:solidFill>
                  <a:srgbClr val="0070C0"/>
                </a:solidFill>
              </a:rPr>
              <a:t>Not symmetric </a:t>
            </a:r>
            <a:r>
              <a:rPr dirty="0" lang="en-US" sz="2400"/>
              <a:t>(if </a:t>
            </a:r>
            <a:r>
              <a:rPr b="1" dirty="0" lang="en-US" sz="2400">
                <a:latin charset="0" panose="02070309020205020404" pitchFamily="49" typeface="Courier New"/>
              </a:rPr>
              <a:t>B</a:t>
            </a:r>
            <a:r>
              <a:rPr dirty="0" lang="en-US" sz="2400"/>
              <a:t> a </a:t>
            </a:r>
            <a:r>
              <a:rPr b="1" dirty="0" lang="en-US" sz="2400">
                <a:latin charset="0" panose="02070309020205020404" pitchFamily="49" typeface="Courier New"/>
              </a:rPr>
              <a:t>friend</a:t>
            </a:r>
            <a:r>
              <a:rPr dirty="0" lang="en-US" sz="2400"/>
              <a:t> of </a:t>
            </a:r>
            <a:r>
              <a:rPr b="1" dirty="0" lang="en-US" sz="2400">
                <a:latin charset="0" panose="02070309020205020404" pitchFamily="49" typeface="Courier New"/>
              </a:rPr>
              <a:t>A</a:t>
            </a:r>
            <a:r>
              <a:rPr dirty="0" lang="en-US" sz="2400"/>
              <a:t>, </a:t>
            </a:r>
            <a:r>
              <a:rPr b="1" dirty="0" lang="en-US" sz="2400">
                <a:latin charset="0" panose="02070309020205020404" pitchFamily="49" typeface="Courier New"/>
              </a:rPr>
              <a:t>A</a:t>
            </a:r>
            <a:r>
              <a:rPr dirty="0" lang="en-US" sz="2400"/>
              <a:t> not necessarily a </a:t>
            </a:r>
            <a:r>
              <a:rPr b="1" dirty="0" lang="en-US" sz="2400">
                <a:latin charset="0" panose="02070309020205020404" pitchFamily="49" typeface="Courier New"/>
              </a:rPr>
              <a:t>friend</a:t>
            </a:r>
            <a:r>
              <a:rPr dirty="0" lang="en-US" sz="2400"/>
              <a:t> of </a:t>
            </a:r>
            <a:r>
              <a:rPr b="1" dirty="0" lang="en-US" sz="2400">
                <a:latin charset="0" panose="02070309020205020404" pitchFamily="49" typeface="Courier New"/>
              </a:rPr>
              <a:t>B</a:t>
            </a:r>
            <a:r>
              <a:rPr dirty="0" lang="en-US" sz="2400"/>
              <a:t>) </a:t>
            </a:r>
          </a:p>
          <a:p>
            <a:pPr lvl="1"/>
            <a:r>
              <a:rPr dirty="0" lang="en-US" sz="2400">
                <a:solidFill>
                  <a:srgbClr val="0070C0"/>
                </a:solidFill>
              </a:rPr>
              <a:t>Not transitive </a:t>
            </a:r>
            <a:r>
              <a:rPr dirty="0" lang="en-US" sz="2400"/>
              <a:t>(if </a:t>
            </a:r>
            <a:r>
              <a:rPr b="1" dirty="0" lang="en-US" sz="2400">
                <a:latin charset="0" panose="02070309020205020404" pitchFamily="49" typeface="Courier New"/>
              </a:rPr>
              <a:t>A</a:t>
            </a:r>
            <a:r>
              <a:rPr dirty="0" lang="en-US" sz="2400"/>
              <a:t> </a:t>
            </a:r>
            <a:r>
              <a:rPr dirty="0" err="1" lang="en-US" sz="2400"/>
              <a:t>a</a:t>
            </a:r>
            <a:r>
              <a:rPr dirty="0" lang="en-US" sz="2400"/>
              <a:t> </a:t>
            </a:r>
            <a:r>
              <a:rPr b="1" dirty="0" lang="en-US" sz="2400">
                <a:latin charset="0" panose="02070309020205020404" pitchFamily="49" typeface="Courier New"/>
              </a:rPr>
              <a:t>friend</a:t>
            </a:r>
            <a:r>
              <a:rPr dirty="0" lang="en-US" sz="2400"/>
              <a:t> of </a:t>
            </a:r>
            <a:r>
              <a:rPr b="1" dirty="0" lang="en-US" sz="2400">
                <a:latin charset="0" panose="02070309020205020404" pitchFamily="49" typeface="Courier New"/>
              </a:rPr>
              <a:t>B</a:t>
            </a:r>
            <a:r>
              <a:rPr dirty="0" lang="en-US" sz="2400"/>
              <a:t>, </a:t>
            </a:r>
            <a:r>
              <a:rPr b="1" dirty="0" lang="en-US" sz="2400">
                <a:latin charset="0" panose="02070309020205020404" pitchFamily="49" typeface="Courier New"/>
              </a:rPr>
              <a:t>B</a:t>
            </a:r>
            <a:r>
              <a:rPr dirty="0" lang="en-US" sz="2400"/>
              <a:t> a </a:t>
            </a:r>
            <a:r>
              <a:rPr b="1" dirty="0" lang="en-US" sz="2400">
                <a:latin charset="0" panose="02070309020205020404" pitchFamily="49" typeface="Courier New"/>
              </a:rPr>
              <a:t>friend</a:t>
            </a:r>
            <a:r>
              <a:rPr dirty="0" lang="en-US" sz="2400"/>
              <a:t> of </a:t>
            </a:r>
            <a:r>
              <a:rPr b="1" dirty="0" lang="en-US" sz="2400">
                <a:latin charset="0" panose="02070309020205020404" pitchFamily="49" typeface="Courier New"/>
              </a:rPr>
              <a:t>C</a:t>
            </a:r>
            <a:r>
              <a:rPr dirty="0" lang="en-US" sz="2400"/>
              <a:t>, </a:t>
            </a:r>
            <a:r>
              <a:rPr b="1" dirty="0" lang="en-US" sz="2400">
                <a:latin charset="0" panose="02070309020205020404" pitchFamily="49" typeface="Courier New"/>
              </a:rPr>
              <a:t>A</a:t>
            </a:r>
            <a:r>
              <a:rPr dirty="0" lang="en-US" sz="2400"/>
              <a:t> not necessarily a </a:t>
            </a:r>
            <a:r>
              <a:rPr b="1" dirty="0" lang="en-US" sz="2400">
                <a:latin charset="0" panose="02070309020205020404" pitchFamily="49" typeface="Courier New"/>
              </a:rPr>
              <a:t>friend</a:t>
            </a:r>
            <a:r>
              <a:rPr dirty="0" lang="en-US" sz="2400"/>
              <a:t> of </a:t>
            </a:r>
            <a:r>
              <a:rPr b="1" dirty="0" lang="en-US" sz="2400">
                <a:latin charset="0" panose="02070309020205020404" pitchFamily="49" typeface="Courier New"/>
              </a:rPr>
              <a:t>C</a:t>
            </a:r>
            <a:r>
              <a:rPr dirty="0"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86872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A83B6F25-9565-4167-A277-7CF7B03236C0}"/>
              </a:ext>
            </a:extLst>
          </p:cNvPr>
          <p:cNvGrpSpPr>
            <a:grpSpLocks/>
          </p:cNvGrpSpPr>
          <p:nvPr/>
        </p:nvGrpSpPr>
        <p:grpSpPr>
          <a:xfrm>
            <a:off x="0" y="-23813"/>
            <a:ext cx="6781800" cy="6905626"/>
            <a:chOff x="0" y="-40"/>
            <a:chExt cx="3072" cy="11299"/>
          </a:xfrm>
          <a:solidFill>
            <a:schemeClr val="bg1"/>
          </a:solidFill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AB68E7D-AA5E-44B9-99E2-0DACE25D9E68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-40"/>
              <a:ext cx="3072" cy="453"/>
              <a:chOff x="0" y="-40"/>
              <a:chExt cx="3072" cy="453"/>
            </a:xfrm>
            <a:grpFill/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58E3BCBC-CC26-4FDE-9B84-30D5D42231B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-4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302DAE17-6AFD-4D76-8260-140B00545D3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Fig. 7.5: fig07_05.cpp  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C8E0BC04-B7E0-4628-B440-832E6A7901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4"/>
              <a:ext cx="3072" cy="453"/>
              <a:chOff x="0" y="334"/>
              <a:chExt cx="3072" cy="453"/>
            </a:xfrm>
            <a:grpFill/>
          </p:grpSpPr>
          <p:sp>
            <p:nvSpPr>
              <p:cNvPr id="92" name="Rectangle 8">
                <a:extLst>
                  <a:ext uri="{FF2B5EF4-FFF2-40B4-BE49-F238E27FC236}">
                    <a16:creationId xmlns:a16="http://schemas.microsoft.com/office/drawing/2014/main" id="{BB0E668D-7419-49E3-8B67-E8E9CE5470F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3" name="Rectangle 9">
                <a:extLst>
                  <a:ext uri="{FF2B5EF4-FFF2-40B4-BE49-F238E27FC236}">
                    <a16:creationId xmlns:a16="http://schemas.microsoft.com/office/drawing/2014/main" id="{97F39ADE-0364-42B3-91F2-72A31A29845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Friends can access private members of a class.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C14005AE-70E2-4A1C-8CBA-41385C776C8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8"/>
              <a:ext cx="3072" cy="453"/>
              <a:chOff x="0" y="708"/>
              <a:chExt cx="3072" cy="453"/>
            </a:xfrm>
            <a:grpFill/>
          </p:grpSpPr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6296F617-F041-4C00-85A4-575994EB271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1" name="Rectangle 12">
                <a:extLst>
                  <a:ext uri="{FF2B5EF4-FFF2-40B4-BE49-F238E27FC236}">
                    <a16:creationId xmlns:a16="http://schemas.microsoft.com/office/drawing/2014/main" id="{7EA80960-D6C6-4228-A6A4-19FE32DBCCE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#include</a:t>
                </a:r>
                <a:r>
                  <a:rPr b="1" lang="en-US" sz="1200">
                    <a:latin charset="0" panose="02070309020205020404" pitchFamily="49" typeface="Courier New"/>
                  </a:rPr>
                  <a:t> &lt;iostream&gt;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4037731D-FDD2-4B87-A626-76F1410EB7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82"/>
              <a:ext cx="3072" cy="453"/>
              <a:chOff x="0" y="1082"/>
              <a:chExt cx="3072" cy="453"/>
            </a:xfrm>
            <a:grpFill/>
          </p:grpSpPr>
          <p:sp>
            <p:nvSpPr>
              <p:cNvPr id="88" name="Rectangle 14">
                <a:extLst>
                  <a:ext uri="{FF2B5EF4-FFF2-40B4-BE49-F238E27FC236}">
                    <a16:creationId xmlns:a16="http://schemas.microsoft.com/office/drawing/2014/main" id="{6E7075BC-5510-43E9-A491-EF7491BD8DC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9" name="Rectangle 15">
                <a:extLst>
                  <a:ext uri="{FF2B5EF4-FFF2-40B4-BE49-F238E27FC236}">
                    <a16:creationId xmlns:a16="http://schemas.microsoft.com/office/drawing/2014/main" id="{AF356116-8C9F-404C-A6B3-B12747BCEFD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4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070A3F2C-F183-46A8-9708-FA2E05465F8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56"/>
              <a:ext cx="3072" cy="453"/>
              <a:chOff x="0" y="1456"/>
              <a:chExt cx="3072" cy="453"/>
            </a:xfrm>
            <a:grpFill/>
          </p:grpSpPr>
          <p:sp>
            <p:nvSpPr>
              <p:cNvPr id="86" name="Rectangle 17">
                <a:extLst>
                  <a:ext uri="{FF2B5EF4-FFF2-40B4-BE49-F238E27FC236}">
                    <a16:creationId xmlns:a16="http://schemas.microsoft.com/office/drawing/2014/main" id="{931D44F8-D4B7-48DD-900A-8E86501BBED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5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7" name="Rectangle 18">
                <a:extLst>
                  <a:ext uri="{FF2B5EF4-FFF2-40B4-BE49-F238E27FC236}">
                    <a16:creationId xmlns:a16="http://schemas.microsoft.com/office/drawing/2014/main" id="{2D58B11A-233A-4BA6-A858-D897C28120F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5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using</a:t>
                </a:r>
                <a:r>
                  <a:rPr b="1" lang="en-US" sz="1200">
                    <a:latin charset="0" panose="02070309020205020404" pitchFamily="49" typeface="Courier New"/>
                  </a:rPr>
                  <a:t> std::cout;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56EC5F69-A34A-4AD4-976F-BF76180D50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30"/>
              <a:ext cx="3072" cy="453"/>
              <a:chOff x="0" y="1830"/>
              <a:chExt cx="3072" cy="453"/>
            </a:xfrm>
            <a:grpFill/>
          </p:grpSpPr>
          <p:sp>
            <p:nvSpPr>
              <p:cNvPr id="84" name="Rectangle 20">
                <a:extLst>
                  <a:ext uri="{FF2B5EF4-FFF2-40B4-BE49-F238E27FC236}">
                    <a16:creationId xmlns:a16="http://schemas.microsoft.com/office/drawing/2014/main" id="{1E0AC305-8A3C-4FF4-80BF-95BB91527D1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3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46ECB821-7C27-4463-9D8F-A5A3CFA6273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6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using</a:t>
                </a:r>
                <a:r>
                  <a:rPr b="1" lang="en-US" sz="1200">
                    <a:latin charset="0" panose="02070309020205020404" pitchFamily="49" typeface="Courier New"/>
                  </a:rPr>
                  <a:t> std::endl;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65EFD874-CBF5-4232-8E5A-5741BACAA2E8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204"/>
              <a:ext cx="3072" cy="453"/>
              <a:chOff x="0" y="2204"/>
              <a:chExt cx="3072" cy="453"/>
            </a:xfrm>
            <a:grpFill/>
          </p:grpSpPr>
          <p:sp>
            <p:nvSpPr>
              <p:cNvPr id="82" name="Rectangle 23">
                <a:extLst>
                  <a:ext uri="{FF2B5EF4-FFF2-40B4-BE49-F238E27FC236}">
                    <a16:creationId xmlns:a16="http://schemas.microsoft.com/office/drawing/2014/main" id="{630E12D2-714C-4F15-B22A-25A21DEED4D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0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3" name="Rectangle 24">
                <a:extLst>
                  <a:ext uri="{FF2B5EF4-FFF2-40B4-BE49-F238E27FC236}">
                    <a16:creationId xmlns:a16="http://schemas.microsoft.com/office/drawing/2014/main" id="{F03189B8-9CB3-482F-A44D-4DDA562CF30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7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057CAFCD-4F25-420E-B6FA-C9679F6C5C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578"/>
              <a:ext cx="3072" cy="453"/>
              <a:chOff x="0" y="2578"/>
              <a:chExt cx="3072" cy="453"/>
            </a:xfrm>
            <a:grpFill/>
          </p:grpSpPr>
          <p:sp>
            <p:nvSpPr>
              <p:cNvPr id="80" name="Rectangle 26">
                <a:extLst>
                  <a:ext uri="{FF2B5EF4-FFF2-40B4-BE49-F238E27FC236}">
                    <a16:creationId xmlns:a16="http://schemas.microsoft.com/office/drawing/2014/main" id="{BAC36A14-ABC6-4627-84EA-00DC27DD3D9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57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1" name="Rectangle 27">
                <a:extLst>
                  <a:ext uri="{FF2B5EF4-FFF2-40B4-BE49-F238E27FC236}">
                    <a16:creationId xmlns:a16="http://schemas.microsoft.com/office/drawing/2014/main" id="{BF6EC5F3-9610-4D68-B3D0-E86D1928D6F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8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Modified Count class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FDA27E3A-2574-40D9-84F3-5E48F6D24B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952"/>
              <a:ext cx="3072" cy="453"/>
              <a:chOff x="0" y="2952"/>
              <a:chExt cx="3072" cy="453"/>
            </a:xfrm>
            <a:grpFill/>
          </p:grpSpPr>
          <p:sp>
            <p:nvSpPr>
              <p:cNvPr id="78" name="Rectangle 29">
                <a:extLst>
                  <a:ext uri="{FF2B5EF4-FFF2-40B4-BE49-F238E27FC236}">
                    <a16:creationId xmlns:a16="http://schemas.microsoft.com/office/drawing/2014/main" id="{CE09A7DB-F690-4B98-9BAA-918B958B3E0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5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9" name="Rectangle 30">
                <a:extLst>
                  <a:ext uri="{FF2B5EF4-FFF2-40B4-BE49-F238E27FC236}">
                    <a16:creationId xmlns:a16="http://schemas.microsoft.com/office/drawing/2014/main" id="{0AC85060-A76E-4064-B892-8AFEA45A068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9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class</a:t>
                </a:r>
                <a:r>
                  <a:rPr b="1" lang="en-US" sz="1200">
                    <a:latin charset="0" panose="02070309020205020404" pitchFamily="49" typeface="Courier New"/>
                  </a:rPr>
                  <a:t> Count 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CA9DC19E-F063-462E-A6D1-2A986B0539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26"/>
              <a:ext cx="3072" cy="453"/>
              <a:chOff x="0" y="3326"/>
              <a:chExt cx="3072" cy="453"/>
            </a:xfrm>
            <a:grpFill/>
          </p:grpSpPr>
          <p:sp>
            <p:nvSpPr>
              <p:cNvPr id="76" name="Rectangle 32">
                <a:extLst>
                  <a:ext uri="{FF2B5EF4-FFF2-40B4-BE49-F238E27FC236}">
                    <a16:creationId xmlns:a16="http://schemas.microsoft.com/office/drawing/2014/main" id="{B4FE4E18-4357-4BDD-93B7-1C9E9975C49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2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7" name="Rectangle 33">
                <a:extLst>
                  <a:ext uri="{FF2B5EF4-FFF2-40B4-BE49-F238E27FC236}">
                    <a16:creationId xmlns:a16="http://schemas.microsoft.com/office/drawing/2014/main" id="{6E498F77-F9C9-4905-8E90-23F3F0879CA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10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friend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setA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( Count &amp;,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);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friend function declaration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FADC1628-8BB2-41E5-9696-9C7BEC1017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00"/>
              <a:ext cx="3072" cy="453"/>
              <a:chOff x="0" y="3700"/>
              <a:chExt cx="3072" cy="453"/>
            </a:xfrm>
            <a:grpFill/>
          </p:grpSpPr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AF24598F-74D3-4B7C-A3B5-AF4A1019E8E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0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D76CFB71-18C3-4D9D-B92D-80F6EFFBBF1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11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public: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26485906-6EAC-4570-9D61-F172E00E36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074"/>
              <a:ext cx="3072" cy="453"/>
              <a:chOff x="0" y="4074"/>
              <a:chExt cx="3072" cy="453"/>
            </a:xfrm>
            <a:grpFill/>
          </p:grpSpPr>
          <p:sp>
            <p:nvSpPr>
              <p:cNvPr id="72" name="Rectangle 38">
                <a:extLst>
                  <a:ext uri="{FF2B5EF4-FFF2-40B4-BE49-F238E27FC236}">
                    <a16:creationId xmlns:a16="http://schemas.microsoft.com/office/drawing/2014/main" id="{10C0A257-6BA3-445A-9087-47886F275BA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07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3" name="Rectangle 39">
                <a:extLst>
                  <a:ext uri="{FF2B5EF4-FFF2-40B4-BE49-F238E27FC236}">
                    <a16:creationId xmlns:a16="http://schemas.microsoft.com/office/drawing/2014/main" id="{05867C58-DB7F-4FFC-A4C6-8BAD100073D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12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Count() { a = 0; }              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constructor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C1648822-46AC-44C6-8A5D-5017E18306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448"/>
              <a:ext cx="3072" cy="453"/>
              <a:chOff x="0" y="4448"/>
              <a:chExt cx="3072" cy="453"/>
            </a:xfrm>
            <a:grpFill/>
          </p:grpSpPr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749E486F-D078-4480-A5C4-ED46DE67F62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4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1" name="Rectangle 42">
                <a:extLst>
                  <a:ext uri="{FF2B5EF4-FFF2-40B4-BE49-F238E27FC236}">
                    <a16:creationId xmlns:a16="http://schemas.microsoft.com/office/drawing/2014/main" id="{2C697B62-906D-4161-AE32-02A6EBD45D8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13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lang="en-US" sz="1200">
                    <a:latin charset="0" panose="02070309020205020404" pitchFamily="49" typeface="Courier New"/>
                  </a:rPr>
                  <a:t> print()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</a:t>
                </a:r>
                <a:r>
                  <a:rPr b="1" lang="en-US" sz="1200">
                    <a:latin charset="0" panose="02070309020205020404" pitchFamily="49" typeface="Courier New"/>
                  </a:rPr>
                  <a:t> { cout &lt;&lt; x &lt;&lt; endl; }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output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FD90DB37-EFF7-4294-8B01-FB91812C22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822"/>
              <a:ext cx="3072" cy="453"/>
              <a:chOff x="0" y="4822"/>
              <a:chExt cx="3072" cy="453"/>
            </a:xfrm>
            <a:grpFill/>
          </p:grpSpPr>
          <p:sp>
            <p:nvSpPr>
              <p:cNvPr id="68" name="Rectangle 44">
                <a:extLst>
                  <a:ext uri="{FF2B5EF4-FFF2-40B4-BE49-F238E27FC236}">
                    <a16:creationId xmlns:a16="http://schemas.microsoft.com/office/drawing/2014/main" id="{04C6C9A9-D423-4182-9C58-93FE9E85813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2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9" name="Rectangle 45">
                <a:extLst>
                  <a:ext uri="{FF2B5EF4-FFF2-40B4-BE49-F238E27FC236}">
                    <a16:creationId xmlns:a16="http://schemas.microsoft.com/office/drawing/2014/main" id="{3C6F56CF-73D5-491C-8CEC-BB4C3BD6A1B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14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private: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0F50780C-CB0F-424D-84EA-E3E7BC3D8F1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196"/>
              <a:ext cx="3072" cy="453"/>
              <a:chOff x="0" y="5196"/>
              <a:chExt cx="3072" cy="453"/>
            </a:xfrm>
            <a:grpFill/>
          </p:grpSpPr>
          <p:sp>
            <p:nvSpPr>
              <p:cNvPr id="66" name="Rectangle 47">
                <a:extLst>
                  <a:ext uri="{FF2B5EF4-FFF2-40B4-BE49-F238E27FC236}">
                    <a16:creationId xmlns:a16="http://schemas.microsoft.com/office/drawing/2014/main" id="{F81E52AF-9156-4FE0-9EC1-F3BB7764926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19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7" name="Rectangle 48">
                <a:extLst>
                  <a:ext uri="{FF2B5EF4-FFF2-40B4-BE49-F238E27FC236}">
                    <a16:creationId xmlns:a16="http://schemas.microsoft.com/office/drawing/2014/main" id="{3CE1745C-ED95-4F86-B9AB-6AEFE2DA744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15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a;  // data member</a:t>
                </a: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1" name="Group 49">
              <a:extLst>
                <a:ext uri="{FF2B5EF4-FFF2-40B4-BE49-F238E27FC236}">
                  <a16:creationId xmlns:a16="http://schemas.microsoft.com/office/drawing/2014/main" id="{60F1B865-31D6-4137-8608-AA4CE4811B1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570"/>
              <a:ext cx="3072" cy="453"/>
              <a:chOff x="0" y="5570"/>
              <a:chExt cx="3072" cy="453"/>
            </a:xfrm>
            <a:grpFill/>
          </p:grpSpPr>
          <p:sp>
            <p:nvSpPr>
              <p:cNvPr id="64" name="Rectangle 50">
                <a:extLst>
                  <a:ext uri="{FF2B5EF4-FFF2-40B4-BE49-F238E27FC236}">
                    <a16:creationId xmlns:a16="http://schemas.microsoft.com/office/drawing/2014/main" id="{1B12942C-6D5D-4F21-9D63-71FA87C32E8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57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5" name="Rectangle 51">
                <a:extLst>
                  <a:ext uri="{FF2B5EF4-FFF2-40B4-BE49-F238E27FC236}">
                    <a16:creationId xmlns:a16="http://schemas.microsoft.com/office/drawing/2014/main" id="{ED1910B6-90FB-4B1B-A798-C0ED6E53CF3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16	</a:t>
                </a:r>
                <a:r>
                  <a:rPr b="1" lang="en-US" sz="1200">
                    <a:latin charset="0" panose="02070309020205020404" pitchFamily="49" typeface="Courier New"/>
                  </a:rPr>
                  <a:t>};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2" name="Group 52">
              <a:extLst>
                <a:ext uri="{FF2B5EF4-FFF2-40B4-BE49-F238E27FC236}">
                  <a16:creationId xmlns:a16="http://schemas.microsoft.com/office/drawing/2014/main" id="{86CBF5A3-61CA-4419-83EB-4AE4B22655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944"/>
              <a:ext cx="3072" cy="453"/>
              <a:chOff x="0" y="5944"/>
              <a:chExt cx="3072" cy="453"/>
            </a:xfrm>
            <a:grpFill/>
          </p:grpSpPr>
          <p:sp>
            <p:nvSpPr>
              <p:cNvPr id="62" name="Rectangle 53">
                <a:extLst>
                  <a:ext uri="{FF2B5EF4-FFF2-40B4-BE49-F238E27FC236}">
                    <a16:creationId xmlns:a16="http://schemas.microsoft.com/office/drawing/2014/main" id="{9899BEEA-A081-4EAE-8701-A301A1F0C41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4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3" name="Rectangle 54">
                <a:extLst>
                  <a:ext uri="{FF2B5EF4-FFF2-40B4-BE49-F238E27FC236}">
                    <a16:creationId xmlns:a16="http://schemas.microsoft.com/office/drawing/2014/main" id="{412A837A-F6A5-4E50-A85E-08A1B214FE2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17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3" name="Group 55">
              <a:extLst>
                <a:ext uri="{FF2B5EF4-FFF2-40B4-BE49-F238E27FC236}">
                  <a16:creationId xmlns:a16="http://schemas.microsoft.com/office/drawing/2014/main" id="{D7C83384-6D78-44FE-95A3-7AA515D70C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318"/>
              <a:ext cx="3072" cy="453"/>
              <a:chOff x="0" y="6318"/>
              <a:chExt cx="3072" cy="453"/>
            </a:xfrm>
            <a:grpFill/>
          </p:grpSpPr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EC717501-8B50-4D48-8EC6-54545640E61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1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7D5C3B92-C72F-4753-B779-901831E5D37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18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Can modify private data of Count because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4" name="Group 58">
              <a:extLst>
                <a:ext uri="{FF2B5EF4-FFF2-40B4-BE49-F238E27FC236}">
                  <a16:creationId xmlns:a16="http://schemas.microsoft.com/office/drawing/2014/main" id="{6F442A5D-CE85-4D6B-857C-B5D3CF046DD8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692"/>
              <a:ext cx="3072" cy="453"/>
              <a:chOff x="0" y="6692"/>
              <a:chExt cx="3072" cy="453"/>
            </a:xfrm>
            <a:grpFill/>
          </p:grpSpPr>
          <p:sp>
            <p:nvSpPr>
              <p:cNvPr id="58" name="Rectangle 59">
                <a:extLst>
                  <a:ext uri="{FF2B5EF4-FFF2-40B4-BE49-F238E27FC236}">
                    <a16:creationId xmlns:a16="http://schemas.microsoft.com/office/drawing/2014/main" id="{8D09309B-D5E1-4AD2-B180-3BF045FF3D6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69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9" name="Rectangle 60">
                <a:extLst>
                  <a:ext uri="{FF2B5EF4-FFF2-40B4-BE49-F238E27FC236}">
                    <a16:creationId xmlns:a16="http://schemas.microsoft.com/office/drawing/2014/main" id="{154EC86F-8F1B-4E3C-939C-4F2666E3F12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19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setX is declared as a friend function of Count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5" name="Group 61">
              <a:extLst>
                <a:ext uri="{FF2B5EF4-FFF2-40B4-BE49-F238E27FC236}">
                  <a16:creationId xmlns:a16="http://schemas.microsoft.com/office/drawing/2014/main" id="{39556DFC-FDA8-49F7-8A47-45BB80F04D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66"/>
              <a:ext cx="3072" cy="453"/>
              <a:chOff x="0" y="7066"/>
              <a:chExt cx="3072" cy="453"/>
            </a:xfrm>
            <a:grpFill/>
          </p:grpSpPr>
          <p:sp>
            <p:nvSpPr>
              <p:cNvPr id="56" name="Rectangle 62">
                <a:extLst>
                  <a:ext uri="{FF2B5EF4-FFF2-40B4-BE49-F238E27FC236}">
                    <a16:creationId xmlns:a16="http://schemas.microsoft.com/office/drawing/2014/main" id="{308D8970-CF80-42AC-BC61-8D851753D31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6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9DAA913A-A42A-4448-B331-25F72FAE96F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20	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setA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( Count &amp;c,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val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)</a:t>
                </a: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6" name="Group 64">
              <a:extLst>
                <a:ext uri="{FF2B5EF4-FFF2-40B4-BE49-F238E27FC236}">
                  <a16:creationId xmlns:a16="http://schemas.microsoft.com/office/drawing/2014/main" id="{255D9425-4F8C-4C42-A00D-D46C4551CB9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40"/>
              <a:ext cx="3072" cy="453"/>
              <a:chOff x="0" y="7440"/>
              <a:chExt cx="3072" cy="453"/>
            </a:xfrm>
            <a:grpFill/>
          </p:grpSpPr>
          <p:sp>
            <p:nvSpPr>
              <p:cNvPr id="54" name="Rectangle 65">
                <a:extLst>
                  <a:ext uri="{FF2B5EF4-FFF2-40B4-BE49-F238E27FC236}">
                    <a16:creationId xmlns:a16="http://schemas.microsoft.com/office/drawing/2014/main" id="{037F0038-921E-41CE-8881-28CA9947084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4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5" name="Rectangle 66">
                <a:extLst>
                  <a:ext uri="{FF2B5EF4-FFF2-40B4-BE49-F238E27FC236}">
                    <a16:creationId xmlns:a16="http://schemas.microsoft.com/office/drawing/2014/main" id="{0A3096B6-A99A-4073-86F1-5E3065DC02F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21	</a:t>
                </a:r>
                <a:r>
                  <a:rPr b="1" lang="en-US" sz="1200">
                    <a:latin charset="0" panose="02070309020205020404" pitchFamily="49" typeface="Courier New"/>
                  </a:rPr>
                  <a:t>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C52DA527-33BC-44EE-AF37-C05DA0EEB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814"/>
              <a:ext cx="3072" cy="453"/>
              <a:chOff x="0" y="7814"/>
              <a:chExt cx="3072" cy="453"/>
            </a:xfrm>
            <a:grpFill/>
          </p:grpSpPr>
          <p:sp>
            <p:nvSpPr>
              <p:cNvPr id="52" name="Rectangle 68">
                <a:extLst>
                  <a:ext uri="{FF2B5EF4-FFF2-40B4-BE49-F238E27FC236}">
                    <a16:creationId xmlns:a16="http://schemas.microsoft.com/office/drawing/2014/main" id="{A9451C0B-F21A-44AA-81AF-D9FDAE1128E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1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3" name="Rectangle 69">
                <a:extLst>
                  <a:ext uri="{FF2B5EF4-FFF2-40B4-BE49-F238E27FC236}">
                    <a16:creationId xmlns:a16="http://schemas.microsoft.com/office/drawing/2014/main" id="{B7D95F17-6C4F-4916-9579-7F5E247BDF0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22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c.x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=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val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;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legal: </a:t>
                </a:r>
                <a:r>
                  <a:rPr b="1" dirty="0" err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setX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is a friend of Count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8" name="Group 70">
              <a:extLst>
                <a:ext uri="{FF2B5EF4-FFF2-40B4-BE49-F238E27FC236}">
                  <a16:creationId xmlns:a16="http://schemas.microsoft.com/office/drawing/2014/main" id="{09713ED0-C8EB-4B5C-8313-15A15AD8C1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188"/>
              <a:ext cx="3072" cy="453"/>
              <a:chOff x="0" y="8188"/>
              <a:chExt cx="3072" cy="453"/>
            </a:xfrm>
            <a:grpFill/>
          </p:grpSpPr>
          <p:sp>
            <p:nvSpPr>
              <p:cNvPr id="50" name="Rectangle 71">
                <a:extLst>
                  <a:ext uri="{FF2B5EF4-FFF2-40B4-BE49-F238E27FC236}">
                    <a16:creationId xmlns:a16="http://schemas.microsoft.com/office/drawing/2014/main" id="{B5469F2C-123A-4A5C-8E8E-3DAD37B2496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18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1" name="Rectangle 72">
                <a:extLst>
                  <a:ext uri="{FF2B5EF4-FFF2-40B4-BE49-F238E27FC236}">
                    <a16:creationId xmlns:a16="http://schemas.microsoft.com/office/drawing/2014/main" id="{DC5A1867-4CBE-4B65-A49A-D250B47FEB9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23	</a:t>
                </a:r>
                <a:r>
                  <a:rPr b="1" lang="en-US" sz="1200">
                    <a:latin charset="0" panose="02070309020205020404" pitchFamily="49" typeface="Courier New"/>
                  </a:rPr>
                  <a:t>}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9" name="Group 73">
              <a:extLst>
                <a:ext uri="{FF2B5EF4-FFF2-40B4-BE49-F238E27FC236}">
                  <a16:creationId xmlns:a16="http://schemas.microsoft.com/office/drawing/2014/main" id="{0C5881AD-77E4-464F-82C1-0835D335A05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562"/>
              <a:ext cx="3072" cy="453"/>
              <a:chOff x="0" y="8562"/>
              <a:chExt cx="3072" cy="453"/>
            </a:xfrm>
            <a:grpFill/>
          </p:grpSpPr>
          <p:sp>
            <p:nvSpPr>
              <p:cNvPr id="48" name="Rectangle 74">
                <a:extLst>
                  <a:ext uri="{FF2B5EF4-FFF2-40B4-BE49-F238E27FC236}">
                    <a16:creationId xmlns:a16="http://schemas.microsoft.com/office/drawing/2014/main" id="{96AA8A9D-5096-44EF-B417-2123D9FDB51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56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9" name="Rectangle 75">
                <a:extLst>
                  <a:ext uri="{FF2B5EF4-FFF2-40B4-BE49-F238E27FC236}">
                    <a16:creationId xmlns:a16="http://schemas.microsoft.com/office/drawing/2014/main" id="{63DF4CA2-AC82-4D03-8CFA-53A711B011E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24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3560199E-F9BF-44CD-9FDC-0E4690AFE0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936"/>
              <a:ext cx="3072" cy="453"/>
              <a:chOff x="0" y="8936"/>
              <a:chExt cx="3072" cy="453"/>
            </a:xfrm>
            <a:grpFill/>
          </p:grpSpPr>
          <p:sp>
            <p:nvSpPr>
              <p:cNvPr id="46" name="Rectangle 77">
                <a:extLst>
                  <a:ext uri="{FF2B5EF4-FFF2-40B4-BE49-F238E27FC236}">
                    <a16:creationId xmlns:a16="http://schemas.microsoft.com/office/drawing/2014/main" id="{13D2B9F5-D9A8-48DE-AFDA-5DEE339C5DF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3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7" name="Rectangle 78">
                <a:extLst>
                  <a:ext uri="{FF2B5EF4-FFF2-40B4-BE49-F238E27FC236}">
                    <a16:creationId xmlns:a16="http://schemas.microsoft.com/office/drawing/2014/main" id="{DBE101D7-E518-48E1-9785-D353064D22C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25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lang="en-US" sz="1200">
                    <a:latin charset="0" panose="02070309020205020404" pitchFamily="49" typeface="Courier New"/>
                  </a:rPr>
                  <a:t> main()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1" name="Group 79">
              <a:extLst>
                <a:ext uri="{FF2B5EF4-FFF2-40B4-BE49-F238E27FC236}">
                  <a16:creationId xmlns:a16="http://schemas.microsoft.com/office/drawing/2014/main" id="{1E14A6E2-B86A-4DD0-B344-3D7B3F7D7FA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310"/>
              <a:ext cx="3072" cy="453"/>
              <a:chOff x="0" y="9310"/>
              <a:chExt cx="3072" cy="453"/>
            </a:xfrm>
            <a:grpFill/>
          </p:grpSpPr>
          <p:sp>
            <p:nvSpPr>
              <p:cNvPr id="44" name="Rectangle 80">
                <a:extLst>
                  <a:ext uri="{FF2B5EF4-FFF2-40B4-BE49-F238E27FC236}">
                    <a16:creationId xmlns:a16="http://schemas.microsoft.com/office/drawing/2014/main" id="{EE0A411F-992C-4407-AD0C-FE129C8A0F5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10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5" name="Rectangle 81">
                <a:extLst>
                  <a:ext uri="{FF2B5EF4-FFF2-40B4-BE49-F238E27FC236}">
                    <a16:creationId xmlns:a16="http://schemas.microsoft.com/office/drawing/2014/main" id="{F4E06752-7D86-417F-9208-94EBD968BF0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26	</a:t>
                </a:r>
                <a:r>
                  <a:rPr b="1" lang="en-US" sz="1200">
                    <a:latin charset="0" panose="02070309020205020404" pitchFamily="49" typeface="Courier New"/>
                  </a:rPr>
                  <a:t>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2" name="Group 82">
              <a:extLst>
                <a:ext uri="{FF2B5EF4-FFF2-40B4-BE49-F238E27FC236}">
                  <a16:creationId xmlns:a16="http://schemas.microsoft.com/office/drawing/2014/main" id="{42619373-038F-4E4F-9B13-F54C531D351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684"/>
              <a:ext cx="3072" cy="453"/>
              <a:chOff x="0" y="9684"/>
              <a:chExt cx="3072" cy="453"/>
            </a:xfrm>
            <a:grpFill/>
          </p:grpSpPr>
          <p:sp>
            <p:nvSpPr>
              <p:cNvPr id="42" name="Rectangle 83">
                <a:extLst>
                  <a:ext uri="{FF2B5EF4-FFF2-40B4-BE49-F238E27FC236}">
                    <a16:creationId xmlns:a16="http://schemas.microsoft.com/office/drawing/2014/main" id="{5C22A2A0-6974-4C58-B7E2-4D14C95C837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684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5FDB748F-9DDD-4372-B46B-CC2F47C4F27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27	</a:t>
                </a:r>
                <a:r>
                  <a:rPr b="1" lang="en-US" sz="1200">
                    <a:latin charset="0" panose="02070309020205020404" pitchFamily="49" typeface="Courier New"/>
                  </a:rPr>
                  <a:t>   Count counter;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3" name="Group 85">
              <a:extLst>
                <a:ext uri="{FF2B5EF4-FFF2-40B4-BE49-F238E27FC236}">
                  <a16:creationId xmlns:a16="http://schemas.microsoft.com/office/drawing/2014/main" id="{C880D079-E11E-4D1D-844A-8D2D99203DD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058"/>
              <a:ext cx="3072" cy="453"/>
              <a:chOff x="0" y="10058"/>
              <a:chExt cx="3072" cy="453"/>
            </a:xfrm>
            <a:grpFill/>
          </p:grpSpPr>
          <p:sp>
            <p:nvSpPr>
              <p:cNvPr id="40" name="Rectangle 86">
                <a:extLst>
                  <a:ext uri="{FF2B5EF4-FFF2-40B4-BE49-F238E27FC236}">
                    <a16:creationId xmlns:a16="http://schemas.microsoft.com/office/drawing/2014/main" id="{5C6ADD54-AC34-4589-BEFC-B7F0527E460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58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1" name="Rectangle 87">
                <a:extLst>
                  <a:ext uri="{FF2B5EF4-FFF2-40B4-BE49-F238E27FC236}">
                    <a16:creationId xmlns:a16="http://schemas.microsoft.com/office/drawing/2014/main" id="{7297BD37-C1E2-4456-B85C-A278E21E13F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28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4" name="Group 88">
              <a:extLst>
                <a:ext uri="{FF2B5EF4-FFF2-40B4-BE49-F238E27FC236}">
                  <a16:creationId xmlns:a16="http://schemas.microsoft.com/office/drawing/2014/main" id="{160400DA-DD46-41F0-A0BF-1EF35E8CF6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432"/>
              <a:ext cx="3072" cy="453"/>
              <a:chOff x="0" y="10432"/>
              <a:chExt cx="3072" cy="453"/>
            </a:xfrm>
            <a:grpFill/>
          </p:grpSpPr>
          <p:sp>
            <p:nvSpPr>
              <p:cNvPr id="38" name="Rectangle 89">
                <a:extLst>
                  <a:ext uri="{FF2B5EF4-FFF2-40B4-BE49-F238E27FC236}">
                    <a16:creationId xmlns:a16="http://schemas.microsoft.com/office/drawing/2014/main" id="{8CF20298-3B7B-4DE8-8730-6BB5E2125A4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32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39" name="Rectangle 90">
                <a:extLst>
                  <a:ext uri="{FF2B5EF4-FFF2-40B4-BE49-F238E27FC236}">
                    <a16:creationId xmlns:a16="http://schemas.microsoft.com/office/drawing/2014/main" id="{629F15EA-F9E1-45A5-8AFB-DB9B9C8DAC1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29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cout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&lt;&lt; "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counter.a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after instantiation: ";</a:t>
                </a: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5" name="Group 91">
              <a:extLst>
                <a:ext uri="{FF2B5EF4-FFF2-40B4-BE49-F238E27FC236}">
                  <a16:creationId xmlns:a16="http://schemas.microsoft.com/office/drawing/2014/main" id="{35C970A2-AD7A-40A6-8CC4-31567DC6544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806"/>
              <a:ext cx="3072" cy="453"/>
              <a:chOff x="0" y="10806"/>
              <a:chExt cx="3072" cy="453"/>
            </a:xfrm>
            <a:grpFill/>
          </p:grpSpPr>
          <p:sp>
            <p:nvSpPr>
              <p:cNvPr id="36" name="Rectangle 92">
                <a:extLst>
                  <a:ext uri="{FF2B5EF4-FFF2-40B4-BE49-F238E27FC236}">
                    <a16:creationId xmlns:a16="http://schemas.microsoft.com/office/drawing/2014/main" id="{9EB45B8C-679B-44C0-A04F-97D28044C3F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06"/>
                <a:ext cx="3072" cy="45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37" name="Rectangle 93">
                <a:extLst>
                  <a:ext uri="{FF2B5EF4-FFF2-40B4-BE49-F238E27FC236}">
                    <a16:creationId xmlns:a16="http://schemas.microsoft.com/office/drawing/2014/main" id="{EE76381A-9346-401F-8CC6-A42723DA422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30	</a:t>
                </a:r>
                <a:r>
                  <a:rPr b="1" lang="en-US" sz="1200">
                    <a:latin charset="0" panose="02070309020205020404" pitchFamily="49" typeface="Courier New"/>
                  </a:rPr>
                  <a:t>   counter.print();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</p:grpSp>
      <p:grpSp>
        <p:nvGrpSpPr>
          <p:cNvPr id="96" name="Group 104">
            <a:extLst>
              <a:ext uri="{FF2B5EF4-FFF2-40B4-BE49-F238E27FC236}">
                <a16:creationId xmlns:a16="http://schemas.microsoft.com/office/drawing/2014/main" id="{E7D4DE53-987F-4D50-813B-8743E3E3FB00}"/>
              </a:ext>
            </a:extLst>
          </p:cNvPr>
          <p:cNvGrpSpPr>
            <a:grpSpLocks/>
          </p:cNvGrpSpPr>
          <p:nvPr/>
        </p:nvGrpSpPr>
        <p:grpSpPr>
          <a:xfrm>
            <a:off x="2590800" y="3505200"/>
            <a:ext cx="4191000" cy="838200"/>
            <a:chOff x="1584" y="1920"/>
            <a:chExt cx="2640" cy="528"/>
          </a:xfrm>
          <a:solidFill>
            <a:schemeClr val="bg1">
              <a:lumMod val="85000"/>
            </a:schemeClr>
          </a:solidFill>
        </p:grpSpPr>
        <p:sp>
          <p:nvSpPr>
            <p:cNvPr id="97" name="Text Box 95">
              <a:extLst>
                <a:ext uri="{FF2B5EF4-FFF2-40B4-BE49-F238E27FC236}">
                  <a16:creationId xmlns:a16="http://schemas.microsoft.com/office/drawing/2014/main" id="{F557AEAF-BDB7-46EF-90C4-12D6B7FDAA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736" y="1920"/>
              <a:ext cx="1488" cy="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eaLnBrk="1" hangingPunct="1"/>
              <a:r>
                <a:rPr b="1" dirty="0" err="1" lang="en-US" sz="1200">
                  <a:latin charset="0" panose="02070309020205020404" pitchFamily="49" typeface="Courier New"/>
                </a:rPr>
                <a:t>setA</a:t>
              </a:r>
              <a:r>
                <a:rPr dirty="0" lang="en-US" sz="1200"/>
                <a:t> is defined normally and is not a member function of </a:t>
              </a:r>
              <a:r>
                <a:rPr b="1" dirty="0" lang="en-US" sz="1200">
                  <a:latin charset="0" panose="02070309020205020404" pitchFamily="49" typeface="Courier New"/>
                </a:rPr>
                <a:t>Count</a:t>
              </a:r>
              <a:r>
                <a:rPr dirty="0" lang="en-US" sz="1200"/>
                <a:t>.</a:t>
              </a:r>
            </a:p>
          </p:txBody>
        </p:sp>
        <p:sp>
          <p:nvSpPr>
            <p:cNvPr id="98" name="Line 101">
              <a:extLst>
                <a:ext uri="{FF2B5EF4-FFF2-40B4-BE49-F238E27FC236}">
                  <a16:creationId xmlns:a16="http://schemas.microsoft.com/office/drawing/2014/main" id="{883B72F3-1901-46E4-8144-FF82285B6F93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584" y="2256"/>
              <a:ext cx="1152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866FE8AD-CB66-4090-BDDF-2037FF01CA87}"/>
              </a:ext>
            </a:extLst>
          </p:cNvPr>
          <p:cNvGrpSpPr>
            <a:grpSpLocks/>
          </p:cNvGrpSpPr>
          <p:nvPr/>
        </p:nvGrpSpPr>
        <p:grpSpPr>
          <a:xfrm>
            <a:off x="2667000" y="533400"/>
            <a:ext cx="3657600" cy="1600200"/>
            <a:chOff x="1680" y="336"/>
            <a:chExt cx="2304" cy="1008"/>
          </a:xfrm>
          <a:solidFill>
            <a:schemeClr val="bg1">
              <a:lumMod val="85000"/>
            </a:schemeClr>
          </a:solidFill>
        </p:grpSpPr>
        <p:sp>
          <p:nvSpPr>
            <p:cNvPr id="100" name="Text Box 94">
              <a:extLst>
                <a:ext uri="{FF2B5EF4-FFF2-40B4-BE49-F238E27FC236}">
                  <a16:creationId xmlns:a16="http://schemas.microsoft.com/office/drawing/2014/main" id="{F42DC022-579E-4F15-952A-0F14DBDCD16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400" y="336"/>
              <a:ext cx="1584" cy="2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eaLnBrk="1" hangingPunct="1"/>
              <a:r>
                <a:rPr b="1" dirty="0" err="1" lang="en-US" sz="1200">
                  <a:latin charset="0" panose="02070309020205020404" pitchFamily="49" typeface="Courier New"/>
                </a:rPr>
                <a:t>setA</a:t>
              </a:r>
              <a:r>
                <a:rPr dirty="0" lang="en-US" sz="1200"/>
                <a:t> a </a:t>
              </a:r>
              <a:r>
                <a:rPr b="1" dirty="0" lang="en-US" sz="1200">
                  <a:latin charset="0" panose="02070309020205020404" pitchFamily="49" typeface="Courier New"/>
                </a:rPr>
                <a:t>friend</a:t>
              </a:r>
              <a:r>
                <a:rPr dirty="0" lang="en-US" sz="1200"/>
                <a:t> of class </a:t>
              </a:r>
              <a:r>
                <a:rPr b="1" dirty="0" lang="en-US" sz="1200">
                  <a:latin charset="0" panose="02070309020205020404" pitchFamily="49" typeface="Courier New"/>
                </a:rPr>
                <a:t>Count</a:t>
              </a:r>
              <a:r>
                <a:rPr dirty="0" lang="en-US" sz="1200"/>
                <a:t> (can access </a:t>
              </a:r>
              <a:r>
                <a:rPr b="1" dirty="0" lang="en-US" sz="1200">
                  <a:latin charset="0" panose="02070309020205020404" pitchFamily="49" typeface="Courier New"/>
                </a:rPr>
                <a:t>private</a:t>
              </a:r>
              <a:r>
                <a:rPr dirty="0" lang="en-US" sz="1200"/>
                <a:t> data).</a:t>
              </a:r>
              <a:endParaRPr b="1" dirty="0" lang="en-US" sz="1200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9168ADE9-88BF-4CAC-AE62-369A6AC16CE0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680" y="720"/>
              <a:ext cx="720" cy="62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2" name="Group 107">
            <a:extLst>
              <a:ext uri="{FF2B5EF4-FFF2-40B4-BE49-F238E27FC236}">
                <a16:creationId xmlns:a16="http://schemas.microsoft.com/office/drawing/2014/main" id="{E87730D0-94C1-459F-A3B3-A4F777414740}"/>
              </a:ext>
            </a:extLst>
          </p:cNvPr>
          <p:cNvGrpSpPr>
            <a:grpSpLocks/>
          </p:cNvGrpSpPr>
          <p:nvPr/>
        </p:nvGrpSpPr>
        <p:grpSpPr>
          <a:xfrm>
            <a:off x="1219200" y="3429000"/>
            <a:ext cx="5638800" cy="1447800"/>
            <a:chOff x="768" y="2160"/>
            <a:chExt cx="3552" cy="912"/>
          </a:xfrm>
          <a:solidFill>
            <a:schemeClr val="bg1">
              <a:lumMod val="85000"/>
            </a:schemeClr>
          </a:solidFill>
        </p:grpSpPr>
        <p:grpSp>
          <p:nvGrpSpPr>
            <p:cNvPr id="103" name="Group 103">
              <a:extLst>
                <a:ext uri="{FF2B5EF4-FFF2-40B4-BE49-F238E27FC236}">
                  <a16:creationId xmlns:a16="http://schemas.microsoft.com/office/drawing/2014/main" id="{27BE7E31-5884-4D3E-ACD7-272F7C69DD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08" y="2784"/>
              <a:ext cx="3312" cy="288"/>
              <a:chOff x="912" y="3216"/>
              <a:chExt cx="3312" cy="288"/>
            </a:xfrm>
            <a:grpFill/>
          </p:grpSpPr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CBD713E6-1DBD-49FC-A301-825C15F056D6}"/>
                  </a:ext>
                </a:extLst>
              </p:cNvPr>
              <p:cNvSpPr>
                <a:spLocks noChangeShapeType="1"/>
              </p:cNvSpPr>
              <p:nvPr/>
            </p:nvSpPr>
            <p:spPr>
              <a:xfrm flipH="1">
                <a:off x="912" y="3360"/>
                <a:ext cx="1296" cy="14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len="med" type="triangle" w="med"/>
              </a:ln>
            </p:spPr>
            <p:txBody>
              <a:bodyPr anchor="ctr" numCol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Text Box 96">
                <a:extLst>
                  <a:ext uri="{FF2B5EF4-FFF2-40B4-BE49-F238E27FC236}">
                    <a16:creationId xmlns:a16="http://schemas.microsoft.com/office/drawing/2014/main" id="{5747C9CB-E1B0-4D94-932D-C5F8F3AF6D4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16" y="3216"/>
                <a:ext cx="2208" cy="17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lang="en-US" sz="1200"/>
                  <a:t>Changing </a:t>
                </a:r>
                <a:r>
                  <a:rPr b="1" lang="en-US" sz="1200">
                    <a:latin charset="0" panose="02070309020205020404" pitchFamily="49" typeface="Courier New"/>
                  </a:rPr>
                  <a:t>private</a:t>
                </a:r>
                <a:r>
                  <a:rPr lang="en-US" sz="1200"/>
                  <a:t> variables allowed.</a:t>
                </a:r>
                <a:endParaRPr b="1" lang="en-US" sz="1200"/>
              </a:p>
            </p:txBody>
          </p:sp>
        </p:grpSp>
        <p:sp>
          <p:nvSpPr>
            <p:cNvPr id="104" name="Line 106">
              <a:extLst>
                <a:ext uri="{FF2B5EF4-FFF2-40B4-BE49-F238E27FC236}">
                  <a16:creationId xmlns:a16="http://schemas.microsoft.com/office/drawing/2014/main" id="{26C19AE6-83A4-4832-8D43-A571A8BEE1D0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768" y="2160"/>
              <a:ext cx="1344" cy="7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9430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3">
            <a:extLst>
              <a:ext uri="{FF2B5EF4-FFF2-40B4-BE49-F238E27FC236}">
                <a16:creationId xmlns:a16="http://schemas.microsoft.com/office/drawing/2014/main" id="{5B3FAB11-48F5-4A3E-A7EA-1750B8AABCD7}"/>
              </a:ext>
            </a:extLst>
          </p:cNvPr>
          <p:cNvGrpSpPr>
            <a:grpSpLocks/>
          </p:cNvGrpSpPr>
          <p:nvPr/>
        </p:nvGrpSpPr>
        <p:grpSpPr>
          <a:xfrm>
            <a:off x="457200" y="1843087"/>
            <a:ext cx="6705600" cy="1981200"/>
            <a:chOff x="0" y="0"/>
            <a:chExt cx="3072" cy="1870"/>
          </a:xfrm>
          <a:solidFill>
            <a:schemeClr val="bg1"/>
          </a:solidFill>
        </p:grpSpPr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E8CA309F-98E0-4993-B112-C56E2739CA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  <a:grpFill/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C577D3A0-D6F4-4752-806F-47645B56FD1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"/>
                <a:ext cx="3072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endParaRPr>
              </a:p>
            </p:txBody>
          </p: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BFA40038-C418-4A46-A900-6ED14DC27FA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	31	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  </a:t>
                </a:r>
                <a:r>
                  <a:rPr b="1" baseline="0" cap="none" dirty="0" err="1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cout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&lt;&lt; "</a:t>
                </a:r>
                <a:r>
                  <a:rPr b="1" baseline="0" cap="none" dirty="0" err="1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counter.a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after call to </a:t>
                </a:r>
                <a:r>
                  <a:rPr b="1" baseline="0" cap="none" dirty="0" err="1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setA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friend function: ";</a:t>
                </a:r>
              </a:p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endParaRPr b="1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41B9404E-462E-4A5E-AE5C-3B1A492041A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  <a:grpFill/>
          </p:grpSpPr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E5C8AB4E-A9FE-4AA6-8C20-A306FB55737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30"/>
                <a:ext cx="3072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endParaRPr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9107D98A-C33C-4DC0-9685-DE759A42CBD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	32	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  </a:t>
                </a:r>
                <a:r>
                  <a:rPr b="1" baseline="0" cap="none" dirty="0" err="1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setA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( counter, 8 );  </a:t>
                </a:r>
                <a:r>
                  <a:rPr b="1" baseline="0" cap="none" dirty="0" i="0" kern="0" kumimoji="0" lang="en-US" noProof="0" normalizeH="0" spc="0" strike="noStrike" sz="1200" u="none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// set a with a friend</a:t>
                </a:r>
                <a:endParaRPr b="1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endParaRPr b="1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DEEB085-B05D-4FE2-9EDA-E91FE565B0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  <a:grpFill/>
          </p:grpSpPr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FAA7EBB8-C568-4EBE-942D-FACC36EA3B2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04"/>
                <a:ext cx="3072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5ECAE393-8605-47C2-A0DF-59795F39003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	33	</a:t>
                </a: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  counter.print();</a:t>
                </a:r>
              </a:p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endParaRPr b="1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D93D34B3-876A-47DA-A826-A7665C33AB8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  <a:grpFill/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76A125F2-D68F-41FB-8244-6EDB954EB4A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78"/>
                <a:ext cx="3072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endParaRPr>
              </a:p>
            </p:txBody>
          </p: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D0A2D6DC-1EC0-45FF-A7FE-D21645F35E3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	34	</a:t>
                </a: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  </a:t>
                </a: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return</a:t>
                </a: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 0;</a:t>
                </a:r>
              </a:p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endParaRPr b="1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514AD18D-1B71-443E-979F-2816A9488C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  <a:grpFill/>
          </p:grpSpPr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679A40E0-2D0F-43E4-A241-C26E595845E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552"/>
                <a:ext cx="3072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endParaRPr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1769C655-BBD0-4BE4-B474-681C2A9C054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	35	</a:t>
                </a:r>
                <a:r>
                  <a:rPr b="1" baseline="0" cap="none" i="0" kern="0" kumimoji="0" lang="en-US" noProof="0" normalizeH="0" spc="0" strike="noStrike" sz="1200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charset="0" panose="02070309020205020404" pitchFamily="49" typeface="Courier New"/>
                  </a:rPr>
                  <a:t>}</a:t>
                </a:r>
              </a:p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algn="r" pos="139700"/>
                    <a:tab algn="l" pos="292100"/>
                  </a:tabLst>
                  <a:defRPr/>
                </a:pPr>
                <a:endParaRPr b="1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endParaRPr>
              </a:p>
            </p:txBody>
          </p:sp>
        </p:grpSp>
      </p:grpSp>
      <p:sp>
        <p:nvSpPr>
          <p:cNvPr id="41" name="Rectangle 19">
            <a:extLst>
              <a:ext uri="{FF2B5EF4-FFF2-40B4-BE49-F238E27FC236}">
                <a16:creationId xmlns:a16="http://schemas.microsoft.com/office/drawing/2014/main" id="{EA7A285B-089B-40BE-BCE4-C421929A7EB3}"/>
              </a:ext>
            </a:extLst>
          </p:cNvPr>
          <p:cNvSpPr>
            <a:spLocks noChangeArrowheads="1"/>
          </p:cNvSpPr>
          <p:nvPr/>
        </p:nvSpPr>
        <p:spPr>
          <a:xfrm>
            <a:off x="457200" y="4205287"/>
            <a:ext cx="67056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numCol="1">
            <a:spAutoFit/>
          </a:bodyPr>
          <a:lstStyle>
            <a:lvl1pPr eaLnBrk="0" hangingPunct="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hangingPunct="0" indent="-285750" marL="74295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hangingPunct="0" indent="-228600" marL="11430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hangingPunct="0" indent="-228600" marL="16002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hangingPunct="0" indent="-228600" marL="20574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err="1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counter.a</a:t>
            </a: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 after instantiation: 0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err="1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counter.a</a:t>
            </a: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 after call to </a:t>
            </a:r>
            <a:r>
              <a:rPr b="1" baseline="0" cap="none" dirty="0" err="1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setA</a:t>
            </a: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 friend function: 8</a:t>
            </a:r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id="{7253A6B8-597F-471F-AC82-675F1A27217F}"/>
              </a:ext>
            </a:extLst>
          </p:cNvPr>
          <p:cNvGrpSpPr>
            <a:grpSpLocks/>
          </p:cNvGrpSpPr>
          <p:nvPr/>
        </p:nvGrpSpPr>
        <p:grpSpPr>
          <a:xfrm>
            <a:off x="3505200" y="4738687"/>
            <a:ext cx="3581400" cy="1038225"/>
            <a:chOff x="1920" y="1824"/>
            <a:chExt cx="2256" cy="654"/>
          </a:xfrm>
          <a:solidFill>
            <a:schemeClr val="bg1">
              <a:lumMod val="75000"/>
            </a:schemeClr>
          </a:solidFill>
        </p:grpSpPr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72F8787D-FA7C-4B1E-AA3A-0DCCFA1263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448" y="2304"/>
              <a:ext cx="1728" cy="17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b="1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rPr>
                <a:t>private</a:t>
              </a:r>
              <a:r>
                <a:rPr b="0" baseline="0" cap="none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rPr>
                <a:t> data was changed.</a:t>
              </a: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2C9B8B04-7183-4E49-92FB-20CB675D174D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920" y="1824"/>
              <a:ext cx="528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60293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6CEA987F-32E5-491B-88A8-6466565EDF70}"/>
              </a:ext>
            </a:extLst>
          </p:cNvPr>
          <p:cNvGrpSpPr>
            <a:grpSpLocks/>
          </p:cNvGrpSpPr>
          <p:nvPr/>
        </p:nvGrpSpPr>
        <p:grpSpPr>
          <a:xfrm>
            <a:off x="0" y="-28575"/>
            <a:ext cx="6781800" cy="6915150"/>
            <a:chOff x="0" y="-47"/>
            <a:chExt cx="3072" cy="11688"/>
          </a:xfrm>
          <a:solidFill>
            <a:schemeClr val="bg1"/>
          </a:solidFill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42DB4DB8-D911-4919-A68E-2492F08E87D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-47"/>
              <a:ext cx="3072" cy="468"/>
              <a:chOff x="0" y="-47"/>
              <a:chExt cx="3072" cy="468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61842C74-9940-41DE-9ECE-8EA9EFFEFC9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-4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7C4157EC-D41C-4419-B255-912F2F69139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	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Fig. 7.6: fig07_06.cpp 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151F115A-C647-4D75-BA73-0CDAC2A5B124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27"/>
              <a:ext cx="3072" cy="468"/>
              <a:chOff x="0" y="327"/>
              <a:chExt cx="3072" cy="468"/>
            </a:xfrm>
            <a:grpFill/>
          </p:grpSpPr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848B3352-D5B0-4326-9450-2167D6612A6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2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0EC47F8-997F-4E08-B545-1B2B9FF9D86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	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Non-friend/non-member functions cannot access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FFA742CC-1ADE-4373-80C3-B290B7841314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1"/>
              <a:ext cx="3072" cy="468"/>
              <a:chOff x="0" y="701"/>
              <a:chExt cx="3072" cy="468"/>
            </a:xfrm>
            <a:grpFill/>
          </p:grpSpPr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769AB84B-89A3-429D-ACC0-60005AF188A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4" name="Rectangle 12">
                <a:extLst>
                  <a:ext uri="{FF2B5EF4-FFF2-40B4-BE49-F238E27FC236}">
                    <a16:creationId xmlns:a16="http://schemas.microsoft.com/office/drawing/2014/main" id="{1130ED9F-8D0E-4EFF-B002-924A68633E7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	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private data of a class.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58ED5792-28A8-4946-AA79-72269D37E6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75"/>
              <a:ext cx="3072" cy="468"/>
              <a:chOff x="0" y="1075"/>
              <a:chExt cx="3072" cy="468"/>
            </a:xfrm>
            <a:grpFill/>
          </p:grpSpPr>
          <p:sp>
            <p:nvSpPr>
              <p:cNvPr id="91" name="Rectangle 14">
                <a:extLst>
                  <a:ext uri="{FF2B5EF4-FFF2-40B4-BE49-F238E27FC236}">
                    <a16:creationId xmlns:a16="http://schemas.microsoft.com/office/drawing/2014/main" id="{06F08021-68BD-4172-90FA-72336CA4F30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7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2" name="Rectangle 15">
                <a:extLst>
                  <a:ext uri="{FF2B5EF4-FFF2-40B4-BE49-F238E27FC236}">
                    <a16:creationId xmlns:a16="http://schemas.microsoft.com/office/drawing/2014/main" id="{33551386-18CF-4E18-80C3-94246BA8F92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4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#include</a:t>
                </a:r>
                <a:r>
                  <a:rPr b="1" lang="en-US" sz="1200">
                    <a:latin charset="0" panose="02070309020205020404" pitchFamily="49" typeface="Courier New"/>
                  </a:rPr>
                  <a:t> &lt;iostream&gt;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DB0EBDBE-0415-4EAB-B54B-9FD121150B3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49"/>
              <a:ext cx="3072" cy="468"/>
              <a:chOff x="0" y="1449"/>
              <a:chExt cx="3072" cy="468"/>
            </a:xfrm>
            <a:grpFill/>
          </p:grpSpPr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274C2F2F-64AE-4071-8A26-1E58843142C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4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90" name="Rectangle 18">
                <a:extLst>
                  <a:ext uri="{FF2B5EF4-FFF2-40B4-BE49-F238E27FC236}">
                    <a16:creationId xmlns:a16="http://schemas.microsoft.com/office/drawing/2014/main" id="{41312461-F8E4-4500-B810-2AAA3E7DEE7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5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CBFC90E8-59E0-44FA-A436-CEFCDDE562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23"/>
              <a:ext cx="3072" cy="468"/>
              <a:chOff x="0" y="1823"/>
              <a:chExt cx="3072" cy="468"/>
            </a:xfrm>
            <a:grpFill/>
          </p:grpSpPr>
          <p:sp>
            <p:nvSpPr>
              <p:cNvPr id="87" name="Rectangle 20">
                <a:extLst>
                  <a:ext uri="{FF2B5EF4-FFF2-40B4-BE49-F238E27FC236}">
                    <a16:creationId xmlns:a16="http://schemas.microsoft.com/office/drawing/2014/main" id="{D8727BB3-05E0-43E0-BF9E-82377B183D0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2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A48E7B2F-6B78-4D5A-BCBE-8CC29E13D39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6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using</a:t>
                </a:r>
                <a:r>
                  <a:rPr b="1" lang="en-US" sz="1200">
                    <a:latin charset="0" panose="02070309020205020404" pitchFamily="49" typeface="Courier New"/>
                  </a:rPr>
                  <a:t> std::cout;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672464C6-A05F-4CC9-9555-95C75726FB2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197"/>
              <a:ext cx="3072" cy="468"/>
              <a:chOff x="0" y="2197"/>
              <a:chExt cx="3072" cy="468"/>
            </a:xfrm>
            <a:grpFill/>
          </p:grpSpPr>
          <p:sp>
            <p:nvSpPr>
              <p:cNvPr id="85" name="Rectangle 23">
                <a:extLst>
                  <a:ext uri="{FF2B5EF4-FFF2-40B4-BE49-F238E27FC236}">
                    <a16:creationId xmlns:a16="http://schemas.microsoft.com/office/drawing/2014/main" id="{5747BAB9-E545-46C9-A214-BA5CBFF8836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19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6" name="Rectangle 24">
                <a:extLst>
                  <a:ext uri="{FF2B5EF4-FFF2-40B4-BE49-F238E27FC236}">
                    <a16:creationId xmlns:a16="http://schemas.microsoft.com/office/drawing/2014/main" id="{C0E28BBB-D56E-4A41-AE85-EAA0F51CC43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7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using</a:t>
                </a:r>
                <a:r>
                  <a:rPr b="1" lang="en-US" sz="1200">
                    <a:latin charset="0" panose="02070309020205020404" pitchFamily="49" typeface="Courier New"/>
                  </a:rPr>
                  <a:t> std::endl;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5D95A0A9-D16F-4BCF-9AA8-792E09BB4A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571"/>
              <a:ext cx="3072" cy="468"/>
              <a:chOff x="0" y="2571"/>
              <a:chExt cx="3072" cy="468"/>
            </a:xfrm>
            <a:grpFill/>
          </p:grpSpPr>
          <p:sp>
            <p:nvSpPr>
              <p:cNvPr id="83" name="Rectangle 26">
                <a:extLst>
                  <a:ext uri="{FF2B5EF4-FFF2-40B4-BE49-F238E27FC236}">
                    <a16:creationId xmlns:a16="http://schemas.microsoft.com/office/drawing/2014/main" id="{80246AB9-6435-49AA-95EC-AFD97444D81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57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4" name="Rectangle 27">
                <a:extLst>
                  <a:ext uri="{FF2B5EF4-FFF2-40B4-BE49-F238E27FC236}">
                    <a16:creationId xmlns:a16="http://schemas.microsoft.com/office/drawing/2014/main" id="{C285E538-15BA-4A2E-B156-4B92F1AFC22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8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E886393F-B559-4694-BE2C-4649038CDC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945"/>
              <a:ext cx="3072" cy="468"/>
              <a:chOff x="0" y="2945"/>
              <a:chExt cx="3072" cy="468"/>
            </a:xfrm>
            <a:grpFill/>
          </p:grpSpPr>
          <p:sp>
            <p:nvSpPr>
              <p:cNvPr id="81" name="Rectangle 29">
                <a:extLst>
                  <a:ext uri="{FF2B5EF4-FFF2-40B4-BE49-F238E27FC236}">
                    <a16:creationId xmlns:a16="http://schemas.microsoft.com/office/drawing/2014/main" id="{031EECC4-DAE5-471D-891C-3422CC9B3F9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4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2" name="Rectangle 30">
                <a:extLst>
                  <a:ext uri="{FF2B5EF4-FFF2-40B4-BE49-F238E27FC236}">
                    <a16:creationId xmlns:a16="http://schemas.microsoft.com/office/drawing/2014/main" id="{081F284C-8AD7-4403-A027-C55C4F43FC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9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Modified Count class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0DC0E885-86C6-4425-98D5-7805F59251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19"/>
              <a:ext cx="3072" cy="468"/>
              <a:chOff x="0" y="3319"/>
              <a:chExt cx="3072" cy="468"/>
            </a:xfrm>
            <a:grpFill/>
          </p:grpSpPr>
          <p:sp>
            <p:nvSpPr>
              <p:cNvPr id="79" name="Rectangle 32">
                <a:extLst>
                  <a:ext uri="{FF2B5EF4-FFF2-40B4-BE49-F238E27FC236}">
                    <a16:creationId xmlns:a16="http://schemas.microsoft.com/office/drawing/2014/main" id="{D15BE6F1-9CA1-497A-BCB6-B9EC496D892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1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80" name="Rectangle 33">
                <a:extLst>
                  <a:ext uri="{FF2B5EF4-FFF2-40B4-BE49-F238E27FC236}">
                    <a16:creationId xmlns:a16="http://schemas.microsoft.com/office/drawing/2014/main" id="{C17B3E68-3595-4049-88DF-564522CE10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10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class</a:t>
                </a:r>
                <a:r>
                  <a:rPr b="1" lang="en-US" sz="1200">
                    <a:latin charset="0" panose="02070309020205020404" pitchFamily="49" typeface="Courier New"/>
                  </a:rPr>
                  <a:t> Count 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5A329C16-41B2-48E1-AF7F-4F29825551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693"/>
              <a:ext cx="3072" cy="468"/>
              <a:chOff x="0" y="3693"/>
              <a:chExt cx="3072" cy="468"/>
            </a:xfrm>
            <a:grpFill/>
          </p:grpSpPr>
          <p:sp>
            <p:nvSpPr>
              <p:cNvPr id="77" name="Rectangle 35">
                <a:extLst>
                  <a:ext uri="{FF2B5EF4-FFF2-40B4-BE49-F238E27FC236}">
                    <a16:creationId xmlns:a16="http://schemas.microsoft.com/office/drawing/2014/main" id="{40EF8018-56C6-466C-A128-E4392F12DB2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69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8" name="Rectangle 36">
                <a:extLst>
                  <a:ext uri="{FF2B5EF4-FFF2-40B4-BE49-F238E27FC236}">
                    <a16:creationId xmlns:a16="http://schemas.microsoft.com/office/drawing/2014/main" id="{800CA12D-3D93-437E-AAA2-CE6AC686E30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11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public: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2A9DA821-F3DE-42C2-A98B-B0DDB2C3603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067"/>
              <a:ext cx="3072" cy="468"/>
              <a:chOff x="0" y="4067"/>
              <a:chExt cx="3072" cy="468"/>
            </a:xfrm>
            <a:grpFill/>
          </p:grpSpPr>
          <p:sp>
            <p:nvSpPr>
              <p:cNvPr id="75" name="Rectangle 38">
                <a:extLst>
                  <a:ext uri="{FF2B5EF4-FFF2-40B4-BE49-F238E27FC236}">
                    <a16:creationId xmlns:a16="http://schemas.microsoft.com/office/drawing/2014/main" id="{B48855B3-8101-40B0-8763-9F775F254AD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06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6" name="Rectangle 39">
                <a:extLst>
                  <a:ext uri="{FF2B5EF4-FFF2-40B4-BE49-F238E27FC236}">
                    <a16:creationId xmlns:a16="http://schemas.microsoft.com/office/drawing/2014/main" id="{DB872E47-3789-4725-923B-74FB8A014DC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12	</a:t>
                </a:r>
                <a:r>
                  <a:rPr b="1" lang="en-US" sz="1200">
                    <a:latin charset="0" panose="02070309020205020404" pitchFamily="49" typeface="Courier New"/>
                  </a:rPr>
                  <a:t>   Count() { x = 0; }              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constructor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7C434FC8-8EB6-43AC-8553-AB4D1093B6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441"/>
              <a:ext cx="3072" cy="468"/>
              <a:chOff x="0" y="4441"/>
              <a:chExt cx="3072" cy="468"/>
            </a:xfrm>
            <a:grpFill/>
          </p:grpSpPr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F9F2C23-F84B-489A-A69A-FBED87B71EA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4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0C5F4969-47A2-4B69-877B-31C4D328A70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13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lang="en-US" sz="1200">
                    <a:latin charset="0" panose="02070309020205020404" pitchFamily="49" typeface="Courier New"/>
                  </a:rPr>
                  <a:t> print()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const</a:t>
                </a:r>
                <a:r>
                  <a:rPr b="1" lang="en-US" sz="1200">
                    <a:latin charset="0" panose="02070309020205020404" pitchFamily="49" typeface="Courier New"/>
                  </a:rPr>
                  <a:t> { cout &lt;&lt; x &lt;&lt; endl; }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output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797ECD2A-DF48-4960-8E90-63F97246DF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815"/>
              <a:ext cx="3072" cy="468"/>
              <a:chOff x="0" y="4815"/>
              <a:chExt cx="3072" cy="468"/>
            </a:xfrm>
            <a:grpFill/>
          </p:grpSpPr>
          <p:sp>
            <p:nvSpPr>
              <p:cNvPr id="71" name="Rectangle 44">
                <a:extLst>
                  <a:ext uri="{FF2B5EF4-FFF2-40B4-BE49-F238E27FC236}">
                    <a16:creationId xmlns:a16="http://schemas.microsoft.com/office/drawing/2014/main" id="{8C7FA6EB-73BB-412D-8BDE-ED30A1C8FBB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1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2" name="Rectangle 45">
                <a:extLst>
                  <a:ext uri="{FF2B5EF4-FFF2-40B4-BE49-F238E27FC236}">
                    <a16:creationId xmlns:a16="http://schemas.microsoft.com/office/drawing/2014/main" id="{8AE4457D-BA4A-4BB1-B40F-2DB7C3524E7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14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private: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42835FAE-9DE7-4545-93DB-030C2424D9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189"/>
              <a:ext cx="3072" cy="468"/>
              <a:chOff x="0" y="5189"/>
              <a:chExt cx="3072" cy="468"/>
            </a:xfrm>
            <a:grpFill/>
          </p:grpSpPr>
          <p:sp>
            <p:nvSpPr>
              <p:cNvPr id="69" name="Rectangle 47">
                <a:extLst>
                  <a:ext uri="{FF2B5EF4-FFF2-40B4-BE49-F238E27FC236}">
                    <a16:creationId xmlns:a16="http://schemas.microsoft.com/office/drawing/2014/main" id="{F94090B4-D544-4A90-9741-C29B19CA4A5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18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510654AA-7007-4179-B1FA-C0E999688FB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15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lang="en-US" sz="1200">
                    <a:latin charset="0" panose="02070309020205020404" pitchFamily="49" typeface="Courier New"/>
                  </a:rPr>
                  <a:t> x;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data member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1" name="Group 49">
              <a:extLst>
                <a:ext uri="{FF2B5EF4-FFF2-40B4-BE49-F238E27FC236}">
                  <a16:creationId xmlns:a16="http://schemas.microsoft.com/office/drawing/2014/main" id="{41309D1B-F98C-4988-8398-73C97D4BB4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563"/>
              <a:ext cx="3072" cy="468"/>
              <a:chOff x="0" y="5563"/>
              <a:chExt cx="3072" cy="468"/>
            </a:xfrm>
            <a:grpFill/>
          </p:grpSpPr>
          <p:sp>
            <p:nvSpPr>
              <p:cNvPr id="67" name="Rectangle 50">
                <a:extLst>
                  <a:ext uri="{FF2B5EF4-FFF2-40B4-BE49-F238E27FC236}">
                    <a16:creationId xmlns:a16="http://schemas.microsoft.com/office/drawing/2014/main" id="{820D3B79-3BBC-46A7-ABC2-421AE4A90AE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56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8" name="Rectangle 51">
                <a:extLst>
                  <a:ext uri="{FF2B5EF4-FFF2-40B4-BE49-F238E27FC236}">
                    <a16:creationId xmlns:a16="http://schemas.microsoft.com/office/drawing/2014/main" id="{8128D7C9-150B-4D5D-90B9-E11A5126169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16	</a:t>
                </a:r>
                <a:r>
                  <a:rPr b="1" lang="en-US" sz="1200">
                    <a:latin charset="0" panose="02070309020205020404" pitchFamily="49" typeface="Courier New"/>
                  </a:rPr>
                  <a:t>};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2" name="Group 52">
              <a:extLst>
                <a:ext uri="{FF2B5EF4-FFF2-40B4-BE49-F238E27FC236}">
                  <a16:creationId xmlns:a16="http://schemas.microsoft.com/office/drawing/2014/main" id="{92D5A847-4ACC-4585-ADD4-7A07C52DF9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937"/>
              <a:ext cx="3072" cy="468"/>
              <a:chOff x="0" y="5937"/>
              <a:chExt cx="3072" cy="468"/>
            </a:xfrm>
            <a:grpFill/>
          </p:grpSpPr>
          <p:sp>
            <p:nvSpPr>
              <p:cNvPr id="65" name="Rectangle 53">
                <a:extLst>
                  <a:ext uri="{FF2B5EF4-FFF2-40B4-BE49-F238E27FC236}">
                    <a16:creationId xmlns:a16="http://schemas.microsoft.com/office/drawing/2014/main" id="{285BADDF-3C3D-4A32-B622-D277333401E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3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6" name="Rectangle 54">
                <a:extLst>
                  <a:ext uri="{FF2B5EF4-FFF2-40B4-BE49-F238E27FC236}">
                    <a16:creationId xmlns:a16="http://schemas.microsoft.com/office/drawing/2014/main" id="{200DAAD9-B579-4599-8EFE-5A221F7D60E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17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3" name="Group 55">
              <a:extLst>
                <a:ext uri="{FF2B5EF4-FFF2-40B4-BE49-F238E27FC236}">
                  <a16:creationId xmlns:a16="http://schemas.microsoft.com/office/drawing/2014/main" id="{47AB8CAF-156E-4C09-AB13-32EF9D7268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311"/>
              <a:ext cx="3072" cy="468"/>
              <a:chOff x="0" y="6311"/>
              <a:chExt cx="3072" cy="468"/>
            </a:xfrm>
            <a:grpFill/>
          </p:grpSpPr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4809B81D-D5C6-4405-B685-53901BAF716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1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4" name="Rectangle 57">
                <a:extLst>
                  <a:ext uri="{FF2B5EF4-FFF2-40B4-BE49-F238E27FC236}">
                    <a16:creationId xmlns:a16="http://schemas.microsoft.com/office/drawing/2014/main" id="{9FC8524E-E07B-4C8D-9430-AB260C68064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18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Function tries to modify private data of Count,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4" name="Group 58">
              <a:extLst>
                <a:ext uri="{FF2B5EF4-FFF2-40B4-BE49-F238E27FC236}">
                  <a16:creationId xmlns:a16="http://schemas.microsoft.com/office/drawing/2014/main" id="{7A527524-8C75-40DD-A6D5-3E1180EE3E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685"/>
              <a:ext cx="3072" cy="468"/>
              <a:chOff x="0" y="6685"/>
              <a:chExt cx="3072" cy="468"/>
            </a:xfrm>
            <a:grpFill/>
          </p:grpSpPr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931F7C2-EB67-447E-B2E0-ECAAA625515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68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2" name="Rectangle 60">
                <a:extLst>
                  <a:ext uri="{FF2B5EF4-FFF2-40B4-BE49-F238E27FC236}">
                    <a16:creationId xmlns:a16="http://schemas.microsoft.com/office/drawing/2014/main" id="{C555CE27-A650-40FB-9DB6-42303106AF4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19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but cannot because it is not a friend of Count.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5" name="Group 61">
              <a:extLst>
                <a:ext uri="{FF2B5EF4-FFF2-40B4-BE49-F238E27FC236}">
                  <a16:creationId xmlns:a16="http://schemas.microsoft.com/office/drawing/2014/main" id="{D39DDF16-641A-4BBE-8A22-F64F39A072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59"/>
              <a:ext cx="3072" cy="468"/>
              <a:chOff x="0" y="7059"/>
              <a:chExt cx="3072" cy="468"/>
            </a:xfrm>
            <a:grpFill/>
          </p:grpSpPr>
          <p:sp>
            <p:nvSpPr>
              <p:cNvPr id="59" name="Rectangle 62">
                <a:extLst>
                  <a:ext uri="{FF2B5EF4-FFF2-40B4-BE49-F238E27FC236}">
                    <a16:creationId xmlns:a16="http://schemas.microsoft.com/office/drawing/2014/main" id="{EE9EFE5A-35E2-4E17-9B5D-15CE871E306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5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60" name="Rectangle 63">
                <a:extLst>
                  <a:ext uri="{FF2B5EF4-FFF2-40B4-BE49-F238E27FC236}">
                    <a16:creationId xmlns:a16="http://schemas.microsoft.com/office/drawing/2014/main" id="{C4276C8D-7FA0-4CB8-8DA1-3BF6DF56F19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20	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cannotSetA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( Count &amp;c, </a:t>
                </a:r>
                <a:r>
                  <a:rPr b="1" dirty="0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val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)</a:t>
                </a: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6" name="Group 64">
              <a:extLst>
                <a:ext uri="{FF2B5EF4-FFF2-40B4-BE49-F238E27FC236}">
                  <a16:creationId xmlns:a16="http://schemas.microsoft.com/office/drawing/2014/main" id="{743FC221-1BBA-409A-ACF5-A756E565BF9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33"/>
              <a:ext cx="3072" cy="468"/>
              <a:chOff x="0" y="7433"/>
              <a:chExt cx="3072" cy="468"/>
            </a:xfrm>
            <a:grpFill/>
          </p:grpSpPr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1495C1FF-927E-442C-A89E-A7CEEA44010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3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26239A5F-2F61-40C3-B31C-3847EA7163A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21	</a:t>
                </a:r>
                <a:r>
                  <a:rPr b="1" lang="en-US" sz="1200">
                    <a:latin charset="0" panose="02070309020205020404" pitchFamily="49" typeface="Courier New"/>
                  </a:rPr>
                  <a:t>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765AFE35-FB42-416D-AACE-1AE1157DA1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807"/>
              <a:ext cx="3072" cy="468"/>
              <a:chOff x="0" y="7807"/>
              <a:chExt cx="3072" cy="468"/>
            </a:xfrm>
            <a:grpFill/>
          </p:grpSpPr>
          <p:sp>
            <p:nvSpPr>
              <p:cNvPr id="55" name="Rectangle 68">
                <a:extLst>
                  <a:ext uri="{FF2B5EF4-FFF2-40B4-BE49-F238E27FC236}">
                    <a16:creationId xmlns:a16="http://schemas.microsoft.com/office/drawing/2014/main" id="{AB2DAAC1-279E-48A4-A786-74AE92FBA51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0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6" name="Rectangle 69">
                <a:extLst>
                  <a:ext uri="{FF2B5EF4-FFF2-40B4-BE49-F238E27FC236}">
                    <a16:creationId xmlns:a16="http://schemas.microsoft.com/office/drawing/2014/main" id="{1D8F2685-5F81-4BD2-9D30-C385FD4083E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22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c.x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= 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val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;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</a:t>
                </a:r>
                <a:r>
                  <a:rPr b="1" dirty="0" lang="en-US" sz="1200">
                    <a:solidFill>
                      <a:srgbClr val="FF0000"/>
                    </a:solidFill>
                    <a:latin charset="0" panose="02070309020205020404" pitchFamily="49" typeface="Courier New"/>
                  </a:rPr>
                  <a:t>// ERROR: 'Count::x' is not accessible</a:t>
                </a:r>
              </a:p>
              <a:p>
                <a:pPr eaLnBrk="1" hangingPunct="1"/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8" name="Group 70">
              <a:extLst>
                <a:ext uri="{FF2B5EF4-FFF2-40B4-BE49-F238E27FC236}">
                  <a16:creationId xmlns:a16="http://schemas.microsoft.com/office/drawing/2014/main" id="{402D1E8A-DB76-4D88-89B4-88FB25EBF39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181"/>
              <a:ext cx="3072" cy="468"/>
              <a:chOff x="0" y="8181"/>
              <a:chExt cx="3072" cy="468"/>
            </a:xfrm>
            <a:grpFill/>
          </p:grpSpPr>
          <p:sp>
            <p:nvSpPr>
              <p:cNvPr id="53" name="Rectangle 71">
                <a:extLst>
                  <a:ext uri="{FF2B5EF4-FFF2-40B4-BE49-F238E27FC236}">
                    <a16:creationId xmlns:a16="http://schemas.microsoft.com/office/drawing/2014/main" id="{6B1B47C8-0252-4D16-ADDD-70E5D06F211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18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4" name="Rectangle 72">
                <a:extLst>
                  <a:ext uri="{FF2B5EF4-FFF2-40B4-BE49-F238E27FC236}">
                    <a16:creationId xmlns:a16="http://schemas.microsoft.com/office/drawing/2014/main" id="{E695172B-3D13-4DCC-B4E6-9CFE00833D7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23	</a:t>
                </a:r>
                <a:r>
                  <a:rPr b="1" lang="en-US" sz="1200">
                    <a:latin charset="0" panose="02070309020205020404" pitchFamily="49" typeface="Courier New"/>
                  </a:rPr>
                  <a:t>}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29" name="Group 73">
              <a:extLst>
                <a:ext uri="{FF2B5EF4-FFF2-40B4-BE49-F238E27FC236}">
                  <a16:creationId xmlns:a16="http://schemas.microsoft.com/office/drawing/2014/main" id="{89695D0A-258F-45A2-899C-D28BADD5BA4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555"/>
              <a:ext cx="3072" cy="468"/>
              <a:chOff x="0" y="8555"/>
              <a:chExt cx="3072" cy="468"/>
            </a:xfrm>
            <a:grpFill/>
          </p:grpSpPr>
          <p:sp>
            <p:nvSpPr>
              <p:cNvPr id="51" name="Rectangle 74">
                <a:extLst>
                  <a:ext uri="{FF2B5EF4-FFF2-40B4-BE49-F238E27FC236}">
                    <a16:creationId xmlns:a16="http://schemas.microsoft.com/office/drawing/2014/main" id="{AEFA9BF7-55B1-45D3-A3F2-297F841B78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55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2" name="Rectangle 75">
                <a:extLst>
                  <a:ext uri="{FF2B5EF4-FFF2-40B4-BE49-F238E27FC236}">
                    <a16:creationId xmlns:a16="http://schemas.microsoft.com/office/drawing/2014/main" id="{B76B4FE5-749D-4F53-A025-6D3E91E508D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24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BD78510-CC07-43B9-AF55-E97FA3363C9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8929"/>
              <a:ext cx="3072" cy="468"/>
              <a:chOff x="0" y="8929"/>
              <a:chExt cx="3072" cy="468"/>
            </a:xfrm>
            <a:grpFill/>
          </p:grpSpPr>
          <p:sp>
            <p:nvSpPr>
              <p:cNvPr id="49" name="Rectangle 77">
                <a:extLst>
                  <a:ext uri="{FF2B5EF4-FFF2-40B4-BE49-F238E27FC236}">
                    <a16:creationId xmlns:a16="http://schemas.microsoft.com/office/drawing/2014/main" id="{7F519F8C-E603-4C3B-9678-F48C3B7E84C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2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50" name="Rectangle 78">
                <a:extLst>
                  <a:ext uri="{FF2B5EF4-FFF2-40B4-BE49-F238E27FC236}">
                    <a16:creationId xmlns:a16="http://schemas.microsoft.com/office/drawing/2014/main" id="{02F49997-AF86-4F9D-A83C-947A7A36579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25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lang="en-US" sz="1200">
                    <a:latin charset="0" panose="02070309020205020404" pitchFamily="49" typeface="Courier New"/>
                  </a:rPr>
                  <a:t> main()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1" name="Group 79">
              <a:extLst>
                <a:ext uri="{FF2B5EF4-FFF2-40B4-BE49-F238E27FC236}">
                  <a16:creationId xmlns:a16="http://schemas.microsoft.com/office/drawing/2014/main" id="{1679CDC0-98DF-4951-B1F8-D3F1BDA160C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303"/>
              <a:ext cx="3072" cy="468"/>
              <a:chOff x="0" y="9303"/>
              <a:chExt cx="3072" cy="468"/>
            </a:xfrm>
            <a:grpFill/>
          </p:grpSpPr>
          <p:sp>
            <p:nvSpPr>
              <p:cNvPr id="47" name="Rectangle 80">
                <a:extLst>
                  <a:ext uri="{FF2B5EF4-FFF2-40B4-BE49-F238E27FC236}">
                    <a16:creationId xmlns:a16="http://schemas.microsoft.com/office/drawing/2014/main" id="{D8570446-62FC-41E5-8B86-134E361D0D9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0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8" name="Rectangle 81">
                <a:extLst>
                  <a:ext uri="{FF2B5EF4-FFF2-40B4-BE49-F238E27FC236}">
                    <a16:creationId xmlns:a16="http://schemas.microsoft.com/office/drawing/2014/main" id="{104B7DB6-6C92-4036-A12D-07FDCCFBA9F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26	</a:t>
                </a:r>
                <a:r>
                  <a:rPr b="1" lang="en-US" sz="1200">
                    <a:latin charset="0" panose="02070309020205020404" pitchFamily="49" typeface="Courier New"/>
                  </a:rPr>
                  <a:t>{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2" name="Group 82">
              <a:extLst>
                <a:ext uri="{FF2B5EF4-FFF2-40B4-BE49-F238E27FC236}">
                  <a16:creationId xmlns:a16="http://schemas.microsoft.com/office/drawing/2014/main" id="{D95311D4-528B-4CF6-BBB3-1EFD9D5210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9677"/>
              <a:ext cx="3072" cy="468"/>
              <a:chOff x="0" y="9677"/>
              <a:chExt cx="3072" cy="468"/>
            </a:xfrm>
            <a:grpFill/>
          </p:grpSpPr>
          <p:sp>
            <p:nvSpPr>
              <p:cNvPr id="45" name="Rectangle 83">
                <a:extLst>
                  <a:ext uri="{FF2B5EF4-FFF2-40B4-BE49-F238E27FC236}">
                    <a16:creationId xmlns:a16="http://schemas.microsoft.com/office/drawing/2014/main" id="{47379972-6A7E-486A-A381-4E036272239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677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6" name="Rectangle 84">
                <a:extLst>
                  <a:ext uri="{FF2B5EF4-FFF2-40B4-BE49-F238E27FC236}">
                    <a16:creationId xmlns:a16="http://schemas.microsoft.com/office/drawing/2014/main" id="{97440E71-21E5-4D10-9183-0D474EFCAAE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27	</a:t>
                </a:r>
                <a:r>
                  <a:rPr b="1" lang="en-US" sz="1200">
                    <a:latin charset="0" panose="02070309020205020404" pitchFamily="49" typeface="Courier New"/>
                  </a:rPr>
                  <a:t>   Count counter;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3" name="Group 85">
              <a:extLst>
                <a:ext uri="{FF2B5EF4-FFF2-40B4-BE49-F238E27FC236}">
                  <a16:creationId xmlns:a16="http://schemas.microsoft.com/office/drawing/2014/main" id="{9C86FDD5-C962-40C9-8C2B-A2FFF74E251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051"/>
              <a:ext cx="3072" cy="468"/>
              <a:chOff x="0" y="10051"/>
              <a:chExt cx="3072" cy="468"/>
            </a:xfrm>
            <a:grpFill/>
          </p:grpSpPr>
          <p:sp>
            <p:nvSpPr>
              <p:cNvPr id="43" name="Rectangle 86">
                <a:extLst>
                  <a:ext uri="{FF2B5EF4-FFF2-40B4-BE49-F238E27FC236}">
                    <a16:creationId xmlns:a16="http://schemas.microsoft.com/office/drawing/2014/main" id="{095FA0FC-39FA-4F6D-900A-D7F2CE10F9B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51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4" name="Rectangle 87">
                <a:extLst>
                  <a:ext uri="{FF2B5EF4-FFF2-40B4-BE49-F238E27FC236}">
                    <a16:creationId xmlns:a16="http://schemas.microsoft.com/office/drawing/2014/main" id="{45967261-B1D9-4FE6-8A1F-E728881FF80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28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4" name="Group 88">
              <a:extLst>
                <a:ext uri="{FF2B5EF4-FFF2-40B4-BE49-F238E27FC236}">
                  <a16:creationId xmlns:a16="http://schemas.microsoft.com/office/drawing/2014/main" id="{E03601A5-82B3-4BF1-B8A1-F423BC8B86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425"/>
              <a:ext cx="3072" cy="468"/>
              <a:chOff x="0" y="10425"/>
              <a:chExt cx="3072" cy="468"/>
            </a:xfrm>
            <a:grpFill/>
          </p:grpSpPr>
          <p:sp>
            <p:nvSpPr>
              <p:cNvPr id="41" name="Rectangle 89">
                <a:extLst>
                  <a:ext uri="{FF2B5EF4-FFF2-40B4-BE49-F238E27FC236}">
                    <a16:creationId xmlns:a16="http://schemas.microsoft.com/office/drawing/2014/main" id="{F839A656-058D-4AFC-85AB-B1F0F8A4FCF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25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2" name="Rectangle 90">
                <a:extLst>
                  <a:ext uri="{FF2B5EF4-FFF2-40B4-BE49-F238E27FC236}">
                    <a16:creationId xmlns:a16="http://schemas.microsoft.com/office/drawing/2014/main" id="{0EB98307-37DD-4108-9C4D-D5A9DA680E5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29	</a:t>
                </a:r>
                <a:r>
                  <a:rPr b="1" lang="en-US" sz="1200">
                    <a:latin charset="0" panose="02070309020205020404" pitchFamily="49" typeface="Courier New"/>
                  </a:rPr>
                  <a:t>   cannotSetX( counter, 3 );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cannotSetX is not a friend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5" name="Group 91">
              <a:extLst>
                <a:ext uri="{FF2B5EF4-FFF2-40B4-BE49-F238E27FC236}">
                  <a16:creationId xmlns:a16="http://schemas.microsoft.com/office/drawing/2014/main" id="{CC418DF9-24FD-4A6C-9817-5445EFF8C0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799"/>
              <a:ext cx="3072" cy="468"/>
              <a:chOff x="0" y="10799"/>
              <a:chExt cx="3072" cy="468"/>
            </a:xfrm>
            <a:grpFill/>
          </p:grpSpPr>
          <p:sp>
            <p:nvSpPr>
              <p:cNvPr id="39" name="Rectangle 92">
                <a:extLst>
                  <a:ext uri="{FF2B5EF4-FFF2-40B4-BE49-F238E27FC236}">
                    <a16:creationId xmlns:a16="http://schemas.microsoft.com/office/drawing/2014/main" id="{E7A450E5-6372-4AFA-878A-6F171380A30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799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40" name="Rectangle 93">
                <a:extLst>
                  <a:ext uri="{FF2B5EF4-FFF2-40B4-BE49-F238E27FC236}">
                    <a16:creationId xmlns:a16="http://schemas.microsoft.com/office/drawing/2014/main" id="{A962D2C7-BB53-40DB-B5DD-17BD6EC13F2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30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return</a:t>
                </a:r>
                <a:r>
                  <a:rPr b="1" lang="en-US" sz="1200">
                    <a:latin charset="0" panose="02070309020205020404" pitchFamily="49" typeface="Courier New"/>
                  </a:rPr>
                  <a:t> 0;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36" name="Group 94">
              <a:extLst>
                <a:ext uri="{FF2B5EF4-FFF2-40B4-BE49-F238E27FC236}">
                  <a16:creationId xmlns:a16="http://schemas.microsoft.com/office/drawing/2014/main" id="{DEA5E03A-0597-4D06-82AE-B23877B21DA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173"/>
              <a:ext cx="3072" cy="468"/>
              <a:chOff x="0" y="11173"/>
              <a:chExt cx="3072" cy="468"/>
            </a:xfrm>
            <a:grpFill/>
          </p:grpSpPr>
          <p:sp>
            <p:nvSpPr>
              <p:cNvPr id="37" name="Rectangle 95">
                <a:extLst>
                  <a:ext uri="{FF2B5EF4-FFF2-40B4-BE49-F238E27FC236}">
                    <a16:creationId xmlns:a16="http://schemas.microsoft.com/office/drawing/2014/main" id="{8F53A0D1-FE92-4AAA-B3E9-4B136F9AC50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173"/>
                <a:ext cx="3072" cy="4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numCol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38" name="Rectangle 96">
                <a:extLst>
                  <a:ext uri="{FF2B5EF4-FFF2-40B4-BE49-F238E27FC236}">
                    <a16:creationId xmlns:a16="http://schemas.microsoft.com/office/drawing/2014/main" id="{EEB62314-6680-41DA-A1A8-9BD6A0E9F1B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0"/>
                <a:ext cx="3072" cy="3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>
                    <a:solidFill>
                      <a:schemeClr val="tx1"/>
                    </a:solidFill>
                    <a:latin charset="0" panose="020B0604020202020204" pitchFamily="34" typeface="Arial"/>
                  </a:defRPr>
                </a:lvl9pPr>
              </a:lstStyle>
              <a:p>
                <a:pPr eaLnBrk="1" hangingPunct="1"/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31	</a:t>
                </a:r>
                <a:r>
                  <a:rPr b="1" lang="en-US" sz="1200">
                    <a:latin charset="0" panose="02070309020205020404" pitchFamily="49" typeface="Courier New"/>
                  </a:rPr>
                  <a:t>}</a:t>
                </a:r>
              </a:p>
              <a:p>
                <a:pPr eaLnBrk="1" hangingPunct="1"/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</p:grpSp>
      <p:grpSp>
        <p:nvGrpSpPr>
          <p:cNvPr id="99" name="Group 106">
            <a:extLst>
              <a:ext uri="{FF2B5EF4-FFF2-40B4-BE49-F238E27FC236}">
                <a16:creationId xmlns:a16="http://schemas.microsoft.com/office/drawing/2014/main" id="{5B4FDDB6-BD00-4F6D-9975-8BBE37FEC537}"/>
              </a:ext>
            </a:extLst>
          </p:cNvPr>
          <p:cNvGrpSpPr>
            <a:grpSpLocks/>
          </p:cNvGrpSpPr>
          <p:nvPr/>
        </p:nvGrpSpPr>
        <p:grpSpPr>
          <a:xfrm>
            <a:off x="1524000" y="1295400"/>
            <a:ext cx="4724400" cy="2895600"/>
            <a:chOff x="960" y="816"/>
            <a:chExt cx="2976" cy="1824"/>
          </a:xfrm>
          <a:solidFill>
            <a:schemeClr val="bg1">
              <a:lumMod val="85000"/>
            </a:schemeClr>
          </a:solidFill>
        </p:grpSpPr>
        <p:sp>
          <p:nvSpPr>
            <p:cNvPr id="100" name="Text Box 98">
              <a:extLst>
                <a:ext uri="{FF2B5EF4-FFF2-40B4-BE49-F238E27FC236}">
                  <a16:creationId xmlns:a16="http://schemas.microsoft.com/office/drawing/2014/main" id="{00366557-F8BD-46D4-A238-2673AEE078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16" y="816"/>
              <a:ext cx="1920" cy="2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eaLnBrk="1" hangingPunct="1"/>
              <a:r>
                <a:rPr b="1" dirty="0" err="1" lang="en-US" sz="1200">
                  <a:latin charset="0" panose="02070309020205020404" pitchFamily="49" typeface="Courier New"/>
                </a:rPr>
                <a:t>cannotSetA</a:t>
              </a:r>
              <a:r>
                <a:rPr dirty="0" lang="en-US" sz="1200"/>
                <a:t> is not a </a:t>
              </a:r>
              <a:r>
                <a:rPr b="1" dirty="0" lang="en-US" sz="1200">
                  <a:latin charset="0" panose="02070309020205020404" pitchFamily="49" typeface="Courier New"/>
                </a:rPr>
                <a:t>friend</a:t>
              </a:r>
              <a:r>
                <a:rPr dirty="0" lang="en-US" sz="1200"/>
                <a:t> of class </a:t>
              </a:r>
              <a:r>
                <a:rPr b="1" dirty="0" lang="en-US" sz="1200"/>
                <a:t>Count</a:t>
              </a:r>
              <a:r>
                <a:rPr dirty="0" lang="en-US" sz="1200"/>
                <a:t>.  It cannot access </a:t>
              </a:r>
              <a:r>
                <a:rPr b="1" dirty="0" lang="en-US" sz="1200">
                  <a:latin charset="0" panose="02070309020205020404" pitchFamily="49" typeface="Courier New"/>
                </a:rPr>
                <a:t>private</a:t>
              </a:r>
              <a:r>
                <a:rPr b="1" dirty="0" lang="en-US" sz="1200"/>
                <a:t> </a:t>
              </a:r>
              <a:r>
                <a:rPr dirty="0" lang="en-US" sz="1200"/>
                <a:t>data.</a:t>
              </a:r>
              <a:endParaRPr b="1" dirty="0" lang="en-US" sz="1200"/>
            </a:p>
          </p:txBody>
        </p:sp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12602572-F743-4FED-A181-60D3655FB5BD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960" y="1056"/>
              <a:ext cx="1056" cy="15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2" name="Group 105">
            <a:extLst>
              <a:ext uri="{FF2B5EF4-FFF2-40B4-BE49-F238E27FC236}">
                <a16:creationId xmlns:a16="http://schemas.microsoft.com/office/drawing/2014/main" id="{13866B71-225B-439D-B1E8-F9FCE90AE2FE}"/>
              </a:ext>
            </a:extLst>
          </p:cNvPr>
          <p:cNvGrpSpPr>
            <a:grpSpLocks/>
          </p:cNvGrpSpPr>
          <p:nvPr/>
        </p:nvGrpSpPr>
        <p:grpSpPr>
          <a:xfrm>
            <a:off x="990600" y="3352800"/>
            <a:ext cx="5486400" cy="2819400"/>
            <a:chOff x="624" y="2112"/>
            <a:chExt cx="3456" cy="1776"/>
          </a:xfrm>
          <a:solidFill>
            <a:schemeClr val="bg1">
              <a:lumMod val="85000"/>
            </a:schemeClr>
          </a:solidFill>
        </p:grpSpPr>
        <p:sp>
          <p:nvSpPr>
            <p:cNvPr id="103" name="Text Box 99">
              <a:extLst>
                <a:ext uri="{FF2B5EF4-FFF2-40B4-BE49-F238E27FC236}">
                  <a16:creationId xmlns:a16="http://schemas.microsoft.com/office/drawing/2014/main" id="{76DF904A-B81F-4493-9864-F40E4438A60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496" y="3264"/>
              <a:ext cx="1584" cy="2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eaLnBrk="1" hangingPunct="1"/>
              <a:r>
                <a:rPr b="1" dirty="0" err="1" lang="en-US" sz="1200">
                  <a:latin charset="0" panose="02070309020205020404" pitchFamily="49" typeface="Courier New"/>
                </a:rPr>
                <a:t>cannotSetA</a:t>
              </a:r>
              <a:r>
                <a:rPr dirty="0" lang="en-US" sz="1200"/>
                <a:t> tries to modify a </a:t>
              </a:r>
              <a:r>
                <a:rPr b="1" dirty="0" lang="en-US" sz="1200">
                  <a:latin charset="0" panose="02070309020205020404" pitchFamily="49" typeface="Courier New"/>
                </a:rPr>
                <a:t>private</a:t>
              </a:r>
              <a:r>
                <a:rPr dirty="0" lang="en-US" sz="1200"/>
                <a:t> variable…</a:t>
              </a:r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2D37E831-7996-4CDB-AE9D-09A0BED88CF7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440" y="3504"/>
              <a:ext cx="1056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3F7068FE-BFAF-4543-B25E-43F34592E672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864" y="3120"/>
              <a:ext cx="1632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DA5C373B-C695-448B-A9D8-C1721FDF467D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624" y="2112"/>
              <a:ext cx="1872" cy="13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14901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47F02D9-7CC4-4761-88DE-C98E6A3094B7}"/>
              </a:ext>
            </a:extLst>
          </p:cNvPr>
          <p:cNvSpPr>
            <a:spLocks noChangeArrowheads="1"/>
          </p:cNvSpPr>
          <p:nvPr/>
        </p:nvSpPr>
        <p:spPr>
          <a:xfrm>
            <a:off x="471055" y="2050256"/>
            <a:ext cx="6629400" cy="230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numCol="1">
            <a:spAutoFit/>
          </a:bodyPr>
          <a:lstStyle>
            <a:lvl1pPr eaLnBrk="0" hangingPunct="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hangingPunct="0" indent="-285750" marL="74295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hangingPunct="0" indent="-228600" marL="11430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hangingPunct="0" indent="-228600" marL="16002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hangingPunct="0" indent="-228600" marL="2057400"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 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Compiling...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Fig07_06.cpp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D:\books\2000\cpphtp3\examples\Ch07\Fig07_06\Fig07_06.cpp(22) : 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charset="0" panose="02070309020205020404" pitchFamily="49" typeface="Courier New"/>
              </a:rPr>
              <a:t>   error C2248: 'x' : cannot access private member declared in 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charset="0" panose="02070309020205020404" pitchFamily="49" typeface="Courier New"/>
              </a:rPr>
              <a:t>   class 'Count'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        D:\books\2000\cpphtp3\examples\Ch07\Fig07_06\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        Fig07_06.cpp(15) : see declaration of 'x'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Error executing cl.exe.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 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r>
              <a:rPr b="1" baseline="0" cap="none" dirty="0" i="0" kern="0" kumimoji="0" lang="en-US" noProof="0" normalizeH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</a:rPr>
              <a:t>test.exe - 1 error(s), 0 warning(s)</a:t>
            </a:r>
          </a:p>
          <a:p>
            <a:pPr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  <a:tab algn="l" pos="3048000"/>
                <a:tab algn="l" pos="3352800"/>
                <a:tab algn="l" pos="3657600"/>
                <a:tab algn="l" pos="3962400"/>
                <a:tab algn="l" pos="4267200"/>
                <a:tab algn="l" pos="4572000"/>
              </a:tabLst>
              <a:defRPr/>
            </a:pPr>
            <a:endParaRPr b="1" baseline="0" cap="none" dirty="0" i="0" kern="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70309020205020404" pitchFamily="49" typeface="Courier New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9CBB84C7-FB71-496E-8EBB-1E697B570945}"/>
              </a:ext>
            </a:extLst>
          </p:cNvPr>
          <p:cNvGrpSpPr>
            <a:grpSpLocks/>
          </p:cNvGrpSpPr>
          <p:nvPr/>
        </p:nvGrpSpPr>
        <p:grpSpPr>
          <a:xfrm>
            <a:off x="3048000" y="2971800"/>
            <a:ext cx="3886200" cy="1681163"/>
            <a:chOff x="1488" y="624"/>
            <a:chExt cx="2448" cy="1059"/>
          </a:xfrm>
          <a:solidFill>
            <a:schemeClr val="bg1">
              <a:lumMod val="75000"/>
            </a:schemeClr>
          </a:solidFill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1AE8072-798F-46D6-90B7-B05F08644B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016" y="1392"/>
              <a:ext cx="1920" cy="29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1pPr>
              <a:lvl2pPr eaLnBrk="0" hangingPunct="0"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2pPr>
              <a:lvl3pPr eaLnBrk="0" hangingPunct="0"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3pPr>
              <a:lvl4pPr eaLnBrk="0" hangingPunct="0"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4pPr>
              <a:lvl5pPr eaLnBrk="0" hangingPunct="0"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b="0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rPr>
                <a:t>Expected compiler error - cannot access</a:t>
              </a:r>
              <a:r>
                <a:rPr b="1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70309020205020404" pitchFamily="49" typeface="Courier New"/>
                </a:rPr>
                <a:t> private </a:t>
              </a:r>
              <a:r>
                <a:rPr b="0" baseline="0" cap="none" dirty="0" i="0" kern="0" kumimoji="0" lang="en-US" noProof="0" normalizeH="0" spc="0" strike="noStrike" sz="1200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charset="0" panose="020B0604020202020204" pitchFamily="34" typeface="Arial"/>
                </a:rPr>
                <a:t>data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2C3BAF57-B0FD-4302-BCEB-246C57CB26A7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488" y="624"/>
              <a:ext cx="528" cy="100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7526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E8B-EF29-433F-A6E5-31293555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Functions and </a:t>
            </a:r>
            <a:r>
              <a:rPr dirty="0" i="1" lang="en-US">
                <a:solidFill>
                  <a:srgbClr val="FF0000"/>
                </a:solidFill>
                <a:ea typeface="+mn-ea"/>
                <a:cs typeface="+mn-cs"/>
              </a:rPr>
              <a:t>friend</a:t>
            </a:r>
            <a:r>
              <a:rPr dirty="0" lang="en-US"/>
              <a:t> Classes</a:t>
            </a:r>
            <a:endParaRPr dirty="0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9931-8B58-46D2-89B4-FD74CFEE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Friends should be used only for </a:t>
            </a:r>
            <a:r>
              <a:rPr dirty="0" lang="en-US">
                <a:solidFill>
                  <a:srgbClr val="0070C0"/>
                </a:solidFill>
              </a:rPr>
              <a:t>limited purpose</a:t>
            </a:r>
            <a:endParaRPr dirty="0" lang="en-US"/>
          </a:p>
          <a:p>
            <a:endParaRPr dirty="0" lang="en-US"/>
          </a:p>
          <a:p>
            <a:r>
              <a:rPr dirty="0" lang="en-US"/>
              <a:t>Too many functions declared as friends with private data access, </a:t>
            </a:r>
            <a:r>
              <a:rPr dirty="0" lang="en-US">
                <a:solidFill>
                  <a:srgbClr val="0070C0"/>
                </a:solidFill>
              </a:rPr>
              <a:t>lessens the value of encapsulation</a:t>
            </a:r>
          </a:p>
          <a:p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421682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FE5A8BE-595D-4668-894B-19521C4F5E0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Access Specifiers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3C3C81-0C24-4356-A0AE-0922E2DFC02A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defRPr/>
            </a:pPr>
            <a:r>
              <a:rPr dirty="0" lang="en-US"/>
              <a:t>A </a:t>
            </a:r>
            <a:r>
              <a:rPr dirty="0" lang="en-US">
                <a:solidFill>
                  <a:srgbClr val="0070C0"/>
                </a:solidFill>
              </a:rPr>
              <a:t>class</a:t>
            </a:r>
            <a:r>
              <a:rPr dirty="0" lang="en-US"/>
              <a:t> is </a:t>
            </a:r>
            <a:r>
              <a:rPr dirty="0" i="1" lang="en-US">
                <a:solidFill>
                  <a:srgbClr val="FF0000"/>
                </a:solidFill>
              </a:rPr>
              <a:t>similar</a:t>
            </a:r>
            <a:r>
              <a:rPr dirty="0" lang="en-US"/>
              <a:t> to </a:t>
            </a:r>
            <a:r>
              <a:rPr dirty="0" lang="en-US">
                <a:solidFill>
                  <a:srgbClr val="0070C0"/>
                </a:solidFill>
              </a:rPr>
              <a:t>struct</a:t>
            </a:r>
            <a:r>
              <a:rPr dirty="0" lang="en-US"/>
              <a:t>, but </a:t>
            </a:r>
            <a:r>
              <a:rPr dirty="0" lang="en-US" u="sng"/>
              <a:t>not the same</a:t>
            </a:r>
          </a:p>
          <a:p>
            <a:pPr>
              <a:lnSpc>
                <a:spcPct val="90000"/>
              </a:lnSpc>
              <a:defRPr/>
            </a:pPr>
            <a:endParaRPr dirty="0" lang="en-US"/>
          </a:p>
          <a:p>
            <a:pPr>
              <a:lnSpc>
                <a:spcPct val="90000"/>
              </a:lnSpc>
              <a:defRPr/>
            </a:pPr>
            <a:r>
              <a:rPr dirty="0" lang="en-US"/>
              <a:t>Members of a class are </a:t>
            </a:r>
            <a:r>
              <a:rPr dirty="0" lang="en-US">
                <a:solidFill>
                  <a:srgbClr val="0070C0"/>
                </a:solidFill>
              </a:rPr>
              <a:t>private</a:t>
            </a:r>
            <a:r>
              <a:rPr dirty="0" lang="en-US"/>
              <a:t> by default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lvl="1"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};</a:t>
            </a: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Rectangle r1; 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//class object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</a:rPr>
              <a:t> &lt;&lt; r1.width;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//ERROR, width is private</a:t>
            </a:r>
            <a:endParaRPr b="1" dirty="0" lang="en-US" sz="2800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 sz="2800">
              <a:solidFill>
                <a:srgbClr val="FF000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A69B3C-7357-4F24-85A8-7E3850BBF21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Access Specifiers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CD320C-6AB1-49C2-89FF-B39DE6F15EB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latin charset="0" panose="02070309020205020404" pitchFamily="49" typeface="Courier New"/>
              </a:rPr>
              <a:t>getWidth</a:t>
            </a:r>
            <a:r>
              <a:rPr b="1" dirty="0" lang="en-US">
                <a:latin charset="0" panose="02070309020205020404" pitchFamily="49" typeface="Courier New"/>
              </a:rPr>
              <a:t>(){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	return width; }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};</a:t>
            </a: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Rectangle r1; 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//class object r1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</a:rPr>
              <a:t> &lt;&lt; r1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.</a:t>
            </a:r>
            <a:r>
              <a:rPr b="1" dirty="0" lang="en-US">
                <a:latin charset="0" panose="02070309020205020404" pitchFamily="49" typeface="Courier New"/>
              </a:rPr>
              <a:t>getWidth(); 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//works </a:t>
            </a:r>
            <a:r>
              <a:rPr b="1" dirty="0" err="1" lang="en-US">
                <a:solidFill>
                  <a:srgbClr val="00B050"/>
                </a:solidFill>
                <a:latin charset="0" panose="02070309020205020404" pitchFamily="49" typeface="Courier New"/>
              </a:rPr>
              <a:t>getWidth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() is 					public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54CE15B-9889-4F85-8BEF-DE8A89C31028}"/>
              </a:ext>
            </a:extLst>
          </p:cNvPr>
          <p:cNvSpPr/>
          <p:nvPr/>
        </p:nvSpPr>
        <p:spPr>
          <a:xfrm>
            <a:off x="4586288" y="2286000"/>
            <a:ext cx="4329112" cy="2324100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lnSpc>
                <a:spcPct val="90000"/>
              </a:lnSpc>
              <a:defRPr/>
            </a:pPr>
            <a:r>
              <a:rPr dirty="0" lang="en-US">
                <a:solidFill>
                  <a:schemeClr val="tx1"/>
                </a:solidFill>
              </a:rPr>
              <a:t>Access any </a:t>
            </a:r>
            <a:r>
              <a:rPr b="1" dirty="0" lang="en-US">
                <a:solidFill>
                  <a:srgbClr val="FF0000"/>
                </a:solidFill>
              </a:rPr>
              <a:t>public members 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dirty="0" lang="en-US">
                <a:solidFill>
                  <a:schemeClr val="tx1"/>
                </a:solidFill>
              </a:rPr>
              <a:t>of the class using the </a:t>
            </a:r>
            <a:r>
              <a:rPr b="1" dirty="0" lang="en-US">
                <a:solidFill>
                  <a:srgbClr val="FF0000"/>
                </a:solidFill>
              </a:rPr>
              <a:t>dot operator:</a:t>
            </a:r>
          </a:p>
          <a:p>
            <a:pPr algn="ctr" eaLnBrk="1" hangingPunct="1" lvl="1">
              <a:lnSpc>
                <a:spcPct val="90000"/>
              </a:lnSpc>
              <a:buClr>
                <a:srgbClr val="3333CC"/>
              </a:buClr>
              <a:defRPr/>
            </a:pPr>
            <a:r>
              <a:rPr b="1" dirty="0" lang="en-US">
                <a:solidFill>
                  <a:schemeClr val="tx1"/>
                </a:solidFill>
                <a:latin charset="0" panose="02070309020205020404" pitchFamily="49" typeface="Courier New"/>
              </a:rPr>
              <a:t>r1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.</a:t>
            </a:r>
            <a:r>
              <a:rPr b="1" dirty="0" lang="en-US">
                <a:solidFill>
                  <a:schemeClr val="tx1"/>
                </a:solidFill>
                <a:latin charset="0" panose="02070309020205020404" pitchFamily="49" typeface="Courier New"/>
              </a:rPr>
              <a:t>displayArea()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3B5E2F7-6613-4F31-B885-A2E766A63C7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Defining a 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0657FAA-F206-4748-AF09-3EE1DF1F994B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5000"/>
              </a:lnSpc>
              <a:defRPr/>
            </a:pPr>
            <a:r>
              <a:rPr dirty="0" lang="en-US"/>
              <a:t>Can be defined </a:t>
            </a:r>
            <a:r>
              <a:rPr dirty="0" lang="en-US">
                <a:solidFill>
                  <a:srgbClr val="0070C0"/>
                </a:solidFill>
              </a:rPr>
              <a:t>within the class declaration </a:t>
            </a:r>
            <a:r>
              <a:rPr dirty="0" lang="en-US"/>
              <a:t>(</a:t>
            </a:r>
            <a:r>
              <a:rPr dirty="0" lang="en-US">
                <a:solidFill>
                  <a:srgbClr val="FF0000"/>
                </a:solidFill>
              </a:rPr>
              <a:t>in-line member function</a:t>
            </a:r>
            <a:r>
              <a:rPr dirty="0" lang="en-US"/>
              <a:t>)</a:t>
            </a:r>
            <a:r>
              <a:rPr dirty="0" lang="en-US">
                <a:solidFill>
                  <a:srgbClr val="0070C0"/>
                </a:solidFill>
              </a:rPr>
              <a:t> </a:t>
            </a:r>
            <a:r>
              <a:rPr dirty="0" lang="en-US"/>
              <a:t>or </a:t>
            </a:r>
            <a:r>
              <a:rPr dirty="0" lang="en-US">
                <a:solidFill>
                  <a:srgbClr val="0070C0"/>
                </a:solidFill>
              </a:rPr>
              <a:t>outside the class </a:t>
            </a:r>
            <a:r>
              <a:rPr dirty="0" lang="en-US"/>
              <a:t>(</a:t>
            </a:r>
            <a:r>
              <a:rPr dirty="0" lang="en-US">
                <a:solidFill>
                  <a:srgbClr val="FF0000"/>
                </a:solidFill>
              </a:rPr>
              <a:t>out-of-line member functions</a:t>
            </a:r>
            <a:r>
              <a:rPr dirty="0" lang="en-US"/>
              <a:t>)</a:t>
            </a:r>
          </a:p>
          <a:p>
            <a:pPr>
              <a:lnSpc>
                <a:spcPct val="95000"/>
              </a:lnSpc>
              <a:defRPr/>
            </a:pPr>
            <a:endParaRPr dirty="0" lang="en-US"/>
          </a:p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 {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 return width * length; 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//inline </a:t>
            </a:r>
            <a:r>
              <a:rPr b="1" dirty="0" err="1" lang="en-US">
                <a:solidFill>
                  <a:srgbClr val="00B050"/>
                </a:solidFill>
                <a:latin charset="0" panose="02070309020205020404" pitchFamily="49" typeface="Courier New"/>
              </a:rPr>
              <a:t>func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>
                <a:latin charset="0" panose="02070309020205020404" pitchFamily="49" typeface="Courier New"/>
              </a:rPr>
              <a:t>}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};</a:t>
            </a: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5000"/>
              </a:lnSpc>
              <a:buFont charset="0" panose="020B0604020202020204" pitchFamily="34" typeface="Arial"/>
              <a:buNone/>
              <a:defRPr/>
            </a:pPr>
            <a:endParaRPr dirty="0" lang="en-US"/>
          </a:p>
          <a:p>
            <a:pPr>
              <a:lnSpc>
                <a:spcPct val="95000"/>
              </a:lnSpc>
              <a:defRPr/>
            </a:pPr>
            <a:endParaRPr dirty="0" lang="en-US">
              <a:latin charset="0" panose="02070309020205020404" pitchFamily="49" typeface="Courier New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7E9DF3C-1550-41B0-A380-85E48554A1A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Procedural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EF077-7A20-43E5-8C2A-AA6A2FAD4368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Data is stored in a </a:t>
            </a:r>
            <a:r>
              <a:rPr altLang="en-PK" lang="en-US">
                <a:solidFill>
                  <a:srgbClr val="0070C0"/>
                </a:solidFill>
              </a:rPr>
              <a:t>collection of variables</a:t>
            </a:r>
            <a:r>
              <a:rPr altLang="en-PK" lang="en-US"/>
              <a:t> </a:t>
            </a:r>
            <a:r>
              <a:rPr altLang="en-PK" lang="en-US">
                <a:solidFill>
                  <a:srgbClr val="0070C0"/>
                </a:solidFill>
              </a:rPr>
              <a:t>and/or structures</a:t>
            </a:r>
            <a:r>
              <a:rPr altLang="en-PK" lang="en-US"/>
              <a:t>, along with a </a:t>
            </a:r>
            <a:r>
              <a:rPr altLang="en-PK" lang="en-US">
                <a:solidFill>
                  <a:srgbClr val="0070C0"/>
                </a:solidFill>
              </a:rPr>
              <a:t>set of functions </a:t>
            </a:r>
            <a:r>
              <a:rPr altLang="en-PK" lang="en-US"/>
              <a:t>that perform </a:t>
            </a:r>
            <a:r>
              <a:rPr altLang="en-PK" lang="en-US">
                <a:solidFill>
                  <a:srgbClr val="0070C0"/>
                </a:solidFill>
              </a:rPr>
              <a:t>operations on the data</a:t>
            </a:r>
          </a:p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The data and the functions </a:t>
            </a:r>
            <a:r>
              <a:rPr altLang="en-PK" lang="en-US">
                <a:solidFill>
                  <a:srgbClr val="FF0000"/>
                </a:solidFill>
              </a:rPr>
              <a:t>are separate entities</a:t>
            </a:r>
            <a:endParaRPr altLang="en-PK" lang="en-US"/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double width;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double length;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 </a:t>
            </a:r>
            <a:endParaRPr altLang="en-PK" b="1" lang="en-US" sz="2000">
              <a:latin charset="0" panose="020B0609020204030204" pitchFamily="49" typeface="Consolas"/>
            </a:endParaRP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displayWidth();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displayLength();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displayArea();</a:t>
            </a:r>
            <a:endParaRPr altLang="en-PK" b="1" lang="en-PK">
              <a:latin charset="0" panose="020B0609020204030204" pitchFamily="49" typeface="Consola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5D143A9-390A-4F92-835A-A15F69553B39}"/>
              </a:ext>
            </a:extLst>
          </p:cNvPr>
          <p:cNvSpPr/>
          <p:nvPr/>
        </p:nvSpPr>
        <p:spPr>
          <a:xfrm>
            <a:off x="4035425" y="3733800"/>
            <a:ext cx="381000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87E74AC-B3E8-4D51-A341-9FC8B4EA602A}"/>
              </a:ext>
            </a:extLst>
          </p:cNvPr>
          <p:cNvSpPr/>
          <p:nvPr/>
        </p:nvSpPr>
        <p:spPr>
          <a:xfrm>
            <a:off x="4035425" y="4921250"/>
            <a:ext cx="381000" cy="15081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D2433A8-0D2A-4C5D-A534-F4893A87BF5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886200"/>
            <a:ext cx="25908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Data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Functions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4"/>
      <p:bldP animBg="1" grpId="0" spid="6"/>
      <p:bldP animBg="1" grpId="0" spid="1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17AD1AB-6979-41B5-93E7-EE7C15BFD5C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Defining a 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69F4B44-FC16-4A8C-80AF-8B80E5BB8E18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numCol="1"/>
          <a:lstStyle/>
          <a:p>
            <a:pPr>
              <a:lnSpc>
                <a:spcPct val="95000"/>
              </a:lnSpc>
              <a:defRPr/>
            </a:pPr>
            <a:r>
              <a:rPr dirty="0" lang="en-US"/>
              <a:t>When defining a member function </a:t>
            </a:r>
            <a:r>
              <a:rPr dirty="0" lang="en-US">
                <a:solidFill>
                  <a:srgbClr val="0070C0"/>
                </a:solidFill>
              </a:rPr>
              <a:t>outside a class (out-of-line function)</a:t>
            </a:r>
            <a:r>
              <a:rPr dirty="0" lang="en-US"/>
              <a:t>:</a:t>
            </a:r>
          </a:p>
          <a:p>
            <a:pPr lvl="1">
              <a:lnSpc>
                <a:spcPct val="95000"/>
              </a:lnSpc>
              <a:defRPr/>
            </a:pPr>
            <a:r>
              <a:rPr dirty="0" lang="en-US"/>
              <a:t>Put </a:t>
            </a:r>
            <a:r>
              <a:rPr dirty="0" lang="en-US">
                <a:solidFill>
                  <a:srgbClr val="0070C0"/>
                </a:solidFill>
              </a:rPr>
              <a:t>prototype in class declaration</a:t>
            </a:r>
          </a:p>
          <a:p>
            <a:pPr lvl="1">
              <a:lnSpc>
                <a:spcPct val="95000"/>
              </a:lnSpc>
              <a:defRPr/>
            </a:pPr>
            <a:r>
              <a:rPr dirty="0" lang="en-US"/>
              <a:t>Define function outside using class name and scope resolution operator </a:t>
            </a:r>
            <a:r>
              <a:rPr dirty="0" lang="en-US">
                <a:latin charset="0" panose="02070309020205020404" pitchFamily="49" typeface="Courier New"/>
              </a:rPr>
              <a:t>(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::</a:t>
            </a:r>
            <a:r>
              <a:rPr dirty="0" lang="en-US">
                <a:latin charset="0" panose="02070309020205020404" pitchFamily="49" typeface="Courier New"/>
              </a:rPr>
              <a:t>)</a:t>
            </a:r>
          </a:p>
          <a:p>
            <a:pPr algn="just" lvl="1">
              <a:defRPr/>
            </a:pPr>
            <a:r>
              <a:rPr dirty="0" lang="en-US"/>
              <a:t>Combine </a:t>
            </a:r>
            <a:r>
              <a:rPr dirty="0" lang="en-US" u="sng"/>
              <a:t>class name </a:t>
            </a:r>
            <a:r>
              <a:rPr dirty="0" lang="en-US"/>
              <a:t>with </a:t>
            </a:r>
            <a:r>
              <a:rPr dirty="0" lang="en-US" u="sng"/>
              <a:t>member function name</a:t>
            </a:r>
          </a:p>
          <a:p>
            <a:pPr algn="just" lvl="1">
              <a:defRPr/>
            </a:pPr>
            <a:endParaRPr dirty="0" lang="en-US" u="sng"/>
          </a:p>
          <a:p>
            <a:pPr indent="0" marL="57150"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returnType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b="1" dirty="0" err="1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ClassName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::</a:t>
            </a:r>
            <a:r>
              <a:rPr b="1" dirty="0" err="1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MemberFunctionName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 ){</a:t>
            </a:r>
          </a:p>
          <a:p>
            <a:pPr lvl="2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        …………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>
              <a:defRPr/>
            </a:pPr>
            <a:r>
              <a:rPr dirty="0" lang="en-US">
                <a:solidFill>
                  <a:srgbClr val="0070C0"/>
                </a:solidFill>
              </a:rPr>
              <a:t>Different classes </a:t>
            </a:r>
            <a:r>
              <a:rPr dirty="0" lang="en-US"/>
              <a:t>can have member functions with the </a:t>
            </a:r>
            <a:r>
              <a:rPr dirty="0" lang="en-US">
                <a:solidFill>
                  <a:srgbClr val="0070C0"/>
                </a:solidFill>
              </a:rPr>
              <a:t>same name</a:t>
            </a:r>
          </a:p>
          <a:p>
            <a:pPr lvl="2">
              <a:buFontTx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7251B37-AD42-4BF6-AEBC-C2ECEBFD116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Defining a 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D03E2D-C6D5-4502-9310-077E0D43006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</a:rPr>
              <a:t>//prototype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</a:p>
          <a:p>
            <a:pPr indent="-5715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};  //class declaration ends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57150">
              <a:lnSpc>
                <a:spcPct val="95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::</a:t>
            </a:r>
            <a:r>
              <a:rPr b="1" dirty="0" err="1" lang="en-US"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</a:t>
            </a:r>
            <a:endParaRPr b="1" dirty="0" lang="en-US" sz="2000">
              <a:solidFill>
                <a:srgbClr val="00B050"/>
              </a:solidFill>
              <a:latin charset="0" panose="02070309020205020404" pitchFamily="49" typeface="Courier New"/>
            </a:endParaRPr>
          </a:p>
          <a:p>
            <a:pPr indent="0" marL="57150">
              <a:lnSpc>
                <a:spcPct val="95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{ return width * length;</a:t>
            </a:r>
            <a:r>
              <a:rPr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 //out-of-line </a:t>
            </a:r>
            <a:r>
              <a:rPr b="1" dirty="0" err="1" lang="en-US">
                <a:solidFill>
                  <a:srgbClr val="00B050"/>
                </a:solidFill>
                <a:latin charset="0" panose="02070309020205020404" pitchFamily="49" typeface="Courier New"/>
              </a:rPr>
              <a:t>func</a:t>
            </a:r>
            <a:r>
              <a:rPr b="1" dirty="0" lang="en-US">
                <a:latin charset="0" panose="02070309020205020404" pitchFamily="49" typeface="Courier New"/>
              </a:rPr>
              <a:t>    }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4C10D09-DCED-4D39-A21F-69C96341C0E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Defining a 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ECD6E3A-654A-4882-8DDB-B43654D78E4B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();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</a:rPr>
              <a:t>//prototype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</a:p>
          <a:p>
            <a:pPr indent="-5715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};  //class declaration ends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57150">
              <a:lnSpc>
                <a:spcPct val="95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::</a:t>
            </a:r>
            <a:r>
              <a:rPr b="1" dirty="0" err="1" lang="en-US"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   return width * length;  }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BC436F5-D8D7-4AF1-8211-FE75D4DF9C9B}"/>
              </a:ext>
            </a:extLst>
          </p:cNvPr>
          <p:cNvSpPr/>
          <p:nvPr/>
        </p:nvSpPr>
        <p:spPr>
          <a:xfrm>
            <a:off x="4648200" y="731838"/>
            <a:ext cx="4495800" cy="2697162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dirty="0" lang="en-US" sz="2000">
                <a:solidFill>
                  <a:schemeClr val="tx1"/>
                </a:solidFill>
              </a:rPr>
              <a:t>Whether member function is inline or out-of-line</a:t>
            </a:r>
          </a:p>
          <a:p>
            <a:pPr algn="ctr" eaLnBrk="1" hangingPunct="1">
              <a:defRPr/>
            </a:pPr>
            <a:r>
              <a:rPr b="1" dirty="0" lang="en-US" sz="2000">
                <a:solidFill>
                  <a:srgbClr val="FF0000"/>
                </a:solidFill>
              </a:rPr>
              <a:t>Access remains the same as declared in the class</a:t>
            </a:r>
            <a:endParaRPr altLang="aa-ET" b="1" dirty="0" lang="aa-ET" sz="200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1A6FB7-0FDE-434D-AAFD-BCB112AFFBA7}"/>
              </a:ext>
            </a:extLst>
          </p:cNvPr>
          <p:cNvSpPr/>
          <p:nvPr/>
        </p:nvSpPr>
        <p:spPr>
          <a:xfrm>
            <a:off x="838200" y="32004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1FB20E-98B9-46B7-BB2F-DCD5D706C0CC}"/>
              </a:ext>
            </a:extLst>
          </p:cNvPr>
          <p:cNvCxnSpPr/>
          <p:nvPr/>
        </p:nvCxnSpPr>
        <p:spPr>
          <a:xfrm flipH="1">
            <a:off x="2438400" y="3017838"/>
            <a:ext cx="3352800" cy="563562"/>
          </a:xfrm>
          <a:prstGeom prst="straightConnector1">
            <a:avLst/>
          </a:prstGeom>
          <a:ln w="19050"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  <p:bldP animBg="1" grpId="0" s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>
            <a:extLst>
              <a:ext uri="{FF2B5EF4-FFF2-40B4-BE49-F238E27FC236}">
                <a16:creationId xmlns:a16="http://schemas.microsoft.com/office/drawing/2014/main" id="{5E320FA9-26BD-448A-B1F4-032074887E4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fr-FR" sz="4000"/>
              <a:t>Private Member Functions</a:t>
            </a:r>
          </a:p>
        </p:txBody>
      </p:sp>
      <p:sp>
        <p:nvSpPr>
          <p:cNvPr id="82947" name="Espace réservé du contenu 2">
            <a:extLst>
              <a:ext uri="{FF2B5EF4-FFF2-40B4-BE49-F238E27FC236}">
                <a16:creationId xmlns:a16="http://schemas.microsoft.com/office/drawing/2014/main" id="{387F7EFD-94D5-401D-8DE5-D3F4A6A421E2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 u="sng">
                <a:solidFill>
                  <a:srgbClr val="0070C0"/>
                </a:solidFill>
              </a:rPr>
              <a:t>Private Member Functions</a:t>
            </a:r>
            <a:r>
              <a:rPr altLang="en-PK" lang="en-US"/>
              <a:t>:</a:t>
            </a:r>
          </a:p>
          <a:p>
            <a:pPr algn="just" lvl="1"/>
            <a:r>
              <a:rPr altLang="en-PK" lang="en-US"/>
              <a:t>Only accessible (callable) from </a:t>
            </a:r>
            <a:r>
              <a:rPr altLang="en-PK" lang="en-US" u="sng"/>
              <a:t>member functions of the class</a:t>
            </a:r>
          </a:p>
          <a:p>
            <a:pPr algn="just" lvl="1"/>
            <a:endParaRPr altLang="en-PK" lang="en-US"/>
          </a:p>
          <a:p>
            <a:pPr algn="just" lvl="1"/>
            <a:r>
              <a:rPr altLang="en-PK" lang="en-US">
                <a:solidFill>
                  <a:srgbClr val="0070C0"/>
                </a:solidFill>
              </a:rPr>
              <a:t>No direct access possible </a:t>
            </a:r>
            <a:r>
              <a:rPr altLang="en-PK" lang="en-US"/>
              <a:t>(with object instance of the class)</a:t>
            </a:r>
          </a:p>
          <a:p>
            <a:pPr algn="just" lvl="1"/>
            <a:endParaRPr altLang="en-PK" lang="en-US"/>
          </a:p>
          <a:p>
            <a:pPr algn="just" lvl="1"/>
            <a:r>
              <a:rPr altLang="en-PK" lang="en-US"/>
              <a:t>Can be: </a:t>
            </a:r>
            <a:r>
              <a:rPr altLang="en-PK" b="1" lang="en-US" u="sng"/>
              <a:t>inline / out-of-line</a:t>
            </a:r>
          </a:p>
        </p:txBody>
      </p:sp>
      <p:pic>
        <p:nvPicPr>
          <p:cNvPr descr="Coder designs, themes, templates and downloadable graphic elements on  Dribbble" id="82948" name="Picture 7">
            <a:extLst>
              <a:ext uri="{FF2B5EF4-FFF2-40B4-BE49-F238E27FC236}">
                <a16:creationId xmlns:a16="http://schemas.microsoft.com/office/drawing/2014/main" id="{C3F8CB69-4B2D-492E-B82F-C3D433FFBBA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DD3B4-4D6F-4ADA-AA7B-B9AB2805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displayArea</a:t>
            </a:r>
            <a:r>
              <a:rPr b="1" dirty="0" lang="en-US">
                <a:latin charset="0" panose="02070309020205020404" pitchFamily="49" typeface="Courier New"/>
              </a:rPr>
              <a:t>(){ </a:t>
            </a:r>
            <a:r>
              <a:rPr b="1" dirty="0" err="1" lang="en-US">
                <a:latin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</a:rPr>
              <a:t>&lt;&lt; </a:t>
            </a:r>
            <a:r>
              <a:rPr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calcArea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()</a:t>
            </a:r>
            <a:r>
              <a:rPr b="1" dirty="0" lang="en-US">
                <a:latin charset="0" panose="02070309020205020404" pitchFamily="49" typeface="Courier New"/>
              </a:rPr>
              <a:t>;} </a:t>
            </a:r>
            <a:endParaRPr b="1" dirty="0" lang="en-US">
              <a:solidFill>
                <a:srgbClr val="0488AE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-5715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};</a:t>
            </a:r>
            <a:endParaRPr altLang="aa-ET" dirty="0" lang="aa-ET"/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double Rectangle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::</a:t>
            </a:r>
            <a:r>
              <a:rPr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(){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return length * width;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}</a:t>
            </a:r>
            <a:endParaRPr altLang="aa-ET" b="1" dirty="0" lang="aa-ET">
              <a:latin charset="0" panose="02070309020205020404" pitchFamily="49" typeface="Courier New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E86F09-310E-471A-852E-775DF2A08DA9}"/>
              </a:ext>
            </a:extLst>
          </p:cNvPr>
          <p:cNvCxnSpPr>
            <a:cxnSpLocks/>
          </p:cNvCxnSpPr>
          <p:nvPr/>
        </p:nvCxnSpPr>
        <p:spPr>
          <a:xfrm flipH="1">
            <a:off x="4724400" y="2667000"/>
            <a:ext cx="1493838" cy="762000"/>
          </a:xfrm>
          <a:prstGeom prst="straightConnector1">
            <a:avLst/>
          </a:prstGeom>
          <a:ln w="3175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2" name="Title 7">
            <a:extLst>
              <a:ext uri="{FF2B5EF4-FFF2-40B4-BE49-F238E27FC236}">
                <a16:creationId xmlns:a16="http://schemas.microsoft.com/office/drawing/2014/main" id="{B85808F0-0189-44C3-A911-79220334FF9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fr-FR" sz="3600"/>
              <a:t>Private Member Functions</a:t>
            </a:r>
            <a:endParaRPr altLang="en-PK" lang="en-PK"/>
          </a:p>
        </p:txBody>
      </p:sp>
      <p:sp>
        <p:nvSpPr>
          <p:cNvPr id="83973" name="TextBox 8">
            <a:extLst>
              <a:ext uri="{FF2B5EF4-FFF2-40B4-BE49-F238E27FC236}">
                <a16:creationId xmlns:a16="http://schemas.microsoft.com/office/drawing/2014/main" id="{F08BE1AE-B335-4CC6-9BAB-6C5528680688}"/>
              </a:ext>
            </a:extLst>
          </p:cNvPr>
          <p:cNvSpPr txBox="1">
            <a:spLocks noChangeArrowheads="1"/>
          </p:cNvSpPr>
          <p:nvPr/>
        </p:nvSpPr>
        <p:spPr>
          <a:xfrm>
            <a:off x="5114925" y="2038350"/>
            <a:ext cx="28765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PK" b="1" lang="fr-FR" sz="1800">
                <a:solidFill>
                  <a:srgbClr val="FF0000"/>
                </a:solidFill>
              </a:rPr>
              <a:t>private member function</a:t>
            </a:r>
            <a:br>
              <a:rPr altLang="en-PK" b="1" lang="fr-FR" sz="2000">
                <a:solidFill>
                  <a:srgbClr val="B80000"/>
                </a:solidFill>
              </a:rPr>
            </a:br>
            <a:r>
              <a:rPr altLang="en-PK" b="1" lang="fr-FR" sz="1600"/>
              <a:t>(</a:t>
            </a:r>
            <a:r>
              <a:rPr altLang="en-PK" b="1" lang="en-US" sz="1600"/>
              <a:t>out-of-line)</a:t>
            </a:r>
            <a:br>
              <a:rPr altLang="en-PK" b="1" lang="fr-FR" sz="2000">
                <a:solidFill>
                  <a:srgbClr val="B80000"/>
                </a:solidFill>
              </a:rPr>
            </a:br>
            <a:endParaRPr altLang="en-PK" lang="en-PK" sz="180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E3698C3-DD2E-4ED0-8068-AC24B4CDFEE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Using Private Member Functions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3443584-D7B2-4327-A0FF-B5299BA9C04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spcBef>
                <a:spcPct val="60000"/>
              </a:spcBef>
              <a:buFontTx/>
              <a:buChar char="•"/>
            </a:pPr>
            <a:r>
              <a:rPr lang="en-US" sz="2800"/>
              <a:t>A </a:t>
            </a:r>
            <a:r>
              <a:rPr b="1" lang="en-US" sz="2800">
                <a:solidFill>
                  <a:srgbClr val="FF0000"/>
                </a:solidFill>
                <a:latin charset="0" panose="02070309020205020404" pitchFamily="49" typeface="Courier New"/>
              </a:rPr>
              <a:t>private</a:t>
            </a:r>
            <a:r>
              <a:rPr lang="en-US" sz="2800"/>
              <a:t> member function can only be called by another member function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60000"/>
              </a:spcBef>
              <a:buFontTx/>
              <a:buChar char="•"/>
            </a:pPr>
            <a:r>
              <a:rPr lang="en-US" sz="2800"/>
              <a:t>It is used for internal processing by the class, not for use outside of the class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96456-3776-4820-B884-595903FA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</a:t>
            </a:r>
            <a:r>
              <a:rPr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calcArea</a:t>
            </a:r>
            <a:r>
              <a:rPr b="1" dirty="0" lang="en-US">
                <a:latin charset="0" panose="02070309020205020404" pitchFamily="49" typeface="Courier New"/>
              </a:rPr>
              <a:t>(){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	return length * width;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}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displayArea</a:t>
            </a:r>
            <a:r>
              <a:rPr b="1" dirty="0" lang="en-US">
                <a:latin charset="0" panose="02070309020205020404" pitchFamily="49" typeface="Courier New"/>
              </a:rPr>
              <a:t>(){ </a:t>
            </a:r>
            <a:r>
              <a:rPr b="1" dirty="0" err="1" lang="en-US">
                <a:latin charset="0" panose="02070309020205020404" pitchFamily="49" typeface="Courier New"/>
              </a:rPr>
              <a:t>cout</a:t>
            </a:r>
            <a:r>
              <a:rPr b="1" dirty="0" lang="en-US">
                <a:latin charset="0" panose="02070309020205020404" pitchFamily="49" typeface="Courier New"/>
              </a:rPr>
              <a:t>&lt;&lt; </a:t>
            </a:r>
            <a:r>
              <a:rPr b="1" dirty="0" err="1" lang="en-US">
                <a:solidFill>
                  <a:srgbClr val="0070C0"/>
                </a:solidFill>
                <a:latin charset="0" panose="02070309020205020404" pitchFamily="49" typeface="Courier New"/>
              </a:rPr>
              <a:t>calcArea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()</a:t>
            </a:r>
            <a:r>
              <a:rPr b="1" dirty="0" lang="en-US">
                <a:latin charset="0" panose="02070309020205020404" pitchFamily="49" typeface="Courier New"/>
              </a:rPr>
              <a:t>;} </a:t>
            </a:r>
            <a:endParaRPr b="1" dirty="0" lang="en-US">
              <a:solidFill>
                <a:srgbClr val="0488AE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-5715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};</a:t>
            </a:r>
            <a:endParaRPr altLang="aa-ET" dirty="0" lang="aa-E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31B18-8272-44BC-8AE4-7044FE301CC8}"/>
              </a:ext>
            </a:extLst>
          </p:cNvPr>
          <p:cNvCxnSpPr>
            <a:cxnSpLocks/>
          </p:cNvCxnSpPr>
          <p:nvPr/>
        </p:nvCxnSpPr>
        <p:spPr>
          <a:xfrm flipH="1">
            <a:off x="4724400" y="2667000"/>
            <a:ext cx="1493838" cy="762000"/>
          </a:xfrm>
          <a:prstGeom prst="straightConnector1">
            <a:avLst/>
          </a:prstGeom>
          <a:ln w="3175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4" name="Title 7">
            <a:extLst>
              <a:ext uri="{FF2B5EF4-FFF2-40B4-BE49-F238E27FC236}">
                <a16:creationId xmlns:a16="http://schemas.microsoft.com/office/drawing/2014/main" id="{F88E7804-958F-4CA2-B5BF-18ABC8D1140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fr-FR" sz="3600"/>
              <a:t>Private Member Functions</a:t>
            </a:r>
            <a:endParaRPr altLang="en-PK" lang="en-PK"/>
          </a:p>
        </p:txBody>
      </p:sp>
      <p:sp>
        <p:nvSpPr>
          <p:cNvPr id="87045" name="TextBox 8">
            <a:extLst>
              <a:ext uri="{FF2B5EF4-FFF2-40B4-BE49-F238E27FC236}">
                <a16:creationId xmlns:a16="http://schemas.microsoft.com/office/drawing/2014/main" id="{BF0EA32F-187C-45B0-9EB8-051E7C44FE0D}"/>
              </a:ext>
            </a:extLst>
          </p:cNvPr>
          <p:cNvSpPr txBox="1">
            <a:spLocks noChangeArrowheads="1"/>
          </p:cNvSpPr>
          <p:nvPr/>
        </p:nvSpPr>
        <p:spPr>
          <a:xfrm>
            <a:off x="5114925" y="2038350"/>
            <a:ext cx="2878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PK" b="1" lang="fr-FR" sz="1800">
                <a:solidFill>
                  <a:srgbClr val="FF0000"/>
                </a:solidFill>
              </a:rPr>
              <a:t>private member function</a:t>
            </a:r>
            <a:br>
              <a:rPr altLang="en-PK" b="1" lang="fr-FR" sz="2000">
                <a:solidFill>
                  <a:srgbClr val="B80000"/>
                </a:solidFill>
              </a:rPr>
            </a:br>
            <a:r>
              <a:rPr altLang="en-PK" b="1" lang="fr-FR" sz="1600"/>
              <a:t>(</a:t>
            </a:r>
            <a:r>
              <a:rPr altLang="en-PK" b="1" lang="en-US" sz="1600"/>
              <a:t>inline)</a:t>
            </a:r>
            <a:br>
              <a:rPr altLang="en-PK" b="1" lang="fr-FR" sz="2000">
                <a:solidFill>
                  <a:srgbClr val="B80000"/>
                </a:solidFill>
              </a:rPr>
            </a:br>
            <a:endParaRPr altLang="en-PK" lang="en-PK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41E6512-DB60-452B-B390-CD8D0FF1E4A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Setters and Getters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652E08F-0ABF-48C4-B30A-116A15A93993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b="1" lang="en-US" u="sng"/>
              <a:t>Setter (Mutator): </a:t>
            </a:r>
            <a:r>
              <a:rPr lang="en-US"/>
              <a:t>a member function that </a:t>
            </a:r>
            <a:r>
              <a:rPr lang="en-US">
                <a:solidFill>
                  <a:srgbClr val="0070C0"/>
                </a:solidFill>
              </a:rPr>
              <a:t>assigns a value </a:t>
            </a:r>
            <a:r>
              <a:rPr lang="en-US"/>
              <a:t>to a class data member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b="1" lang="en-US" u="sng"/>
              <a:t>Getter (Accessor): a </a:t>
            </a:r>
            <a:r>
              <a:rPr lang="en-US"/>
              <a:t>function that </a:t>
            </a:r>
            <a:r>
              <a:rPr lang="en-US">
                <a:solidFill>
                  <a:srgbClr val="0070C0"/>
                </a:solidFill>
              </a:rPr>
              <a:t>reads/gets a value </a:t>
            </a:r>
            <a:r>
              <a:rPr lang="en-US"/>
              <a:t>from a class data member. </a:t>
            </a:r>
          </a:p>
        </p:txBody>
      </p:sp>
      <p:pic>
        <p:nvPicPr>
          <p:cNvPr descr="Coder designs, themes, templates and downloadable graphic elements on  Dribbble" id="88068" name="Picture 7">
            <a:extLst>
              <a:ext uri="{FF2B5EF4-FFF2-40B4-BE49-F238E27FC236}">
                <a16:creationId xmlns:a16="http://schemas.microsoft.com/office/drawing/2014/main" id="{C2C4BFF2-039D-4024-97E1-3ED5E2F090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3E02B08A-97DD-409F-9196-704716B87B3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533400" y="533400"/>
            <a:ext cx="8229600" cy="6172200"/>
          </a:xfrm>
        </p:spPr>
        <p:txBody>
          <a:bodyPr numCol="1"/>
          <a:lstStyle/>
          <a:p>
            <a:pPr>
              <a:buFontTx/>
              <a:buNone/>
              <a:defRPr/>
            </a:pP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 {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private: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length;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public: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setWidth</a:t>
            </a:r>
            <a:r>
              <a:rPr b="1" dirty="0" lang="en-US">
                <a:latin charset="0" panose="02070309020205020404" pitchFamily="49" typeface="Courier New"/>
              </a:rPr>
              <a:t>(double w){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</a:rPr>
              <a:t>//setter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	width = w;  	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void </a:t>
            </a:r>
            <a:r>
              <a:rPr b="1" dirty="0" err="1" lang="en-US">
                <a:latin charset="0" panose="02070309020205020404" pitchFamily="49" typeface="Courier New"/>
              </a:rPr>
              <a:t>setLength</a:t>
            </a:r>
            <a:r>
              <a:rPr b="1" dirty="0" lang="en-US">
                <a:latin charset="0" panose="02070309020205020404" pitchFamily="49" typeface="Courier New"/>
              </a:rPr>
              <a:t>(double l){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</a:rPr>
              <a:t>//setter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	length = l;  	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double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getWidth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(){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//getter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	return width;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double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getLength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(){ </a:t>
            </a: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//getter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488AE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		return length;	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b="1" dirty="0" lang="en-US">
              <a:solidFill>
                <a:srgbClr val="0488AE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r>
              <a:rPr dirty="0" lang="en-US"/>
              <a:t> </a:t>
            </a: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endParaRPr dirty="0" lang="en-US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13sowc copy" id="92162" name="Picture 2">
            <a:extLst>
              <a:ext uri="{FF2B5EF4-FFF2-40B4-BE49-F238E27FC236}">
                <a16:creationId xmlns:a16="http://schemas.microsoft.com/office/drawing/2014/main" id="{AEC217B9-3BBD-476B-9C96-7C478DA6771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595438"/>
            <a:ext cx="55626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Text Box 3">
            <a:extLst>
              <a:ext uri="{FF2B5EF4-FFF2-40B4-BE49-F238E27FC236}">
                <a16:creationId xmlns:a16="http://schemas.microsoft.com/office/drawing/2014/main" id="{1AF5B07F-4C17-4CCD-A24A-5B956E92EE8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572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Code outside the class must use the </a:t>
            </a:r>
            <a:r>
              <a:rPr lang="en-US" sz="2800">
                <a:solidFill>
                  <a:srgbClr val="0070C0"/>
                </a:solidFill>
              </a:rPr>
              <a:t>class's public member functions</a:t>
            </a:r>
            <a:r>
              <a:rPr lang="en-US" sz="2800"/>
              <a:t> to </a:t>
            </a:r>
            <a:r>
              <a:rPr lang="en-US" sz="2800">
                <a:solidFill>
                  <a:srgbClr val="FF0000"/>
                </a:solidFill>
              </a:rPr>
              <a:t>interact with the object</a:t>
            </a:r>
            <a:endParaRPr lang="en-US" sz="280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7A7323A-D464-4FB1-A0C9-425B8AE698A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5562600"/>
            <a:ext cx="8763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/>
              <a:t>Constraints can be added in setters to </a:t>
            </a:r>
            <a:r>
              <a:rPr lang="en-US" sz="2400">
                <a:solidFill>
                  <a:srgbClr val="0070C0"/>
                </a:solidFill>
              </a:rPr>
              <a:t>prevent unwanted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>
                <a:solidFill>
                  <a:srgbClr val="0070C0"/>
                </a:solidFill>
              </a:rPr>
              <a:t>values</a:t>
            </a:r>
            <a:r>
              <a:rPr lang="en-US" sz="2400"/>
              <a:t> in data members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734690D-0FC1-42C6-B30C-BC61A0965D7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Limitations of Procedural Programming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80BE85-652D-4053-9BF4-E5424B51576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altLang="en-PK" lang="en-US"/>
              <a:t>Variables and data structures are </a:t>
            </a:r>
            <a:r>
              <a:rPr altLang="en-PK" lang="en-US">
                <a:solidFill>
                  <a:srgbClr val="0070C0"/>
                </a:solidFill>
              </a:rPr>
              <a:t>passed to the functions</a:t>
            </a:r>
            <a:r>
              <a:rPr altLang="en-PK" lang="en-US"/>
              <a:t> that perform the desired operations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altLang="en-PK"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What if the data types or data structures change? </a:t>
            </a:r>
            <a:r>
              <a:rPr lang="en-US">
                <a:solidFill>
                  <a:srgbClr val="0070C0"/>
                </a:solidFill>
              </a:rPr>
              <a:t>Many functions must also be changed</a:t>
            </a:r>
            <a:r>
              <a:rPr lang="en-US"/>
              <a:t> – </a:t>
            </a:r>
            <a:r>
              <a:rPr lang="en-US">
                <a:solidFill>
                  <a:srgbClr val="FF0000"/>
                </a:solidFill>
              </a:rPr>
              <a:t>Error prone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As the procedural programs become </a:t>
            </a:r>
            <a:r>
              <a:rPr lang="en-US">
                <a:solidFill>
                  <a:srgbClr val="0070C0"/>
                </a:solidFill>
              </a:rPr>
              <a:t>larger</a:t>
            </a:r>
            <a:r>
              <a:rPr lang="en-US"/>
              <a:t>, function hierarchies become </a:t>
            </a:r>
            <a:r>
              <a:rPr lang="en-US">
                <a:solidFill>
                  <a:srgbClr val="0070C0"/>
                </a:solidFill>
              </a:rPr>
              <a:t>more complex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difficult to understand and maintain</a:t>
            </a:r>
          </a:p>
          <a:p>
            <a:pPr lvl="1">
              <a:lnSpc>
                <a:spcPct val="90000"/>
              </a:lnSpc>
            </a:pPr>
            <a:r>
              <a:rPr lang="en-US"/>
              <a:t>difficult to modify and extend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5E1788C-8D8D-4DF0-875C-748DAABA62F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z="3200"/>
              <a:t>Using </a:t>
            </a:r>
            <a:r>
              <a:rPr lang="en-US" sz="3200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lang="en-US" sz="3200"/>
              <a:t> With Member Functions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4669797-4C49-4FAA-A4C2-8CD8C73CE9BC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defRPr/>
            </a:pPr>
            <a:r>
              <a:rPr dirty="0" lang="en-US"/>
              <a:t>A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const</a:t>
            </a:r>
            <a:r>
              <a:rPr dirty="0" lang="en-US"/>
              <a:t> member function is </a:t>
            </a:r>
            <a:r>
              <a:rPr b="1" dirty="0" lang="en-US" u="sng">
                <a:solidFill>
                  <a:srgbClr val="0070C0"/>
                </a:solidFill>
              </a:rPr>
              <a:t>read-only</a:t>
            </a:r>
            <a:r>
              <a:rPr dirty="0" lang="en-US"/>
              <a:t>, </a:t>
            </a:r>
            <a:r>
              <a:rPr dirty="0" lang="en-US">
                <a:solidFill>
                  <a:srgbClr val="0070C0"/>
                </a:solidFill>
              </a:rPr>
              <a:t>cannot change the value </a:t>
            </a:r>
            <a:r>
              <a:rPr dirty="0" lang="en-US"/>
              <a:t>of any attribute</a:t>
            </a:r>
            <a:br>
              <a:rPr dirty="0" lang="en-US"/>
            </a:br>
            <a:br>
              <a:rPr dirty="0" lang="en-US"/>
            </a:b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>
                <a:latin charset="0" panose="02070309020205020404" pitchFamily="49" typeface="Courier New"/>
              </a:rPr>
              <a:t> Rectangle</a:t>
            </a:r>
          </a:p>
          <a:p>
            <a:pPr lvl="1">
              <a:buFontTx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private</a:t>
            </a:r>
            <a:r>
              <a:rPr b="1" dirty="0" lang="en-US">
                <a:latin charset="0" panose="02070309020205020404" pitchFamily="49" typeface="Courier New"/>
              </a:rPr>
              <a:t>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double width;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	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public</a:t>
            </a:r>
            <a:r>
              <a:rPr b="1" dirty="0" lang="en-US">
                <a:latin charset="0" panose="02070309020205020404" pitchFamily="49" typeface="Courier New"/>
              </a:rPr>
              <a:t>: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void </a:t>
            </a:r>
            <a:r>
              <a:rPr b="1" dirty="0" err="1" lang="en-US">
                <a:latin charset="0" panose="02070309020205020404" pitchFamily="49" typeface="Courier New"/>
              </a:rPr>
              <a:t>changeWidth</a:t>
            </a:r>
            <a:r>
              <a:rPr b="1" dirty="0" lang="en-US">
                <a:latin charset="0" panose="02070309020205020404" pitchFamily="49" typeface="Courier New"/>
              </a:rPr>
              <a:t>()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const </a:t>
            </a:r>
            <a:r>
              <a:rPr b="1" dirty="0" lang="en-US">
                <a:latin charset="0" panose="02070309020205020404" pitchFamily="49" typeface="Courier New"/>
              </a:rPr>
              <a:t>{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	width++;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//ERROR   </a:t>
            </a:r>
            <a:r>
              <a:rPr b="1" dirty="0" lang="en-US">
                <a:latin charset="0" panose="02070309020205020404" pitchFamily="49" typeface="Courier New"/>
              </a:rPr>
              <a:t>} 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</a:t>
            </a:r>
            <a:r>
              <a:rPr b="1" dirty="0" lang="en-US">
                <a:latin charset="0" panose="02070309020205020404" pitchFamily="49" typeface="Courier New"/>
              </a:rPr>
              <a:t>};</a:t>
            </a:r>
            <a:endParaRPr b="1" dirty="0" lang="en-US"/>
          </a:p>
          <a:p>
            <a:pPr>
              <a:defRPr/>
            </a:pPr>
            <a:endParaRPr dirty="0"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702C06C-F781-4731-8FEE-E20BEF5C21F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Getters do not change an object's data, so they should be marked </a:t>
            </a:r>
            <a:r>
              <a:rPr lang="en-US">
                <a:solidFill>
                  <a:srgbClr val="0070C0"/>
                </a:solidFill>
                <a:latin charset="0" panose="02070309020205020404" pitchFamily="49" typeface="Courier New"/>
              </a:rPr>
              <a:t>const</a:t>
            </a:r>
            <a:r>
              <a:rPr lang="en-US"/>
              <a:t>.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58F2EBE-5FBD-46A2-AF93-FB370674B0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n-US" sz="14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lang="en-US" sz="14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</a:t>
            </a: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class Rectangle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{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private: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double width;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double length;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public: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void setWidth(double);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void setLength(double);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double getWidth() </a:t>
            </a:r>
            <a:r>
              <a:rPr b="1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const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  { return width; }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 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double getLength() </a:t>
            </a:r>
            <a:r>
              <a:rPr b="1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const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  { return length; }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 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double getArea() </a:t>
            </a:r>
            <a:r>
              <a:rPr b="1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const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         { return width * length; }</a:t>
            </a:r>
            <a:b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b="1" lang="en-US" sz="20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};</a:t>
            </a:r>
            <a:br>
              <a:rPr lang="en-US" sz="14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</a:br>
            <a:r>
              <a:rPr lang="en-US" sz="1200">
                <a:solidFill>
                  <a:srgbClr val="000000"/>
                </a:solidFill>
                <a:latin charset="0" panose="02070309020205020404" pitchFamily="49" typeface="Courier New"/>
                <a:cs charset="0" panose="02020603050405020304" pitchFamily="18" typeface="Times New Roman"/>
              </a:rPr>
              <a:t>  </a:t>
            </a:r>
          </a:p>
        </p:txBody>
      </p:sp>
      <p:pic>
        <p:nvPicPr>
          <p:cNvPr descr="Coder designs, themes, templates and downloadable graphic elements on  Dribbble" id="94212" name="Picture 7">
            <a:extLst>
              <a:ext uri="{FF2B5EF4-FFF2-40B4-BE49-F238E27FC236}">
                <a16:creationId xmlns:a16="http://schemas.microsoft.com/office/drawing/2014/main" id="{0073C40C-B19C-4E92-A50E-836C3C37DEB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AF5B754-4557-4717-A33D-13C20896C00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Avoiding Stale Data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87B33AC-2AEA-4312-9D34-428F8B271B02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Some data is the result of a calculation.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In the </a:t>
            </a:r>
            <a:r>
              <a:rPr lang="en-US">
                <a:latin charset="0" panose="02070309020205020404" pitchFamily="49" typeface="Courier New"/>
              </a:rPr>
              <a:t>Rectangle</a:t>
            </a:r>
            <a:r>
              <a:rPr lang="en-US"/>
              <a:t> class the area of a rectangle is calculated.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length x width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If we were to use an </a:t>
            </a:r>
            <a:r>
              <a:rPr lang="en-US">
                <a:latin charset="0" panose="02070309020205020404" pitchFamily="49" typeface="Courier New"/>
              </a:rPr>
              <a:t>area</a:t>
            </a:r>
            <a:r>
              <a:rPr lang="en-US"/>
              <a:t> variable here in the </a:t>
            </a:r>
            <a:r>
              <a:rPr lang="en-US">
                <a:latin charset="0" panose="02070309020205020404" pitchFamily="49" typeface="Courier New"/>
              </a:rPr>
              <a:t>Rectangle</a:t>
            </a:r>
            <a:r>
              <a:rPr lang="en-US"/>
              <a:t> class, its value would be dependent on the length and the width.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If we change </a:t>
            </a:r>
            <a:r>
              <a:rPr lang="en-US">
                <a:latin charset="0" panose="02070309020205020404" pitchFamily="49" typeface="Courier New"/>
              </a:rPr>
              <a:t>length</a:t>
            </a:r>
            <a:r>
              <a:rPr lang="en-US"/>
              <a:t> or </a:t>
            </a:r>
            <a:r>
              <a:rPr lang="en-US">
                <a:latin charset="0" panose="02070309020205020404" pitchFamily="49" typeface="Courier New"/>
              </a:rPr>
              <a:t>width</a:t>
            </a:r>
            <a:r>
              <a:rPr lang="en-US"/>
              <a:t> without updating </a:t>
            </a:r>
            <a:r>
              <a:rPr lang="en-US">
                <a:latin charset="0" panose="02070309020205020404" pitchFamily="49" typeface="Courier New"/>
              </a:rPr>
              <a:t>area</a:t>
            </a:r>
            <a:r>
              <a:rPr lang="en-US"/>
              <a:t>, then </a:t>
            </a:r>
            <a:r>
              <a:rPr lang="en-US">
                <a:latin charset="0" panose="02070309020205020404" pitchFamily="49" typeface="Courier New"/>
              </a:rPr>
              <a:t>area</a:t>
            </a:r>
            <a:r>
              <a:rPr lang="en-US"/>
              <a:t> would become </a:t>
            </a:r>
            <a:r>
              <a:rPr i="1" lang="en-US"/>
              <a:t>stale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To avoid stale data, it is best to calculate the value of that data within a member function rather than store it in a variable.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6D380D6-2A79-44F2-B4C0-A9E9B38103F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Pointer to an Object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9FAA817-8116-49D2-9A52-91A38650048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 charset="0" panose="020B0604020202020204" pitchFamily="34" typeface="Arial"/>
              <a:buNone/>
              <a:defRPr/>
            </a:pPr>
            <a:r>
              <a:rPr dirty="0" lang="en-US"/>
              <a:t>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Rectangle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err="1" lang="en-US">
                <a:latin charset="0" panose="02070309020205020404" pitchFamily="49" typeface="Courier New"/>
              </a:rPr>
              <a:t>myRectangle</a:t>
            </a:r>
            <a:r>
              <a:rPr b="1" dirty="0" lang="en-US">
                <a:latin charset="0" panose="02070309020205020404" pitchFamily="49" typeface="Courier New"/>
              </a:rPr>
              <a:t>; //Rectangle object</a:t>
            </a:r>
            <a:endParaRPr dirty="0" lang="en-US"/>
          </a:p>
          <a:p>
            <a:pPr>
              <a:buFontTx/>
              <a:buChar char="•"/>
              <a:defRPr/>
            </a:pPr>
            <a:endParaRPr dirty="0" lang="en-US"/>
          </a:p>
          <a:p>
            <a:pPr>
              <a:buFontTx/>
              <a:buChar char="•"/>
              <a:defRPr/>
            </a:pPr>
            <a:r>
              <a:rPr dirty="0" lang="en-US"/>
              <a:t>Can define a pointer to an object: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Rectangle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latin charset="0" panose="02070309020205020404" pitchFamily="49" typeface="Courier New"/>
              </a:rPr>
              <a:t>; //Rectangle pointer</a:t>
            </a:r>
            <a:br>
              <a:rPr b="1" dirty="0" lang="en-US">
                <a:latin charset="0" panose="02070309020205020404" pitchFamily="49" typeface="Courier New"/>
              </a:rPr>
            </a:br>
            <a:endParaRPr b="1" dirty="0" lang="en-US">
              <a:latin charset="0" panose="02070309020205020404" pitchFamily="49" typeface="Courier New"/>
            </a:endParaRPr>
          </a:p>
          <a:p>
            <a:pPr>
              <a:buFontTx/>
              <a:buChar char="•"/>
              <a:defRPr/>
            </a:pPr>
            <a:r>
              <a:rPr dirty="0" lang="en-US"/>
              <a:t>Can access public members via pointer:</a:t>
            </a:r>
          </a:p>
          <a:p>
            <a:pPr lvl="1">
              <a:buClr>
                <a:schemeClr val="tx1"/>
              </a:buClr>
              <a:buFontTx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latin charset="0" panose="02070309020205020404" pitchFamily="49" typeface="Courier New"/>
              </a:rPr>
              <a:t>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b="1" dirty="0" err="1" lang="en-US">
                <a:latin charset="0" panose="02070309020205020404" pitchFamily="49" typeface="Courier New"/>
              </a:rPr>
              <a:t>myRectangle</a:t>
            </a:r>
            <a:r>
              <a:rPr b="1" dirty="0" lang="en-US">
                <a:latin charset="0" panose="02070309020205020404" pitchFamily="49" typeface="Courier New"/>
              </a:rPr>
              <a:t>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FE9A9-E856-49B0-963F-A276E7E482B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1150" y="4792663"/>
            <a:ext cx="5981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D72C961-A24A-4145-83EF-ECFCE7D49CE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Pointer to an Object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41F1C8E-D97B-4A39-9AE5-A88BD5905BB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lang="en-US"/>
              <a:t>Can access public members via pointer: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b="1" lang="en-US">
                <a:latin charset="0" panose="02070309020205020404" pitchFamily="49" typeface="Courier New"/>
              </a:rPr>
              <a:t>myRectangle; </a:t>
            </a:r>
          </a:p>
          <a:p>
            <a:pPr lvl="1">
              <a:buClr>
                <a:schemeClr val="tx1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/>
              <a:t>Recall you can use </a:t>
            </a:r>
            <a:r>
              <a:rPr b="1" lang="en-US">
                <a:solidFill>
                  <a:srgbClr val="FF0000"/>
                </a:solidFill>
              </a:rPr>
              <a:t>*</a:t>
            </a:r>
            <a:r>
              <a:rPr lang="en-US"/>
              <a:t> and </a:t>
            </a:r>
            <a:r>
              <a:rPr b="1" lang="en-US">
                <a:solidFill>
                  <a:srgbClr val="FF0000"/>
                </a:solidFill>
              </a:rPr>
              <a:t>.</a:t>
            </a:r>
            <a:r>
              <a:rPr b="1" lang="en-US"/>
              <a:t>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-&gt;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b="1" lang="en-US">
                <a:latin charset="0" panose="02070309020205020404" pitchFamily="49" typeface="Courier New"/>
              </a:rPr>
              <a:t>setWidth(12.5);</a:t>
            </a:r>
          </a:p>
          <a:p>
            <a:pPr lvl="1">
              <a:buClr>
                <a:schemeClr val="tx1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cout &lt;&lt; rPtr</a:t>
            </a:r>
            <a:r>
              <a:rPr b="1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b="1" lang="en-US">
                <a:latin charset="0" panose="02070309020205020404" pitchFamily="49" typeface="Courier New"/>
              </a:rPr>
              <a:t>getLength() &lt;&lt; endl;</a:t>
            </a:r>
            <a:endParaRPr b="1" lang="en-US"/>
          </a:p>
        </p:txBody>
      </p:sp>
      <p:pic>
        <p:nvPicPr>
          <p:cNvPr descr="Coder designs, themes, templates and downloadable graphic elements on  Dribbble" id="98308" name="Picture 7">
            <a:extLst>
              <a:ext uri="{FF2B5EF4-FFF2-40B4-BE49-F238E27FC236}">
                <a16:creationId xmlns:a16="http://schemas.microsoft.com/office/drawing/2014/main" id="{7ADDF716-9228-4AC7-9D77-B36BDA48A77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7485D31-ABDB-4312-B381-DB2B2873541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Pointer to an Object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E0649FD-60DA-4552-84F4-1134B2248596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lang="en-US"/>
              <a:t>Can access public members via pointer: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b="1" lang="en-US">
                <a:latin charset="0" panose="02070309020205020404" pitchFamily="49" typeface="Courier New"/>
              </a:rPr>
              <a:t>myRectangle;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b="1" lang="en-US">
                <a:latin charset="0" panose="02070309020205020404" pitchFamily="49" typeface="Courier New"/>
              </a:rPr>
              <a:t>setWidth(12.5);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rectPtr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altLang="en-PK" b="1" lang="en-US">
                <a:latin charset="0" panose="02070309020205020404" pitchFamily="49" typeface="Courier New"/>
              </a:rPr>
              <a:t>setLength(4.8);</a:t>
            </a:r>
            <a:endParaRPr b="1" lang="en-US">
              <a:latin charset="0" panose="02070309020205020404" pitchFamily="49"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96F52-5316-4D5F-94BB-EBF7D65EBE3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4267200"/>
            <a:ext cx="52387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4D9928E-918C-4179-8D86-E04F8A06956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Pointer to an Object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B79B9BB-D2C4-4E0E-9063-03B3848CD398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  <a:defRPr/>
            </a:pPr>
            <a:r>
              <a:rPr dirty="0" lang="en-US" u="sng"/>
              <a:t>Dynamically allocate </a:t>
            </a:r>
            <a:r>
              <a:rPr dirty="0" lang="en-US"/>
              <a:t>objects using a pointer</a:t>
            </a:r>
          </a:p>
          <a:p>
            <a:pPr>
              <a:buFontTx/>
              <a:buChar char="•"/>
              <a:defRPr/>
            </a:pPr>
            <a:endParaRPr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Rectangle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latin charset="0" panose="02070309020205020404" pitchFamily="49" typeface="Courier New"/>
              </a:rPr>
              <a:t>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new </a:t>
            </a:r>
            <a:r>
              <a:rPr b="1" dirty="0" lang="en-US">
                <a:latin charset="0" panose="02070309020205020404" pitchFamily="49" typeface="Courier New"/>
              </a:rPr>
              <a:t>Rectangle; </a:t>
            </a:r>
            <a:endParaRPr dirty="0" lang="en-US">
              <a:solidFill>
                <a:srgbClr val="FF0000"/>
              </a:solidFill>
            </a:endParaRP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b="1" dirty="0" err="1" lang="en-US">
                <a:latin charset="0" panose="02070309020205020404" pitchFamily="49" typeface="Courier New"/>
              </a:rPr>
              <a:t>setLength</a:t>
            </a:r>
            <a:r>
              <a:rPr b="1" dirty="0" lang="en-US">
                <a:latin charset="0" panose="02070309020205020404" pitchFamily="49" typeface="Courier New"/>
              </a:rPr>
              <a:t>(12.5);</a:t>
            </a:r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-&gt;</a:t>
            </a:r>
            <a:r>
              <a:rPr b="1" dirty="0" err="1" lang="en-US">
                <a:latin charset="0" panose="02070309020205020404" pitchFamily="49" typeface="Courier New"/>
              </a:rPr>
              <a:t>setWidth</a:t>
            </a:r>
            <a:r>
              <a:rPr b="1" dirty="0" lang="en-US">
                <a:latin charset="0" panose="02070309020205020404" pitchFamily="49" typeface="Courier New"/>
              </a:rPr>
              <a:t>(10.3);</a:t>
            </a:r>
          </a:p>
          <a:p>
            <a:pPr lvl="1">
              <a:buClr>
                <a:schemeClr val="tx1"/>
              </a:buClr>
              <a:buFontTx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lvl="1">
              <a:buClr>
                <a:schemeClr val="tx1"/>
              </a:buClr>
              <a:buFontTx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>
              <a:buClr>
                <a:schemeClr val="tx1"/>
              </a:buClr>
              <a:defRPr/>
            </a:pPr>
            <a:r>
              <a:rPr dirty="0" lang="en-US"/>
              <a:t>Deallocate memory and delete object</a:t>
            </a:r>
          </a:p>
          <a:p>
            <a:pPr indent="0" marL="0">
              <a:buClr>
                <a:schemeClr val="tx1"/>
              </a:buClr>
              <a:buFont charset="0" panose="020B0604020202020204" pitchFamily="34" typeface="Arial"/>
              <a:buNone/>
              <a:defRPr/>
            </a:pP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delete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buClr>
                <a:schemeClr val="tx1"/>
              </a:buClr>
              <a:buFont charset="0" panose="020B0604020202020204" pitchFamily="34" typeface="Arial"/>
              <a:buNone/>
              <a:defRPr/>
            </a:pPr>
            <a:r>
              <a:rPr b="1" dirty="0" err="1" lang="en-US">
                <a:latin charset="0" panose="02070309020205020404" pitchFamily="49" typeface="Courier New"/>
              </a:rPr>
              <a:t>rPtr</a:t>
            </a:r>
            <a:r>
              <a:rPr b="1" dirty="0" lang="en-US">
                <a:latin charset="0" panose="02070309020205020404" pitchFamily="49" typeface="Courier New"/>
              </a:rPr>
              <a:t> =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NULL</a:t>
            </a:r>
            <a:r>
              <a:rPr b="1" dirty="0" lang="en-US">
                <a:latin charset="0" panose="02070309020205020404" pitchFamily="49" typeface="Courier New"/>
              </a:rPr>
              <a:t>; </a:t>
            </a:r>
          </a:p>
        </p:txBody>
      </p:sp>
      <p:pic>
        <p:nvPicPr>
          <p:cNvPr descr="Coder designs, themes, templates and downloadable graphic elements on  Dribbble" id="102404" name="Picture 7">
            <a:extLst>
              <a:ext uri="{FF2B5EF4-FFF2-40B4-BE49-F238E27FC236}">
                <a16:creationId xmlns:a16="http://schemas.microsoft.com/office/drawing/2014/main" id="{094C0E9C-15B1-4237-A05E-ADFCC57948B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5">
            <a:extLst>
              <a:ext uri="{FF2B5EF4-FFF2-40B4-BE49-F238E27FC236}">
                <a16:creationId xmlns:a16="http://schemas.microsoft.com/office/drawing/2014/main" id="{A9EECC5A-310B-414F-8A3D-60E2A2D48EF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Reference to Objects</a:t>
            </a:r>
          </a:p>
        </p:txBody>
      </p:sp>
      <p:sp>
        <p:nvSpPr>
          <p:cNvPr id="104451" name="Rectangle 36">
            <a:extLst>
              <a:ext uri="{FF2B5EF4-FFF2-40B4-BE49-F238E27FC236}">
                <a16:creationId xmlns:a16="http://schemas.microsoft.com/office/drawing/2014/main" id="{79B9BD79-875D-4237-AEBA-3C4F229A40C5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numCol="1"/>
          <a:lstStyle/>
          <a:p>
            <a:pPr>
              <a:buFontTx/>
              <a:buChar char="•"/>
            </a:pPr>
            <a:endParaRPr altLang="en-PK" b="1" lang="en-US" sz="2800">
              <a:solidFill>
                <a:srgbClr val="2C14DE"/>
              </a:solidFill>
            </a:endParaRPr>
          </a:p>
          <a:p>
            <a:pPr>
              <a:buFontTx/>
              <a:buChar char="•"/>
            </a:pPr>
            <a:endParaRPr altLang="en-PK" b="1" lang="en-US" sz="2800">
              <a:solidFill>
                <a:srgbClr val="2C14DE"/>
              </a:solidFill>
            </a:endParaRPr>
          </a:p>
          <a:p>
            <a:pPr>
              <a:buFontTx/>
              <a:buChar char="•"/>
            </a:pPr>
            <a:endParaRPr altLang="en-PK" b="1" lang="en-US" sz="2800">
              <a:solidFill>
                <a:srgbClr val="00B050"/>
              </a:solidFill>
            </a:endParaRPr>
          </a:p>
          <a:p>
            <a:pPr>
              <a:buFontTx/>
              <a:buChar char="•"/>
            </a:pPr>
            <a:endParaRPr altLang="en-PK" b="1" lang="en-US" sz="2800">
              <a:solidFill>
                <a:srgbClr val="00B050"/>
              </a:solidFill>
            </a:endParaRPr>
          </a:p>
          <a:p>
            <a:pPr algn="just">
              <a:buFontTx/>
              <a:buChar char="•"/>
            </a:pPr>
            <a:endParaRPr altLang="en-PK" b="1" lang="en-US" sz="2800"/>
          </a:p>
          <a:p>
            <a:pPr>
              <a:buFontTx/>
              <a:buChar char="•"/>
            </a:pPr>
            <a:endParaRPr altLang="en-PK" b="1" lang="en-US" sz="2800">
              <a:solidFill>
                <a:srgbClr val="00B050"/>
              </a:solidFill>
            </a:endParaRPr>
          </a:p>
          <a:p>
            <a:pPr>
              <a:buFontTx/>
              <a:buChar char="•"/>
            </a:pPr>
            <a:endParaRPr altLang="en-PK" b="1" lang="en-US" sz="2800">
              <a:solidFill>
                <a:srgbClr val="00B050"/>
              </a:solidFill>
            </a:endParaRPr>
          </a:p>
        </p:txBody>
      </p:sp>
      <p:pic>
        <p:nvPicPr>
          <p:cNvPr id="104452" name="Picture 2">
            <a:extLst>
              <a:ext uri="{FF2B5EF4-FFF2-40B4-BE49-F238E27FC236}">
                <a16:creationId xmlns:a16="http://schemas.microsoft.com/office/drawing/2014/main" id="{37FBF5D0-6C8A-4474-A408-8AC478E72EF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4"/>
          <a:stretch>
            <a:fillRect/>
          </a:stretch>
        </p:blipFill>
        <p:spPr>
          <a:xfrm>
            <a:off x="1524000" y="1295400"/>
            <a:ext cx="65151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Coder designs, themes, templates and downloadable graphic elements on  Dribbble" id="104453" name="Picture 7">
            <a:extLst>
              <a:ext uri="{FF2B5EF4-FFF2-40B4-BE49-F238E27FC236}">
                <a16:creationId xmlns:a16="http://schemas.microsoft.com/office/drawing/2014/main" id="{151AE340-AC9F-4810-BFC6-B79AD5B8D80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5">
            <a:extLst>
              <a:ext uri="{FF2B5EF4-FFF2-40B4-BE49-F238E27FC236}">
                <a16:creationId xmlns:a16="http://schemas.microsoft.com/office/drawing/2014/main" id="{89483F67-EA62-473F-8C36-AD7B01AC241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Reference to Objects</a:t>
            </a:r>
          </a:p>
        </p:txBody>
      </p:sp>
      <p:sp>
        <p:nvSpPr>
          <p:cNvPr id="106499" name="Content Placeholder 1">
            <a:extLst>
              <a:ext uri="{FF2B5EF4-FFF2-40B4-BE49-F238E27FC236}">
                <a16:creationId xmlns:a16="http://schemas.microsoft.com/office/drawing/2014/main" id="{31DB717B-51CB-4D5E-AEA4-543B114D20C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4937125"/>
            <a:ext cx="8229600" cy="1189038"/>
          </a:xfrm>
        </p:spPr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Reference is an </a:t>
            </a:r>
            <a:r>
              <a:rPr altLang="en-PK" lang="en-US">
                <a:solidFill>
                  <a:srgbClr val="0070C0"/>
                </a:solidFill>
              </a:rPr>
              <a:t>alias</a:t>
            </a:r>
            <a:r>
              <a:rPr altLang="en-PK" lang="en-US"/>
              <a:t> to an existing object</a:t>
            </a:r>
          </a:p>
          <a:p>
            <a:pPr>
              <a:buFontTx/>
              <a:buChar char="•"/>
            </a:pPr>
            <a:endParaRPr altLang="en-PK" lang="en-PK"/>
          </a:p>
        </p:txBody>
      </p:sp>
      <p:sp>
        <p:nvSpPr>
          <p:cNvPr id="106500" name="Slide Number Placeholder 2">
            <a:extLst>
              <a:ext uri="{FF2B5EF4-FFF2-40B4-BE49-F238E27FC236}">
                <a16:creationId xmlns:a16="http://schemas.microsoft.com/office/drawing/2014/main" id="{4A77CF78-BE51-4B09-AED6-244AAF2851B2}"/>
              </a:ext>
            </a:extLst>
          </p:cNvPr>
          <p:cNvSpPr>
            <a:spLocks noChangeArrowheads="1" noGrp="1"/>
          </p:cNvSpPr>
          <p:nvPr>
            <p:ph idx="10" sz="quarter" type="sldNum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457200"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457200"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457200"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457200"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457200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457200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457200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457200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C1DC3-55A9-4034-A8B6-F95C3D891E68}" type="slidenum">
              <a:rPr altLang="en-PK" lang="en-US" smtClean="0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altLang="en-PK" lang="en-US" sz="1200">
              <a:solidFill>
                <a:srgbClr val="898989"/>
              </a:solidFill>
            </a:endParaRPr>
          </a:p>
        </p:txBody>
      </p:sp>
      <p:pic>
        <p:nvPicPr>
          <p:cNvPr id="106501" name="Picture 4">
            <a:extLst>
              <a:ext uri="{FF2B5EF4-FFF2-40B4-BE49-F238E27FC236}">
                <a16:creationId xmlns:a16="http://schemas.microsoft.com/office/drawing/2014/main" id="{11623E4E-5D20-463D-934B-89E9E4FD967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/>
          <a:stretch>
            <a:fillRect/>
          </a:stretch>
        </p:blipFill>
        <p:spPr>
          <a:xfrm>
            <a:off x="457200" y="44450"/>
            <a:ext cx="85709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592C0-D796-4C18-AE39-7A8E61A6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91" y="5593905"/>
            <a:ext cx="7975817" cy="989457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5">
            <a:extLst>
              <a:ext uri="{FF2B5EF4-FFF2-40B4-BE49-F238E27FC236}">
                <a16:creationId xmlns:a16="http://schemas.microsoft.com/office/drawing/2014/main" id="{48548256-7EC0-44D8-8904-802959B4B25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Reference and Pointers to Objects</a:t>
            </a:r>
          </a:p>
        </p:txBody>
      </p:sp>
      <p:pic>
        <p:nvPicPr>
          <p:cNvPr id="108547" name="Picture 1">
            <a:extLst>
              <a:ext uri="{FF2B5EF4-FFF2-40B4-BE49-F238E27FC236}">
                <a16:creationId xmlns:a16="http://schemas.microsoft.com/office/drawing/2014/main" id="{DD05EAFB-E0D3-4099-AD01-FACA2F1080E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 t="1373"/>
          <a:stretch>
            <a:fillRect/>
          </a:stretch>
        </p:blipFill>
        <p:spPr>
          <a:xfrm>
            <a:off x="152400" y="1066800"/>
            <a:ext cx="6858000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B64D6-A67D-4FEA-BC15-6A8DFE02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63" y="1987550"/>
            <a:ext cx="4114800" cy="1936750"/>
          </a:xfrm>
          <a:prstGeom prst="rect">
            <a:avLst/>
          </a:prstGeo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60756A7-4C5F-477E-9388-7F1244D74CE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Object 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02B65-8804-4330-BFF9-C6E8E930A0F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Procedural programming focuses on </a:t>
            </a:r>
            <a:r>
              <a:rPr altLang="en-PK" lang="en-US">
                <a:solidFill>
                  <a:srgbClr val="0070C0"/>
                </a:solidFill>
              </a:rPr>
              <a:t>creating procedures</a:t>
            </a:r>
            <a:r>
              <a:rPr altLang="en-PK" lang="en-US"/>
              <a:t>, object-oriented programming focuses on </a:t>
            </a:r>
            <a:r>
              <a:rPr altLang="en-PK" lang="en-US">
                <a:solidFill>
                  <a:srgbClr val="0070C0"/>
                </a:solidFill>
              </a:rPr>
              <a:t>creating objects</a:t>
            </a: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An object is a </a:t>
            </a:r>
            <a:r>
              <a:rPr altLang="en-PK" lang="en-US">
                <a:solidFill>
                  <a:srgbClr val="FF0000"/>
                </a:solidFill>
              </a:rPr>
              <a:t>self-contained unit </a:t>
            </a:r>
            <a:r>
              <a:rPr altLang="en-PK" lang="en-US"/>
              <a:t>that consists of both data and procedures. </a:t>
            </a:r>
          </a:p>
          <a:p>
            <a:pPr>
              <a:buFontTx/>
              <a:buChar char="•"/>
            </a:pPr>
            <a:endParaRPr altLang="en-PK" lang="en-US"/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double width;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double length;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 </a:t>
            </a:r>
            <a:endParaRPr altLang="en-PK" b="1" lang="en-US" sz="2000">
              <a:latin charset="0" panose="020B0609020204030204" pitchFamily="49" typeface="Consolas"/>
            </a:endParaRP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displayWidth();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displayLength(); </a:t>
            </a:r>
          </a:p>
          <a:p>
            <a:pPr indent="0" lvl="1" marL="342900">
              <a:buFontTx/>
              <a:buNone/>
            </a:pPr>
            <a:r>
              <a:rPr altLang="en-PK" b="1" lang="en-US">
                <a:latin charset="0" panose="020B0609020204030204" pitchFamily="49" typeface="Consolas"/>
              </a:rPr>
              <a:t>displayArea();</a:t>
            </a:r>
            <a:endParaRPr altLang="en-PK" b="1" lang="en-PK">
              <a:latin charset="0" panose="020B0609020204030204" pitchFamily="49" typeface="Consola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A3B7D9A-51E0-4EA6-B228-BEB9CEDB5FCB}"/>
              </a:ext>
            </a:extLst>
          </p:cNvPr>
          <p:cNvSpPr/>
          <p:nvPr/>
        </p:nvSpPr>
        <p:spPr>
          <a:xfrm>
            <a:off x="4035425" y="4046538"/>
            <a:ext cx="381000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4CB020-67E0-42E4-BB58-88834E6EA27A}"/>
              </a:ext>
            </a:extLst>
          </p:cNvPr>
          <p:cNvSpPr/>
          <p:nvPr/>
        </p:nvSpPr>
        <p:spPr>
          <a:xfrm>
            <a:off x="4035425" y="5280025"/>
            <a:ext cx="381000" cy="137636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D44FF5D-6B32-4A1F-BD9F-2FF8BD7BD8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4191000"/>
            <a:ext cx="2590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Data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endParaRPr altLang="en-PK" lang="en-US" sz="2800">
              <a:solidFill>
                <a:srgbClr val="0070C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0070C0"/>
                </a:solidFill>
                <a:latin charset="0" panose="020F0502020204030204" pitchFamily="34" typeface="Calibri"/>
              </a:rPr>
              <a:t>Functions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240ED-DD1A-4CA9-81B1-6CE3AC4D6BCB}"/>
              </a:ext>
            </a:extLst>
          </p:cNvPr>
          <p:cNvSpPr/>
          <p:nvPr/>
        </p:nvSpPr>
        <p:spPr>
          <a:xfrm>
            <a:off x="609600" y="3886200"/>
            <a:ext cx="5562600" cy="28956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numCol="1"/>
          <a:lstStyle/>
          <a:p>
            <a:pPr algn="ctr" eaLnBrk="1" hangingPunct="1">
              <a:defRPr/>
            </a:pPr>
            <a:endParaRPr altLang="aa-ET" lang="aa-ET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B751D27-5E41-4289-AEEE-A5682428D4B5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0" y="4710113"/>
            <a:ext cx="25908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Rectangle Object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AF88252-FEEA-4D9B-9D1D-995B44146328}"/>
              </a:ext>
            </a:extLst>
          </p:cNvPr>
          <p:cNvSpPr/>
          <p:nvPr/>
        </p:nvSpPr>
        <p:spPr>
          <a:xfrm>
            <a:off x="4727575" y="2349500"/>
            <a:ext cx="4346575" cy="1828800"/>
          </a:xfrm>
          <a:prstGeom prst="cloudCallou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defRPr/>
            </a:pPr>
            <a:r>
              <a:rPr b="1" dirty="0" lang="en-US" sz="2000">
                <a:solidFill>
                  <a:srgbClr val="FF0000"/>
                </a:solidFill>
              </a:rPr>
              <a:t>Encapsulation</a:t>
            </a:r>
            <a:r>
              <a:rPr dirty="0" lang="en-US"/>
              <a:t> </a:t>
            </a:r>
            <a:r>
              <a:rPr dirty="0" lang="en-US" sz="2000">
                <a:solidFill>
                  <a:schemeClr val="tx1"/>
                </a:solidFill>
              </a:rPr>
              <a:t>refers to the combining of data and code into a single object</a:t>
            </a:r>
            <a:endParaRPr altLang="aa-ET" dirty="0" lang="aa-E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6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  <p:bldP animBg="1" grpId="0" spid="11"/>
      <p:bldP grpId="0" spid="12"/>
      <p:bldP animBg="1" grpId="0" spid="2"/>
      <p:bldP grpId="0" spid="8"/>
      <p:bldP animBg="1" grpId="0" s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CCF941C-7B4C-4CEA-8126-374E6AB362B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Separating Specification from Implementation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8744626-4883-4697-A958-3E78ED845AC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Makes it easier to </a:t>
            </a:r>
            <a:r>
              <a:rPr altLang="en-PK" lang="en-US">
                <a:solidFill>
                  <a:srgbClr val="0070C0"/>
                </a:solidFill>
              </a:rPr>
              <a:t>modify programs</a:t>
            </a:r>
          </a:p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Header files (.h)</a:t>
            </a:r>
          </a:p>
          <a:p>
            <a:pPr lvl="1"/>
            <a:r>
              <a:rPr altLang="en-PK" lang="en-US"/>
              <a:t>Contains </a:t>
            </a:r>
            <a:r>
              <a:rPr altLang="en-PK" lang="en-US">
                <a:solidFill>
                  <a:srgbClr val="0070C0"/>
                </a:solidFill>
              </a:rPr>
              <a:t>class definitions and function prototypes</a:t>
            </a:r>
          </a:p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Source-code files (.cpp)</a:t>
            </a:r>
          </a:p>
          <a:p>
            <a:pPr lvl="1"/>
            <a:r>
              <a:rPr altLang="en-PK" lang="en-US"/>
              <a:t>Contains </a:t>
            </a:r>
            <a:r>
              <a:rPr altLang="en-PK" lang="en-US">
                <a:solidFill>
                  <a:srgbClr val="0070C0"/>
                </a:solidFill>
              </a:rPr>
              <a:t>member function definitions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pic>
        <p:nvPicPr>
          <p:cNvPr descr="Coder designs, themes, templates and downloadable graphic elements on  Dribbble" id="110596" name="Picture 7">
            <a:extLst>
              <a:ext uri="{FF2B5EF4-FFF2-40B4-BE49-F238E27FC236}">
                <a16:creationId xmlns:a16="http://schemas.microsoft.com/office/drawing/2014/main" id="{16406BCD-143D-4BEC-BC1C-479232382BC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0">
            <a:extLst>
              <a:ext uri="{FF2B5EF4-FFF2-40B4-BE49-F238E27FC236}">
                <a16:creationId xmlns:a16="http://schemas.microsoft.com/office/drawing/2014/main" id="{AE3B6698-7D28-47DB-B9BD-0F257129EE08}"/>
              </a:ext>
            </a:extLst>
          </p:cNvPr>
          <p:cNvGrpSpPr>
            <a:grpSpLocks/>
          </p:cNvGrpSpPr>
          <p:nvPr/>
        </p:nvGrpSpPr>
        <p:grpSpPr>
          <a:xfrm>
            <a:off x="76200" y="228600"/>
            <a:ext cx="6705600" cy="6400800"/>
            <a:chOff x="0" y="0"/>
            <a:chExt cx="3072" cy="8228"/>
          </a:xfrm>
          <a:solidFill>
            <a:schemeClr val="bg1"/>
          </a:solidFill>
        </p:grpSpPr>
        <p:grpSp>
          <p:nvGrpSpPr>
            <p:cNvPr id="9225" name="Group 27">
              <a:extLst>
                <a:ext uri="{FF2B5EF4-FFF2-40B4-BE49-F238E27FC236}">
                  <a16:creationId xmlns:a16="http://schemas.microsoft.com/office/drawing/2014/main" id="{877191FD-2F79-405E-9F35-AF1D0A6B2C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  <a:grpFill/>
          </p:grpSpPr>
          <p:sp>
            <p:nvSpPr>
              <p:cNvPr id="9289" name="Rectangle 26">
                <a:extLst>
                  <a:ext uri="{FF2B5EF4-FFF2-40B4-BE49-F238E27FC236}">
                    <a16:creationId xmlns:a16="http://schemas.microsoft.com/office/drawing/2014/main" id="{8478DE94-0CE3-41C7-9CB8-705A9747F15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9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90" name="Rectangle 4">
                <a:extLst>
                  <a:ext uri="{FF2B5EF4-FFF2-40B4-BE49-F238E27FC236}">
                    <a16:creationId xmlns:a16="http://schemas.microsoft.com/office/drawing/2014/main" id="{DDCA971B-3813-4ADC-AA59-6B144229DEE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Fig. 6.5: time1.h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26" name="Group 29">
              <a:extLst>
                <a:ext uri="{FF2B5EF4-FFF2-40B4-BE49-F238E27FC236}">
                  <a16:creationId xmlns:a16="http://schemas.microsoft.com/office/drawing/2014/main" id="{97CC8262-C5B0-4133-B57A-9EDBE76EC7C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  <a:grpFill/>
          </p:grpSpPr>
          <p:sp>
            <p:nvSpPr>
              <p:cNvPr id="9287" name="Rectangle 28">
                <a:extLst>
                  <a:ext uri="{FF2B5EF4-FFF2-40B4-BE49-F238E27FC236}">
                    <a16:creationId xmlns:a16="http://schemas.microsoft.com/office/drawing/2014/main" id="{25207F23-51F2-48DD-B962-408F771FED4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83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88" name="Rectangle 5">
                <a:extLst>
                  <a:ext uri="{FF2B5EF4-FFF2-40B4-BE49-F238E27FC236}">
                    <a16:creationId xmlns:a16="http://schemas.microsoft.com/office/drawing/2014/main" id="{653E4392-EA28-471B-BF45-DCA90401165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Declaration of the Time class.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27" name="Group 31">
              <a:extLst>
                <a:ext uri="{FF2B5EF4-FFF2-40B4-BE49-F238E27FC236}">
                  <a16:creationId xmlns:a16="http://schemas.microsoft.com/office/drawing/2014/main" id="{AF605B35-4D90-429B-8022-CCB12604C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  <a:grpFill/>
          </p:grpSpPr>
          <p:sp>
            <p:nvSpPr>
              <p:cNvPr id="9285" name="Rectangle 30">
                <a:extLst>
                  <a:ext uri="{FF2B5EF4-FFF2-40B4-BE49-F238E27FC236}">
                    <a16:creationId xmlns:a16="http://schemas.microsoft.com/office/drawing/2014/main" id="{9BCCFAB8-C298-4FCE-9789-4EE8ACD3E8A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57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86" name="Rectangle 6">
                <a:extLst>
                  <a:ext uri="{FF2B5EF4-FFF2-40B4-BE49-F238E27FC236}">
                    <a16:creationId xmlns:a16="http://schemas.microsoft.com/office/drawing/2014/main" id="{A91CCB11-3C16-4408-9E7C-CE673D1F84D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3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Member functions are defined in time1.cpp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28" name="Group 33">
              <a:extLst>
                <a:ext uri="{FF2B5EF4-FFF2-40B4-BE49-F238E27FC236}">
                  <a16:creationId xmlns:a16="http://schemas.microsoft.com/office/drawing/2014/main" id="{1FD8EF63-4A03-4642-9C56-5A518C4E749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  <a:grpFill/>
          </p:grpSpPr>
          <p:sp>
            <p:nvSpPr>
              <p:cNvPr id="9283" name="Rectangle 32">
                <a:extLst>
                  <a:ext uri="{FF2B5EF4-FFF2-40B4-BE49-F238E27FC236}">
                    <a16:creationId xmlns:a16="http://schemas.microsoft.com/office/drawing/2014/main" id="{6139CDDB-FBEF-4277-89F5-7441AEE452F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31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84" name="Rectangle 7">
                <a:extLst>
                  <a:ext uri="{FF2B5EF4-FFF2-40B4-BE49-F238E27FC236}">
                    <a16:creationId xmlns:a16="http://schemas.microsoft.com/office/drawing/2014/main" id="{5B69B479-B3B2-49FB-890F-8E1FC6A5353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4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29" name="Group 35">
              <a:extLst>
                <a:ext uri="{FF2B5EF4-FFF2-40B4-BE49-F238E27FC236}">
                  <a16:creationId xmlns:a16="http://schemas.microsoft.com/office/drawing/2014/main" id="{F260350E-CDE7-4F6E-B49F-8CDF963272A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  <a:grpFill/>
          </p:grpSpPr>
          <p:sp>
            <p:nvSpPr>
              <p:cNvPr id="9281" name="Rectangle 34">
                <a:extLst>
                  <a:ext uri="{FF2B5EF4-FFF2-40B4-BE49-F238E27FC236}">
                    <a16:creationId xmlns:a16="http://schemas.microsoft.com/office/drawing/2014/main" id="{E6EDC44D-F12F-4243-B0EE-F7A973D7A56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505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82" name="Rectangle 8">
                <a:extLst>
                  <a:ext uri="{FF2B5EF4-FFF2-40B4-BE49-F238E27FC236}">
                    <a16:creationId xmlns:a16="http://schemas.microsoft.com/office/drawing/2014/main" id="{B5FE847E-E7D1-46FB-AB63-F13051DE6ED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5	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prevent multiple inclusions of header file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0" name="Group 37">
              <a:extLst>
                <a:ext uri="{FF2B5EF4-FFF2-40B4-BE49-F238E27FC236}">
                  <a16:creationId xmlns:a16="http://schemas.microsoft.com/office/drawing/2014/main" id="{9E760A48-C31D-4E2C-BED5-DD0C4E96CE5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  <a:grpFill/>
          </p:grpSpPr>
          <p:sp>
            <p:nvSpPr>
              <p:cNvPr id="9279" name="Rectangle 36">
                <a:extLst>
                  <a:ext uri="{FF2B5EF4-FFF2-40B4-BE49-F238E27FC236}">
                    <a16:creationId xmlns:a16="http://schemas.microsoft.com/office/drawing/2014/main" id="{470F4622-13AB-43A5-87EB-797E27FF1B2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9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80" name="Rectangle 9">
                <a:extLst>
                  <a:ext uri="{FF2B5EF4-FFF2-40B4-BE49-F238E27FC236}">
                    <a16:creationId xmlns:a16="http://schemas.microsoft.com/office/drawing/2014/main" id="{5EC4B179-8C16-40A2-BED2-7D3147D8FDC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6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#</a:t>
                </a:r>
                <a:r>
                  <a:rPr b="1" dirty="0" err="1" lang="en-US" sz="1200">
                    <a:latin charset="0" panose="02070309020205020404" pitchFamily="49" typeface="Courier New"/>
                  </a:rPr>
                  <a:t>ifndef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TIME1_H</a:t>
                </a:r>
              </a:p>
              <a:p>
                <a:pPr eaLnBrk="1" hangingPunct="1">
                  <a:defRPr/>
                </a:pPr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1" name="Group 39">
              <a:extLst>
                <a:ext uri="{FF2B5EF4-FFF2-40B4-BE49-F238E27FC236}">
                  <a16:creationId xmlns:a16="http://schemas.microsoft.com/office/drawing/2014/main" id="{28B62B0F-6339-4F7D-A808-B5B20EB211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  <a:grpFill/>
          </p:grpSpPr>
          <p:sp>
            <p:nvSpPr>
              <p:cNvPr id="9277" name="Rectangle 38">
                <a:extLst>
                  <a:ext uri="{FF2B5EF4-FFF2-40B4-BE49-F238E27FC236}">
                    <a16:creationId xmlns:a16="http://schemas.microsoft.com/office/drawing/2014/main" id="{5971725B-DCDE-4431-8CCA-E665E4DB3AA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53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78" name="Rectangle 10">
                <a:extLst>
                  <a:ext uri="{FF2B5EF4-FFF2-40B4-BE49-F238E27FC236}">
                    <a16:creationId xmlns:a16="http://schemas.microsoft.com/office/drawing/2014/main" id="{F2825F65-BF2F-40B4-91D6-993EB037E67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7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#define TIME1_H</a:t>
                </a:r>
              </a:p>
              <a:p>
                <a:pPr eaLnBrk="1" hangingPunct="1">
                  <a:defRPr/>
                </a:pPr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2" name="Group 41">
              <a:extLst>
                <a:ext uri="{FF2B5EF4-FFF2-40B4-BE49-F238E27FC236}">
                  <a16:creationId xmlns:a16="http://schemas.microsoft.com/office/drawing/2014/main" id="{0706A044-2935-41C2-ACB7-C77840C3F7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  <a:grpFill/>
          </p:grpSpPr>
          <p:sp>
            <p:nvSpPr>
              <p:cNvPr id="9275" name="Rectangle 40">
                <a:extLst>
                  <a:ext uri="{FF2B5EF4-FFF2-40B4-BE49-F238E27FC236}">
                    <a16:creationId xmlns:a16="http://schemas.microsoft.com/office/drawing/2014/main" id="{1E268AD1-3905-448F-BD28-05EA4E07B0D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27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76" name="Rectangle 11">
                <a:extLst>
                  <a:ext uri="{FF2B5EF4-FFF2-40B4-BE49-F238E27FC236}">
                    <a16:creationId xmlns:a16="http://schemas.microsoft.com/office/drawing/2014/main" id="{8601619A-427E-4202-A284-E3F89F5E3A0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8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3" name="Group 43">
              <a:extLst>
                <a:ext uri="{FF2B5EF4-FFF2-40B4-BE49-F238E27FC236}">
                  <a16:creationId xmlns:a16="http://schemas.microsoft.com/office/drawing/2014/main" id="{BB1E4C6F-BC32-42BE-9E61-DE9E1072836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  <a:grpFill/>
          </p:grpSpPr>
          <p:sp>
            <p:nvSpPr>
              <p:cNvPr id="9273" name="Rectangle 42">
                <a:extLst>
                  <a:ext uri="{FF2B5EF4-FFF2-40B4-BE49-F238E27FC236}">
                    <a16:creationId xmlns:a16="http://schemas.microsoft.com/office/drawing/2014/main" id="{5238B73D-B905-47A1-892C-D7271286F52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001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74" name="Rectangle 12">
                <a:extLst>
                  <a:ext uri="{FF2B5EF4-FFF2-40B4-BE49-F238E27FC236}">
                    <a16:creationId xmlns:a16="http://schemas.microsoft.com/office/drawing/2014/main" id="{1F7D4480-2E84-4985-8B9D-A104EA7BE09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9	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Time abstract data type definition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4" name="Group 45">
              <a:extLst>
                <a:ext uri="{FF2B5EF4-FFF2-40B4-BE49-F238E27FC236}">
                  <a16:creationId xmlns:a16="http://schemas.microsoft.com/office/drawing/2014/main" id="{E1C11852-8E4A-4E9C-A167-DF92D32DB41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  <a:grpFill/>
          </p:grpSpPr>
          <p:sp>
            <p:nvSpPr>
              <p:cNvPr id="9271" name="Rectangle 44">
                <a:extLst>
                  <a:ext uri="{FF2B5EF4-FFF2-40B4-BE49-F238E27FC236}">
                    <a16:creationId xmlns:a16="http://schemas.microsoft.com/office/drawing/2014/main" id="{1AF0A100-8FEB-4C55-AD9E-56447BB9CBB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75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72" name="Rectangle 13">
                <a:extLst>
                  <a:ext uri="{FF2B5EF4-FFF2-40B4-BE49-F238E27FC236}">
                    <a16:creationId xmlns:a16="http://schemas.microsoft.com/office/drawing/2014/main" id="{B97EC5BA-93BD-4F62-9996-2101A67AAB0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10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class</a:t>
                </a:r>
                <a:r>
                  <a:rPr b="1" lang="en-US" sz="1200">
                    <a:latin charset="0" panose="02070309020205020404" pitchFamily="49" typeface="Courier New"/>
                  </a:rPr>
                  <a:t> Time {</a:t>
                </a: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5" name="Group 47">
              <a:extLst>
                <a:ext uri="{FF2B5EF4-FFF2-40B4-BE49-F238E27FC236}">
                  <a16:creationId xmlns:a16="http://schemas.microsoft.com/office/drawing/2014/main" id="{3BA1F07E-D2AF-4AD8-A46E-018796E5C3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  <a:grpFill/>
          </p:grpSpPr>
          <p:sp>
            <p:nvSpPr>
              <p:cNvPr id="9269" name="Rectangle 46">
                <a:extLst>
                  <a:ext uri="{FF2B5EF4-FFF2-40B4-BE49-F238E27FC236}">
                    <a16:creationId xmlns:a16="http://schemas.microsoft.com/office/drawing/2014/main" id="{F8813155-AEA4-4BBA-8930-6606157B8E7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9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70" name="Rectangle 14">
                <a:extLst>
                  <a:ext uri="{FF2B5EF4-FFF2-40B4-BE49-F238E27FC236}">
                    <a16:creationId xmlns:a16="http://schemas.microsoft.com/office/drawing/2014/main" id="{1D4802EA-C984-4F45-BDA2-A41D3F737AC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11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public: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6" name="Group 49">
              <a:extLst>
                <a:ext uri="{FF2B5EF4-FFF2-40B4-BE49-F238E27FC236}">
                  <a16:creationId xmlns:a16="http://schemas.microsoft.com/office/drawing/2014/main" id="{B7D27156-1069-4D69-921E-D148811C13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  <a:grpFill/>
          </p:grpSpPr>
          <p:sp>
            <p:nvSpPr>
              <p:cNvPr id="9267" name="Rectangle 48">
                <a:extLst>
                  <a:ext uri="{FF2B5EF4-FFF2-40B4-BE49-F238E27FC236}">
                    <a16:creationId xmlns:a16="http://schemas.microsoft.com/office/drawing/2014/main" id="{6656156A-637B-4D9E-AF9D-FDC40A193FC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23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68" name="Rectangle 15">
                <a:extLst>
                  <a:ext uri="{FF2B5EF4-FFF2-40B4-BE49-F238E27FC236}">
                    <a16:creationId xmlns:a16="http://schemas.microsoft.com/office/drawing/2014/main" id="{2B550830-D4FE-446E-85CF-65310B84A07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12	</a:t>
                </a:r>
                <a:r>
                  <a:rPr b="1" lang="en-US" sz="1200">
                    <a:latin charset="0" panose="02070309020205020404" pitchFamily="49" typeface="Courier New"/>
                  </a:rPr>
                  <a:t>   Time();                    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constructor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7" name="Group 51">
              <a:extLst>
                <a:ext uri="{FF2B5EF4-FFF2-40B4-BE49-F238E27FC236}">
                  <a16:creationId xmlns:a16="http://schemas.microsoft.com/office/drawing/2014/main" id="{F5B4F4EC-5CB1-4B3A-8AD0-339D7C73A4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  <a:grpFill/>
          </p:grpSpPr>
          <p:sp>
            <p:nvSpPr>
              <p:cNvPr id="9265" name="Rectangle 50">
                <a:extLst>
                  <a:ext uri="{FF2B5EF4-FFF2-40B4-BE49-F238E27FC236}">
                    <a16:creationId xmlns:a16="http://schemas.microsoft.com/office/drawing/2014/main" id="{CBF546F4-3134-4845-BF2D-0FA15A501F0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97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66" name="Rectangle 16">
                <a:extLst>
                  <a:ext uri="{FF2B5EF4-FFF2-40B4-BE49-F238E27FC236}">
                    <a16:creationId xmlns:a16="http://schemas.microsoft.com/office/drawing/2014/main" id="{37CDD285-1C95-40B1-B257-3749C90316E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13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lang="en-US" sz="1200">
                    <a:latin charset="0" panose="02070309020205020404" pitchFamily="49" typeface="Courier New"/>
                  </a:rPr>
                  <a:t> setTime( int, int, int );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set hour, minute, second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8" name="Group 53">
              <a:extLst>
                <a:ext uri="{FF2B5EF4-FFF2-40B4-BE49-F238E27FC236}">
                  <a16:creationId xmlns:a16="http://schemas.microsoft.com/office/drawing/2014/main" id="{40A29BFE-000F-4870-BE36-B30154D1905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  <a:grpFill/>
          </p:grpSpPr>
          <p:sp>
            <p:nvSpPr>
              <p:cNvPr id="9263" name="Rectangle 52">
                <a:extLst>
                  <a:ext uri="{FF2B5EF4-FFF2-40B4-BE49-F238E27FC236}">
                    <a16:creationId xmlns:a16="http://schemas.microsoft.com/office/drawing/2014/main" id="{3EEA0D40-71A4-48FB-898B-B14C48C13B2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71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64" name="Rectangle 17">
                <a:extLst>
                  <a:ext uri="{FF2B5EF4-FFF2-40B4-BE49-F238E27FC236}">
                    <a16:creationId xmlns:a16="http://schemas.microsoft.com/office/drawing/2014/main" id="{615D01F0-7167-4EB4-9383-B7465160DD8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14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lang="en-US" sz="1200">
                    <a:latin charset="0" panose="02070309020205020404" pitchFamily="49" typeface="Courier New"/>
                  </a:rPr>
                  <a:t> printMilitary();      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print military time format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39" name="Group 55">
              <a:extLst>
                <a:ext uri="{FF2B5EF4-FFF2-40B4-BE49-F238E27FC236}">
                  <a16:creationId xmlns:a16="http://schemas.microsoft.com/office/drawing/2014/main" id="{6E5AB89B-29E4-4A0A-9922-A51B51EE851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  <a:grpFill/>
          </p:grpSpPr>
          <p:sp>
            <p:nvSpPr>
              <p:cNvPr id="9261" name="Rectangle 54">
                <a:extLst>
                  <a:ext uri="{FF2B5EF4-FFF2-40B4-BE49-F238E27FC236}">
                    <a16:creationId xmlns:a16="http://schemas.microsoft.com/office/drawing/2014/main" id="{6CE530F6-0152-4131-9BFB-73944734938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245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62" name="Rectangle 18">
                <a:extLst>
                  <a:ext uri="{FF2B5EF4-FFF2-40B4-BE49-F238E27FC236}">
                    <a16:creationId xmlns:a16="http://schemas.microsoft.com/office/drawing/2014/main" id="{1FDF434A-AAC8-4BE5-92BE-9FD70BDAF16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15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void</a:t>
                </a:r>
                <a:r>
                  <a:rPr b="1" lang="en-US" sz="1200">
                    <a:latin charset="0" panose="02070309020205020404" pitchFamily="49" typeface="Courier New"/>
                  </a:rPr>
                  <a:t> printStandard();      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print standard time format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0" name="Group 57">
              <a:extLst>
                <a:ext uri="{FF2B5EF4-FFF2-40B4-BE49-F238E27FC236}">
                  <a16:creationId xmlns:a16="http://schemas.microsoft.com/office/drawing/2014/main" id="{A179BADF-33DE-42F0-BD40-C178A7D44A4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  <a:grpFill/>
          </p:grpSpPr>
          <p:sp>
            <p:nvSpPr>
              <p:cNvPr id="9259" name="Rectangle 56">
                <a:extLst>
                  <a:ext uri="{FF2B5EF4-FFF2-40B4-BE49-F238E27FC236}">
                    <a16:creationId xmlns:a16="http://schemas.microsoft.com/office/drawing/2014/main" id="{0D4D912E-30E2-4A57-9CF0-CEF51A98718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19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60" name="Rectangle 19">
                <a:extLst>
                  <a:ext uri="{FF2B5EF4-FFF2-40B4-BE49-F238E27FC236}">
                    <a16:creationId xmlns:a16="http://schemas.microsoft.com/office/drawing/2014/main" id="{EA7F243E-56F3-4D61-9651-0150A122309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16	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private: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1" name="Group 59">
              <a:extLst>
                <a:ext uri="{FF2B5EF4-FFF2-40B4-BE49-F238E27FC236}">
                  <a16:creationId xmlns:a16="http://schemas.microsoft.com/office/drawing/2014/main" id="{DDFA8950-1747-485B-B7AF-599E5426E9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  <a:grpFill/>
          </p:grpSpPr>
          <p:sp>
            <p:nvSpPr>
              <p:cNvPr id="9257" name="Rectangle 58">
                <a:extLst>
                  <a:ext uri="{FF2B5EF4-FFF2-40B4-BE49-F238E27FC236}">
                    <a16:creationId xmlns:a16="http://schemas.microsoft.com/office/drawing/2014/main" id="{D50C53D5-889C-4541-AD6F-D9634B1A54E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93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58" name="Rectangle 20">
                <a:extLst>
                  <a:ext uri="{FF2B5EF4-FFF2-40B4-BE49-F238E27FC236}">
                    <a16:creationId xmlns:a16="http://schemas.microsoft.com/office/drawing/2014/main" id="{542E64B0-6758-4393-BDC7-2C2E50E1796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17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lang="en-US" sz="1200">
                    <a:latin charset="0" panose="02070309020205020404" pitchFamily="49" typeface="Courier New"/>
                  </a:rPr>
                  <a:t> hour;  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0 - 23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2" name="Group 61">
              <a:extLst>
                <a:ext uri="{FF2B5EF4-FFF2-40B4-BE49-F238E27FC236}">
                  <a16:creationId xmlns:a16="http://schemas.microsoft.com/office/drawing/2014/main" id="{6F95245B-82E8-4F0A-951B-861ECF14CD22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  <a:grpFill/>
          </p:grpSpPr>
          <p:sp>
            <p:nvSpPr>
              <p:cNvPr id="9255" name="Rectangle 60">
                <a:extLst>
                  <a:ext uri="{FF2B5EF4-FFF2-40B4-BE49-F238E27FC236}">
                    <a16:creationId xmlns:a16="http://schemas.microsoft.com/office/drawing/2014/main" id="{09B1EE3F-E510-41EB-9E53-25D7CACC384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67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56" name="Rectangle 21">
                <a:extLst>
                  <a:ext uri="{FF2B5EF4-FFF2-40B4-BE49-F238E27FC236}">
                    <a16:creationId xmlns:a16="http://schemas.microsoft.com/office/drawing/2014/main" id="{B9A09C6C-F6E4-4CF8-836C-8352527305E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18	</a:t>
                </a:r>
                <a:r>
                  <a:rPr b="1" lang="en-US" sz="1200">
                    <a:latin charset="0" panose="02070309020205020404" pitchFamily="49" typeface="Courier New"/>
                  </a:rPr>
                  <a:t>   </a:t>
                </a:r>
                <a:r>
                  <a:rPr b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lang="en-US" sz="1200">
                    <a:latin charset="0" panose="02070309020205020404" pitchFamily="49" typeface="Courier New"/>
                  </a:rPr>
                  <a:t> minute;  </a:t>
                </a:r>
                <a:r>
                  <a:rPr b="1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 // 0 - 59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3" name="Group 63">
              <a:extLst>
                <a:ext uri="{FF2B5EF4-FFF2-40B4-BE49-F238E27FC236}">
                  <a16:creationId xmlns:a16="http://schemas.microsoft.com/office/drawing/2014/main" id="{FA40219B-EBAE-45E1-949F-318101B8FC3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  <a:grpFill/>
          </p:grpSpPr>
          <p:sp>
            <p:nvSpPr>
              <p:cNvPr id="9253" name="Rectangle 62">
                <a:extLst>
                  <a:ext uri="{FF2B5EF4-FFF2-40B4-BE49-F238E27FC236}">
                    <a16:creationId xmlns:a16="http://schemas.microsoft.com/office/drawing/2014/main" id="{8E6F8D77-0A2B-43F9-8BD7-0A459ACA710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741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54" name="Rectangle 22">
                <a:extLst>
                  <a:ext uri="{FF2B5EF4-FFF2-40B4-BE49-F238E27FC236}">
                    <a16:creationId xmlns:a16="http://schemas.microsoft.com/office/drawing/2014/main" id="{E355D0B6-DB3D-4830-BFBC-1D29485DEF3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19	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  </a:t>
                </a:r>
                <a:r>
                  <a:rPr b="1" dirty="0" err="1" lang="en-US" sz="1200">
                    <a:solidFill>
                      <a:srgbClr val="275AFF"/>
                    </a:solidFill>
                    <a:latin charset="0" panose="02070309020205020404" pitchFamily="49" typeface="Courier New"/>
                  </a:rPr>
                  <a:t>int</a:t>
                </a:r>
                <a:r>
                  <a:rPr b="1" dirty="0" lang="en-US" sz="1200">
                    <a:latin charset="0" panose="02070309020205020404" pitchFamily="49" typeface="Courier New"/>
                  </a:rPr>
                  <a:t> second;   </a:t>
                </a:r>
                <a:r>
                  <a:rPr b="1" dirty="0" lang="en-US" sz="1200">
                    <a:solidFill>
                      <a:srgbClr val="33CC33"/>
                    </a:solidFill>
                    <a:latin charset="0" panose="02070309020205020404" pitchFamily="49" typeface="Courier New"/>
                  </a:rPr>
                  <a:t>// 0 - 59</a:t>
                </a:r>
                <a:endParaRPr b="1" dirty="0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dirty="0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4" name="Group 65">
              <a:extLst>
                <a:ext uri="{FF2B5EF4-FFF2-40B4-BE49-F238E27FC236}">
                  <a16:creationId xmlns:a16="http://schemas.microsoft.com/office/drawing/2014/main" id="{7367BD2F-00CA-462D-91B4-155DE7AEA6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  <a:grpFill/>
          </p:grpSpPr>
          <p:sp>
            <p:nvSpPr>
              <p:cNvPr id="9251" name="Rectangle 64">
                <a:extLst>
                  <a:ext uri="{FF2B5EF4-FFF2-40B4-BE49-F238E27FC236}">
                    <a16:creationId xmlns:a16="http://schemas.microsoft.com/office/drawing/2014/main" id="{100F3CBA-F17B-4331-8DBF-3DF9420DF75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115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52" name="Rectangle 23">
                <a:extLst>
                  <a:ext uri="{FF2B5EF4-FFF2-40B4-BE49-F238E27FC236}">
                    <a16:creationId xmlns:a16="http://schemas.microsoft.com/office/drawing/2014/main" id="{29A32954-CCD6-46FC-84B8-D7462A6514B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20	</a:t>
                </a:r>
                <a:r>
                  <a:rPr b="1" lang="en-US" sz="1200">
                    <a:latin charset="0" panose="02070309020205020404" pitchFamily="49" typeface="Courier New"/>
                  </a:rPr>
                  <a:t>};</a:t>
                </a: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5" name="Group 67">
              <a:extLst>
                <a:ext uri="{FF2B5EF4-FFF2-40B4-BE49-F238E27FC236}">
                  <a16:creationId xmlns:a16="http://schemas.microsoft.com/office/drawing/2014/main" id="{2F1A6B73-9F80-42B7-BAF4-3ECAE26BAFFA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  <a:grpFill/>
          </p:grpSpPr>
          <p:sp>
            <p:nvSpPr>
              <p:cNvPr id="9249" name="Rectangle 66">
                <a:extLst>
                  <a:ext uri="{FF2B5EF4-FFF2-40B4-BE49-F238E27FC236}">
                    <a16:creationId xmlns:a16="http://schemas.microsoft.com/office/drawing/2014/main" id="{C86C2ABC-65B6-46C3-B5FB-F5FFFAF0405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9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50" name="Rectangle 24">
                <a:extLst>
                  <a:ext uri="{FF2B5EF4-FFF2-40B4-BE49-F238E27FC236}">
                    <a16:creationId xmlns:a16="http://schemas.microsoft.com/office/drawing/2014/main" id="{551F9574-6373-4F18-A1A4-96FF3B65F1E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21	</a:t>
                </a:r>
                <a:endParaRPr b="1" lang="en-US" sz="1200">
                  <a:latin charset="0" panose="02070309020205020404" pitchFamily="49" typeface="Courier New"/>
                </a:endParaRP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  <p:grpSp>
          <p:nvGrpSpPr>
            <p:cNvPr id="9246" name="Group 69">
              <a:extLst>
                <a:ext uri="{FF2B5EF4-FFF2-40B4-BE49-F238E27FC236}">
                  <a16:creationId xmlns:a16="http://schemas.microsoft.com/office/drawing/2014/main" id="{13687B24-F221-4DB0-B560-DECB448AF11C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  <a:grpFill/>
          </p:grpSpPr>
          <p:sp>
            <p:nvSpPr>
              <p:cNvPr id="9247" name="Rectangle 68">
                <a:extLst>
                  <a:ext uri="{FF2B5EF4-FFF2-40B4-BE49-F238E27FC236}">
                    <a16:creationId xmlns:a16="http://schemas.microsoft.com/office/drawing/2014/main" id="{C30290C3-58D9-478D-98CE-A021DE3A552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63"/>
                <a:ext cx="85" cy="3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 numCol="1"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endParaRPr altLang="fr-FR" lang="fr-FR" sz="1200"/>
              </a:p>
            </p:txBody>
          </p:sp>
          <p:sp>
            <p:nvSpPr>
              <p:cNvPr id="9248" name="Rectangle 25">
                <a:extLst>
                  <a:ext uri="{FF2B5EF4-FFF2-40B4-BE49-F238E27FC236}">
                    <a16:creationId xmlns:a16="http://schemas.microsoft.com/office/drawing/2014/main" id="{7F071A5E-C61F-48AC-BDFE-203CFFB94B4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numCol="1"/>
              <a:lstStyle>
                <a:lvl1pPr eaLnBrk="0" hangingPunct="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1pPr>
                <a:lvl2pPr eaLnBrk="0" hangingPunct="0" indent="-285750" marL="74295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2pPr>
                <a:lvl3pPr eaLnBrk="0" hangingPunct="0" indent="-228600" marL="11430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3pPr>
                <a:lvl4pPr eaLnBrk="0" hangingPunct="0" indent="-228600" marL="16002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4pPr>
                <a:lvl5pPr eaLnBrk="0" hangingPunct="0" indent="-228600" marL="2057400"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tabLst>
                    <a:tab algn="r" pos="139700"/>
                    <a:tab algn="l" pos="292100"/>
                  </a:tabLst>
                  <a:defRPr sz="2800">
                    <a:solidFill>
                      <a:schemeClr val="tx1"/>
                    </a:solidFill>
                    <a:latin charset="0" panose="020B0604020202020204" pitchFamily="34" typeface="Arial"/>
                    <a:ea charset="-128" panose="020B0600070205080204" pitchFamily="34" typeface="ＭＳ Ｐゴシック"/>
                  </a:defRPr>
                </a:lvl9pPr>
              </a:lstStyle>
              <a:p>
                <a:pPr eaLnBrk="1" hangingPunct="1"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anose="02070309020205020404" pitchFamily="49" typeface="Courier New"/>
                  </a:rPr>
                  <a:t>	22	</a:t>
                </a:r>
                <a:r>
                  <a:rPr b="1" lang="en-US" sz="1200">
                    <a:latin charset="0" panose="02070309020205020404" pitchFamily="49" typeface="Courier New"/>
                  </a:rPr>
                  <a:t>#endif</a:t>
                </a:r>
              </a:p>
              <a:p>
                <a:pPr eaLnBrk="1" hangingPunct="1">
                  <a:defRPr/>
                </a:pPr>
                <a:endParaRPr b="1" lang="en-US" sz="1200">
                  <a:latin charset="0" panose="02070309020205020404" pitchFamily="49" typeface="Courier New"/>
                </a:endParaRPr>
              </a:p>
            </p:txBody>
          </p:sp>
        </p:grp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18E68E5-9DD3-4ED3-81DB-11EBEAB9FB2D}"/>
              </a:ext>
            </a:extLst>
          </p:cNvPr>
          <p:cNvGrpSpPr>
            <a:grpSpLocks/>
          </p:cNvGrpSpPr>
          <p:nvPr/>
        </p:nvGrpSpPr>
        <p:grpSpPr>
          <a:xfrm>
            <a:off x="1828800" y="2127250"/>
            <a:ext cx="7086600" cy="1022350"/>
            <a:chOff x="1152" y="1340"/>
            <a:chExt cx="4394" cy="644"/>
          </a:xfrm>
          <a:solidFill>
            <a:schemeClr val="bg1">
              <a:lumMod val="85000"/>
            </a:schemeClr>
          </a:solidFill>
        </p:grpSpPr>
        <p:sp>
          <p:nvSpPr>
            <p:cNvPr id="9223" name="Line 74">
              <a:extLst>
                <a:ext uri="{FF2B5EF4-FFF2-40B4-BE49-F238E27FC236}">
                  <a16:creationId xmlns:a16="http://schemas.microsoft.com/office/drawing/2014/main" id="{0DE9954C-A01C-4F74-BDAA-F9AE51BEB4DD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1152" y="1340"/>
              <a:ext cx="2928" cy="4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numCol="1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4" name="Text Box 73">
              <a:extLst>
                <a:ext uri="{FF2B5EF4-FFF2-40B4-BE49-F238E27FC236}">
                  <a16:creationId xmlns:a16="http://schemas.microsoft.com/office/drawing/2014/main" id="{E8C479F2-38C5-4D13-8E81-A44F97C2555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16" y="1344"/>
              <a:ext cx="2330" cy="6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If </a:t>
              </a:r>
              <a:r>
                <a:rPr b="1" lang="en-US" sz="1200">
                  <a:latin charset="0" panose="02070309020205020404" pitchFamily="49" typeface="Courier New"/>
                </a:rPr>
                <a:t>time1.h</a:t>
              </a:r>
              <a:r>
                <a:rPr lang="en-US" sz="1200"/>
                <a:t> (</a:t>
              </a:r>
              <a:r>
                <a:rPr b="1" lang="en-US" sz="1200">
                  <a:latin charset="0" panose="02070309020205020404" pitchFamily="49" typeface="Courier New"/>
                </a:rPr>
                <a:t>TIME1_H</a:t>
              </a:r>
              <a:r>
                <a:rPr lang="en-US" sz="1200"/>
                <a:t>) is not defined (</a:t>
              </a:r>
              <a:r>
                <a:rPr b="1" lang="en-US" sz="1200">
                  <a:latin charset="0" panose="02070309020205020404" pitchFamily="49" typeface="Courier New"/>
                </a:rPr>
                <a:t>#ifndef</a:t>
              </a:r>
              <a:r>
                <a:rPr lang="en-US" sz="1200"/>
                <a:t>) then it is loaded (</a:t>
              </a:r>
              <a:r>
                <a:rPr b="1" lang="en-US" sz="1200">
                  <a:latin charset="0" panose="02070309020205020404" pitchFamily="49" typeface="Courier New"/>
                </a:rPr>
                <a:t>#define</a:t>
              </a:r>
              <a:r>
                <a:rPr lang="en-US" sz="1200"/>
                <a:t> </a:t>
              </a:r>
              <a:r>
                <a:rPr b="1" lang="en-US" sz="1200">
                  <a:latin charset="0" panose="02070309020205020404" pitchFamily="49" typeface="Courier New"/>
                </a:rPr>
                <a:t>TIME1_H</a:t>
              </a:r>
              <a:r>
                <a:rPr lang="en-US" sz="1200"/>
                <a:t>).  If </a:t>
              </a:r>
              <a:r>
                <a:rPr b="1" lang="en-US" sz="1200">
                  <a:latin charset="0" panose="02070309020205020404" pitchFamily="49" typeface="Courier New"/>
                </a:rPr>
                <a:t>TIME1_H</a:t>
              </a:r>
              <a:r>
                <a:rPr lang="en-US" sz="1200"/>
                <a:t> </a:t>
              </a:r>
              <a:r>
                <a:rPr i="1" lang="en-US" sz="1200"/>
                <a:t>is</a:t>
              </a:r>
              <a:r>
                <a:rPr lang="en-US" sz="1200"/>
                <a:t> already defined, then everything up to </a:t>
              </a:r>
              <a:r>
                <a:rPr b="1" lang="en-US" sz="1200">
                  <a:latin charset="0" panose="02070309020205020404" pitchFamily="49" typeface="Courier New"/>
                </a:rPr>
                <a:t>#endif</a:t>
              </a:r>
              <a:r>
                <a:rPr lang="en-US" sz="1200">
                  <a:latin charset="0" panose="02070309020205020404" pitchFamily="49" typeface="Courier New"/>
                </a:rPr>
                <a:t> </a:t>
              </a:r>
              <a:r>
                <a:rPr lang="en-US" sz="1200"/>
                <a:t>is ignored.</a:t>
              </a:r>
            </a:p>
            <a:p>
              <a:pPr eaLnBrk="1" hangingPunct="1">
                <a:defRPr/>
              </a:pPr>
              <a:r>
                <a:rPr lang="en-US" sz="1200"/>
                <a:t>This prevents loading a header file multiple times.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CB0C8716-F96B-4C0F-A367-C1AE0CB17964}"/>
              </a:ext>
            </a:extLst>
          </p:cNvPr>
          <p:cNvGrpSpPr>
            <a:grpSpLocks/>
          </p:cNvGrpSpPr>
          <p:nvPr/>
        </p:nvGrpSpPr>
        <p:grpSpPr>
          <a:xfrm>
            <a:off x="1828800" y="1371602"/>
            <a:ext cx="7239000" cy="414338"/>
            <a:chOff x="1200" y="816"/>
            <a:chExt cx="4320" cy="261"/>
          </a:xfrm>
          <a:solidFill>
            <a:schemeClr val="bg1">
              <a:lumMod val="85000"/>
            </a:schemeClr>
          </a:solidFill>
        </p:grpSpPr>
        <p:sp>
          <p:nvSpPr>
            <p:cNvPr id="9221" name="Text Box 84">
              <a:extLst>
                <a:ext uri="{FF2B5EF4-FFF2-40B4-BE49-F238E27FC236}">
                  <a16:creationId xmlns:a16="http://schemas.microsoft.com/office/drawing/2014/main" id="{C91C762D-0ED3-4592-90AC-016BCBF62F1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057" y="816"/>
              <a:ext cx="2463" cy="17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/>
                <a:t>Dot ( . ) replaced with underscore ( _ ) in file name.</a:t>
              </a:r>
            </a:p>
          </p:txBody>
        </p:sp>
        <p:sp>
          <p:nvSpPr>
            <p:cNvPr id="9222" name="Line 85">
              <a:extLst>
                <a:ext uri="{FF2B5EF4-FFF2-40B4-BE49-F238E27FC236}">
                  <a16:creationId xmlns:a16="http://schemas.microsoft.com/office/drawing/2014/main" id="{4EF5B06E-EAB6-4D47-899D-CDBA9BBF5B8A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200" y="890"/>
              <a:ext cx="1857" cy="1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numCol="1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descr="Coder designs, themes, templates and downloadable graphic elements on  Dribbble" id="112645" name="Picture 7">
            <a:extLst>
              <a:ext uri="{FF2B5EF4-FFF2-40B4-BE49-F238E27FC236}">
                <a16:creationId xmlns:a16="http://schemas.microsoft.com/office/drawing/2014/main" id="{3ED38073-97EC-4E95-A365-1982224783A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1">
            <a:extLst>
              <a:ext uri="{FF2B5EF4-FFF2-40B4-BE49-F238E27FC236}">
                <a16:creationId xmlns:a16="http://schemas.microsoft.com/office/drawing/2014/main" id="{C8FA0040-CBBA-4C68-AFB9-4EE27704437D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705600" cy="190500"/>
            <a:chOff x="0" y="0"/>
            <a:chExt cx="3072" cy="374"/>
          </a:xfrm>
          <a:solidFill>
            <a:schemeClr val="bg1"/>
          </a:solidFill>
        </p:grpSpPr>
        <p:sp>
          <p:nvSpPr>
            <p:cNvPr id="10356" name="Rectangle 40">
              <a:extLst>
                <a:ext uri="{FF2B5EF4-FFF2-40B4-BE49-F238E27FC236}">
                  <a16:creationId xmlns:a16="http://schemas.microsoft.com/office/drawing/2014/main" id="{5F812118-846F-4913-8C70-39F3F7D28B5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57" name="Rectangle 4">
              <a:extLst>
                <a:ext uri="{FF2B5EF4-FFF2-40B4-BE49-F238E27FC236}">
                  <a16:creationId xmlns:a16="http://schemas.microsoft.com/office/drawing/2014/main" id="{24F8A121-1C4B-4434-A2DC-102450A2F14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23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Fig. 6.5: time1.cpp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3" name="Group 43">
            <a:extLst>
              <a:ext uri="{FF2B5EF4-FFF2-40B4-BE49-F238E27FC236}">
                <a16:creationId xmlns:a16="http://schemas.microsoft.com/office/drawing/2014/main" id="{6A49ADCC-3F3B-40C2-B8E2-61D5CCD0BB1A}"/>
              </a:ext>
            </a:extLst>
          </p:cNvPr>
          <p:cNvGrpSpPr>
            <a:grpSpLocks/>
          </p:cNvGrpSpPr>
          <p:nvPr/>
        </p:nvGrpSpPr>
        <p:grpSpPr>
          <a:xfrm>
            <a:off x="0" y="190500"/>
            <a:ext cx="6705600" cy="190500"/>
            <a:chOff x="0" y="374"/>
            <a:chExt cx="3072" cy="374"/>
          </a:xfrm>
          <a:solidFill>
            <a:schemeClr val="bg1"/>
          </a:solidFill>
        </p:grpSpPr>
        <p:sp>
          <p:nvSpPr>
            <p:cNvPr id="10354" name="Rectangle 42">
              <a:extLst>
                <a:ext uri="{FF2B5EF4-FFF2-40B4-BE49-F238E27FC236}">
                  <a16:creationId xmlns:a16="http://schemas.microsoft.com/office/drawing/2014/main" id="{A46DB839-AF46-4399-B209-C95A9FD3D76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55" name="Rectangle 5">
              <a:extLst>
                <a:ext uri="{FF2B5EF4-FFF2-40B4-BE49-F238E27FC236}">
                  <a16:creationId xmlns:a16="http://schemas.microsoft.com/office/drawing/2014/main" id="{565888E5-D762-462D-83E8-AB7D0463388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24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Member function definitions for Time class.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4" name="Group 45">
            <a:extLst>
              <a:ext uri="{FF2B5EF4-FFF2-40B4-BE49-F238E27FC236}">
                <a16:creationId xmlns:a16="http://schemas.microsoft.com/office/drawing/2014/main" id="{32873B5D-AD13-4195-8223-644F87144EB6}"/>
              </a:ext>
            </a:extLst>
          </p:cNvPr>
          <p:cNvGrpSpPr>
            <a:grpSpLocks/>
          </p:cNvGrpSpPr>
          <p:nvPr/>
        </p:nvGrpSpPr>
        <p:grpSpPr>
          <a:xfrm>
            <a:off x="0" y="381000"/>
            <a:ext cx="6705600" cy="190500"/>
            <a:chOff x="0" y="748"/>
            <a:chExt cx="3072" cy="374"/>
          </a:xfrm>
          <a:solidFill>
            <a:schemeClr val="bg1"/>
          </a:solidFill>
        </p:grpSpPr>
        <p:sp>
          <p:nvSpPr>
            <p:cNvPr id="10352" name="Rectangle 44">
              <a:extLst>
                <a:ext uri="{FF2B5EF4-FFF2-40B4-BE49-F238E27FC236}">
                  <a16:creationId xmlns:a16="http://schemas.microsoft.com/office/drawing/2014/main" id="{FBBE452C-973B-45C1-8702-00DF872493B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5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53" name="Rectangle 6">
              <a:extLst>
                <a:ext uri="{FF2B5EF4-FFF2-40B4-BE49-F238E27FC236}">
                  <a16:creationId xmlns:a16="http://schemas.microsoft.com/office/drawing/2014/main" id="{E3A5CD08-17A7-4C59-9F12-DBB9E005123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25	</a:t>
              </a:r>
              <a:r>
                <a:rPr b="1" dirty="0" lang="en-US" sz="1200">
                  <a:latin charset="0" panose="02070309020205020404" pitchFamily="49" typeface="Courier New"/>
                </a:rPr>
                <a:t>#include &lt;</a:t>
              </a:r>
              <a:r>
                <a:rPr b="1" dirty="0" err="1" lang="en-US" sz="1200">
                  <a:latin charset="0" panose="02070309020205020404" pitchFamily="49" typeface="Courier New"/>
                </a:rPr>
                <a:t>iostream</a:t>
              </a:r>
              <a:r>
                <a:rPr b="1" dirty="0" lang="en-US" sz="1200">
                  <a:latin charset="0" panose="02070309020205020404" pitchFamily="49" typeface="Courier New"/>
                </a:rPr>
                <a:t>&gt;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5" name="Group 47">
            <a:extLst>
              <a:ext uri="{FF2B5EF4-FFF2-40B4-BE49-F238E27FC236}">
                <a16:creationId xmlns:a16="http://schemas.microsoft.com/office/drawing/2014/main" id="{02703F76-BF07-4A32-9D08-6BD0C4BD08C0}"/>
              </a:ext>
            </a:extLst>
          </p:cNvPr>
          <p:cNvGrpSpPr>
            <a:grpSpLocks/>
          </p:cNvGrpSpPr>
          <p:nvPr/>
        </p:nvGrpSpPr>
        <p:grpSpPr>
          <a:xfrm>
            <a:off x="0" y="571500"/>
            <a:ext cx="6705600" cy="190500"/>
            <a:chOff x="0" y="1122"/>
            <a:chExt cx="3072" cy="374"/>
          </a:xfrm>
          <a:solidFill>
            <a:schemeClr val="bg1"/>
          </a:solidFill>
        </p:grpSpPr>
        <p:sp>
          <p:nvSpPr>
            <p:cNvPr id="10350" name="Rectangle 46">
              <a:extLst>
                <a:ext uri="{FF2B5EF4-FFF2-40B4-BE49-F238E27FC236}">
                  <a16:creationId xmlns:a16="http://schemas.microsoft.com/office/drawing/2014/main" id="{0D36BB6C-DE86-4189-8B4A-3C665FBD6C9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51" name="Rectangle 7">
              <a:extLst>
                <a:ext uri="{FF2B5EF4-FFF2-40B4-BE49-F238E27FC236}">
                  <a16:creationId xmlns:a16="http://schemas.microsoft.com/office/drawing/2014/main" id="{11B37E51-4E78-4C55-9A65-F2B406DBA63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26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6" name="Group 49">
            <a:extLst>
              <a:ext uri="{FF2B5EF4-FFF2-40B4-BE49-F238E27FC236}">
                <a16:creationId xmlns:a16="http://schemas.microsoft.com/office/drawing/2014/main" id="{7B167DB0-3B72-4460-AA42-901706CFD180}"/>
              </a:ext>
            </a:extLst>
          </p:cNvPr>
          <p:cNvGrpSpPr>
            <a:grpSpLocks/>
          </p:cNvGrpSpPr>
          <p:nvPr/>
        </p:nvGrpSpPr>
        <p:grpSpPr>
          <a:xfrm>
            <a:off x="0" y="762000"/>
            <a:ext cx="6705600" cy="190500"/>
            <a:chOff x="0" y="1496"/>
            <a:chExt cx="3072" cy="374"/>
          </a:xfrm>
          <a:solidFill>
            <a:schemeClr val="bg1"/>
          </a:solidFill>
        </p:grpSpPr>
        <p:sp>
          <p:nvSpPr>
            <p:cNvPr id="10348" name="Rectangle 48">
              <a:extLst>
                <a:ext uri="{FF2B5EF4-FFF2-40B4-BE49-F238E27FC236}">
                  <a16:creationId xmlns:a16="http://schemas.microsoft.com/office/drawing/2014/main" id="{2F56B586-2F3B-4AA3-B0B0-47281894930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50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49" name="Rectangle 8">
              <a:extLst>
                <a:ext uri="{FF2B5EF4-FFF2-40B4-BE49-F238E27FC236}">
                  <a16:creationId xmlns:a16="http://schemas.microsoft.com/office/drawing/2014/main" id="{420EDFB8-010D-4883-AD80-BADF7B986D4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27	</a:t>
              </a:r>
              <a:r>
                <a:rPr b="1" dirty="0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using</a:t>
              </a:r>
              <a:r>
                <a:rPr b="1" dirty="0" lang="en-US" sz="1200">
                  <a:latin charset="0" panose="02070309020205020404" pitchFamily="49" typeface="Courier New"/>
                </a:rPr>
                <a:t> </a:t>
              </a:r>
              <a:r>
                <a:rPr b="1" dirty="0" err="1" lang="en-US" sz="1200">
                  <a:latin charset="0" panose="02070309020205020404" pitchFamily="49" typeface="Courier New"/>
                </a:rPr>
                <a:t>std</a:t>
              </a:r>
              <a:r>
                <a:rPr b="1" dirty="0" lang="en-US" sz="1200">
                  <a:latin charset="0" panose="02070309020205020404" pitchFamily="49" typeface="Courier New"/>
                </a:rPr>
                <a:t>::</a:t>
              </a:r>
              <a:r>
                <a:rPr b="1" dirty="0" err="1" lang="en-US" sz="1200">
                  <a:latin charset="0" panose="02070309020205020404" pitchFamily="49" typeface="Courier New"/>
                </a:rPr>
                <a:t>cout</a:t>
              </a:r>
              <a:r>
                <a:rPr b="1" dirty="0" lang="en-US" sz="1200">
                  <a:latin charset="0" panose="02070309020205020404" pitchFamily="49" typeface="Courier New"/>
                </a:rPr>
                <a:t>;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7" name="Group 51">
            <a:extLst>
              <a:ext uri="{FF2B5EF4-FFF2-40B4-BE49-F238E27FC236}">
                <a16:creationId xmlns:a16="http://schemas.microsoft.com/office/drawing/2014/main" id="{314F2141-C2C6-44B4-83D2-6E02D2AEFAEA}"/>
              </a:ext>
            </a:extLst>
          </p:cNvPr>
          <p:cNvGrpSpPr>
            <a:grpSpLocks/>
          </p:cNvGrpSpPr>
          <p:nvPr/>
        </p:nvGrpSpPr>
        <p:grpSpPr>
          <a:xfrm>
            <a:off x="0" y="952500"/>
            <a:ext cx="6705600" cy="190500"/>
            <a:chOff x="0" y="1870"/>
            <a:chExt cx="3072" cy="374"/>
          </a:xfrm>
          <a:solidFill>
            <a:schemeClr val="bg1"/>
          </a:solidFill>
        </p:grpSpPr>
        <p:sp>
          <p:nvSpPr>
            <p:cNvPr id="10346" name="Rectangle 50">
              <a:extLst>
                <a:ext uri="{FF2B5EF4-FFF2-40B4-BE49-F238E27FC236}">
                  <a16:creationId xmlns:a16="http://schemas.microsoft.com/office/drawing/2014/main" id="{F0287B2C-72F8-4C18-BB4E-B44B007AE70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47" name="Rectangle 9">
              <a:extLst>
                <a:ext uri="{FF2B5EF4-FFF2-40B4-BE49-F238E27FC236}">
                  <a16:creationId xmlns:a16="http://schemas.microsoft.com/office/drawing/2014/main" id="{D80CA432-C95F-4D88-A2E1-8C00C585F3E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28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8" name="Group 53">
            <a:extLst>
              <a:ext uri="{FF2B5EF4-FFF2-40B4-BE49-F238E27FC236}">
                <a16:creationId xmlns:a16="http://schemas.microsoft.com/office/drawing/2014/main" id="{E760CD8C-2785-407E-89BA-4915CEE92413}"/>
              </a:ext>
            </a:extLst>
          </p:cNvPr>
          <p:cNvGrpSpPr>
            <a:grpSpLocks/>
          </p:cNvGrpSpPr>
          <p:nvPr/>
        </p:nvGrpSpPr>
        <p:grpSpPr>
          <a:xfrm>
            <a:off x="0" y="1143000"/>
            <a:ext cx="6705600" cy="190500"/>
            <a:chOff x="0" y="2244"/>
            <a:chExt cx="3072" cy="374"/>
          </a:xfrm>
          <a:solidFill>
            <a:schemeClr val="bg1"/>
          </a:solidFill>
        </p:grpSpPr>
        <p:sp>
          <p:nvSpPr>
            <p:cNvPr id="10344" name="Rectangle 52">
              <a:extLst>
                <a:ext uri="{FF2B5EF4-FFF2-40B4-BE49-F238E27FC236}">
                  <a16:creationId xmlns:a16="http://schemas.microsoft.com/office/drawing/2014/main" id="{FC7D2C44-F7A3-40AC-BEC1-413E347339E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45" name="Rectangle 10">
              <a:extLst>
                <a:ext uri="{FF2B5EF4-FFF2-40B4-BE49-F238E27FC236}">
                  <a16:creationId xmlns:a16="http://schemas.microsoft.com/office/drawing/2014/main" id="{8FB5C2A4-D63D-47A5-9370-4C3770F70E1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29	</a:t>
              </a:r>
              <a:r>
                <a:rPr b="1" dirty="0" lang="en-US" sz="1200">
                  <a:latin charset="0" panose="02070309020205020404" pitchFamily="49" typeface="Courier New"/>
                </a:rPr>
                <a:t>#include "time1.h"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49" name="Group 55">
            <a:extLst>
              <a:ext uri="{FF2B5EF4-FFF2-40B4-BE49-F238E27FC236}">
                <a16:creationId xmlns:a16="http://schemas.microsoft.com/office/drawing/2014/main" id="{E4321038-399E-4EB9-A183-AE3D463FEACE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6705600" cy="190500"/>
            <a:chOff x="0" y="2618"/>
            <a:chExt cx="3072" cy="374"/>
          </a:xfrm>
          <a:solidFill>
            <a:schemeClr val="bg1"/>
          </a:solidFill>
        </p:grpSpPr>
        <p:sp>
          <p:nvSpPr>
            <p:cNvPr id="10342" name="Rectangle 54">
              <a:extLst>
                <a:ext uri="{FF2B5EF4-FFF2-40B4-BE49-F238E27FC236}">
                  <a16:creationId xmlns:a16="http://schemas.microsoft.com/office/drawing/2014/main" id="{541446FA-EEF4-4692-B6BA-D510EC13153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2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43" name="Rectangle 11">
              <a:extLst>
                <a:ext uri="{FF2B5EF4-FFF2-40B4-BE49-F238E27FC236}">
                  <a16:creationId xmlns:a16="http://schemas.microsoft.com/office/drawing/2014/main" id="{851A028E-A727-43CD-9C11-EF186AD8C5B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30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0" name="Group 57">
            <a:extLst>
              <a:ext uri="{FF2B5EF4-FFF2-40B4-BE49-F238E27FC236}">
                <a16:creationId xmlns:a16="http://schemas.microsoft.com/office/drawing/2014/main" id="{5C9152B1-8B9A-4623-BF1C-B9438E7754DD}"/>
              </a:ext>
            </a:extLst>
          </p:cNvPr>
          <p:cNvGrpSpPr>
            <a:grpSpLocks/>
          </p:cNvGrpSpPr>
          <p:nvPr/>
        </p:nvGrpSpPr>
        <p:grpSpPr>
          <a:xfrm>
            <a:off x="0" y="1524000"/>
            <a:ext cx="6705600" cy="190500"/>
            <a:chOff x="0" y="2992"/>
            <a:chExt cx="3072" cy="374"/>
          </a:xfrm>
          <a:solidFill>
            <a:schemeClr val="bg1"/>
          </a:solidFill>
        </p:grpSpPr>
        <p:sp>
          <p:nvSpPr>
            <p:cNvPr id="10340" name="Rectangle 56">
              <a:extLst>
                <a:ext uri="{FF2B5EF4-FFF2-40B4-BE49-F238E27FC236}">
                  <a16:creationId xmlns:a16="http://schemas.microsoft.com/office/drawing/2014/main" id="{880B9E44-5C30-4085-BAEC-415F31B6F87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41" name="Rectangle 12">
              <a:extLst>
                <a:ext uri="{FF2B5EF4-FFF2-40B4-BE49-F238E27FC236}">
                  <a16:creationId xmlns:a16="http://schemas.microsoft.com/office/drawing/2014/main" id="{DCF53FF7-FEDB-41F0-B01C-26E40A5F0BE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31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Time constructor initializes each data member to zero.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1" name="Group 59">
            <a:extLst>
              <a:ext uri="{FF2B5EF4-FFF2-40B4-BE49-F238E27FC236}">
                <a16:creationId xmlns:a16="http://schemas.microsoft.com/office/drawing/2014/main" id="{CC6961A1-83E3-4B41-A25E-73075B929892}"/>
              </a:ext>
            </a:extLst>
          </p:cNvPr>
          <p:cNvGrpSpPr>
            <a:grpSpLocks/>
          </p:cNvGrpSpPr>
          <p:nvPr/>
        </p:nvGrpSpPr>
        <p:grpSpPr>
          <a:xfrm>
            <a:off x="0" y="1714500"/>
            <a:ext cx="6705600" cy="190500"/>
            <a:chOff x="0" y="3366"/>
            <a:chExt cx="3072" cy="374"/>
          </a:xfrm>
          <a:solidFill>
            <a:schemeClr val="bg1"/>
          </a:solidFill>
        </p:grpSpPr>
        <p:sp>
          <p:nvSpPr>
            <p:cNvPr id="10338" name="Rectangle 58">
              <a:extLst>
                <a:ext uri="{FF2B5EF4-FFF2-40B4-BE49-F238E27FC236}">
                  <a16:creationId xmlns:a16="http://schemas.microsoft.com/office/drawing/2014/main" id="{E463AD0D-E2EB-496F-B43E-E4DD4119884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7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39" name="Rectangle 13">
              <a:extLst>
                <a:ext uri="{FF2B5EF4-FFF2-40B4-BE49-F238E27FC236}">
                  <a16:creationId xmlns:a16="http://schemas.microsoft.com/office/drawing/2014/main" id="{305C3D36-585F-4C6E-B2FC-B31BB2C05E9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32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Ensures all Time objects start in a consistent state.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2" name="Group 61">
            <a:extLst>
              <a:ext uri="{FF2B5EF4-FFF2-40B4-BE49-F238E27FC236}">
                <a16:creationId xmlns:a16="http://schemas.microsoft.com/office/drawing/2014/main" id="{D3782CCD-E4BC-45AE-90B9-7BBC6A52A681}"/>
              </a:ext>
            </a:extLst>
          </p:cNvPr>
          <p:cNvGrpSpPr>
            <a:grpSpLocks/>
          </p:cNvGrpSpPr>
          <p:nvPr/>
        </p:nvGrpSpPr>
        <p:grpSpPr>
          <a:xfrm>
            <a:off x="0" y="1905000"/>
            <a:ext cx="6705600" cy="190500"/>
            <a:chOff x="0" y="3740"/>
            <a:chExt cx="3072" cy="374"/>
          </a:xfrm>
          <a:solidFill>
            <a:schemeClr val="bg1"/>
          </a:solidFill>
        </p:grpSpPr>
        <p:sp>
          <p:nvSpPr>
            <p:cNvPr id="10336" name="Rectangle 60">
              <a:extLst>
                <a:ext uri="{FF2B5EF4-FFF2-40B4-BE49-F238E27FC236}">
                  <a16:creationId xmlns:a16="http://schemas.microsoft.com/office/drawing/2014/main" id="{12EF90CF-542B-435E-B6BC-8A5A83CB8AE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37" name="Rectangle 14">
              <a:extLst>
                <a:ext uri="{FF2B5EF4-FFF2-40B4-BE49-F238E27FC236}">
                  <a16:creationId xmlns:a16="http://schemas.microsoft.com/office/drawing/2014/main" id="{DCFD4E96-C415-4877-A2F6-6D4284C77B6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33	</a:t>
              </a:r>
              <a:r>
                <a:rPr b="1" dirty="0" lang="en-US" sz="1200">
                  <a:latin charset="0" panose="02070309020205020404" pitchFamily="49" typeface="Courier New"/>
                </a:rPr>
                <a:t>Time::Time() { hour = minute = second = 0; }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3" name="Group 63">
            <a:extLst>
              <a:ext uri="{FF2B5EF4-FFF2-40B4-BE49-F238E27FC236}">
                <a16:creationId xmlns:a16="http://schemas.microsoft.com/office/drawing/2014/main" id="{128740F7-8C04-4914-B51E-17F28B0FB5D3}"/>
              </a:ext>
            </a:extLst>
          </p:cNvPr>
          <p:cNvGrpSpPr>
            <a:grpSpLocks/>
          </p:cNvGrpSpPr>
          <p:nvPr/>
        </p:nvGrpSpPr>
        <p:grpSpPr>
          <a:xfrm>
            <a:off x="0" y="2095500"/>
            <a:ext cx="6705600" cy="190500"/>
            <a:chOff x="0" y="4114"/>
            <a:chExt cx="3072" cy="374"/>
          </a:xfrm>
          <a:solidFill>
            <a:schemeClr val="bg1"/>
          </a:solidFill>
        </p:grpSpPr>
        <p:sp>
          <p:nvSpPr>
            <p:cNvPr id="10334" name="Rectangle 62">
              <a:extLst>
                <a:ext uri="{FF2B5EF4-FFF2-40B4-BE49-F238E27FC236}">
                  <a16:creationId xmlns:a16="http://schemas.microsoft.com/office/drawing/2014/main" id="{2D49B252-F7B5-4B0F-970F-84A8164B875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35" name="Rectangle 15">
              <a:extLst>
                <a:ext uri="{FF2B5EF4-FFF2-40B4-BE49-F238E27FC236}">
                  <a16:creationId xmlns:a16="http://schemas.microsoft.com/office/drawing/2014/main" id="{E9A33D00-026C-451F-AFC4-30B06922A89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34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4" name="Group 65">
            <a:extLst>
              <a:ext uri="{FF2B5EF4-FFF2-40B4-BE49-F238E27FC236}">
                <a16:creationId xmlns:a16="http://schemas.microsoft.com/office/drawing/2014/main" id="{0DF2361B-3C27-4278-96DD-2137EC67F91D}"/>
              </a:ext>
            </a:extLst>
          </p:cNvPr>
          <p:cNvGrpSpPr>
            <a:grpSpLocks/>
          </p:cNvGrpSpPr>
          <p:nvPr/>
        </p:nvGrpSpPr>
        <p:grpSpPr>
          <a:xfrm>
            <a:off x="0" y="2286000"/>
            <a:ext cx="6705600" cy="190500"/>
            <a:chOff x="0" y="4488"/>
            <a:chExt cx="3072" cy="374"/>
          </a:xfrm>
          <a:solidFill>
            <a:schemeClr val="bg1"/>
          </a:solidFill>
        </p:grpSpPr>
        <p:sp>
          <p:nvSpPr>
            <p:cNvPr id="10332" name="Rectangle 64">
              <a:extLst>
                <a:ext uri="{FF2B5EF4-FFF2-40B4-BE49-F238E27FC236}">
                  <a16:creationId xmlns:a16="http://schemas.microsoft.com/office/drawing/2014/main" id="{2A261315-C9E5-4E44-9E0A-438F3B5E166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9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33" name="Rectangle 16">
              <a:extLst>
                <a:ext uri="{FF2B5EF4-FFF2-40B4-BE49-F238E27FC236}">
                  <a16:creationId xmlns:a16="http://schemas.microsoft.com/office/drawing/2014/main" id="{5EA9C348-EE2E-4EAF-9247-E7D3A0FEDB0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35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Set a new Time value using military time. Perform validity 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5" name="Group 67">
            <a:extLst>
              <a:ext uri="{FF2B5EF4-FFF2-40B4-BE49-F238E27FC236}">
                <a16:creationId xmlns:a16="http://schemas.microsoft.com/office/drawing/2014/main" id="{799EC1A5-F319-496B-8941-C58F89601B3D}"/>
              </a:ext>
            </a:extLst>
          </p:cNvPr>
          <p:cNvGrpSpPr>
            <a:grpSpLocks/>
          </p:cNvGrpSpPr>
          <p:nvPr/>
        </p:nvGrpSpPr>
        <p:grpSpPr>
          <a:xfrm>
            <a:off x="0" y="2476500"/>
            <a:ext cx="6705600" cy="190500"/>
            <a:chOff x="0" y="4862"/>
            <a:chExt cx="3072" cy="374"/>
          </a:xfrm>
          <a:solidFill>
            <a:schemeClr val="bg1"/>
          </a:solidFill>
        </p:grpSpPr>
        <p:sp>
          <p:nvSpPr>
            <p:cNvPr id="10330" name="Rectangle 66">
              <a:extLst>
                <a:ext uri="{FF2B5EF4-FFF2-40B4-BE49-F238E27FC236}">
                  <a16:creationId xmlns:a16="http://schemas.microsoft.com/office/drawing/2014/main" id="{46E99185-AFA6-44E9-B439-465F150371A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31" name="Rectangle 17">
              <a:extLst>
                <a:ext uri="{FF2B5EF4-FFF2-40B4-BE49-F238E27FC236}">
                  <a16:creationId xmlns:a16="http://schemas.microsoft.com/office/drawing/2014/main" id="{3A98A86D-3E49-4576-AC21-4152DCFCDFD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36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checks on the data values. Set invalid values to zero.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6" name="Group 69">
            <a:extLst>
              <a:ext uri="{FF2B5EF4-FFF2-40B4-BE49-F238E27FC236}">
                <a16:creationId xmlns:a16="http://schemas.microsoft.com/office/drawing/2014/main" id="{D873B8BB-5FF7-43E0-9BE5-8E6E52027AB9}"/>
              </a:ext>
            </a:extLst>
          </p:cNvPr>
          <p:cNvGrpSpPr>
            <a:grpSpLocks/>
          </p:cNvGrpSpPr>
          <p:nvPr/>
        </p:nvGrpSpPr>
        <p:grpSpPr>
          <a:xfrm>
            <a:off x="0" y="2667000"/>
            <a:ext cx="6705600" cy="190500"/>
            <a:chOff x="0" y="5236"/>
            <a:chExt cx="3072" cy="374"/>
          </a:xfrm>
          <a:solidFill>
            <a:schemeClr val="bg1"/>
          </a:solidFill>
        </p:grpSpPr>
        <p:sp>
          <p:nvSpPr>
            <p:cNvPr id="10328" name="Rectangle 68">
              <a:extLst>
                <a:ext uri="{FF2B5EF4-FFF2-40B4-BE49-F238E27FC236}">
                  <a16:creationId xmlns:a16="http://schemas.microsoft.com/office/drawing/2014/main" id="{91758AD5-69DA-4D8D-8191-2DAC8BDFB2B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4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29" name="Rectangle 18">
              <a:extLst>
                <a:ext uri="{FF2B5EF4-FFF2-40B4-BE49-F238E27FC236}">
                  <a16:creationId xmlns:a16="http://schemas.microsoft.com/office/drawing/2014/main" id="{CDF484FC-FDCF-470A-9E38-47DB1263AAB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37	</a:t>
              </a:r>
              <a:r>
                <a:rPr b="1" dirty="0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void</a:t>
              </a:r>
              <a:r>
                <a:rPr b="1" dirty="0" lang="en-US" sz="1200">
                  <a:latin charset="0" panose="02070309020205020404" pitchFamily="49" typeface="Courier New"/>
                </a:rPr>
                <a:t> Time::</a:t>
              </a:r>
              <a:r>
                <a:rPr b="1" dirty="0" err="1" lang="en-US" sz="1200">
                  <a:latin charset="0" panose="02070309020205020404" pitchFamily="49" typeface="Courier New"/>
                </a:rPr>
                <a:t>setTime</a:t>
              </a:r>
              <a:r>
                <a:rPr b="1" dirty="0" lang="en-US" sz="1200">
                  <a:latin charset="0" panose="02070309020205020404" pitchFamily="49" typeface="Courier New"/>
                </a:rPr>
                <a:t>( </a:t>
              </a:r>
              <a:r>
                <a:rPr b="1" dirty="0" err="1" lang="en-US" sz="1200">
                  <a:latin charset="0" panose="02070309020205020404" pitchFamily="49" typeface="Courier New"/>
                </a:rPr>
                <a:t>int</a:t>
              </a:r>
              <a:r>
                <a:rPr b="1" dirty="0" lang="en-US" sz="1200">
                  <a:latin charset="0" panose="02070309020205020404" pitchFamily="49" typeface="Courier New"/>
                </a:rPr>
                <a:t> h, </a:t>
              </a:r>
              <a:r>
                <a:rPr b="1" dirty="0" err="1" lang="en-US" sz="1200">
                  <a:latin charset="0" panose="02070309020205020404" pitchFamily="49" typeface="Courier New"/>
                </a:rPr>
                <a:t>int</a:t>
              </a:r>
              <a:r>
                <a:rPr b="1" dirty="0" lang="en-US" sz="1200">
                  <a:latin charset="0" panose="02070309020205020404" pitchFamily="49" typeface="Courier New"/>
                </a:rPr>
                <a:t> m, </a:t>
              </a:r>
              <a:r>
                <a:rPr b="1" dirty="0" err="1" lang="en-US" sz="1200">
                  <a:latin charset="0" panose="02070309020205020404" pitchFamily="49" typeface="Courier New"/>
                </a:rPr>
                <a:t>int</a:t>
              </a:r>
              <a:r>
                <a:rPr b="1" dirty="0" lang="en-US" sz="1200">
                  <a:latin charset="0" panose="02070309020205020404" pitchFamily="49" typeface="Courier New"/>
                </a:rPr>
                <a:t> s )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7" name="Group 71">
            <a:extLst>
              <a:ext uri="{FF2B5EF4-FFF2-40B4-BE49-F238E27FC236}">
                <a16:creationId xmlns:a16="http://schemas.microsoft.com/office/drawing/2014/main" id="{DF0FAD9E-EA8D-4AF5-8AE4-9CA084768383}"/>
              </a:ext>
            </a:extLst>
          </p:cNvPr>
          <p:cNvGrpSpPr>
            <a:grpSpLocks/>
          </p:cNvGrpSpPr>
          <p:nvPr/>
        </p:nvGrpSpPr>
        <p:grpSpPr>
          <a:xfrm>
            <a:off x="0" y="2857500"/>
            <a:ext cx="6705600" cy="190500"/>
            <a:chOff x="0" y="5610"/>
            <a:chExt cx="3072" cy="374"/>
          </a:xfrm>
          <a:solidFill>
            <a:schemeClr val="bg1"/>
          </a:solidFill>
        </p:grpSpPr>
        <p:sp>
          <p:nvSpPr>
            <p:cNvPr id="10326" name="Rectangle 70">
              <a:extLst>
                <a:ext uri="{FF2B5EF4-FFF2-40B4-BE49-F238E27FC236}">
                  <a16:creationId xmlns:a16="http://schemas.microsoft.com/office/drawing/2014/main" id="{00F6A41C-75CE-4BD5-99AB-CC7490467FA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27" name="Rectangle 19">
              <a:extLst>
                <a:ext uri="{FF2B5EF4-FFF2-40B4-BE49-F238E27FC236}">
                  <a16:creationId xmlns:a16="http://schemas.microsoft.com/office/drawing/2014/main" id="{6C11841F-2B34-4806-9FE6-F0A8D9CEE8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38	</a:t>
              </a:r>
              <a:r>
                <a:rPr b="1" lang="en-US" sz="1200">
                  <a:latin charset="0" panose="02070309020205020404" pitchFamily="49" typeface="Courier New"/>
                </a:rPr>
                <a:t>{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8" name="Group 73">
            <a:extLst>
              <a:ext uri="{FF2B5EF4-FFF2-40B4-BE49-F238E27FC236}">
                <a16:creationId xmlns:a16="http://schemas.microsoft.com/office/drawing/2014/main" id="{95E588D5-7AB8-420D-B3E9-2032F525B70A}"/>
              </a:ext>
            </a:extLst>
          </p:cNvPr>
          <p:cNvGrpSpPr>
            <a:grpSpLocks/>
          </p:cNvGrpSpPr>
          <p:nvPr/>
        </p:nvGrpSpPr>
        <p:grpSpPr>
          <a:xfrm>
            <a:off x="0" y="3048000"/>
            <a:ext cx="6705600" cy="190500"/>
            <a:chOff x="0" y="5984"/>
            <a:chExt cx="3072" cy="374"/>
          </a:xfrm>
          <a:solidFill>
            <a:schemeClr val="bg1"/>
          </a:solidFill>
        </p:grpSpPr>
        <p:sp>
          <p:nvSpPr>
            <p:cNvPr id="10324" name="Rectangle 72">
              <a:extLst>
                <a:ext uri="{FF2B5EF4-FFF2-40B4-BE49-F238E27FC236}">
                  <a16:creationId xmlns:a16="http://schemas.microsoft.com/office/drawing/2014/main" id="{FB7244C4-0D79-484B-A73F-3FE2E397B14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25" name="Rectangle 20">
              <a:extLst>
                <a:ext uri="{FF2B5EF4-FFF2-40B4-BE49-F238E27FC236}">
                  <a16:creationId xmlns:a16="http://schemas.microsoft.com/office/drawing/2014/main" id="{6081C953-6361-4933-9625-D7B216AA01F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39	</a:t>
              </a:r>
              <a:r>
                <a:rPr b="1" lang="en-US" sz="1200">
                  <a:latin charset="0" panose="02070309020205020404" pitchFamily="49" typeface="Courier New"/>
                </a:rPr>
                <a:t>   hour   = ( h &gt;= 0 &amp;&amp; h &lt; 24 ) ? h : 0;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59" name="Group 75">
            <a:extLst>
              <a:ext uri="{FF2B5EF4-FFF2-40B4-BE49-F238E27FC236}">
                <a16:creationId xmlns:a16="http://schemas.microsoft.com/office/drawing/2014/main" id="{A059A47D-5ED9-4A78-A001-C031DD3C0089}"/>
              </a:ext>
            </a:extLst>
          </p:cNvPr>
          <p:cNvGrpSpPr>
            <a:grpSpLocks/>
          </p:cNvGrpSpPr>
          <p:nvPr/>
        </p:nvGrpSpPr>
        <p:grpSpPr>
          <a:xfrm>
            <a:off x="0" y="3238500"/>
            <a:ext cx="6705600" cy="190500"/>
            <a:chOff x="0" y="6358"/>
            <a:chExt cx="3072" cy="374"/>
          </a:xfrm>
          <a:solidFill>
            <a:schemeClr val="bg1"/>
          </a:solidFill>
        </p:grpSpPr>
        <p:sp>
          <p:nvSpPr>
            <p:cNvPr id="10322" name="Rectangle 74">
              <a:extLst>
                <a:ext uri="{FF2B5EF4-FFF2-40B4-BE49-F238E27FC236}">
                  <a16:creationId xmlns:a16="http://schemas.microsoft.com/office/drawing/2014/main" id="{5CADBE33-0910-4BAB-904E-69689E2EE48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6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23" name="Rectangle 21">
              <a:extLst>
                <a:ext uri="{FF2B5EF4-FFF2-40B4-BE49-F238E27FC236}">
                  <a16:creationId xmlns:a16="http://schemas.microsoft.com/office/drawing/2014/main" id="{7EA3AC19-87C1-417E-B3B1-A199C2ECAA0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40	</a:t>
              </a:r>
              <a:r>
                <a:rPr b="1" lang="en-US" sz="1200">
                  <a:latin charset="0" panose="02070309020205020404" pitchFamily="49" typeface="Courier New"/>
                </a:rPr>
                <a:t>   minute = ( m &gt;= 0 &amp;&amp; m &lt; 60 ) ? m : 0;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0" name="Group 77">
            <a:extLst>
              <a:ext uri="{FF2B5EF4-FFF2-40B4-BE49-F238E27FC236}">
                <a16:creationId xmlns:a16="http://schemas.microsoft.com/office/drawing/2014/main" id="{E496F0F1-763F-4F0B-973E-924DE72D1FCB}"/>
              </a:ext>
            </a:extLst>
          </p:cNvPr>
          <p:cNvGrpSpPr>
            <a:grpSpLocks/>
          </p:cNvGrpSpPr>
          <p:nvPr/>
        </p:nvGrpSpPr>
        <p:grpSpPr>
          <a:xfrm>
            <a:off x="0" y="3429000"/>
            <a:ext cx="6705600" cy="190500"/>
            <a:chOff x="0" y="6732"/>
            <a:chExt cx="3072" cy="374"/>
          </a:xfrm>
          <a:solidFill>
            <a:schemeClr val="bg1"/>
          </a:solidFill>
        </p:grpSpPr>
        <p:sp>
          <p:nvSpPr>
            <p:cNvPr id="10320" name="Rectangle 76">
              <a:extLst>
                <a:ext uri="{FF2B5EF4-FFF2-40B4-BE49-F238E27FC236}">
                  <a16:creationId xmlns:a16="http://schemas.microsoft.com/office/drawing/2014/main" id="{8A071A39-7F43-4597-A724-A815D4E05BD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21" name="Rectangle 22">
              <a:extLst>
                <a:ext uri="{FF2B5EF4-FFF2-40B4-BE49-F238E27FC236}">
                  <a16:creationId xmlns:a16="http://schemas.microsoft.com/office/drawing/2014/main" id="{AAD4D2CB-36D1-421C-9999-CE986DFE30A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41	</a:t>
              </a:r>
              <a:r>
                <a:rPr b="1" lang="en-US" sz="1200">
                  <a:latin charset="0" panose="02070309020205020404" pitchFamily="49" typeface="Courier New"/>
                </a:rPr>
                <a:t>   second = ( s &gt;= 0 &amp;&amp; s &lt; 60 ) ? s : 0;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1" name="Group 79">
            <a:extLst>
              <a:ext uri="{FF2B5EF4-FFF2-40B4-BE49-F238E27FC236}">
                <a16:creationId xmlns:a16="http://schemas.microsoft.com/office/drawing/2014/main" id="{9817D434-B7FA-4DC1-8745-FEC923AE5C9B}"/>
              </a:ext>
            </a:extLst>
          </p:cNvPr>
          <p:cNvGrpSpPr>
            <a:grpSpLocks/>
          </p:cNvGrpSpPr>
          <p:nvPr/>
        </p:nvGrpSpPr>
        <p:grpSpPr>
          <a:xfrm>
            <a:off x="0" y="3619500"/>
            <a:ext cx="6705600" cy="190500"/>
            <a:chOff x="0" y="7106"/>
            <a:chExt cx="3072" cy="374"/>
          </a:xfrm>
          <a:solidFill>
            <a:schemeClr val="bg1"/>
          </a:solidFill>
        </p:grpSpPr>
        <p:sp>
          <p:nvSpPr>
            <p:cNvPr id="10318" name="Rectangle 78">
              <a:extLst>
                <a:ext uri="{FF2B5EF4-FFF2-40B4-BE49-F238E27FC236}">
                  <a16:creationId xmlns:a16="http://schemas.microsoft.com/office/drawing/2014/main" id="{DB6DC31D-54B5-4AB9-9225-A0E0D5A8C59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1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19" name="Rectangle 23">
              <a:extLst>
                <a:ext uri="{FF2B5EF4-FFF2-40B4-BE49-F238E27FC236}">
                  <a16:creationId xmlns:a16="http://schemas.microsoft.com/office/drawing/2014/main" id="{02C04064-671D-478B-B31C-895DF613883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42	</a:t>
              </a:r>
              <a:r>
                <a:rPr b="1" lang="en-US" sz="1200">
                  <a:latin charset="0" panose="02070309020205020404" pitchFamily="49" typeface="Courier New"/>
                </a:rPr>
                <a:t>}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2" name="Group 81">
            <a:extLst>
              <a:ext uri="{FF2B5EF4-FFF2-40B4-BE49-F238E27FC236}">
                <a16:creationId xmlns:a16="http://schemas.microsoft.com/office/drawing/2014/main" id="{45ECFB2B-3BBB-40F7-B179-0BF26842BE84}"/>
              </a:ext>
            </a:extLst>
          </p:cNvPr>
          <p:cNvGrpSpPr>
            <a:grpSpLocks/>
          </p:cNvGrpSpPr>
          <p:nvPr/>
        </p:nvGrpSpPr>
        <p:grpSpPr>
          <a:xfrm>
            <a:off x="0" y="3810000"/>
            <a:ext cx="6705600" cy="190500"/>
            <a:chOff x="0" y="7480"/>
            <a:chExt cx="3072" cy="374"/>
          </a:xfrm>
          <a:solidFill>
            <a:schemeClr val="bg1"/>
          </a:solidFill>
        </p:grpSpPr>
        <p:sp>
          <p:nvSpPr>
            <p:cNvPr id="10316" name="Rectangle 80">
              <a:extLst>
                <a:ext uri="{FF2B5EF4-FFF2-40B4-BE49-F238E27FC236}">
                  <a16:creationId xmlns:a16="http://schemas.microsoft.com/office/drawing/2014/main" id="{ED604EF4-6FF0-49DB-80CC-9CF5F2BE32F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17" name="Rectangle 24">
              <a:extLst>
                <a:ext uri="{FF2B5EF4-FFF2-40B4-BE49-F238E27FC236}">
                  <a16:creationId xmlns:a16="http://schemas.microsoft.com/office/drawing/2014/main" id="{B91C6ACB-8489-4881-AB06-B47E256D81B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43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3" name="Group 83">
            <a:extLst>
              <a:ext uri="{FF2B5EF4-FFF2-40B4-BE49-F238E27FC236}">
                <a16:creationId xmlns:a16="http://schemas.microsoft.com/office/drawing/2014/main" id="{DDA2AD30-7440-4CD4-9184-3CA2E1BC5FAE}"/>
              </a:ext>
            </a:extLst>
          </p:cNvPr>
          <p:cNvGrpSpPr>
            <a:grpSpLocks/>
          </p:cNvGrpSpPr>
          <p:nvPr/>
        </p:nvGrpSpPr>
        <p:grpSpPr>
          <a:xfrm>
            <a:off x="0" y="4000500"/>
            <a:ext cx="6705600" cy="190500"/>
            <a:chOff x="0" y="7854"/>
            <a:chExt cx="3072" cy="374"/>
          </a:xfrm>
          <a:solidFill>
            <a:schemeClr val="bg1"/>
          </a:solidFill>
        </p:grpSpPr>
        <p:sp>
          <p:nvSpPr>
            <p:cNvPr id="10314" name="Rectangle 82">
              <a:extLst>
                <a:ext uri="{FF2B5EF4-FFF2-40B4-BE49-F238E27FC236}">
                  <a16:creationId xmlns:a16="http://schemas.microsoft.com/office/drawing/2014/main" id="{197B309B-471C-49EB-AF61-F14533042A3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15" name="Rectangle 25">
              <a:extLst>
                <a:ext uri="{FF2B5EF4-FFF2-40B4-BE49-F238E27FC236}">
                  <a16:creationId xmlns:a16="http://schemas.microsoft.com/office/drawing/2014/main" id="{F073E893-5F7B-4E3D-83E7-E9335B98280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44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Print Time in military format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4" name="Group 85">
            <a:extLst>
              <a:ext uri="{FF2B5EF4-FFF2-40B4-BE49-F238E27FC236}">
                <a16:creationId xmlns:a16="http://schemas.microsoft.com/office/drawing/2014/main" id="{F4B229FF-B484-46A7-91E9-360F2E00C80F}"/>
              </a:ext>
            </a:extLst>
          </p:cNvPr>
          <p:cNvGrpSpPr>
            <a:grpSpLocks/>
          </p:cNvGrpSpPr>
          <p:nvPr/>
        </p:nvGrpSpPr>
        <p:grpSpPr>
          <a:xfrm>
            <a:off x="0" y="4191000"/>
            <a:ext cx="6705600" cy="190500"/>
            <a:chOff x="0" y="8228"/>
            <a:chExt cx="3072" cy="374"/>
          </a:xfrm>
          <a:solidFill>
            <a:schemeClr val="bg1"/>
          </a:solidFill>
        </p:grpSpPr>
        <p:sp>
          <p:nvSpPr>
            <p:cNvPr id="10312" name="Rectangle 84">
              <a:extLst>
                <a:ext uri="{FF2B5EF4-FFF2-40B4-BE49-F238E27FC236}">
                  <a16:creationId xmlns:a16="http://schemas.microsoft.com/office/drawing/2014/main" id="{EC5BB795-5880-4B80-9AB8-F91E295D5DE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3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13" name="Rectangle 26">
              <a:extLst>
                <a:ext uri="{FF2B5EF4-FFF2-40B4-BE49-F238E27FC236}">
                  <a16:creationId xmlns:a16="http://schemas.microsoft.com/office/drawing/2014/main" id="{2ED36AEC-BE4C-4D86-AACE-1071952AE4B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45	</a:t>
              </a:r>
              <a:r>
                <a:rPr b="1" dirty="0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void</a:t>
              </a:r>
              <a:r>
                <a:rPr b="1" dirty="0" lang="en-US" sz="1200">
                  <a:latin charset="0" panose="02070309020205020404" pitchFamily="49" typeface="Courier New"/>
                </a:rPr>
                <a:t> Time::</a:t>
              </a:r>
              <a:r>
                <a:rPr b="1" dirty="0" err="1" lang="en-US" sz="1200">
                  <a:latin charset="0" panose="02070309020205020404" pitchFamily="49" typeface="Courier New"/>
                </a:rPr>
                <a:t>printMilitary</a:t>
              </a:r>
              <a:r>
                <a:rPr b="1" dirty="0" lang="en-US" sz="1200">
                  <a:latin charset="0" panose="02070309020205020404" pitchFamily="49" typeface="Courier New"/>
                </a:rPr>
                <a:t>()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5" name="Group 87">
            <a:extLst>
              <a:ext uri="{FF2B5EF4-FFF2-40B4-BE49-F238E27FC236}">
                <a16:creationId xmlns:a16="http://schemas.microsoft.com/office/drawing/2014/main" id="{DFC832CA-162D-4935-BA3C-CDFF08A47634}"/>
              </a:ext>
            </a:extLst>
          </p:cNvPr>
          <p:cNvGrpSpPr>
            <a:grpSpLocks/>
          </p:cNvGrpSpPr>
          <p:nvPr/>
        </p:nvGrpSpPr>
        <p:grpSpPr>
          <a:xfrm>
            <a:off x="0" y="4381500"/>
            <a:ext cx="6705600" cy="190500"/>
            <a:chOff x="0" y="8602"/>
            <a:chExt cx="3072" cy="374"/>
          </a:xfrm>
          <a:solidFill>
            <a:schemeClr val="bg1"/>
          </a:solidFill>
        </p:grpSpPr>
        <p:sp>
          <p:nvSpPr>
            <p:cNvPr id="10310" name="Rectangle 86">
              <a:extLst>
                <a:ext uri="{FF2B5EF4-FFF2-40B4-BE49-F238E27FC236}">
                  <a16:creationId xmlns:a16="http://schemas.microsoft.com/office/drawing/2014/main" id="{E4905DBB-20DD-4789-B4E1-C7285B85D2D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11" name="Rectangle 27">
              <a:extLst>
                <a:ext uri="{FF2B5EF4-FFF2-40B4-BE49-F238E27FC236}">
                  <a16:creationId xmlns:a16="http://schemas.microsoft.com/office/drawing/2014/main" id="{28A0E4C5-05B5-4C13-9A68-EA8A9EE51D2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46	</a:t>
              </a:r>
              <a:r>
                <a:rPr b="1" lang="en-US" sz="1200">
                  <a:latin charset="0" panose="02070309020205020404" pitchFamily="49" typeface="Courier New"/>
                </a:rPr>
                <a:t>{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6" name="Group 89">
            <a:extLst>
              <a:ext uri="{FF2B5EF4-FFF2-40B4-BE49-F238E27FC236}">
                <a16:creationId xmlns:a16="http://schemas.microsoft.com/office/drawing/2014/main" id="{B88EE2AD-0249-4C90-90DC-76FE8ACD8F8B}"/>
              </a:ext>
            </a:extLst>
          </p:cNvPr>
          <p:cNvGrpSpPr>
            <a:grpSpLocks/>
          </p:cNvGrpSpPr>
          <p:nvPr/>
        </p:nvGrpSpPr>
        <p:grpSpPr>
          <a:xfrm>
            <a:off x="0" y="4572000"/>
            <a:ext cx="6705600" cy="190500"/>
            <a:chOff x="0" y="8976"/>
            <a:chExt cx="3072" cy="374"/>
          </a:xfrm>
          <a:solidFill>
            <a:schemeClr val="bg1"/>
          </a:solidFill>
        </p:grpSpPr>
        <p:sp>
          <p:nvSpPr>
            <p:cNvPr id="10308" name="Rectangle 88">
              <a:extLst>
                <a:ext uri="{FF2B5EF4-FFF2-40B4-BE49-F238E27FC236}">
                  <a16:creationId xmlns:a16="http://schemas.microsoft.com/office/drawing/2014/main" id="{1C936E28-F785-41B9-B1AC-D78FEF6289A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8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09" name="Rectangle 28">
              <a:extLst>
                <a:ext uri="{FF2B5EF4-FFF2-40B4-BE49-F238E27FC236}">
                  <a16:creationId xmlns:a16="http://schemas.microsoft.com/office/drawing/2014/main" id="{5517BF2C-0CCB-4776-93BA-7F1EB113C73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47	</a:t>
              </a:r>
              <a:r>
                <a:rPr b="1" lang="en-US" sz="1200">
                  <a:latin charset="0" panose="02070309020205020404" pitchFamily="49" typeface="Courier New"/>
                </a:rPr>
                <a:t>   cout &lt;&lt; ( hour &lt; 10 ? "0" : "" ) &lt;&lt; hour &lt;&lt; ":"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7" name="Group 91">
            <a:extLst>
              <a:ext uri="{FF2B5EF4-FFF2-40B4-BE49-F238E27FC236}">
                <a16:creationId xmlns:a16="http://schemas.microsoft.com/office/drawing/2014/main" id="{58653429-1AA2-44A3-88DE-3CC34A0E3A37}"/>
              </a:ext>
            </a:extLst>
          </p:cNvPr>
          <p:cNvGrpSpPr>
            <a:grpSpLocks/>
          </p:cNvGrpSpPr>
          <p:nvPr/>
        </p:nvGrpSpPr>
        <p:grpSpPr>
          <a:xfrm>
            <a:off x="0" y="4762500"/>
            <a:ext cx="6705600" cy="190500"/>
            <a:chOff x="0" y="9350"/>
            <a:chExt cx="3072" cy="374"/>
          </a:xfrm>
          <a:solidFill>
            <a:schemeClr val="bg1"/>
          </a:solidFill>
        </p:grpSpPr>
        <p:sp>
          <p:nvSpPr>
            <p:cNvPr id="10306" name="Rectangle 90">
              <a:extLst>
                <a:ext uri="{FF2B5EF4-FFF2-40B4-BE49-F238E27FC236}">
                  <a16:creationId xmlns:a16="http://schemas.microsoft.com/office/drawing/2014/main" id="{C815A08C-9FE7-4945-BFCA-3607FF1C629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07" name="Rectangle 29">
              <a:extLst>
                <a:ext uri="{FF2B5EF4-FFF2-40B4-BE49-F238E27FC236}">
                  <a16:creationId xmlns:a16="http://schemas.microsoft.com/office/drawing/2014/main" id="{10D9FC2D-6FAE-46DF-A2BA-73C15552E9C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48	</a:t>
              </a:r>
              <a:r>
                <a:rPr b="1" lang="en-US" sz="1200">
                  <a:latin charset="0" panose="02070309020205020404" pitchFamily="49" typeface="Courier New"/>
                </a:rPr>
                <a:t>        &lt;&lt; ( minute &lt; 10 ? "0" : "" ) &lt;&lt; minute;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8" name="Group 93">
            <a:extLst>
              <a:ext uri="{FF2B5EF4-FFF2-40B4-BE49-F238E27FC236}">
                <a16:creationId xmlns:a16="http://schemas.microsoft.com/office/drawing/2014/main" id="{3BD66487-3736-4197-BE85-79831F0B3AF9}"/>
              </a:ext>
            </a:extLst>
          </p:cNvPr>
          <p:cNvGrpSpPr>
            <a:grpSpLocks/>
          </p:cNvGrpSpPr>
          <p:nvPr/>
        </p:nvGrpSpPr>
        <p:grpSpPr>
          <a:xfrm>
            <a:off x="0" y="4953000"/>
            <a:ext cx="6705600" cy="190500"/>
            <a:chOff x="0" y="9724"/>
            <a:chExt cx="3072" cy="374"/>
          </a:xfrm>
          <a:solidFill>
            <a:schemeClr val="bg1"/>
          </a:solidFill>
        </p:grpSpPr>
        <p:sp>
          <p:nvSpPr>
            <p:cNvPr id="10304" name="Rectangle 92">
              <a:extLst>
                <a:ext uri="{FF2B5EF4-FFF2-40B4-BE49-F238E27FC236}">
                  <a16:creationId xmlns:a16="http://schemas.microsoft.com/office/drawing/2014/main" id="{30DFA75F-EA20-44A8-BE1D-E3D43FA4358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05" name="Rectangle 30">
              <a:extLst>
                <a:ext uri="{FF2B5EF4-FFF2-40B4-BE49-F238E27FC236}">
                  <a16:creationId xmlns:a16="http://schemas.microsoft.com/office/drawing/2014/main" id="{E31E7504-1269-40EF-9304-3C063DF2914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49	</a:t>
              </a:r>
              <a:r>
                <a:rPr b="1" lang="en-US" sz="1200">
                  <a:latin charset="0" panose="02070309020205020404" pitchFamily="49" typeface="Courier New"/>
                </a:rPr>
                <a:t>}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69" name="Group 95">
            <a:extLst>
              <a:ext uri="{FF2B5EF4-FFF2-40B4-BE49-F238E27FC236}">
                <a16:creationId xmlns:a16="http://schemas.microsoft.com/office/drawing/2014/main" id="{946E1E40-A701-4717-8797-73E42E869302}"/>
              </a:ext>
            </a:extLst>
          </p:cNvPr>
          <p:cNvGrpSpPr>
            <a:grpSpLocks/>
          </p:cNvGrpSpPr>
          <p:nvPr/>
        </p:nvGrpSpPr>
        <p:grpSpPr>
          <a:xfrm>
            <a:off x="0" y="5143500"/>
            <a:ext cx="6705600" cy="190500"/>
            <a:chOff x="0" y="10098"/>
            <a:chExt cx="3072" cy="374"/>
          </a:xfrm>
          <a:solidFill>
            <a:schemeClr val="bg1"/>
          </a:solidFill>
        </p:grpSpPr>
        <p:sp>
          <p:nvSpPr>
            <p:cNvPr id="10302" name="Rectangle 94">
              <a:extLst>
                <a:ext uri="{FF2B5EF4-FFF2-40B4-BE49-F238E27FC236}">
                  <a16:creationId xmlns:a16="http://schemas.microsoft.com/office/drawing/2014/main" id="{F9580EA2-CAC1-4BA2-8883-E22B6A2BF2E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10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03" name="Rectangle 31">
              <a:extLst>
                <a:ext uri="{FF2B5EF4-FFF2-40B4-BE49-F238E27FC236}">
                  <a16:creationId xmlns:a16="http://schemas.microsoft.com/office/drawing/2014/main" id="{0BF22905-F29C-44A7-84CB-5D23F753F83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50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0" name="Group 97">
            <a:extLst>
              <a:ext uri="{FF2B5EF4-FFF2-40B4-BE49-F238E27FC236}">
                <a16:creationId xmlns:a16="http://schemas.microsoft.com/office/drawing/2014/main" id="{41B1ED02-6626-4119-9FD1-FC7EC769BDDA}"/>
              </a:ext>
            </a:extLst>
          </p:cNvPr>
          <p:cNvGrpSpPr>
            <a:grpSpLocks/>
          </p:cNvGrpSpPr>
          <p:nvPr/>
        </p:nvGrpSpPr>
        <p:grpSpPr>
          <a:xfrm>
            <a:off x="0" y="5334000"/>
            <a:ext cx="6705600" cy="190500"/>
            <a:chOff x="0" y="10472"/>
            <a:chExt cx="3072" cy="374"/>
          </a:xfrm>
          <a:solidFill>
            <a:schemeClr val="bg1"/>
          </a:solidFill>
        </p:grpSpPr>
        <p:sp>
          <p:nvSpPr>
            <p:cNvPr id="10300" name="Rectangle 96">
              <a:extLst>
                <a:ext uri="{FF2B5EF4-FFF2-40B4-BE49-F238E27FC236}">
                  <a16:creationId xmlns:a16="http://schemas.microsoft.com/office/drawing/2014/main" id="{004E4361-E4DF-42ED-86F2-29153A3F1C4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301" name="Rectangle 32">
              <a:extLst>
                <a:ext uri="{FF2B5EF4-FFF2-40B4-BE49-F238E27FC236}">
                  <a16:creationId xmlns:a16="http://schemas.microsoft.com/office/drawing/2014/main" id="{4CC86849-E59A-46CC-B16B-1CB4E9484EF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51	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Print time in standard format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1" name="Group 99">
            <a:extLst>
              <a:ext uri="{FF2B5EF4-FFF2-40B4-BE49-F238E27FC236}">
                <a16:creationId xmlns:a16="http://schemas.microsoft.com/office/drawing/2014/main" id="{F4B00E4D-9554-4846-BA4B-2480ED9393E8}"/>
              </a:ext>
            </a:extLst>
          </p:cNvPr>
          <p:cNvGrpSpPr>
            <a:grpSpLocks/>
          </p:cNvGrpSpPr>
          <p:nvPr/>
        </p:nvGrpSpPr>
        <p:grpSpPr>
          <a:xfrm>
            <a:off x="0" y="5524500"/>
            <a:ext cx="6705600" cy="190500"/>
            <a:chOff x="0" y="10846"/>
            <a:chExt cx="3072" cy="374"/>
          </a:xfrm>
          <a:solidFill>
            <a:schemeClr val="bg1"/>
          </a:solidFill>
        </p:grpSpPr>
        <p:sp>
          <p:nvSpPr>
            <p:cNvPr id="10298" name="Rectangle 98">
              <a:extLst>
                <a:ext uri="{FF2B5EF4-FFF2-40B4-BE49-F238E27FC236}">
                  <a16:creationId xmlns:a16="http://schemas.microsoft.com/office/drawing/2014/main" id="{9CCD496F-5047-4150-A035-AFABB99E009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5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99" name="Rectangle 33">
              <a:extLst>
                <a:ext uri="{FF2B5EF4-FFF2-40B4-BE49-F238E27FC236}">
                  <a16:creationId xmlns:a16="http://schemas.microsoft.com/office/drawing/2014/main" id="{17AF96D3-D3FD-49BD-B54A-51CF2E0C8BA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52	</a:t>
              </a:r>
              <a:r>
                <a:rPr b="1" dirty="0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void</a:t>
              </a:r>
              <a:r>
                <a:rPr b="1" dirty="0" lang="en-US" sz="1200">
                  <a:latin charset="0" panose="02070309020205020404" pitchFamily="49" typeface="Courier New"/>
                </a:rPr>
                <a:t> Time::</a:t>
              </a:r>
              <a:r>
                <a:rPr b="1" dirty="0" err="1" lang="en-US" sz="1200">
                  <a:latin charset="0" panose="02070309020205020404" pitchFamily="49" typeface="Courier New"/>
                </a:rPr>
                <a:t>printStandard</a:t>
              </a:r>
              <a:r>
                <a:rPr b="1" dirty="0" lang="en-US" sz="1200">
                  <a:latin charset="0" panose="02070309020205020404" pitchFamily="49" typeface="Courier New"/>
                </a:rPr>
                <a:t>()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2" name="Group 101">
            <a:extLst>
              <a:ext uri="{FF2B5EF4-FFF2-40B4-BE49-F238E27FC236}">
                <a16:creationId xmlns:a16="http://schemas.microsoft.com/office/drawing/2014/main" id="{3B1CC940-4120-4FDF-86B5-86ADD6D1109A}"/>
              </a:ext>
            </a:extLst>
          </p:cNvPr>
          <p:cNvGrpSpPr>
            <a:grpSpLocks/>
          </p:cNvGrpSpPr>
          <p:nvPr/>
        </p:nvGrpSpPr>
        <p:grpSpPr>
          <a:xfrm>
            <a:off x="0" y="5715000"/>
            <a:ext cx="6705600" cy="190500"/>
            <a:chOff x="0" y="11220"/>
            <a:chExt cx="3072" cy="374"/>
          </a:xfrm>
          <a:solidFill>
            <a:schemeClr val="bg1"/>
          </a:solidFill>
        </p:grpSpPr>
        <p:sp>
          <p:nvSpPr>
            <p:cNvPr id="10296" name="Rectangle 100">
              <a:extLst>
                <a:ext uri="{FF2B5EF4-FFF2-40B4-BE49-F238E27FC236}">
                  <a16:creationId xmlns:a16="http://schemas.microsoft.com/office/drawing/2014/main" id="{16BF14FA-B681-4F8E-956F-295E87C336D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97" name="Rectangle 34">
              <a:extLst>
                <a:ext uri="{FF2B5EF4-FFF2-40B4-BE49-F238E27FC236}">
                  <a16:creationId xmlns:a16="http://schemas.microsoft.com/office/drawing/2014/main" id="{CDB9F878-4809-4E5B-B19A-478F254E978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53	</a:t>
              </a:r>
              <a:r>
                <a:rPr b="1" lang="en-US" sz="1200">
                  <a:latin charset="0" panose="02070309020205020404" pitchFamily="49" typeface="Courier New"/>
                </a:rPr>
                <a:t>{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3" name="Group 103">
            <a:extLst>
              <a:ext uri="{FF2B5EF4-FFF2-40B4-BE49-F238E27FC236}">
                <a16:creationId xmlns:a16="http://schemas.microsoft.com/office/drawing/2014/main" id="{CEC960B8-D211-4C74-BD0D-1FE43DD87A10}"/>
              </a:ext>
            </a:extLst>
          </p:cNvPr>
          <p:cNvGrpSpPr>
            <a:grpSpLocks/>
          </p:cNvGrpSpPr>
          <p:nvPr/>
        </p:nvGrpSpPr>
        <p:grpSpPr>
          <a:xfrm>
            <a:off x="0" y="5905500"/>
            <a:ext cx="6705600" cy="190500"/>
            <a:chOff x="0" y="11594"/>
            <a:chExt cx="3072" cy="374"/>
          </a:xfrm>
          <a:solidFill>
            <a:schemeClr val="bg1"/>
          </a:solidFill>
        </p:grpSpPr>
        <p:sp>
          <p:nvSpPr>
            <p:cNvPr id="10294" name="Rectangle 102">
              <a:extLst>
                <a:ext uri="{FF2B5EF4-FFF2-40B4-BE49-F238E27FC236}">
                  <a16:creationId xmlns:a16="http://schemas.microsoft.com/office/drawing/2014/main" id="{678DD562-3422-4859-995D-403E8031882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9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95" name="Rectangle 35">
              <a:extLst>
                <a:ext uri="{FF2B5EF4-FFF2-40B4-BE49-F238E27FC236}">
                  <a16:creationId xmlns:a16="http://schemas.microsoft.com/office/drawing/2014/main" id="{DB1E106B-6547-4FC9-9A4F-FFCC39F5555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54	</a:t>
              </a:r>
              <a:r>
                <a:rPr b="1" lang="en-US" sz="1200">
                  <a:latin charset="0" panose="02070309020205020404" pitchFamily="49" typeface="Courier New"/>
                </a:rPr>
                <a:t>   cout &lt;&lt; ( ( hour == 0 || hour == 12 ) ? 12 : hour % 12 )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4" name="Group 105">
            <a:extLst>
              <a:ext uri="{FF2B5EF4-FFF2-40B4-BE49-F238E27FC236}">
                <a16:creationId xmlns:a16="http://schemas.microsoft.com/office/drawing/2014/main" id="{4EE0325E-6262-4589-B3AA-DEB24AE29EC9}"/>
              </a:ext>
            </a:extLst>
          </p:cNvPr>
          <p:cNvGrpSpPr>
            <a:grpSpLocks/>
          </p:cNvGrpSpPr>
          <p:nvPr/>
        </p:nvGrpSpPr>
        <p:grpSpPr>
          <a:xfrm>
            <a:off x="0" y="6096000"/>
            <a:ext cx="6705600" cy="190500"/>
            <a:chOff x="0" y="11968"/>
            <a:chExt cx="3072" cy="374"/>
          </a:xfrm>
          <a:solidFill>
            <a:schemeClr val="bg1"/>
          </a:solidFill>
        </p:grpSpPr>
        <p:sp>
          <p:nvSpPr>
            <p:cNvPr id="10292" name="Rectangle 104">
              <a:extLst>
                <a:ext uri="{FF2B5EF4-FFF2-40B4-BE49-F238E27FC236}">
                  <a16:creationId xmlns:a16="http://schemas.microsoft.com/office/drawing/2014/main" id="{A85D60E0-2C1E-46F1-B82A-F057326D69D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973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93" name="Rectangle 36">
              <a:extLst>
                <a:ext uri="{FF2B5EF4-FFF2-40B4-BE49-F238E27FC236}">
                  <a16:creationId xmlns:a16="http://schemas.microsoft.com/office/drawing/2014/main" id="{5D0B61A3-5329-4658-8924-9D0421A0796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196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55	</a:t>
              </a:r>
              <a:r>
                <a:rPr b="1" lang="en-US" sz="1200">
                  <a:latin charset="0" panose="02070309020205020404" pitchFamily="49" typeface="Courier New"/>
                </a:rPr>
                <a:t>        &lt;&lt; ":" &lt;&lt; ( minute &lt; 10 ? "0" : "" ) &lt;&lt; minute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5" name="Group 107">
            <a:extLst>
              <a:ext uri="{FF2B5EF4-FFF2-40B4-BE49-F238E27FC236}">
                <a16:creationId xmlns:a16="http://schemas.microsoft.com/office/drawing/2014/main" id="{D219DA08-D27B-4C9A-A9F0-A9344EA3CB39}"/>
              </a:ext>
            </a:extLst>
          </p:cNvPr>
          <p:cNvGrpSpPr>
            <a:grpSpLocks/>
          </p:cNvGrpSpPr>
          <p:nvPr/>
        </p:nvGrpSpPr>
        <p:grpSpPr>
          <a:xfrm>
            <a:off x="0" y="6286500"/>
            <a:ext cx="6705600" cy="190500"/>
            <a:chOff x="0" y="12342"/>
            <a:chExt cx="3072" cy="374"/>
          </a:xfrm>
          <a:solidFill>
            <a:schemeClr val="bg1"/>
          </a:solidFill>
        </p:grpSpPr>
        <p:sp>
          <p:nvSpPr>
            <p:cNvPr id="10290" name="Rectangle 106">
              <a:extLst>
                <a:ext uri="{FF2B5EF4-FFF2-40B4-BE49-F238E27FC236}">
                  <a16:creationId xmlns:a16="http://schemas.microsoft.com/office/drawing/2014/main" id="{8F8429FD-CF14-4CBC-AF84-EF9BCC5E4E2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2347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91" name="Rectangle 37">
              <a:extLst>
                <a:ext uri="{FF2B5EF4-FFF2-40B4-BE49-F238E27FC236}">
                  <a16:creationId xmlns:a16="http://schemas.microsoft.com/office/drawing/2014/main" id="{EF1E7215-E768-43EE-88AA-CB1517FE7AC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234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56	</a:t>
              </a:r>
              <a:r>
                <a:rPr b="1" lang="en-US" sz="1200">
                  <a:latin charset="0" panose="02070309020205020404" pitchFamily="49" typeface="Courier New"/>
                </a:rPr>
                <a:t>        &lt;&lt; ":" &lt;&lt; ( second &lt; 10 ? "0" : "" ) &lt;&lt; second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6" name="Group 109">
            <a:extLst>
              <a:ext uri="{FF2B5EF4-FFF2-40B4-BE49-F238E27FC236}">
                <a16:creationId xmlns:a16="http://schemas.microsoft.com/office/drawing/2014/main" id="{BC3285A5-59A5-4E9F-B9FB-988E4650DC2B}"/>
              </a:ext>
            </a:extLst>
          </p:cNvPr>
          <p:cNvGrpSpPr>
            <a:grpSpLocks/>
          </p:cNvGrpSpPr>
          <p:nvPr/>
        </p:nvGrpSpPr>
        <p:grpSpPr>
          <a:xfrm>
            <a:off x="0" y="6477000"/>
            <a:ext cx="6705600" cy="190500"/>
            <a:chOff x="0" y="12716"/>
            <a:chExt cx="3072" cy="374"/>
          </a:xfrm>
          <a:solidFill>
            <a:schemeClr val="bg1"/>
          </a:solidFill>
        </p:grpSpPr>
        <p:sp>
          <p:nvSpPr>
            <p:cNvPr id="10288" name="Rectangle 108">
              <a:extLst>
                <a:ext uri="{FF2B5EF4-FFF2-40B4-BE49-F238E27FC236}">
                  <a16:creationId xmlns:a16="http://schemas.microsoft.com/office/drawing/2014/main" id="{1F5CBA23-696B-49CD-8CF7-538DB215E4D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2721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89" name="Rectangle 38">
              <a:extLst>
                <a:ext uri="{FF2B5EF4-FFF2-40B4-BE49-F238E27FC236}">
                  <a16:creationId xmlns:a16="http://schemas.microsoft.com/office/drawing/2014/main" id="{8F963E75-7310-4CDE-B3E4-CDAF065BAF9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271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57	</a:t>
              </a:r>
              <a:r>
                <a:rPr b="1" lang="en-US" sz="1200">
                  <a:latin charset="0" panose="02070309020205020404" pitchFamily="49" typeface="Courier New"/>
                </a:rPr>
                <a:t>        &lt;&lt; ( hour &lt; 12 ? " AM" : " PM" );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10277" name="Group 111">
            <a:extLst>
              <a:ext uri="{FF2B5EF4-FFF2-40B4-BE49-F238E27FC236}">
                <a16:creationId xmlns:a16="http://schemas.microsoft.com/office/drawing/2014/main" id="{9C9A9DCB-9E21-481D-A159-F68AF91FD34F}"/>
              </a:ext>
            </a:extLst>
          </p:cNvPr>
          <p:cNvGrpSpPr>
            <a:grpSpLocks/>
          </p:cNvGrpSpPr>
          <p:nvPr/>
        </p:nvGrpSpPr>
        <p:grpSpPr>
          <a:xfrm>
            <a:off x="0" y="6667500"/>
            <a:ext cx="6705600" cy="190500"/>
            <a:chOff x="0" y="13090"/>
            <a:chExt cx="3072" cy="374"/>
          </a:xfrm>
          <a:solidFill>
            <a:schemeClr val="bg1"/>
          </a:solidFill>
        </p:grpSpPr>
        <p:sp>
          <p:nvSpPr>
            <p:cNvPr id="10286" name="Rectangle 110">
              <a:extLst>
                <a:ext uri="{FF2B5EF4-FFF2-40B4-BE49-F238E27FC236}">
                  <a16:creationId xmlns:a16="http://schemas.microsoft.com/office/drawing/2014/main" id="{029106E0-41C4-4711-9635-18723043BC4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3095"/>
              <a:ext cx="0" cy="36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bIns="0" lIns="0" numCol="1" rIns="0" tIns="0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10287" name="Rectangle 39">
              <a:extLst>
                <a:ext uri="{FF2B5EF4-FFF2-40B4-BE49-F238E27FC236}">
                  <a16:creationId xmlns:a16="http://schemas.microsoft.com/office/drawing/2014/main" id="{9EBD6283-E954-4053-AA43-DB42169242B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309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bIns="0" lIns="0" numCol="1" rIns="0" tIns="0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58	</a:t>
              </a:r>
              <a:r>
                <a:rPr b="1" lang="en-US" sz="1200">
                  <a:latin charset="0" panose="02070309020205020404" pitchFamily="49" typeface="Courier New"/>
                </a:rPr>
                <a:t>}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9819" name="Group 122">
            <a:extLst>
              <a:ext uri="{FF2B5EF4-FFF2-40B4-BE49-F238E27FC236}">
                <a16:creationId xmlns:a16="http://schemas.microsoft.com/office/drawing/2014/main" id="{3A08E16F-8A04-47CB-A259-6A9280ACF66A}"/>
              </a:ext>
            </a:extLst>
          </p:cNvPr>
          <p:cNvGrpSpPr>
            <a:grpSpLocks/>
          </p:cNvGrpSpPr>
          <p:nvPr/>
        </p:nvGrpSpPr>
        <p:grpSpPr>
          <a:xfrm>
            <a:off x="1904893" y="920751"/>
            <a:ext cx="5410308" cy="430213"/>
            <a:chOff x="1219" y="580"/>
            <a:chExt cx="2957" cy="271"/>
          </a:xfrm>
          <a:solidFill>
            <a:schemeClr val="bg1"/>
          </a:solidFill>
        </p:grpSpPr>
        <p:sp>
          <p:nvSpPr>
            <p:cNvPr id="10284" name="Text Box 113">
              <a:extLst>
                <a:ext uri="{FF2B5EF4-FFF2-40B4-BE49-F238E27FC236}">
                  <a16:creationId xmlns:a16="http://schemas.microsoft.com/office/drawing/2014/main" id="{339AE76A-9F0C-4AD2-A270-D0C240E390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496" y="580"/>
              <a:ext cx="1680" cy="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lIns="0" numCol="1" rIns="0" t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dirty="0" lang="en-US" sz="1400"/>
                <a:t>Source file uses </a:t>
              </a:r>
              <a:r>
                <a:rPr b="1" dirty="0" lang="en-US" sz="1400">
                  <a:latin charset="0" panose="02070309020205020404" pitchFamily="49" typeface="Courier New"/>
                </a:rPr>
                <a:t>#include</a:t>
              </a:r>
              <a:r>
                <a:rPr dirty="0" lang="en-US" sz="1400"/>
                <a:t> to load the header file</a:t>
              </a:r>
            </a:p>
          </p:txBody>
        </p:sp>
        <p:sp>
          <p:nvSpPr>
            <p:cNvPr id="10285" name="Line 114">
              <a:extLst>
                <a:ext uri="{FF2B5EF4-FFF2-40B4-BE49-F238E27FC236}">
                  <a16:creationId xmlns:a16="http://schemas.microsoft.com/office/drawing/2014/main" id="{99C9F435-4464-4A82-9717-66B2F48C5549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219" y="718"/>
              <a:ext cx="1277" cy="5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bIns="0" lIns="0" numCol="1" rIns="0" tIns="0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9820" name="Group 123">
            <a:extLst>
              <a:ext uri="{FF2B5EF4-FFF2-40B4-BE49-F238E27FC236}">
                <a16:creationId xmlns:a16="http://schemas.microsoft.com/office/drawing/2014/main" id="{D735ED19-0279-4CBD-A2D9-5092D11C54EB}"/>
              </a:ext>
            </a:extLst>
          </p:cNvPr>
          <p:cNvGrpSpPr>
            <a:grpSpLocks/>
          </p:cNvGrpSpPr>
          <p:nvPr/>
        </p:nvGrpSpPr>
        <p:grpSpPr>
          <a:xfrm>
            <a:off x="2667000" y="2762250"/>
            <a:ext cx="5562600" cy="3105150"/>
            <a:chOff x="1680" y="1740"/>
            <a:chExt cx="3504" cy="1956"/>
          </a:xfrm>
          <a:solidFill>
            <a:schemeClr val="bg1">
              <a:lumMod val="85000"/>
            </a:schemeClr>
          </a:solidFill>
        </p:grpSpPr>
        <p:sp>
          <p:nvSpPr>
            <p:cNvPr id="10280" name="Text Box 118">
              <a:extLst>
                <a:ext uri="{FF2B5EF4-FFF2-40B4-BE49-F238E27FC236}">
                  <a16:creationId xmlns:a16="http://schemas.microsoft.com/office/drawing/2014/main" id="{59B953BD-2030-45D3-8151-C3D94BD1657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40" y="2160"/>
              <a:ext cx="1344" cy="27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 lIns="0" numCol="1" rIns="0" t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400"/>
                <a:t>Source file contains function definitions</a:t>
              </a:r>
            </a:p>
          </p:txBody>
        </p:sp>
        <p:sp>
          <p:nvSpPr>
            <p:cNvPr id="10281" name="Line 119">
              <a:extLst>
                <a:ext uri="{FF2B5EF4-FFF2-40B4-BE49-F238E27FC236}">
                  <a16:creationId xmlns:a16="http://schemas.microsoft.com/office/drawing/2014/main" id="{9DE88E6B-54A3-4379-9F2B-0422FDED5A1C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2520" y="1740"/>
              <a:ext cx="1248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bIns="0" lIns="0" numCol="1" rIns="0" tIns="0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2" name="Line 120">
              <a:extLst>
                <a:ext uri="{FF2B5EF4-FFF2-40B4-BE49-F238E27FC236}">
                  <a16:creationId xmlns:a16="http://schemas.microsoft.com/office/drawing/2014/main" id="{DDDD492C-0162-42A0-A737-3E86D5BB9E33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1680" y="2352"/>
              <a:ext cx="2160" cy="31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bIns="0" lIns="0" numCol="1" rIns="0" tIns="0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3" name="Line 121">
              <a:extLst>
                <a:ext uri="{FF2B5EF4-FFF2-40B4-BE49-F238E27FC236}">
                  <a16:creationId xmlns:a16="http://schemas.microsoft.com/office/drawing/2014/main" id="{8296C69C-3857-4C26-A212-2FBC826CA419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2160" y="2352"/>
              <a:ext cx="1680" cy="13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bIns="0" lIns="0" numCol="1" rIns="0" tIns="0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descr="Coder designs, themes, templates and downloadable graphic elements on  Dribbble" id="114728" name="Picture 7">
            <a:extLst>
              <a:ext uri="{FF2B5EF4-FFF2-40B4-BE49-F238E27FC236}">
                <a16:creationId xmlns:a16="http://schemas.microsoft.com/office/drawing/2014/main" id="{194FC5A4-E1B6-4D1D-825C-399CEF564E6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70255B2-DC76-4DBF-86C2-F5479F7E8B5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3C7AF79-5FDF-40BD-AB30-CD6FF7FF785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Member function that is </a:t>
            </a:r>
            <a:r>
              <a:rPr lang="en-US" sz="2800">
                <a:solidFill>
                  <a:srgbClr val="0070C0"/>
                </a:solidFill>
              </a:rPr>
              <a:t>automatically called </a:t>
            </a:r>
            <a:r>
              <a:rPr lang="en-US" sz="2800"/>
              <a:t>when an object is created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Purpose is to </a:t>
            </a:r>
            <a:r>
              <a:rPr lang="en-US" sz="2800">
                <a:solidFill>
                  <a:srgbClr val="0070C0"/>
                </a:solidFill>
              </a:rPr>
              <a:t>construct an object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Constructor function name is </a:t>
            </a:r>
            <a:r>
              <a:rPr lang="en-US" sz="2800">
                <a:solidFill>
                  <a:srgbClr val="0070C0"/>
                </a:solidFill>
              </a:rPr>
              <a:t>class name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Has </a:t>
            </a:r>
            <a:r>
              <a:rPr lang="en-US" sz="2800">
                <a:solidFill>
                  <a:srgbClr val="0070C0"/>
                </a:solidFill>
              </a:rPr>
              <a:t>no return type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altLang="en-PK" lang="en-US" sz="2800"/>
              <a:t>A class can have </a:t>
            </a:r>
            <a:r>
              <a:rPr altLang="en-PK" lang="en-US" sz="2800" u="sng">
                <a:solidFill>
                  <a:srgbClr val="FF0000"/>
                </a:solidFill>
              </a:rPr>
              <a:t>multiple constructors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30845B9-6EB4-454B-ADB2-8C2CA2FFDF5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217C5E4-D302-4A2F-877C-DAD8E9BF4F4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class Demo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{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public: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  <a:latin charset="0" panose="020B0609020204030204" pitchFamily="49" typeface="Consolas"/>
              </a:rPr>
              <a:t> Demo(); </a:t>
            </a:r>
            <a:r>
              <a:rPr lang="en-US" sz="2800">
                <a:latin charset="0" panose="020B0609020204030204" pitchFamily="49" typeface="Consolas"/>
              </a:rPr>
              <a:t>// Constructor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};</a:t>
            </a:r>
          </a:p>
          <a:p>
            <a:pPr indent="0" marL="0">
              <a:lnSpc>
                <a:spcPct val="90000"/>
              </a:lnSpc>
              <a:buFontTx/>
              <a:buNone/>
            </a:pPr>
            <a:endParaRPr lang="en-US" sz="2800">
              <a:latin charset="0" panose="020B0609020204030204" pitchFamily="49" typeface="Consolas"/>
            </a:endParaRP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Demo::Demo() </a:t>
            </a:r>
            <a:r>
              <a:rPr lang="en-US" sz="2800">
                <a:solidFill>
                  <a:srgbClr val="00B050"/>
                </a:solidFill>
                <a:latin charset="0" panose="020B0609020204030204" pitchFamily="49" typeface="Consolas"/>
              </a:rPr>
              <a:t>//out-of-line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{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cout &lt;&lt; "Welcome to the constructor!\n";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} </a:t>
            </a:r>
          </a:p>
          <a:p>
            <a:pPr indent="0" marL="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B2F24EC-9D7A-45F7-A18F-7858BF37B51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488B550F-3CFD-4592-B8D9-B398B1CEF330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class Demo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{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public: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  <a:latin charset="0" panose="020B0609020204030204" pitchFamily="49" typeface="Consolas"/>
              </a:rPr>
              <a:t> Demo()</a:t>
            </a:r>
            <a:r>
              <a:rPr lang="en-US" sz="2800">
                <a:latin charset="0" panose="020B0609020204030204" pitchFamily="49" typeface="Consolas"/>
              </a:rPr>
              <a:t>{  </a:t>
            </a:r>
            <a:r>
              <a:rPr lang="en-US" sz="2800">
                <a:solidFill>
                  <a:srgbClr val="00B050"/>
                </a:solidFill>
                <a:latin charset="0" panose="020B0609020204030204" pitchFamily="49" typeface="Consolas"/>
              </a:rPr>
              <a:t>//inline function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 	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>
                <a:latin charset="0" panose="020B0609020204030204" pitchFamily="49" typeface="Consolas"/>
              </a:rPr>
              <a:t>	// Constructor 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>
                <a:latin charset="0" panose="020B0609020204030204" pitchFamily="49" typeface="Consolas"/>
              </a:rPr>
              <a:t>	 cout &lt;&lt; "Welcome to the constructor!\n";</a:t>
            </a:r>
            <a:r>
              <a:rPr lang="en-US" sz="2800">
                <a:latin charset="0" panose="020B0609020204030204" pitchFamily="49" typeface="Consolas"/>
              </a:rPr>
              <a:t> 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	}</a:t>
            </a:r>
          </a:p>
          <a:p>
            <a:pPr indent="0" marL="0">
              <a:lnSpc>
                <a:spcPct val="90000"/>
              </a:lnSpc>
              <a:buFontTx/>
              <a:buNone/>
            </a:pPr>
            <a:r>
              <a:rPr lang="en-US" sz="2800">
                <a:latin charset="0" panose="020B0609020204030204" pitchFamily="49" typeface="Consolas"/>
              </a:rPr>
              <a:t>}; </a:t>
            </a:r>
          </a:p>
          <a:p>
            <a:pPr indent="0" marL="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51C8543-D3B0-4E7E-9F46-54C6F6AE6E8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C88E7A9-9575-41F3-B9DA-9DA7EF6982D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defRPr/>
            </a:pPr>
            <a:r>
              <a:rPr dirty="0" lang="en-US"/>
              <a:t>Whenever an instance of a class is created, the constructor is </a:t>
            </a:r>
            <a:r>
              <a:rPr dirty="0" lang="en-US">
                <a:solidFill>
                  <a:srgbClr val="0070C0"/>
                </a:solidFill>
              </a:rPr>
              <a:t>automatically called</a:t>
            </a:r>
          </a:p>
          <a:p>
            <a:pPr>
              <a:lnSpc>
                <a:spcPct val="90000"/>
              </a:lnSpc>
              <a:defRPr/>
            </a:pPr>
            <a:endParaRPr dirty="0" lang="en-US">
              <a:solidFill>
                <a:srgbClr val="0070C0"/>
              </a:solidFill>
            </a:endParaRPr>
          </a:p>
          <a:p>
            <a:pPr indent="0" lvl="1" marL="40005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Demo dem; //object dem is created</a:t>
            </a:r>
          </a:p>
          <a:p>
            <a:pPr indent="0" lvl="1" marL="40005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indent="0" lvl="1" marL="40005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>
              <a:latin charset="0" panose="020B0609020204030204" pitchFamily="49" typeface="Consolas"/>
            </a:endParaRPr>
          </a:p>
          <a:p>
            <a:pPr indent="0" lvl="1" marL="40005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//Prints </a:t>
            </a:r>
          </a:p>
          <a:p>
            <a:pPr indent="0" lvl="1" marL="40005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Welcome to the constructor!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0070C0"/>
              </a:solidFill>
            </a:endParaRPr>
          </a:p>
        </p:txBody>
      </p:sp>
      <p:pic>
        <p:nvPicPr>
          <p:cNvPr descr="Coder designs, themes, templates and downloadable graphic elements on  Dribbble" id="122884" name="Picture 7">
            <a:extLst>
              <a:ext uri="{FF2B5EF4-FFF2-40B4-BE49-F238E27FC236}">
                <a16:creationId xmlns:a16="http://schemas.microsoft.com/office/drawing/2014/main" id="{AAE4A7B0-1F3F-4E23-99A9-EFED009331D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088742C-8F24-4D8C-99C6-66539CE9518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</a:t>
            </a:r>
          </a:p>
        </p:txBody>
      </p:sp>
      <p:pic>
        <p:nvPicPr>
          <p:cNvPr id="124931" name="Content Placeholder 2">
            <a:extLst>
              <a:ext uri="{FF2B5EF4-FFF2-40B4-BE49-F238E27FC236}">
                <a16:creationId xmlns:a16="http://schemas.microsoft.com/office/drawing/2014/main" id="{8B1F8D99-4557-4F69-8282-E31128456BCE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17638"/>
            <a:ext cx="6529388" cy="51355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F1351-1567-4BFC-82E2-CB05BA502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34975"/>
            <a:ext cx="4078288" cy="2125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Coder designs, themes, templates and downloadable graphic elements on  Dribbble" id="124933" name="Picture 7">
            <a:extLst>
              <a:ext uri="{FF2B5EF4-FFF2-40B4-BE49-F238E27FC236}">
                <a16:creationId xmlns:a16="http://schemas.microsoft.com/office/drawing/2014/main" id="{75565DA0-9603-46A5-AA3D-63D4B7ED301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8B2964B-D5AE-4C4B-A1BA-E6D93E20AE8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altLang="en-PK" lang="en-US"/>
              <a:t>What Constructors Do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AB515A-A721-401B-900B-22EF35A22792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dirty="0" lang="en-US"/>
              <a:t>Help in </a:t>
            </a:r>
            <a:r>
              <a:rPr dirty="0" lang="en-US">
                <a:solidFill>
                  <a:srgbClr val="0070C0"/>
                </a:solidFill>
              </a:rPr>
              <a:t>initializing</a:t>
            </a:r>
            <a:r>
              <a:rPr dirty="0" lang="en-US"/>
              <a:t> class data members</a:t>
            </a:r>
          </a:p>
          <a:p>
            <a:pPr eaLnBrk="1" hangingPunct="1" indent="0" lvl="1" marL="45720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Employee( ) { id = 0; } </a:t>
            </a:r>
          </a:p>
          <a:p>
            <a:pPr eaLnBrk="1" hangingPunct="1" lvl="1">
              <a:lnSpc>
                <a:spcPct val="90000"/>
              </a:lnSpc>
              <a:defRPr/>
            </a:pPr>
            <a:endParaRPr dirty="0" lang="en-US"/>
          </a:p>
          <a:p>
            <a:pPr eaLnBrk="1" hangingPunct="1">
              <a:lnSpc>
                <a:spcPct val="90000"/>
              </a:lnSpc>
              <a:defRPr/>
            </a:pPr>
            <a:r>
              <a:rPr dirty="0" lang="en-US">
                <a:solidFill>
                  <a:srgbClr val="0070C0"/>
                </a:solidFill>
              </a:rPr>
              <a:t>Allocate memory </a:t>
            </a:r>
            <a:r>
              <a:rPr dirty="0" lang="en-US"/>
              <a:t>for dynamic members</a:t>
            </a:r>
          </a:p>
          <a:p>
            <a:pPr eaLnBrk="1" hangingPunct="1" indent="0" lvl="1" marL="45720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Employee() { </a:t>
            </a:r>
          </a:p>
          <a:p>
            <a:pPr eaLnBrk="1" hangingPunct="1" indent="0" lvl="1" marL="45720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char* </a:t>
            </a:r>
            <a:r>
              <a:rPr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nameptr</a:t>
            </a: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= new char[20];</a:t>
            </a:r>
          </a:p>
          <a:p>
            <a:pPr eaLnBrk="1" hangingPunct="1" indent="0" lvl="1" marL="45720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  <a:p>
            <a:pPr eaLnBrk="1" hangingPunct="1" lvl="1">
              <a:lnSpc>
                <a:spcPct val="90000"/>
              </a:lnSpc>
              <a:defRPr/>
            </a:pPr>
            <a:endParaRPr dirty="0" lang="en-US"/>
          </a:p>
          <a:p>
            <a:pPr eaLnBrk="1" hangingPunct="1">
              <a:lnSpc>
                <a:spcPct val="90000"/>
              </a:lnSpc>
              <a:defRPr/>
            </a:pPr>
            <a:r>
              <a:rPr dirty="0" lang="en-US"/>
              <a:t>Allocate any </a:t>
            </a:r>
            <a:r>
              <a:rPr dirty="0" lang="en-US">
                <a:solidFill>
                  <a:srgbClr val="0070C0"/>
                </a:solidFill>
              </a:rPr>
              <a:t>needed resources</a:t>
            </a:r>
          </a:p>
          <a:p>
            <a:pPr lvl="1">
              <a:lnSpc>
                <a:spcPct val="90000"/>
              </a:lnSpc>
              <a:defRPr/>
            </a:pPr>
            <a:r>
              <a:rPr dirty="0" lang="en-US"/>
              <a:t>Such as to open files, etc.</a:t>
            </a:r>
          </a:p>
        </p:txBody>
      </p:sp>
      <p:pic>
        <p:nvPicPr>
          <p:cNvPr descr="Coder designs, themes, templates and downloadable graphic elements on  Dribbble" id="126980" name="Picture 7">
            <a:extLst>
              <a:ext uri="{FF2B5EF4-FFF2-40B4-BE49-F238E27FC236}">
                <a16:creationId xmlns:a16="http://schemas.microsoft.com/office/drawing/2014/main" id="{2E72EBA9-5F73-47DE-8E79-AE72B29878D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A756D56-0CDF-40F6-8FC7-E94B0D73D555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Default Constructors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2178A18-9BB5-4252-A2FD-C704C79D841A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default constructor </a:t>
            </a:r>
            <a:r>
              <a:rPr lang="en-US"/>
              <a:t>is a constructor that </a:t>
            </a:r>
            <a:r>
              <a:rPr lang="en-US">
                <a:solidFill>
                  <a:srgbClr val="0070C0"/>
                </a:solidFill>
              </a:rPr>
              <a:t>takes no arguments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If you write a class with </a:t>
            </a:r>
            <a:r>
              <a:rPr lang="en-US">
                <a:solidFill>
                  <a:srgbClr val="0070C0"/>
                </a:solidFill>
              </a:rPr>
              <a:t>no constructor</a:t>
            </a:r>
            <a:r>
              <a:rPr lang="en-US"/>
              <a:t> at all, C++ will write a default constructor for you, one </a:t>
            </a:r>
            <a:r>
              <a:rPr lang="en-US">
                <a:solidFill>
                  <a:srgbClr val="0070C0"/>
                </a:solidFill>
              </a:rPr>
              <a:t>that does nothing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/>
              <a:t>A simple instantiation of a class (with no arguments) calls the default constructor: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</a:t>
            </a:r>
            <a:r>
              <a:rPr b="1" lang="en-US" sz="2800">
                <a:latin charset="0" panose="02070309020205020404" pitchFamily="49" typeface="Courier New"/>
              </a:rPr>
              <a:t>Rectangle r;</a:t>
            </a:r>
            <a:endParaRPr b="1" lang="en-US" sz="2000">
              <a:latin charset="0" panose="02070309020205020404" pitchFamily="49" typeface="Courier New"/>
            </a:endParaRPr>
          </a:p>
        </p:txBody>
      </p:sp>
      <p:pic>
        <p:nvPicPr>
          <p:cNvPr descr="Coder designs, themes, templates and downloadable graphic elements on  Dribbble" id="129028" name="Picture 7">
            <a:extLst>
              <a:ext uri="{FF2B5EF4-FFF2-40B4-BE49-F238E27FC236}">
                <a16:creationId xmlns:a16="http://schemas.microsoft.com/office/drawing/2014/main" id="{C11929FA-89CC-499A-8A2D-E363A223E06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74BB653B-98D9-4A63-91BB-1C7AEA355018}"/>
              </a:ext>
            </a:extLst>
          </p:cNvPr>
          <p:cNvSpPr/>
          <p:nvPr/>
        </p:nvSpPr>
        <p:spPr>
          <a:xfrm>
            <a:off x="5334000" y="533400"/>
            <a:ext cx="3505200" cy="1447800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dirty="0" lang="en-US">
                <a:solidFill>
                  <a:schemeClr val="tx1"/>
                </a:solidFill>
              </a:rPr>
              <a:t>A class can have </a:t>
            </a:r>
            <a:r>
              <a:rPr b="1" dirty="0" lang="en-US">
                <a:solidFill>
                  <a:srgbClr val="FF0000"/>
                </a:solidFill>
              </a:rPr>
              <a:t>only one </a:t>
            </a:r>
            <a:r>
              <a:rPr dirty="0" lang="en-US">
                <a:solidFill>
                  <a:schemeClr val="tx1"/>
                </a:solidFill>
              </a:rPr>
              <a:t>default constructor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26096F4-DA93-4F85-ADBD-E10E345412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Some Examples of Objects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6E69555-3ECF-4A8F-880A-276F6CCFC02A}"/>
              </a:ext>
            </a:extLst>
          </p:cNvPr>
          <p:cNvSpPr txBox="1">
            <a:spLocks noChangeArrowheads="1"/>
          </p:cNvSpPr>
          <p:nvPr/>
        </p:nvSpPr>
        <p:spPr>
          <a:xfrm>
            <a:off x="2103438" y="1770063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 indent="-171450" marL="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Attributes</a:t>
            </a: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: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on (true/false)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Behavior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Switch on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Switch off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Check if on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</a:pPr>
            <a:endParaRPr altLang="en-PK" b="1" lang="en-US" sz="2800">
              <a:solidFill>
                <a:srgbClr val="FF000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1E97B-38CA-4A5A-B9B8-28FD60F2737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" y="1500188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75CA47-31C2-471E-8CF5-8B54F70050B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58" l="11066" r="7503" t="19936"/>
          <a:stretch>
            <a:fillRect/>
          </a:stretch>
        </p:blipFill>
        <p:spPr>
          <a:xfrm>
            <a:off x="161925" y="4410075"/>
            <a:ext cx="3481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FEB8CB-7284-4192-BC34-639297C34A0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0463" y="1295400"/>
            <a:ext cx="40116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C00AF68-0406-4702-B9CA-69F9F6D3E492}"/>
              </a:ext>
            </a:extLst>
          </p:cNvPr>
          <p:cNvSpPr txBox="1">
            <a:spLocks/>
          </p:cNvSpPr>
          <p:nvPr/>
        </p:nvSpPr>
        <p:spPr>
          <a:xfrm>
            <a:off x="0" y="3838575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b="1" lang="en-US" sz="2800">
                <a:solidFill>
                  <a:srgbClr val="000000"/>
                </a:solidFill>
                <a:latin charset="0" panose="020F0502020204030204" pitchFamily="34" typeface="Calibri"/>
              </a:rPr>
              <a:t>Light Bulb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BC0B7F5F-4BE1-493E-8BD2-69818121EF8B}"/>
              </a:ext>
            </a:extLst>
          </p:cNvPr>
          <p:cNvSpPr txBox="1">
            <a:spLocks/>
          </p:cNvSpPr>
          <p:nvPr/>
        </p:nvSpPr>
        <p:spPr>
          <a:xfrm>
            <a:off x="176213" y="6353175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b="1" lang="en-US" sz="2800">
                <a:solidFill>
                  <a:srgbClr val="000000"/>
                </a:solidFill>
                <a:latin charset="0" panose="020F0502020204030204" pitchFamily="34" typeface="Calibri"/>
              </a:rPr>
              <a:t>Bank Account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8A8801D-803F-46D0-B6D4-0B0E5E1953D5}"/>
              </a:ext>
            </a:extLst>
          </p:cNvPr>
          <p:cNvSpPr txBox="1">
            <a:spLocks/>
          </p:cNvSpPr>
          <p:nvPr/>
        </p:nvSpPr>
        <p:spPr>
          <a:xfrm>
            <a:off x="5681663" y="2636838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b="1" lang="en-US" sz="2800">
                <a:solidFill>
                  <a:srgbClr val="000000"/>
                </a:solidFill>
                <a:latin charset="0" panose="020F0502020204030204" pitchFamily="34" typeface="Calibri"/>
              </a:rPr>
              <a:t>Car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9DD23AA-2A5B-4AE9-A4CE-6CC1A9737F02}"/>
              </a:ext>
            </a:extLst>
          </p:cNvPr>
          <p:cNvSpPr txBox="1">
            <a:spLocks noChangeArrowheads="1"/>
          </p:cNvSpPr>
          <p:nvPr/>
        </p:nvSpPr>
        <p:spPr>
          <a:xfrm>
            <a:off x="6332538" y="3114675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 indent="-171450" marL="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Attributes</a:t>
            </a: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: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Gas in tank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Mileage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Behavior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Accelerate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Brake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Load fuel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Check fuel</a:t>
            </a:r>
            <a:endParaRPr altLang="en-PK" lang="en-US">
              <a:solidFill>
                <a:srgbClr val="00000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59221BB-04FF-430E-AF4D-A59912DCD05B}"/>
              </a:ext>
            </a:extLst>
          </p:cNvPr>
          <p:cNvSpPr txBox="1">
            <a:spLocks noChangeArrowheads="1"/>
          </p:cNvSpPr>
          <p:nvPr/>
        </p:nvSpPr>
        <p:spPr>
          <a:xfrm>
            <a:off x="3398838" y="4487863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 indent="-171450" marL="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defTabSz="685800" indent="-171450" marL="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defTabSz="685800" indent="-171450" marL="857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defTabSz="685800" indent="-171450" marL="12001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defTabSz="685800" indent="-171450" marL="15430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defTabSz="685800" eaLnBrk="0" fontAlgn="base" hangingPunct="0" indent="-171450" marL="20002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defTabSz="685800" eaLnBrk="0" fontAlgn="base" hangingPunct="0" indent="-171450" marL="24574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defTabSz="685800" eaLnBrk="0" fontAlgn="base" hangingPunct="0" indent="-171450" marL="29146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defTabSz="685800" eaLnBrk="0" fontAlgn="base" hangingPunct="0" indent="-171450" marL="337185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Attributes</a:t>
            </a: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: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balance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altLang="en-PK" b="1" lang="en-US" sz="2400">
                <a:solidFill>
                  <a:srgbClr val="000000"/>
                </a:solidFill>
                <a:latin charset="0" panose="020F0502020204030204" pitchFamily="34" typeface="Calibri"/>
              </a:rPr>
              <a:t>Behavior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Deposit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Withdraw</a:t>
            </a:r>
          </a:p>
          <a:p>
            <a:pPr algn="just" lvl="1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</a:pPr>
            <a:r>
              <a:rPr altLang="en-PK" lang="en-US" sz="2400">
                <a:solidFill>
                  <a:srgbClr val="000000"/>
                </a:solidFill>
                <a:latin charset="0" panose="020F0502020204030204" pitchFamily="34" typeface="Calibri"/>
              </a:rPr>
              <a:t>Check balance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</a:pPr>
            <a:endParaRPr altLang="en-PK" b="1" lang="en-US" sz="2800">
              <a:solidFill>
                <a:srgbClr val="FF0000"/>
              </a:solidFill>
              <a:latin charset="0" panose="020F0502020204030204" pitchFamily="34" typeface="Calibri"/>
            </a:endParaRPr>
          </a:p>
          <a:p>
            <a:pPr algn="just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altLang="en-PK" lang="en-US" sz="2800">
                <a:solidFill>
                  <a:srgbClr val="FF0000"/>
                </a:solidFill>
                <a:latin charset="0" panose="020F0502020204030204" pitchFamily="34"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  <p:bldP grpId="0" spid="21"/>
      <p:bldP grpId="0" spid="22"/>
      <p:bldP grpId="0" spid="23"/>
      <p:bldP grpId="0" spid="24"/>
      <p:bldP grpId="0" spid="2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9B960B9-4882-491D-A7AD-B617200AAC5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Parametrized Constructors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501CB1D-8741-418A-891A-1AA6F4C2CC64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736725"/>
            <a:ext cx="7999413" cy="3743325"/>
          </a:xfrm>
        </p:spPr>
        <p:txBody>
          <a:bodyPr numCol="1"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  <a:defRPr/>
            </a:pPr>
            <a:r>
              <a:rPr dirty="0" lang="en-US" sz="2800"/>
              <a:t>To create a </a:t>
            </a:r>
            <a:r>
              <a:rPr dirty="0" lang="en-US" sz="2800">
                <a:solidFill>
                  <a:srgbClr val="0070C0"/>
                </a:solidFill>
              </a:rPr>
              <a:t>constructor that takes arguments</a:t>
            </a:r>
            <a:r>
              <a:rPr dirty="0" lang="en-US" sz="2800"/>
              <a:t>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dirty="0" lang="en-US"/>
              <a:t>indicate parameters in prototype:</a:t>
            </a:r>
            <a:br>
              <a:rPr dirty="0" lang="en-US"/>
            </a:br>
            <a:endParaRPr dirty="0" lang="en-US"/>
          </a:p>
          <a:p>
            <a:pPr indent="0" marL="5715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Rectangle(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,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);</a:t>
            </a:r>
            <a:br>
              <a:rPr dirty="0" lang="en-US">
                <a:latin charset="0" panose="02070309020205020404" pitchFamily="49" typeface="Courier New"/>
              </a:rPr>
            </a:br>
            <a:endParaRPr dirty="0" lang="en-US">
              <a:latin charset="0" panose="02070309020205020404" pitchFamily="49" typeface="Courier New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dirty="0" lang="en-US"/>
              <a:t>Use parameters in the definition: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dirty="0" lang="en-US"/>
          </a:p>
          <a:p>
            <a:pPr indent="0" marL="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Rectangle::Rectangle(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w,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)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{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   width = w;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   length =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D1A0763-34B6-4983-B6D5-992F6074474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Parametrized Constructors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B723582-0E34-45FD-8895-E9108CD8131B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766888"/>
            <a:ext cx="7999413" cy="3741737"/>
          </a:xfrm>
        </p:spPr>
        <p:txBody>
          <a:bodyPr numCol="1"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  <a:defRPr/>
            </a:pPr>
            <a:r>
              <a:rPr dirty="0" lang="en-US"/>
              <a:t>You can pass arguments to the constructor when you create an object:</a:t>
            </a:r>
            <a:endParaRPr dirty="0" lang="en-US" sz="2800"/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b="1" dirty="0" lang="en-US"/>
              <a:t>	</a:t>
            </a:r>
            <a:r>
              <a:rPr b="1" dirty="0" lang="en-US">
                <a:latin charset="0" panose="02070309020205020404" pitchFamily="49" typeface="Courier New"/>
              </a:rPr>
              <a:t>Rectangle r(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10.7</a:t>
            </a:r>
            <a:r>
              <a:rPr b="1" dirty="0" lang="en-US">
                <a:latin charset="0" panose="02070309020205020404" pitchFamily="49" typeface="Courier New"/>
              </a:rPr>
              <a:t>,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5.2</a:t>
            </a:r>
            <a:r>
              <a:rPr b="1" dirty="0" lang="en-US">
                <a:latin charset="0" panose="02070309020205020404" pitchFamily="49" typeface="Courier New"/>
              </a:rPr>
              <a:t>);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dirty="0" lang="en-US"/>
              <a:t>Constructors can be </a:t>
            </a:r>
            <a:r>
              <a:rPr dirty="0" lang="en-US">
                <a:solidFill>
                  <a:srgbClr val="FF0000"/>
                </a:solidFill>
              </a:rPr>
              <a:t>overloaded</a:t>
            </a:r>
          </a:p>
          <a:p>
            <a:pPr indent="0" marL="5715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Rectangle(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w,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,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err="1" lang="en-US">
                <a:latin charset="0" panose="02070309020205020404" pitchFamily="49" typeface="Courier New"/>
              </a:rPr>
              <a:t>ar</a:t>
            </a:r>
            <a:r>
              <a:rPr b="1" dirty="0" lang="en-US">
                <a:latin charset="0" panose="02070309020205020404" pitchFamily="49" typeface="Courier New"/>
              </a:rPr>
              <a:t>)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{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   width = w;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   length =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5715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  area = </a:t>
            </a:r>
            <a:r>
              <a:rPr b="1" dirty="0" err="1" lang="en-US">
                <a:latin charset="0" panose="02070309020205020404" pitchFamily="49" typeface="Courier New"/>
              </a:rPr>
              <a:t>ar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}</a:t>
            </a:r>
          </a:p>
          <a:p>
            <a:pPr indent="0" marL="5715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 r(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10.0</a:t>
            </a:r>
            <a:r>
              <a:rPr b="1" dirty="0" lang="en-US">
                <a:latin charset="0" panose="02070309020205020404" pitchFamily="49" typeface="Courier New"/>
              </a:rPr>
              <a:t>,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5.0</a:t>
            </a:r>
            <a:r>
              <a:rPr b="1" dirty="0" lang="en-US">
                <a:latin charset="0" panose="02070309020205020404" pitchFamily="49" typeface="Courier New"/>
              </a:rPr>
              <a:t>,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50.0</a:t>
            </a:r>
            <a:r>
              <a:rPr b="1" dirty="0" lang="en-US">
                <a:latin charset="0" panose="02070309020205020404" pitchFamily="49" typeface="Courier New"/>
              </a:rPr>
              <a:t>);</a:t>
            </a:r>
          </a:p>
          <a:p>
            <a:pPr indent="0" marL="5715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spcBef>
                <a:spcPct val="40000"/>
              </a:spcBef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28D8457-1337-43C6-96B8-9174431D0C8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More About Default Constructors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A6114E1-BEC7-4D09-8DD9-11F9DA9C86C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dirty="0" lang="en-US"/>
              <a:t>If </a:t>
            </a:r>
            <a:r>
              <a:rPr dirty="0" lang="en-US" u="sng">
                <a:solidFill>
                  <a:srgbClr val="FF0000"/>
                </a:solidFill>
              </a:rPr>
              <a:t>all of a constructor's parameters </a:t>
            </a:r>
            <a:r>
              <a:rPr dirty="0" lang="en-US"/>
              <a:t>have default arguments, then it is a </a:t>
            </a:r>
            <a:r>
              <a:rPr dirty="0" lang="en-US">
                <a:solidFill>
                  <a:srgbClr val="FF0000"/>
                </a:solidFill>
              </a:rPr>
              <a:t>default constructor</a:t>
            </a:r>
            <a:r>
              <a:rPr dirty="0" lang="en-US"/>
              <a:t>. For example:</a:t>
            </a:r>
            <a:br>
              <a:rPr dirty="0" lang="en-US" sz="2800"/>
            </a:br>
            <a:endParaRPr dirty="0" lang="en-US" sz="2800"/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Rectangle(double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= 0</a:t>
            </a:r>
            <a:r>
              <a:rPr b="1" dirty="0" lang="en-US">
                <a:latin charset="0" panose="02070309020205020404" pitchFamily="49" typeface="Courier New"/>
              </a:rPr>
              <a:t>, double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= 0</a:t>
            </a:r>
            <a:r>
              <a:rPr b="1" dirty="0" lang="en-US">
                <a:latin charset="0" panose="02070309020205020404" pitchFamily="49" typeface="Courier New"/>
              </a:rPr>
              <a:t>){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length =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; 	width =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}</a:t>
            </a:r>
            <a:br>
              <a:rPr b="1" dirty="0" lang="en-US">
                <a:latin charset="0" panose="02070309020205020404" pitchFamily="49" typeface="Courier New"/>
              </a:rPr>
            </a:b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dirty="0" lang="en-US"/>
              <a:t>Creating an object and </a:t>
            </a:r>
            <a:r>
              <a:rPr dirty="0" lang="en-US">
                <a:solidFill>
                  <a:srgbClr val="0070C0"/>
                </a:solidFill>
              </a:rPr>
              <a:t>passing no arguments </a:t>
            </a:r>
            <a:r>
              <a:rPr dirty="0" lang="en-US"/>
              <a:t>will cause this constructor to execute:</a:t>
            </a:r>
            <a:br>
              <a:rPr dirty="0" lang="en-US" sz="2800"/>
            </a:br>
            <a:br>
              <a:rPr dirty="0" lang="en-US" sz="2800"/>
            </a:br>
            <a:r>
              <a:rPr b="1" dirty="0" lang="en-US">
                <a:latin charset="0" panose="02070309020205020404" pitchFamily="49" typeface="Courier New"/>
              </a:rPr>
              <a:t>Rectangle r;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b="1" dirty="0" lang="en-US" sz="2800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dirty="0" lang="en-US"/>
              <a:t>Cannot create </a:t>
            </a:r>
            <a:r>
              <a:rPr dirty="0" lang="en-US">
                <a:solidFill>
                  <a:srgbClr val="0070C0"/>
                </a:solidFill>
              </a:rPr>
              <a:t>multiple default constructors </a:t>
            </a:r>
            <a:r>
              <a:rPr dirty="0" lang="en-US"/>
              <a:t>-</a:t>
            </a:r>
            <a:r>
              <a:rPr dirty="0" lang="en-US">
                <a:solidFill>
                  <a:srgbClr val="0070C0"/>
                </a:solidFill>
              </a:rPr>
              <a:t> </a:t>
            </a:r>
            <a:r>
              <a:rPr dirty="0" lang="en-US">
                <a:solidFill>
                  <a:srgbClr val="FF0000"/>
                </a:solidFill>
              </a:rPr>
              <a:t>ERROR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9D844C1-038A-4FD0-8058-D36B4A1166E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More About Default Constructors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39BD73E-E3BF-4E97-BFAF-15BCBB1DC4C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/>
          <a:lstStyle/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Rectangle(double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= 0</a:t>
            </a:r>
            <a:r>
              <a:rPr b="1" dirty="0" lang="en-US">
                <a:latin charset="0" panose="02070309020205020404" pitchFamily="49" typeface="Courier New"/>
              </a:rPr>
              <a:t>, double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= 0</a:t>
            </a:r>
            <a:r>
              <a:rPr b="1" dirty="0" lang="en-US">
                <a:latin charset="0" panose="02070309020205020404" pitchFamily="49" typeface="Courier New"/>
              </a:rPr>
              <a:t>){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length =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; 	width =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}</a:t>
            </a:r>
            <a:br>
              <a:rPr b="1" dirty="0" lang="en-US">
                <a:latin charset="0" panose="02070309020205020404" pitchFamily="49" typeface="Courier New"/>
              </a:rPr>
            </a:b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dirty="0" lang="en-US"/>
              <a:t>Creating an object and </a:t>
            </a:r>
            <a:r>
              <a:rPr dirty="0" lang="en-US">
                <a:solidFill>
                  <a:srgbClr val="0070C0"/>
                </a:solidFill>
              </a:rPr>
              <a:t>passing no arguments </a:t>
            </a:r>
            <a:r>
              <a:rPr dirty="0" lang="en-US"/>
              <a:t>will cause this constructor to execute:</a:t>
            </a:r>
            <a:br>
              <a:rPr dirty="0" lang="en-US" sz="2800"/>
            </a:br>
            <a:br>
              <a:rPr dirty="0" lang="en-US" sz="2800"/>
            </a:br>
            <a:r>
              <a:rPr b="1" dirty="0" lang="en-US">
                <a:latin charset="0" panose="02070309020205020404" pitchFamily="49" typeface="Courier New"/>
              </a:rPr>
              <a:t>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 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r1</a:t>
            </a:r>
            <a:r>
              <a:rPr b="1" dirty="0" lang="en-US">
                <a:latin charset="0" panose="02070309020205020404" pitchFamily="49" typeface="Courier New"/>
              </a:rPr>
              <a:t>(10.0);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 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r2</a:t>
            </a:r>
            <a:r>
              <a:rPr b="1" dirty="0" lang="en-US">
                <a:latin charset="0" panose="02070309020205020404" pitchFamily="49" typeface="Courier New"/>
              </a:rPr>
              <a:t>(10.0, 2.0);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dirty="0" lang="en-US"/>
              <a:t>All three cause the </a:t>
            </a:r>
            <a:r>
              <a:rPr dirty="0" lang="en-US" u="sng">
                <a:solidFill>
                  <a:srgbClr val="0070C0"/>
                </a:solidFill>
              </a:rPr>
              <a:t>same constructor to execute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b="1" dirty="0" lang="en-US" sz="2800">
              <a:latin charset="0" panose="02070309020205020404" pitchFamily="49" typeface="Courier New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207CE913-7F8C-4738-AAA8-5B607109FCC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More About Default Constructors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CFB3290-2B83-406C-AE10-70CA6B8CA53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/>
          <a:lstStyle/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Rectangle(double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 = 0</a:t>
            </a:r>
            <a:r>
              <a:rPr b="1" dirty="0" lang="en-US">
                <a:latin charset="0" panose="02070309020205020404" pitchFamily="49" typeface="Courier New"/>
              </a:rPr>
              <a:t>, double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= 0</a:t>
            </a:r>
            <a:r>
              <a:rPr b="1" dirty="0" lang="en-US">
                <a:latin charset="0" panose="02070309020205020404" pitchFamily="49" typeface="Courier New"/>
              </a:rPr>
              <a:t>){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	length = </a:t>
            </a:r>
            <a:r>
              <a:rPr b="1" dirty="0" err="1" lang="en-US">
                <a:latin charset="0" panose="02070309020205020404" pitchFamily="49" typeface="Courier New"/>
              </a:rPr>
              <a:t>len</a:t>
            </a:r>
            <a:r>
              <a:rPr b="1" dirty="0" lang="en-US">
                <a:latin charset="0" panose="02070309020205020404" pitchFamily="49" typeface="Courier New"/>
              </a:rPr>
              <a:t>; 	width = </a:t>
            </a:r>
            <a:r>
              <a:rPr b="1" dirty="0" err="1" lang="en-US">
                <a:latin charset="0" panose="02070309020205020404" pitchFamily="49" typeface="Courier New"/>
              </a:rPr>
              <a:t>wid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}</a:t>
            </a:r>
            <a:br>
              <a:rPr b="1" dirty="0" lang="en-US">
                <a:latin charset="0" panose="02070309020205020404" pitchFamily="49" typeface="Courier New"/>
              </a:rPr>
            </a:b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dirty="0" lang="en-US"/>
              <a:t>Creating an object and </a:t>
            </a:r>
            <a:r>
              <a:rPr dirty="0" lang="en-US">
                <a:solidFill>
                  <a:srgbClr val="0070C0"/>
                </a:solidFill>
              </a:rPr>
              <a:t>passing no arguments </a:t>
            </a:r>
            <a:r>
              <a:rPr dirty="0" lang="en-US"/>
              <a:t>will cause this constructor to execute:</a:t>
            </a:r>
            <a:br>
              <a:rPr dirty="0" lang="en-US" sz="2800"/>
            </a:br>
            <a:br>
              <a:rPr dirty="0" lang="en-US" sz="2800"/>
            </a:br>
            <a:r>
              <a:rPr b="1" dirty="0" lang="en-US">
                <a:latin charset="0" panose="02070309020205020404" pitchFamily="49" typeface="Courier New"/>
              </a:rPr>
              <a:t>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</a:t>
            </a:r>
            <a:r>
              <a:rPr b="1" dirty="0" lang="en-US">
                <a:latin charset="0" panose="02070309020205020404" pitchFamily="49" typeface="Courier New"/>
              </a:rPr>
              <a:t>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 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r1</a:t>
            </a:r>
            <a:r>
              <a:rPr b="1" dirty="0" lang="en-US">
                <a:latin charset="0" panose="02070309020205020404" pitchFamily="49" typeface="Courier New"/>
              </a:rPr>
              <a:t>(10.0);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</a:rPr>
              <a:t>  Rectangle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r2</a:t>
            </a:r>
            <a:r>
              <a:rPr b="1" dirty="0" lang="en-US">
                <a:latin charset="0" panose="02070309020205020404" pitchFamily="49" typeface="Courier New"/>
              </a:rPr>
              <a:t>(10.0, 2.0);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r>
              <a:rPr dirty="0" lang="en-US"/>
              <a:t>All three cause the </a:t>
            </a:r>
            <a:r>
              <a:rPr dirty="0" lang="en-US" u="sng">
                <a:solidFill>
                  <a:srgbClr val="0070C0"/>
                </a:solidFill>
              </a:rPr>
              <a:t>same constructor to execute</a:t>
            </a:r>
          </a:p>
          <a:p>
            <a:pPr indent="0" marL="0">
              <a:lnSpc>
                <a:spcPct val="90000"/>
              </a:lnSpc>
              <a:buFont charset="0" panose="020B0604020202020204" pitchFamily="34" typeface="Arial"/>
              <a:buNone/>
              <a:defRPr/>
            </a:pP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b="1" dirty="0" lang="en-US" sz="2800">
              <a:latin charset="0" panose="02070309020205020404" pitchFamily="49" typeface="Courier New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302997C-5C7E-4145-BCAE-D27DA1B315C3}"/>
              </a:ext>
            </a:extLst>
          </p:cNvPr>
          <p:cNvSpPr/>
          <p:nvPr/>
        </p:nvSpPr>
        <p:spPr>
          <a:xfrm>
            <a:off x="4191000" y="2286000"/>
            <a:ext cx="4953000" cy="2971800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dirty="0" lang="en-US" sz="2000">
                <a:solidFill>
                  <a:schemeClr val="tx1"/>
                </a:solidFill>
              </a:rPr>
              <a:t>With this constructor, cannot create any other constructor with 0,1 or 2 parameters.</a:t>
            </a:r>
          </a:p>
          <a:p>
            <a:pPr algn="ctr">
              <a:defRPr/>
            </a:pPr>
            <a:r>
              <a:rPr dirty="0" lang="en-US" sz="2000">
                <a:solidFill>
                  <a:schemeClr val="tx1"/>
                </a:solidFill>
              </a:rPr>
              <a:t>Because then the </a:t>
            </a:r>
            <a:r>
              <a:rPr dirty="0" lang="en-US" sz="2000">
                <a:solidFill>
                  <a:srgbClr val="FF0000"/>
                </a:solidFill>
              </a:rPr>
              <a:t>compiler cannot differentiate </a:t>
            </a:r>
            <a:r>
              <a:rPr dirty="0" lang="en-US" sz="2000">
                <a:solidFill>
                  <a:schemeClr val="tx1"/>
                </a:solidFill>
              </a:rPr>
              <a:t>and decide which one to call</a:t>
            </a:r>
            <a:endParaRPr altLang="aa-ET" dirty="0" lang="aa-ET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E4AEBD9-CC45-4019-875C-788E9F34F53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Classes with No Default Constructor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A68B34E-F166-4C47-9D39-3F0AFB5D7008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lang="en-US"/>
              <a:t>When </a:t>
            </a:r>
            <a:r>
              <a:rPr lang="en-US">
                <a:solidFill>
                  <a:srgbClr val="0070C0"/>
                </a:solidFill>
              </a:rPr>
              <a:t>all of a class's constructors require arguments</a:t>
            </a:r>
            <a:r>
              <a:rPr lang="en-US"/>
              <a:t>, then the class has </a:t>
            </a:r>
            <a:r>
              <a:rPr lang="en-US">
                <a:solidFill>
                  <a:srgbClr val="FF0000"/>
                </a:solidFill>
              </a:rPr>
              <a:t>NO default constructor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pPr>
              <a:buFontTx/>
              <a:buChar char="•"/>
            </a:pPr>
            <a:r>
              <a:rPr lang="en-US"/>
              <a:t>When this is the case, you </a:t>
            </a:r>
            <a:r>
              <a:rPr lang="en-US">
                <a:solidFill>
                  <a:srgbClr val="0070C0"/>
                </a:solidFill>
              </a:rPr>
              <a:t>must pass the required arguments</a:t>
            </a:r>
            <a:r>
              <a:rPr lang="en-US"/>
              <a:t> to the constructor when creating an object.</a:t>
            </a:r>
          </a:p>
        </p:txBody>
      </p:sp>
      <p:pic>
        <p:nvPicPr>
          <p:cNvPr descr="Coder designs, themes, templates and downloadable graphic elements on  Dribbble" id="137220" name="Picture 7">
            <a:extLst>
              <a:ext uri="{FF2B5EF4-FFF2-40B4-BE49-F238E27FC236}">
                <a16:creationId xmlns:a16="http://schemas.microsoft.com/office/drawing/2014/main" id="{2EDAB5C3-0C5D-4854-B29F-D34600D4D84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r designs, themes, templates and downloadable graphic elements on  Dribbble" id="138242" name="Picture 7">
            <a:extLst>
              <a:ext uri="{FF2B5EF4-FFF2-40B4-BE49-F238E27FC236}">
                <a16:creationId xmlns:a16="http://schemas.microsoft.com/office/drawing/2014/main" id="{89A4947C-D2B2-4876-8654-C6B25B0A808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2">
            <a:extLst>
              <a:ext uri="{FF2B5EF4-FFF2-40B4-BE49-F238E27FC236}">
                <a16:creationId xmlns:a16="http://schemas.microsoft.com/office/drawing/2014/main" id="{BC8A6BBA-74AF-49B0-AF97-EA24F757B1B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Destructors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6C30CB5-9D87-459F-AD5B-BA391F613EB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/>
              <a:t>Member function </a:t>
            </a:r>
            <a:r>
              <a:rPr lang="en-US">
                <a:solidFill>
                  <a:srgbClr val="0070C0"/>
                </a:solidFill>
              </a:rPr>
              <a:t>automatically </a:t>
            </a:r>
            <a:r>
              <a:rPr lang="en-US"/>
              <a:t>called when an </a:t>
            </a:r>
            <a:r>
              <a:rPr lang="en-US">
                <a:solidFill>
                  <a:srgbClr val="0070C0"/>
                </a:solidFill>
              </a:rPr>
              <a:t>object is destroyed</a:t>
            </a:r>
          </a:p>
          <a:p>
            <a:pPr>
              <a:lnSpc>
                <a:spcPct val="85000"/>
              </a:lnSpc>
              <a:buFontTx/>
              <a:buChar char="•"/>
            </a:pPr>
            <a:endParaRPr lang="en-US">
              <a:solidFill>
                <a:srgbClr val="0070C0"/>
              </a:solidFill>
            </a:endParaRP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/>
              <a:t>Destructor name is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~</a:t>
            </a:r>
            <a:r>
              <a:rPr lang="en-US"/>
              <a:t>classname, </a:t>
            </a:r>
            <a:r>
              <a:rPr i="1" lang="en-US"/>
              <a:t>e.g.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~</a:t>
            </a:r>
            <a:r>
              <a:rPr b="1" lang="en-US">
                <a:latin charset="0" panose="02070309020205020404" pitchFamily="49" typeface="Courier New"/>
              </a:rPr>
              <a:t>Rectangle</a:t>
            </a:r>
            <a:endParaRPr b="1" lang="en-US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/>
              <a:t>Has </a:t>
            </a:r>
            <a:r>
              <a:rPr lang="en-US">
                <a:solidFill>
                  <a:srgbClr val="0070C0"/>
                </a:solidFill>
              </a:rPr>
              <a:t>no return type</a:t>
            </a:r>
            <a:r>
              <a:rPr lang="en-US"/>
              <a:t>; takes </a:t>
            </a:r>
            <a:r>
              <a:rPr lang="en-US">
                <a:solidFill>
                  <a:srgbClr val="0070C0"/>
                </a:solidFill>
              </a:rPr>
              <a:t>no arguments</a:t>
            </a:r>
          </a:p>
          <a:p>
            <a:pPr>
              <a:lnSpc>
                <a:spcPct val="85000"/>
              </a:lnSpc>
              <a:buFontTx/>
              <a:buChar char="•"/>
            </a:pPr>
            <a:endParaRPr lang="en-US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/>
              <a:t>Only one destructor per class, </a:t>
            </a:r>
            <a:r>
              <a:rPr i="1" lang="en-US"/>
              <a:t>i.e.</a:t>
            </a:r>
            <a:r>
              <a:rPr lang="en-US"/>
              <a:t>, it </a:t>
            </a:r>
            <a:r>
              <a:rPr lang="en-US">
                <a:solidFill>
                  <a:srgbClr val="0070C0"/>
                </a:solidFill>
              </a:rPr>
              <a:t>cannot be overloaded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/>
              <a:t>If constructor allocates dynamic memory, destructor should release it 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C6747D8D-CF09-4DAF-80E3-8DCDE93A4B2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71600"/>
            <a:ext cx="87979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Title 2">
            <a:extLst>
              <a:ext uri="{FF2B5EF4-FFF2-40B4-BE49-F238E27FC236}">
                <a16:creationId xmlns:a16="http://schemas.microsoft.com/office/drawing/2014/main" id="{FF7F1F01-0034-499C-89FA-BD9B02E5ED1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Example </a:t>
            </a:r>
            <a:r>
              <a:rPr lang="en-US">
                <a:solidFill>
                  <a:srgbClr val="0070C0"/>
                </a:solidFill>
                <a:latin charset="0" panose="02070309020205020404" pitchFamily="49" typeface="Courier New"/>
              </a:rPr>
              <a:t>InventoryItem.h</a:t>
            </a:r>
            <a:r>
              <a:rPr lang="en-US">
                <a:solidFill>
                  <a:srgbClr val="0070C0"/>
                </a:solidFill>
              </a:rPr>
              <a:t> </a:t>
            </a:r>
            <a:br>
              <a:rPr lang="en-US"/>
            </a:br>
            <a:endParaRPr altLang="en-PK" 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>
            <a:extLst>
              <a:ext uri="{FF2B5EF4-FFF2-40B4-BE49-F238E27FC236}">
                <a16:creationId xmlns:a16="http://schemas.microsoft.com/office/drawing/2014/main" id="{2B8BFF4A-8DDB-4C58-8B99-100C03B2AA9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6"/>
          <a:stretch>
            <a:fillRect/>
          </a:stretch>
        </p:blipFill>
        <p:spPr>
          <a:xfrm>
            <a:off x="469900" y="1473200"/>
            <a:ext cx="803116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3">
            <a:extLst>
              <a:ext uri="{FF2B5EF4-FFF2-40B4-BE49-F238E27FC236}">
                <a16:creationId xmlns:a16="http://schemas.microsoft.com/office/drawing/2014/main" id="{EBCA968E-B136-47E4-911F-E4875BE1DA87}"/>
              </a:ext>
            </a:extLst>
          </p:cNvPr>
          <p:cNvSpPr>
            <a:spLocks noChangeArrowheads="1"/>
          </p:cNvSpPr>
          <p:nvPr/>
        </p:nvSpPr>
        <p:spPr>
          <a:xfrm>
            <a:off x="304800" y="152400"/>
            <a:ext cx="77438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numCol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b="1" lang="en-US" sz="3300"/>
              <a:t>Example </a:t>
            </a:r>
            <a:r>
              <a:rPr b="1" lang="en-US" sz="3300">
                <a:solidFill>
                  <a:srgbClr val="0070C0"/>
                </a:solidFill>
                <a:latin charset="0" panose="02070309020205020404" pitchFamily="49" typeface="Courier New"/>
              </a:rPr>
              <a:t>InventoryItem.h</a:t>
            </a:r>
            <a:r>
              <a:rPr b="1" lang="en-US" sz="3300">
                <a:solidFill>
                  <a:srgbClr val="0070C0"/>
                </a:solidFill>
              </a:rPr>
              <a:t> </a:t>
            </a:r>
            <a:endParaRPr b="1" lang="en-US" sz="3300"/>
          </a:p>
        </p:txBody>
      </p:sp>
      <p:sp>
        <p:nvSpPr>
          <p:cNvPr id="141316" name="Rectangle 1">
            <a:extLst>
              <a:ext uri="{FF2B5EF4-FFF2-40B4-BE49-F238E27FC236}">
                <a16:creationId xmlns:a16="http://schemas.microsoft.com/office/drawing/2014/main" id="{92BABB5C-42CB-4061-AD90-7CF67CB3DB40}"/>
              </a:ext>
            </a:extLst>
          </p:cNvPr>
          <p:cNvSpPr>
            <a:spLocks noChangeArrowheads="1"/>
          </p:cNvSpPr>
          <p:nvPr/>
        </p:nvSpPr>
        <p:spPr>
          <a:xfrm>
            <a:off x="7162800" y="584835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(continued)</a:t>
            </a:r>
            <a:endParaRPr lang="en-US" sz="1800">
              <a:latin charset="0" panose="02070309020205020404" pitchFamily="49" typeface="Courier New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45F3E31-B972-4BE3-8046-579EB3581EE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Constructors, Destructors, and Dynamically Allocated Objects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208B718-9E1C-42BB-9DFA-27463E7F32C1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76400"/>
            <a:ext cx="8305800" cy="4114800"/>
          </a:xfrm>
        </p:spPr>
        <p:txBody>
          <a:bodyPr numCol="1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When an object is </a:t>
            </a:r>
            <a:r>
              <a:rPr lang="en-US">
                <a:solidFill>
                  <a:srgbClr val="0070C0"/>
                </a:solidFill>
              </a:rPr>
              <a:t>dynamically allocated </a:t>
            </a:r>
            <a:r>
              <a:rPr lang="en-US"/>
              <a:t>with the </a:t>
            </a:r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operator, its constructor executes:</a:t>
            </a:r>
            <a:br>
              <a:rPr lang="en-US" sz="2800"/>
            </a:br>
            <a:br>
              <a:rPr lang="en-US" sz="2800"/>
            </a:br>
            <a:r>
              <a:rPr b="1" lang="en-US">
                <a:latin charset="0" panose="02070309020205020404" pitchFamily="49" typeface="Courier New"/>
              </a:rPr>
              <a:t>Rectangle *r = 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new</a:t>
            </a:r>
            <a:r>
              <a:rPr b="1" lang="en-US">
                <a:latin charset="0" panose="02070309020205020404" pitchFamily="49" typeface="Courier New"/>
              </a:rPr>
              <a:t> Rectangle(10, 20);</a:t>
            </a:r>
            <a:br>
              <a:rPr b="1" lang="en-US"/>
            </a:br>
            <a:endParaRPr b="1" 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When the object is </a:t>
            </a:r>
            <a:r>
              <a:rPr lang="en-US">
                <a:solidFill>
                  <a:srgbClr val="0070C0"/>
                </a:solidFill>
              </a:rPr>
              <a:t>destroyed</a:t>
            </a:r>
            <a:r>
              <a:rPr lang="en-US"/>
              <a:t>, its destructor executes:</a:t>
            </a:r>
            <a:br>
              <a:rPr lang="en-US" sz="2800"/>
            </a:br>
            <a:br>
              <a:rPr lang="en-US" sz="2800"/>
            </a:b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delete</a:t>
            </a:r>
            <a:r>
              <a:rPr b="1" lang="en-US">
                <a:latin charset="0" panose="02070309020205020404" pitchFamily="49" typeface="Courier New"/>
              </a:rPr>
              <a:t> r;</a:t>
            </a:r>
          </a:p>
        </p:txBody>
      </p:sp>
      <p:pic>
        <p:nvPicPr>
          <p:cNvPr descr="Coder designs, themes, templates and downloadable graphic elements on  Dribbble" id="142340" name="Picture 7">
            <a:extLst>
              <a:ext uri="{FF2B5EF4-FFF2-40B4-BE49-F238E27FC236}">
                <a16:creationId xmlns:a16="http://schemas.microsoft.com/office/drawing/2014/main" id="{8FA4362A-1788-4F1D-A2A1-6CCFB3557B8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D8B48EB-2E4A-44EB-8D08-7985DBD2A2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63550" y="204788"/>
            <a:ext cx="7886700" cy="1325562"/>
          </a:xfrm>
        </p:spPr>
        <p:txBody>
          <a:bodyPr numCol="1"/>
          <a:lstStyle/>
          <a:p>
            <a:r>
              <a:rPr altLang="en-PK" lang="en-US"/>
              <a:t>Objects Interact with Each Other</a:t>
            </a:r>
            <a:endParaRPr altLang="en-PK" lang="en-PK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43DE62-58A7-445B-9BF6-D7E74006C23F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3" l="6142" r="8820" t="20288"/>
          <a:stretch>
            <a:fillRect/>
          </a:stretch>
        </p:blipFill>
        <p:spPr>
          <a:xfrm>
            <a:off x="3317875" y="4603750"/>
            <a:ext cx="3159125" cy="1752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5C129-AC05-4E25-B75E-BC3F5CB8406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" l="12706" r="4362" t="7979"/>
          <a:stretch>
            <a:fillRect/>
          </a:stretch>
        </p:blipFill>
        <p:spPr>
          <a:xfrm>
            <a:off x="628650" y="1585913"/>
            <a:ext cx="26670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6" name="Picture 2">
            <a:extLst>
              <a:ext uri="{FF2B5EF4-FFF2-40B4-BE49-F238E27FC236}">
                <a16:creationId xmlns:a16="http://schemas.microsoft.com/office/drawing/2014/main" id="{31BADF9F-71B3-40EF-9BFB-C3EAB98731F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 l="22307" r="21539" t="2531"/>
          <a:stretch>
            <a:fillRect/>
          </a:stretch>
        </p:blipFill>
        <p:spPr>
          <a:xfrm>
            <a:off x="6908800" y="1155700"/>
            <a:ext cx="17716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07EB016-1FEA-4A58-94BB-113814AB0258}"/>
              </a:ext>
            </a:extLst>
          </p:cNvPr>
          <p:cNvSpPr txBox="1">
            <a:spLocks/>
          </p:cNvSpPr>
          <p:nvPr/>
        </p:nvSpPr>
        <p:spPr>
          <a:xfrm>
            <a:off x="666750" y="4025900"/>
            <a:ext cx="2590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>
                <a:solidFill>
                  <a:srgbClr val="000000"/>
                </a:solidFill>
              </a:rPr>
              <a:t>Bank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F61D2AB-E261-4369-9A80-63458282062A}"/>
              </a:ext>
            </a:extLst>
          </p:cNvPr>
          <p:cNvSpPr txBox="1">
            <a:spLocks/>
          </p:cNvSpPr>
          <p:nvPr/>
        </p:nvSpPr>
        <p:spPr>
          <a:xfrm>
            <a:off x="3836988" y="6299200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>
                <a:solidFill>
                  <a:srgbClr val="000000"/>
                </a:solidFill>
              </a:rPr>
              <a:t>Bank Account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D974808-9E89-446F-8603-C84199157A6C}"/>
              </a:ext>
            </a:extLst>
          </p:cNvPr>
          <p:cNvSpPr txBox="1">
            <a:spLocks/>
          </p:cNvSpPr>
          <p:nvPr/>
        </p:nvSpPr>
        <p:spPr>
          <a:xfrm>
            <a:off x="6499225" y="4025900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>
                <a:solidFill>
                  <a:srgbClr val="000000"/>
                </a:solidFill>
              </a:rPr>
              <a:t>Customer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BC61B27-E253-4EE4-A191-193B85FDAA6B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flipH="1" rot="16200000">
            <a:off x="2147888" y="4310062"/>
            <a:ext cx="984250" cy="1355725"/>
          </a:xfrm>
          <a:prstGeom prst="curvedConnector2">
            <a:avLst/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209326A-3E48-4498-B2DD-A055ED1165B7}"/>
              </a:ext>
            </a:extLst>
          </p:cNvPr>
          <p:cNvCxnSpPr>
            <a:cxnSpLocks/>
          </p:cNvCxnSpPr>
          <p:nvPr/>
        </p:nvCxnSpPr>
        <p:spPr>
          <a:xfrm flipV="1" rot="10800000">
            <a:off x="3295650" y="2749550"/>
            <a:ext cx="3487738" cy="57150"/>
          </a:xfrm>
          <a:prstGeom prst="curvedConnector3">
            <a:avLst>
              <a:gd fmla="val 224" name="adj1"/>
            </a:avLst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871043B-B1AA-4238-BF6B-B9816CCB1FF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719888" y="4627562"/>
            <a:ext cx="831850" cy="1317625"/>
          </a:xfrm>
          <a:prstGeom prst="curvedConnector2">
            <a:avLst/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B8E77234-4916-4814-98E2-0FA982481421}"/>
              </a:ext>
            </a:extLst>
          </p:cNvPr>
          <p:cNvSpPr txBox="1">
            <a:spLocks/>
          </p:cNvSpPr>
          <p:nvPr/>
        </p:nvSpPr>
        <p:spPr>
          <a:xfrm>
            <a:off x="4143375" y="2254250"/>
            <a:ext cx="197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Get Loan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0F99FCE4-7177-47F4-949E-E6E70651EBC6}"/>
              </a:ext>
            </a:extLst>
          </p:cNvPr>
          <p:cNvSpPr txBox="1">
            <a:spLocks/>
          </p:cNvSpPr>
          <p:nvPr/>
        </p:nvSpPr>
        <p:spPr>
          <a:xfrm>
            <a:off x="388938" y="5059363"/>
            <a:ext cx="19780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Deduct Zakat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23B36D2D-79B0-4F17-BF5A-38D854B5B8E8}"/>
              </a:ext>
            </a:extLst>
          </p:cNvPr>
          <p:cNvSpPr txBox="1">
            <a:spLocks/>
          </p:cNvSpPr>
          <p:nvPr/>
        </p:nvSpPr>
        <p:spPr>
          <a:xfrm>
            <a:off x="7165975" y="5189538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Deposit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716CBFDD-6F5C-4CCD-9FE3-3168036A0EF6}"/>
              </a:ext>
            </a:extLst>
          </p:cNvPr>
          <p:cNvSpPr txBox="1">
            <a:spLocks/>
          </p:cNvSpPr>
          <p:nvPr/>
        </p:nvSpPr>
        <p:spPr>
          <a:xfrm>
            <a:off x="6661150" y="5635625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Withdraw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1"/>
      <p:bldP grpId="0" spid="13"/>
      <p:bldP grpId="0" spid="28"/>
      <p:bldP grpId="0" spid="29"/>
      <p:bldP grpId="0" spid="30"/>
      <p:bldP grpId="0" spid="3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CBBE85C-8E53-43FC-B043-153BD818841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 numCol="1"/>
          <a:lstStyle/>
          <a:p>
            <a:r>
              <a:rPr lang="en-US"/>
              <a:t>Only One Default Constructor                     and One Destructor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FD494D3-B2A7-484B-85C4-9942AB75DEA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 numCol="1"/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en-US">
                <a:solidFill>
                  <a:srgbClr val="0070C0"/>
                </a:solidFill>
              </a:rPr>
              <a:t>Do not provide more than one default constructor </a:t>
            </a:r>
            <a:r>
              <a:rPr lang="en-US"/>
              <a:t>for a class: one that takes no arguments and one that has default arguments for all parameters</a:t>
            </a:r>
          </a:p>
          <a:p>
            <a:pPr lvl="1">
              <a:spcBef>
                <a:spcPct val="30000"/>
              </a:spcBef>
              <a:buClr>
                <a:srgbClr val="3333CC"/>
              </a:buClr>
              <a:buFontTx/>
              <a:buNone/>
            </a:pPr>
            <a:r>
              <a:rPr lang="en-US"/>
              <a:t>	</a:t>
            </a:r>
            <a:r>
              <a:rPr b="1" lang="en-US">
                <a:latin charset="0" panose="02070309020205020404" pitchFamily="49" typeface="Courier New"/>
              </a:rPr>
              <a:t>Square();</a:t>
            </a:r>
          </a:p>
          <a:p>
            <a:pPr lvl="1">
              <a:spcBef>
                <a:spcPct val="30000"/>
              </a:spcBef>
              <a:buClr>
                <a:srgbClr val="3333CC"/>
              </a:buClr>
              <a:buFontTx/>
              <a:buNone/>
            </a:pPr>
            <a:r>
              <a:rPr lang="en-US"/>
              <a:t>	</a:t>
            </a:r>
            <a:r>
              <a:rPr b="1" lang="en-US">
                <a:latin charset="0" panose="02070309020205020404" pitchFamily="49" typeface="Courier New"/>
              </a:rPr>
              <a:t>Square(int = 0);  // will not compile</a:t>
            </a:r>
            <a:br>
              <a:rPr b="1" lang="en-US">
                <a:latin charset="0" panose="02070309020205020404" pitchFamily="49" typeface="Courier New"/>
              </a:rPr>
            </a:br>
            <a:endParaRPr b="1" lang="en-US">
              <a:latin charset="0" panose="02070309020205020404" pitchFamily="49" typeface="Courier New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/>
              <a:t>Since a destructor takes no arguments, there can only be </a:t>
            </a:r>
            <a:r>
              <a:rPr lang="en-US">
                <a:solidFill>
                  <a:srgbClr val="0070C0"/>
                </a:solidFill>
              </a:rPr>
              <a:t>one destructor for a class</a:t>
            </a:r>
          </a:p>
        </p:txBody>
      </p:sp>
      <p:pic>
        <p:nvPicPr>
          <p:cNvPr descr="Coder designs, themes, templates and downloadable graphic elements on  Dribbble" id="143364" name="Picture 7">
            <a:extLst>
              <a:ext uri="{FF2B5EF4-FFF2-40B4-BE49-F238E27FC236}">
                <a16:creationId xmlns:a16="http://schemas.microsoft.com/office/drawing/2014/main" id="{3C6837FA-DDB4-4D59-88EC-246D7F7A105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755613A-5201-49E8-B889-663670942B9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Member Function Overloading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5C4246A-9F8A-42DC-B994-2B91A13C39C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lang="en-US"/>
              <a:t>Non-constructor member functions can also be overloaded: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/>
              <a:t>	</a:t>
            </a:r>
            <a:r>
              <a:rPr b="1" lang="en-US">
                <a:latin charset="0" panose="02070309020205020404" pitchFamily="49" typeface="Courier New"/>
              </a:rPr>
              <a:t>void setCost(double);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	void setCost(char *);</a:t>
            </a:r>
            <a:br>
              <a:rPr b="1" lang="en-US">
                <a:latin charset="0" panose="02070309020205020404" pitchFamily="49" typeface="Courier New"/>
              </a:rPr>
            </a:br>
            <a:endParaRPr b="1" lang="en-US">
              <a:latin charset="0" panose="02070309020205020404" pitchFamily="49" typeface="Courier New"/>
            </a:endParaRPr>
          </a:p>
          <a:p>
            <a:pPr>
              <a:buFontTx/>
              <a:buChar char="•"/>
            </a:pPr>
            <a:r>
              <a:rPr lang="en-US"/>
              <a:t>Must have </a:t>
            </a:r>
            <a:r>
              <a:rPr lang="en-US">
                <a:solidFill>
                  <a:srgbClr val="0070C0"/>
                </a:solidFill>
              </a:rPr>
              <a:t>unique parameter </a:t>
            </a:r>
            <a:r>
              <a:rPr lang="en-US"/>
              <a:t>lists, like overloaded constructors</a:t>
            </a:r>
          </a:p>
        </p:txBody>
      </p:sp>
      <p:pic>
        <p:nvPicPr>
          <p:cNvPr descr="Coder designs, themes, templates and downloadable graphic elements on  Dribbble" id="145412" name="Picture 7">
            <a:extLst>
              <a:ext uri="{FF2B5EF4-FFF2-40B4-BE49-F238E27FC236}">
                <a16:creationId xmlns:a16="http://schemas.microsoft.com/office/drawing/2014/main" id="{F6CBEA06-EEA7-46CB-A9A3-A9CD8343145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">
            <a:extLst>
              <a:ext uri="{FF2B5EF4-FFF2-40B4-BE49-F238E27FC236}">
                <a16:creationId xmlns:a16="http://schemas.microsoft.com/office/drawing/2014/main" id="{5E9E95FE-AB2F-489E-8980-5F7A089AB7F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r>
              <a:rPr altLang="en-PK" lang="en-US"/>
              <a:t>When Constructors and Destructors Are Called </a:t>
            </a:r>
          </a:p>
        </p:txBody>
      </p:sp>
      <p:sp>
        <p:nvSpPr>
          <p:cNvPr id="147459" name="Rectangle 5">
            <a:extLst>
              <a:ext uri="{FF2B5EF4-FFF2-40B4-BE49-F238E27FC236}">
                <a16:creationId xmlns:a16="http://schemas.microsoft.com/office/drawing/2014/main" id="{7C33D20D-489D-461B-874B-2E41CAFDEE1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FontTx/>
              <a:buNone/>
            </a:pPr>
            <a:r>
              <a:rPr altLang="en-PK" lang="en-US"/>
              <a:t>Constructors and destructors called </a:t>
            </a:r>
            <a:r>
              <a:rPr altLang="en-PK" lang="en-US">
                <a:solidFill>
                  <a:srgbClr val="0070C0"/>
                </a:solidFill>
              </a:rPr>
              <a:t>automatically</a:t>
            </a:r>
          </a:p>
          <a:p>
            <a:pPr indent="0" marL="0">
              <a:buFontTx/>
              <a:buAutoNum type="arabicPeriod"/>
            </a:pPr>
            <a:r>
              <a:rPr altLang="en-PK" lang="en-US">
                <a:solidFill>
                  <a:srgbClr val="FF0000"/>
                </a:solidFill>
              </a:rPr>
              <a:t>Global scope objects</a:t>
            </a:r>
          </a:p>
          <a:p>
            <a:pPr lvl="1"/>
            <a:r>
              <a:rPr altLang="en-PK" lang="en-US"/>
              <a:t>Constructors called before any other function (including main)</a:t>
            </a:r>
          </a:p>
          <a:p>
            <a:pPr lvl="1"/>
            <a:r>
              <a:rPr altLang="en-PK" lang="en-US"/>
              <a:t>Destructors called when main terminates (or exit function called) </a:t>
            </a:r>
          </a:p>
          <a:p>
            <a:pPr indent="0" marL="0">
              <a:buFontTx/>
              <a:buChar char="•"/>
            </a:pPr>
            <a:endParaRPr altLang="en-PK" lang="en-US"/>
          </a:p>
          <a:p>
            <a:pPr indent="0" marL="0">
              <a:buFontTx/>
              <a:buAutoNum startAt="2" type="arabicPeriod"/>
            </a:pPr>
            <a:r>
              <a:rPr altLang="en-PK" lang="en-US">
                <a:solidFill>
                  <a:srgbClr val="FF0000"/>
                </a:solidFill>
              </a:rPr>
              <a:t>Local scope objects</a:t>
            </a:r>
          </a:p>
          <a:p>
            <a:pPr lvl="1"/>
            <a:r>
              <a:rPr altLang="en-PK" lang="en-US"/>
              <a:t>Constructors called when objects are defined</a:t>
            </a:r>
          </a:p>
          <a:p>
            <a:pPr lvl="1"/>
            <a:r>
              <a:rPr altLang="en-PK" lang="en-US"/>
              <a:t>Destructors called when objects leave scope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2">
            <a:extLst>
              <a:ext uri="{FF2B5EF4-FFF2-40B4-BE49-F238E27FC236}">
                <a16:creationId xmlns:a16="http://schemas.microsoft.com/office/drawing/2014/main" id="{8BBD78B7-3CD9-4885-A366-ED10097F7003}"/>
              </a:ext>
            </a:extLst>
          </p:cNvPr>
          <p:cNvGrpSpPr>
            <a:grpSpLocks/>
          </p:cNvGrpSpPr>
          <p:nvPr/>
        </p:nvGrpSpPr>
        <p:grpSpPr>
          <a:xfrm>
            <a:off x="609600" y="288925"/>
            <a:ext cx="8153400" cy="1504950"/>
            <a:chOff x="0" y="2244"/>
            <a:chExt cx="3072" cy="374"/>
          </a:xfrm>
          <a:solidFill>
            <a:schemeClr val="bg1"/>
          </a:solidFill>
        </p:grpSpPr>
        <p:sp>
          <p:nvSpPr>
            <p:cNvPr id="23579" name="Rectangle 31">
              <a:extLst>
                <a:ext uri="{FF2B5EF4-FFF2-40B4-BE49-F238E27FC236}">
                  <a16:creationId xmlns:a16="http://schemas.microsoft.com/office/drawing/2014/main" id="{31FB28EB-4FEB-4EDF-90DF-E34915010FB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345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80" name="Rectangle 10">
              <a:extLst>
                <a:ext uri="{FF2B5EF4-FFF2-40B4-BE49-F238E27FC236}">
                  <a16:creationId xmlns:a16="http://schemas.microsoft.com/office/drawing/2014/main" id="{43A5E2B3-85D5-4BFF-8065-88F496720E0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7	</a:t>
              </a:r>
              <a:r>
                <a:rPr b="1" dirty="0" lang="en-US" sz="1600">
                  <a:solidFill>
                    <a:srgbClr val="275AFF"/>
                  </a:solidFill>
                  <a:latin charset="0" panose="02070309020205020404" pitchFamily="49" typeface="Courier New"/>
                </a:rPr>
                <a:t>class</a:t>
              </a:r>
              <a:r>
                <a:rPr b="1" dirty="0" lang="en-US" sz="1600">
                  <a:latin charset="0" panose="02070309020205020404" pitchFamily="49" typeface="Courier New"/>
                </a:rPr>
                <a:t> </a:t>
              </a:r>
              <a:r>
                <a:rPr b="1" dirty="0" err="1" lang="en-US" sz="1600">
                  <a:latin charset="0" panose="02070309020205020404" pitchFamily="49" typeface="Courier New"/>
                </a:rPr>
                <a:t>CreateAndDestroy</a:t>
              </a:r>
              <a:r>
                <a:rPr b="1" dirty="0" lang="en-US" sz="1600">
                  <a:latin charset="0" panose="02070309020205020404" pitchFamily="49" typeface="Courier New"/>
                </a:rPr>
                <a:t> {</a:t>
              </a:r>
            </a:p>
            <a:p>
              <a:pPr eaLnBrk="1" hangingPunct="1">
                <a:defRPr/>
              </a:pPr>
              <a:endParaRPr b="1" dirty="0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55" name="Group 34">
            <a:extLst>
              <a:ext uri="{FF2B5EF4-FFF2-40B4-BE49-F238E27FC236}">
                <a16:creationId xmlns:a16="http://schemas.microsoft.com/office/drawing/2014/main" id="{EE23761A-5FBA-4341-8C45-04C2974FB984}"/>
              </a:ext>
            </a:extLst>
          </p:cNvPr>
          <p:cNvGrpSpPr>
            <a:grpSpLocks/>
          </p:cNvGrpSpPr>
          <p:nvPr/>
        </p:nvGrpSpPr>
        <p:grpSpPr>
          <a:xfrm>
            <a:off x="609600" y="549275"/>
            <a:ext cx="8153400" cy="1503363"/>
            <a:chOff x="0" y="2618"/>
            <a:chExt cx="3072" cy="374"/>
          </a:xfrm>
          <a:solidFill>
            <a:schemeClr val="bg1"/>
          </a:solidFill>
        </p:grpSpPr>
        <p:sp>
          <p:nvSpPr>
            <p:cNvPr id="23577" name="Rectangle 33">
              <a:extLst>
                <a:ext uri="{FF2B5EF4-FFF2-40B4-BE49-F238E27FC236}">
                  <a16:creationId xmlns:a16="http://schemas.microsoft.com/office/drawing/2014/main" id="{D0355C07-196B-43AA-8FA2-2D33927AE61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719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78" name="Rectangle 11">
              <a:extLst>
                <a:ext uri="{FF2B5EF4-FFF2-40B4-BE49-F238E27FC236}">
                  <a16:creationId xmlns:a16="http://schemas.microsoft.com/office/drawing/2014/main" id="{1442C5CE-9CDC-47EB-87E4-5BB4121EE94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8	</a:t>
              </a:r>
              <a:r>
                <a:rPr b="1" lang="en-US" sz="1600">
                  <a:solidFill>
                    <a:srgbClr val="275AFF"/>
                  </a:solidFill>
                  <a:latin charset="0" panose="02070309020205020404" pitchFamily="49" typeface="Courier New"/>
                </a:rPr>
                <a:t>public: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56" name="Group 36">
            <a:extLst>
              <a:ext uri="{FF2B5EF4-FFF2-40B4-BE49-F238E27FC236}">
                <a16:creationId xmlns:a16="http://schemas.microsoft.com/office/drawing/2014/main" id="{40F7619D-6862-429B-8B24-689DB7F9EAF0}"/>
              </a:ext>
            </a:extLst>
          </p:cNvPr>
          <p:cNvGrpSpPr>
            <a:grpSpLocks/>
          </p:cNvGrpSpPr>
          <p:nvPr/>
        </p:nvGrpSpPr>
        <p:grpSpPr>
          <a:xfrm>
            <a:off x="609600" y="808038"/>
            <a:ext cx="8153400" cy="1504950"/>
            <a:chOff x="0" y="2992"/>
            <a:chExt cx="3072" cy="374"/>
          </a:xfrm>
          <a:solidFill>
            <a:schemeClr val="bg1"/>
          </a:solidFill>
        </p:grpSpPr>
        <p:sp>
          <p:nvSpPr>
            <p:cNvPr id="23575" name="Rectangle 35">
              <a:extLst>
                <a:ext uri="{FF2B5EF4-FFF2-40B4-BE49-F238E27FC236}">
                  <a16:creationId xmlns:a16="http://schemas.microsoft.com/office/drawing/2014/main" id="{260600A6-228A-4CA2-9919-A705549A0A2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93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76" name="Rectangle 12">
              <a:extLst>
                <a:ext uri="{FF2B5EF4-FFF2-40B4-BE49-F238E27FC236}">
                  <a16:creationId xmlns:a16="http://schemas.microsoft.com/office/drawing/2014/main" id="{0EDD554B-2C80-4E8C-A4C2-A643D87A745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9	</a:t>
              </a:r>
              <a:r>
                <a:rPr b="1" lang="en-US" sz="1600">
                  <a:latin charset="0" panose="02070309020205020404" pitchFamily="49" typeface="Courier New"/>
                </a:rPr>
                <a:t>   CreateAndDestroy( int );  </a:t>
              </a:r>
              <a:r>
                <a:rPr b="1" lang="en-US" sz="1600">
                  <a:solidFill>
                    <a:srgbClr val="33CC33"/>
                  </a:solidFill>
                  <a:latin charset="0" panose="02070309020205020404" pitchFamily="49" typeface="Courier New"/>
                </a:rPr>
                <a:t>// constructor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57" name="Group 38">
            <a:extLst>
              <a:ext uri="{FF2B5EF4-FFF2-40B4-BE49-F238E27FC236}">
                <a16:creationId xmlns:a16="http://schemas.microsoft.com/office/drawing/2014/main" id="{8CD61074-9926-4BFC-B73E-7809ACAFB152}"/>
              </a:ext>
            </a:extLst>
          </p:cNvPr>
          <p:cNvGrpSpPr>
            <a:grpSpLocks/>
          </p:cNvGrpSpPr>
          <p:nvPr/>
        </p:nvGrpSpPr>
        <p:grpSpPr>
          <a:xfrm>
            <a:off x="609600" y="1066800"/>
            <a:ext cx="8153400" cy="1504950"/>
            <a:chOff x="0" y="3366"/>
            <a:chExt cx="3072" cy="374"/>
          </a:xfrm>
          <a:solidFill>
            <a:schemeClr val="bg1"/>
          </a:solidFill>
        </p:grpSpPr>
        <p:sp>
          <p:nvSpPr>
            <p:cNvPr id="23573" name="Rectangle 37">
              <a:extLst>
                <a:ext uri="{FF2B5EF4-FFF2-40B4-BE49-F238E27FC236}">
                  <a16:creationId xmlns:a16="http://schemas.microsoft.com/office/drawing/2014/main" id="{F3B05A9D-1926-4BEC-91FD-BC252378836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467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74" name="Rectangle 13">
              <a:extLst>
                <a:ext uri="{FF2B5EF4-FFF2-40B4-BE49-F238E27FC236}">
                  <a16:creationId xmlns:a16="http://schemas.microsoft.com/office/drawing/2014/main" id="{7F1442F5-5ACB-4264-891C-AA5D2A079B0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10	</a:t>
              </a:r>
              <a:r>
                <a:rPr b="1" lang="en-US" sz="1600">
                  <a:latin charset="0" panose="02070309020205020404" pitchFamily="49" typeface="Courier New"/>
                </a:rPr>
                <a:t>   ~CreateAndDestroy();      </a:t>
              </a:r>
              <a:r>
                <a:rPr b="1" lang="en-US" sz="1600">
                  <a:solidFill>
                    <a:srgbClr val="33CC33"/>
                  </a:solidFill>
                  <a:latin charset="0" panose="02070309020205020404" pitchFamily="49" typeface="Courier New"/>
                </a:rPr>
                <a:t>// destructor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58" name="Group 40">
            <a:extLst>
              <a:ext uri="{FF2B5EF4-FFF2-40B4-BE49-F238E27FC236}">
                <a16:creationId xmlns:a16="http://schemas.microsoft.com/office/drawing/2014/main" id="{C5E6CBA0-844E-4314-B9A2-D63697A96242}"/>
              </a:ext>
            </a:extLst>
          </p:cNvPr>
          <p:cNvGrpSpPr>
            <a:grpSpLocks/>
          </p:cNvGrpSpPr>
          <p:nvPr/>
        </p:nvGrpSpPr>
        <p:grpSpPr>
          <a:xfrm>
            <a:off x="609600" y="1325563"/>
            <a:ext cx="8153400" cy="1504950"/>
            <a:chOff x="0" y="3740"/>
            <a:chExt cx="3072" cy="374"/>
          </a:xfrm>
          <a:solidFill>
            <a:schemeClr val="bg1"/>
          </a:solidFill>
        </p:grpSpPr>
        <p:sp>
          <p:nvSpPr>
            <p:cNvPr id="23571" name="Rectangle 39">
              <a:extLst>
                <a:ext uri="{FF2B5EF4-FFF2-40B4-BE49-F238E27FC236}">
                  <a16:creationId xmlns:a16="http://schemas.microsoft.com/office/drawing/2014/main" id="{6299C2D4-609F-4228-ADD9-0814B3A5E3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841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72" name="Rectangle 14">
              <a:extLst>
                <a:ext uri="{FF2B5EF4-FFF2-40B4-BE49-F238E27FC236}">
                  <a16:creationId xmlns:a16="http://schemas.microsoft.com/office/drawing/2014/main" id="{8FD7A477-775B-4AA9-BB26-B32F4FFCD4D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11	</a:t>
              </a:r>
              <a:r>
                <a:rPr b="1" lang="en-US" sz="1600">
                  <a:solidFill>
                    <a:srgbClr val="275AFF"/>
                  </a:solidFill>
                  <a:latin charset="0" panose="02070309020205020404" pitchFamily="49" typeface="Courier New"/>
                </a:rPr>
                <a:t>private: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59" name="Group 42">
            <a:extLst>
              <a:ext uri="{FF2B5EF4-FFF2-40B4-BE49-F238E27FC236}">
                <a16:creationId xmlns:a16="http://schemas.microsoft.com/office/drawing/2014/main" id="{DB605390-149F-4CAF-9C10-10C2DF070ADA}"/>
              </a:ext>
            </a:extLst>
          </p:cNvPr>
          <p:cNvGrpSpPr>
            <a:grpSpLocks/>
          </p:cNvGrpSpPr>
          <p:nvPr/>
        </p:nvGrpSpPr>
        <p:grpSpPr>
          <a:xfrm>
            <a:off x="609600" y="1585913"/>
            <a:ext cx="8153400" cy="1503362"/>
            <a:chOff x="0" y="4114"/>
            <a:chExt cx="3072" cy="374"/>
          </a:xfrm>
          <a:solidFill>
            <a:schemeClr val="bg1"/>
          </a:solidFill>
        </p:grpSpPr>
        <p:sp>
          <p:nvSpPr>
            <p:cNvPr id="23569" name="Rectangle 41">
              <a:extLst>
                <a:ext uri="{FF2B5EF4-FFF2-40B4-BE49-F238E27FC236}">
                  <a16:creationId xmlns:a16="http://schemas.microsoft.com/office/drawing/2014/main" id="{7FF0F939-9F9D-4938-AE69-40615FCD2C4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215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70" name="Rectangle 15">
              <a:extLst>
                <a:ext uri="{FF2B5EF4-FFF2-40B4-BE49-F238E27FC236}">
                  <a16:creationId xmlns:a16="http://schemas.microsoft.com/office/drawing/2014/main" id="{5FB7FCB8-7D4E-4107-B315-26A15F5E503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12	</a:t>
              </a:r>
              <a:r>
                <a:rPr b="1" lang="en-US" sz="1600">
                  <a:latin charset="0" panose="02070309020205020404" pitchFamily="49" typeface="Courier New"/>
                </a:rPr>
                <a:t>   </a:t>
              </a:r>
              <a:r>
                <a:rPr b="1" lang="en-US" sz="1600">
                  <a:solidFill>
                    <a:srgbClr val="275AFF"/>
                  </a:solidFill>
                  <a:latin charset="0" panose="02070309020205020404" pitchFamily="49" typeface="Courier New"/>
                </a:rPr>
                <a:t>int</a:t>
              </a:r>
              <a:r>
                <a:rPr b="1" lang="en-US" sz="1600">
                  <a:latin charset="0" panose="02070309020205020404" pitchFamily="49" typeface="Courier New"/>
                </a:rPr>
                <a:t> data;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60" name="Group 44">
            <a:extLst>
              <a:ext uri="{FF2B5EF4-FFF2-40B4-BE49-F238E27FC236}">
                <a16:creationId xmlns:a16="http://schemas.microsoft.com/office/drawing/2014/main" id="{E1010EAB-339B-453E-8AD5-3E6A3E955A0C}"/>
              </a:ext>
            </a:extLst>
          </p:cNvPr>
          <p:cNvGrpSpPr>
            <a:grpSpLocks/>
          </p:cNvGrpSpPr>
          <p:nvPr/>
        </p:nvGrpSpPr>
        <p:grpSpPr>
          <a:xfrm>
            <a:off x="609600" y="1844675"/>
            <a:ext cx="8153400" cy="1184275"/>
            <a:chOff x="0" y="4488"/>
            <a:chExt cx="3072" cy="374"/>
          </a:xfrm>
          <a:solidFill>
            <a:schemeClr val="bg1"/>
          </a:solidFill>
        </p:grpSpPr>
        <p:sp>
          <p:nvSpPr>
            <p:cNvPr id="23567" name="Rectangle 43">
              <a:extLst>
                <a:ext uri="{FF2B5EF4-FFF2-40B4-BE49-F238E27FC236}">
                  <a16:creationId xmlns:a16="http://schemas.microsoft.com/office/drawing/2014/main" id="{DC5FF935-AF16-4735-AF0A-60FA3EBF1F2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89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9AC894E3-1C04-48CC-AA8A-E1E1C254756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13	</a:t>
              </a:r>
              <a:r>
                <a:rPr b="1" lang="en-US" sz="1600">
                  <a:latin charset="0" panose="02070309020205020404" pitchFamily="49" typeface="Courier New"/>
                </a:rPr>
                <a:t>};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61" name="Group 46">
            <a:extLst>
              <a:ext uri="{FF2B5EF4-FFF2-40B4-BE49-F238E27FC236}">
                <a16:creationId xmlns:a16="http://schemas.microsoft.com/office/drawing/2014/main" id="{E954CE76-92A0-4088-9AB9-0647EBD25B87}"/>
              </a:ext>
            </a:extLst>
          </p:cNvPr>
          <p:cNvGrpSpPr>
            <a:grpSpLocks/>
          </p:cNvGrpSpPr>
          <p:nvPr/>
        </p:nvGrpSpPr>
        <p:grpSpPr>
          <a:xfrm>
            <a:off x="609600" y="2103438"/>
            <a:ext cx="8153400" cy="925512"/>
            <a:chOff x="0" y="4862"/>
            <a:chExt cx="3072" cy="374"/>
          </a:xfrm>
          <a:solidFill>
            <a:schemeClr val="bg1"/>
          </a:solidFill>
        </p:grpSpPr>
        <p:sp>
          <p:nvSpPr>
            <p:cNvPr id="23565" name="Rectangle 45">
              <a:extLst>
                <a:ext uri="{FF2B5EF4-FFF2-40B4-BE49-F238E27FC236}">
                  <a16:creationId xmlns:a16="http://schemas.microsoft.com/office/drawing/2014/main" id="{B5997274-A9CB-4E3A-B0CE-272BEACCD2F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963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66" name="Rectangle 17">
              <a:extLst>
                <a:ext uri="{FF2B5EF4-FFF2-40B4-BE49-F238E27FC236}">
                  <a16:creationId xmlns:a16="http://schemas.microsoft.com/office/drawing/2014/main" id="{72A09D5C-C4EE-4B48-BFD6-B10B36357C1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14	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562" name="Group 48">
            <a:extLst>
              <a:ext uri="{FF2B5EF4-FFF2-40B4-BE49-F238E27FC236}">
                <a16:creationId xmlns:a16="http://schemas.microsoft.com/office/drawing/2014/main" id="{577D01E4-9D27-4F60-850F-14551C17F18A}"/>
              </a:ext>
            </a:extLst>
          </p:cNvPr>
          <p:cNvGrpSpPr>
            <a:grpSpLocks/>
          </p:cNvGrpSpPr>
          <p:nvPr/>
        </p:nvGrpSpPr>
        <p:grpSpPr>
          <a:xfrm>
            <a:off x="609600" y="2362200"/>
            <a:ext cx="8153400" cy="742950"/>
            <a:chOff x="0" y="5236"/>
            <a:chExt cx="3072" cy="374"/>
          </a:xfrm>
          <a:solidFill>
            <a:schemeClr val="bg1"/>
          </a:solidFill>
        </p:grpSpPr>
        <p:sp>
          <p:nvSpPr>
            <p:cNvPr id="23563" name="Rectangle 47">
              <a:extLst>
                <a:ext uri="{FF2B5EF4-FFF2-40B4-BE49-F238E27FC236}">
                  <a16:creationId xmlns:a16="http://schemas.microsoft.com/office/drawing/2014/main" id="{A6770DA6-390F-49FA-81D4-936094430F6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337"/>
              <a:ext cx="76" cy="171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23564" name="Rectangle 18">
              <a:extLst>
                <a:ext uri="{FF2B5EF4-FFF2-40B4-BE49-F238E27FC236}">
                  <a16:creationId xmlns:a16="http://schemas.microsoft.com/office/drawing/2014/main" id="{D43A8940-B8F0-4764-8C50-908B3E1AC9C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15	</a:t>
              </a:r>
              <a:r>
                <a:rPr b="1" lang="en-US" sz="1600">
                  <a:latin charset="0" panose="02070309020205020404" pitchFamily="49" typeface="Courier New"/>
                </a:rPr>
                <a:t>#endif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7172E4A8-BB04-41F7-9FA8-8E0A7E16C7C3}"/>
              </a:ext>
            </a:extLst>
          </p:cNvPr>
          <p:cNvGrpSpPr>
            <a:grpSpLocks/>
          </p:cNvGrpSpPr>
          <p:nvPr/>
        </p:nvGrpSpPr>
        <p:grpSpPr>
          <a:xfrm>
            <a:off x="602056" y="2919302"/>
            <a:ext cx="8001000" cy="381000"/>
            <a:chOff x="0" y="2992"/>
            <a:chExt cx="3072" cy="374"/>
          </a:xfrm>
          <a:solidFill>
            <a:schemeClr val="bg1"/>
          </a:solidFill>
        </p:grpSpPr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5206FAF6-371B-44E7-ABB8-878E2E96163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013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8C5016E1-2C9B-42B4-BD0B-1920C35E94F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24	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34" name="Group 40">
            <a:extLst>
              <a:ext uri="{FF2B5EF4-FFF2-40B4-BE49-F238E27FC236}">
                <a16:creationId xmlns:a16="http://schemas.microsoft.com/office/drawing/2014/main" id="{E155C7A0-7F80-4255-9B6F-991394889993}"/>
              </a:ext>
            </a:extLst>
          </p:cNvPr>
          <p:cNvGrpSpPr>
            <a:grpSpLocks/>
          </p:cNvGrpSpPr>
          <p:nvPr/>
        </p:nvGrpSpPr>
        <p:grpSpPr>
          <a:xfrm>
            <a:off x="602056" y="3300302"/>
            <a:ext cx="8001000" cy="381000"/>
            <a:chOff x="0" y="3366"/>
            <a:chExt cx="3072" cy="374"/>
          </a:xfrm>
          <a:solidFill>
            <a:schemeClr val="bg1"/>
          </a:solidFill>
        </p:grpSpPr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03916660-FCF5-463D-B8B4-40FB549D779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87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F4685B1B-FF62-491B-9545-35DED0E3402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25	</a:t>
              </a:r>
              <a:r>
                <a:rPr b="1" dirty="0" err="1" lang="en-US" sz="1600">
                  <a:latin charset="0" panose="02070309020205020404" pitchFamily="49" typeface="Courier New"/>
                </a:rPr>
                <a:t>CreateAndDestroy</a:t>
              </a:r>
              <a:r>
                <a:rPr b="1" dirty="0" lang="en-US" sz="1600">
                  <a:latin charset="0" panose="02070309020205020404" pitchFamily="49" typeface="Courier New"/>
                </a:rPr>
                <a:t>::</a:t>
              </a:r>
              <a:r>
                <a:rPr b="1" dirty="0" err="1" lang="en-US" sz="1600">
                  <a:latin charset="0" panose="02070309020205020404" pitchFamily="49" typeface="Courier New"/>
                </a:rPr>
                <a:t>CreateAndDestroy</a:t>
              </a:r>
              <a:r>
                <a:rPr b="1" dirty="0" lang="en-US" sz="1600">
                  <a:latin charset="0" panose="02070309020205020404" pitchFamily="49" typeface="Courier New"/>
                </a:rPr>
                <a:t>( </a:t>
              </a:r>
              <a:r>
                <a:rPr b="1" dirty="0" err="1" lang="en-US" sz="1600">
                  <a:solidFill>
                    <a:srgbClr val="275AFF"/>
                  </a:solidFill>
                  <a:latin charset="0" panose="02070309020205020404" pitchFamily="49" typeface="Courier New"/>
                </a:rPr>
                <a:t>int</a:t>
              </a:r>
              <a:r>
                <a:rPr b="1" dirty="0" lang="en-US" sz="1600">
                  <a:latin charset="0" panose="02070309020205020404" pitchFamily="49" typeface="Courier New"/>
                </a:rPr>
                <a:t> value )</a:t>
              </a:r>
            </a:p>
            <a:p>
              <a:pPr eaLnBrk="1" hangingPunct="1">
                <a:defRPr/>
              </a:pPr>
              <a:endParaRPr b="1" dirty="0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37" name="Group 42">
            <a:extLst>
              <a:ext uri="{FF2B5EF4-FFF2-40B4-BE49-F238E27FC236}">
                <a16:creationId xmlns:a16="http://schemas.microsoft.com/office/drawing/2014/main" id="{D2B62E4A-8B9E-4173-9315-F3B60D98A9E0}"/>
              </a:ext>
            </a:extLst>
          </p:cNvPr>
          <p:cNvGrpSpPr>
            <a:grpSpLocks/>
          </p:cNvGrpSpPr>
          <p:nvPr/>
        </p:nvGrpSpPr>
        <p:grpSpPr>
          <a:xfrm>
            <a:off x="602056" y="3681302"/>
            <a:ext cx="8001000" cy="381000"/>
            <a:chOff x="0" y="3740"/>
            <a:chExt cx="3072" cy="374"/>
          </a:xfrm>
          <a:solidFill>
            <a:schemeClr val="bg1"/>
          </a:solidFill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BD3C9321-CB39-479A-B8B6-474FF4A73B7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61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A8DAC3D2-566D-4342-AFE2-8F0318036AB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26	</a:t>
              </a:r>
              <a:r>
                <a:rPr b="1" lang="en-US" sz="1600">
                  <a:latin charset="0" panose="02070309020205020404" pitchFamily="49" typeface="Courier New"/>
                </a:rPr>
                <a:t>{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9D76B12C-5980-435E-9F71-9A39F5898860}"/>
              </a:ext>
            </a:extLst>
          </p:cNvPr>
          <p:cNvGrpSpPr>
            <a:grpSpLocks/>
          </p:cNvGrpSpPr>
          <p:nvPr/>
        </p:nvGrpSpPr>
        <p:grpSpPr>
          <a:xfrm>
            <a:off x="602056" y="4062302"/>
            <a:ext cx="8001000" cy="381000"/>
            <a:chOff x="0" y="4114"/>
            <a:chExt cx="3072" cy="374"/>
          </a:xfrm>
          <a:solidFill>
            <a:schemeClr val="bg1"/>
          </a:solidFill>
        </p:grpSpPr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98192376-67F9-42E1-B2FE-7C9611866EC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35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4BCFCF54-CD6A-414E-BF62-49B72BDD9FF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27	</a:t>
              </a:r>
              <a:r>
                <a:rPr b="1" lang="en-US" sz="1600">
                  <a:latin charset="0" panose="02070309020205020404" pitchFamily="49" typeface="Courier New"/>
                </a:rPr>
                <a:t>   data = value;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43" name="Group 46">
            <a:extLst>
              <a:ext uri="{FF2B5EF4-FFF2-40B4-BE49-F238E27FC236}">
                <a16:creationId xmlns:a16="http://schemas.microsoft.com/office/drawing/2014/main" id="{3C4159D3-47BE-414C-9277-38A2526FF360}"/>
              </a:ext>
            </a:extLst>
          </p:cNvPr>
          <p:cNvGrpSpPr>
            <a:grpSpLocks/>
          </p:cNvGrpSpPr>
          <p:nvPr/>
        </p:nvGrpSpPr>
        <p:grpSpPr>
          <a:xfrm>
            <a:off x="602056" y="4443302"/>
            <a:ext cx="8001000" cy="381000"/>
            <a:chOff x="0" y="4488"/>
            <a:chExt cx="3072" cy="374"/>
          </a:xfrm>
          <a:solidFill>
            <a:schemeClr val="bg1"/>
          </a:solidFill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F4D67C6B-C67E-4874-9276-1157163B9F0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509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53886A7C-FADB-4C50-BF0B-7738ADE70ED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28	</a:t>
              </a:r>
              <a:r>
                <a:rPr b="1" dirty="0" lang="en-US" sz="1600">
                  <a:latin charset="0" panose="02070309020205020404" pitchFamily="49" typeface="Courier New"/>
                </a:rPr>
                <a:t>   </a:t>
              </a:r>
              <a:r>
                <a:rPr b="1" dirty="0" err="1" lang="en-US" sz="1600">
                  <a:latin charset="0" panose="02070309020205020404" pitchFamily="49" typeface="Courier New"/>
                </a:rPr>
                <a:t>cout</a:t>
              </a:r>
              <a:r>
                <a:rPr b="1" dirty="0" lang="en-US" sz="1600">
                  <a:latin charset="0" panose="02070309020205020404" pitchFamily="49" typeface="Courier New"/>
                </a:rPr>
                <a:t> &lt;&lt; "Object " &lt;&lt; data &lt;&lt; "   constructor";</a:t>
              </a:r>
            </a:p>
            <a:p>
              <a:pPr eaLnBrk="1" hangingPunct="1">
                <a:defRPr/>
              </a:pPr>
              <a:endParaRPr b="1" dirty="0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08AFBF8F-65D0-426E-931D-7525D63BD357}"/>
              </a:ext>
            </a:extLst>
          </p:cNvPr>
          <p:cNvGrpSpPr>
            <a:grpSpLocks/>
          </p:cNvGrpSpPr>
          <p:nvPr/>
        </p:nvGrpSpPr>
        <p:grpSpPr>
          <a:xfrm>
            <a:off x="602056" y="4824302"/>
            <a:ext cx="8000999" cy="381000"/>
            <a:chOff x="0" y="4862"/>
            <a:chExt cx="3072" cy="374"/>
          </a:xfrm>
          <a:solidFill>
            <a:schemeClr val="bg1"/>
          </a:solidFill>
        </p:grpSpPr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1849833C-2086-47BF-92B3-60E75B096EC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83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B68607BE-D0F7-49D4-A9ED-9E4CDE30AC0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29	</a:t>
              </a:r>
              <a:r>
                <a:rPr b="1" lang="en-US" sz="1600">
                  <a:latin charset="0" panose="02070309020205020404" pitchFamily="49" typeface="Courier New"/>
                </a:rPr>
                <a:t>}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49" name="Group 50">
            <a:extLst>
              <a:ext uri="{FF2B5EF4-FFF2-40B4-BE49-F238E27FC236}">
                <a16:creationId xmlns:a16="http://schemas.microsoft.com/office/drawing/2014/main" id="{97FE3347-E76B-4ED1-AC7F-D130267F0EA2}"/>
              </a:ext>
            </a:extLst>
          </p:cNvPr>
          <p:cNvGrpSpPr>
            <a:grpSpLocks/>
          </p:cNvGrpSpPr>
          <p:nvPr/>
        </p:nvGrpSpPr>
        <p:grpSpPr>
          <a:xfrm>
            <a:off x="602056" y="5205302"/>
            <a:ext cx="8001000" cy="381000"/>
            <a:chOff x="0" y="5236"/>
            <a:chExt cx="3072" cy="374"/>
          </a:xfrm>
          <a:solidFill>
            <a:schemeClr val="bg1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3BB7F7-8211-4079-8BF5-AF264C5005F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57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A75B3BC4-DBA0-4B64-A82C-6E3F4028394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30	</a:t>
              </a:r>
              <a:endParaRPr b="1" lang="en-US" sz="16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52" name="Group 52">
            <a:extLst>
              <a:ext uri="{FF2B5EF4-FFF2-40B4-BE49-F238E27FC236}">
                <a16:creationId xmlns:a16="http://schemas.microsoft.com/office/drawing/2014/main" id="{47B57918-9729-4B1B-825E-B2DF8FC25240}"/>
              </a:ext>
            </a:extLst>
          </p:cNvPr>
          <p:cNvGrpSpPr>
            <a:grpSpLocks/>
          </p:cNvGrpSpPr>
          <p:nvPr/>
        </p:nvGrpSpPr>
        <p:grpSpPr>
          <a:xfrm>
            <a:off x="602056" y="5586302"/>
            <a:ext cx="8000999" cy="381000"/>
            <a:chOff x="0" y="5610"/>
            <a:chExt cx="3072" cy="374"/>
          </a:xfrm>
          <a:solidFill>
            <a:schemeClr val="bg1"/>
          </a:solidFill>
        </p:grpSpPr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D981F07A-A09A-42FF-9B54-2F0049DD69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31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54" name="Rectangle 19">
              <a:extLst>
                <a:ext uri="{FF2B5EF4-FFF2-40B4-BE49-F238E27FC236}">
                  <a16:creationId xmlns:a16="http://schemas.microsoft.com/office/drawing/2014/main" id="{1442F9FD-992C-4075-92A5-62A05AC5091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31	</a:t>
              </a:r>
              <a:r>
                <a:rPr b="1" lang="en-US" sz="1600">
                  <a:latin charset="0" panose="02070309020205020404" pitchFamily="49" typeface="Courier New"/>
                </a:rPr>
                <a:t>CreateAndDestroy::~CreateAndDestroy()</a:t>
              </a:r>
            </a:p>
            <a:p>
              <a:pPr eaLnBrk="1" hangingPunct="1">
                <a:defRPr/>
              </a:pPr>
              <a:endParaRPr b="1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D6179A-A539-4DBF-AEB0-99FA1CB70E98}"/>
              </a:ext>
            </a:extLst>
          </p:cNvPr>
          <p:cNvGrpSpPr>
            <a:grpSpLocks/>
          </p:cNvGrpSpPr>
          <p:nvPr/>
        </p:nvGrpSpPr>
        <p:grpSpPr>
          <a:xfrm>
            <a:off x="609600" y="5967302"/>
            <a:ext cx="7993455" cy="381000"/>
            <a:chOff x="0" y="5984"/>
            <a:chExt cx="3072" cy="374"/>
          </a:xfrm>
          <a:solidFill>
            <a:schemeClr val="bg1"/>
          </a:solidFill>
        </p:grpSpPr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FC01DD5C-F6F2-4020-AC63-49D18560C04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005"/>
              <a:ext cx="85" cy="332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600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A22EDC80-974D-4D6C-97F3-2DDE131F467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600">
                  <a:solidFill>
                    <a:srgbClr val="4D8DFF"/>
                  </a:solidFill>
                  <a:latin charset="0" panose="02070309020205020404" pitchFamily="49" typeface="Courier New"/>
                </a:rPr>
                <a:t>	32	</a:t>
              </a:r>
              <a:r>
                <a:rPr b="1" dirty="0" lang="en-US" sz="1600">
                  <a:latin charset="0" panose="02070309020205020404" pitchFamily="49" typeface="Courier New"/>
                </a:rPr>
                <a:t>   { </a:t>
              </a:r>
              <a:r>
                <a:rPr b="1" dirty="0" err="1" lang="en-US" sz="1600">
                  <a:latin charset="0" panose="02070309020205020404" pitchFamily="49" typeface="Courier New"/>
                </a:rPr>
                <a:t>cout</a:t>
              </a:r>
              <a:r>
                <a:rPr b="1" dirty="0" lang="en-US" sz="1600">
                  <a:latin charset="0" panose="02070309020205020404" pitchFamily="49" typeface="Courier New"/>
                </a:rPr>
                <a:t> &lt;&lt; "Object " &lt;&lt; data &lt;&lt; "   destructor " &lt;&lt; </a:t>
              </a:r>
              <a:r>
                <a:rPr b="1" dirty="0" err="1" lang="en-US" sz="1600">
                  <a:latin charset="0" panose="02070309020205020404" pitchFamily="49" typeface="Courier New"/>
                </a:rPr>
                <a:t>endl</a:t>
              </a:r>
              <a:r>
                <a:rPr b="1" dirty="0" lang="en-US" sz="1600">
                  <a:latin charset="0" panose="02070309020205020404" pitchFamily="49" typeface="Courier New"/>
                </a:rPr>
                <a:t>; }</a:t>
              </a:r>
            </a:p>
            <a:p>
              <a:pPr eaLnBrk="1" hangingPunct="1">
                <a:defRPr/>
              </a:pPr>
              <a:endParaRPr b="1" dirty="0" lang="en-US" sz="1600">
                <a:latin charset="0" panose="02070309020205020404" pitchFamily="49" typeface="Courier New"/>
              </a:endParaRPr>
            </a:p>
          </p:txBody>
        </p:sp>
      </p:grpSp>
      <p:grpSp>
        <p:nvGrpSpPr>
          <p:cNvPr id="58" name="Group 60">
            <a:extLst>
              <a:ext uri="{FF2B5EF4-FFF2-40B4-BE49-F238E27FC236}">
                <a16:creationId xmlns:a16="http://schemas.microsoft.com/office/drawing/2014/main" id="{D5105CD4-7E3A-4226-A3F9-9BD81E18202E}"/>
              </a:ext>
            </a:extLst>
          </p:cNvPr>
          <p:cNvGrpSpPr>
            <a:grpSpLocks/>
          </p:cNvGrpSpPr>
          <p:nvPr/>
        </p:nvGrpSpPr>
        <p:grpSpPr>
          <a:xfrm>
            <a:off x="4640656" y="3621810"/>
            <a:ext cx="3810000" cy="2366963"/>
            <a:chOff x="3216" y="2400"/>
            <a:chExt cx="2400" cy="1491"/>
          </a:xfrm>
          <a:solidFill>
            <a:schemeClr val="bg1">
              <a:lumMod val="85000"/>
            </a:schemeClr>
          </a:solidFill>
        </p:grpSpPr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7B28BAB6-F38A-4D02-90A6-AB25E883BF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56" y="2400"/>
              <a:ext cx="2160" cy="5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600"/>
                <a:t>Constructor and Destructor changed to print when they are called.</a:t>
              </a: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7CAB07A5-5738-4F51-9D5A-11C94734BB46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4368" y="2904"/>
              <a:ext cx="528" cy="9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111099E-6B88-4C41-A39C-0370E6B920BC}"/>
                </a:ext>
              </a:extLst>
            </p:cNvPr>
            <p:cNvSpPr>
              <a:spLocks noChangeShapeType="1"/>
            </p:cNvSpPr>
            <p:nvPr/>
          </p:nvSpPr>
          <p:spPr>
            <a:xfrm flipH="1">
              <a:off x="3216" y="2736"/>
              <a:ext cx="240" cy="22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len="med" type="triangle" w="med"/>
            </a:ln>
          </p:spPr>
          <p:txBody>
            <a:bodyPr anchor="ctr" numCol="1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53">
            <a:extLst>
              <a:ext uri="{FF2B5EF4-FFF2-40B4-BE49-F238E27FC236}">
                <a16:creationId xmlns:a16="http://schemas.microsoft.com/office/drawing/2014/main" id="{A8D9DD08-2755-49E3-B125-C2814E9F4DB6}"/>
              </a:ext>
            </a:extLst>
          </p:cNvPr>
          <p:cNvGrpSpPr>
            <a:grpSpLocks/>
          </p:cNvGrpSpPr>
          <p:nvPr/>
        </p:nvGrpSpPr>
        <p:grpSpPr>
          <a:xfrm>
            <a:off x="0" y="2033588"/>
            <a:ext cx="6705600" cy="276225"/>
            <a:chOff x="0" y="3326"/>
            <a:chExt cx="3072" cy="453"/>
          </a:xfrm>
          <a:solidFill>
            <a:schemeClr val="bg1"/>
          </a:solidFill>
        </p:grpSpPr>
        <p:sp>
          <p:nvSpPr>
            <p:cNvPr id="25664" name="Rectangle 52">
              <a:extLst>
                <a:ext uri="{FF2B5EF4-FFF2-40B4-BE49-F238E27FC236}">
                  <a16:creationId xmlns:a16="http://schemas.microsoft.com/office/drawing/2014/main" id="{880C2EE5-D166-4E6F-B92F-5AFC8D80C39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26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65" name="Rectangle 13">
              <a:extLst>
                <a:ext uri="{FF2B5EF4-FFF2-40B4-BE49-F238E27FC236}">
                  <a16:creationId xmlns:a16="http://schemas.microsoft.com/office/drawing/2014/main" id="{3E45390F-668B-4033-B004-431C576C061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42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3" name="Group 55">
            <a:extLst>
              <a:ext uri="{FF2B5EF4-FFF2-40B4-BE49-F238E27FC236}">
                <a16:creationId xmlns:a16="http://schemas.microsoft.com/office/drawing/2014/main" id="{D4795E64-F18E-4136-A70E-E7950B3B6C12}"/>
              </a:ext>
            </a:extLst>
          </p:cNvPr>
          <p:cNvGrpSpPr>
            <a:grpSpLocks/>
          </p:cNvGrpSpPr>
          <p:nvPr/>
        </p:nvGrpSpPr>
        <p:grpSpPr>
          <a:xfrm>
            <a:off x="0" y="2262188"/>
            <a:ext cx="6705600" cy="276225"/>
            <a:chOff x="0" y="3700"/>
            <a:chExt cx="3072" cy="453"/>
          </a:xfrm>
          <a:solidFill>
            <a:schemeClr val="bg1"/>
          </a:solidFill>
        </p:grpSpPr>
        <p:sp>
          <p:nvSpPr>
            <p:cNvPr id="25662" name="Rectangle 54">
              <a:extLst>
                <a:ext uri="{FF2B5EF4-FFF2-40B4-BE49-F238E27FC236}">
                  <a16:creationId xmlns:a16="http://schemas.microsoft.com/office/drawing/2014/main" id="{FBAFF2AE-D984-4B2B-A8F1-76E526977C2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00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63" name="Rectangle 14">
              <a:extLst>
                <a:ext uri="{FF2B5EF4-FFF2-40B4-BE49-F238E27FC236}">
                  <a16:creationId xmlns:a16="http://schemas.microsoft.com/office/drawing/2014/main" id="{1831592F-0EB7-4707-BD08-98C54CD60E2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43	</a:t>
              </a:r>
              <a:r>
                <a:rPr b="1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void</a:t>
              </a:r>
              <a:r>
                <a:rPr b="1" lang="en-US" sz="1200">
                  <a:latin charset="0" panose="02070309020205020404" pitchFamily="49" typeface="Courier New"/>
                </a:rPr>
                <a:t> create( </a:t>
              </a:r>
              <a:r>
                <a:rPr b="1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void</a:t>
              </a:r>
              <a:r>
                <a:rPr b="1" lang="en-US" sz="1200">
                  <a:latin charset="0" panose="02070309020205020404" pitchFamily="49" typeface="Courier New"/>
                </a:rPr>
                <a:t> );  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 // prototype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4" name="Group 57">
            <a:extLst>
              <a:ext uri="{FF2B5EF4-FFF2-40B4-BE49-F238E27FC236}">
                <a16:creationId xmlns:a16="http://schemas.microsoft.com/office/drawing/2014/main" id="{86078CAC-00D1-4A3A-927D-72EC8341936A}"/>
              </a:ext>
            </a:extLst>
          </p:cNvPr>
          <p:cNvGrpSpPr>
            <a:grpSpLocks/>
          </p:cNvGrpSpPr>
          <p:nvPr/>
        </p:nvGrpSpPr>
        <p:grpSpPr>
          <a:xfrm>
            <a:off x="0" y="2490788"/>
            <a:ext cx="6705600" cy="276225"/>
            <a:chOff x="0" y="4074"/>
            <a:chExt cx="3072" cy="453"/>
          </a:xfrm>
          <a:solidFill>
            <a:schemeClr val="bg1"/>
          </a:solidFill>
        </p:grpSpPr>
        <p:sp>
          <p:nvSpPr>
            <p:cNvPr id="25660" name="Rectangle 56">
              <a:extLst>
                <a:ext uri="{FF2B5EF4-FFF2-40B4-BE49-F238E27FC236}">
                  <a16:creationId xmlns:a16="http://schemas.microsoft.com/office/drawing/2014/main" id="{45F005D9-7214-40FD-B084-C855914EF60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074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61" name="Rectangle 15">
              <a:extLst>
                <a:ext uri="{FF2B5EF4-FFF2-40B4-BE49-F238E27FC236}">
                  <a16:creationId xmlns:a16="http://schemas.microsoft.com/office/drawing/2014/main" id="{69D48FD8-4146-44BD-A0DC-71F5ADD2998E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44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5" name="Group 59">
            <a:extLst>
              <a:ext uri="{FF2B5EF4-FFF2-40B4-BE49-F238E27FC236}">
                <a16:creationId xmlns:a16="http://schemas.microsoft.com/office/drawing/2014/main" id="{044556B4-3397-4012-B53D-49EAE940B577}"/>
              </a:ext>
            </a:extLst>
          </p:cNvPr>
          <p:cNvGrpSpPr>
            <a:grpSpLocks/>
          </p:cNvGrpSpPr>
          <p:nvPr/>
        </p:nvGrpSpPr>
        <p:grpSpPr>
          <a:xfrm>
            <a:off x="0" y="2719388"/>
            <a:ext cx="6705600" cy="276225"/>
            <a:chOff x="0" y="4448"/>
            <a:chExt cx="3072" cy="453"/>
          </a:xfrm>
          <a:solidFill>
            <a:schemeClr val="bg1"/>
          </a:solidFill>
        </p:grpSpPr>
        <p:sp>
          <p:nvSpPr>
            <p:cNvPr id="25658" name="Rectangle 58">
              <a:extLst>
                <a:ext uri="{FF2B5EF4-FFF2-40B4-BE49-F238E27FC236}">
                  <a16:creationId xmlns:a16="http://schemas.microsoft.com/office/drawing/2014/main" id="{0CD12A0A-B803-4A5A-A7D7-B3967D8806F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48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59" name="Rectangle 16">
              <a:extLst>
                <a:ext uri="{FF2B5EF4-FFF2-40B4-BE49-F238E27FC236}">
                  <a16:creationId xmlns:a16="http://schemas.microsoft.com/office/drawing/2014/main" id="{C359EE5B-329E-43DF-9567-23429C1B4A3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45	</a:t>
              </a:r>
              <a:r>
                <a:rPr b="1" lang="en-US" sz="1200">
                  <a:latin charset="0" panose="02070309020205020404" pitchFamily="49" typeface="Courier New"/>
                </a:rPr>
                <a:t>CreateAndDestroy first( 1 );  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global object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6" name="Group 61">
            <a:extLst>
              <a:ext uri="{FF2B5EF4-FFF2-40B4-BE49-F238E27FC236}">
                <a16:creationId xmlns:a16="http://schemas.microsoft.com/office/drawing/2014/main" id="{B0A1147B-0A88-4FB0-B173-0859A8196296}"/>
              </a:ext>
            </a:extLst>
          </p:cNvPr>
          <p:cNvGrpSpPr>
            <a:grpSpLocks/>
          </p:cNvGrpSpPr>
          <p:nvPr/>
        </p:nvGrpSpPr>
        <p:grpSpPr>
          <a:xfrm>
            <a:off x="0" y="2947988"/>
            <a:ext cx="6705600" cy="276225"/>
            <a:chOff x="0" y="4822"/>
            <a:chExt cx="3072" cy="453"/>
          </a:xfrm>
          <a:solidFill>
            <a:schemeClr val="bg1"/>
          </a:solidFill>
        </p:grpSpPr>
        <p:sp>
          <p:nvSpPr>
            <p:cNvPr id="25656" name="Rectangle 60">
              <a:extLst>
                <a:ext uri="{FF2B5EF4-FFF2-40B4-BE49-F238E27FC236}">
                  <a16:creationId xmlns:a16="http://schemas.microsoft.com/office/drawing/2014/main" id="{1379F9DB-D2D9-4482-A33F-70F6465E78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22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57" name="Rectangle 17">
              <a:extLst>
                <a:ext uri="{FF2B5EF4-FFF2-40B4-BE49-F238E27FC236}">
                  <a16:creationId xmlns:a16="http://schemas.microsoft.com/office/drawing/2014/main" id="{DFCE0660-969D-4490-B491-ABB6E383804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46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7" name="Group 63">
            <a:extLst>
              <a:ext uri="{FF2B5EF4-FFF2-40B4-BE49-F238E27FC236}">
                <a16:creationId xmlns:a16="http://schemas.microsoft.com/office/drawing/2014/main" id="{1F7501E0-0CF9-468D-8846-B4D056A51F86}"/>
              </a:ext>
            </a:extLst>
          </p:cNvPr>
          <p:cNvGrpSpPr>
            <a:grpSpLocks/>
          </p:cNvGrpSpPr>
          <p:nvPr/>
        </p:nvGrpSpPr>
        <p:grpSpPr>
          <a:xfrm>
            <a:off x="0" y="3176588"/>
            <a:ext cx="6705600" cy="276225"/>
            <a:chOff x="0" y="5196"/>
            <a:chExt cx="3072" cy="453"/>
          </a:xfrm>
          <a:solidFill>
            <a:schemeClr val="bg1"/>
          </a:solidFill>
        </p:grpSpPr>
        <p:sp>
          <p:nvSpPr>
            <p:cNvPr id="25654" name="Rectangle 62">
              <a:extLst>
                <a:ext uri="{FF2B5EF4-FFF2-40B4-BE49-F238E27FC236}">
                  <a16:creationId xmlns:a16="http://schemas.microsoft.com/office/drawing/2014/main" id="{15676C1D-D313-44A0-A64B-EB62E48925B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196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55" name="Rectangle 18">
              <a:extLst>
                <a:ext uri="{FF2B5EF4-FFF2-40B4-BE49-F238E27FC236}">
                  <a16:creationId xmlns:a16="http://schemas.microsoft.com/office/drawing/2014/main" id="{71769C3E-448E-4DEE-8CCC-F3E8F29BA37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47	</a:t>
              </a:r>
              <a:r>
                <a:rPr b="1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int</a:t>
              </a:r>
              <a:r>
                <a:rPr b="1" lang="en-US" sz="1200">
                  <a:latin charset="0" panose="02070309020205020404" pitchFamily="49" typeface="Courier New"/>
                </a:rPr>
                <a:t> main()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8" name="Group 65">
            <a:extLst>
              <a:ext uri="{FF2B5EF4-FFF2-40B4-BE49-F238E27FC236}">
                <a16:creationId xmlns:a16="http://schemas.microsoft.com/office/drawing/2014/main" id="{1ABDC310-26BA-4D77-8F2B-443B5D75A3C8}"/>
              </a:ext>
            </a:extLst>
          </p:cNvPr>
          <p:cNvGrpSpPr>
            <a:grpSpLocks/>
          </p:cNvGrpSpPr>
          <p:nvPr/>
        </p:nvGrpSpPr>
        <p:grpSpPr>
          <a:xfrm>
            <a:off x="0" y="3405188"/>
            <a:ext cx="6705600" cy="276225"/>
            <a:chOff x="0" y="5570"/>
            <a:chExt cx="3072" cy="453"/>
          </a:xfrm>
          <a:solidFill>
            <a:schemeClr val="bg1"/>
          </a:solidFill>
        </p:grpSpPr>
        <p:sp>
          <p:nvSpPr>
            <p:cNvPr id="25652" name="Rectangle 64">
              <a:extLst>
                <a:ext uri="{FF2B5EF4-FFF2-40B4-BE49-F238E27FC236}">
                  <a16:creationId xmlns:a16="http://schemas.microsoft.com/office/drawing/2014/main" id="{3DBC62DE-BDC3-409A-9BD5-6F1A5EAA698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570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53" name="Rectangle 19">
              <a:extLst>
                <a:ext uri="{FF2B5EF4-FFF2-40B4-BE49-F238E27FC236}">
                  <a16:creationId xmlns:a16="http://schemas.microsoft.com/office/drawing/2014/main" id="{22F5445E-F9F8-4E80-BD19-4F7B4044015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48	</a:t>
              </a:r>
              <a:r>
                <a:rPr b="1" lang="en-US" sz="1200">
                  <a:latin charset="0" panose="02070309020205020404" pitchFamily="49" typeface="Courier New"/>
                </a:rPr>
                <a:t>{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09" name="Group 67">
            <a:extLst>
              <a:ext uri="{FF2B5EF4-FFF2-40B4-BE49-F238E27FC236}">
                <a16:creationId xmlns:a16="http://schemas.microsoft.com/office/drawing/2014/main" id="{8BAA8B42-3799-4802-9F38-1E37114946F7}"/>
              </a:ext>
            </a:extLst>
          </p:cNvPr>
          <p:cNvGrpSpPr>
            <a:grpSpLocks/>
          </p:cNvGrpSpPr>
          <p:nvPr/>
        </p:nvGrpSpPr>
        <p:grpSpPr>
          <a:xfrm>
            <a:off x="0" y="3633788"/>
            <a:ext cx="6705600" cy="276225"/>
            <a:chOff x="0" y="5944"/>
            <a:chExt cx="3072" cy="453"/>
          </a:xfrm>
          <a:solidFill>
            <a:schemeClr val="bg1"/>
          </a:solidFill>
        </p:grpSpPr>
        <p:sp>
          <p:nvSpPr>
            <p:cNvPr id="25650" name="Rectangle 66">
              <a:extLst>
                <a:ext uri="{FF2B5EF4-FFF2-40B4-BE49-F238E27FC236}">
                  <a16:creationId xmlns:a16="http://schemas.microsoft.com/office/drawing/2014/main" id="{AAADBE2E-02BF-4B94-B82B-DA21B6E7EA6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44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51" name="Rectangle 20">
              <a:extLst>
                <a:ext uri="{FF2B5EF4-FFF2-40B4-BE49-F238E27FC236}">
                  <a16:creationId xmlns:a16="http://schemas.microsoft.com/office/drawing/2014/main" id="{0D8CDF31-F9D0-406D-B1C3-C16F4CC514D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49	</a:t>
              </a:r>
              <a:r>
                <a:rPr b="1" lang="en-US" sz="1200">
                  <a:latin charset="0" panose="02070309020205020404" pitchFamily="49" typeface="Courier New"/>
                </a:rPr>
                <a:t>   cout &lt;&lt; "   (global created before main)" &lt;&lt; endl;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0" name="Group 69">
            <a:extLst>
              <a:ext uri="{FF2B5EF4-FFF2-40B4-BE49-F238E27FC236}">
                <a16:creationId xmlns:a16="http://schemas.microsoft.com/office/drawing/2014/main" id="{003DD0ED-3234-45F1-9765-FDAC05D3A3E4}"/>
              </a:ext>
            </a:extLst>
          </p:cNvPr>
          <p:cNvGrpSpPr>
            <a:grpSpLocks/>
          </p:cNvGrpSpPr>
          <p:nvPr/>
        </p:nvGrpSpPr>
        <p:grpSpPr>
          <a:xfrm>
            <a:off x="0" y="3862388"/>
            <a:ext cx="6705600" cy="276225"/>
            <a:chOff x="0" y="6318"/>
            <a:chExt cx="3072" cy="453"/>
          </a:xfrm>
          <a:solidFill>
            <a:schemeClr val="bg1"/>
          </a:solidFill>
        </p:grpSpPr>
        <p:sp>
          <p:nvSpPr>
            <p:cNvPr id="25648" name="Rectangle 68">
              <a:extLst>
                <a:ext uri="{FF2B5EF4-FFF2-40B4-BE49-F238E27FC236}">
                  <a16:creationId xmlns:a16="http://schemas.microsoft.com/office/drawing/2014/main" id="{8D3D6724-BE0F-49C6-B77C-5E01A4A0067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18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49" name="Rectangle 21">
              <a:extLst>
                <a:ext uri="{FF2B5EF4-FFF2-40B4-BE49-F238E27FC236}">
                  <a16:creationId xmlns:a16="http://schemas.microsoft.com/office/drawing/2014/main" id="{5F1B225B-15A8-47F1-8DA4-73956AE93F9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50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1" name="Group 71">
            <a:extLst>
              <a:ext uri="{FF2B5EF4-FFF2-40B4-BE49-F238E27FC236}">
                <a16:creationId xmlns:a16="http://schemas.microsoft.com/office/drawing/2014/main" id="{6B9FDB5E-8F3E-4FAB-BAB4-6D5B2715A4DB}"/>
              </a:ext>
            </a:extLst>
          </p:cNvPr>
          <p:cNvGrpSpPr>
            <a:grpSpLocks/>
          </p:cNvGrpSpPr>
          <p:nvPr/>
        </p:nvGrpSpPr>
        <p:grpSpPr>
          <a:xfrm>
            <a:off x="0" y="4090988"/>
            <a:ext cx="6705600" cy="276225"/>
            <a:chOff x="0" y="6692"/>
            <a:chExt cx="3072" cy="453"/>
          </a:xfrm>
          <a:solidFill>
            <a:schemeClr val="bg1"/>
          </a:solidFill>
        </p:grpSpPr>
        <p:sp>
          <p:nvSpPr>
            <p:cNvPr id="25646" name="Rectangle 70">
              <a:extLst>
                <a:ext uri="{FF2B5EF4-FFF2-40B4-BE49-F238E27FC236}">
                  <a16:creationId xmlns:a16="http://schemas.microsoft.com/office/drawing/2014/main" id="{CC050699-B84E-4800-BCE5-AE8F52C137F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692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47" name="Rectangle 22">
              <a:extLst>
                <a:ext uri="{FF2B5EF4-FFF2-40B4-BE49-F238E27FC236}">
                  <a16:creationId xmlns:a16="http://schemas.microsoft.com/office/drawing/2014/main" id="{49081EBC-17C3-425D-97CF-EAB23AD139A5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51	</a:t>
              </a:r>
              <a:r>
                <a:rPr b="1" lang="en-US" sz="1200">
                  <a:latin charset="0" panose="02070309020205020404" pitchFamily="49" typeface="Courier New"/>
                </a:rPr>
                <a:t>   CreateAndDestroy second( 2 );        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local object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2" name="Group 73">
            <a:extLst>
              <a:ext uri="{FF2B5EF4-FFF2-40B4-BE49-F238E27FC236}">
                <a16:creationId xmlns:a16="http://schemas.microsoft.com/office/drawing/2014/main" id="{1DA9165A-86BA-4173-9C3D-3A2BCA08BB9C}"/>
              </a:ext>
            </a:extLst>
          </p:cNvPr>
          <p:cNvGrpSpPr>
            <a:grpSpLocks/>
          </p:cNvGrpSpPr>
          <p:nvPr/>
        </p:nvGrpSpPr>
        <p:grpSpPr>
          <a:xfrm>
            <a:off x="0" y="4319588"/>
            <a:ext cx="6705600" cy="276225"/>
            <a:chOff x="0" y="7066"/>
            <a:chExt cx="3072" cy="453"/>
          </a:xfrm>
          <a:solidFill>
            <a:schemeClr val="bg1"/>
          </a:solidFill>
        </p:grpSpPr>
        <p:sp>
          <p:nvSpPr>
            <p:cNvPr id="25644" name="Rectangle 72">
              <a:extLst>
                <a:ext uri="{FF2B5EF4-FFF2-40B4-BE49-F238E27FC236}">
                  <a16:creationId xmlns:a16="http://schemas.microsoft.com/office/drawing/2014/main" id="{1F0A97DC-EBDE-4E8F-B37C-D381ABF1575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066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45" name="Rectangle 23">
              <a:extLst>
                <a:ext uri="{FF2B5EF4-FFF2-40B4-BE49-F238E27FC236}">
                  <a16:creationId xmlns:a16="http://schemas.microsoft.com/office/drawing/2014/main" id="{F0A7F3C3-231F-45AC-8822-8B30124FEB5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52	</a:t>
              </a:r>
              <a:r>
                <a:rPr b="1" dirty="0" lang="en-US" sz="1200">
                  <a:latin charset="0" panose="02070309020205020404" pitchFamily="49" typeface="Courier New"/>
                </a:rPr>
                <a:t>   </a:t>
              </a:r>
              <a:r>
                <a:rPr b="1" dirty="0" err="1" lang="en-US" sz="1200">
                  <a:latin charset="0" panose="02070309020205020404" pitchFamily="49" typeface="Courier New"/>
                </a:rPr>
                <a:t>cout</a:t>
              </a:r>
              <a:r>
                <a:rPr b="1" dirty="0" lang="en-US" sz="1200">
                  <a:latin charset="0" panose="02070309020205020404" pitchFamily="49" typeface="Courier New"/>
                </a:rPr>
                <a:t> &lt;&lt; "   (local in main)" &lt;&lt; </a:t>
              </a:r>
              <a:r>
                <a:rPr b="1" dirty="0" err="1" lang="en-US" sz="1200">
                  <a:latin charset="0" panose="02070309020205020404" pitchFamily="49" typeface="Courier New"/>
                </a:rPr>
                <a:t>endl</a:t>
              </a:r>
              <a:r>
                <a:rPr b="1" dirty="0" lang="en-US" sz="1200">
                  <a:latin charset="0" panose="02070309020205020404" pitchFamily="49" typeface="Courier New"/>
                </a:rPr>
                <a:t>;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3" name="Group 75">
            <a:extLst>
              <a:ext uri="{FF2B5EF4-FFF2-40B4-BE49-F238E27FC236}">
                <a16:creationId xmlns:a16="http://schemas.microsoft.com/office/drawing/2014/main" id="{B43E4879-37ED-47CD-B5E8-ACC7C844F344}"/>
              </a:ext>
            </a:extLst>
          </p:cNvPr>
          <p:cNvGrpSpPr>
            <a:grpSpLocks/>
          </p:cNvGrpSpPr>
          <p:nvPr/>
        </p:nvGrpSpPr>
        <p:grpSpPr>
          <a:xfrm>
            <a:off x="0" y="4548188"/>
            <a:ext cx="6705600" cy="276225"/>
            <a:chOff x="0" y="7440"/>
            <a:chExt cx="3072" cy="453"/>
          </a:xfrm>
          <a:solidFill>
            <a:schemeClr val="bg1"/>
          </a:solidFill>
        </p:grpSpPr>
        <p:sp>
          <p:nvSpPr>
            <p:cNvPr id="25642" name="Rectangle 74">
              <a:extLst>
                <a:ext uri="{FF2B5EF4-FFF2-40B4-BE49-F238E27FC236}">
                  <a16:creationId xmlns:a16="http://schemas.microsoft.com/office/drawing/2014/main" id="{1B83C84B-A3D7-43F6-B86E-B2E794DD58E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40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43" name="Rectangle 24">
              <a:extLst>
                <a:ext uri="{FF2B5EF4-FFF2-40B4-BE49-F238E27FC236}">
                  <a16:creationId xmlns:a16="http://schemas.microsoft.com/office/drawing/2014/main" id="{85372384-425F-4B59-823D-77B0AE480EF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53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4" name="Group 77">
            <a:extLst>
              <a:ext uri="{FF2B5EF4-FFF2-40B4-BE49-F238E27FC236}">
                <a16:creationId xmlns:a16="http://schemas.microsoft.com/office/drawing/2014/main" id="{02B7FF48-7BDD-44BD-9D4A-AE2FB8F7462C}"/>
              </a:ext>
            </a:extLst>
          </p:cNvPr>
          <p:cNvGrpSpPr>
            <a:grpSpLocks/>
          </p:cNvGrpSpPr>
          <p:nvPr/>
        </p:nvGrpSpPr>
        <p:grpSpPr>
          <a:xfrm>
            <a:off x="0" y="4776788"/>
            <a:ext cx="6705600" cy="276225"/>
            <a:chOff x="0" y="7814"/>
            <a:chExt cx="3072" cy="453"/>
          </a:xfrm>
          <a:solidFill>
            <a:schemeClr val="bg1"/>
          </a:solidFill>
        </p:grpSpPr>
        <p:sp>
          <p:nvSpPr>
            <p:cNvPr id="25640" name="Rectangle 76">
              <a:extLst>
                <a:ext uri="{FF2B5EF4-FFF2-40B4-BE49-F238E27FC236}">
                  <a16:creationId xmlns:a16="http://schemas.microsoft.com/office/drawing/2014/main" id="{73902987-8D81-4B9A-BDCA-8D3EA25F530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14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41" name="Rectangle 25">
              <a:extLst>
                <a:ext uri="{FF2B5EF4-FFF2-40B4-BE49-F238E27FC236}">
                  <a16:creationId xmlns:a16="http://schemas.microsoft.com/office/drawing/2014/main" id="{D6E461B4-DEEF-407B-AEBE-D115C0C5189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54	</a:t>
              </a: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5" name="Group 79">
            <a:extLst>
              <a:ext uri="{FF2B5EF4-FFF2-40B4-BE49-F238E27FC236}">
                <a16:creationId xmlns:a16="http://schemas.microsoft.com/office/drawing/2014/main" id="{25104CF9-9327-48B7-AB06-9E3BEC293833}"/>
              </a:ext>
            </a:extLst>
          </p:cNvPr>
          <p:cNvGrpSpPr>
            <a:grpSpLocks/>
          </p:cNvGrpSpPr>
          <p:nvPr/>
        </p:nvGrpSpPr>
        <p:grpSpPr>
          <a:xfrm>
            <a:off x="0" y="5005388"/>
            <a:ext cx="6705600" cy="276225"/>
            <a:chOff x="0" y="8188"/>
            <a:chExt cx="3072" cy="453"/>
          </a:xfrm>
          <a:solidFill>
            <a:schemeClr val="bg1"/>
          </a:solidFill>
        </p:grpSpPr>
        <p:sp>
          <p:nvSpPr>
            <p:cNvPr id="25638" name="Rectangle 78">
              <a:extLst>
                <a:ext uri="{FF2B5EF4-FFF2-40B4-BE49-F238E27FC236}">
                  <a16:creationId xmlns:a16="http://schemas.microsoft.com/office/drawing/2014/main" id="{C68E0C8B-2391-4123-B632-023699BEEE5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188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39" name="Rectangle 26">
              <a:extLst>
                <a:ext uri="{FF2B5EF4-FFF2-40B4-BE49-F238E27FC236}">
                  <a16:creationId xmlns:a16="http://schemas.microsoft.com/office/drawing/2014/main" id="{AFE2AC12-1956-411C-AD58-7D9D7CC3278F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55	</a:t>
              </a:r>
              <a:endParaRPr b="1" dirty="0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6" name="Group 81">
            <a:extLst>
              <a:ext uri="{FF2B5EF4-FFF2-40B4-BE49-F238E27FC236}">
                <a16:creationId xmlns:a16="http://schemas.microsoft.com/office/drawing/2014/main" id="{5981BA44-951C-4D00-9A8E-4CF2C4A64CA2}"/>
              </a:ext>
            </a:extLst>
          </p:cNvPr>
          <p:cNvGrpSpPr>
            <a:grpSpLocks/>
          </p:cNvGrpSpPr>
          <p:nvPr/>
        </p:nvGrpSpPr>
        <p:grpSpPr>
          <a:xfrm>
            <a:off x="0" y="5212700"/>
            <a:ext cx="6705600" cy="276225"/>
            <a:chOff x="0" y="8562"/>
            <a:chExt cx="3072" cy="453"/>
          </a:xfrm>
          <a:solidFill>
            <a:schemeClr val="bg1"/>
          </a:solidFill>
        </p:grpSpPr>
        <p:sp>
          <p:nvSpPr>
            <p:cNvPr id="25636" name="Rectangle 80">
              <a:extLst>
                <a:ext uri="{FF2B5EF4-FFF2-40B4-BE49-F238E27FC236}">
                  <a16:creationId xmlns:a16="http://schemas.microsoft.com/office/drawing/2014/main" id="{EE86E3D9-10F6-43D3-A578-CCD0C3BE5D2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562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37" name="Rectangle 27">
              <a:extLst>
                <a:ext uri="{FF2B5EF4-FFF2-40B4-BE49-F238E27FC236}">
                  <a16:creationId xmlns:a16="http://schemas.microsoft.com/office/drawing/2014/main" id="{0160FC85-792F-4B7E-BABC-C5A66AB499E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56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7" name="Group 83">
            <a:extLst>
              <a:ext uri="{FF2B5EF4-FFF2-40B4-BE49-F238E27FC236}">
                <a16:creationId xmlns:a16="http://schemas.microsoft.com/office/drawing/2014/main" id="{2FB7E57C-130E-44C5-9224-520C8AF6B4B6}"/>
              </a:ext>
            </a:extLst>
          </p:cNvPr>
          <p:cNvGrpSpPr>
            <a:grpSpLocks/>
          </p:cNvGrpSpPr>
          <p:nvPr/>
        </p:nvGrpSpPr>
        <p:grpSpPr>
          <a:xfrm>
            <a:off x="0" y="5462588"/>
            <a:ext cx="6705600" cy="276225"/>
            <a:chOff x="0" y="8936"/>
            <a:chExt cx="3072" cy="453"/>
          </a:xfrm>
          <a:solidFill>
            <a:schemeClr val="bg1"/>
          </a:solidFill>
        </p:grpSpPr>
        <p:sp>
          <p:nvSpPr>
            <p:cNvPr id="25634" name="Rectangle 82">
              <a:extLst>
                <a:ext uri="{FF2B5EF4-FFF2-40B4-BE49-F238E27FC236}">
                  <a16:creationId xmlns:a16="http://schemas.microsoft.com/office/drawing/2014/main" id="{50F20A30-746B-4A29-A1C1-575B2719083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36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35" name="Rectangle 28">
              <a:extLst>
                <a:ext uri="{FF2B5EF4-FFF2-40B4-BE49-F238E27FC236}">
                  <a16:creationId xmlns:a16="http://schemas.microsoft.com/office/drawing/2014/main" id="{5899A23B-C736-4B04-A9FE-C4EA76B5B93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57	</a:t>
              </a:r>
              <a:r>
                <a:rPr b="1" lang="en-US" sz="1200">
                  <a:latin charset="0" panose="02070309020205020404" pitchFamily="49" typeface="Courier New"/>
                </a:rPr>
                <a:t>   create();  </a:t>
              </a:r>
              <a:r>
                <a:rPr b="1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// call function to create objects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8" name="Group 85">
            <a:extLst>
              <a:ext uri="{FF2B5EF4-FFF2-40B4-BE49-F238E27FC236}">
                <a16:creationId xmlns:a16="http://schemas.microsoft.com/office/drawing/2014/main" id="{9BA19F8F-E5E1-4FF3-A6E0-FB244A146CBD}"/>
              </a:ext>
            </a:extLst>
          </p:cNvPr>
          <p:cNvGrpSpPr>
            <a:grpSpLocks/>
          </p:cNvGrpSpPr>
          <p:nvPr/>
        </p:nvGrpSpPr>
        <p:grpSpPr>
          <a:xfrm>
            <a:off x="0" y="5691188"/>
            <a:ext cx="6705600" cy="276225"/>
            <a:chOff x="0" y="9310"/>
            <a:chExt cx="3072" cy="453"/>
          </a:xfrm>
          <a:solidFill>
            <a:schemeClr val="bg1"/>
          </a:solidFill>
        </p:grpSpPr>
        <p:sp>
          <p:nvSpPr>
            <p:cNvPr id="25632" name="Rectangle 84">
              <a:extLst>
                <a:ext uri="{FF2B5EF4-FFF2-40B4-BE49-F238E27FC236}">
                  <a16:creationId xmlns:a16="http://schemas.microsoft.com/office/drawing/2014/main" id="{0F47E69D-253A-4134-92B7-82639F06F2C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10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33" name="Rectangle 29">
              <a:extLst>
                <a:ext uri="{FF2B5EF4-FFF2-40B4-BE49-F238E27FC236}">
                  <a16:creationId xmlns:a16="http://schemas.microsoft.com/office/drawing/2014/main" id="{89C294C0-31BC-48D9-8537-7136CCF229C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58	</a:t>
              </a:r>
              <a:endParaRPr b="1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19" name="Group 87">
            <a:extLst>
              <a:ext uri="{FF2B5EF4-FFF2-40B4-BE49-F238E27FC236}">
                <a16:creationId xmlns:a16="http://schemas.microsoft.com/office/drawing/2014/main" id="{D6D48B63-5308-473A-89F4-B3DFD58C49F2}"/>
              </a:ext>
            </a:extLst>
          </p:cNvPr>
          <p:cNvGrpSpPr>
            <a:grpSpLocks/>
          </p:cNvGrpSpPr>
          <p:nvPr/>
        </p:nvGrpSpPr>
        <p:grpSpPr>
          <a:xfrm>
            <a:off x="0" y="5919788"/>
            <a:ext cx="6705600" cy="276225"/>
            <a:chOff x="0" y="9684"/>
            <a:chExt cx="3072" cy="453"/>
          </a:xfrm>
          <a:solidFill>
            <a:schemeClr val="bg1"/>
          </a:solidFill>
        </p:grpSpPr>
        <p:sp>
          <p:nvSpPr>
            <p:cNvPr id="25630" name="Rectangle 86">
              <a:extLst>
                <a:ext uri="{FF2B5EF4-FFF2-40B4-BE49-F238E27FC236}">
                  <a16:creationId xmlns:a16="http://schemas.microsoft.com/office/drawing/2014/main" id="{E5D2DCE0-D814-49AB-A386-B6C410DFE8A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684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31" name="Rectangle 30">
              <a:extLst>
                <a:ext uri="{FF2B5EF4-FFF2-40B4-BE49-F238E27FC236}">
                  <a16:creationId xmlns:a16="http://schemas.microsoft.com/office/drawing/2014/main" id="{4B0C9077-F927-451A-8F4E-C069BEA672E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59	</a:t>
              </a:r>
              <a:r>
                <a:rPr b="1" dirty="0" lang="en-US" sz="1200">
                  <a:latin charset="0" panose="02070309020205020404" pitchFamily="49" typeface="Courier New"/>
                </a:rPr>
                <a:t>   </a:t>
              </a:r>
              <a:r>
                <a:rPr b="1" dirty="0" err="1" lang="en-US" sz="1200">
                  <a:latin charset="0" panose="02070309020205020404" pitchFamily="49" typeface="Courier New"/>
                </a:rPr>
                <a:t>CreateAndDestroy</a:t>
              </a:r>
              <a:r>
                <a:rPr b="1" dirty="0" lang="en-US" sz="1200">
                  <a:latin charset="0" panose="02070309020205020404" pitchFamily="49" typeface="Courier New"/>
                </a:rPr>
                <a:t> fourth( 4 );      </a:t>
              </a:r>
              <a:r>
                <a:rPr b="1" dirty="0" lang="en-US" sz="1200">
                  <a:solidFill>
                    <a:srgbClr val="33CC33"/>
                  </a:solidFill>
                  <a:latin charset="0" panose="02070309020205020404" pitchFamily="49" typeface="Courier New"/>
                </a:rPr>
                <a:t>  // local object</a:t>
              </a:r>
              <a:endParaRPr b="1" dirty="0" lang="en-US" sz="1200">
                <a:latin charset="0" panose="02070309020205020404" pitchFamily="49" typeface="Courier New"/>
              </a:endParaRP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20" name="Group 89">
            <a:extLst>
              <a:ext uri="{FF2B5EF4-FFF2-40B4-BE49-F238E27FC236}">
                <a16:creationId xmlns:a16="http://schemas.microsoft.com/office/drawing/2014/main" id="{A7EF5797-0010-4504-8E3B-93FCE5FDDEED}"/>
              </a:ext>
            </a:extLst>
          </p:cNvPr>
          <p:cNvGrpSpPr>
            <a:grpSpLocks/>
          </p:cNvGrpSpPr>
          <p:nvPr/>
        </p:nvGrpSpPr>
        <p:grpSpPr>
          <a:xfrm>
            <a:off x="0" y="6148388"/>
            <a:ext cx="6705600" cy="276225"/>
            <a:chOff x="0" y="10058"/>
            <a:chExt cx="3072" cy="453"/>
          </a:xfrm>
          <a:solidFill>
            <a:schemeClr val="bg1"/>
          </a:solidFill>
        </p:grpSpPr>
        <p:sp>
          <p:nvSpPr>
            <p:cNvPr id="25628" name="Rectangle 88">
              <a:extLst>
                <a:ext uri="{FF2B5EF4-FFF2-40B4-BE49-F238E27FC236}">
                  <a16:creationId xmlns:a16="http://schemas.microsoft.com/office/drawing/2014/main" id="{AEF5EA3A-F206-4AAE-BD76-F24F2C7B0B0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58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29" name="Rectangle 31">
              <a:extLst>
                <a:ext uri="{FF2B5EF4-FFF2-40B4-BE49-F238E27FC236}">
                  <a16:creationId xmlns:a16="http://schemas.microsoft.com/office/drawing/2014/main" id="{FBE7C4D5-13D9-4C6B-BF8D-63A6656804B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dirty="0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60	</a:t>
              </a:r>
              <a:r>
                <a:rPr b="1" dirty="0" lang="en-US" sz="1200">
                  <a:latin charset="0" panose="02070309020205020404" pitchFamily="49" typeface="Courier New"/>
                </a:rPr>
                <a:t>   </a:t>
              </a:r>
              <a:r>
                <a:rPr b="1" dirty="0" err="1" lang="en-US" sz="1200">
                  <a:latin charset="0" panose="02070309020205020404" pitchFamily="49" typeface="Courier New"/>
                </a:rPr>
                <a:t>cout</a:t>
              </a:r>
              <a:r>
                <a:rPr b="1" dirty="0" lang="en-US" sz="1200">
                  <a:latin charset="0" panose="02070309020205020404" pitchFamily="49" typeface="Courier New"/>
                </a:rPr>
                <a:t> &lt;&lt; "   (local in main)" &lt;&lt; </a:t>
              </a:r>
              <a:r>
                <a:rPr b="1" dirty="0" err="1" lang="en-US" sz="1200">
                  <a:latin charset="0" panose="02070309020205020404" pitchFamily="49" typeface="Courier New"/>
                </a:rPr>
                <a:t>endl</a:t>
              </a:r>
              <a:r>
                <a:rPr b="1" dirty="0" lang="en-US" sz="1200">
                  <a:latin charset="0" panose="02070309020205020404" pitchFamily="49" typeface="Courier New"/>
                </a:rPr>
                <a:t>;</a:t>
              </a:r>
            </a:p>
            <a:p>
              <a:pPr eaLnBrk="1" hangingPunct="1">
                <a:defRPr/>
              </a:pPr>
              <a:endParaRPr b="1" dirty="0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21" name="Group 91">
            <a:extLst>
              <a:ext uri="{FF2B5EF4-FFF2-40B4-BE49-F238E27FC236}">
                <a16:creationId xmlns:a16="http://schemas.microsoft.com/office/drawing/2014/main" id="{9489CD57-3BB2-46AB-B647-033D1D6E7AB9}"/>
              </a:ext>
            </a:extLst>
          </p:cNvPr>
          <p:cNvGrpSpPr>
            <a:grpSpLocks/>
          </p:cNvGrpSpPr>
          <p:nvPr/>
        </p:nvGrpSpPr>
        <p:grpSpPr>
          <a:xfrm>
            <a:off x="0" y="6376988"/>
            <a:ext cx="6705600" cy="276225"/>
            <a:chOff x="0" y="10432"/>
            <a:chExt cx="3072" cy="453"/>
          </a:xfrm>
          <a:solidFill>
            <a:schemeClr val="bg1"/>
          </a:solidFill>
        </p:grpSpPr>
        <p:sp>
          <p:nvSpPr>
            <p:cNvPr id="25626" name="Rectangle 90">
              <a:extLst>
                <a:ext uri="{FF2B5EF4-FFF2-40B4-BE49-F238E27FC236}">
                  <a16:creationId xmlns:a16="http://schemas.microsoft.com/office/drawing/2014/main" id="{5B743EDE-329B-4508-9A3A-4F7E4C84ADA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32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27" name="Rectangle 32">
              <a:extLst>
                <a:ext uri="{FF2B5EF4-FFF2-40B4-BE49-F238E27FC236}">
                  <a16:creationId xmlns:a16="http://schemas.microsoft.com/office/drawing/2014/main" id="{90FE277C-56A6-4725-9343-7CD50393F99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61	</a:t>
              </a:r>
              <a:r>
                <a:rPr b="1" lang="en-US" sz="1200">
                  <a:latin charset="0" panose="02070309020205020404" pitchFamily="49" typeface="Courier New"/>
                </a:rPr>
                <a:t>   </a:t>
              </a:r>
              <a:r>
                <a:rPr b="1" lang="en-US" sz="1200">
                  <a:solidFill>
                    <a:srgbClr val="275AFF"/>
                  </a:solidFill>
                  <a:latin charset="0" panose="02070309020205020404" pitchFamily="49" typeface="Courier New"/>
                </a:rPr>
                <a:t>return</a:t>
              </a:r>
              <a:r>
                <a:rPr b="1" lang="en-US" sz="1200">
                  <a:latin charset="0" panose="02070309020205020404" pitchFamily="49" typeface="Courier New"/>
                </a:rPr>
                <a:t> 0;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5622" name="Group 93">
            <a:extLst>
              <a:ext uri="{FF2B5EF4-FFF2-40B4-BE49-F238E27FC236}">
                <a16:creationId xmlns:a16="http://schemas.microsoft.com/office/drawing/2014/main" id="{D5AEF953-7A71-465E-A636-3EF259440002}"/>
              </a:ext>
            </a:extLst>
          </p:cNvPr>
          <p:cNvGrpSpPr>
            <a:grpSpLocks/>
          </p:cNvGrpSpPr>
          <p:nvPr/>
        </p:nvGrpSpPr>
        <p:grpSpPr>
          <a:xfrm>
            <a:off x="0" y="6605588"/>
            <a:ext cx="6705600" cy="276225"/>
            <a:chOff x="0" y="10806"/>
            <a:chExt cx="3072" cy="453"/>
          </a:xfrm>
          <a:solidFill>
            <a:schemeClr val="bg1"/>
          </a:solidFill>
        </p:grpSpPr>
        <p:sp>
          <p:nvSpPr>
            <p:cNvPr id="25624" name="Rectangle 92">
              <a:extLst>
                <a:ext uri="{FF2B5EF4-FFF2-40B4-BE49-F238E27FC236}">
                  <a16:creationId xmlns:a16="http://schemas.microsoft.com/office/drawing/2014/main" id="{5DC7F4C8-086F-4266-8FC2-9DDFA9934B8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06"/>
              <a:ext cx="85" cy="45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 numCol="1"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endParaRPr altLang="fr-FR" lang="fr-FR" sz="1200"/>
            </a:p>
          </p:txBody>
        </p:sp>
        <p:sp>
          <p:nvSpPr>
            <p:cNvPr id="25625" name="Rectangle 33">
              <a:extLst>
                <a:ext uri="{FF2B5EF4-FFF2-40B4-BE49-F238E27FC236}">
                  <a16:creationId xmlns:a16="http://schemas.microsoft.com/office/drawing/2014/main" id="{70E87D0D-2072-4887-A423-E9129084026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grpFill/>
            <a:ln>
              <a:noFill/>
            </a:ln>
          </p:spPr>
          <p:txBody>
            <a:bodyPr numCol="1"/>
            <a:lstStyle>
              <a:lvl1pPr eaLnBrk="0" hangingPunct="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1pPr>
              <a:lvl2pPr eaLnBrk="0" hangingPunct="0" indent="-285750" marL="74295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2pPr>
              <a:lvl3pPr eaLnBrk="0" hangingPunct="0" indent="-228600" marL="11430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3pPr>
              <a:lvl4pPr eaLnBrk="0" hangingPunct="0" indent="-228600" marL="16002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4pPr>
              <a:lvl5pPr eaLnBrk="0" hangingPunct="0" indent="-228600" marL="2057400"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tabLst>
                  <a:tab algn="r" pos="139700"/>
                  <a:tab algn="l" pos="292100"/>
                </a:tabLst>
                <a:defRPr sz="2800">
                  <a:solidFill>
                    <a:schemeClr val="tx1"/>
                  </a:solidFill>
                  <a:latin charset="0" panose="020B0604020202020204" pitchFamily="34" typeface="Arial"/>
                  <a:ea charset="-128" panose="020B0600070205080204" pitchFamily="34" typeface="ＭＳ Ｐゴシック"/>
                </a:defRPr>
              </a:lvl9pPr>
            </a:lstStyle>
            <a:p>
              <a:pPr eaLnBrk="1" hangingPunct="1">
                <a:defRPr/>
              </a:pPr>
              <a:r>
                <a:rPr b="1" lang="en-US" sz="1200">
                  <a:solidFill>
                    <a:srgbClr val="4D8DFF"/>
                  </a:solidFill>
                  <a:latin charset="0" panose="02070309020205020404" pitchFamily="49" typeface="Courier New"/>
                </a:rPr>
                <a:t>	62	</a:t>
              </a:r>
              <a:r>
                <a:rPr b="1" lang="en-US" sz="1200">
                  <a:latin charset="0" panose="02070309020205020404" pitchFamily="49" typeface="Courier New"/>
                </a:rPr>
                <a:t>}</a:t>
              </a:r>
            </a:p>
            <a:p>
              <a:pPr eaLnBrk="1" hangingPunct="1">
                <a:defRPr/>
              </a:pPr>
              <a:endParaRPr b="1" lang="en-US" sz="1200">
                <a:latin charset="0" panose="02070309020205020404" pitchFamily="49" typeface="Courier New"/>
              </a:endParaRPr>
            </a:p>
          </p:txBody>
        </p:sp>
      </p:grpSp>
      <p:grpSp>
        <p:nvGrpSpPr>
          <p:cNvPr id="23" name="Group 43">
            <a:extLst>
              <a:ext uri="{FF2B5EF4-FFF2-40B4-BE49-F238E27FC236}">
                <a16:creationId xmlns:a16="http://schemas.microsoft.com/office/drawing/2014/main" id="{BCC5C336-69EE-4862-A65D-69CDDCED91B2}"/>
              </a:ext>
            </a:extLst>
          </p:cNvPr>
          <p:cNvGrpSpPr>
            <a:grpSpLocks/>
          </p:cNvGrpSpPr>
          <p:nvPr/>
        </p:nvGrpSpPr>
        <p:grpSpPr>
          <a:xfrm>
            <a:off x="3657600" y="-1"/>
            <a:ext cx="5486400" cy="2771945"/>
            <a:chOff x="0" y="-40"/>
            <a:chExt cx="3072" cy="4941"/>
          </a:xfrm>
          <a:solidFill>
            <a:schemeClr val="bg1">
              <a:lumMod val="85000"/>
            </a:schemeClr>
          </a:solidFill>
        </p:grpSpPr>
        <p:grpSp>
          <p:nvGrpSpPr>
            <p:cNvPr id="24" name="Group 18">
              <a:extLst>
                <a:ext uri="{FF2B5EF4-FFF2-40B4-BE49-F238E27FC236}">
                  <a16:creationId xmlns:a16="http://schemas.microsoft.com/office/drawing/2014/main" id="{20991838-6FD9-474D-8110-E93D19DC1B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-40"/>
              <a:ext cx="3072" cy="453"/>
              <a:chOff x="0" y="-40"/>
              <a:chExt cx="3072" cy="453"/>
            </a:xfrm>
            <a:grpFill/>
          </p:grpSpPr>
          <p:sp>
            <p:nvSpPr>
              <p:cNvPr id="131" name="Rectangle 17">
                <a:extLst>
                  <a:ext uri="{FF2B5EF4-FFF2-40B4-BE49-F238E27FC236}">
                    <a16:creationId xmlns:a16="http://schemas.microsoft.com/office/drawing/2014/main" id="{B9E0865D-D025-4FCB-88DA-CDC4F51595D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-4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32" name="Rectangle 4">
                <a:extLst>
                  <a:ext uri="{FF2B5EF4-FFF2-40B4-BE49-F238E27FC236}">
                    <a16:creationId xmlns:a16="http://schemas.microsoft.com/office/drawing/2014/main" id="{A739B7F1-FCEB-4F50-8233-2F7AC85FFE1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63	</a:t>
                </a: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5D8E566B-E2A5-4326-9186-B56B42335555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4"/>
              <a:ext cx="3072" cy="453"/>
              <a:chOff x="0" y="334"/>
              <a:chExt cx="3072" cy="453"/>
            </a:xfrm>
            <a:grpFill/>
          </p:grpSpPr>
          <p:sp>
            <p:nvSpPr>
              <p:cNvPr id="129" name="Rectangle 19">
                <a:extLst>
                  <a:ext uri="{FF2B5EF4-FFF2-40B4-BE49-F238E27FC236}">
                    <a16:creationId xmlns:a16="http://schemas.microsoft.com/office/drawing/2014/main" id="{38FC5A8A-A1CC-4A89-9A20-20D4BB2DDC0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67F1D614-8C7C-4DF1-9BAD-B2640FC9DD3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64	</a:t>
                </a:r>
                <a:r>
                  <a:rPr b="1" lang="en-US" sz="1200">
                    <a:solidFill>
                      <a:srgbClr val="33CC33"/>
                    </a:solidFill>
                    <a:latin charset="0" pitchFamily="49" typeface="Courier New"/>
                    <a:cs charset="0" typeface="ＭＳ Ｐゴシック"/>
                  </a:rPr>
                  <a:t>// Function to create objects</a:t>
                </a: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15C0D26F-6D6A-4CE7-8196-9A0E5B35DC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708"/>
              <a:ext cx="3072" cy="453"/>
              <a:chOff x="0" y="708"/>
              <a:chExt cx="3072" cy="453"/>
            </a:xfrm>
            <a:grpFill/>
          </p:grpSpPr>
          <p:sp>
            <p:nvSpPr>
              <p:cNvPr id="127" name="Rectangle 21">
                <a:extLst>
                  <a:ext uri="{FF2B5EF4-FFF2-40B4-BE49-F238E27FC236}">
                    <a16:creationId xmlns:a16="http://schemas.microsoft.com/office/drawing/2014/main" id="{C6B6D3B9-5034-414D-92FC-26473138C6E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0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28" name="Rectangle 6">
                <a:extLst>
                  <a:ext uri="{FF2B5EF4-FFF2-40B4-BE49-F238E27FC236}">
                    <a16:creationId xmlns:a16="http://schemas.microsoft.com/office/drawing/2014/main" id="{0FAAD439-6379-4893-B29B-7F21EEB0DD4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65	</a:t>
                </a:r>
                <a:r>
                  <a:rPr b="1" lang="en-US" sz="1200">
                    <a:solidFill>
                      <a:srgbClr val="275AFF"/>
                    </a:solidFill>
                    <a:latin charset="0" pitchFamily="49" typeface="Courier New"/>
                    <a:cs charset="0" typeface="ＭＳ Ｐゴシック"/>
                  </a:rPr>
                  <a:t>void</a:t>
                </a:r>
                <a:r>
                  <a:rPr b="1" lang="en-US" sz="1200">
                    <a:latin charset="0" pitchFamily="49" typeface="Courier New"/>
                    <a:cs charset="0" typeface="ＭＳ Ｐゴシック"/>
                  </a:rPr>
                  <a:t> create( </a:t>
                </a:r>
                <a:r>
                  <a:rPr b="1" lang="en-US" sz="1200">
                    <a:solidFill>
                      <a:srgbClr val="275AFF"/>
                    </a:solidFill>
                    <a:latin charset="0" pitchFamily="49" typeface="Courier New"/>
                    <a:cs charset="0" typeface="ＭＳ Ｐゴシック"/>
                  </a:rPr>
                  <a:t>void</a:t>
                </a:r>
                <a:r>
                  <a:rPr b="1" lang="en-US" sz="1200">
                    <a:latin charset="0" pitchFamily="49" typeface="Courier New"/>
                    <a:cs charset="0" typeface="ＭＳ Ｐゴシック"/>
                  </a:rPr>
                  <a:t> )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AC45D09B-0353-4D3B-A02F-C8F817641F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082"/>
              <a:ext cx="3072" cy="453"/>
              <a:chOff x="0" y="1082"/>
              <a:chExt cx="3072" cy="453"/>
            </a:xfrm>
            <a:grpFill/>
          </p:grpSpPr>
          <p:sp>
            <p:nvSpPr>
              <p:cNvPr id="125" name="Rectangle 23">
                <a:extLst>
                  <a:ext uri="{FF2B5EF4-FFF2-40B4-BE49-F238E27FC236}">
                    <a16:creationId xmlns:a16="http://schemas.microsoft.com/office/drawing/2014/main" id="{FAE059A4-B14C-4AF8-B704-1F42383EABA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08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26" name="Rectangle 7">
                <a:extLst>
                  <a:ext uri="{FF2B5EF4-FFF2-40B4-BE49-F238E27FC236}">
                    <a16:creationId xmlns:a16="http://schemas.microsoft.com/office/drawing/2014/main" id="{CE89BE3C-2973-4264-8ACC-53920593B63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66	</a:t>
                </a:r>
                <a:r>
                  <a:rPr b="1" lang="en-US" sz="1200">
                    <a:latin charset="0" pitchFamily="49" typeface="Courier New"/>
                    <a:cs charset="0" typeface="ＭＳ Ｐゴシック"/>
                  </a:rPr>
                  <a:t>{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7CF41D9F-B265-4EE1-8280-18C46D241E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456"/>
              <a:ext cx="3072" cy="453"/>
              <a:chOff x="0" y="1456"/>
              <a:chExt cx="3072" cy="453"/>
            </a:xfrm>
            <a:grpFill/>
          </p:grpSpPr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DABA4675-F56D-4EA8-966C-6ED46D92D37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5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24" name="Rectangle 8">
                <a:extLst>
                  <a:ext uri="{FF2B5EF4-FFF2-40B4-BE49-F238E27FC236}">
                    <a16:creationId xmlns:a16="http://schemas.microsoft.com/office/drawing/2014/main" id="{C4B2E884-042D-4179-9F1C-DD08637A3E6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67	</a:t>
                </a:r>
                <a:r>
                  <a:rPr b="1" lang="en-US" sz="1200">
                    <a:latin charset="0" pitchFamily="49" typeface="Courier New"/>
                    <a:cs charset="0" typeface="ＭＳ Ｐゴシック"/>
                  </a:rPr>
                  <a:t>   CreateAndDestroy fifth( 5 );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21EC3F-06AD-48F3-91E4-C1776632C1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1830"/>
              <a:ext cx="3072" cy="453"/>
              <a:chOff x="0" y="1830"/>
              <a:chExt cx="3072" cy="453"/>
            </a:xfrm>
            <a:grpFill/>
          </p:grpSpPr>
          <p:sp>
            <p:nvSpPr>
              <p:cNvPr id="121" name="Rectangle 27">
                <a:extLst>
                  <a:ext uri="{FF2B5EF4-FFF2-40B4-BE49-F238E27FC236}">
                    <a16:creationId xmlns:a16="http://schemas.microsoft.com/office/drawing/2014/main" id="{CAFA1904-0F92-40F6-BDA1-B6B0FABAE37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3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22" name="Rectangle 9">
                <a:extLst>
                  <a:ext uri="{FF2B5EF4-FFF2-40B4-BE49-F238E27FC236}">
                    <a16:creationId xmlns:a16="http://schemas.microsoft.com/office/drawing/2014/main" id="{D8AABE19-6061-4259-859D-9D50C059695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68	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  </a:t>
                </a:r>
                <a:r>
                  <a:rPr b="1" dirty="0" err="1" lang="en-US" sz="1200">
                    <a:latin charset="0" pitchFamily="49" typeface="Courier New"/>
                    <a:cs charset="0" typeface="ＭＳ Ｐゴシック"/>
                  </a:rPr>
                  <a:t>cout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&lt;&lt; "   (local in create)" &lt;&lt; </a:t>
                </a:r>
                <a:r>
                  <a:rPr b="1" dirty="0" err="1" lang="en-US" sz="1200">
                    <a:latin charset="0" pitchFamily="49" typeface="Courier New"/>
                    <a:cs charset="0" typeface="ＭＳ Ｐゴシック"/>
                  </a:rPr>
                  <a:t>endl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;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CE2516B6-F41D-4BEB-B348-63DD15A74C1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204"/>
              <a:ext cx="3072" cy="453"/>
              <a:chOff x="0" y="2204"/>
              <a:chExt cx="3072" cy="453"/>
            </a:xfrm>
            <a:grpFill/>
          </p:grpSpPr>
          <p:sp>
            <p:nvSpPr>
              <p:cNvPr id="119" name="Rectangle 29">
                <a:extLst>
                  <a:ext uri="{FF2B5EF4-FFF2-40B4-BE49-F238E27FC236}">
                    <a16:creationId xmlns:a16="http://schemas.microsoft.com/office/drawing/2014/main" id="{2C8953EC-31C5-4A6A-A9A3-A369A5776A4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0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20" name="Rectangle 10">
                <a:extLst>
                  <a:ext uri="{FF2B5EF4-FFF2-40B4-BE49-F238E27FC236}">
                    <a16:creationId xmlns:a16="http://schemas.microsoft.com/office/drawing/2014/main" id="{48D4371C-8586-4E3A-8ACF-372B5A8D739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69	</a:t>
                </a: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31" name="Group 32">
              <a:extLst>
                <a:ext uri="{FF2B5EF4-FFF2-40B4-BE49-F238E27FC236}">
                  <a16:creationId xmlns:a16="http://schemas.microsoft.com/office/drawing/2014/main" id="{B0D26BB0-8CA2-44F7-B7A3-50CDCC4AF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578"/>
              <a:ext cx="3072" cy="453"/>
              <a:chOff x="0" y="2578"/>
              <a:chExt cx="3072" cy="453"/>
            </a:xfrm>
            <a:grpFill/>
          </p:grpSpPr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F31DB0E7-597D-4673-9CE1-74CEFE92746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57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202E82A7-1D9E-48F2-993B-42E331E59F9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70	</a:t>
                </a: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59392" name="Group 34">
              <a:extLst>
                <a:ext uri="{FF2B5EF4-FFF2-40B4-BE49-F238E27FC236}">
                  <a16:creationId xmlns:a16="http://schemas.microsoft.com/office/drawing/2014/main" id="{F1772F97-A60F-4F01-8DE1-8F1FC439E4BF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2952"/>
              <a:ext cx="3072" cy="453"/>
              <a:chOff x="0" y="2952"/>
              <a:chExt cx="3072" cy="453"/>
            </a:xfrm>
            <a:grpFill/>
          </p:grpSpPr>
          <p:sp>
            <p:nvSpPr>
              <p:cNvPr id="115" name="Rectangle 33">
                <a:extLst>
                  <a:ext uri="{FF2B5EF4-FFF2-40B4-BE49-F238E27FC236}">
                    <a16:creationId xmlns:a16="http://schemas.microsoft.com/office/drawing/2014/main" id="{77A92C73-A28F-4F8F-8926-85E3E458074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5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16" name="Rectangle 12">
                <a:extLst>
                  <a:ext uri="{FF2B5EF4-FFF2-40B4-BE49-F238E27FC236}">
                    <a16:creationId xmlns:a16="http://schemas.microsoft.com/office/drawing/2014/main" id="{CE4F1650-AB36-4720-899F-24D3BB04CC95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299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71	</a:t>
                </a: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59393" name="Group 36">
              <a:extLst>
                <a:ext uri="{FF2B5EF4-FFF2-40B4-BE49-F238E27FC236}">
                  <a16:creationId xmlns:a16="http://schemas.microsoft.com/office/drawing/2014/main" id="{1A33CDD7-0EF1-408B-96BB-9124133B54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326"/>
              <a:ext cx="3072" cy="453"/>
              <a:chOff x="0" y="3326"/>
              <a:chExt cx="3072" cy="453"/>
            </a:xfrm>
            <a:grpFill/>
          </p:grpSpPr>
          <p:sp>
            <p:nvSpPr>
              <p:cNvPr id="113" name="Rectangle 35">
                <a:extLst>
                  <a:ext uri="{FF2B5EF4-FFF2-40B4-BE49-F238E27FC236}">
                    <a16:creationId xmlns:a16="http://schemas.microsoft.com/office/drawing/2014/main" id="{99D58F89-DAA9-4308-A013-FC5B29BEF51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2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14" name="Rectangle 13">
                <a:extLst>
                  <a:ext uri="{FF2B5EF4-FFF2-40B4-BE49-F238E27FC236}">
                    <a16:creationId xmlns:a16="http://schemas.microsoft.com/office/drawing/2014/main" id="{960B8CA0-EEE3-400F-A3D7-E28206C0830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72	</a:t>
                </a: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59394" name="Group 38">
              <a:extLst>
                <a:ext uri="{FF2B5EF4-FFF2-40B4-BE49-F238E27FC236}">
                  <a16:creationId xmlns:a16="http://schemas.microsoft.com/office/drawing/2014/main" id="{7D5D594D-821A-4316-A74C-9A79567AD5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3700"/>
              <a:ext cx="3072" cy="453"/>
              <a:chOff x="0" y="3700"/>
              <a:chExt cx="3072" cy="453"/>
            </a:xfrm>
            <a:grpFill/>
          </p:grpSpPr>
          <p:sp>
            <p:nvSpPr>
              <p:cNvPr id="111" name="Rectangle 37">
                <a:extLst>
                  <a:ext uri="{FF2B5EF4-FFF2-40B4-BE49-F238E27FC236}">
                    <a16:creationId xmlns:a16="http://schemas.microsoft.com/office/drawing/2014/main" id="{75688D77-72EF-4033-8DA7-9BA851D8D0E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0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557883EB-1AE1-4D8F-A00F-7C661F10718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73	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  </a:t>
                </a:r>
                <a:r>
                  <a:rPr b="1" dirty="0" err="1" lang="en-US" sz="1200">
                    <a:latin charset="0" pitchFamily="49" typeface="Courier New"/>
                    <a:cs charset="0" typeface="ＭＳ Ｐゴシック"/>
                  </a:rPr>
                  <a:t>CreateAndDestroy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seventh( 7 );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59395" name="Group 40">
              <a:extLst>
                <a:ext uri="{FF2B5EF4-FFF2-40B4-BE49-F238E27FC236}">
                  <a16:creationId xmlns:a16="http://schemas.microsoft.com/office/drawing/2014/main" id="{32D10969-8D95-4D49-87C6-4C3979877017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074"/>
              <a:ext cx="3072" cy="453"/>
              <a:chOff x="0" y="4074"/>
              <a:chExt cx="3072" cy="453"/>
            </a:xfrm>
            <a:grpFill/>
          </p:grpSpPr>
          <p:sp>
            <p:nvSpPr>
              <p:cNvPr id="109" name="Rectangle 39">
                <a:extLst>
                  <a:ext uri="{FF2B5EF4-FFF2-40B4-BE49-F238E27FC236}">
                    <a16:creationId xmlns:a16="http://schemas.microsoft.com/office/drawing/2014/main" id="{695386C1-7404-472C-A343-9BF2A56C3E1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07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10" name="Rectangle 15">
                <a:extLst>
                  <a:ext uri="{FF2B5EF4-FFF2-40B4-BE49-F238E27FC236}">
                    <a16:creationId xmlns:a16="http://schemas.microsoft.com/office/drawing/2014/main" id="{A013EE47-0EEA-46CE-B518-10F6859FAAC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dirty="0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74	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  </a:t>
                </a:r>
                <a:r>
                  <a:rPr b="1" dirty="0" err="1" lang="en-US" sz="1200">
                    <a:latin charset="0" pitchFamily="49" typeface="Courier New"/>
                    <a:cs charset="0" typeface="ＭＳ Ｐゴシック"/>
                  </a:rPr>
                  <a:t>cout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 &lt;&lt; "   (local in create)" &lt;&lt; </a:t>
                </a:r>
                <a:r>
                  <a:rPr b="1" dirty="0" err="1" lang="en-US" sz="1200">
                    <a:latin charset="0" pitchFamily="49" typeface="Courier New"/>
                    <a:cs charset="0" typeface="ＭＳ Ｐゴシック"/>
                  </a:rPr>
                  <a:t>endl</a:t>
                </a:r>
                <a:r>
                  <a:rPr b="1" dirty="0" lang="en-US" sz="1200">
                    <a:latin charset="0" pitchFamily="49" typeface="Courier New"/>
                    <a:cs charset="0" typeface="ＭＳ Ｐゴシック"/>
                  </a:rPr>
                  <a:t>;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dirty="0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  <p:grpSp>
          <p:nvGrpSpPr>
            <p:cNvPr id="59396" name="Group 42">
              <a:extLst>
                <a:ext uri="{FF2B5EF4-FFF2-40B4-BE49-F238E27FC236}">
                  <a16:creationId xmlns:a16="http://schemas.microsoft.com/office/drawing/2014/main" id="{CCF9C0A0-3662-41A8-9846-45ADF232B0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4448"/>
              <a:ext cx="3072" cy="453"/>
              <a:chOff x="0" y="4448"/>
              <a:chExt cx="3072" cy="453"/>
            </a:xfrm>
            <a:grpFill/>
          </p:grpSpPr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B26069E7-2FE3-4D13-A7D0-E3E612E1505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4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 numCol="1" wrap="none">
                <a:spAutoFit/>
              </a:bodyPr>
              <a:lstStyle/>
              <a:p>
                <a:pPr>
                  <a:defRPr/>
                </a:pPr>
                <a:endParaRPr lang="en-US" sz="1200">
                  <a:latin charset="0" typeface="Arial"/>
                  <a:cs charset="0" typeface="ＭＳ Ｐゴシック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AA6AA1D2-648E-4648-929A-495980C04DB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numCol="1"/>
              <a:lstStyle/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r>
                  <a:rPr b="1" lang="en-US" sz="1200">
                    <a:solidFill>
                      <a:srgbClr val="4D8DFF"/>
                    </a:solidFill>
                    <a:latin charset="0" pitchFamily="49" typeface="Courier New"/>
                    <a:cs charset="0" typeface="ＭＳ Ｐゴシック"/>
                  </a:rPr>
                  <a:t>	75	</a:t>
                </a:r>
                <a:r>
                  <a:rPr b="1" lang="en-US" sz="1200">
                    <a:latin charset="0" pitchFamily="49" typeface="Courier New"/>
                    <a:cs charset="0" typeface="ＭＳ Ｐゴシック"/>
                  </a:rPr>
                  <a:t>}</a:t>
                </a:r>
              </a:p>
              <a:p>
                <a:pPr>
                  <a:tabLst>
                    <a:tab algn="r" pos="139700"/>
                    <a:tab algn="l" pos="292100"/>
                  </a:tabLst>
                  <a:defRPr/>
                </a:pPr>
                <a:endParaRPr b="1" lang="en-US" sz="1200">
                  <a:latin charset="0" pitchFamily="49" typeface="Courier New"/>
                  <a:cs charset="0" typeface="ＭＳ Ｐゴシック"/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4">
            <a:extLst>
              <a:ext uri="{FF2B5EF4-FFF2-40B4-BE49-F238E27FC236}">
                <a16:creationId xmlns:a16="http://schemas.microsoft.com/office/drawing/2014/main" id="{BBD7FD3B-1CC0-490C-AC74-85677C1FFF51}"/>
              </a:ext>
            </a:extLst>
          </p:cNvPr>
          <p:cNvSpPr>
            <a:spLocks noChangeArrowheads="1"/>
          </p:cNvSpPr>
          <p:nvPr/>
        </p:nvSpPr>
        <p:spPr>
          <a:xfrm>
            <a:off x="457200" y="1219200"/>
            <a:ext cx="6705600" cy="212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numCol="1">
            <a:spAutoFit/>
          </a:bodyPr>
          <a:lstStyle>
            <a:lvl1pPr eaLnBrk="0" hangingPunct="0"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152400"/>
                <a:tab algn="l" pos="304800"/>
                <a:tab algn="l" pos="457200"/>
                <a:tab algn="l" pos="609600"/>
                <a:tab algn="l" pos="762000"/>
                <a:tab algn="l" pos="914400"/>
                <a:tab algn="l" pos="1066800"/>
                <a:tab algn="l" pos="1219200"/>
                <a:tab algn="l" pos="1371600"/>
                <a:tab algn="l" pos="1524000"/>
                <a:tab algn="l" pos="1676400"/>
                <a:tab algn="l" pos="1828800"/>
                <a:tab algn="l" pos="1981200"/>
                <a:tab algn="l" pos="2133600"/>
                <a:tab algn="l" pos="2286000"/>
                <a:tab algn="l" pos="2438400"/>
                <a:tab algn="l" pos="2743200"/>
                <a:tab algn="l" pos="3048000"/>
                <a:tab algn="l" pos="3352800"/>
                <a:tab algn="l" pos="3657600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OUTPUT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1   constructor   (global created before main)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2   constructor   (local in main)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5   constructor   (local in create)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7   constructor   (local in create)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7   destructor    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5   destructor    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4   constructor   (local in main)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4   destructor    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2   destructor    </a:t>
            </a:r>
          </a:p>
          <a:p>
            <a:pPr eaLnBrk="1" hangingPunct="1">
              <a:defRPr/>
            </a:pPr>
            <a:r>
              <a:rPr b="1" dirty="0" lang="en-US" sz="1200">
                <a:latin charset="0" panose="02070309020205020404" pitchFamily="49" typeface="Courier New"/>
              </a:rPr>
              <a:t>Object 1   destructor    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6678575D-5921-4FFA-8B45-307368F35B0E}"/>
              </a:ext>
            </a:extLst>
          </p:cNvPr>
          <p:cNvGrpSpPr>
            <a:grpSpLocks/>
          </p:cNvGrpSpPr>
          <p:nvPr/>
        </p:nvGrpSpPr>
        <p:grpSpPr>
          <a:xfrm>
            <a:off x="5181600" y="1752600"/>
            <a:ext cx="3810000" cy="1931988"/>
            <a:chOff x="3120" y="2496"/>
            <a:chExt cx="2400" cy="1217"/>
          </a:xfrm>
        </p:grpSpPr>
        <p:sp>
          <p:nvSpPr>
            <p:cNvPr id="153604" name="Text Box 48">
              <a:extLst>
                <a:ext uri="{FF2B5EF4-FFF2-40B4-BE49-F238E27FC236}">
                  <a16:creationId xmlns:a16="http://schemas.microsoft.com/office/drawing/2014/main" id="{896BF26F-C595-4708-A539-84CACFA916E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552" y="2976"/>
              <a:ext cx="1968" cy="7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numCol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altLang="en-PK" b="1" lang="en-US" sz="1400">
                  <a:ea charset="-128" panose="020B0600070205080204" pitchFamily="34" typeface="MS PGothic"/>
                </a:rPr>
                <a:t>Notice how the order of the constructor and destructor call depends on the types of variables (local and global) they are associated with.</a:t>
              </a:r>
            </a:p>
          </p:txBody>
        </p:sp>
        <p:sp>
          <p:nvSpPr>
            <p:cNvPr id="153605" name="Line 49">
              <a:extLst>
                <a:ext uri="{FF2B5EF4-FFF2-40B4-BE49-F238E27FC236}">
                  <a16:creationId xmlns:a16="http://schemas.microsoft.com/office/drawing/2014/main" id="{B1142CAA-CA75-4C4C-A891-F0717AC08CBD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3120" y="2496"/>
              <a:ext cx="48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numCol="1">
              <a:spAutoFit/>
            </a:bodyPr>
            <a:lstStyle/>
            <a:p>
              <a:endParaRPr altLang="en-PK" lang="en-PK"/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BFDD4DC1-2DA2-4622-85D5-409C5D2AF16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altLang="en-PK" lang="en-US"/>
              <a:t>Destructor Example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CF2C9F7-885D-4B19-B5ED-FBB6EE233D9D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void f1()</a:t>
            </a:r>
          </a:p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{</a:t>
            </a:r>
          </a:p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  Employee *c = new Employee[3];</a:t>
            </a:r>
          </a:p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  c[0].var1 = 322;</a:t>
            </a:r>
          </a:p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  c[1].var1 = 5</a:t>
            </a:r>
          </a:p>
          <a:p>
            <a:pPr eaLnBrk="1" hangingPunct="1">
              <a:buFontTx/>
              <a:buNone/>
            </a:pPr>
            <a:r>
              <a:rPr altLang="en-PK" b="1" lang="en-US">
                <a:latin charset="0" panose="02070309020205020404" pitchFamily="49" typeface="Courier New"/>
              </a:rPr>
              <a:t>  c[2].var1 = 9;</a:t>
            </a:r>
            <a:r>
              <a:rPr altLang="en-PK" b="1" lang="en-US">
                <a:solidFill>
                  <a:schemeClr val="bg1"/>
                </a:solidFill>
                <a:latin charset="0" panose="02070309020205020404" pitchFamily="49" typeface="Courier New"/>
              </a:rPr>
              <a:t>lete [] c; </a:t>
            </a:r>
            <a:r>
              <a:rPr altLang="en-PK" b="1" i="1" lang="en-US">
                <a:solidFill>
                  <a:schemeClr val="bg1"/>
                </a:solidFill>
                <a:latin charset="0" panose="02070309020205020404" pitchFamily="49" typeface="Courier New"/>
              </a:rPr>
              <a:t>//destructor will call here</a:t>
            </a:r>
            <a:endParaRPr altLang="en-PK" lang="en-US" sz="2800">
              <a:solidFill>
                <a:schemeClr val="bg1"/>
              </a:solidFill>
              <a:latin charset="0" panose="020B0604030504040204" pitchFamily="34" typeface="Tahoma"/>
            </a:endParaRPr>
          </a:p>
          <a:p>
            <a:pPr eaLnBrk="1" hangingPunct="1">
              <a:buFontTx/>
              <a:buNone/>
            </a:pPr>
            <a:r>
              <a:rPr altLang="en-PK" b="1" lang="en-US" sz="2000">
                <a:latin charset="0" panose="020B0604030504040204" pitchFamily="34" typeface="Tahoma"/>
              </a:rPr>
              <a:t>}</a:t>
            </a:r>
            <a:endParaRPr altLang="en-PK" b="1" lang="en-US" sz="1800">
              <a:latin charset="0" panose="02070309020205020404" pitchFamily="49" typeface="Courier New"/>
            </a:endParaRPr>
          </a:p>
        </p:txBody>
      </p:sp>
      <p:pic>
        <p:nvPicPr>
          <p:cNvPr descr="Coder designs, themes, templates and downloadable graphic elements on  Dribbble" id="155652" name="Picture 7">
            <a:extLst>
              <a:ext uri="{FF2B5EF4-FFF2-40B4-BE49-F238E27FC236}">
                <a16:creationId xmlns:a16="http://schemas.microsoft.com/office/drawing/2014/main" id="{7C1032DE-A812-4B9D-B505-9301FC7F8E7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301C9976-4B6D-430D-A003-125B868B0F9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09600" y="0"/>
            <a:ext cx="8305800" cy="6705600"/>
          </a:xfrm>
        </p:spPr>
        <p:txBody>
          <a:bodyPr numCol="1"/>
          <a:lstStyle/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class Item { 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private: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double cost; 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int units; 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public: 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Item() { 			</a:t>
            </a: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//Default Constructor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cost = 0.0;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units = 0; } 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Item(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</a:rPr>
              <a:t>int costVal)</a:t>
            </a:r>
            <a:r>
              <a:rPr altLang="en-PK" lang="en-US">
                <a:latin charset="0" panose="020B0609020204030204" pitchFamily="49" typeface="Consolas"/>
              </a:rPr>
              <a:t>{ 	</a:t>
            </a: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//Constr 1 parameter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cost = costVal;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units = 0; }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altLang="en-PK" lang="en-US">
              <a:solidFill>
                <a:srgbClr val="00B050"/>
              </a:solidFill>
              <a:latin charset="0" panose="020B0609020204030204" pitchFamily="49" typeface="Consolas"/>
            </a:endParaRP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Item(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</a:rPr>
              <a:t>double c</a:t>
            </a:r>
            <a:r>
              <a:rPr altLang="en-PK" lang="en-US">
                <a:latin charset="0" panose="020B0609020204030204" pitchFamily="49" typeface="Consolas"/>
              </a:rPr>
              <a:t>,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</a:rPr>
              <a:t> int u</a:t>
            </a:r>
            <a:r>
              <a:rPr altLang="en-PK" lang="en-US">
                <a:latin charset="0" panose="020B0609020204030204" pitchFamily="49" typeface="Consolas"/>
              </a:rPr>
              <a:t>) { </a:t>
            </a: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//Constr 2 parameters</a:t>
            </a:r>
            <a:endParaRPr altLang="en-PK" lang="en-US">
              <a:latin charset="0" panose="020B0609020204030204" pitchFamily="49" typeface="Consolas"/>
            </a:endParaRP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cost = c;</a:t>
            </a:r>
          </a:p>
          <a:p>
            <a:pPr indent="0" marL="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units = u; } };</a:t>
            </a:r>
            <a:endParaRPr lang="en-US">
              <a:latin charset="0" panose="020B0609020204030204" pitchFamily="49" typeface="Consolas"/>
            </a:endParaRP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EBA8BB23-97C3-4F5F-9B9A-5CB05DD20C4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Arrays of Objects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AC5B4553-3416-4A61-9864-A411EF59C282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 numCol="1"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/>
              <a:t>Objects can be the elements of an array: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Item inventory[40];</a:t>
            </a:r>
            <a:br>
              <a:rPr b="1" lang="en-US">
                <a:latin charset="0" panose="02070309020205020404" pitchFamily="49" typeface="Courier New"/>
              </a:rPr>
            </a:br>
            <a:endParaRPr b="1" lang="en-US"/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Default constructor </a:t>
            </a:r>
            <a:r>
              <a:rPr lang="en-US"/>
              <a:t>for object is used when array is defined</a:t>
            </a:r>
          </a:p>
        </p:txBody>
      </p:sp>
      <p:pic>
        <p:nvPicPr>
          <p:cNvPr descr="Coder designs, themes, templates and downloadable graphic elements on  Dribbble" id="158724" name="Picture 7">
            <a:extLst>
              <a:ext uri="{FF2B5EF4-FFF2-40B4-BE49-F238E27FC236}">
                <a16:creationId xmlns:a16="http://schemas.microsoft.com/office/drawing/2014/main" id="{20A99014-CF13-48C6-94EA-4C3FFEFCCBB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AACD3B7-68C7-4DDE-8E31-AFC49505A1B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Arrays of Objects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01C3BE33-8618-4CA3-88B7-EE6E99D7422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 numCol="1"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dirty="0" lang="en-US"/>
              <a:t>Must use </a:t>
            </a:r>
            <a:r>
              <a:rPr dirty="0" lang="en-US">
                <a:solidFill>
                  <a:srgbClr val="0070C0"/>
                </a:solidFill>
              </a:rPr>
              <a:t>initializer list </a:t>
            </a:r>
            <a:r>
              <a:rPr dirty="0" lang="en-US"/>
              <a:t>to invoke constructor that takes arguments:</a:t>
            </a:r>
            <a:br>
              <a:rPr dirty="0" lang="en-US"/>
            </a:br>
            <a:endParaRPr dirty="0" lang="en-US"/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b="1" dirty="0" lang="en-US">
                <a:latin charset="0" panose="02070309020205020404" pitchFamily="49" typeface="Courier New"/>
              </a:rPr>
              <a:t>Item inventory[3] =</a:t>
            </a:r>
            <a:br>
              <a:rPr b="1" dirty="0" lang="en-US">
                <a:latin charset="0" panose="02070309020205020404" pitchFamily="49" typeface="Courier New"/>
              </a:rPr>
            </a:br>
            <a:r>
              <a:rPr b="1" dirty="0" lang="en-US">
                <a:latin charset="0" panose="02070309020205020404" pitchFamily="49" typeface="Courier New"/>
              </a:rPr>
              <a:t>{ 22.4, 10.30, 99.0 };</a:t>
            </a:r>
            <a:r>
              <a:rPr b="1" dirty="0" lang="en-US" sz="2000">
                <a:latin charset="0" panose="02070309020205020404" pitchFamily="49" typeface="Courier New"/>
              </a:rPr>
              <a:t> </a:t>
            </a:r>
            <a:br>
              <a:rPr b="1" dirty="0" lang="en-US">
                <a:latin charset="0" panose="02070309020205020404" pitchFamily="49" typeface="Courier New"/>
              </a:rPr>
            </a:br>
            <a:endParaRPr b="1" dirty="0" lang="en-US">
              <a:latin charset="0" panose="02070309020205020404" pitchFamily="49" typeface="Courier New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altLang="en-PK" dirty="0" lang="en-US"/>
              <a:t>The compiler treats </a:t>
            </a:r>
            <a:r>
              <a:rPr altLang="en-PK" dirty="0" lang="en-US">
                <a:solidFill>
                  <a:srgbClr val="0070C0"/>
                </a:solidFill>
              </a:rPr>
              <a:t>each item in the initializer list </a:t>
            </a:r>
            <a:r>
              <a:rPr altLang="en-PK" dirty="0" lang="en-US"/>
              <a:t>as an </a:t>
            </a:r>
            <a:r>
              <a:rPr altLang="en-PK" dirty="0" lang="en-US">
                <a:solidFill>
                  <a:srgbClr val="0070C0"/>
                </a:solidFill>
              </a:rPr>
              <a:t>argument for an array element’s constructor</a:t>
            </a:r>
            <a:endParaRPr altLang="en-PK" dirty="0" lang="en-US"/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endParaRPr altLang="en-PK" dirty="0" lang="en-US"/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altLang="en-PK" dirty="0" lang="en-US"/>
              <a:t>Second constructor in the Item class</a:t>
            </a:r>
            <a:endParaRPr b="1" dirty="0" lang="en-US"/>
          </a:p>
        </p:txBody>
      </p:sp>
      <p:pic>
        <p:nvPicPr>
          <p:cNvPr descr="Coder designs, themes, templates and downloadable graphic elements on  Dribbble" id="160772" name="Picture 7">
            <a:extLst>
              <a:ext uri="{FF2B5EF4-FFF2-40B4-BE49-F238E27FC236}">
                <a16:creationId xmlns:a16="http://schemas.microsoft.com/office/drawing/2014/main" id="{577BBD6F-C79E-47A1-A3F6-F91749F858C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5C2A307-DDFC-4C68-BB9D-AA07A29029E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Object-Oriented Programming</a:t>
            </a:r>
            <a:br>
              <a:rPr lang="en-US"/>
            </a:br>
            <a:r>
              <a:rPr lang="en-US"/>
              <a:t>Terminology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83E109-A74C-485F-B38C-855897A0A24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spcBef>
                <a:spcPct val="60000"/>
              </a:spcBef>
              <a:defRPr/>
            </a:pPr>
            <a:r>
              <a:rPr b="1" dirty="0" lang="en-US" u="sng"/>
              <a:t>Class</a:t>
            </a:r>
            <a:r>
              <a:rPr dirty="0" lang="en-US"/>
              <a:t>: </a:t>
            </a:r>
            <a:r>
              <a:rPr dirty="0" lang="en-US">
                <a:solidFill>
                  <a:srgbClr val="0070C0"/>
                </a:solidFill>
              </a:rPr>
              <a:t>an abstract data-type </a:t>
            </a:r>
            <a:r>
              <a:rPr dirty="0" lang="en-US"/>
              <a:t>or a </a:t>
            </a:r>
            <a:r>
              <a:rPr dirty="0" lang="en-US">
                <a:solidFill>
                  <a:srgbClr val="0070C0"/>
                </a:solidFill>
              </a:rPr>
              <a:t>user-defined data type, </a:t>
            </a:r>
            <a:r>
              <a:rPr dirty="0" lang="en-US"/>
              <a:t>similar to a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struct</a:t>
            </a:r>
            <a:r>
              <a:rPr dirty="0" lang="en-US"/>
              <a:t> (allows bundling of related variables) </a:t>
            </a:r>
          </a:p>
          <a:p>
            <a:pPr indent="0" marL="0">
              <a:spcBef>
                <a:spcPct val="60000"/>
              </a:spcBef>
              <a:buFont charset="0" panose="020B0604020202020204" pitchFamily="34" typeface="Arial"/>
              <a:buNone/>
              <a:defRPr/>
            </a:pPr>
            <a:endParaRPr b="1" dirty="0" lang="en-US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defRPr/>
            </a:pPr>
            <a:r>
              <a:rPr b="1" dirty="0" lang="en-US" u="sng"/>
              <a:t>Object</a:t>
            </a:r>
            <a:r>
              <a:rPr dirty="0" lang="en-US"/>
              <a:t>: an </a:t>
            </a:r>
            <a:r>
              <a:rPr dirty="0" lang="en-US">
                <a:solidFill>
                  <a:srgbClr val="FF0000"/>
                </a:solidFill>
              </a:rPr>
              <a:t>instance of a </a:t>
            </a:r>
            <a:r>
              <a:rPr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dirty="0" lang="en-US"/>
              <a:t>, in the same way that a variable can be an instance of a </a:t>
            </a:r>
            <a:r>
              <a:rPr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struct</a:t>
            </a:r>
            <a:endParaRPr b="1" dirty="0" lang="en-US">
              <a:solidFill>
                <a:srgbClr val="0070C0"/>
              </a:solidFill>
            </a:endParaRPr>
          </a:p>
        </p:txBody>
      </p:sp>
      <p:pic>
        <p:nvPicPr>
          <p:cNvPr descr="Coder designs, themes, templates and downloadable graphic elements on  Dribbble" id="52228" name="Picture 7">
            <a:extLst>
              <a:ext uri="{FF2B5EF4-FFF2-40B4-BE49-F238E27FC236}">
                <a16:creationId xmlns:a16="http://schemas.microsoft.com/office/drawing/2014/main" id="{8132B275-D376-4376-9E5B-A9EE3F1ECF5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3A851AA-FBC3-451B-AF7F-0B54BFA0A1E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Arrays of Objects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D5DC081-2AFB-454D-89DA-7938D8CF962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76400"/>
            <a:ext cx="8534400" cy="3741738"/>
          </a:xfrm>
        </p:spPr>
        <p:txBody>
          <a:bodyPr numCol="1"/>
          <a:lstStyle/>
          <a:p>
            <a:pPr>
              <a:spcBef>
                <a:spcPct val="15000"/>
              </a:spcBef>
              <a:buFontTx/>
              <a:buChar char="•"/>
              <a:defRPr/>
            </a:pPr>
            <a:r>
              <a:rPr dirty="0" lang="en-US"/>
              <a:t>If the </a:t>
            </a:r>
            <a:r>
              <a:rPr dirty="0" lang="en-US">
                <a:solidFill>
                  <a:srgbClr val="0070C0"/>
                </a:solidFill>
              </a:rPr>
              <a:t>constructor requires more than one argument</a:t>
            </a:r>
            <a:r>
              <a:rPr dirty="0" lang="en-US"/>
              <a:t>, the initializer must take the </a:t>
            </a:r>
            <a:r>
              <a:rPr dirty="0" lang="en-US">
                <a:solidFill>
                  <a:srgbClr val="0070C0"/>
                </a:solidFill>
              </a:rPr>
              <a:t>form of a function call</a:t>
            </a:r>
            <a:r>
              <a:rPr dirty="0" lang="en-US"/>
              <a:t>:</a:t>
            </a:r>
          </a:p>
          <a:p>
            <a:pPr>
              <a:spcBef>
                <a:spcPct val="15000"/>
              </a:spcBef>
              <a:buFontTx/>
              <a:buChar char="•"/>
              <a:defRPr/>
            </a:pPr>
            <a:endParaRPr b="1" dirty="0" lang="en-US">
              <a:latin charset="0" panose="020B0609020204030204" pitchFamily="49" typeface="Consolas"/>
            </a:endParaRPr>
          </a:p>
          <a:p>
            <a:pPr indent="0" marL="0">
              <a:spcBef>
                <a:spcPct val="15000"/>
              </a:spcBef>
              <a:buFont charset="0" panose="020B0604020202020204" pitchFamily="34" typeface="Arial"/>
              <a:buNone/>
              <a:defRPr/>
            </a:pPr>
            <a:r>
              <a:rPr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Item inventory[] = {Item(6.95, 12), 						Item(8.75, 20), 						Item(3.75, 10) };</a:t>
            </a:r>
            <a:endParaRPr b="1" dirty="0" lang="en-US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pic>
        <p:nvPicPr>
          <p:cNvPr descr="Coder designs, themes, templates and downloadable graphic elements on  Dribbble" id="162820" name="Picture 7">
            <a:extLst>
              <a:ext uri="{FF2B5EF4-FFF2-40B4-BE49-F238E27FC236}">
                <a16:creationId xmlns:a16="http://schemas.microsoft.com/office/drawing/2014/main" id="{56567784-05BA-4BD2-BC77-380E832778A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15FEFE85-1688-4E2C-BA6B-86FAB0150C8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Arrays of Objects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DD5FFA5-A7F4-478A-9C9B-BDB18B500F78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 numCol="1"/>
          <a:lstStyle/>
          <a:p>
            <a:pPr>
              <a:buFontTx/>
              <a:buChar char="•"/>
              <a:defRPr/>
            </a:pPr>
            <a:r>
              <a:rPr dirty="0" lang="en-US"/>
              <a:t>It </a:t>
            </a:r>
            <a:r>
              <a:rPr dirty="0" lang="en-US">
                <a:solidFill>
                  <a:srgbClr val="FF0000"/>
                </a:solidFill>
              </a:rPr>
              <a:t>isn't necessary </a:t>
            </a:r>
            <a:r>
              <a:rPr dirty="0" lang="en-US"/>
              <a:t>to call the same constructor for each object in an array:</a:t>
            </a:r>
          </a:p>
          <a:p>
            <a:pPr>
              <a:buFontTx/>
              <a:buChar char="•"/>
              <a:defRPr/>
            </a:pPr>
            <a:endParaRPr dirty="0" lang="en-US"/>
          </a:p>
          <a:p>
            <a:pPr indent="0" marL="0">
              <a:buFont charset="0" panose="020B0604020202020204" pitchFamily="34" typeface="Arial"/>
              <a:buNone/>
              <a:defRPr/>
            </a:pPr>
            <a:r>
              <a:rPr b="1" dirty="0" lang="en-US">
                <a:latin typeface="Courier"/>
              </a:rPr>
              <a:t>Item inventory[] = {20.5,			  					Item( 8.75, 20), 45.0};</a:t>
            </a:r>
            <a:endParaRPr b="1" dirty="0" lang="en-US">
              <a:latin typeface="Courier"/>
            </a:endParaRPr>
          </a:p>
        </p:txBody>
      </p:sp>
      <p:pic>
        <p:nvPicPr>
          <p:cNvPr descr="Coder designs, themes, templates and downloadable graphic elements on  Dribbble" id="164868" name="Picture 7">
            <a:extLst>
              <a:ext uri="{FF2B5EF4-FFF2-40B4-BE49-F238E27FC236}">
                <a16:creationId xmlns:a16="http://schemas.microsoft.com/office/drawing/2014/main" id="{3AC0FB90-01E4-4BCE-BD69-4957DCFF63B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98C8F47-9010-47E6-811F-A5B58034825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Accessing Objects in an Array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922AB65-A832-4A19-8D5A-25AAF34D3656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806575"/>
            <a:ext cx="8075613" cy="3741738"/>
          </a:xfrm>
        </p:spPr>
        <p:txBody>
          <a:bodyPr numCol="1"/>
          <a:lstStyle/>
          <a:p>
            <a:pPr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/>
              <a:t>Objects in an array are </a:t>
            </a:r>
            <a:r>
              <a:rPr lang="en-US" sz="2800">
                <a:solidFill>
                  <a:srgbClr val="0070C0"/>
                </a:solidFill>
              </a:rPr>
              <a:t>referenced using subscripts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/>
              <a:t>Member functions are referenced using dot notation:</a:t>
            </a:r>
            <a:br>
              <a:rPr lang="en-US" sz="2800"/>
            </a:br>
            <a:endParaRPr lang="en-US" sz="2800"/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inventory[2]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.</a:t>
            </a:r>
            <a:r>
              <a:rPr b="1" lang="en-US">
                <a:latin charset="0" panose="02070309020205020404" pitchFamily="49" typeface="Courier New"/>
              </a:rPr>
              <a:t>setUnits(30);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endParaRPr b="1" lang="en-US">
              <a:latin charset="0" panose="02070309020205020404" pitchFamily="49" typeface="Courier New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b="1" lang="en-US">
                <a:latin charset="0" panose="02070309020205020404" pitchFamily="49" typeface="Courier New"/>
              </a:rPr>
              <a:t>cout &lt;&lt; inventory[2]</a:t>
            </a:r>
            <a:r>
              <a:rPr b="1" lang="en-US">
                <a:solidFill>
                  <a:srgbClr val="FF0000"/>
                </a:solidFill>
                <a:latin charset="0" panose="02070309020205020404" pitchFamily="49" typeface="Courier New"/>
              </a:rPr>
              <a:t>.</a:t>
            </a:r>
            <a:r>
              <a:rPr b="1" lang="en-US">
                <a:latin charset="0" panose="02070309020205020404" pitchFamily="49" typeface="Courier New"/>
              </a:rPr>
              <a:t>getUnits(); 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5">
            <a:extLst>
              <a:ext uri="{FF2B5EF4-FFF2-40B4-BE49-F238E27FC236}">
                <a16:creationId xmlns:a16="http://schemas.microsoft.com/office/drawing/2014/main" id="{32F734C3-CAF0-4F96-AF05-2453B2ED3D0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Array of pointers to objects</a:t>
            </a:r>
          </a:p>
        </p:txBody>
      </p:sp>
      <p:sp>
        <p:nvSpPr>
          <p:cNvPr id="169987" name="Rectangle 36">
            <a:extLst>
              <a:ext uri="{FF2B5EF4-FFF2-40B4-BE49-F238E27FC236}">
                <a16:creationId xmlns:a16="http://schemas.microsoft.com/office/drawing/2014/main" id="{A594CD9A-2168-4FDA-A067-307DDAA7B513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Tx/>
              <a:buChar char="•"/>
            </a:pPr>
            <a:r>
              <a:rPr altLang="en-PK" lang="en-US"/>
              <a:t>Declare an </a:t>
            </a:r>
            <a:r>
              <a:rPr altLang="en-PK" lang="en-US">
                <a:solidFill>
                  <a:srgbClr val="0070C0"/>
                </a:solidFill>
              </a:rPr>
              <a:t>array of pointer to objects</a:t>
            </a:r>
          </a:p>
          <a:p>
            <a:pPr eaLnBrk="1" hangingPunct="1">
              <a:buFontTx/>
              <a:buChar char="•"/>
            </a:pPr>
            <a:r>
              <a:rPr altLang="en-PK" lang="en-US"/>
              <a:t>Allocate and initialize each object in a loop</a:t>
            </a:r>
          </a:p>
          <a:p>
            <a:pPr eaLnBrk="1" hangingPunct="1">
              <a:buFontTx/>
              <a:buChar char="•"/>
            </a:pPr>
            <a:endParaRPr altLang="en-PK" lang="en-US">
              <a:latin charset="0" panose="020B0604030504040204" pitchFamily="34" typeface="Tahoma"/>
            </a:endParaRPr>
          </a:p>
          <a:p>
            <a:pPr eaLnBrk="1" hangingPunct="1">
              <a:buFontTx/>
              <a:buChar char="•"/>
            </a:pPr>
            <a:endParaRPr altLang="en-PK" lang="en-US">
              <a:latin charset="0" panose="020B0604030504040204" pitchFamily="34" typeface="Tahoma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 sz="2000">
                <a:solidFill>
                  <a:srgbClr val="0070C0"/>
                </a:solidFill>
                <a:latin charset="0" panose="02070309020205020404" pitchFamily="49" typeface="Courier New"/>
              </a:rPr>
              <a:t>Date</a:t>
            </a:r>
            <a:r>
              <a:rPr altLang="en-PK" b="1" lang="en-US" sz="2000">
                <a:latin charset="0" panose="02070309020205020404" pitchFamily="49" typeface="Courier New"/>
              </a:rPr>
              <a:t> </a:t>
            </a:r>
            <a:r>
              <a:rPr altLang="en-PK" b="1" lang="en-US" sz="2000">
                <a:solidFill>
                  <a:srgbClr val="FF0000"/>
                </a:solidFill>
                <a:latin charset="0" panose="02070309020205020404" pitchFamily="49" typeface="Courier New"/>
              </a:rPr>
              <a:t>*</a:t>
            </a:r>
            <a:r>
              <a:rPr altLang="en-PK" b="1" lang="en-US" sz="2000">
                <a:latin charset="0" panose="02070309020205020404" pitchFamily="49" typeface="Courier New"/>
              </a:rPr>
              <a:t>dates[31];</a:t>
            </a:r>
          </a:p>
          <a:p>
            <a:pPr eaLnBrk="1" hangingPunct="1">
              <a:buFont typeface="Monotype Sorts"/>
              <a:buNone/>
            </a:pPr>
            <a:endParaRPr altLang="en-PK" b="1" lang="en-US" sz="2000"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 sz="2000">
                <a:latin charset="0" panose="02070309020205020404" pitchFamily="49" typeface="Courier New"/>
              </a:rPr>
              <a:t>for (int day = 0; day &lt; 31; ++day) 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000">
                <a:latin charset="0" panose="02070309020205020404" pitchFamily="49" typeface="Courier New"/>
              </a:rPr>
              <a:t>{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000">
                <a:latin charset="0" panose="02070309020205020404" pitchFamily="49" typeface="Courier New"/>
              </a:rPr>
              <a:t>  dates[day] = new </a:t>
            </a:r>
            <a:r>
              <a:rPr altLang="en-PK" b="1" lang="en-US" sz="2000">
                <a:solidFill>
                  <a:srgbClr val="0070C0"/>
                </a:solidFill>
                <a:latin charset="0" panose="02070309020205020404" pitchFamily="49" typeface="Courier New"/>
              </a:rPr>
              <a:t>Date</a:t>
            </a:r>
            <a:r>
              <a:rPr altLang="en-PK" b="1" lang="en-US" sz="2000">
                <a:latin charset="0" panose="02070309020205020404" pitchFamily="49" typeface="Courier New"/>
              </a:rPr>
              <a:t>(3, day, 2020);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000">
                <a:latin charset="0" panose="02070309020205020404" pitchFamily="49" typeface="Courier New"/>
              </a:rPr>
              <a:t>}</a:t>
            </a:r>
            <a:endParaRPr altLang="en-PK" b="1" lang="en-US" sz="2800">
              <a:latin charset="0" panose="020B0604030504040204" pitchFamily="34" typeface="Tahoma"/>
            </a:endParaRPr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lang="en-US" sz="2600"/>
          </a:p>
          <a:p>
            <a:pPr algn="just" lvl="1">
              <a:spcBef>
                <a:spcPct val="0"/>
              </a:spcBef>
              <a:spcAft>
                <a:spcPts val="1200"/>
              </a:spcAft>
            </a:pPr>
            <a:endParaRPr altLang="en-PK" b="1" lang="en-US"/>
          </a:p>
        </p:txBody>
      </p:sp>
      <p:pic>
        <p:nvPicPr>
          <p:cNvPr descr="Coder designs, themes, templates and downloadable graphic elements on  Dribbble" id="169988" name="Picture 7">
            <a:extLst>
              <a:ext uri="{FF2B5EF4-FFF2-40B4-BE49-F238E27FC236}">
                <a16:creationId xmlns:a16="http://schemas.microsoft.com/office/drawing/2014/main" id="{41C97D20-341C-412F-8955-9AAB8B39D20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4800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0EC290A8-EE46-42CC-AF05-4EF0FA2B06A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Default Member-wise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D59F-6778-4A07-83EA-6C5AE8EC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defRPr/>
            </a:pPr>
            <a:r>
              <a:rPr dirty="0" lang="en-US"/>
              <a:t>Assignment operator (</a:t>
            </a:r>
            <a:r>
              <a:rPr b="1" dirty="0" lang="en-US">
                <a:solidFill>
                  <a:srgbClr val="FF0000"/>
                </a:solidFill>
              </a:rPr>
              <a:t>=</a:t>
            </a:r>
            <a:r>
              <a:rPr dirty="0" lang="en-US"/>
              <a:t>) can be used to </a:t>
            </a:r>
            <a:r>
              <a:rPr dirty="0" lang="en-US">
                <a:solidFill>
                  <a:srgbClr val="0070C0"/>
                </a:solidFill>
              </a:rPr>
              <a:t>assign an object to another object</a:t>
            </a:r>
            <a:r>
              <a:rPr dirty="0" lang="en-US"/>
              <a:t> of the </a:t>
            </a:r>
            <a:r>
              <a:rPr b="1" dirty="0" lang="en-US">
                <a:solidFill>
                  <a:srgbClr val="FF0000"/>
                </a:solidFill>
              </a:rPr>
              <a:t>same type</a:t>
            </a:r>
            <a:r>
              <a:rPr dirty="0" lang="en-US"/>
              <a:t>.</a:t>
            </a:r>
          </a:p>
          <a:p>
            <a:pPr algn="just">
              <a:defRPr/>
            </a:pPr>
            <a:endParaRPr dirty="0" lang="en-US"/>
          </a:p>
          <a:p>
            <a:pPr algn="just" indent="-457200" marL="457200">
              <a:defRPr/>
            </a:pPr>
            <a:r>
              <a:rPr dirty="0" lang="en-US" u="sng"/>
              <a:t>Member-wise assignment</a:t>
            </a:r>
            <a:r>
              <a:rPr dirty="0" lang="en-US"/>
              <a:t>: </a:t>
            </a:r>
            <a:r>
              <a:rPr dirty="0" lang="en-US">
                <a:solidFill>
                  <a:srgbClr val="0070C0"/>
                </a:solidFill>
              </a:rPr>
              <a:t>each data member </a:t>
            </a:r>
            <a:r>
              <a:rPr dirty="0" lang="en-US"/>
              <a:t>of the </a:t>
            </a:r>
            <a:r>
              <a:rPr dirty="0" lang="en-US">
                <a:solidFill>
                  <a:srgbClr val="0070C0"/>
                </a:solidFill>
              </a:rPr>
              <a:t>object on the right </a:t>
            </a:r>
            <a:r>
              <a:rPr dirty="0" lang="en-US"/>
              <a:t>of the assignment operator is assigned individually to the </a:t>
            </a:r>
            <a:r>
              <a:rPr dirty="0" lang="en-US">
                <a:solidFill>
                  <a:srgbClr val="0070C0"/>
                </a:solidFill>
              </a:rPr>
              <a:t>same data member </a:t>
            </a:r>
            <a:r>
              <a:rPr dirty="0" lang="en-US"/>
              <a:t>in the </a:t>
            </a:r>
            <a:r>
              <a:rPr dirty="0" lang="en-US">
                <a:solidFill>
                  <a:srgbClr val="FF0000"/>
                </a:solidFill>
              </a:rPr>
              <a:t>object on the left</a:t>
            </a:r>
          </a:p>
          <a:p>
            <a:pPr algn="just" indent="-457200" marL="457200">
              <a:defRPr/>
            </a:pP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E0BD90B6-904C-4D12-BB7E-726E73A9C77B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8CE8DFDE-E40A-486A-ABD7-A903BECB0BC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57200" y="-20638"/>
            <a:ext cx="8229600" cy="1143001"/>
          </a:xfrm>
        </p:spPr>
        <p:txBody>
          <a:bodyPr numCol="1"/>
          <a:lstStyle/>
          <a:p>
            <a:r>
              <a:rPr altLang="en-PK" lang="en-US"/>
              <a:t>Default Member-wise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0C1-CC86-4A78-987E-377A974B360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096963"/>
            <a:ext cx="8229600" cy="5029200"/>
          </a:xfrm>
        </p:spPr>
        <p:txBody>
          <a:bodyPr numCol="1"/>
          <a:lstStyle/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class Rectangle{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double length;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double width;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public: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Rectangle(){ </a:t>
            </a: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//default constructor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length = 0; width = 0;   }</a:t>
            </a:r>
          </a:p>
          <a:p>
            <a:pPr algn="just" indent="0" marL="0">
              <a:buFontTx/>
              <a:buNone/>
            </a:pP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//parametrized constructor</a:t>
            </a: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Rectangle(double l, double w) { 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length = l;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	width = w;  }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};</a:t>
            </a:r>
          </a:p>
          <a:p>
            <a:pPr algn="just" indent="0" marL="0">
              <a:buFontTx/>
              <a:buNone/>
            </a:pP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//box1 is an object of class Rectangle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box1(10.0, 20.0); 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F611DCC9-8CF5-47A7-BC4D-547D890DD439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A623E-C693-4500-9130-56A120B39A82}"/>
              </a:ext>
            </a:extLst>
          </p:cNvPr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10.0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20.0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7A5A4-CB1D-4F26-B311-8805BEF521C0}"/>
              </a:ext>
            </a:extLst>
          </p:cNvPr>
          <p:cNvSpPr txBox="1">
            <a:spLocks noChangeArrowheads="1"/>
          </p:cNvSpPr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box1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A7C0403-8A04-4836-B55F-11A33F41C81B}"/>
              </a:ext>
            </a:extLst>
          </p:cNvPr>
          <p:cNvCxnSpPr>
            <a:cxnSpLocks/>
          </p:cNvCxnSpPr>
          <p:nvPr/>
        </p:nvCxnSpPr>
        <p:spPr>
          <a:xfrm flipV="1" rot="16200000">
            <a:off x="2514600" y="5189538"/>
            <a:ext cx="2209800" cy="304800"/>
          </a:xfrm>
          <a:prstGeom prst="curvedConnector3">
            <a:avLst>
              <a:gd fmla="val 121473" name="adj1"/>
            </a:avLst>
          </a:prstGeom>
          <a:ln w="28575"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5137920-6279-494F-8C54-5F6C5144DDA6}"/>
              </a:ext>
            </a:extLst>
          </p:cNvPr>
          <p:cNvCxnSpPr>
            <a:cxnSpLocks/>
          </p:cNvCxnSpPr>
          <p:nvPr/>
        </p:nvCxnSpPr>
        <p:spPr>
          <a:xfrm flipH="1" flipV="1" rot="5400000">
            <a:off x="3866357" y="5199856"/>
            <a:ext cx="2027238" cy="466725"/>
          </a:xfrm>
          <a:prstGeom prst="curvedConnector3">
            <a:avLst>
              <a:gd fmla="val 121787" name="adj1"/>
            </a:avLst>
          </a:prstGeom>
          <a:ln w="28575">
            <a:solidFill>
              <a:srgbClr val="FF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5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26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27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28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  <p:bldP grpId="0" spid="4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ACA7C88-1939-4D52-9CE4-A3DC1569290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Default Member-wise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3BAF-8B7B-48E7-A8FB-D5AD5FF07D8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 indent="0" marL="0">
              <a:buFontTx/>
              <a:buNone/>
            </a:pP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//box1 is an object of class Rectangle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box1(10.0, 20.0); </a:t>
            </a:r>
          </a:p>
          <a:p>
            <a:pPr algn="just" indent="0" marL="0"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box2;</a:t>
            </a:r>
          </a:p>
          <a:p>
            <a:pPr algn="just" indent="0" marL="0"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box2 </a:t>
            </a:r>
            <a:r>
              <a:rPr altLang="en-PK" b="1" lang="en-US">
                <a:solidFill>
                  <a:srgbClr val="FF0000"/>
                </a:solidFill>
                <a:latin charset="0" panose="020B0609020204030204" pitchFamily="49" typeface="Consolas"/>
              </a:rPr>
              <a:t>=</a:t>
            </a:r>
            <a:r>
              <a:rPr altLang="en-PK" lang="en-US">
                <a:latin charset="0" panose="020B0609020204030204" pitchFamily="49" typeface="Consolas"/>
              </a:rPr>
              <a:t> box1;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4414B89-FC56-4DD1-ABCE-E5406D8FA02A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10230F-A678-490D-B160-7E40F7554F7C}"/>
              </a:ext>
            </a:extLst>
          </p:cNvPr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10.0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20.0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78182" name="TextBox 3">
            <a:extLst>
              <a:ext uri="{FF2B5EF4-FFF2-40B4-BE49-F238E27FC236}">
                <a16:creationId xmlns:a16="http://schemas.microsoft.com/office/drawing/2014/main" id="{1C31D38A-687B-474F-ADF7-847434CD423D}"/>
              </a:ext>
            </a:extLst>
          </p:cNvPr>
          <p:cNvSpPr txBox="1">
            <a:spLocks noChangeArrowheads="1"/>
          </p:cNvSpPr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box1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AC6A1-9725-4403-BF21-F584B99015AB}"/>
              </a:ext>
            </a:extLst>
          </p:cNvPr>
          <p:cNvSpPr/>
          <p:nvPr/>
        </p:nvSpPr>
        <p:spPr>
          <a:xfrm>
            <a:off x="4841875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04631-399B-4CE1-9E34-44BD5B2355BC}"/>
              </a:ext>
            </a:extLst>
          </p:cNvPr>
          <p:cNvSpPr txBox="1">
            <a:spLocks noChangeArrowheads="1"/>
          </p:cNvSpPr>
          <p:nvPr/>
        </p:nvSpPr>
        <p:spPr>
          <a:xfrm>
            <a:off x="4765675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box2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"/>
      <p:bldP grpId="0" spid="8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945A5C30-BA33-4005-B197-CBF1E4998A9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Default Member-wise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543E-B894-43A0-8C33-6C9144F0C6C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 indent="0" marL="0">
              <a:buFontTx/>
              <a:buNone/>
            </a:pPr>
            <a:r>
              <a:rPr altLang="en-PK" lang="en-US">
                <a:solidFill>
                  <a:srgbClr val="00B050"/>
                </a:solidFill>
                <a:latin charset="0" panose="020B0609020204030204" pitchFamily="49" typeface="Consolas"/>
              </a:rPr>
              <a:t>//box1 is an object of class Rectangle</a:t>
            </a: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box1(10.0, 20.0); </a:t>
            </a:r>
          </a:p>
          <a:p>
            <a:pPr algn="just" indent="0" marL="0"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box2;</a:t>
            </a:r>
          </a:p>
          <a:p>
            <a:pPr algn="just" indent="0" marL="0"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box2 </a:t>
            </a:r>
            <a:r>
              <a:rPr altLang="en-PK" b="1" lang="en-US">
                <a:solidFill>
                  <a:srgbClr val="FF0000"/>
                </a:solidFill>
                <a:latin charset="0" panose="020B0609020204030204" pitchFamily="49" typeface="Consolas"/>
              </a:rPr>
              <a:t>=</a:t>
            </a:r>
            <a:r>
              <a:rPr altLang="en-PK" lang="en-US">
                <a:latin charset="0" panose="020B0609020204030204" pitchFamily="49" typeface="Consolas"/>
              </a:rPr>
              <a:t> box1;</a:t>
            </a:r>
          </a:p>
          <a:p>
            <a:pPr algn="just" indent="0" marL="0">
              <a:buFontTx/>
              <a:buNone/>
            </a:pPr>
            <a:endParaRPr altLang="en-PK" lang="en-US">
              <a:latin charset="0" panose="020B0609020204030204" pitchFamily="49" typeface="Consolas"/>
            </a:endParaRPr>
          </a:p>
          <a:p>
            <a:pPr algn="just" indent="0" marL="0">
              <a:buFontTx/>
              <a:buNone/>
            </a:pPr>
            <a:r>
              <a:rPr altLang="en-PK" lang="en-US">
                <a:latin charset="0" panose="020B0609020204030204" pitchFamily="49" typeface="Consolas"/>
              </a:rPr>
              <a:t>Rectangle box3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</a:rPr>
              <a:t>=</a:t>
            </a:r>
            <a:r>
              <a:rPr altLang="en-PK" lang="en-US">
                <a:latin charset="0" panose="020B0609020204030204" pitchFamily="49" typeface="Consolas"/>
              </a:rPr>
              <a:t> box2; </a:t>
            </a:r>
            <a:endParaRPr altLang="en-PK" lang="en-US">
              <a:solidFill>
                <a:srgbClr val="00B050"/>
              </a:solidFill>
              <a:latin charset="0" panose="020B0609020204030204" pitchFamily="49" typeface="Consolas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C153EFA-0667-4250-8FBE-6ACB046D9C60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F9EAB-C7FF-4CC3-A52B-95572C6F61F2}"/>
              </a:ext>
            </a:extLst>
          </p:cNvPr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10.0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20.0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79206" name="TextBox 3">
            <a:extLst>
              <a:ext uri="{FF2B5EF4-FFF2-40B4-BE49-F238E27FC236}">
                <a16:creationId xmlns:a16="http://schemas.microsoft.com/office/drawing/2014/main" id="{03BDE156-C57B-47AF-8CBB-AD26BD0DA791}"/>
              </a:ext>
            </a:extLst>
          </p:cNvPr>
          <p:cNvSpPr txBox="1">
            <a:spLocks noChangeArrowheads="1"/>
          </p:cNvSpPr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box1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B150A-C1D6-4FE2-94E2-D451E9124CE2}"/>
              </a:ext>
            </a:extLst>
          </p:cNvPr>
          <p:cNvSpPr/>
          <p:nvPr/>
        </p:nvSpPr>
        <p:spPr>
          <a:xfrm>
            <a:off x="4841875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10.0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20.0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79208" name="TextBox 7">
            <a:extLst>
              <a:ext uri="{FF2B5EF4-FFF2-40B4-BE49-F238E27FC236}">
                <a16:creationId xmlns:a16="http://schemas.microsoft.com/office/drawing/2014/main" id="{8CE2A2D3-16D5-44A3-A43B-8558626C56EE}"/>
              </a:ext>
            </a:extLst>
          </p:cNvPr>
          <p:cNvSpPr txBox="1">
            <a:spLocks noChangeArrowheads="1"/>
          </p:cNvSpPr>
          <p:nvPr/>
        </p:nvSpPr>
        <p:spPr>
          <a:xfrm>
            <a:off x="4765675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box2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1F893-0233-4508-8307-A6DA1A693709}"/>
              </a:ext>
            </a:extLst>
          </p:cNvPr>
          <p:cNvSpPr/>
          <p:nvPr/>
        </p:nvSpPr>
        <p:spPr>
          <a:xfrm>
            <a:off x="2597150" y="5851525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length = 10.0</a:t>
            </a:r>
          </a:p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width = 20.0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6ABF-64B0-45E5-B7DC-C5B6D84681EC}"/>
              </a:ext>
            </a:extLst>
          </p:cNvPr>
          <p:cNvSpPr txBox="1">
            <a:spLocks noChangeArrowheads="1"/>
          </p:cNvSpPr>
          <p:nvPr/>
        </p:nvSpPr>
        <p:spPr>
          <a:xfrm>
            <a:off x="2520950" y="52990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box3</a:t>
            </a:r>
            <a:endParaRPr altLang="en-PK" b="1" lang="en-PK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6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"/>
      <p:bldP animBg="1" grpId="0" spid="9"/>
      <p:bldP grpId="0" spid="1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">
            <a:extLst>
              <a:ext uri="{FF2B5EF4-FFF2-40B4-BE49-F238E27FC236}">
                <a16:creationId xmlns:a16="http://schemas.microsoft.com/office/drawing/2014/main" id="{1FA291DE-5178-4BD0-9C09-B6011FC50DA4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pic>
        <p:nvPicPr>
          <p:cNvPr id="180227" name="Picture 1">
            <a:extLst>
              <a:ext uri="{FF2B5EF4-FFF2-40B4-BE49-F238E27FC236}">
                <a16:creationId xmlns:a16="http://schemas.microsoft.com/office/drawing/2014/main" id="{8FE197F5-AAE2-45D4-A5E9-B5EE4882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6" l="6433" r="912" t="5980"/>
          <a:stretch>
            <a:fillRect/>
          </a:stretch>
        </p:blipFill>
        <p:spPr>
          <a:xfrm>
            <a:off x="527050" y="387350"/>
            <a:ext cx="8077200" cy="2860675"/>
          </a:xfrm>
          <a:prstGeom prst="rect">
            <a:avLst/>
          </a:prstGeom>
          <a:solidFill>
            <a:srgbClr val="EDEDED"/>
          </a:solidFill>
          <a:ln cap="sq" w="88900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5E94C-1246-4A04-AD17-E52ABB4A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r="2238"/>
          <a:stretch>
            <a:fillRect/>
          </a:stretch>
        </p:blipFill>
        <p:spPr>
          <a:xfrm>
            <a:off x="506413" y="3248025"/>
            <a:ext cx="5808662" cy="3381375"/>
          </a:xfrm>
          <a:prstGeom prst="rect">
            <a:avLst/>
          </a:prstGeom>
          <a:solidFill>
            <a:srgbClr val="EDEDED"/>
          </a:solidFill>
          <a:ln cap="sq" w="88900">
            <a:solidFill>
              <a:srgbClr val="FFFF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">
            <a:extLst>
              <a:ext uri="{FF2B5EF4-FFF2-40B4-BE49-F238E27FC236}">
                <a16:creationId xmlns:a16="http://schemas.microsoft.com/office/drawing/2014/main" id="{F51E7737-CBA3-4164-8583-D2CC23C2F3C0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pic>
        <p:nvPicPr>
          <p:cNvPr id="181251" name="Picture 2">
            <a:extLst>
              <a:ext uri="{FF2B5EF4-FFF2-40B4-BE49-F238E27FC236}">
                <a16:creationId xmlns:a16="http://schemas.microsoft.com/office/drawing/2014/main" id="{2B9A610E-EF2C-44E9-AC7A-D165A340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0" y="228600"/>
            <a:ext cx="8707438" cy="4581525"/>
          </a:xfrm>
          <a:prstGeom prst="rect">
            <a:avLst/>
          </a:prstGeom>
          <a:solidFill>
            <a:srgbClr val="EDEDED"/>
          </a:solidFill>
          <a:ln cap="sq" w="88900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AF7B9-42B6-4EE8-A552-6634F7DEFB9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" y="5334000"/>
            <a:ext cx="79454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A0789615-FC55-458E-8D2A-23A7DAFB927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 numCol="1"/>
          <a:lstStyle/>
          <a:p>
            <a:r>
              <a:rPr lang="en-US"/>
              <a:t>Classes and Objects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5716ADD5-6A3E-486C-A697-F27AE43A9A02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 numCol="1"/>
          <a:lstStyle/>
          <a:p>
            <a:pPr>
              <a:buFontTx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class is like a blueprint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objects are like houses</a:t>
            </a:r>
            <a:r>
              <a:rPr lang="en-US"/>
              <a:t> built from the blueprint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41D4D495-F3A4-4473-A09D-AF155440287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3" l="25095" r="35834" t="14427"/>
          <a:stretch>
            <a:fillRect/>
          </a:stretch>
        </p:blipFill>
        <p:spPr>
          <a:xfrm>
            <a:off x="106363" y="3384550"/>
            <a:ext cx="261143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36AB3AE-02BB-4505-859B-A6E06AA97DA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2701925"/>
            <a:ext cx="26098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5822A04-5E93-42F7-ABBB-082EBEB2525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2963" y="2701925"/>
            <a:ext cx="2611437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8FED7EA-999E-4B63-92A6-1BB8DEA9B12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4748213"/>
            <a:ext cx="2609850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21C7D87-C118-4C00-9149-9276E24BEC0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2963" y="4748213"/>
            <a:ext cx="2611437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C1BC19F-0152-433A-859F-7624281CFC7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Default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F31-3176-48AB-80E8-0A9E6CB1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defRPr/>
            </a:pPr>
            <a:r>
              <a:rPr dirty="0" lang="en-US"/>
              <a:t>A </a:t>
            </a:r>
            <a:r>
              <a:rPr b="1" dirty="0" i="1" lang="en-US">
                <a:solidFill>
                  <a:srgbClr val="FF0000"/>
                </a:solidFill>
              </a:rPr>
              <a:t>copy constructor </a:t>
            </a:r>
            <a:r>
              <a:rPr dirty="0" lang="en-US"/>
              <a:t>creates an object and initializes it with </a:t>
            </a:r>
            <a:r>
              <a:rPr dirty="0" lang="en-US">
                <a:solidFill>
                  <a:srgbClr val="0070C0"/>
                </a:solidFill>
              </a:rPr>
              <a:t>another object’s data</a:t>
            </a:r>
            <a:r>
              <a:rPr dirty="0" lang="en-US"/>
              <a:t>. Objects must be of the </a:t>
            </a:r>
            <a:r>
              <a:rPr dirty="0" lang="en-US">
                <a:solidFill>
                  <a:srgbClr val="0070C0"/>
                </a:solidFill>
              </a:rPr>
              <a:t>same type</a:t>
            </a:r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dirty="0" lang="en-US"/>
              <a:t>If a class doesn’t have a copy constructor, C++ creates a </a:t>
            </a:r>
            <a:r>
              <a:rPr dirty="0" lang="en-US">
                <a:solidFill>
                  <a:srgbClr val="0070C0"/>
                </a:solidFill>
              </a:rPr>
              <a:t>default copy constructor</a:t>
            </a:r>
            <a:r>
              <a:rPr dirty="0" lang="en-US"/>
              <a:t> for it. </a:t>
            </a:r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latin charset="0" panose="020B0609020204030204" pitchFamily="49" typeface="Consolas"/>
              </a:rPr>
              <a:t>Rectangle box3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=</a:t>
            </a:r>
            <a:r>
              <a:rPr dirty="0" lang="en-US">
                <a:latin charset="0" panose="020B0609020204030204" pitchFamily="49" typeface="Consolas"/>
              </a:rPr>
              <a:t> box2; OR Rectangle box3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</a:rPr>
              <a:t>(box2)</a:t>
            </a:r>
            <a:r>
              <a:rPr dirty="0" lang="en-US">
                <a:latin charset="0" panose="020B0609020204030204" pitchFamily="49" typeface="Consolas"/>
              </a:rPr>
              <a:t>;</a:t>
            </a:r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dirty="0" lang="en-US"/>
          </a:p>
          <a:p>
            <a:pPr algn="just" indent="-457200" marL="457200">
              <a:defRPr/>
            </a:pPr>
            <a:r>
              <a:rPr dirty="0" lang="en-US"/>
              <a:t>The </a:t>
            </a:r>
            <a:r>
              <a:rPr b="1" dirty="0" i="1" lang="en-US"/>
              <a:t>default copy constructor </a:t>
            </a:r>
            <a:r>
              <a:rPr dirty="0" lang="en-US"/>
              <a:t>performs the </a:t>
            </a:r>
            <a:r>
              <a:rPr dirty="0" lang="en-US" u="sng">
                <a:solidFill>
                  <a:srgbClr val="0070C0"/>
                </a:solidFill>
              </a:rPr>
              <a:t>member-wise assignment</a:t>
            </a:r>
            <a:r>
              <a:rPr dirty="0" lang="en-US"/>
              <a:t> when  an object is initialized using another object.</a:t>
            </a:r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 indent="-457200" marL="457200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 indent="-457200" marL="457200">
              <a:defRPr/>
            </a:pPr>
            <a:endParaRPr dirty="0" lang="en-US" u="sng">
              <a:solidFill>
                <a:srgbClr val="0070C0"/>
              </a:solidFill>
            </a:endParaRP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3B2E5FFC-CE40-48EE-B250-5A292AB69148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4ACF847-475A-484C-B894-EE7823A363D9}"/>
              </a:ext>
            </a:extLst>
          </p:cNvPr>
          <p:cNvCxnSpPr>
            <a:cxnSpLocks/>
          </p:cNvCxnSpPr>
          <p:nvPr/>
        </p:nvCxnSpPr>
        <p:spPr>
          <a:xfrm rot="5400000">
            <a:off x="2499518" y="4815682"/>
            <a:ext cx="639763" cy="609600"/>
          </a:xfrm>
          <a:prstGeom prst="curvedConnector3">
            <a:avLst>
              <a:gd fmla="val 50000" name="adj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4C841A9-53D6-43E3-877E-7B379D21FB5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Copy constructor</a:t>
            </a:r>
          </a:p>
        </p:txBody>
      </p:sp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EFE6BB9E-EC78-4955-820F-D51467BF889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altLang="en-PK" dirty="0" lang="en-US"/>
              <a:t>A type of constructor that is used to </a:t>
            </a:r>
            <a:r>
              <a:rPr altLang="en-PK" dirty="0" lang="en-US">
                <a:solidFill>
                  <a:srgbClr val="0070C0"/>
                </a:solidFill>
              </a:rPr>
              <a:t>initialize an object </a:t>
            </a:r>
            <a:r>
              <a:rPr altLang="en-PK" dirty="0" lang="en-US"/>
              <a:t>with </a:t>
            </a:r>
            <a:r>
              <a:rPr altLang="en-PK" dirty="0" lang="en-US">
                <a:solidFill>
                  <a:srgbClr val="0070C0"/>
                </a:solidFill>
              </a:rPr>
              <a:t>another object of the same type</a:t>
            </a:r>
            <a:r>
              <a:rPr altLang="en-PK" dirty="0" lang="en-US"/>
              <a:t> is known as </a:t>
            </a:r>
            <a:r>
              <a:rPr altLang="en-PK" dirty="0" lang="en-US">
                <a:solidFill>
                  <a:srgbClr val="FF0000"/>
                </a:solidFill>
              </a:rPr>
              <a:t>copy constructor. </a:t>
            </a:r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endParaRPr altLang="en-PK" dirty="0" lang="en-US"/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altLang="en-PK" dirty="0" lang="en-US"/>
              <a:t> It is by default available in all classes</a:t>
            </a:r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endParaRPr altLang="en-PK" dirty="0" lang="en-US"/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dirty="0" lang="en-US"/>
              <a:t>It has the same form as other constructors, except it has a </a:t>
            </a:r>
            <a:r>
              <a:rPr dirty="0" lang="en-US">
                <a:solidFill>
                  <a:srgbClr val="0070C0"/>
                </a:solidFill>
              </a:rPr>
              <a:t>reference parameter</a:t>
            </a:r>
            <a:r>
              <a:rPr dirty="0" lang="en-US"/>
              <a:t> of the </a:t>
            </a:r>
            <a:r>
              <a:rPr dirty="0" lang="en-US">
                <a:solidFill>
                  <a:srgbClr val="0070C0"/>
                </a:solidFill>
              </a:rPr>
              <a:t>same class type</a:t>
            </a:r>
            <a:endParaRPr dirty="0" lang="en-US"/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endParaRPr altLang="en-PK" dirty="0" lang="en-US"/>
          </a:p>
          <a:p>
            <a:pPr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altLang="en-PK" dirty="0" lang="en-US"/>
              <a:t> syntax is  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ClassName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(</a:t>
            </a:r>
            <a:r>
              <a:rPr altLang="en-PK" b="1" dirty="0" err="1" lang="en-US">
                <a:latin charset="0" panose="02070309020205020404" pitchFamily="49" typeface="Courier New"/>
                <a:cs charset="0" panose="02070309020205020404" pitchFamily="49" typeface="Courier New"/>
              </a:rPr>
              <a:t>ClassName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&amp;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Variable)</a:t>
            </a:r>
          </a:p>
          <a:p>
            <a:pPr eaLnBrk="1" hangingPunct="1" indent="0" marL="0">
              <a:buClr>
                <a:schemeClr val="tx1"/>
              </a:buClr>
              <a:buSzPct val="75000"/>
              <a:buFont charset="0" panose="020B0604020202020204" pitchFamily="34" typeface="Arial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		Rectangle(Rectangle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&amp;</a:t>
            </a:r>
            <a:r>
              <a:rPr altLang="en-PK" b="1" dirty="0" lang="en-US">
                <a:latin charset="0" panose="02070309020205020404" pitchFamily="49" typeface="Courier New"/>
                <a:cs charset="0" panose="02070309020205020404" pitchFamily="49" typeface="Courier New"/>
              </a:rPr>
              <a:t>r)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E206BE2E-550D-4A8C-B555-2C18FE19D1D3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3294F927-F3B8-4CA0-BDD6-C687B04A7CF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altLang="en-PK" lang="en-US"/>
              <a:t>Copy Constructor for Class Date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2289776C-48C4-4EF8-8737-F44872DA24CE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Date::Date(Date </a:t>
            </a:r>
            <a:r>
              <a:rPr altLang="en-PK" b="1" lang="en-US" sz="2800">
                <a:solidFill>
                  <a:srgbClr val="FF0000"/>
                </a:solidFill>
                <a:latin charset="0" panose="02070309020205020404" pitchFamily="49" typeface="Courier New"/>
              </a:rPr>
              <a:t>&amp;</a:t>
            </a:r>
            <a:r>
              <a:rPr altLang="en-PK" b="1" lang="en-US" sz="2800">
                <a:latin charset="0" panose="02070309020205020404" pitchFamily="49" typeface="Courier New"/>
              </a:rPr>
              <a:t>date) 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{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  month = date.month;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  day   = date.day;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  year  = date.year;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 sz="2800">
                <a:latin charset="0" panose="02070309020205020404" pitchFamily="49" typeface="Courier New"/>
              </a:rPr>
              <a:t>}</a:t>
            </a:r>
          </a:p>
          <a:p>
            <a:pPr eaLnBrk="1" hangingPunct="1">
              <a:buFont typeface="Monotype Sorts"/>
              <a:buNone/>
            </a:pPr>
            <a:endParaRPr altLang="en-PK" b="1" lang="en-US" sz="2800">
              <a:latin charset="0" panose="02070309020205020404" pitchFamily="49"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13E06BA4-B3B1-430B-A07E-2E27229253F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altLang="en-PK" lang="en-US"/>
              <a:t>Uses of the Copy Constructor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B9540D3-511E-4533-BED3-2D2E343DF0E4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Tx/>
              <a:buChar char="•"/>
            </a:pPr>
            <a:r>
              <a:rPr altLang="en-PK" lang="en-US">
                <a:solidFill>
                  <a:srgbClr val="0070C0"/>
                </a:solidFill>
              </a:rPr>
              <a:t>Implicitly</a:t>
            </a:r>
            <a:r>
              <a:rPr altLang="en-PK" lang="en-US"/>
              <a:t> called in 3 situations:</a:t>
            </a:r>
          </a:p>
          <a:p>
            <a:pPr eaLnBrk="1" hangingPunct="1" indent="-514350" lvl="1" marL="971550">
              <a:buFontTx/>
              <a:buAutoNum type="arabicPeriod"/>
            </a:pPr>
            <a:r>
              <a:rPr altLang="en-PK" lang="en-US"/>
              <a:t>Dynamically defining a </a:t>
            </a:r>
            <a:r>
              <a:rPr altLang="en-PK" lang="en-US">
                <a:solidFill>
                  <a:srgbClr val="0070C0"/>
                </a:solidFill>
              </a:rPr>
              <a:t>new object </a:t>
            </a:r>
            <a:r>
              <a:rPr altLang="en-PK" lang="en-US"/>
              <a:t>from an </a:t>
            </a:r>
            <a:r>
              <a:rPr altLang="en-PK" lang="en-US">
                <a:solidFill>
                  <a:srgbClr val="0070C0"/>
                </a:solidFill>
              </a:rPr>
              <a:t>existing object</a:t>
            </a:r>
          </a:p>
          <a:p>
            <a:pPr eaLnBrk="1" hangingPunct="1" indent="-514350" lvl="1" marL="971550">
              <a:buFontTx/>
              <a:buAutoNum type="arabicPeriod"/>
            </a:pPr>
            <a:r>
              <a:rPr altLang="en-PK" lang="en-US">
                <a:solidFill>
                  <a:srgbClr val="0070C0"/>
                </a:solidFill>
              </a:rPr>
              <a:t>passing</a:t>
            </a:r>
            <a:r>
              <a:rPr altLang="en-PK" lang="en-US"/>
              <a:t> an object by value</a:t>
            </a:r>
          </a:p>
          <a:p>
            <a:pPr eaLnBrk="1" hangingPunct="1" indent="-514350" lvl="1" marL="971550">
              <a:buFontTx/>
              <a:buAutoNum type="arabicPeriod"/>
            </a:pPr>
            <a:r>
              <a:rPr altLang="en-PK" lang="en-US">
                <a:solidFill>
                  <a:srgbClr val="0070C0"/>
                </a:solidFill>
              </a:rPr>
              <a:t>returning</a:t>
            </a:r>
            <a:r>
              <a:rPr altLang="en-PK" lang="en-US"/>
              <a:t> an object by value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506D8005-4EF4-4C84-8693-EC42630C33A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pPr eaLnBrk="1" hangingPunct="1"/>
            <a:r>
              <a:rPr altLang="en-PK" lang="en-US"/>
              <a:t>Copy Constructor:  Defining a New Object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10720D1-AE3C-4B99-BAEC-4B1376E59FD5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eaLnBrk="1" hangingPunct="1">
              <a:buFontTx/>
              <a:buNone/>
            </a:pPr>
            <a:r>
              <a:rPr altLang="ja-JP" b="1" lang="en-US">
                <a:solidFill>
                  <a:srgbClr val="00B050"/>
                </a:solidFill>
                <a:latin charset="0" panose="02070309020205020404" pitchFamily="49" typeface="Courier New"/>
                <a:ea charset="-128" panose="020B0600070205080204" pitchFamily="34" typeface="MS PGothic"/>
              </a:rPr>
              <a:t>//parametrized constructor called</a:t>
            </a:r>
            <a:endParaRPr altLang="en-PK" b="1" lang="en-US">
              <a:solidFill>
                <a:srgbClr val="00B050"/>
              </a:solidFill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Date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d1</a:t>
            </a:r>
            <a:r>
              <a:rPr altLang="en-PK" b="1" lang="en-US">
                <a:latin charset="0" panose="02070309020205020404" pitchFamily="49" typeface="Courier New"/>
              </a:rPr>
              <a:t>(2</a:t>
            </a:r>
            <a:r>
              <a:rPr altLang="ja-JP" b="1" lang="en-US">
                <a:latin charset="0" panose="02070309020205020404" pitchFamily="49" typeface="Courier New"/>
                <a:ea charset="-128" panose="020B0600070205080204" pitchFamily="34" typeface="MS PGothic"/>
              </a:rPr>
              <a:t>,28,2020); </a:t>
            </a:r>
          </a:p>
          <a:p>
            <a:pPr eaLnBrk="1" hangingPunct="1">
              <a:buFont typeface="Monotype Sorts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>
                <a:solidFill>
                  <a:srgbClr val="00B050"/>
                </a:solidFill>
                <a:latin charset="0" panose="02070309020205020404" pitchFamily="49" typeface="Courier New"/>
              </a:rPr>
              <a:t>// initialize 2 local objects from d1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Date </a:t>
            </a:r>
            <a:r>
              <a:rPr altLang="en-PK" b="1" lang="en-US">
                <a:solidFill>
                  <a:srgbClr val="008000"/>
                </a:solidFill>
                <a:latin charset="0" panose="02070309020205020404" pitchFamily="49" typeface="Courier New"/>
              </a:rPr>
              <a:t>d2</a:t>
            </a:r>
            <a:r>
              <a:rPr altLang="en-PK" b="1" lang="en-US">
                <a:latin charset="0" panose="02070309020205020404" pitchFamily="49" typeface="Courier New"/>
              </a:rPr>
              <a:t>(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d1</a:t>
            </a:r>
            <a:r>
              <a:rPr altLang="en-PK" b="1" lang="en-US">
                <a:latin charset="0" panose="02070309020205020404" pitchFamily="49" typeface="Courier New"/>
              </a:rPr>
              <a:t>);// pass by value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Date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d3</a:t>
            </a:r>
            <a:r>
              <a:rPr altLang="en-PK" b="1" lang="en-US">
                <a:latin charset="0" panose="02070309020205020404" pitchFamily="49" typeface="Courier New"/>
              </a:rPr>
              <a:t> = 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d1</a:t>
            </a:r>
            <a:r>
              <a:rPr altLang="en-PK" b="1" lang="en-US">
                <a:latin charset="0" panose="02070309020205020404" pitchFamily="49" typeface="Courier New"/>
              </a:rPr>
              <a:t>;// return value </a:t>
            </a:r>
          </a:p>
          <a:p>
            <a:pPr eaLnBrk="1" hangingPunct="1">
              <a:buFont typeface="Monotype Sorts"/>
              <a:buNone/>
            </a:pPr>
            <a:endParaRPr altLang="en-PK" b="1" lang="en-US"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</a:pPr>
            <a:r>
              <a:rPr altLang="en-PK" b="1" lang="en-US">
                <a:solidFill>
                  <a:srgbClr val="00B050"/>
                </a:solidFill>
                <a:latin charset="0" panose="02070309020205020404" pitchFamily="49" typeface="Courier New"/>
              </a:rPr>
              <a:t>// init a dynamic object from d1</a:t>
            </a:r>
          </a:p>
          <a:p>
            <a:pPr eaLnBrk="1" hangingPunct="1">
              <a:buFont typeface="Monotype Sorts"/>
              <a:buNone/>
            </a:pPr>
            <a:r>
              <a:rPr altLang="en-PK" b="1" lang="en-US">
                <a:latin charset="0" panose="02070309020205020404" pitchFamily="49" typeface="Courier New"/>
              </a:rPr>
              <a:t>Date* </a:t>
            </a:r>
            <a:r>
              <a:rPr altLang="en-PK" b="1" lang="en-US">
                <a:solidFill>
                  <a:srgbClr val="FF0000"/>
                </a:solidFill>
                <a:latin charset="0" panose="02070309020205020404" pitchFamily="49" typeface="Courier New"/>
              </a:rPr>
              <a:t>pdate</a:t>
            </a:r>
            <a:r>
              <a:rPr altLang="en-PK" b="1" lang="en-US">
                <a:latin charset="0" panose="02070309020205020404" pitchFamily="49" typeface="Courier New"/>
              </a:rPr>
              <a:t> = new Date(</a:t>
            </a:r>
            <a:r>
              <a:rPr altLang="en-PK" b="1" lang="en-US">
                <a:solidFill>
                  <a:srgbClr val="0070C0"/>
                </a:solidFill>
                <a:latin charset="0" panose="02070309020205020404" pitchFamily="49" typeface="Courier New"/>
              </a:rPr>
              <a:t>d1</a:t>
            </a:r>
            <a:r>
              <a:rPr altLang="en-PK" b="1" lang="en-US">
                <a:latin charset="0" panose="02070309020205020404" pitchFamily="49" typeface="Courier New"/>
              </a:rPr>
              <a:t>);</a:t>
            </a:r>
            <a:endParaRPr altLang="en-PK" lang="en-US">
              <a:latin charset="0" panose="020B0604030504040204" pitchFamily="34" typeface="Tahoma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4EB42B47-8A85-4954-8F79-8B08F8966190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pPr eaLnBrk="1" hangingPunct="1"/>
            <a:r>
              <a:rPr altLang="en-PK" lang="en-US"/>
              <a:t>Copy Constructor: Passing Objects by Value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AF623936-B0BC-46AF-A75E-7B7D53CD4B2E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 numCol="1"/>
          <a:lstStyle/>
          <a:p>
            <a:pPr eaLnBrk="1" hangingPunct="1">
              <a:buFont typeface="Monotype Sorts"/>
              <a:buNone/>
              <a:defRPr/>
            </a:pPr>
            <a:r>
              <a:rPr altLang="en-PK"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//copy constructor called for each value </a:t>
            </a:r>
            <a:r>
              <a:rPr altLang="en-PK" b="1" dirty="0" err="1" lang="en-US">
                <a:solidFill>
                  <a:srgbClr val="00B050"/>
                </a:solidFill>
                <a:latin charset="0" panose="02070309020205020404" pitchFamily="49" typeface="Courier New"/>
              </a:rPr>
              <a:t>arg</a:t>
            </a:r>
            <a:endParaRPr altLang="en-PK" b="1" dirty="0" lang="en-US">
              <a:solidFill>
                <a:srgbClr val="00B050"/>
              </a:solidFill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int </a:t>
            </a:r>
            <a:r>
              <a:rPr altLang="en-PK" b="1" dirty="0" err="1" lang="en-US">
                <a:latin charset="0" panose="02070309020205020404" pitchFamily="49" typeface="Courier New"/>
              </a:rPr>
              <a:t>dateDiff</a:t>
            </a:r>
            <a:r>
              <a:rPr altLang="en-PK" b="1" dirty="0" lang="en-US">
                <a:latin charset="0" panose="02070309020205020404" pitchFamily="49" typeface="Courier New"/>
              </a:rPr>
              <a:t>(Date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d1</a:t>
            </a:r>
            <a:r>
              <a:rPr altLang="en-PK" b="1" dirty="0" lang="en-US">
                <a:latin charset="0" panose="02070309020205020404" pitchFamily="49" typeface="Courier New"/>
              </a:rPr>
              <a:t>, Date </a:t>
            </a:r>
            <a:r>
              <a:rPr altLang="en-PK" b="1" dirty="0" lang="en-US">
                <a:solidFill>
                  <a:srgbClr val="0070C0"/>
                </a:solidFill>
                <a:latin charset="0" panose="02070309020205020404" pitchFamily="49" typeface="Courier New"/>
              </a:rPr>
              <a:t>d2</a:t>
            </a:r>
            <a:r>
              <a:rPr altLang="en-PK" b="1" dirty="0" lang="en-US">
                <a:latin charset="0" panose="02070309020205020404" pitchFamily="49" typeface="Courier New"/>
              </a:rPr>
              <a:t>);</a:t>
            </a:r>
          </a:p>
          <a:p>
            <a:pPr eaLnBrk="1" hangingPunct="1">
              <a:buFont typeface="Monotype Sorts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...</a:t>
            </a:r>
          </a:p>
          <a:p>
            <a:pPr eaLnBrk="1" hangingPunct="1">
              <a:buFont typeface="Monotype Sorts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Date </a:t>
            </a:r>
            <a:r>
              <a:rPr altLang="en-PK" b="1" dirty="0" lang="en-US">
                <a:solidFill>
                  <a:srgbClr val="7030A0"/>
                </a:solidFill>
                <a:latin charset="0" panose="02070309020205020404" pitchFamily="49" typeface="Courier New"/>
              </a:rPr>
              <a:t>today</a:t>
            </a:r>
            <a:r>
              <a:rPr altLang="en-PK" b="1" dirty="0" lang="en-US">
                <a:latin charset="0" panose="02070309020205020404" pitchFamily="49" typeface="Courier New"/>
              </a:rPr>
              <a:t>; </a:t>
            </a:r>
            <a:r>
              <a:rPr altLang="en-PK"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//default constructor called</a:t>
            </a:r>
          </a:p>
          <a:p>
            <a:pPr eaLnBrk="1" hangingPunct="1">
              <a:buFont typeface="Monotype Sorts"/>
              <a:buNone/>
              <a:defRPr/>
            </a:pPr>
            <a:r>
              <a:rPr altLang="en-PK" b="1" dirty="0" lang="en-US">
                <a:latin charset="0" panose="02070309020205020404" pitchFamily="49" typeface="Courier New"/>
              </a:rPr>
              <a:t>Date 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d3</a:t>
            </a:r>
            <a:r>
              <a:rPr altLang="en-PK" b="1" dirty="0" lang="en-US">
                <a:latin charset="0" panose="02070309020205020404" pitchFamily="49" typeface="Courier New"/>
              </a:rPr>
              <a:t>(02, 21, 2000); </a:t>
            </a:r>
            <a:r>
              <a:rPr altLang="en-PK" b="1" dirty="0" lang="en-US">
                <a:solidFill>
                  <a:srgbClr val="00B050"/>
                </a:solidFill>
                <a:latin charset="0" panose="02070309020205020404" pitchFamily="49" typeface="Courier New"/>
              </a:rPr>
              <a:t>//parametrized constr.</a:t>
            </a:r>
          </a:p>
          <a:p>
            <a:pPr eaLnBrk="1" hangingPunct="1">
              <a:buFont typeface="Monotype Sorts"/>
              <a:buNone/>
              <a:defRPr/>
            </a:pPr>
            <a:endParaRPr altLang="en-PK" b="1" dirty="0" lang="en-US">
              <a:solidFill>
                <a:srgbClr val="00B050"/>
              </a:solidFill>
              <a:latin charset="0" panose="02070309020205020404" pitchFamily="49" typeface="Courier New"/>
            </a:endParaRPr>
          </a:p>
          <a:p>
            <a:pPr eaLnBrk="1" hangingPunct="1">
              <a:buFont typeface="Monotype Sorts"/>
              <a:buNone/>
              <a:defRPr/>
            </a:pPr>
            <a:r>
              <a:rPr altLang="en-PK" b="1" dirty="0" err="1" lang="en-US">
                <a:latin charset="0" panose="02070309020205020404" pitchFamily="49" typeface="Courier New"/>
              </a:rPr>
              <a:t>cout</a:t>
            </a:r>
            <a:r>
              <a:rPr altLang="en-PK" b="1" dirty="0" lang="en-US">
                <a:latin charset="0" panose="02070309020205020404" pitchFamily="49" typeface="Courier New"/>
              </a:rPr>
              <a:t> &lt;&lt; </a:t>
            </a:r>
            <a:r>
              <a:rPr altLang="en-PK" b="1" dirty="0" err="1" lang="en-US">
                <a:latin charset="0" panose="02070309020205020404" pitchFamily="49" typeface="Courier New"/>
              </a:rPr>
              <a:t>dateDiff</a:t>
            </a:r>
            <a:r>
              <a:rPr altLang="en-PK" b="1" dirty="0" lang="en-US">
                <a:latin charset="0" panose="02070309020205020404" pitchFamily="49" typeface="Courier New"/>
              </a:rPr>
              <a:t>(</a:t>
            </a:r>
            <a:r>
              <a:rPr altLang="en-PK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d3</a:t>
            </a:r>
            <a:r>
              <a:rPr altLang="en-PK" b="1" dirty="0" lang="en-US">
                <a:latin charset="0" panose="02070309020205020404" pitchFamily="49" typeface="Courier New"/>
              </a:rPr>
              <a:t>, </a:t>
            </a:r>
            <a:r>
              <a:rPr altLang="en-PK" b="1" dirty="0" lang="en-US">
                <a:solidFill>
                  <a:srgbClr val="7030A0"/>
                </a:solidFill>
                <a:latin charset="0" panose="02070309020205020404" pitchFamily="49" typeface="Courier New"/>
              </a:rPr>
              <a:t>today</a:t>
            </a:r>
            <a:r>
              <a:rPr altLang="en-PK" b="1" dirty="0" lang="en-US">
                <a:latin charset="0" panose="02070309020205020404" pitchFamily="49" typeface="Courier New"/>
              </a:rPr>
              <a:t>);</a:t>
            </a:r>
          </a:p>
          <a:p>
            <a:pPr eaLnBrk="1" hangingPunct="1" indent="0" marL="0">
              <a:buFont charset="0" panose="020B0604020202020204" pitchFamily="34" typeface="Arial"/>
              <a:buNone/>
              <a:defRPr/>
            </a:pPr>
            <a:endParaRPr altLang="en-PK" dirty="0" lang="en-US">
              <a:latin charset="0" panose="020B0604030504040204" pitchFamily="34" typeface="Tahom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BB748F-17C7-4904-BD3B-B2495F40D5C8}"/>
              </a:ext>
            </a:extLst>
          </p:cNvPr>
          <p:cNvCxnSpPr>
            <a:cxnSpLocks/>
          </p:cNvCxnSpPr>
          <p:nvPr/>
        </p:nvCxnSpPr>
        <p:spPr>
          <a:xfrm flipV="1">
            <a:off x="3810000" y="2362200"/>
            <a:ext cx="0" cy="1905000"/>
          </a:xfrm>
          <a:prstGeom prst="straightConnector1">
            <a:avLst/>
          </a:prstGeom>
          <a:ln w="34925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09F4-02A3-46B7-A639-62CD171238C3}"/>
              </a:ext>
            </a:extLst>
          </p:cNvPr>
          <p:cNvCxnSpPr>
            <a:cxnSpLocks/>
          </p:cNvCxnSpPr>
          <p:nvPr/>
        </p:nvCxnSpPr>
        <p:spPr>
          <a:xfrm flipV="1">
            <a:off x="5410200" y="2362200"/>
            <a:ext cx="0" cy="1905000"/>
          </a:xfrm>
          <a:prstGeom prst="straightConnector1">
            <a:avLst/>
          </a:prstGeom>
          <a:ln w="38100">
            <a:solidFill>
              <a:srgbClr val="FF0000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6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C558E8A-174A-46A8-844A-69E5647CAF8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Some Issues with the Default Copy Constructor</a:t>
            </a:r>
          </a:p>
        </p:txBody>
      </p:sp>
      <p:sp>
        <p:nvSpPr>
          <p:cNvPr id="191491" name="Content Placeholder 1">
            <a:extLst>
              <a:ext uri="{FF2B5EF4-FFF2-40B4-BE49-F238E27FC236}">
                <a16:creationId xmlns:a16="http://schemas.microsoft.com/office/drawing/2014/main" id="{92D45ECF-C728-417D-8D5A-B6BC5DF9DCDF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 algn="just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altLang="en-PK" lang="en-US"/>
              <a:t>There are instances, where the default copy constructor </a:t>
            </a:r>
            <a:r>
              <a:rPr altLang="en-PK" lang="en-US">
                <a:solidFill>
                  <a:srgbClr val="0070C0"/>
                </a:solidFill>
              </a:rPr>
              <a:t>can be problematic</a:t>
            </a:r>
            <a:endParaRPr altLang="en-PK" b="1" lang="en-US">
              <a:solidFill>
                <a:srgbClr val="0070C0"/>
              </a:solidFill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668CE5B8-255B-4398-9E4D-7D935D6AD8D4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7C1FFCB0-AD4B-4D6B-A405-F8944087731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class Student{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private: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char </a:t>
            </a:r>
            <a:r>
              <a:rPr altLang="en-PK" dirty="0" lang="en-US" sz="2300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*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name;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public: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Student(){ </a:t>
            </a:r>
            <a:r>
              <a:rPr altLang="en-PK" dirty="0" lang="en-US" sz="2300">
                <a:solidFill>
                  <a:srgbClr val="00B05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//default constructor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name = new char[12]{0};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}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dirty="0" lang="en-US" sz="2300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void 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setName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(char* 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nameVal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){  </a:t>
            </a:r>
            <a:r>
              <a:rPr altLang="en-PK" dirty="0" lang="en-US" sz="2300">
                <a:solidFill>
                  <a:srgbClr val="00B05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//setter for name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int 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i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=0;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while((*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nameVal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)!='\0'){        				name[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i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++]=(*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nameVal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);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	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nameVal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++;    }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}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char* </a:t>
            </a:r>
            <a:r>
              <a:rPr altLang="en-PK" dirty="0" err="1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getName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(){ </a:t>
            </a:r>
            <a:r>
              <a:rPr altLang="en-PK" dirty="0" lang="en-US" sz="2300">
                <a:solidFill>
                  <a:srgbClr val="00B05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//getter for name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return name; }	 };</a:t>
            </a:r>
          </a:p>
        </p:txBody>
      </p:sp>
      <p:sp>
        <p:nvSpPr>
          <p:cNvPr id="193539" name="Rectangle 4">
            <a:extLst>
              <a:ext uri="{FF2B5EF4-FFF2-40B4-BE49-F238E27FC236}">
                <a16:creationId xmlns:a16="http://schemas.microsoft.com/office/drawing/2014/main" id="{0F007FA6-848D-4B96-8672-220E1BBD2DA1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Content Placeholder 1">
            <a:extLst>
              <a:ext uri="{FF2B5EF4-FFF2-40B4-BE49-F238E27FC236}">
                <a16:creationId xmlns:a16="http://schemas.microsoft.com/office/drawing/2014/main" id="{E4E4DB05-6B52-4412-92FF-6C6CDC38091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195587" name="Rectangle 4">
            <a:extLst>
              <a:ext uri="{FF2B5EF4-FFF2-40B4-BE49-F238E27FC236}">
                <a16:creationId xmlns:a16="http://schemas.microsoft.com/office/drawing/2014/main" id="{F3CE8D9E-8983-4C85-A1B4-2FD7224A2276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1C4C88-8E63-49C6-8A3B-7DCD8D330FC1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A764DE-78DF-4FD8-8F42-2FAAACC6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15696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888566555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tx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tx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615" name="TextBox 3">
            <a:extLst>
              <a:ext uri="{FF2B5EF4-FFF2-40B4-BE49-F238E27FC236}">
                <a16:creationId xmlns:a16="http://schemas.microsoft.com/office/drawing/2014/main" id="{900E68AC-978F-4DED-BA20-691B9EFC5C93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79EA9C-552E-4B15-88CB-9CBE3E3531D0}"/>
              </a:ext>
            </a:extLst>
          </p:cNvPr>
          <p:cNvCxnSpPr/>
          <p:nvPr/>
        </p:nvCxnSpPr>
        <p:spPr>
          <a:xfrm flipH="1">
            <a:off x="5410200" y="1631950"/>
            <a:ext cx="876300" cy="723900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617" name="TextBox 8">
            <a:extLst>
              <a:ext uri="{FF2B5EF4-FFF2-40B4-BE49-F238E27FC236}">
                <a16:creationId xmlns:a16="http://schemas.microsoft.com/office/drawing/2014/main" id="{EC79ED07-562C-4F15-A977-8485B23030E4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3316D919-4E26-43B5-89EA-C8F7BD279317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197635" name="Rectangle 4">
            <a:extLst>
              <a:ext uri="{FF2B5EF4-FFF2-40B4-BE49-F238E27FC236}">
                <a16:creationId xmlns:a16="http://schemas.microsoft.com/office/drawing/2014/main" id="{D1DA0829-5CBE-4BFF-948F-1119DB2A21B4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FD54AF-B137-4176-A28D-F85604A7F8C4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BEEDC6-4C6E-4026-A33D-04D468326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88684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665542589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663" name="TextBox 3">
            <a:extLst>
              <a:ext uri="{FF2B5EF4-FFF2-40B4-BE49-F238E27FC236}">
                <a16:creationId xmlns:a16="http://schemas.microsoft.com/office/drawing/2014/main" id="{BE19273B-4CC6-4FC6-A34B-182D45DDDA4D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D6DAD3-C44A-47AE-9B35-711DEDC26788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8228B8-7D74-463D-A3D6-03D83DDDF21E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US"/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F27CB-2A59-4180-A3C8-0CCD35A0B889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7EFA6-5F3A-44D3-B26B-C83F065CBAB3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28181-23C8-4BD4-BF7E-AA8E0A70EA59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669" name="TextBox 15">
            <a:extLst>
              <a:ext uri="{FF2B5EF4-FFF2-40B4-BE49-F238E27FC236}">
                <a16:creationId xmlns:a16="http://schemas.microsoft.com/office/drawing/2014/main" id="{9076367D-6534-4F72-8CAE-6AF11790D5DC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5E31A348-608B-4195-809F-070BECC715A0}"/>
              </a:ext>
            </a:extLst>
          </p:cNvPr>
          <p:cNvSpPr/>
          <p:nvPr/>
        </p:nvSpPr>
        <p:spPr>
          <a:xfrm>
            <a:off x="683381" y="3163241"/>
            <a:ext cx="3829050" cy="2577856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dirty="0" lang="en-US">
                <a:solidFill>
                  <a:schemeClr val="tx1"/>
                </a:solidFill>
              </a:rPr>
              <a:t>s2’s </a:t>
            </a:r>
            <a:r>
              <a:rPr b="1" dirty="0" lang="en-US">
                <a:solidFill>
                  <a:srgbClr val="FF0000"/>
                </a:solidFill>
              </a:rPr>
              <a:t>default copy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b="1" dirty="0" lang="en-US">
                <a:solidFill>
                  <a:srgbClr val="FF0000"/>
                </a:solidFill>
              </a:rPr>
              <a:t>constructor is called </a:t>
            </a:r>
          </a:p>
          <a:p>
            <a:pPr algn="ctr">
              <a:defRPr/>
            </a:pPr>
            <a:r>
              <a:rPr dirty="0" lang="en-US">
                <a:solidFill>
                  <a:schemeClr val="tx1"/>
                </a:solidFill>
              </a:rPr>
              <a:t>and s1’s member variable values are </a:t>
            </a:r>
            <a:r>
              <a:rPr b="1" dirty="0" lang="en-US">
                <a:solidFill>
                  <a:srgbClr val="FF0000"/>
                </a:solidFill>
              </a:rPr>
              <a:t>copied in s2</a:t>
            </a:r>
            <a:endParaRPr altLang="en-PK" b="1" dirty="0" lang="en-PK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9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  <p:bldP animBg="1" grpId="0" spid="9"/>
      <p:bldP grpId="0" spid="10"/>
      <p:bldP animBg="1" grpId="0" spid="1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4D106D15-37A3-4FF7-BBA2-A0FE98FF3F4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 numCol="1"/>
          <a:lstStyle/>
          <a:p>
            <a:r>
              <a:rPr lang="en-US"/>
              <a:t>Classes and Objects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444D4D3-0D33-40CF-9FFF-F543262A3C4B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 numCol="1"/>
          <a:lstStyle/>
          <a:p>
            <a:pPr>
              <a:buFontTx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0070C0"/>
                </a:solidFill>
              </a:rPr>
              <a:t>object is an instance </a:t>
            </a:r>
            <a:r>
              <a:rPr lang="en-US"/>
              <a:t>(realization) of a </a:t>
            </a:r>
            <a:r>
              <a:rPr lang="en-US">
                <a:solidFill>
                  <a:srgbClr val="0070C0"/>
                </a:solidFill>
              </a:rPr>
              <a:t>class</a:t>
            </a:r>
          </a:p>
          <a:p>
            <a:pPr>
              <a:buFontTx/>
              <a:buChar char="•"/>
            </a:pPr>
            <a:r>
              <a:rPr lang="en-US"/>
              <a:t>A single class can have </a:t>
            </a:r>
            <a:r>
              <a:rPr lang="en-US">
                <a:solidFill>
                  <a:srgbClr val="0070C0"/>
                </a:solidFill>
              </a:rPr>
              <a:t>multiple instances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55BA437D-7199-470C-88C5-1C1D33B98D1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 t="35178"/>
          <a:stretch>
            <a:fillRect/>
          </a:stretch>
        </p:blipFill>
        <p:spPr>
          <a:xfrm>
            <a:off x="-15875" y="2370138"/>
            <a:ext cx="915987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F5A232ED-7511-45DA-804D-55B6869698C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199683" name="Rectangle 4">
            <a:extLst>
              <a:ext uri="{FF2B5EF4-FFF2-40B4-BE49-F238E27FC236}">
                <a16:creationId xmlns:a16="http://schemas.microsoft.com/office/drawing/2014/main" id="{1E5D6DF3-722D-4FE0-AE48-C1B654C3AB91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E86276-EC9A-428A-803B-5E6F8453652A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7CCDB7-B05C-49E6-AF3C-962F2957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6256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30530586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711" name="TextBox 3">
            <a:extLst>
              <a:ext uri="{FF2B5EF4-FFF2-40B4-BE49-F238E27FC236}">
                <a16:creationId xmlns:a16="http://schemas.microsoft.com/office/drawing/2014/main" id="{A3ACCDAB-5BD3-401A-B337-BE1BB584F8C7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F44F2B-CEE5-4991-B6B4-28E32DBEC731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713" name="TextBox 4">
            <a:extLst>
              <a:ext uri="{FF2B5EF4-FFF2-40B4-BE49-F238E27FC236}">
                <a16:creationId xmlns:a16="http://schemas.microsoft.com/office/drawing/2014/main" id="{F50D28D5-6559-4715-B91B-8BF21DDDBB71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US"/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FA72C-9FEF-41EF-AE37-3F7559BB0970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199715" name="TextBox 9">
            <a:extLst>
              <a:ext uri="{FF2B5EF4-FFF2-40B4-BE49-F238E27FC236}">
                <a16:creationId xmlns:a16="http://schemas.microsoft.com/office/drawing/2014/main" id="{0946999D-338D-491A-B336-7ED7AF8EBE19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FDB99-5464-4A08-A85B-881E6FC2329D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717" name="TextBox 11">
            <a:extLst>
              <a:ext uri="{FF2B5EF4-FFF2-40B4-BE49-F238E27FC236}">
                <a16:creationId xmlns:a16="http://schemas.microsoft.com/office/drawing/2014/main" id="{C913DFE3-6BEE-42B6-8F9B-FF43F744E2BB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E13E791-CAD5-452E-B5EE-068AFD7935D7}"/>
              </a:ext>
            </a:extLst>
          </p:cNvPr>
          <p:cNvSpPr/>
          <p:nvPr/>
        </p:nvSpPr>
        <p:spPr>
          <a:xfrm>
            <a:off x="736932" y="3564872"/>
            <a:ext cx="3829050" cy="2577856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Pointers in both objects will point to the </a:t>
            </a:r>
            <a:r>
              <a:rPr b="1" dirty="0" lang="en-US">
                <a:solidFill>
                  <a:srgbClr val="FF0000"/>
                </a:solidFill>
              </a:rPr>
              <a:t>same address </a:t>
            </a:r>
            <a:r>
              <a:rPr b="1" dirty="0" err="1" lang="en-US">
                <a:solidFill>
                  <a:srgbClr val="FF0000"/>
                </a:solidFill>
              </a:rPr>
              <a:t>a.k.a</a:t>
            </a:r>
            <a:r>
              <a:rPr b="1" dirty="0" lang="en-US">
                <a:solidFill>
                  <a:srgbClr val="FF0000"/>
                </a:solidFill>
              </a:rPr>
              <a:t> </a:t>
            </a:r>
            <a:r>
              <a:rPr b="1" dirty="0" i="1" lang="en-US">
                <a:solidFill>
                  <a:srgbClr val="0070C0"/>
                </a:solidFill>
              </a:rPr>
              <a:t>shallow copy</a:t>
            </a:r>
            <a:endParaRPr altLang="en-PK" b="1" dirty="0" i="1" lang="en-PK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Content Placeholder 1">
            <a:extLst>
              <a:ext uri="{FF2B5EF4-FFF2-40B4-BE49-F238E27FC236}">
                <a16:creationId xmlns:a16="http://schemas.microsoft.com/office/drawing/2014/main" id="{99300543-E467-4D14-BD56-2756E4A7C9A3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01731" name="Rectangle 4">
            <a:extLst>
              <a:ext uri="{FF2B5EF4-FFF2-40B4-BE49-F238E27FC236}">
                <a16:creationId xmlns:a16="http://schemas.microsoft.com/office/drawing/2014/main" id="{F0E31FB8-F7CB-4EC0-9960-A1C594A31353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649EF2-A1B7-4E28-8D74-D16F13CA94AA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5E52E9-6A04-4B65-8C0A-BFCAA223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5274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197234953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759" name="TextBox 3">
            <a:extLst>
              <a:ext uri="{FF2B5EF4-FFF2-40B4-BE49-F238E27FC236}">
                <a16:creationId xmlns:a16="http://schemas.microsoft.com/office/drawing/2014/main" id="{7FFC682D-2080-46AF-A268-71319285BEEF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C487A-FDF0-453F-9366-0DCFE4C4262B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61" name="TextBox 4">
            <a:extLst>
              <a:ext uri="{FF2B5EF4-FFF2-40B4-BE49-F238E27FC236}">
                <a16:creationId xmlns:a16="http://schemas.microsoft.com/office/drawing/2014/main" id="{F9624D9D-D93A-41BF-AB24-E9D10B5487F2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28355F-3F69-413A-A68F-D0E694D43F3C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01763" name="TextBox 9">
            <a:extLst>
              <a:ext uri="{FF2B5EF4-FFF2-40B4-BE49-F238E27FC236}">
                <a16:creationId xmlns:a16="http://schemas.microsoft.com/office/drawing/2014/main" id="{FC55584D-8EA4-4D02-A5E0-803518ED06FF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C6C2C-EA22-45A1-8AE4-C0BF7C871275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765" name="TextBox 11">
            <a:extLst>
              <a:ext uri="{FF2B5EF4-FFF2-40B4-BE49-F238E27FC236}">
                <a16:creationId xmlns:a16="http://schemas.microsoft.com/office/drawing/2014/main" id="{CF204E37-FEEA-48D7-B8F5-12ADD353B407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1">
            <a:extLst>
              <a:ext uri="{FF2B5EF4-FFF2-40B4-BE49-F238E27FC236}">
                <a16:creationId xmlns:a16="http://schemas.microsoft.com/office/drawing/2014/main" id="{54CF33A0-6BEA-4F13-BE1B-F49E7D75D8A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03779" name="Rectangle 4">
            <a:extLst>
              <a:ext uri="{FF2B5EF4-FFF2-40B4-BE49-F238E27FC236}">
                <a16:creationId xmlns:a16="http://schemas.microsoft.com/office/drawing/2014/main" id="{CF135B7D-2717-4C43-A825-AB900046B96D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4C3B63-003B-45CC-AF44-BCBB3C15C2DF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0E531DB-C5F2-4908-9CF5-1B564DC4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06355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653107883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B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u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W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y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807" name="TextBox 3">
            <a:extLst>
              <a:ext uri="{FF2B5EF4-FFF2-40B4-BE49-F238E27FC236}">
                <a16:creationId xmlns:a16="http://schemas.microsoft.com/office/drawing/2014/main" id="{FACC8E29-BF77-4FF5-B598-A16BC1897198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8B2F0E-D7EB-4A8D-9422-0CF719A12C37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09" name="TextBox 4">
            <a:extLst>
              <a:ext uri="{FF2B5EF4-FFF2-40B4-BE49-F238E27FC236}">
                <a16:creationId xmlns:a16="http://schemas.microsoft.com/office/drawing/2014/main" id="{39432851-46C4-4DD2-B526-6B1759965DA7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A14ADD-3AF0-4E2B-B932-1DB330A56138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03811" name="TextBox 9">
            <a:extLst>
              <a:ext uri="{FF2B5EF4-FFF2-40B4-BE49-F238E27FC236}">
                <a16:creationId xmlns:a16="http://schemas.microsoft.com/office/drawing/2014/main" id="{89B800C3-0E1E-4FB8-A016-8F2F8A2F83F0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BAD9D1-0F9D-400B-91CF-72BC9CEAFA1B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813" name="TextBox 11">
            <a:extLst>
              <a:ext uri="{FF2B5EF4-FFF2-40B4-BE49-F238E27FC236}">
                <a16:creationId xmlns:a16="http://schemas.microsoft.com/office/drawing/2014/main" id="{6B7A68F2-A405-43CB-BC40-097EEA5CDA6C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EF69A6C2-EC5A-4D32-A792-A1C57995ABCF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05827" name="Rectangle 4">
            <a:extLst>
              <a:ext uri="{FF2B5EF4-FFF2-40B4-BE49-F238E27FC236}">
                <a16:creationId xmlns:a16="http://schemas.microsoft.com/office/drawing/2014/main" id="{AA3E65DD-AD7A-47B2-B13B-ED24C0C04B09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CBE8E6-CA78-4E6A-AEEB-66455CEC26AF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BDD422-A09D-47CA-8B6D-C23140E3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18810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206154803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l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855" name="TextBox 3">
            <a:extLst>
              <a:ext uri="{FF2B5EF4-FFF2-40B4-BE49-F238E27FC236}">
                <a16:creationId xmlns:a16="http://schemas.microsoft.com/office/drawing/2014/main" id="{7B7E3C14-3C56-40C0-9854-F15E419062E4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DF8421-56E5-4FDB-BB93-E6775135D83B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857" name="TextBox 4">
            <a:extLst>
              <a:ext uri="{FF2B5EF4-FFF2-40B4-BE49-F238E27FC236}">
                <a16:creationId xmlns:a16="http://schemas.microsoft.com/office/drawing/2014/main" id="{44231276-024A-44D7-AAA7-CA0119A9EDA7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endParaRPr altLang="en-PK" lang="en-US"/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7A6567-D584-4B60-BE4A-004456EAE2DE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05859" name="TextBox 9">
            <a:extLst>
              <a:ext uri="{FF2B5EF4-FFF2-40B4-BE49-F238E27FC236}">
                <a16:creationId xmlns:a16="http://schemas.microsoft.com/office/drawing/2014/main" id="{A6B4C4FD-B793-446F-AF76-2853D578EA99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158CC-FCF2-45F2-AD3F-A1BC36D4F175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861" name="TextBox 11">
            <a:extLst>
              <a:ext uri="{FF2B5EF4-FFF2-40B4-BE49-F238E27FC236}">
                <a16:creationId xmlns:a16="http://schemas.microsoft.com/office/drawing/2014/main" id="{F3FD7169-45E9-4E03-A50D-BBE4C3905778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mph" presetID="32" presetSubtype="0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dur="1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7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dur="200" fill="hold" id="8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dur="200" fill="hold" id="9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dur="200" fill="hold" id="10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1">
            <a:extLst>
              <a:ext uri="{FF2B5EF4-FFF2-40B4-BE49-F238E27FC236}">
                <a16:creationId xmlns:a16="http://schemas.microsoft.com/office/drawing/2014/main" id="{1068CCFD-60B7-4BF2-BC1E-BE45BECCDE98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07875" name="Rectangle 4">
            <a:extLst>
              <a:ext uri="{FF2B5EF4-FFF2-40B4-BE49-F238E27FC236}">
                <a16:creationId xmlns:a16="http://schemas.microsoft.com/office/drawing/2014/main" id="{58F0CC98-9730-47CB-A46F-F9F18F03B615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29300-F720-4711-83FB-4C87DD7DC466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FBCEAC-D28C-4F9A-A06C-B7BCF593E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70667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048743638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l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903" name="TextBox 3">
            <a:extLst>
              <a:ext uri="{FF2B5EF4-FFF2-40B4-BE49-F238E27FC236}">
                <a16:creationId xmlns:a16="http://schemas.microsoft.com/office/drawing/2014/main" id="{F49CC964-3FD5-460C-83CD-1BF93C3AEAF6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755B9-13BB-4AB9-ADB4-6880967DB603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05" name="TextBox 4">
            <a:extLst>
              <a:ext uri="{FF2B5EF4-FFF2-40B4-BE49-F238E27FC236}">
                <a16:creationId xmlns:a16="http://schemas.microsoft.com/office/drawing/2014/main" id="{B1015B63-5AC0-45DD-A417-D9616487C0D8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Clark Kennt</a:t>
            </a:r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13BA89-67FA-46C3-A5CE-341D4C02F7BD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07907" name="TextBox 9">
            <a:extLst>
              <a:ext uri="{FF2B5EF4-FFF2-40B4-BE49-F238E27FC236}">
                <a16:creationId xmlns:a16="http://schemas.microsoft.com/office/drawing/2014/main" id="{DB330861-316B-4B24-B274-665D8DFB0ADE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9FE2C3-4D55-4003-A01D-0DABE1060990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09" name="TextBox 11">
            <a:extLst>
              <a:ext uri="{FF2B5EF4-FFF2-40B4-BE49-F238E27FC236}">
                <a16:creationId xmlns:a16="http://schemas.microsoft.com/office/drawing/2014/main" id="{32956F92-5C73-4070-AFB4-7E3CE3C85B47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Content Placeholder 1">
            <a:extLst>
              <a:ext uri="{FF2B5EF4-FFF2-40B4-BE49-F238E27FC236}">
                <a16:creationId xmlns:a16="http://schemas.microsoft.com/office/drawing/2014/main" id="{98D23D30-6396-4A5D-B3BF-F05E58B522E8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09923" name="Rectangle 4">
            <a:extLst>
              <a:ext uri="{FF2B5EF4-FFF2-40B4-BE49-F238E27FC236}">
                <a16:creationId xmlns:a16="http://schemas.microsoft.com/office/drawing/2014/main" id="{D3401EAE-E220-4773-ADAC-E20710FFB4C6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C1FC4F-7994-42EC-9532-A2D922E9151C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3EE03F-1EBA-432B-BF1F-86BF3823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33623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80939019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l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51" name="TextBox 3">
            <a:extLst>
              <a:ext uri="{FF2B5EF4-FFF2-40B4-BE49-F238E27FC236}">
                <a16:creationId xmlns:a16="http://schemas.microsoft.com/office/drawing/2014/main" id="{E0D96098-5E83-44B1-8067-4A92C3EBDF0A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8F16B4-F507-4CFF-824B-C91EA1CE1E2C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53" name="TextBox 4">
            <a:extLst>
              <a:ext uri="{FF2B5EF4-FFF2-40B4-BE49-F238E27FC236}">
                <a16:creationId xmlns:a16="http://schemas.microsoft.com/office/drawing/2014/main" id="{5F109D9B-3B34-41EE-B2B3-D949EF37AFDD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Clark Kennt</a:t>
            </a:r>
          </a:p>
          <a:p>
            <a:endParaRPr altLang="en-PK" lang="en-P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F2821-B549-4E71-B89F-B6B7817AA9E4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09955" name="TextBox 9">
            <a:extLst>
              <a:ext uri="{FF2B5EF4-FFF2-40B4-BE49-F238E27FC236}">
                <a16:creationId xmlns:a16="http://schemas.microsoft.com/office/drawing/2014/main" id="{423A3899-DECD-4685-9B88-30A5295C314A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94C08B-8CB4-4E68-B869-8044CDFEC23A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957" name="TextBox 11">
            <a:extLst>
              <a:ext uri="{FF2B5EF4-FFF2-40B4-BE49-F238E27FC236}">
                <a16:creationId xmlns:a16="http://schemas.microsoft.com/office/drawing/2014/main" id="{823B215E-64BE-428B-8B68-528B456BBD6B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Content Placeholder 1">
            <a:extLst>
              <a:ext uri="{FF2B5EF4-FFF2-40B4-BE49-F238E27FC236}">
                <a16:creationId xmlns:a16="http://schemas.microsoft.com/office/drawing/2014/main" id="{AA9F7449-7CBB-40F3-BF58-040625D14702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int main(){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name1[]="Bruce Wayne";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s1.setName(name1);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 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Student s2 </a:t>
            </a:r>
            <a:r>
              <a:rPr altLang="en-PK" lang="en-US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= </a:t>
            </a: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s1;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char name2[]="Clark Kennt";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s2.setName(name2);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cout&lt;&lt;s2.getName()&lt;&lt;endl;   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cout&lt;&lt;s1.getName()&lt;&lt;endl;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lang="en-US">
              <a:latin charset="0" panose="020B0609020204030204" pitchFamily="49" typeface="Consolas"/>
              <a:cs charset="0" panose="02070309020205020404" pitchFamily="49" typeface="Courier New"/>
            </a:endParaRP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lang="en-US">
                <a:latin charset="0" panose="020B0609020204030204" pitchFamily="49" typeface="Consolas"/>
                <a:cs charset="0" panose="02070309020205020404" pitchFamily="49" typeface="Courier New"/>
              </a:rPr>
              <a:t>return 0; }</a:t>
            </a:r>
          </a:p>
        </p:txBody>
      </p:sp>
      <p:sp>
        <p:nvSpPr>
          <p:cNvPr id="211971" name="Rectangle 4">
            <a:extLst>
              <a:ext uri="{FF2B5EF4-FFF2-40B4-BE49-F238E27FC236}">
                <a16:creationId xmlns:a16="http://schemas.microsoft.com/office/drawing/2014/main" id="{7961A9BB-0852-4A51-B665-6084AE006939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A2D5BF-092E-4A06-BCE1-6E5EBB2E28BF}"/>
              </a:ext>
            </a:extLst>
          </p:cNvPr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983475-C418-482A-A32E-B9CD4135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62872"/>
              </p:ext>
            </p:extLst>
          </p:nvPr>
        </p:nvGraphicFramePr>
        <p:xfrm>
          <a:off x="5181600" y="2355850"/>
          <a:ext cx="3810000" cy="469900"/>
        </p:xfrm>
        <a:graphic>
          <a:graphicData uri="http://schemas.openxmlformats.org/drawingml/2006/table">
            <a:tbl>
              <a:tblPr bandRow="1" firstRow="1">
                <a:tableStyleId>{00A15C55-8517-42AA-B614-E9B94910E393}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463894641"/>
                    </a:ext>
                  </a:extLst>
                </a:gridCol>
              </a:tblGrid>
              <a:tr h="46990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C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l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a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r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K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e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n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tc>
                  <a:txBody>
                    <a:bodyPr numCol="1"/>
                    <a:lstStyle/>
                    <a:p>
                      <a:pPr algn="ctr"/>
                      <a:endParaRPr altLang="en-PK" dirty="0" lang="en-PK" sz="1800">
                        <a:solidFill>
                          <a:schemeClr val="bg1"/>
                        </a:solidFill>
                      </a:endParaRPr>
                    </a:p>
                  </a:txBody>
                  <a:tcPr marB="45609" marT="45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999" name="TextBox 3">
            <a:extLst>
              <a:ext uri="{FF2B5EF4-FFF2-40B4-BE49-F238E27FC236}">
                <a16:creationId xmlns:a16="http://schemas.microsoft.com/office/drawing/2014/main" id="{2F2DA34D-9ACB-490A-AECA-3F550057781B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s1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BA998-3644-4226-BD73-FCBEC0937103}"/>
              </a:ext>
            </a:extLst>
          </p:cNvPr>
          <p:cNvCxnSpPr>
            <a:cxnSpLocks/>
          </p:cNvCxnSpPr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001" name="TextBox 4">
            <a:extLst>
              <a:ext uri="{FF2B5EF4-FFF2-40B4-BE49-F238E27FC236}">
                <a16:creationId xmlns:a16="http://schemas.microsoft.com/office/drawing/2014/main" id="{94328AC4-6A46-42F1-BD70-48DF320F0A28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lang="en-US"/>
              <a:t>Output</a:t>
            </a:r>
          </a:p>
          <a:p>
            <a:endParaRPr altLang="en-PK" lang="en-US"/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Bruce Wayne</a:t>
            </a:r>
          </a:p>
          <a:p>
            <a:r>
              <a:rPr altLang="en-PK" lang="en-US"/>
              <a:t>Clark Kennt</a:t>
            </a:r>
          </a:p>
          <a:p>
            <a:r>
              <a:rPr altLang="en-PK" lang="en-US"/>
              <a:t>Clark Kennt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150BF4-9E76-4C72-89E2-BA25C45C60B1}"/>
              </a:ext>
            </a:extLst>
          </p:cNvPr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>
                <a:solidFill>
                  <a:schemeClr val="tx1"/>
                </a:solidFill>
              </a:rPr>
              <a:t>name</a:t>
            </a:r>
            <a:endParaRPr altLang="en-PK" b="1" dirty="0" lang="en-PK">
              <a:solidFill>
                <a:schemeClr val="tx1"/>
              </a:solidFill>
            </a:endParaRPr>
          </a:p>
        </p:txBody>
      </p:sp>
      <p:sp>
        <p:nvSpPr>
          <p:cNvPr id="212003" name="TextBox 9">
            <a:extLst>
              <a:ext uri="{FF2B5EF4-FFF2-40B4-BE49-F238E27FC236}">
                <a16:creationId xmlns:a16="http://schemas.microsoft.com/office/drawing/2014/main" id="{3A9E5ECC-F557-4EAF-A72A-27D734A59A77}"/>
              </a:ext>
            </a:extLst>
          </p:cNvPr>
          <p:cNvSpPr txBox="1">
            <a:spLocks noChangeArrowheads="1"/>
          </p:cNvSpPr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en-PK" b="1" lang="en-US" sz="2400">
                <a:solidFill>
                  <a:srgbClr val="FF0000"/>
                </a:solidFill>
              </a:rPr>
              <a:t>s2</a:t>
            </a:r>
            <a:endParaRPr altLang="en-PK" b="1" lang="en-PK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10299-089B-4BEC-9E3A-0121C271A3AA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825750"/>
            <a:ext cx="892175" cy="884238"/>
          </a:xfrm>
          <a:prstGeom prst="straightConnector1">
            <a:avLst/>
          </a:prstGeom>
          <a:ln w="28575"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005" name="TextBox 11">
            <a:extLst>
              <a:ext uri="{FF2B5EF4-FFF2-40B4-BE49-F238E27FC236}">
                <a16:creationId xmlns:a16="http://schemas.microsoft.com/office/drawing/2014/main" id="{EB3A2510-68D0-4589-95E4-24967E80B7B5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r>
              <a:rPr altLang="en-PK" lang="en-US" sz="2000"/>
              <a:t>Dynamically </a:t>
            </a:r>
          </a:p>
          <a:p>
            <a:pPr algn="ctr"/>
            <a:r>
              <a:rPr altLang="en-PK" lang="en-US" sz="2000"/>
              <a:t>allocated array</a:t>
            </a:r>
            <a:endParaRPr altLang="en-PK" lang="en-PK" sz="16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A0477D11-FB8E-4DD4-993E-B808C9D4EB4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Some Issues with Default Copy Constructor – </a:t>
            </a:r>
            <a:r>
              <a:rPr altLang="en-PK" i="1" lang="en-US">
                <a:solidFill>
                  <a:srgbClr val="FF0000"/>
                </a:solidFill>
              </a:rPr>
              <a:t>Shallow Copy</a:t>
            </a:r>
          </a:p>
        </p:txBody>
      </p:sp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812060D0-F5DD-4926-8074-B5A7DE9CB112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Either object can </a:t>
            </a:r>
            <a:r>
              <a:rPr altLang="en-PK" lang="en-US">
                <a:solidFill>
                  <a:srgbClr val="0070C0"/>
                </a:solidFill>
              </a:rPr>
              <a:t>manipulate the values stored in the array</a:t>
            </a:r>
            <a:r>
              <a:rPr altLang="en-PK" lang="en-US"/>
              <a:t>, causing the changes to show up in the other object. </a:t>
            </a:r>
          </a:p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One object can be destroyed, causing its destructor to be called, which </a:t>
            </a:r>
            <a:r>
              <a:rPr altLang="en-PK" lang="en-US">
                <a:solidFill>
                  <a:srgbClr val="0070C0"/>
                </a:solidFill>
              </a:rPr>
              <a:t>frees the allocated memory</a:t>
            </a:r>
            <a:endParaRPr altLang="en-PK" lang="en-US"/>
          </a:p>
          <a:p>
            <a:pPr>
              <a:buFontTx/>
              <a:buChar char="•"/>
            </a:pPr>
            <a:endParaRPr altLang="en-PK" lang="en-US"/>
          </a:p>
          <a:p>
            <a:pPr>
              <a:buFontTx/>
              <a:buChar char="•"/>
            </a:pPr>
            <a:r>
              <a:rPr altLang="en-PK" lang="en-US"/>
              <a:t>The remaining object’s </a:t>
            </a:r>
            <a:r>
              <a:rPr altLang="en-PK" i="1" lang="en-US"/>
              <a:t>name</a:t>
            </a:r>
            <a:r>
              <a:rPr altLang="en-PK" lang="en-US"/>
              <a:t> pointer would </a:t>
            </a:r>
            <a:r>
              <a:rPr altLang="en-PK" lang="en-US">
                <a:solidFill>
                  <a:srgbClr val="0070C0"/>
                </a:solidFill>
              </a:rPr>
              <a:t>still reference this section of memory</a:t>
            </a:r>
            <a:r>
              <a:rPr altLang="en-PK" lang="en-US"/>
              <a:t>, although it should no longer be used</a:t>
            </a:r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B00A2F7B-22C3-4FA3-A527-78F5CCA3893C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6FA32B0E-ECA3-4191-BB88-A9E303D3BBD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numCol="1"/>
          <a:lstStyle/>
          <a:p>
            <a:pPr eaLnBrk="1" hangingPunct="1"/>
            <a:r>
              <a:rPr altLang="en-PK" lang="en-US"/>
              <a:t>User-defined Copy Constructor, required?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074A06A7-23FE-4BDA-917B-5865A26F1A61}"/>
              </a:ext>
            </a:extLst>
          </p:cNvPr>
          <p:cNvSpPr>
            <a:spLocks noChangeArrowheads="1" noGrp="1"/>
          </p:cNvSpPr>
          <p:nvPr>
            <p:ph idx="1"/>
          </p:nvPr>
        </p:nvSpPr>
        <p:spPr/>
        <p:txBody>
          <a:bodyPr numCol="1"/>
          <a:lstStyle/>
          <a:p>
            <a:pPr>
              <a:buFontTx/>
              <a:buChar char="•"/>
            </a:pPr>
            <a:r>
              <a:rPr altLang="en-PK" lang="en-US"/>
              <a:t>Default-copy Constructor do only “</a:t>
            </a:r>
            <a:r>
              <a:rPr altLang="en-PK" lang="en-US">
                <a:solidFill>
                  <a:srgbClr val="0070C0"/>
                </a:solidFill>
              </a:rPr>
              <a:t>Shallow Copy</a:t>
            </a:r>
            <a:r>
              <a:rPr altLang="en-PK" lang="en-US"/>
              <a:t>”</a:t>
            </a:r>
          </a:p>
          <a:p>
            <a:pPr>
              <a:buFontTx/>
              <a:buChar char="•"/>
            </a:pPr>
            <a:r>
              <a:rPr altLang="en-PK" lang="en-US"/>
              <a:t>We need user-defined copy-constructor, </a:t>
            </a:r>
          </a:p>
          <a:p>
            <a:pPr lvl="1"/>
            <a:r>
              <a:rPr altLang="en-PK" lang="en-US"/>
              <a:t>When we need “</a:t>
            </a:r>
            <a:r>
              <a:rPr altLang="en-PK" lang="en-US">
                <a:solidFill>
                  <a:srgbClr val="0070C0"/>
                </a:solidFill>
              </a:rPr>
              <a:t>Deep Copy</a:t>
            </a:r>
            <a:r>
              <a:rPr altLang="en-PK" lang="en-US"/>
              <a:t>” (for Dynamic Memory)</a:t>
            </a:r>
          </a:p>
        </p:txBody>
      </p:sp>
      <p:pic>
        <p:nvPicPr>
          <p:cNvPr descr="https://media.geeksforgeeks.org/wp-content/uploads/shallow-copy.jpg" id="216068" name="Picture 2">
            <a:extLst>
              <a:ext uri="{FF2B5EF4-FFF2-40B4-BE49-F238E27FC236}">
                <a16:creationId xmlns:a16="http://schemas.microsoft.com/office/drawing/2014/main" id="{39340DF1-E2F4-4B2E-9B70-09B8487F93E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1" l="9534" r="7823" t="17236"/>
          <a:stretch>
            <a:fillRect/>
          </a:stretch>
        </p:blipFill>
        <p:spPr>
          <a:xfrm>
            <a:off x="228600" y="3429000"/>
            <a:ext cx="3733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https://media.geeksforgeeks.org/wp-content/uploads/deep-copy.jpg" id="189445" name="Picture 4">
            <a:extLst>
              <a:ext uri="{FF2B5EF4-FFF2-40B4-BE49-F238E27FC236}">
                <a16:creationId xmlns:a16="http://schemas.microsoft.com/office/drawing/2014/main" id="{42FFF5A1-701C-46F9-B930-DA49A94D489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2" l="10400" r="12100" t="16882"/>
          <a:stretch>
            <a:fillRect/>
          </a:stretch>
        </p:blipFill>
        <p:spPr>
          <a:xfrm>
            <a:off x="4311650" y="3429000"/>
            <a:ext cx="47244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660117-20E0-4633-B052-4663CEE574F7}"/>
              </a:ext>
            </a:extLst>
          </p:cNvPr>
          <p:cNvCxnSpPr/>
          <p:nvPr/>
        </p:nvCxnSpPr>
        <p:spPr>
          <a:xfrm>
            <a:off x="4114800" y="3124200"/>
            <a:ext cx="0" cy="3581400"/>
          </a:xfrm>
          <a:prstGeom prst="lin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AFDDB461-90F4-4F54-BE4F-6644FDA19A9A}"/>
              </a:ext>
            </a:extLst>
          </p:cNvPr>
          <p:cNvSpPr/>
          <p:nvPr/>
        </p:nvSpPr>
        <p:spPr>
          <a:xfrm>
            <a:off x="1498600" y="1981200"/>
            <a:ext cx="5032375" cy="1665288"/>
          </a:xfrm>
          <a:custGeom>
            <a:avLst/>
            <a:gdLst>
              <a:gd fmla="*/ 5032219 w 5032219" name="connsiteX0"/>
              <a:gd fmla="*/ 0 h 2188028" name="connsiteY0"/>
              <a:gd fmla="*/ 329590 w 5032219" name="connsiteX1"/>
              <a:gd fmla="*/ 185057 h 2188028" name="connsiteY1"/>
              <a:gd fmla="*/ 394904 w 5032219" name="connsiteX2"/>
              <a:gd fmla="*/ 2188028 h 2188028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2188028" w="5032219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ln>
            <a:solidFill>
              <a:srgbClr val="FF0000"/>
            </a:solidFill>
            <a:tailEnd len="lg" type="stealth" w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 numCol="1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D6F4B92-501A-4FBF-A144-404144DF89B8}"/>
              </a:ext>
            </a:extLst>
          </p:cNvPr>
          <p:cNvSpPr/>
          <p:nvPr/>
        </p:nvSpPr>
        <p:spPr>
          <a:xfrm>
            <a:off x="4495800" y="2362200"/>
            <a:ext cx="2687638" cy="1306513"/>
          </a:xfrm>
          <a:custGeom>
            <a:avLst/>
            <a:gdLst>
              <a:gd fmla="*/ 0 w 1991104" name="connsiteX0"/>
              <a:gd fmla="*/ 179192 h 1311307" name="connsiteY0"/>
              <a:gd fmla="*/ 1959428 w 1991104" name="connsiteX1"/>
              <a:gd fmla="*/ 92107 h 1311307" name="connsiteY1"/>
              <a:gd fmla="*/ 1262743 w 1991104" name="connsiteX2"/>
              <a:gd fmla="*/ 1311307 h 1311307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1311307" w="1991104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ln>
            <a:solidFill>
              <a:schemeClr val="tx1"/>
            </a:solidFill>
            <a:tailEnd len="lg" type="stealth" w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 numCol="1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1">
            <a:extLst>
              <a:ext uri="{FF2B5EF4-FFF2-40B4-BE49-F238E27FC236}">
                <a16:creationId xmlns:a16="http://schemas.microsoft.com/office/drawing/2014/main" id="{63FAFB7C-C679-4E1E-91F2-E206BE30EC3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User defined Copy Constructor – </a:t>
            </a:r>
            <a:r>
              <a:rPr altLang="en-PK" i="1" lang="en-US">
                <a:solidFill>
                  <a:srgbClr val="FF0000"/>
                </a:solidFill>
              </a:rPr>
              <a:t>Deep Copy</a:t>
            </a:r>
            <a:endParaRPr altLang="en-PK" i="1" lang="en-PK">
              <a:solidFill>
                <a:srgbClr val="FF0000"/>
              </a:solidFill>
            </a:endParaRPr>
          </a:p>
        </p:txBody>
      </p:sp>
      <p:sp>
        <p:nvSpPr>
          <p:cNvPr id="181251" name="Content Placeholder 1">
            <a:extLst>
              <a:ext uri="{FF2B5EF4-FFF2-40B4-BE49-F238E27FC236}">
                <a16:creationId xmlns:a16="http://schemas.microsoft.com/office/drawing/2014/main" id="{B0EF5168-E85C-49F5-8F95-380EDDB3E5A0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numCol="1"/>
          <a:lstStyle/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class Student{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private: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char </a:t>
            </a:r>
            <a:r>
              <a:rPr altLang="en-PK" dirty="0" lang="en-US" sz="2300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*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name;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public: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Student(){ </a:t>
            </a:r>
            <a:r>
              <a:rPr altLang="en-PK" dirty="0" lang="en-US" sz="2300">
                <a:solidFill>
                  <a:srgbClr val="00B05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//default constructor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name = new char[12]{0};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}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Student(</a:t>
            </a:r>
            <a:r>
              <a:rPr altLang="en-PK" dirty="0" lang="en-US" sz="2300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const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 Student </a:t>
            </a:r>
            <a:r>
              <a:rPr altLang="en-PK" b="1" dirty="0" lang="en-US" sz="2300">
                <a:solidFill>
                  <a:srgbClr val="FF000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&amp;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s){ //copy constructor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name = </a:t>
            </a:r>
            <a:r>
              <a:rPr altLang="en-PK" dirty="0" lang="en-US" sz="2300">
                <a:solidFill>
                  <a:srgbClr val="0070C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new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 char[12]; </a:t>
            </a:r>
            <a:r>
              <a:rPr altLang="en-PK" dirty="0" lang="en-US" sz="2300">
                <a:solidFill>
                  <a:srgbClr val="00B050"/>
                </a:solidFill>
                <a:latin charset="0" panose="020B0609020204030204" pitchFamily="49" typeface="Consolas"/>
                <a:cs charset="0" panose="02070309020205020404" pitchFamily="49" typeface="Courier New"/>
              </a:rPr>
              <a:t>//for deep copy</a:t>
            </a:r>
          </a:p>
          <a:p>
            <a:pPr indent="0" marL="0"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</a:t>
            </a:r>
            <a:r>
              <a:rPr altLang="en-PK" dirty="0" lang="nn-NO">
                <a:latin charset="0" panose="020B0609020204030204" pitchFamily="49" typeface="Consolas"/>
              </a:rPr>
              <a:t>	for (int i = 0; i &lt; 12; i++) {</a:t>
            </a:r>
          </a:p>
          <a:p>
            <a:pPr indent="0" marL="0">
              <a:buFontTx/>
              <a:buNone/>
            </a:pPr>
            <a:r>
              <a:rPr altLang="en-PK" dirty="0" lang="en-US">
                <a:latin charset="0" panose="020B0609020204030204" pitchFamily="49" typeface="Consolas"/>
              </a:rPr>
              <a:t>		name[</a:t>
            </a:r>
            <a:r>
              <a:rPr altLang="en-PK" dirty="0" err="1" lang="en-US">
                <a:latin charset="0" panose="020B0609020204030204" pitchFamily="49" typeface="Consolas"/>
              </a:rPr>
              <a:t>i</a:t>
            </a:r>
            <a:r>
              <a:rPr altLang="en-PK" dirty="0" lang="en-US">
                <a:latin charset="0" panose="020B0609020204030204" pitchFamily="49" typeface="Consolas"/>
              </a:rPr>
              <a:t>] = s.name[</a:t>
            </a:r>
            <a:r>
              <a:rPr altLang="en-PK" dirty="0" err="1" lang="en-US">
                <a:latin charset="0" panose="020B0609020204030204" pitchFamily="49" typeface="Consolas"/>
              </a:rPr>
              <a:t>i</a:t>
            </a:r>
            <a:r>
              <a:rPr altLang="en-PK" dirty="0" lang="en-US">
                <a:latin charset="0" panose="020B0609020204030204" pitchFamily="49" typeface="Consolas"/>
              </a:rPr>
              <a:t>];   </a:t>
            </a:r>
            <a:r>
              <a:rPr altLang="en-PK" dirty="0" lang="en-PK">
                <a:latin charset="0" panose="020B0609020204030204" pitchFamily="49" typeface="Consolas"/>
              </a:rPr>
              <a:t>}</a:t>
            </a: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	} 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r>
              <a:rPr altLang="en-PK" dirty="0" lang="en-US" sz="2300">
                <a:latin charset="0" panose="020B0609020204030204" pitchFamily="49" typeface="Consolas"/>
                <a:cs charset="0" panose="02070309020205020404" pitchFamily="49" typeface="Courier New"/>
              </a:rPr>
              <a:t>};</a:t>
            </a:r>
          </a:p>
          <a:p>
            <a:pPr algn="just" eaLnBrk="1" hangingPunct="1" indent="0" marL="0">
              <a:buClr>
                <a:schemeClr val="tx1"/>
              </a:buClr>
              <a:buSzPct val="75000"/>
              <a:buFontTx/>
              <a:buNone/>
            </a:pPr>
            <a:endParaRPr altLang="en-PK" dirty="0" lang="en-US" sz="2300">
              <a:latin charset="0" panose="020B0609020204030204" pitchFamily="49" typeface="Consolas"/>
              <a:cs charset="0" panose="02070309020205020404" pitchFamily="49" typeface="Courier New"/>
            </a:endParaRPr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3BA54B77-F090-40D5-BAED-C982E9C0290C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len="sm" type="none" w="sm"/>
                <a:tailEnd len="sm" type="none" w="sm"/>
              </a14:hiddenLine>
            </a:ext>
          </a:extLst>
        </p:spPr>
        <p:txBody>
          <a:bodyPr anchor="ctr" numCol="1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altLang="en-PK" lang="en-PK" sz="1800">
              <a:ea charset="-122" panose="02010600030101010101" pitchFamily="2" typeface="SimSun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len="lg" type="triangle" w="lg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>PEARSON</Company>
  <Words>14197</Words>
  <Paragraphs>2524</Paragraphs>
  <Slides>168</Slides>
  <Notes>127</Notes>
  <TotalTime>5595</TotalTime>
  <HiddenSlides>1</HiddenSlides>
  <MMClips>0</MMClips>
  <ScaleCrop>false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168</vt:i4>
      </vt:variant>
    </vt:vector>
  </HeadingPairs>
  <TitlesOfParts>
    <vt:vector baseType="lpstr" size="181">
      <vt:lpstr>Arial</vt:lpstr>
      <vt:lpstr>AvantGarde</vt:lpstr>
      <vt:lpstr>Calibri</vt:lpstr>
      <vt:lpstr>Consolas</vt:lpstr>
      <vt:lpstr>Courier</vt:lpstr>
      <vt:lpstr>Courier New</vt:lpstr>
      <vt:lpstr>Monotype Sorts</vt:lpstr>
      <vt:lpstr>Tahoma</vt:lpstr>
      <vt:lpstr>Times New Roman</vt:lpstr>
      <vt:lpstr>verdana</vt:lpstr>
      <vt:lpstr>Default Design</vt:lpstr>
      <vt:lpstr>1_Default Design</vt:lpstr>
      <vt:lpstr>Office Theme</vt:lpstr>
      <vt:lpstr>PowerPoint Presentation</vt:lpstr>
      <vt:lpstr>Procedural Programming</vt:lpstr>
      <vt:lpstr>Limitations of Procedural Programming</vt:lpstr>
      <vt:lpstr>Object Oriented Programming</vt:lpstr>
      <vt:lpstr>Some Examples of Objects</vt:lpstr>
      <vt:lpstr>Objects Interact with Each Other</vt:lpstr>
      <vt:lpstr>Object-Oriented Programming Terminology</vt:lpstr>
      <vt:lpstr>Classes and Objects</vt:lpstr>
      <vt:lpstr>Classes and Objects</vt:lpstr>
      <vt:lpstr>Introduction to Classes</vt:lpstr>
      <vt:lpstr>Class Example</vt:lpstr>
      <vt:lpstr>Defining an Instance of a Class</vt:lpstr>
      <vt:lpstr>Access Specifiers</vt:lpstr>
      <vt:lpstr>Class Example</vt:lpstr>
      <vt:lpstr>More on Access Specifiers</vt:lpstr>
      <vt:lpstr>Access Specifiers</vt:lpstr>
      <vt:lpstr>Access Specifiers</vt:lpstr>
      <vt:lpstr>Access Specifiers</vt:lpstr>
      <vt:lpstr>Defining a Member Functions</vt:lpstr>
      <vt:lpstr>Defining a Member Functions</vt:lpstr>
      <vt:lpstr>Defining a Member Functions</vt:lpstr>
      <vt:lpstr>Defining a Member Functions</vt:lpstr>
      <vt:lpstr>Private Member Functions</vt:lpstr>
      <vt:lpstr>Private Member Functions</vt:lpstr>
      <vt:lpstr>Using Private Member Functions</vt:lpstr>
      <vt:lpstr>Private Member Functions</vt:lpstr>
      <vt:lpstr>Setters and Getters</vt:lpstr>
      <vt:lpstr>PowerPoint Presentation</vt:lpstr>
      <vt:lpstr>PowerPoint Presentation</vt:lpstr>
      <vt:lpstr>Using const With Member Functions</vt:lpstr>
      <vt:lpstr>Getters do not change an object's data, so they should be marked const.</vt:lpstr>
      <vt:lpstr>Avoiding Stale Data</vt:lpstr>
      <vt:lpstr>Pointer to an Object</vt:lpstr>
      <vt:lpstr>Pointer to an Object</vt:lpstr>
      <vt:lpstr>Pointer to an Object</vt:lpstr>
      <vt:lpstr>Pointer to an Object</vt:lpstr>
      <vt:lpstr>Reference to Objects</vt:lpstr>
      <vt:lpstr>Reference to Objects</vt:lpstr>
      <vt:lpstr>Reference and Pointers to Objects</vt:lpstr>
      <vt:lpstr>Separating Specification from Implementation</vt:lpstr>
      <vt:lpstr>PowerPoint Presentation</vt:lpstr>
      <vt:lpstr>PowerPoint Presentation</vt:lpstr>
      <vt:lpstr>Constructors</vt:lpstr>
      <vt:lpstr>Constructors</vt:lpstr>
      <vt:lpstr>Constructors</vt:lpstr>
      <vt:lpstr>Constructors</vt:lpstr>
      <vt:lpstr>Constructors</vt:lpstr>
      <vt:lpstr>What Constructors Do</vt:lpstr>
      <vt:lpstr>Default Constructors</vt:lpstr>
      <vt:lpstr>Parametrized Constructors</vt:lpstr>
      <vt:lpstr>Parametrized Constructors</vt:lpstr>
      <vt:lpstr>More About Default Constructors</vt:lpstr>
      <vt:lpstr>More About Default Constructors</vt:lpstr>
      <vt:lpstr>More About Default Constructors</vt:lpstr>
      <vt:lpstr>Classes with No Default Constructor</vt:lpstr>
      <vt:lpstr>Destructors</vt:lpstr>
      <vt:lpstr>Example InventoryItem.h</vt:lpstr>
      <vt:lpstr>PowerPoint Presentation</vt:lpstr>
      <vt:lpstr>Constructors, Destructors, and Dynamically Allocated Objects</vt:lpstr>
      <vt:lpstr>Only One Default Constructor                     and One Destructor</vt:lpstr>
      <vt:lpstr>Member Function Overloading</vt:lpstr>
      <vt:lpstr>When Constructors and Destructors Are Called</vt:lpstr>
      <vt:lpstr>PowerPoint Presentation</vt:lpstr>
      <vt:lpstr>PowerPoint Presentation</vt:lpstr>
      <vt:lpstr>PowerPoint Presentation</vt:lpstr>
      <vt:lpstr>Destructor Example</vt:lpstr>
      <vt:lpstr>PowerPoint Presentation</vt:lpstr>
      <vt:lpstr>Arrays of Objects</vt:lpstr>
      <vt:lpstr>Arrays of Objects</vt:lpstr>
      <vt:lpstr>Arrays of Objects</vt:lpstr>
      <vt:lpstr>Arrays of Objects</vt:lpstr>
      <vt:lpstr>Accessing Objects in an Array</vt:lpstr>
      <vt:lpstr>Array of pointers to objects</vt:lpstr>
      <vt:lpstr>Default Member-wise Assignment</vt:lpstr>
      <vt:lpstr>Default Member-wise Assignment</vt:lpstr>
      <vt:lpstr>Default Member-wise Assignment</vt:lpstr>
      <vt:lpstr>Default Member-wise Assignment</vt:lpstr>
      <vt:lpstr>PowerPoint Presentation</vt:lpstr>
      <vt:lpstr>PowerPoint Presentation</vt:lpstr>
      <vt:lpstr>Default Copy Constructor</vt:lpstr>
      <vt:lpstr>Copy constructor</vt:lpstr>
      <vt:lpstr>Copy Constructor for Class Date</vt:lpstr>
      <vt:lpstr>Uses of the Copy Constructor</vt:lpstr>
      <vt:lpstr>Copy Constructor:  Defining a New Object</vt:lpstr>
      <vt:lpstr>Copy Constructor: Passing Objects by Value</vt:lpstr>
      <vt:lpstr>Some Issues with the Default Copy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Issues with Default Copy Constructor – Shallow Copy</vt:lpstr>
      <vt:lpstr>User-defined Copy Constructor, required?</vt:lpstr>
      <vt:lpstr>User defined Copy Constructor – Deep Copy</vt:lpstr>
      <vt:lpstr>PowerPoint Presentation</vt:lpstr>
      <vt:lpstr>PowerPoint Presentation</vt:lpstr>
      <vt:lpstr>Shallow Copy</vt:lpstr>
      <vt:lpstr>Deep Copy</vt:lpstr>
      <vt:lpstr>Deep Copy</vt:lpstr>
      <vt:lpstr>Copy Constructor for Class Date</vt:lpstr>
      <vt:lpstr>Class Instance Variables (Attributes)</vt:lpstr>
      <vt:lpstr>Class Instance Variables (Attributes)</vt:lpstr>
      <vt:lpstr>Class Instance Variables (Attributes)</vt:lpstr>
      <vt:lpstr>Class Instance Variables (Attributes)</vt:lpstr>
      <vt:lpstr>Class Instance Variables (Attributes)</vt:lpstr>
      <vt:lpstr>static Class Members</vt:lpstr>
      <vt:lpstr>static Member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Member Variables</vt:lpstr>
      <vt:lpstr>static Member Variables</vt:lpstr>
      <vt:lpstr>Public static Member Variables</vt:lpstr>
      <vt:lpstr>Private static Member Variables</vt:lpstr>
      <vt:lpstr>static Member Variables</vt:lpstr>
      <vt:lpstr>static Member Functions</vt:lpstr>
      <vt:lpstr>static Member Functions</vt:lpstr>
      <vt:lpstr>static Member Functions</vt:lpstr>
      <vt:lpstr>Public static Member Functions</vt:lpstr>
      <vt:lpstr>Private static Member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Class Members</vt:lpstr>
      <vt:lpstr>this Pointer</vt:lpstr>
      <vt:lpstr>this Pointer</vt:lpstr>
      <vt:lpstr>Using the this Pointer</vt:lpstr>
      <vt:lpstr>Using the this Pointer</vt:lpstr>
      <vt:lpstr>Using the this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this Pointer</vt:lpstr>
      <vt:lpstr>PowerPoint Presentation</vt:lpstr>
      <vt:lpstr>PowerPoint Presentation</vt:lpstr>
      <vt:lpstr>Member Initializer List</vt:lpstr>
      <vt:lpstr>Member Initializer List</vt:lpstr>
      <vt:lpstr>Member Initializer List</vt:lpstr>
      <vt:lpstr>Member Initializer List</vt:lpstr>
      <vt:lpstr>Member Initializer List (Non-const Members)</vt:lpstr>
      <vt:lpstr>When to use Member Initializer List</vt:lpstr>
      <vt:lpstr>const Class Members</vt:lpstr>
      <vt:lpstr>Member Initializer List (non-static const)</vt:lpstr>
      <vt:lpstr>Member Initializer List (References)</vt:lpstr>
      <vt:lpstr>Member Initializer List  (parameter name same as data member)</vt:lpstr>
      <vt:lpstr>const Objects</vt:lpstr>
      <vt:lpstr>const Objects</vt:lpstr>
      <vt:lpstr>friend Functions and friend Classes</vt:lpstr>
      <vt:lpstr>friend Functions and friend Classes</vt:lpstr>
      <vt:lpstr>friend Functions and friend Classes</vt:lpstr>
      <vt:lpstr>PowerPoint Presentation</vt:lpstr>
      <vt:lpstr>PowerPoint Presentation</vt:lpstr>
      <vt:lpstr>PowerPoint Presentation</vt:lpstr>
      <vt:lpstr>PowerPoint Presentation</vt:lpstr>
      <vt:lpstr>friend Functions and friend Classes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2011-02-16T20:47:20Z</dcterms:created>
  <dc:creator>Tony Gaddis</dc:creator>
  <cp:lastModifiedBy>hira naveed</cp:lastModifiedBy>
  <dcterms:modified xsi:type="dcterms:W3CDTF">2022-04-01T19:05:51Z</dcterms:modified>
  <cp:revision>400</cp:revision>
  <dc:subject>Introduction to C++</dc:subject>
  <dc:title>Chapter 2</dc:title>
</cp:coreProperties>
</file>