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75" r:id="rId3"/>
    <p:sldId id="276" r:id="rId4"/>
    <p:sldId id="277" r:id="rId5"/>
    <p:sldId id="278" r:id="rId6"/>
    <p:sldId id="279" r:id="rId7"/>
    <p:sldId id="282" r:id="rId8"/>
    <p:sldId id="283" r:id="rId9"/>
    <p:sldId id="257" r:id="rId10"/>
    <p:sldId id="260" r:id="rId11"/>
    <p:sldId id="261" r:id="rId12"/>
    <p:sldId id="262" r:id="rId13"/>
    <p:sldId id="265" r:id="rId14"/>
    <p:sldId id="266" r:id="rId15"/>
    <p:sldId id="267" r:id="rId16"/>
    <p:sldId id="268" r:id="rId17"/>
    <p:sldId id="269" r:id="rId18"/>
    <p:sldId id="271" r:id="rId19"/>
    <p:sldId id="272" r:id="rId20"/>
    <p:sldId id="273" r:id="rId21"/>
    <p:sldId id="274"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867" autoAdjust="0"/>
  </p:normalViewPr>
  <p:slideViewPr>
    <p:cSldViewPr>
      <p:cViewPr varScale="1">
        <p:scale>
          <a:sx n="61" d="100"/>
          <a:sy n="61" d="100"/>
        </p:scale>
        <p:origin x="107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wnloads\BN\catdata%20-%20Copy.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r>
              <a:rPr lang="en-US" sz="2000" b="1"/>
              <a:t>Votes</a:t>
            </a:r>
            <a:endParaRPr lang="en-US" b="1"/>
          </a:p>
        </c:rich>
      </c:tx>
      <c:layout/>
      <c:overlay val="0"/>
      <c:spPr>
        <a:noFill/>
        <a:ln>
          <a:noFill/>
        </a:ln>
        <a:effectLst/>
      </c:spPr>
      <c:txPr>
        <a:bodyPr rot="0" spcFirstLastPara="1" vertOverflow="ellipsis" vert="horz" wrap="square" anchor="ctr" anchorCtr="1"/>
        <a:lstStyle/>
        <a:p>
          <a:pPr>
            <a:defRPr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manualLayout>
          <c:layoutTarget val="inner"/>
          <c:xMode val="edge"/>
          <c:yMode val="edge"/>
          <c:x val="3.9544762916777526E-2"/>
          <c:y val="2.3983133195245154E-2"/>
          <c:w val="0.92778902643599903"/>
          <c:h val="0.8072998974437231"/>
        </c:manualLayout>
      </c:layout>
      <c:barChart>
        <c:barDir val="col"/>
        <c:grouping val="clustered"/>
        <c:varyColors val="0"/>
        <c:ser>
          <c:idx val="0"/>
          <c:order val="0"/>
          <c:tx>
            <c:strRef>
              <c:f>Sheet1!$B$1</c:f>
              <c:strCache>
                <c:ptCount val="1"/>
                <c:pt idx="0">
                  <c:v>Votes</c:v>
                </c:pt>
              </c:strCache>
            </c:strRef>
          </c:tx>
          <c:spPr>
            <a:solidFill>
              <a:schemeClr val="accent1">
                <a:alpha val="70000"/>
              </a:schemeClr>
            </a:solidFill>
            <a:ln>
              <a:noFill/>
            </a:ln>
            <a:effectLst/>
          </c:spPr>
          <c:invertIfNegative val="0"/>
          <c:cat>
            <c:strRef>
              <c:f>Sheet1!$A$2:$A$8</c:f>
              <c:strCache>
                <c:ptCount val="7"/>
                <c:pt idx="0">
                  <c:v>Strawberry</c:v>
                </c:pt>
                <c:pt idx="1">
                  <c:v>Vanilla</c:v>
                </c:pt>
                <c:pt idx="2">
                  <c:v>Mango</c:v>
                </c:pt>
                <c:pt idx="3">
                  <c:v>Pistachio</c:v>
                </c:pt>
                <c:pt idx="4">
                  <c:v>Cheese Cake</c:v>
                </c:pt>
                <c:pt idx="5">
                  <c:v>Mint</c:v>
                </c:pt>
                <c:pt idx="6">
                  <c:v>Crunch</c:v>
                </c:pt>
              </c:strCache>
            </c:strRef>
          </c:cat>
          <c:val>
            <c:numRef>
              <c:f>Sheet1!$B$2:$B$8</c:f>
              <c:numCache>
                <c:formatCode>General</c:formatCode>
                <c:ptCount val="7"/>
                <c:pt idx="0">
                  <c:v>20</c:v>
                </c:pt>
                <c:pt idx="1">
                  <c:v>18</c:v>
                </c:pt>
                <c:pt idx="2">
                  <c:v>50</c:v>
                </c:pt>
                <c:pt idx="3">
                  <c:v>77</c:v>
                </c:pt>
                <c:pt idx="4">
                  <c:v>10</c:v>
                </c:pt>
                <c:pt idx="5">
                  <c:v>2</c:v>
                </c:pt>
                <c:pt idx="6">
                  <c:v>72</c:v>
                </c:pt>
              </c:numCache>
            </c:numRef>
          </c:val>
        </c:ser>
        <c:dLbls>
          <c:showLegendKey val="0"/>
          <c:showVal val="0"/>
          <c:showCatName val="0"/>
          <c:showSerName val="0"/>
          <c:showPercent val="0"/>
          <c:showBubbleSize val="0"/>
        </c:dLbls>
        <c:gapWidth val="80"/>
        <c:overlap val="25"/>
        <c:axId val="277543456"/>
        <c:axId val="277547944"/>
      </c:barChart>
      <c:catAx>
        <c:axId val="27754345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cap="none" spc="20" normalizeH="0" baseline="0">
                <a:solidFill>
                  <a:schemeClr val="tx1">
                    <a:lumMod val="65000"/>
                    <a:lumOff val="35000"/>
                  </a:schemeClr>
                </a:solidFill>
                <a:latin typeface="+mn-lt"/>
                <a:ea typeface="+mn-ea"/>
                <a:cs typeface="+mn-cs"/>
              </a:defRPr>
            </a:pPr>
            <a:endParaRPr lang="en-US"/>
          </a:p>
        </c:txPr>
        <c:crossAx val="277547944"/>
        <c:crosses val="autoZero"/>
        <c:auto val="1"/>
        <c:lblAlgn val="ctr"/>
        <c:lblOffset val="100"/>
        <c:noMultiLvlLbl val="0"/>
      </c:catAx>
      <c:valAx>
        <c:axId val="277547944"/>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tx1">
                    <a:lumMod val="65000"/>
                    <a:lumOff val="35000"/>
                  </a:schemeClr>
                </a:solidFill>
                <a:latin typeface="+mn-lt"/>
                <a:ea typeface="+mn-ea"/>
                <a:cs typeface="+mn-cs"/>
              </a:defRPr>
            </a:pPr>
            <a:endParaRPr lang="en-US"/>
          </a:p>
        </c:txPr>
        <c:crossAx val="2775434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706EC3-9CC3-4292-BBF2-448967F4343F}" type="datetimeFigureOut">
              <a:rPr lang="en-US" smtClean="0"/>
              <a:t>11/6/2021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179ED58-5471-4538-959E-D6E360060D9E}" type="slidenum">
              <a:rPr lang="en-US" smtClean="0"/>
              <a:t>‹#›</a:t>
            </a:fld>
            <a:endParaRPr lang="en-US"/>
          </a:p>
        </p:txBody>
      </p:sp>
    </p:spTree>
    <p:extLst>
      <p:ext uri="{BB962C8B-B14F-4D97-AF65-F5344CB8AC3E}">
        <p14:creationId xmlns:p14="http://schemas.microsoft.com/office/powerpoint/2010/main" val="355301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79ED58-5471-4538-959E-D6E360060D9E}" type="slidenum">
              <a:rPr lang="en-US" smtClean="0"/>
              <a:t>1</a:t>
            </a:fld>
            <a:endParaRPr lang="en-US"/>
          </a:p>
        </p:txBody>
      </p:sp>
    </p:spTree>
    <p:extLst>
      <p:ext uri="{BB962C8B-B14F-4D97-AF65-F5344CB8AC3E}">
        <p14:creationId xmlns:p14="http://schemas.microsoft.com/office/powerpoint/2010/main" val="1498202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8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40981" y="464819"/>
            <a:ext cx="10455371" cy="155665"/>
          </a:xfrm>
          <a:prstGeom prst="rect">
            <a:avLst/>
          </a:prstGeom>
        </p:spPr>
      </p:pic>
      <p:sp>
        <p:nvSpPr>
          <p:cNvPr id="17" name="bg object 17"/>
          <p:cNvSpPr/>
          <p:nvPr/>
        </p:nvSpPr>
        <p:spPr>
          <a:xfrm>
            <a:off x="838200" y="816863"/>
            <a:ext cx="10515600" cy="5529580"/>
          </a:xfrm>
          <a:custGeom>
            <a:avLst/>
            <a:gdLst/>
            <a:ahLst/>
            <a:cxnLst/>
            <a:rect l="l" t="t" r="r" b="b"/>
            <a:pathLst>
              <a:path w="10515600" h="5529580">
                <a:moveTo>
                  <a:pt x="10515600" y="0"/>
                </a:moveTo>
                <a:lnTo>
                  <a:pt x="0" y="0"/>
                </a:lnTo>
                <a:lnTo>
                  <a:pt x="0" y="5529072"/>
                </a:lnTo>
                <a:lnTo>
                  <a:pt x="10515600" y="5529072"/>
                </a:lnTo>
                <a:lnTo>
                  <a:pt x="10515600" y="0"/>
                </a:lnTo>
                <a:close/>
              </a:path>
            </a:pathLst>
          </a:custGeom>
          <a:solidFill>
            <a:srgbClr val="38562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79699" y="2720466"/>
            <a:ext cx="5832601" cy="574039"/>
          </a:xfrm>
          <a:prstGeom prst="rect">
            <a:avLst/>
          </a:prstGeom>
        </p:spPr>
        <p:txBody>
          <a:bodyPr wrap="square" lIns="0" tIns="0" rIns="0" bIns="0">
            <a:spAutoFit/>
          </a:bodyPr>
          <a:lstStyle>
            <a:lvl1pPr>
              <a:defRPr sz="3600" b="0" i="0">
                <a:solidFill>
                  <a:schemeClr val="bg1"/>
                </a:solidFill>
                <a:latin typeface="Calibri"/>
                <a:cs typeface="Calibri"/>
              </a:defRPr>
            </a:lvl1pPr>
          </a:lstStyle>
          <a:p>
            <a:endParaRPr/>
          </a:p>
        </p:txBody>
      </p:sp>
      <p:sp>
        <p:nvSpPr>
          <p:cNvPr id="3" name="Holder 3"/>
          <p:cNvSpPr>
            <a:spLocks noGrp="1"/>
          </p:cNvSpPr>
          <p:nvPr>
            <p:ph type="body" idx="1"/>
          </p:nvPr>
        </p:nvSpPr>
        <p:spPr>
          <a:xfrm>
            <a:off x="3496437" y="3205733"/>
            <a:ext cx="5199125" cy="1583689"/>
          </a:xfrm>
          <a:prstGeom prst="rect">
            <a:avLst/>
          </a:prstGeom>
        </p:spPr>
        <p:txBody>
          <a:bodyPr wrap="square" lIns="0" tIns="0" rIns="0" bIns="0">
            <a:spAutoFit/>
          </a:bodyPr>
          <a:lstStyle>
            <a:lvl1pPr>
              <a:defRPr sz="2800" b="1"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4351" y="1949195"/>
            <a:ext cx="8243570" cy="3171825"/>
          </a:xfrm>
          <a:custGeom>
            <a:avLst/>
            <a:gdLst/>
            <a:ahLst/>
            <a:cxnLst/>
            <a:rect l="l" t="t" r="r" b="b"/>
            <a:pathLst>
              <a:path w="8243570" h="3171825">
                <a:moveTo>
                  <a:pt x="8243316" y="0"/>
                </a:moveTo>
                <a:lnTo>
                  <a:pt x="0" y="0"/>
                </a:lnTo>
                <a:lnTo>
                  <a:pt x="0" y="3171443"/>
                </a:lnTo>
                <a:lnTo>
                  <a:pt x="8243316" y="3171443"/>
                </a:lnTo>
                <a:lnTo>
                  <a:pt x="8243316" y="0"/>
                </a:lnTo>
                <a:close/>
              </a:path>
            </a:pathLst>
          </a:custGeom>
          <a:solidFill>
            <a:srgbClr val="366657"/>
          </a:solidFill>
        </p:spPr>
        <p:txBody>
          <a:bodyPr wrap="square" lIns="0" tIns="0" rIns="0" bIns="0" rtlCol="0"/>
          <a:lstStyle/>
          <a:p>
            <a:endParaRPr/>
          </a:p>
        </p:txBody>
      </p:sp>
      <p:sp>
        <p:nvSpPr>
          <p:cNvPr id="3" name="object 3"/>
          <p:cNvSpPr txBox="1">
            <a:spLocks noGrp="1"/>
          </p:cNvSpPr>
          <p:nvPr>
            <p:ph type="title"/>
          </p:nvPr>
        </p:nvSpPr>
        <p:spPr>
          <a:xfrm>
            <a:off x="5131689" y="1926158"/>
            <a:ext cx="2027555" cy="391795"/>
          </a:xfrm>
          <a:prstGeom prst="rect">
            <a:avLst/>
          </a:prstGeom>
        </p:spPr>
        <p:txBody>
          <a:bodyPr vert="horz" wrap="square" lIns="0" tIns="12700" rIns="0" bIns="0" rtlCol="0">
            <a:spAutoFit/>
          </a:bodyPr>
          <a:lstStyle/>
          <a:p>
            <a:pPr marL="12700">
              <a:lnSpc>
                <a:spcPct val="100000"/>
              </a:lnSpc>
              <a:spcBef>
                <a:spcPts val="100"/>
              </a:spcBef>
            </a:pPr>
            <a:r>
              <a:rPr sz="2400" b="1" u="heavy" spc="225" dirty="0">
                <a:uFill>
                  <a:solidFill>
                    <a:srgbClr val="FFFFFF"/>
                  </a:solidFill>
                </a:uFill>
                <a:latin typeface="Trebuchet MS"/>
                <a:cs typeface="Trebuchet MS"/>
              </a:rPr>
              <a:t>LECTURE</a:t>
            </a:r>
            <a:r>
              <a:rPr sz="2400" b="1" u="heavy" spc="-180" dirty="0">
                <a:uFill>
                  <a:solidFill>
                    <a:srgbClr val="FFFFFF"/>
                  </a:solidFill>
                </a:uFill>
                <a:latin typeface="Trebuchet MS"/>
                <a:cs typeface="Trebuchet MS"/>
              </a:rPr>
              <a:t> </a:t>
            </a:r>
            <a:r>
              <a:rPr sz="2400" b="1" u="heavy" spc="-85" dirty="0">
                <a:uFill>
                  <a:solidFill>
                    <a:srgbClr val="FFFFFF"/>
                  </a:solidFill>
                </a:uFill>
                <a:latin typeface="Trebuchet MS"/>
                <a:cs typeface="Trebuchet MS"/>
              </a:rPr>
              <a:t>-01</a:t>
            </a:r>
            <a:endParaRPr sz="2400">
              <a:latin typeface="Trebuchet MS"/>
              <a:cs typeface="Trebuchet MS"/>
            </a:endParaRPr>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97155" algn="ctr">
              <a:lnSpc>
                <a:spcPct val="100000"/>
              </a:lnSpc>
              <a:spcBef>
                <a:spcPts val="95"/>
              </a:spcBef>
            </a:pPr>
            <a:r>
              <a:rPr dirty="0"/>
              <a:t>Fun</a:t>
            </a:r>
            <a:r>
              <a:rPr spc="5" dirty="0"/>
              <a:t>d</a:t>
            </a:r>
            <a:r>
              <a:rPr spc="40" dirty="0"/>
              <a:t>amen</a:t>
            </a:r>
            <a:r>
              <a:rPr spc="30" dirty="0"/>
              <a:t>t</a:t>
            </a:r>
            <a:r>
              <a:rPr spc="-30" dirty="0"/>
              <a:t>als</a:t>
            </a:r>
            <a:r>
              <a:rPr spc="-95" dirty="0"/>
              <a:t> </a:t>
            </a:r>
            <a:r>
              <a:rPr spc="-75" dirty="0"/>
              <a:t>o</a:t>
            </a:r>
            <a:r>
              <a:rPr spc="-50" dirty="0"/>
              <a:t>f</a:t>
            </a:r>
            <a:r>
              <a:rPr spc="-80" dirty="0"/>
              <a:t> </a:t>
            </a:r>
            <a:r>
              <a:rPr spc="170" dirty="0"/>
              <a:t>Da</a:t>
            </a:r>
            <a:r>
              <a:rPr spc="120" dirty="0"/>
              <a:t>t</a:t>
            </a:r>
            <a:r>
              <a:rPr spc="-10" dirty="0"/>
              <a:t>a</a:t>
            </a:r>
            <a:r>
              <a:rPr spc="-370" dirty="0"/>
              <a:t> </a:t>
            </a:r>
            <a:r>
              <a:rPr spc="85" dirty="0"/>
              <a:t>Ana</a:t>
            </a:r>
            <a:r>
              <a:rPr spc="20" dirty="0"/>
              <a:t>l</a:t>
            </a:r>
            <a:r>
              <a:rPr spc="-45" dirty="0"/>
              <a:t>ysis</a:t>
            </a:r>
          </a:p>
          <a:p>
            <a:pPr marL="97155">
              <a:lnSpc>
                <a:spcPct val="100000"/>
              </a:lnSpc>
              <a:spcBef>
                <a:spcPts val="15"/>
              </a:spcBef>
            </a:pPr>
            <a:endParaRPr sz="3100"/>
          </a:p>
          <a:p>
            <a:pPr marL="97155" algn="ctr">
              <a:lnSpc>
                <a:spcPct val="100000"/>
              </a:lnSpc>
            </a:pPr>
            <a:r>
              <a:rPr sz="2400" i="1" u="heavy" spc="-55" dirty="0">
                <a:uFill>
                  <a:solidFill>
                    <a:srgbClr val="FFFFFF"/>
                  </a:solidFill>
                </a:uFill>
                <a:latin typeface="Trebuchet MS"/>
                <a:cs typeface="Trebuchet MS"/>
              </a:rPr>
              <a:t>Course</a:t>
            </a:r>
            <a:r>
              <a:rPr sz="2400" i="1" u="heavy" spc="-45" dirty="0">
                <a:uFill>
                  <a:solidFill>
                    <a:srgbClr val="FFFFFF"/>
                  </a:solidFill>
                </a:uFill>
                <a:latin typeface="Trebuchet MS"/>
                <a:cs typeface="Trebuchet MS"/>
              </a:rPr>
              <a:t> </a:t>
            </a:r>
            <a:r>
              <a:rPr sz="2400" i="1" u="heavy" spc="-105" dirty="0">
                <a:uFill>
                  <a:solidFill>
                    <a:srgbClr val="FFFFFF"/>
                  </a:solidFill>
                </a:uFill>
                <a:latin typeface="Trebuchet MS"/>
                <a:cs typeface="Trebuchet MS"/>
              </a:rPr>
              <a:t>Instructor</a:t>
            </a:r>
            <a:endParaRPr sz="2400">
              <a:latin typeface="Trebuchet MS"/>
              <a:cs typeface="Trebuchet MS"/>
            </a:endParaRPr>
          </a:p>
          <a:p>
            <a:pPr marL="102235" algn="ctr">
              <a:lnSpc>
                <a:spcPct val="100000"/>
              </a:lnSpc>
              <a:spcBef>
                <a:spcPts val="15"/>
              </a:spcBef>
            </a:pPr>
            <a:r>
              <a:rPr sz="2000" b="0" i="1" spc="-80" dirty="0">
                <a:latin typeface="Trebuchet MS"/>
                <a:cs typeface="Trebuchet MS"/>
              </a:rPr>
              <a:t>E</a:t>
            </a:r>
            <a:r>
              <a:rPr sz="2000" b="0" i="1" spc="-185" dirty="0">
                <a:latin typeface="Trebuchet MS"/>
                <a:cs typeface="Trebuchet MS"/>
              </a:rPr>
              <a:t>n</a:t>
            </a:r>
            <a:r>
              <a:rPr sz="2000" b="0" i="1" spc="-180" dirty="0">
                <a:latin typeface="Trebuchet MS"/>
                <a:cs typeface="Trebuchet MS"/>
              </a:rPr>
              <a:t>g</a:t>
            </a:r>
            <a:r>
              <a:rPr sz="2000" b="0" i="1" spc="-320" dirty="0">
                <a:latin typeface="Trebuchet MS"/>
                <a:cs typeface="Trebuchet MS"/>
              </a:rPr>
              <a:t>r</a:t>
            </a:r>
            <a:r>
              <a:rPr sz="2000" b="0" i="1" spc="-340" dirty="0">
                <a:latin typeface="Trebuchet MS"/>
                <a:cs typeface="Trebuchet MS"/>
              </a:rPr>
              <a:t>.</a:t>
            </a:r>
            <a:r>
              <a:rPr sz="2000" b="0" i="1" spc="-270" dirty="0">
                <a:latin typeface="Trebuchet MS"/>
                <a:cs typeface="Trebuchet MS"/>
              </a:rPr>
              <a:t> </a:t>
            </a:r>
            <a:r>
              <a:rPr sz="2000" b="0" i="1" spc="75" dirty="0">
                <a:latin typeface="Trebuchet MS"/>
                <a:cs typeface="Trebuchet MS"/>
              </a:rPr>
              <a:t>N</a:t>
            </a:r>
            <a:r>
              <a:rPr sz="2000" b="0" i="1" spc="-140" dirty="0">
                <a:latin typeface="Trebuchet MS"/>
                <a:cs typeface="Trebuchet MS"/>
              </a:rPr>
              <a:t>a</a:t>
            </a:r>
            <a:r>
              <a:rPr sz="2000" b="0" i="1" spc="-275" dirty="0">
                <a:latin typeface="Trebuchet MS"/>
                <a:cs typeface="Trebuchet MS"/>
              </a:rPr>
              <a:t>i</a:t>
            </a:r>
            <a:r>
              <a:rPr sz="2000" b="0" i="1" spc="-185" dirty="0">
                <a:latin typeface="Trebuchet MS"/>
                <a:cs typeface="Trebuchet MS"/>
              </a:rPr>
              <a:t>n</a:t>
            </a:r>
            <a:r>
              <a:rPr sz="2000" b="0" i="1" spc="-110" dirty="0">
                <a:latin typeface="Trebuchet MS"/>
                <a:cs typeface="Trebuchet MS"/>
              </a:rPr>
              <a:t>a</a:t>
            </a:r>
            <a:r>
              <a:rPr sz="2000" b="0" i="1" spc="-75" dirty="0">
                <a:latin typeface="Trebuchet MS"/>
                <a:cs typeface="Trebuchet MS"/>
              </a:rPr>
              <a:t> </a:t>
            </a:r>
            <a:r>
              <a:rPr sz="2000" b="0" i="1" spc="-85" dirty="0">
                <a:latin typeface="Trebuchet MS"/>
                <a:cs typeface="Trebuchet MS"/>
              </a:rPr>
              <a:t>S</a:t>
            </a:r>
            <a:r>
              <a:rPr sz="2000" b="0" i="1" spc="-140" dirty="0">
                <a:latin typeface="Trebuchet MS"/>
                <a:cs typeface="Trebuchet MS"/>
              </a:rPr>
              <a:t>a</a:t>
            </a:r>
            <a:r>
              <a:rPr sz="2000" b="0" i="1" spc="-275" dirty="0">
                <a:latin typeface="Trebuchet MS"/>
                <a:cs typeface="Trebuchet MS"/>
              </a:rPr>
              <a:t>i</a:t>
            </a:r>
            <a:r>
              <a:rPr sz="2000" b="0" i="1" spc="-175" dirty="0">
                <a:latin typeface="Trebuchet MS"/>
                <a:cs typeface="Trebuchet MS"/>
              </a:rPr>
              <a:t>d</a:t>
            </a:r>
            <a:endParaRPr sz="2000">
              <a:latin typeface="Trebuchet MS"/>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60" dirty="0">
                <a:solidFill>
                  <a:srgbClr val="B8E6CA"/>
                </a:solidFill>
                <a:latin typeface="Trebuchet MS"/>
                <a:cs typeface="Trebuchet MS"/>
              </a:rPr>
              <a:t>The</a:t>
            </a:r>
            <a:r>
              <a:rPr sz="2800" b="1" spc="-75" dirty="0">
                <a:solidFill>
                  <a:srgbClr val="B8E6CA"/>
                </a:solidFill>
                <a:latin typeface="Trebuchet MS"/>
                <a:cs typeface="Trebuchet MS"/>
              </a:rPr>
              <a:t> </a:t>
            </a:r>
            <a:r>
              <a:rPr sz="2800" b="1" spc="25" dirty="0">
                <a:solidFill>
                  <a:srgbClr val="B8E6CA"/>
                </a:solidFill>
                <a:latin typeface="Trebuchet MS"/>
                <a:cs typeface="Trebuchet MS"/>
              </a:rPr>
              <a:t>importance</a:t>
            </a:r>
            <a:r>
              <a:rPr sz="2800" b="1" spc="-45" dirty="0">
                <a:solidFill>
                  <a:srgbClr val="B8E6CA"/>
                </a:solidFill>
                <a:latin typeface="Trebuchet MS"/>
                <a:cs typeface="Trebuchet MS"/>
              </a:rPr>
              <a:t> </a:t>
            </a:r>
            <a:r>
              <a:rPr sz="2800" b="1" spc="-60" dirty="0">
                <a:solidFill>
                  <a:srgbClr val="B8E6CA"/>
                </a:solidFill>
                <a:latin typeface="Trebuchet MS"/>
                <a:cs typeface="Trebuchet MS"/>
              </a:rPr>
              <a:t>of</a:t>
            </a:r>
            <a:r>
              <a:rPr sz="2800" b="1" spc="-80" dirty="0">
                <a:solidFill>
                  <a:srgbClr val="B8E6CA"/>
                </a:solidFill>
                <a:latin typeface="Trebuchet MS"/>
                <a:cs typeface="Trebuchet MS"/>
              </a:rPr>
              <a:t> </a:t>
            </a:r>
            <a:r>
              <a:rPr sz="2800" b="1" spc="110" dirty="0">
                <a:solidFill>
                  <a:srgbClr val="B8E6CA"/>
                </a:solidFill>
                <a:latin typeface="Trebuchet MS"/>
                <a:cs typeface="Trebuchet MS"/>
              </a:rPr>
              <a:t>Data</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9095105" cy="1489075"/>
          </a:xfrm>
          <a:prstGeom prst="rect">
            <a:avLst/>
          </a:prstGeom>
        </p:spPr>
        <p:txBody>
          <a:bodyPr vert="horz" wrap="square" lIns="0" tIns="12700" rIns="0" bIns="0" rtlCol="0">
            <a:spAutoFit/>
          </a:bodyPr>
          <a:lstStyle/>
          <a:p>
            <a:pPr marL="355600" marR="5080" indent="-343535">
              <a:lnSpc>
                <a:spcPct val="100000"/>
              </a:lnSpc>
              <a:spcBef>
                <a:spcPts val="100"/>
              </a:spcBef>
              <a:buFont typeface="Wingdings"/>
              <a:buChar char=""/>
              <a:tabLst>
                <a:tab pos="355600" algn="l"/>
                <a:tab pos="356235" algn="l"/>
              </a:tabLst>
            </a:pPr>
            <a:r>
              <a:rPr sz="2400" spc="-5" dirty="0">
                <a:solidFill>
                  <a:srgbClr val="385622"/>
                </a:solidFill>
                <a:latin typeface="Calibri"/>
                <a:cs typeface="Calibri"/>
              </a:rPr>
              <a:t>Can </a:t>
            </a:r>
            <a:r>
              <a:rPr sz="2400" spc="-15" dirty="0">
                <a:solidFill>
                  <a:srgbClr val="385622"/>
                </a:solidFill>
                <a:latin typeface="Calibri"/>
                <a:cs typeface="Calibri"/>
              </a:rPr>
              <a:t>we </a:t>
            </a:r>
            <a:r>
              <a:rPr sz="2400" spc="-5" dirty="0">
                <a:solidFill>
                  <a:srgbClr val="385622"/>
                </a:solidFill>
                <a:latin typeface="Calibri"/>
                <a:cs typeface="Calibri"/>
              </a:rPr>
              <a:t>do something </a:t>
            </a:r>
            <a:r>
              <a:rPr sz="2400" spc="-10" dirty="0">
                <a:solidFill>
                  <a:srgbClr val="385622"/>
                </a:solidFill>
                <a:latin typeface="Calibri"/>
                <a:cs typeface="Calibri"/>
              </a:rPr>
              <a:t>useful </a:t>
            </a:r>
            <a:r>
              <a:rPr sz="2400" dirty="0">
                <a:solidFill>
                  <a:srgbClr val="385622"/>
                </a:solidFill>
                <a:latin typeface="Calibri"/>
                <a:cs typeface="Calibri"/>
              </a:rPr>
              <a:t>with the </a:t>
            </a:r>
            <a:r>
              <a:rPr sz="2400" spc="-5" dirty="0">
                <a:solidFill>
                  <a:srgbClr val="385622"/>
                </a:solidFill>
                <a:latin typeface="Calibri"/>
                <a:cs typeface="Calibri"/>
              </a:rPr>
              <a:t>enormous amount of </a:t>
            </a:r>
            <a:r>
              <a:rPr sz="2400" spc="-15" dirty="0">
                <a:solidFill>
                  <a:srgbClr val="385622"/>
                </a:solidFill>
                <a:latin typeface="Calibri"/>
                <a:cs typeface="Calibri"/>
              </a:rPr>
              <a:t>data </a:t>
            </a:r>
            <a:r>
              <a:rPr sz="2400" spc="-10" dirty="0">
                <a:solidFill>
                  <a:srgbClr val="385622"/>
                </a:solidFill>
                <a:latin typeface="Calibri"/>
                <a:cs typeface="Calibri"/>
              </a:rPr>
              <a:t>that </a:t>
            </a:r>
            <a:r>
              <a:rPr sz="2400" dirty="0">
                <a:solidFill>
                  <a:srgbClr val="385622"/>
                </a:solidFill>
                <a:latin typeface="Calibri"/>
                <a:cs typeface="Calibri"/>
              </a:rPr>
              <a:t>is </a:t>
            </a:r>
            <a:r>
              <a:rPr sz="2400" spc="-530" dirty="0">
                <a:solidFill>
                  <a:srgbClr val="385622"/>
                </a:solidFill>
                <a:latin typeface="Calibri"/>
                <a:cs typeface="Calibri"/>
              </a:rPr>
              <a:t> </a:t>
            </a:r>
            <a:r>
              <a:rPr sz="2400" spc="-15" dirty="0">
                <a:solidFill>
                  <a:srgbClr val="385622"/>
                </a:solidFill>
                <a:latin typeface="Calibri"/>
                <a:cs typeface="Calibri"/>
              </a:rPr>
              <a:t>generated </a:t>
            </a:r>
            <a:r>
              <a:rPr sz="2400" spc="-5" dirty="0">
                <a:solidFill>
                  <a:srgbClr val="385622"/>
                </a:solidFill>
                <a:latin typeface="Calibri"/>
                <a:cs typeface="Calibri"/>
              </a:rPr>
              <a:t>every</a:t>
            </a:r>
            <a:r>
              <a:rPr sz="2400" dirty="0">
                <a:solidFill>
                  <a:srgbClr val="385622"/>
                </a:solidFill>
                <a:latin typeface="Calibri"/>
                <a:cs typeface="Calibri"/>
              </a:rPr>
              <a:t> </a:t>
            </a:r>
            <a:r>
              <a:rPr sz="2400" spc="-5" dirty="0">
                <a:solidFill>
                  <a:srgbClr val="385622"/>
                </a:solidFill>
                <a:latin typeface="Calibri"/>
                <a:cs typeface="Calibri"/>
              </a:rPr>
              <a:t>minute?</a:t>
            </a:r>
            <a:endParaRPr sz="2400">
              <a:latin typeface="Calibri"/>
              <a:cs typeface="Calibri"/>
            </a:endParaRPr>
          </a:p>
          <a:p>
            <a:pPr marL="355600" indent="-343535">
              <a:lnSpc>
                <a:spcPct val="100000"/>
              </a:lnSpc>
              <a:buFont typeface="Wingdings"/>
              <a:buChar char=""/>
              <a:tabLst>
                <a:tab pos="355600" algn="l"/>
                <a:tab pos="356235" algn="l"/>
              </a:tabLst>
            </a:pPr>
            <a:r>
              <a:rPr sz="2400" spc="-5" dirty="0">
                <a:solidFill>
                  <a:srgbClr val="385622"/>
                </a:solidFill>
                <a:latin typeface="Calibri"/>
                <a:cs typeface="Calibri"/>
              </a:rPr>
              <a:t>Doing something</a:t>
            </a:r>
            <a:r>
              <a:rPr sz="2400" spc="-25" dirty="0">
                <a:solidFill>
                  <a:srgbClr val="385622"/>
                </a:solidFill>
                <a:latin typeface="Calibri"/>
                <a:cs typeface="Calibri"/>
              </a:rPr>
              <a:t> </a:t>
            </a:r>
            <a:r>
              <a:rPr sz="2400" spc="-10" dirty="0">
                <a:solidFill>
                  <a:srgbClr val="385622"/>
                </a:solidFill>
                <a:latin typeface="Calibri"/>
                <a:cs typeface="Calibri"/>
              </a:rPr>
              <a:t>useful</a:t>
            </a:r>
            <a:r>
              <a:rPr sz="2400" dirty="0">
                <a:solidFill>
                  <a:srgbClr val="385622"/>
                </a:solidFill>
                <a:latin typeface="Calibri"/>
                <a:cs typeface="Calibri"/>
              </a:rPr>
              <a:t> with</a:t>
            </a:r>
            <a:r>
              <a:rPr sz="2400" spc="-15" dirty="0">
                <a:solidFill>
                  <a:srgbClr val="385622"/>
                </a:solidFill>
                <a:latin typeface="Calibri"/>
                <a:cs typeface="Calibri"/>
              </a:rPr>
              <a:t> data</a:t>
            </a:r>
            <a:r>
              <a:rPr sz="2400" spc="-10" dirty="0">
                <a:solidFill>
                  <a:srgbClr val="385622"/>
                </a:solidFill>
                <a:latin typeface="Calibri"/>
                <a:cs typeface="Calibri"/>
              </a:rPr>
              <a:t> </a:t>
            </a:r>
            <a:r>
              <a:rPr sz="2400" dirty="0">
                <a:solidFill>
                  <a:srgbClr val="385622"/>
                </a:solidFill>
                <a:latin typeface="Calibri"/>
                <a:cs typeface="Calibri"/>
              </a:rPr>
              <a:t>=</a:t>
            </a:r>
            <a:r>
              <a:rPr sz="2400" spc="-5" dirty="0">
                <a:solidFill>
                  <a:srgbClr val="385622"/>
                </a:solidFill>
                <a:latin typeface="Calibri"/>
                <a:cs typeface="Calibri"/>
              </a:rPr>
              <a:t> </a:t>
            </a:r>
            <a:r>
              <a:rPr sz="2400" b="1" spc="-5" dirty="0">
                <a:solidFill>
                  <a:srgbClr val="385622"/>
                </a:solidFill>
                <a:latin typeface="Calibri"/>
                <a:cs typeface="Calibri"/>
              </a:rPr>
              <a:t>Analysis</a:t>
            </a:r>
            <a:r>
              <a:rPr sz="2400" b="1" spc="-10" dirty="0">
                <a:solidFill>
                  <a:srgbClr val="385622"/>
                </a:solidFill>
                <a:latin typeface="Calibri"/>
                <a:cs typeface="Calibri"/>
              </a:rPr>
              <a:t> </a:t>
            </a:r>
            <a:r>
              <a:rPr sz="2400" b="1" dirty="0">
                <a:solidFill>
                  <a:srgbClr val="385622"/>
                </a:solidFill>
                <a:latin typeface="Calibri"/>
                <a:cs typeface="Calibri"/>
              </a:rPr>
              <a:t>of </a:t>
            </a:r>
            <a:r>
              <a:rPr sz="2400" b="1" spc="-15" dirty="0">
                <a:solidFill>
                  <a:srgbClr val="385622"/>
                </a:solidFill>
                <a:latin typeface="Calibri"/>
                <a:cs typeface="Calibri"/>
              </a:rPr>
              <a:t>data!</a:t>
            </a:r>
            <a:endParaRPr sz="2400">
              <a:latin typeface="Calibri"/>
              <a:cs typeface="Calibri"/>
            </a:endParaRPr>
          </a:p>
          <a:p>
            <a:pPr marL="355600" indent="-343535">
              <a:lnSpc>
                <a:spcPct val="100000"/>
              </a:lnSpc>
              <a:buFont typeface="Wingdings"/>
              <a:buChar char=""/>
              <a:tabLst>
                <a:tab pos="355600" algn="l"/>
                <a:tab pos="356235" algn="l"/>
              </a:tabLst>
            </a:pPr>
            <a:r>
              <a:rPr sz="2400" spc="-15" dirty="0">
                <a:solidFill>
                  <a:srgbClr val="385622"/>
                </a:solidFill>
                <a:latin typeface="Calibri"/>
                <a:cs typeface="Calibri"/>
              </a:rPr>
              <a:t>Data</a:t>
            </a:r>
            <a:r>
              <a:rPr sz="2400" spc="-20" dirty="0">
                <a:solidFill>
                  <a:srgbClr val="385622"/>
                </a:solidFill>
                <a:latin typeface="Calibri"/>
                <a:cs typeface="Calibri"/>
              </a:rPr>
              <a:t> </a:t>
            </a:r>
            <a:r>
              <a:rPr sz="2400" spc="-5" dirty="0">
                <a:solidFill>
                  <a:srgbClr val="385622"/>
                </a:solidFill>
                <a:latin typeface="Calibri"/>
                <a:cs typeface="Calibri"/>
              </a:rPr>
              <a:t>Analysis</a:t>
            </a:r>
            <a:r>
              <a:rPr sz="2400" spc="-20" dirty="0">
                <a:solidFill>
                  <a:srgbClr val="385622"/>
                </a:solidFill>
                <a:latin typeface="Calibri"/>
                <a:cs typeface="Calibri"/>
              </a:rPr>
              <a:t> </a:t>
            </a:r>
            <a:r>
              <a:rPr sz="2400" spc="-10" dirty="0">
                <a:solidFill>
                  <a:srgbClr val="385622"/>
                </a:solidFill>
                <a:latin typeface="Calibri"/>
                <a:cs typeface="Calibri"/>
              </a:rPr>
              <a:t>requires </a:t>
            </a:r>
            <a:r>
              <a:rPr sz="2400" spc="-5" dirty="0">
                <a:solidFill>
                  <a:srgbClr val="385622"/>
                </a:solidFill>
                <a:latin typeface="Calibri"/>
                <a:cs typeface="Calibri"/>
              </a:rPr>
              <a:t>skilled people</a:t>
            </a:r>
            <a:r>
              <a:rPr sz="2400" spc="-10" dirty="0">
                <a:solidFill>
                  <a:srgbClr val="385622"/>
                </a:solidFill>
                <a:latin typeface="Calibri"/>
                <a:cs typeface="Calibri"/>
              </a:rPr>
              <a:t> </a:t>
            </a:r>
            <a:r>
              <a:rPr sz="2400" dirty="0">
                <a:solidFill>
                  <a:srgbClr val="385622"/>
                </a:solidFill>
                <a:latin typeface="Calibri"/>
                <a:cs typeface="Calibri"/>
              </a:rPr>
              <a:t>who </a:t>
            </a:r>
            <a:r>
              <a:rPr sz="2400" spc="-10" dirty="0">
                <a:solidFill>
                  <a:srgbClr val="385622"/>
                </a:solidFill>
                <a:latin typeface="Calibri"/>
                <a:cs typeface="Calibri"/>
              </a:rPr>
              <a:t>can</a:t>
            </a:r>
            <a:r>
              <a:rPr sz="2400" spc="-20" dirty="0">
                <a:solidFill>
                  <a:srgbClr val="385622"/>
                </a:solidFill>
                <a:latin typeface="Calibri"/>
                <a:cs typeface="Calibri"/>
              </a:rPr>
              <a:t> </a:t>
            </a:r>
            <a:r>
              <a:rPr sz="2400" spc="-10" dirty="0">
                <a:solidFill>
                  <a:srgbClr val="385622"/>
                </a:solidFill>
                <a:latin typeface="Calibri"/>
                <a:cs typeface="Calibri"/>
              </a:rPr>
              <a:t>work</a:t>
            </a:r>
            <a:r>
              <a:rPr sz="2400" spc="-5" dirty="0">
                <a:solidFill>
                  <a:srgbClr val="385622"/>
                </a:solidFill>
                <a:latin typeface="Calibri"/>
                <a:cs typeface="Calibri"/>
              </a:rPr>
              <a:t> </a:t>
            </a:r>
            <a:r>
              <a:rPr sz="2400" dirty="0">
                <a:solidFill>
                  <a:srgbClr val="385622"/>
                </a:solidFill>
                <a:latin typeface="Calibri"/>
                <a:cs typeface="Calibri"/>
              </a:rPr>
              <a:t>with</a:t>
            </a:r>
            <a:r>
              <a:rPr sz="2400" spc="-25" dirty="0">
                <a:solidFill>
                  <a:srgbClr val="385622"/>
                </a:solidFill>
                <a:latin typeface="Calibri"/>
                <a:cs typeface="Calibri"/>
              </a:rPr>
              <a:t> </a:t>
            </a:r>
            <a:r>
              <a:rPr sz="2400" spc="-15" dirty="0">
                <a:solidFill>
                  <a:srgbClr val="385622"/>
                </a:solidFill>
                <a:latin typeface="Calibri"/>
                <a:cs typeface="Calibri"/>
              </a:rPr>
              <a:t>data.</a:t>
            </a:r>
            <a:endParaRPr sz="2400">
              <a:latin typeface="Calibri"/>
              <a:cs typeface="Calibri"/>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110" dirty="0">
                <a:solidFill>
                  <a:srgbClr val="B8E6CA"/>
                </a:solidFill>
                <a:latin typeface="Trebuchet MS"/>
                <a:cs typeface="Trebuchet MS"/>
              </a:rPr>
              <a:t>Data</a:t>
            </a:r>
            <a:r>
              <a:rPr sz="2800" b="1" spc="-105" dirty="0">
                <a:solidFill>
                  <a:srgbClr val="B8E6CA"/>
                </a:solidFill>
                <a:latin typeface="Trebuchet MS"/>
                <a:cs typeface="Trebuchet MS"/>
              </a:rPr>
              <a:t> </a:t>
            </a:r>
            <a:r>
              <a:rPr sz="2800" b="1" spc="-15" dirty="0">
                <a:solidFill>
                  <a:srgbClr val="B8E6CA"/>
                </a:solidFill>
                <a:latin typeface="Trebuchet MS"/>
                <a:cs typeface="Trebuchet MS"/>
              </a:rPr>
              <a:t>Professionals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9437370" cy="3317875"/>
          </a:xfrm>
          <a:prstGeom prst="rect">
            <a:avLst/>
          </a:prstGeom>
        </p:spPr>
        <p:txBody>
          <a:bodyPr vert="horz" wrap="square" lIns="0" tIns="12700" rIns="0" bIns="0" rtlCol="0">
            <a:spAutoFit/>
          </a:bodyPr>
          <a:lstStyle/>
          <a:p>
            <a:pPr marL="355600" marR="573405" indent="-343535">
              <a:lnSpc>
                <a:spcPct val="100000"/>
              </a:lnSpc>
              <a:spcBef>
                <a:spcPts val="100"/>
              </a:spcBef>
              <a:buFont typeface="Wingdings"/>
              <a:buChar char=""/>
              <a:tabLst>
                <a:tab pos="355600" algn="l"/>
                <a:tab pos="356235" algn="l"/>
              </a:tabLst>
            </a:pPr>
            <a:r>
              <a:rPr sz="2400" dirty="0">
                <a:solidFill>
                  <a:srgbClr val="385622"/>
                </a:solidFill>
                <a:latin typeface="Calibri"/>
                <a:cs typeface="Calibri"/>
              </a:rPr>
              <a:t>With </a:t>
            </a:r>
            <a:r>
              <a:rPr sz="2400" spc="-15" dirty="0">
                <a:solidFill>
                  <a:srgbClr val="385622"/>
                </a:solidFill>
                <a:latin typeface="Calibri"/>
                <a:cs typeface="Calibri"/>
              </a:rPr>
              <a:t>data, </a:t>
            </a:r>
            <a:r>
              <a:rPr sz="2400" spc="-5" dirty="0">
                <a:solidFill>
                  <a:srgbClr val="385622"/>
                </a:solidFill>
                <a:latin typeface="Calibri"/>
                <a:cs typeface="Calibri"/>
              </a:rPr>
              <a:t>our </a:t>
            </a:r>
            <a:r>
              <a:rPr sz="2400" dirty="0">
                <a:solidFill>
                  <a:srgbClr val="385622"/>
                </a:solidFill>
                <a:latin typeface="Calibri"/>
                <a:cs typeface="Calibri"/>
              </a:rPr>
              <a:t>end </a:t>
            </a:r>
            <a:r>
              <a:rPr sz="2400" spc="-10" dirty="0">
                <a:solidFill>
                  <a:srgbClr val="385622"/>
                </a:solidFill>
                <a:latin typeface="Calibri"/>
                <a:cs typeface="Calibri"/>
              </a:rPr>
              <a:t>goal </a:t>
            </a:r>
            <a:r>
              <a:rPr sz="2400" dirty="0">
                <a:solidFill>
                  <a:srgbClr val="385622"/>
                </a:solidFill>
                <a:latin typeface="Calibri"/>
                <a:cs typeface="Calibri"/>
              </a:rPr>
              <a:t>is </a:t>
            </a:r>
            <a:r>
              <a:rPr sz="2400" spc="-15" dirty="0">
                <a:solidFill>
                  <a:srgbClr val="385622"/>
                </a:solidFill>
                <a:latin typeface="Calibri"/>
                <a:cs typeface="Calibri"/>
              </a:rPr>
              <a:t>to improve </a:t>
            </a:r>
            <a:r>
              <a:rPr sz="2400" spc="-5" dirty="0">
                <a:solidFill>
                  <a:srgbClr val="385622"/>
                </a:solidFill>
                <a:latin typeface="Calibri"/>
                <a:cs typeface="Calibri"/>
              </a:rPr>
              <a:t>our decision </a:t>
            </a:r>
            <a:r>
              <a:rPr sz="2400" dirty="0">
                <a:solidFill>
                  <a:srgbClr val="385622"/>
                </a:solidFill>
                <a:latin typeface="Calibri"/>
                <a:cs typeface="Calibri"/>
              </a:rPr>
              <a:t>making and </a:t>
            </a:r>
            <a:r>
              <a:rPr sz="2400" spc="-5" dirty="0">
                <a:solidFill>
                  <a:srgbClr val="385622"/>
                </a:solidFill>
                <a:latin typeface="Calibri"/>
                <a:cs typeface="Calibri"/>
              </a:rPr>
              <a:t>hence </a:t>
            </a:r>
            <a:r>
              <a:rPr sz="2400" spc="-530" dirty="0">
                <a:solidFill>
                  <a:srgbClr val="385622"/>
                </a:solidFill>
                <a:latin typeface="Calibri"/>
                <a:cs typeface="Calibri"/>
              </a:rPr>
              <a:t> </a:t>
            </a:r>
            <a:r>
              <a:rPr sz="2400" spc="-20" dirty="0">
                <a:solidFill>
                  <a:srgbClr val="385622"/>
                </a:solidFill>
                <a:latin typeface="Calibri"/>
                <a:cs typeface="Calibri"/>
              </a:rPr>
              <a:t>profitability.</a:t>
            </a:r>
            <a:endParaRPr sz="2400">
              <a:latin typeface="Calibri"/>
              <a:cs typeface="Calibri"/>
            </a:endParaRPr>
          </a:p>
          <a:p>
            <a:pPr marL="355600" indent="-343535">
              <a:lnSpc>
                <a:spcPct val="100000"/>
              </a:lnSpc>
              <a:buFont typeface="Wingdings"/>
              <a:buChar char=""/>
              <a:tabLst>
                <a:tab pos="355600" algn="l"/>
                <a:tab pos="356235" algn="l"/>
              </a:tabLst>
            </a:pPr>
            <a:r>
              <a:rPr sz="2400" spc="-20" dirty="0">
                <a:solidFill>
                  <a:srgbClr val="385622"/>
                </a:solidFill>
                <a:latin typeface="Calibri"/>
                <a:cs typeface="Calibri"/>
              </a:rPr>
              <a:t>Various</a:t>
            </a:r>
            <a:r>
              <a:rPr sz="2400" spc="-10" dirty="0">
                <a:solidFill>
                  <a:srgbClr val="385622"/>
                </a:solidFill>
                <a:latin typeface="Calibri"/>
                <a:cs typeface="Calibri"/>
              </a:rPr>
              <a:t> </a:t>
            </a:r>
            <a:r>
              <a:rPr sz="2400" spc="-15" dirty="0">
                <a:solidFill>
                  <a:srgbClr val="385622"/>
                </a:solidFill>
                <a:latin typeface="Calibri"/>
                <a:cs typeface="Calibri"/>
              </a:rPr>
              <a:t>professionals</a:t>
            </a:r>
            <a:r>
              <a:rPr sz="2400" dirty="0">
                <a:solidFill>
                  <a:srgbClr val="385622"/>
                </a:solidFill>
                <a:latin typeface="Calibri"/>
                <a:cs typeface="Calibri"/>
              </a:rPr>
              <a:t> </a:t>
            </a:r>
            <a:r>
              <a:rPr sz="2400" spc="-10" dirty="0">
                <a:solidFill>
                  <a:srgbClr val="385622"/>
                </a:solidFill>
                <a:latin typeface="Calibri"/>
                <a:cs typeface="Calibri"/>
              </a:rPr>
              <a:t>are</a:t>
            </a:r>
            <a:r>
              <a:rPr sz="2400" spc="5" dirty="0">
                <a:solidFill>
                  <a:srgbClr val="385622"/>
                </a:solidFill>
                <a:latin typeface="Calibri"/>
                <a:cs typeface="Calibri"/>
              </a:rPr>
              <a:t> </a:t>
            </a:r>
            <a:r>
              <a:rPr sz="2400" spc="-15" dirty="0">
                <a:solidFill>
                  <a:srgbClr val="385622"/>
                </a:solidFill>
                <a:latin typeface="Calibri"/>
                <a:cs typeface="Calibri"/>
              </a:rPr>
              <a:t>involved</a:t>
            </a:r>
            <a:r>
              <a:rPr sz="2400" spc="15" dirty="0">
                <a:solidFill>
                  <a:srgbClr val="385622"/>
                </a:solidFill>
                <a:latin typeface="Calibri"/>
                <a:cs typeface="Calibri"/>
              </a:rPr>
              <a:t> </a:t>
            </a:r>
            <a:r>
              <a:rPr sz="2400" dirty="0">
                <a:solidFill>
                  <a:srgbClr val="385622"/>
                </a:solidFill>
                <a:latin typeface="Calibri"/>
                <a:cs typeface="Calibri"/>
              </a:rPr>
              <a:t>in</a:t>
            </a:r>
            <a:r>
              <a:rPr sz="2400" spc="5" dirty="0">
                <a:solidFill>
                  <a:srgbClr val="385622"/>
                </a:solidFill>
                <a:latin typeface="Calibri"/>
                <a:cs typeface="Calibri"/>
              </a:rPr>
              <a:t> </a:t>
            </a:r>
            <a:r>
              <a:rPr sz="2400" spc="-5" dirty="0">
                <a:solidFill>
                  <a:srgbClr val="385622"/>
                </a:solidFill>
                <a:latin typeface="Calibri"/>
                <a:cs typeface="Calibri"/>
              </a:rPr>
              <a:t>achieving</a:t>
            </a:r>
            <a:r>
              <a:rPr sz="2400" spc="-15" dirty="0">
                <a:solidFill>
                  <a:srgbClr val="385622"/>
                </a:solidFill>
                <a:latin typeface="Calibri"/>
                <a:cs typeface="Calibri"/>
              </a:rPr>
              <a:t> </a:t>
            </a:r>
            <a:r>
              <a:rPr sz="2400" dirty="0">
                <a:solidFill>
                  <a:srgbClr val="385622"/>
                </a:solidFill>
                <a:latin typeface="Calibri"/>
                <a:cs typeface="Calibri"/>
              </a:rPr>
              <a:t>this</a:t>
            </a:r>
            <a:r>
              <a:rPr sz="2400" spc="-5" dirty="0">
                <a:solidFill>
                  <a:srgbClr val="385622"/>
                </a:solidFill>
                <a:latin typeface="Calibri"/>
                <a:cs typeface="Calibri"/>
              </a:rPr>
              <a:t> </a:t>
            </a:r>
            <a:r>
              <a:rPr sz="2400" spc="-10" dirty="0">
                <a:solidFill>
                  <a:srgbClr val="385622"/>
                </a:solidFill>
                <a:latin typeface="Calibri"/>
                <a:cs typeface="Calibri"/>
              </a:rPr>
              <a:t>goal.</a:t>
            </a:r>
            <a:endParaRPr sz="2400">
              <a:latin typeface="Calibri"/>
              <a:cs typeface="Calibri"/>
            </a:endParaRPr>
          </a:p>
          <a:p>
            <a:pPr marL="812800" lvl="1" indent="-343535">
              <a:lnSpc>
                <a:spcPct val="100000"/>
              </a:lnSpc>
              <a:buFont typeface="Wingdings"/>
              <a:buChar char=""/>
              <a:tabLst>
                <a:tab pos="812800" algn="l"/>
                <a:tab pos="813435" algn="l"/>
              </a:tabLst>
            </a:pPr>
            <a:r>
              <a:rPr sz="2400" spc="-15" dirty="0">
                <a:solidFill>
                  <a:srgbClr val="385622"/>
                </a:solidFill>
                <a:latin typeface="Calibri"/>
                <a:cs typeface="Calibri"/>
              </a:rPr>
              <a:t>Data</a:t>
            </a:r>
            <a:r>
              <a:rPr sz="2400" spc="-40" dirty="0">
                <a:solidFill>
                  <a:srgbClr val="385622"/>
                </a:solidFill>
                <a:latin typeface="Calibri"/>
                <a:cs typeface="Calibri"/>
              </a:rPr>
              <a:t> </a:t>
            </a:r>
            <a:r>
              <a:rPr sz="2400" spc="-10" dirty="0">
                <a:solidFill>
                  <a:srgbClr val="385622"/>
                </a:solidFill>
                <a:latin typeface="Calibri"/>
                <a:cs typeface="Calibri"/>
              </a:rPr>
              <a:t>Engineers</a:t>
            </a:r>
            <a:endParaRPr sz="2400">
              <a:latin typeface="Calibri"/>
              <a:cs typeface="Calibri"/>
            </a:endParaRPr>
          </a:p>
          <a:p>
            <a:pPr marL="812800" lvl="1" indent="-343535">
              <a:lnSpc>
                <a:spcPct val="100000"/>
              </a:lnSpc>
              <a:buFont typeface="Wingdings"/>
              <a:buChar char=""/>
              <a:tabLst>
                <a:tab pos="812800" algn="l"/>
                <a:tab pos="813435" algn="l"/>
              </a:tabLst>
            </a:pPr>
            <a:r>
              <a:rPr sz="2400" spc="-15" dirty="0">
                <a:solidFill>
                  <a:srgbClr val="FF0000"/>
                </a:solidFill>
                <a:latin typeface="Calibri"/>
                <a:cs typeface="Calibri"/>
              </a:rPr>
              <a:t>Data</a:t>
            </a:r>
            <a:r>
              <a:rPr sz="2400" spc="-40" dirty="0">
                <a:solidFill>
                  <a:srgbClr val="FF0000"/>
                </a:solidFill>
                <a:latin typeface="Calibri"/>
                <a:cs typeface="Calibri"/>
              </a:rPr>
              <a:t> </a:t>
            </a:r>
            <a:r>
              <a:rPr sz="2400" spc="-10" dirty="0">
                <a:solidFill>
                  <a:srgbClr val="FF0000"/>
                </a:solidFill>
                <a:latin typeface="Calibri"/>
                <a:cs typeface="Calibri"/>
              </a:rPr>
              <a:t>Analysts</a:t>
            </a:r>
            <a:endParaRPr sz="2400">
              <a:latin typeface="Calibri"/>
              <a:cs typeface="Calibri"/>
            </a:endParaRPr>
          </a:p>
          <a:p>
            <a:pPr marL="812800" lvl="1" indent="-343535">
              <a:lnSpc>
                <a:spcPct val="100000"/>
              </a:lnSpc>
              <a:buFont typeface="Wingdings"/>
              <a:buChar char=""/>
              <a:tabLst>
                <a:tab pos="812800" algn="l"/>
                <a:tab pos="813435" algn="l"/>
              </a:tabLst>
            </a:pPr>
            <a:r>
              <a:rPr sz="2400" spc="-15" dirty="0">
                <a:solidFill>
                  <a:srgbClr val="FF0000"/>
                </a:solidFill>
                <a:latin typeface="Calibri"/>
                <a:cs typeface="Calibri"/>
              </a:rPr>
              <a:t>Data</a:t>
            </a:r>
            <a:r>
              <a:rPr sz="2400" spc="-45" dirty="0">
                <a:solidFill>
                  <a:srgbClr val="FF0000"/>
                </a:solidFill>
                <a:latin typeface="Calibri"/>
                <a:cs typeface="Calibri"/>
              </a:rPr>
              <a:t> </a:t>
            </a:r>
            <a:r>
              <a:rPr sz="2400" spc="-10" dirty="0">
                <a:solidFill>
                  <a:srgbClr val="FF0000"/>
                </a:solidFill>
                <a:latin typeface="Calibri"/>
                <a:cs typeface="Calibri"/>
              </a:rPr>
              <a:t>scientists</a:t>
            </a:r>
            <a:endParaRPr sz="2400">
              <a:latin typeface="Calibri"/>
              <a:cs typeface="Calibri"/>
            </a:endParaRPr>
          </a:p>
          <a:p>
            <a:pPr marL="812800" lvl="1" indent="-343535">
              <a:lnSpc>
                <a:spcPct val="100000"/>
              </a:lnSpc>
              <a:buFont typeface="Wingdings"/>
              <a:buChar char=""/>
              <a:tabLst>
                <a:tab pos="812800" algn="l"/>
                <a:tab pos="813435" algn="l"/>
              </a:tabLst>
            </a:pPr>
            <a:r>
              <a:rPr sz="2400" dirty="0">
                <a:solidFill>
                  <a:srgbClr val="385622"/>
                </a:solidFill>
                <a:latin typeface="Calibri"/>
                <a:cs typeface="Calibri"/>
              </a:rPr>
              <a:t>Business</a:t>
            </a:r>
            <a:r>
              <a:rPr sz="2400" spc="-35" dirty="0">
                <a:solidFill>
                  <a:srgbClr val="385622"/>
                </a:solidFill>
                <a:latin typeface="Calibri"/>
                <a:cs typeface="Calibri"/>
              </a:rPr>
              <a:t> </a:t>
            </a:r>
            <a:r>
              <a:rPr sz="2400" spc="-10" dirty="0">
                <a:solidFill>
                  <a:srgbClr val="385622"/>
                </a:solidFill>
                <a:latin typeface="Calibri"/>
                <a:cs typeface="Calibri"/>
              </a:rPr>
              <a:t>Analysts</a:t>
            </a:r>
            <a:endParaRPr sz="2400">
              <a:latin typeface="Calibri"/>
              <a:cs typeface="Calibri"/>
            </a:endParaRPr>
          </a:p>
          <a:p>
            <a:pPr marL="355600" marR="5080" indent="-343535">
              <a:lnSpc>
                <a:spcPct val="100000"/>
              </a:lnSpc>
              <a:spcBef>
                <a:spcPts val="5"/>
              </a:spcBef>
              <a:buFont typeface="Wingdings"/>
              <a:buChar char=""/>
              <a:tabLst>
                <a:tab pos="355600" algn="l"/>
                <a:tab pos="356235" algn="l"/>
              </a:tabLst>
            </a:pPr>
            <a:r>
              <a:rPr sz="2400" dirty="0">
                <a:solidFill>
                  <a:srgbClr val="385622"/>
                </a:solidFill>
                <a:latin typeface="Calibri"/>
                <a:cs typeface="Calibri"/>
              </a:rPr>
              <a:t>All these </a:t>
            </a:r>
            <a:r>
              <a:rPr sz="2400" spc="-5" dirty="0">
                <a:solidFill>
                  <a:srgbClr val="385622"/>
                </a:solidFill>
                <a:latin typeface="Calibri"/>
                <a:cs typeface="Calibri"/>
              </a:rPr>
              <a:t>people help </a:t>
            </a:r>
            <a:r>
              <a:rPr sz="2400" spc="-15" dirty="0">
                <a:solidFill>
                  <a:srgbClr val="385622"/>
                </a:solidFill>
                <a:latin typeface="Calibri"/>
                <a:cs typeface="Calibri"/>
              </a:rPr>
              <a:t>organizations </a:t>
            </a:r>
            <a:r>
              <a:rPr sz="2400" spc="-5" dirty="0">
                <a:solidFill>
                  <a:srgbClr val="385622"/>
                </a:solidFill>
                <a:latin typeface="Calibri"/>
                <a:cs typeface="Calibri"/>
              </a:rPr>
              <a:t>find </a:t>
            </a:r>
            <a:r>
              <a:rPr sz="2400" dirty="0">
                <a:solidFill>
                  <a:srgbClr val="385622"/>
                </a:solidFill>
                <a:latin typeface="Calibri"/>
                <a:cs typeface="Calibri"/>
              </a:rPr>
              <a:t>actionable </a:t>
            </a:r>
            <a:r>
              <a:rPr sz="2400" spc="-5" dirty="0">
                <a:solidFill>
                  <a:srgbClr val="385622"/>
                </a:solidFill>
                <a:latin typeface="Calibri"/>
                <a:cs typeface="Calibri"/>
              </a:rPr>
              <a:t>insights </a:t>
            </a:r>
            <a:r>
              <a:rPr sz="2400" spc="-15" dirty="0">
                <a:solidFill>
                  <a:srgbClr val="385622"/>
                </a:solidFill>
                <a:latin typeface="Calibri"/>
                <a:cs typeface="Calibri"/>
              </a:rPr>
              <a:t>from </a:t>
            </a:r>
            <a:r>
              <a:rPr sz="2400" dirty="0">
                <a:solidFill>
                  <a:srgbClr val="385622"/>
                </a:solidFill>
                <a:latin typeface="Calibri"/>
                <a:cs typeface="Calibri"/>
              </a:rPr>
              <a:t>the </a:t>
            </a:r>
            <a:r>
              <a:rPr sz="2400" spc="-15" dirty="0">
                <a:solidFill>
                  <a:srgbClr val="385622"/>
                </a:solidFill>
                <a:latin typeface="Calibri"/>
                <a:cs typeface="Calibri"/>
              </a:rPr>
              <a:t>large </a:t>
            </a:r>
            <a:r>
              <a:rPr sz="2400" spc="-530" dirty="0">
                <a:solidFill>
                  <a:srgbClr val="385622"/>
                </a:solidFill>
                <a:latin typeface="Calibri"/>
                <a:cs typeface="Calibri"/>
              </a:rPr>
              <a:t> </a:t>
            </a:r>
            <a:r>
              <a:rPr sz="2400" spc="-5" dirty="0">
                <a:solidFill>
                  <a:srgbClr val="385622"/>
                </a:solidFill>
                <a:latin typeface="Calibri"/>
                <a:cs typeface="Calibri"/>
              </a:rPr>
              <a:t>amount</a:t>
            </a:r>
            <a:r>
              <a:rPr sz="2400" spc="-20" dirty="0">
                <a:solidFill>
                  <a:srgbClr val="385622"/>
                </a:solidFill>
                <a:latin typeface="Calibri"/>
                <a:cs typeface="Calibri"/>
              </a:rPr>
              <a:t> </a:t>
            </a:r>
            <a:r>
              <a:rPr sz="2400" spc="-5" dirty="0">
                <a:solidFill>
                  <a:srgbClr val="385622"/>
                </a:solidFill>
                <a:latin typeface="Calibri"/>
                <a:cs typeface="Calibri"/>
              </a:rPr>
              <a:t>of </a:t>
            </a:r>
            <a:r>
              <a:rPr sz="2400" spc="-10" dirty="0">
                <a:solidFill>
                  <a:srgbClr val="385622"/>
                </a:solidFill>
                <a:latin typeface="Calibri"/>
                <a:cs typeface="Calibri"/>
              </a:rPr>
              <a:t>data.</a:t>
            </a:r>
            <a:endParaRPr sz="2400">
              <a:latin typeface="Calibri"/>
              <a:cs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110" dirty="0">
                <a:solidFill>
                  <a:srgbClr val="B8E6CA"/>
                </a:solidFill>
                <a:latin typeface="Trebuchet MS"/>
                <a:cs typeface="Trebuchet MS"/>
              </a:rPr>
              <a:t>Data</a:t>
            </a:r>
            <a:r>
              <a:rPr sz="2800" b="1" spc="-105" dirty="0">
                <a:solidFill>
                  <a:srgbClr val="B8E6CA"/>
                </a:solidFill>
                <a:latin typeface="Trebuchet MS"/>
                <a:cs typeface="Trebuchet MS"/>
              </a:rPr>
              <a:t> </a:t>
            </a:r>
            <a:r>
              <a:rPr sz="2800" b="1" spc="-15" dirty="0">
                <a:solidFill>
                  <a:srgbClr val="B8E6CA"/>
                </a:solidFill>
                <a:latin typeface="Trebuchet MS"/>
                <a:cs typeface="Trebuchet MS"/>
              </a:rPr>
              <a:t>Professionals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9693275" cy="2220595"/>
          </a:xfrm>
          <a:prstGeom prst="rect">
            <a:avLst/>
          </a:prstGeom>
        </p:spPr>
        <p:txBody>
          <a:bodyPr vert="horz" wrap="square" lIns="0" tIns="12700" rIns="0" bIns="0" rtlCol="0">
            <a:spAutoFit/>
          </a:bodyPr>
          <a:lstStyle/>
          <a:p>
            <a:pPr marL="355600" indent="-343535">
              <a:lnSpc>
                <a:spcPct val="100000"/>
              </a:lnSpc>
              <a:spcBef>
                <a:spcPts val="100"/>
              </a:spcBef>
              <a:buFont typeface="Wingdings"/>
              <a:buChar char=""/>
              <a:tabLst>
                <a:tab pos="355600" algn="l"/>
                <a:tab pos="356235" algn="l"/>
              </a:tabLst>
            </a:pPr>
            <a:r>
              <a:rPr sz="2400" spc="-15" dirty="0">
                <a:solidFill>
                  <a:srgbClr val="385622"/>
                </a:solidFill>
                <a:latin typeface="Calibri"/>
                <a:cs typeface="Calibri"/>
              </a:rPr>
              <a:t>Data</a:t>
            </a:r>
            <a:r>
              <a:rPr sz="2400" spc="-20" dirty="0">
                <a:solidFill>
                  <a:srgbClr val="385622"/>
                </a:solidFill>
                <a:latin typeface="Calibri"/>
                <a:cs typeface="Calibri"/>
              </a:rPr>
              <a:t> </a:t>
            </a:r>
            <a:r>
              <a:rPr sz="2400" dirty="0">
                <a:solidFill>
                  <a:srgbClr val="385622"/>
                </a:solidFill>
                <a:latin typeface="Calibri"/>
                <a:cs typeface="Calibri"/>
              </a:rPr>
              <a:t>engineering</a:t>
            </a:r>
            <a:r>
              <a:rPr sz="2400" spc="-15" dirty="0">
                <a:solidFill>
                  <a:srgbClr val="385622"/>
                </a:solidFill>
                <a:latin typeface="Calibri"/>
                <a:cs typeface="Calibri"/>
              </a:rPr>
              <a:t> converts</a:t>
            </a:r>
            <a:r>
              <a:rPr sz="2400" spc="-5" dirty="0">
                <a:solidFill>
                  <a:srgbClr val="385622"/>
                </a:solidFill>
                <a:latin typeface="Calibri"/>
                <a:cs typeface="Calibri"/>
              </a:rPr>
              <a:t> </a:t>
            </a:r>
            <a:r>
              <a:rPr sz="2400" spc="-20" dirty="0">
                <a:solidFill>
                  <a:srgbClr val="385622"/>
                </a:solidFill>
                <a:latin typeface="Calibri"/>
                <a:cs typeface="Calibri"/>
              </a:rPr>
              <a:t>raw</a:t>
            </a:r>
            <a:r>
              <a:rPr sz="2400" spc="-15" dirty="0">
                <a:solidFill>
                  <a:srgbClr val="385622"/>
                </a:solidFill>
                <a:latin typeface="Calibri"/>
                <a:cs typeface="Calibri"/>
              </a:rPr>
              <a:t> data</a:t>
            </a:r>
            <a:r>
              <a:rPr sz="2400" spc="-20" dirty="0">
                <a:solidFill>
                  <a:srgbClr val="385622"/>
                </a:solidFill>
                <a:latin typeface="Calibri"/>
                <a:cs typeface="Calibri"/>
              </a:rPr>
              <a:t> </a:t>
            </a:r>
            <a:r>
              <a:rPr sz="2400" spc="-15" dirty="0">
                <a:solidFill>
                  <a:srgbClr val="385622"/>
                </a:solidFill>
                <a:latin typeface="Calibri"/>
                <a:cs typeface="Calibri"/>
              </a:rPr>
              <a:t>into</a:t>
            </a:r>
            <a:r>
              <a:rPr sz="2400" spc="-25" dirty="0">
                <a:solidFill>
                  <a:srgbClr val="385622"/>
                </a:solidFill>
                <a:latin typeface="Calibri"/>
                <a:cs typeface="Calibri"/>
              </a:rPr>
              <a:t> </a:t>
            </a:r>
            <a:r>
              <a:rPr sz="2400" spc="-5" dirty="0">
                <a:solidFill>
                  <a:srgbClr val="385622"/>
                </a:solidFill>
                <a:latin typeface="Calibri"/>
                <a:cs typeface="Calibri"/>
              </a:rPr>
              <a:t>usable</a:t>
            </a:r>
            <a:r>
              <a:rPr sz="2400" spc="-10" dirty="0">
                <a:solidFill>
                  <a:srgbClr val="385622"/>
                </a:solidFill>
                <a:latin typeface="Calibri"/>
                <a:cs typeface="Calibri"/>
              </a:rPr>
              <a:t> </a:t>
            </a:r>
            <a:r>
              <a:rPr sz="2400" spc="-15" dirty="0">
                <a:solidFill>
                  <a:srgbClr val="385622"/>
                </a:solidFill>
                <a:latin typeface="Calibri"/>
                <a:cs typeface="Calibri"/>
              </a:rPr>
              <a:t>data.</a:t>
            </a:r>
            <a:endParaRPr sz="2400">
              <a:latin typeface="Calibri"/>
              <a:cs typeface="Calibri"/>
            </a:endParaRPr>
          </a:p>
          <a:p>
            <a:pPr marL="355600" indent="-343535">
              <a:lnSpc>
                <a:spcPct val="100000"/>
              </a:lnSpc>
              <a:buFont typeface="Wingdings"/>
              <a:buChar char=""/>
              <a:tabLst>
                <a:tab pos="355600" algn="l"/>
                <a:tab pos="356235" algn="l"/>
              </a:tabLst>
            </a:pPr>
            <a:r>
              <a:rPr sz="2400" spc="-15" dirty="0">
                <a:solidFill>
                  <a:srgbClr val="385622"/>
                </a:solidFill>
                <a:latin typeface="Calibri"/>
                <a:cs typeface="Calibri"/>
              </a:rPr>
              <a:t>Data</a:t>
            </a:r>
            <a:r>
              <a:rPr sz="2400" spc="-25" dirty="0">
                <a:solidFill>
                  <a:srgbClr val="385622"/>
                </a:solidFill>
                <a:latin typeface="Calibri"/>
                <a:cs typeface="Calibri"/>
              </a:rPr>
              <a:t> </a:t>
            </a:r>
            <a:r>
              <a:rPr sz="2400" dirty="0">
                <a:solidFill>
                  <a:srgbClr val="385622"/>
                </a:solidFill>
                <a:latin typeface="Calibri"/>
                <a:cs typeface="Calibri"/>
              </a:rPr>
              <a:t>analytics</a:t>
            </a:r>
            <a:r>
              <a:rPr sz="2400" spc="-30" dirty="0">
                <a:solidFill>
                  <a:srgbClr val="385622"/>
                </a:solidFill>
                <a:latin typeface="Calibri"/>
                <a:cs typeface="Calibri"/>
              </a:rPr>
              <a:t> </a:t>
            </a:r>
            <a:r>
              <a:rPr sz="2400" spc="-5" dirty="0">
                <a:solidFill>
                  <a:srgbClr val="385622"/>
                </a:solidFill>
                <a:latin typeface="Calibri"/>
                <a:cs typeface="Calibri"/>
              </a:rPr>
              <a:t>uses</a:t>
            </a:r>
            <a:r>
              <a:rPr sz="2400" spc="-10" dirty="0">
                <a:solidFill>
                  <a:srgbClr val="385622"/>
                </a:solidFill>
                <a:latin typeface="Calibri"/>
                <a:cs typeface="Calibri"/>
              </a:rPr>
              <a:t> </a:t>
            </a:r>
            <a:r>
              <a:rPr sz="2400" dirty="0">
                <a:solidFill>
                  <a:srgbClr val="385622"/>
                </a:solidFill>
                <a:latin typeface="Calibri"/>
                <a:cs typeface="Calibri"/>
              </a:rPr>
              <a:t>this</a:t>
            </a:r>
            <a:r>
              <a:rPr sz="2400" spc="-15" dirty="0">
                <a:solidFill>
                  <a:srgbClr val="385622"/>
                </a:solidFill>
                <a:latin typeface="Calibri"/>
                <a:cs typeface="Calibri"/>
              </a:rPr>
              <a:t> data</a:t>
            </a:r>
            <a:r>
              <a:rPr sz="2400" spc="-20" dirty="0">
                <a:solidFill>
                  <a:srgbClr val="385622"/>
                </a:solidFill>
                <a:latin typeface="Calibri"/>
                <a:cs typeface="Calibri"/>
              </a:rPr>
              <a:t> </a:t>
            </a:r>
            <a:r>
              <a:rPr sz="2400" spc="-15" dirty="0">
                <a:solidFill>
                  <a:srgbClr val="385622"/>
                </a:solidFill>
                <a:latin typeface="Calibri"/>
                <a:cs typeface="Calibri"/>
              </a:rPr>
              <a:t>to</a:t>
            </a:r>
            <a:r>
              <a:rPr sz="2400" spc="-30" dirty="0">
                <a:solidFill>
                  <a:srgbClr val="385622"/>
                </a:solidFill>
                <a:latin typeface="Calibri"/>
                <a:cs typeface="Calibri"/>
              </a:rPr>
              <a:t> </a:t>
            </a:r>
            <a:r>
              <a:rPr sz="2400" spc="-15" dirty="0">
                <a:solidFill>
                  <a:srgbClr val="385622"/>
                </a:solidFill>
                <a:latin typeface="Calibri"/>
                <a:cs typeface="Calibri"/>
              </a:rPr>
              <a:t>generate</a:t>
            </a:r>
            <a:r>
              <a:rPr sz="2400" spc="10" dirty="0">
                <a:solidFill>
                  <a:srgbClr val="385622"/>
                </a:solidFill>
                <a:latin typeface="Calibri"/>
                <a:cs typeface="Calibri"/>
              </a:rPr>
              <a:t> </a:t>
            </a:r>
            <a:r>
              <a:rPr sz="2400" spc="-5" dirty="0">
                <a:solidFill>
                  <a:srgbClr val="385622"/>
                </a:solidFill>
                <a:latin typeface="Calibri"/>
                <a:cs typeface="Calibri"/>
              </a:rPr>
              <a:t>insights.</a:t>
            </a:r>
            <a:endParaRPr sz="2400">
              <a:latin typeface="Calibri"/>
              <a:cs typeface="Calibri"/>
            </a:endParaRPr>
          </a:p>
          <a:p>
            <a:pPr marL="355600" indent="-343535">
              <a:lnSpc>
                <a:spcPct val="100000"/>
              </a:lnSpc>
              <a:buFont typeface="Wingdings"/>
              <a:buChar char=""/>
              <a:tabLst>
                <a:tab pos="355600" algn="l"/>
                <a:tab pos="356235" algn="l"/>
              </a:tabLst>
            </a:pPr>
            <a:r>
              <a:rPr sz="2400" spc="-15" dirty="0">
                <a:solidFill>
                  <a:srgbClr val="385622"/>
                </a:solidFill>
                <a:latin typeface="Calibri"/>
                <a:cs typeface="Calibri"/>
              </a:rPr>
              <a:t>Data </a:t>
            </a:r>
            <a:r>
              <a:rPr sz="2400" spc="-10" dirty="0">
                <a:solidFill>
                  <a:srgbClr val="385622"/>
                </a:solidFill>
                <a:latin typeface="Calibri"/>
                <a:cs typeface="Calibri"/>
              </a:rPr>
              <a:t>scientists</a:t>
            </a:r>
            <a:r>
              <a:rPr sz="2400" spc="-30" dirty="0">
                <a:solidFill>
                  <a:srgbClr val="385622"/>
                </a:solidFill>
                <a:latin typeface="Calibri"/>
                <a:cs typeface="Calibri"/>
              </a:rPr>
              <a:t> </a:t>
            </a:r>
            <a:r>
              <a:rPr sz="2400" spc="-5" dirty="0">
                <a:solidFill>
                  <a:srgbClr val="385622"/>
                </a:solidFill>
                <a:latin typeface="Calibri"/>
                <a:cs typeface="Calibri"/>
              </a:rPr>
              <a:t>use </a:t>
            </a:r>
            <a:r>
              <a:rPr sz="2400" spc="-15" dirty="0">
                <a:solidFill>
                  <a:srgbClr val="385622"/>
                </a:solidFill>
                <a:latin typeface="Calibri"/>
                <a:cs typeface="Calibri"/>
              </a:rPr>
              <a:t>data</a:t>
            </a:r>
            <a:r>
              <a:rPr sz="2400" spc="-10" dirty="0">
                <a:solidFill>
                  <a:srgbClr val="385622"/>
                </a:solidFill>
                <a:latin typeface="Calibri"/>
                <a:cs typeface="Calibri"/>
              </a:rPr>
              <a:t> </a:t>
            </a:r>
            <a:r>
              <a:rPr sz="2400" dirty="0">
                <a:solidFill>
                  <a:srgbClr val="385622"/>
                </a:solidFill>
                <a:latin typeface="Calibri"/>
                <a:cs typeface="Calibri"/>
              </a:rPr>
              <a:t>analytics</a:t>
            </a:r>
            <a:r>
              <a:rPr sz="2400" spc="-15" dirty="0">
                <a:solidFill>
                  <a:srgbClr val="385622"/>
                </a:solidFill>
                <a:latin typeface="Calibri"/>
                <a:cs typeface="Calibri"/>
              </a:rPr>
              <a:t> </a:t>
            </a:r>
            <a:r>
              <a:rPr sz="2400" dirty="0">
                <a:solidFill>
                  <a:srgbClr val="385622"/>
                </a:solidFill>
                <a:latin typeface="Calibri"/>
                <a:cs typeface="Calibri"/>
              </a:rPr>
              <a:t>and </a:t>
            </a:r>
            <a:r>
              <a:rPr sz="2400" spc="-15" dirty="0">
                <a:solidFill>
                  <a:srgbClr val="385622"/>
                </a:solidFill>
                <a:latin typeface="Calibri"/>
                <a:cs typeface="Calibri"/>
              </a:rPr>
              <a:t>data</a:t>
            </a:r>
            <a:r>
              <a:rPr sz="2400" spc="-10" dirty="0">
                <a:solidFill>
                  <a:srgbClr val="385622"/>
                </a:solidFill>
                <a:latin typeface="Calibri"/>
                <a:cs typeface="Calibri"/>
              </a:rPr>
              <a:t> </a:t>
            </a:r>
            <a:r>
              <a:rPr sz="2400" dirty="0">
                <a:solidFill>
                  <a:srgbClr val="385622"/>
                </a:solidFill>
                <a:latin typeface="Calibri"/>
                <a:cs typeface="Calibri"/>
              </a:rPr>
              <a:t>engineering</a:t>
            </a:r>
            <a:r>
              <a:rPr sz="2400" spc="-10" dirty="0">
                <a:solidFill>
                  <a:srgbClr val="385622"/>
                </a:solidFill>
                <a:latin typeface="Calibri"/>
                <a:cs typeface="Calibri"/>
              </a:rPr>
              <a:t> </a:t>
            </a:r>
            <a:r>
              <a:rPr sz="2400" spc="-15" dirty="0">
                <a:solidFill>
                  <a:srgbClr val="385622"/>
                </a:solidFill>
                <a:latin typeface="Calibri"/>
                <a:cs typeface="Calibri"/>
              </a:rPr>
              <a:t>to </a:t>
            </a:r>
            <a:r>
              <a:rPr sz="2400" spc="-10" dirty="0">
                <a:solidFill>
                  <a:srgbClr val="385622"/>
                </a:solidFill>
                <a:latin typeface="Calibri"/>
                <a:cs typeface="Calibri"/>
              </a:rPr>
              <a:t>predict</a:t>
            </a:r>
            <a:r>
              <a:rPr sz="2400" spc="-5" dirty="0">
                <a:solidFill>
                  <a:srgbClr val="385622"/>
                </a:solidFill>
                <a:latin typeface="Calibri"/>
                <a:cs typeface="Calibri"/>
              </a:rPr>
              <a:t> </a:t>
            </a:r>
            <a:r>
              <a:rPr sz="2400" dirty="0">
                <a:solidFill>
                  <a:srgbClr val="385622"/>
                </a:solidFill>
                <a:latin typeface="Calibri"/>
                <a:cs typeface="Calibri"/>
              </a:rPr>
              <a:t>the</a:t>
            </a:r>
            <a:r>
              <a:rPr sz="2400" spc="5" dirty="0">
                <a:solidFill>
                  <a:srgbClr val="385622"/>
                </a:solidFill>
                <a:latin typeface="Calibri"/>
                <a:cs typeface="Calibri"/>
              </a:rPr>
              <a:t> </a:t>
            </a:r>
            <a:r>
              <a:rPr sz="2400" spc="-10" dirty="0">
                <a:solidFill>
                  <a:srgbClr val="385622"/>
                </a:solidFill>
                <a:latin typeface="Calibri"/>
                <a:cs typeface="Calibri"/>
              </a:rPr>
              <a:t>future</a:t>
            </a:r>
            <a:endParaRPr sz="2400">
              <a:latin typeface="Calibri"/>
              <a:cs typeface="Calibri"/>
            </a:endParaRPr>
          </a:p>
          <a:p>
            <a:pPr marL="355600">
              <a:lnSpc>
                <a:spcPct val="100000"/>
              </a:lnSpc>
            </a:pPr>
            <a:r>
              <a:rPr sz="2400" spc="-5" dirty="0">
                <a:solidFill>
                  <a:srgbClr val="385622"/>
                </a:solidFill>
                <a:latin typeface="Calibri"/>
                <a:cs typeface="Calibri"/>
              </a:rPr>
              <a:t>using</a:t>
            </a:r>
            <a:r>
              <a:rPr sz="2400" spc="-25" dirty="0">
                <a:solidFill>
                  <a:srgbClr val="385622"/>
                </a:solidFill>
                <a:latin typeface="Calibri"/>
                <a:cs typeface="Calibri"/>
              </a:rPr>
              <a:t> </a:t>
            </a:r>
            <a:r>
              <a:rPr sz="2400" spc="-15" dirty="0">
                <a:solidFill>
                  <a:srgbClr val="385622"/>
                </a:solidFill>
                <a:latin typeface="Calibri"/>
                <a:cs typeface="Calibri"/>
              </a:rPr>
              <a:t>data</a:t>
            </a:r>
            <a:r>
              <a:rPr sz="2400" spc="-25" dirty="0">
                <a:solidFill>
                  <a:srgbClr val="385622"/>
                </a:solidFill>
                <a:latin typeface="Calibri"/>
                <a:cs typeface="Calibri"/>
              </a:rPr>
              <a:t> </a:t>
            </a:r>
            <a:r>
              <a:rPr sz="2400" spc="-15" dirty="0">
                <a:solidFill>
                  <a:srgbClr val="385622"/>
                </a:solidFill>
                <a:latin typeface="Calibri"/>
                <a:cs typeface="Calibri"/>
              </a:rPr>
              <a:t>from</a:t>
            </a:r>
            <a:r>
              <a:rPr sz="2400" spc="-30" dirty="0">
                <a:solidFill>
                  <a:srgbClr val="385622"/>
                </a:solidFill>
                <a:latin typeface="Calibri"/>
                <a:cs typeface="Calibri"/>
              </a:rPr>
              <a:t> </a:t>
            </a:r>
            <a:r>
              <a:rPr sz="2400" dirty="0">
                <a:solidFill>
                  <a:srgbClr val="385622"/>
                </a:solidFill>
                <a:latin typeface="Calibri"/>
                <a:cs typeface="Calibri"/>
              </a:rPr>
              <a:t>the</a:t>
            </a:r>
            <a:r>
              <a:rPr sz="2400" spc="-10" dirty="0">
                <a:solidFill>
                  <a:srgbClr val="385622"/>
                </a:solidFill>
                <a:latin typeface="Calibri"/>
                <a:cs typeface="Calibri"/>
              </a:rPr>
              <a:t> past.</a:t>
            </a:r>
            <a:endParaRPr sz="2400">
              <a:latin typeface="Calibri"/>
              <a:cs typeface="Calibri"/>
            </a:endParaRPr>
          </a:p>
          <a:p>
            <a:pPr marL="355600" marR="191135" indent="-343535">
              <a:lnSpc>
                <a:spcPct val="100000"/>
              </a:lnSpc>
              <a:buFont typeface="Wingdings"/>
              <a:buChar char=""/>
              <a:tabLst>
                <a:tab pos="355600" algn="l"/>
                <a:tab pos="356235" algn="l"/>
              </a:tabLst>
            </a:pPr>
            <a:r>
              <a:rPr sz="2400" spc="-5" dirty="0">
                <a:solidFill>
                  <a:srgbClr val="385622"/>
                </a:solidFill>
                <a:latin typeface="Calibri"/>
                <a:cs typeface="Calibri"/>
              </a:rPr>
              <a:t>Business</a:t>
            </a:r>
            <a:r>
              <a:rPr sz="2400" spc="5" dirty="0">
                <a:solidFill>
                  <a:srgbClr val="385622"/>
                </a:solidFill>
                <a:latin typeface="Calibri"/>
                <a:cs typeface="Calibri"/>
              </a:rPr>
              <a:t> </a:t>
            </a:r>
            <a:r>
              <a:rPr sz="2400" spc="-10" dirty="0">
                <a:solidFill>
                  <a:srgbClr val="385622"/>
                </a:solidFill>
                <a:latin typeface="Calibri"/>
                <a:cs typeface="Calibri"/>
              </a:rPr>
              <a:t>analysts</a:t>
            </a:r>
            <a:r>
              <a:rPr sz="2400" spc="-15" dirty="0">
                <a:solidFill>
                  <a:srgbClr val="385622"/>
                </a:solidFill>
                <a:latin typeface="Calibri"/>
                <a:cs typeface="Calibri"/>
              </a:rPr>
              <a:t> </a:t>
            </a:r>
            <a:r>
              <a:rPr sz="2400" dirty="0">
                <a:solidFill>
                  <a:srgbClr val="385622"/>
                </a:solidFill>
                <a:latin typeface="Calibri"/>
                <a:cs typeface="Calibri"/>
              </a:rPr>
              <a:t>and </a:t>
            </a:r>
            <a:r>
              <a:rPr sz="2400" spc="-5" dirty="0">
                <a:solidFill>
                  <a:srgbClr val="385622"/>
                </a:solidFill>
                <a:latin typeface="Calibri"/>
                <a:cs typeface="Calibri"/>
              </a:rPr>
              <a:t>business</a:t>
            </a:r>
            <a:r>
              <a:rPr sz="2400" dirty="0">
                <a:solidFill>
                  <a:srgbClr val="385622"/>
                </a:solidFill>
                <a:latin typeface="Calibri"/>
                <a:cs typeface="Calibri"/>
              </a:rPr>
              <a:t> </a:t>
            </a:r>
            <a:r>
              <a:rPr sz="2400" spc="-10" dirty="0">
                <a:solidFill>
                  <a:srgbClr val="385622"/>
                </a:solidFill>
                <a:latin typeface="Calibri"/>
                <a:cs typeface="Calibri"/>
              </a:rPr>
              <a:t>intelligence</a:t>
            </a:r>
            <a:r>
              <a:rPr sz="2400" spc="-5" dirty="0">
                <a:solidFill>
                  <a:srgbClr val="385622"/>
                </a:solidFill>
                <a:latin typeface="Calibri"/>
                <a:cs typeface="Calibri"/>
              </a:rPr>
              <a:t> </a:t>
            </a:r>
            <a:r>
              <a:rPr sz="2400" spc="-10" dirty="0">
                <a:solidFill>
                  <a:srgbClr val="385622"/>
                </a:solidFill>
                <a:latin typeface="Calibri"/>
                <a:cs typeface="Calibri"/>
              </a:rPr>
              <a:t>analysts</a:t>
            </a:r>
            <a:r>
              <a:rPr sz="2400" spc="-15" dirty="0">
                <a:solidFill>
                  <a:srgbClr val="385622"/>
                </a:solidFill>
                <a:latin typeface="Calibri"/>
                <a:cs typeface="Calibri"/>
              </a:rPr>
              <a:t> </a:t>
            </a:r>
            <a:r>
              <a:rPr sz="2400" spc="-5" dirty="0">
                <a:solidFill>
                  <a:srgbClr val="385622"/>
                </a:solidFill>
                <a:latin typeface="Calibri"/>
                <a:cs typeface="Calibri"/>
              </a:rPr>
              <a:t>use</a:t>
            </a:r>
            <a:r>
              <a:rPr sz="2400" dirty="0">
                <a:solidFill>
                  <a:srgbClr val="385622"/>
                </a:solidFill>
                <a:latin typeface="Calibri"/>
                <a:cs typeface="Calibri"/>
              </a:rPr>
              <a:t> these </a:t>
            </a:r>
            <a:r>
              <a:rPr sz="2400" spc="-5" dirty="0">
                <a:solidFill>
                  <a:srgbClr val="385622"/>
                </a:solidFill>
                <a:latin typeface="Calibri"/>
                <a:cs typeface="Calibri"/>
              </a:rPr>
              <a:t>insights</a:t>
            </a:r>
            <a:r>
              <a:rPr sz="2400" spc="-15" dirty="0">
                <a:solidFill>
                  <a:srgbClr val="385622"/>
                </a:solidFill>
                <a:latin typeface="Calibri"/>
                <a:cs typeface="Calibri"/>
              </a:rPr>
              <a:t> </a:t>
            </a:r>
            <a:r>
              <a:rPr sz="2400" dirty="0">
                <a:solidFill>
                  <a:srgbClr val="385622"/>
                </a:solidFill>
                <a:latin typeface="Calibri"/>
                <a:cs typeface="Calibri"/>
              </a:rPr>
              <a:t>and </a:t>
            </a:r>
            <a:r>
              <a:rPr sz="2400" spc="-525" dirty="0">
                <a:solidFill>
                  <a:srgbClr val="385622"/>
                </a:solidFill>
                <a:latin typeface="Calibri"/>
                <a:cs typeface="Calibri"/>
              </a:rPr>
              <a:t> </a:t>
            </a:r>
            <a:r>
              <a:rPr sz="2400" spc="-5" dirty="0">
                <a:solidFill>
                  <a:srgbClr val="385622"/>
                </a:solidFill>
                <a:latin typeface="Calibri"/>
                <a:cs typeface="Calibri"/>
              </a:rPr>
              <a:t>predictions</a:t>
            </a:r>
            <a:r>
              <a:rPr sz="2400" spc="-15" dirty="0">
                <a:solidFill>
                  <a:srgbClr val="385622"/>
                </a:solidFill>
                <a:latin typeface="Calibri"/>
                <a:cs typeface="Calibri"/>
              </a:rPr>
              <a:t> to</a:t>
            </a:r>
            <a:r>
              <a:rPr sz="2400" spc="-25" dirty="0">
                <a:solidFill>
                  <a:srgbClr val="385622"/>
                </a:solidFill>
                <a:latin typeface="Calibri"/>
                <a:cs typeface="Calibri"/>
              </a:rPr>
              <a:t> </a:t>
            </a:r>
            <a:r>
              <a:rPr sz="2400" spc="-10" dirty="0">
                <a:solidFill>
                  <a:srgbClr val="385622"/>
                </a:solidFill>
                <a:latin typeface="Calibri"/>
                <a:cs typeface="Calibri"/>
              </a:rPr>
              <a:t>drive</a:t>
            </a:r>
            <a:r>
              <a:rPr sz="2400" spc="10" dirty="0">
                <a:solidFill>
                  <a:srgbClr val="385622"/>
                </a:solidFill>
                <a:latin typeface="Calibri"/>
                <a:cs typeface="Calibri"/>
              </a:rPr>
              <a:t> </a:t>
            </a:r>
            <a:r>
              <a:rPr sz="2400" spc="-5" dirty="0">
                <a:solidFill>
                  <a:srgbClr val="385622"/>
                </a:solidFill>
                <a:latin typeface="Calibri"/>
                <a:cs typeface="Calibri"/>
              </a:rPr>
              <a:t>decisions</a:t>
            </a:r>
            <a:r>
              <a:rPr sz="2400" spc="-20" dirty="0">
                <a:solidFill>
                  <a:srgbClr val="385622"/>
                </a:solidFill>
                <a:latin typeface="Calibri"/>
                <a:cs typeface="Calibri"/>
              </a:rPr>
              <a:t> </a:t>
            </a:r>
            <a:r>
              <a:rPr sz="2400" spc="-10" dirty="0">
                <a:solidFill>
                  <a:srgbClr val="385622"/>
                </a:solidFill>
                <a:latin typeface="Calibri"/>
                <a:cs typeface="Calibri"/>
              </a:rPr>
              <a:t>that</a:t>
            </a:r>
            <a:r>
              <a:rPr sz="2400" dirty="0">
                <a:solidFill>
                  <a:srgbClr val="385622"/>
                </a:solidFill>
                <a:latin typeface="Calibri"/>
                <a:cs typeface="Calibri"/>
              </a:rPr>
              <a:t> </a:t>
            </a:r>
            <a:r>
              <a:rPr sz="2400" spc="-10" dirty="0">
                <a:solidFill>
                  <a:srgbClr val="385622"/>
                </a:solidFill>
                <a:latin typeface="Calibri"/>
                <a:cs typeface="Calibri"/>
              </a:rPr>
              <a:t>benefit</a:t>
            </a:r>
            <a:r>
              <a:rPr sz="2400" spc="-5" dirty="0">
                <a:solidFill>
                  <a:srgbClr val="385622"/>
                </a:solidFill>
                <a:latin typeface="Calibri"/>
                <a:cs typeface="Calibri"/>
              </a:rPr>
              <a:t> </a:t>
            </a:r>
            <a:r>
              <a:rPr sz="2400" dirty="0">
                <a:solidFill>
                  <a:srgbClr val="385622"/>
                </a:solidFill>
                <a:latin typeface="Calibri"/>
                <a:cs typeface="Calibri"/>
              </a:rPr>
              <a:t>and</a:t>
            </a:r>
            <a:r>
              <a:rPr sz="2400" spc="-5" dirty="0">
                <a:solidFill>
                  <a:srgbClr val="385622"/>
                </a:solidFill>
                <a:latin typeface="Calibri"/>
                <a:cs typeface="Calibri"/>
              </a:rPr>
              <a:t> </a:t>
            </a:r>
            <a:r>
              <a:rPr sz="2400" spc="-15" dirty="0">
                <a:solidFill>
                  <a:srgbClr val="385622"/>
                </a:solidFill>
                <a:latin typeface="Calibri"/>
                <a:cs typeface="Calibri"/>
              </a:rPr>
              <a:t>grow </a:t>
            </a:r>
            <a:r>
              <a:rPr sz="2400" dirty="0">
                <a:solidFill>
                  <a:srgbClr val="385622"/>
                </a:solidFill>
                <a:latin typeface="Calibri"/>
                <a:cs typeface="Calibri"/>
              </a:rPr>
              <a:t>their</a:t>
            </a:r>
            <a:r>
              <a:rPr sz="2400" spc="25" dirty="0">
                <a:solidFill>
                  <a:srgbClr val="385622"/>
                </a:solidFill>
                <a:latin typeface="Calibri"/>
                <a:cs typeface="Calibri"/>
              </a:rPr>
              <a:t> </a:t>
            </a:r>
            <a:r>
              <a:rPr sz="2400" spc="-5" dirty="0">
                <a:solidFill>
                  <a:srgbClr val="385622"/>
                </a:solidFill>
                <a:latin typeface="Calibri"/>
                <a:cs typeface="Calibri"/>
              </a:rPr>
              <a:t>business.</a:t>
            </a:r>
            <a:endParaRPr sz="2400">
              <a:latin typeface="Calibri"/>
              <a:cs typeface="Calibri"/>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marL="1270" algn="ctr">
              <a:lnSpc>
                <a:spcPct val="100000"/>
              </a:lnSpc>
              <a:spcBef>
                <a:spcPts val="1325"/>
              </a:spcBef>
            </a:pPr>
            <a:r>
              <a:rPr sz="2800" b="1" spc="-120" dirty="0">
                <a:solidFill>
                  <a:srgbClr val="B8E6CA"/>
                </a:solidFill>
                <a:latin typeface="Trebuchet MS"/>
                <a:cs typeface="Trebuchet MS"/>
              </a:rPr>
              <a:t>T</a:t>
            </a:r>
            <a:r>
              <a:rPr sz="2800" b="1" spc="-45" dirty="0">
                <a:solidFill>
                  <a:srgbClr val="B8E6CA"/>
                </a:solidFill>
                <a:latin typeface="Trebuchet MS"/>
                <a:cs typeface="Trebuchet MS"/>
              </a:rPr>
              <a:t>ype</a:t>
            </a:r>
            <a:r>
              <a:rPr sz="2800" b="1" spc="-15" dirty="0">
                <a:solidFill>
                  <a:srgbClr val="B8E6CA"/>
                </a:solidFill>
                <a:latin typeface="Trebuchet MS"/>
                <a:cs typeface="Trebuchet MS"/>
              </a:rPr>
              <a:t>s</a:t>
            </a:r>
            <a:r>
              <a:rPr sz="2800" b="1" spc="-60" dirty="0">
                <a:solidFill>
                  <a:srgbClr val="B8E6CA"/>
                </a:solidFill>
                <a:latin typeface="Trebuchet MS"/>
                <a:cs typeface="Trebuchet MS"/>
              </a:rPr>
              <a:t> </a:t>
            </a:r>
            <a:r>
              <a:rPr sz="2800" b="1" spc="-75" dirty="0">
                <a:solidFill>
                  <a:srgbClr val="B8E6CA"/>
                </a:solidFill>
                <a:latin typeface="Trebuchet MS"/>
                <a:cs typeface="Trebuchet MS"/>
              </a:rPr>
              <a:t>o</a:t>
            </a:r>
            <a:r>
              <a:rPr sz="2800" b="1" spc="-50" dirty="0">
                <a:solidFill>
                  <a:srgbClr val="B8E6CA"/>
                </a:solidFill>
                <a:latin typeface="Trebuchet MS"/>
                <a:cs typeface="Trebuchet MS"/>
              </a:rPr>
              <a:t>f</a:t>
            </a:r>
            <a:r>
              <a:rPr sz="2800" b="1" spc="-65" dirty="0">
                <a:solidFill>
                  <a:srgbClr val="B8E6CA"/>
                </a:solidFill>
                <a:latin typeface="Trebuchet MS"/>
                <a:cs typeface="Trebuchet MS"/>
              </a:rPr>
              <a:t> </a:t>
            </a:r>
            <a:r>
              <a:rPr sz="2800" b="1" spc="170" dirty="0">
                <a:solidFill>
                  <a:srgbClr val="B8E6CA"/>
                </a:solidFill>
                <a:latin typeface="Trebuchet MS"/>
                <a:cs typeface="Trebuchet MS"/>
              </a:rPr>
              <a:t>Da</a:t>
            </a:r>
            <a:r>
              <a:rPr sz="2800" b="1" spc="120" dirty="0">
                <a:solidFill>
                  <a:srgbClr val="B8E6CA"/>
                </a:solidFill>
                <a:latin typeface="Trebuchet MS"/>
                <a:cs typeface="Trebuchet MS"/>
              </a:rPr>
              <a:t>t</a:t>
            </a:r>
            <a:r>
              <a:rPr sz="2800" b="1" spc="-10" dirty="0">
                <a:solidFill>
                  <a:srgbClr val="B8E6CA"/>
                </a:solidFill>
                <a:latin typeface="Trebuchet MS"/>
                <a:cs typeface="Trebuchet MS"/>
              </a:rPr>
              <a:t>a</a:t>
            </a:r>
            <a:r>
              <a:rPr sz="2800" b="1" spc="-350" dirty="0">
                <a:solidFill>
                  <a:srgbClr val="B8E6CA"/>
                </a:solidFill>
                <a:latin typeface="Trebuchet MS"/>
                <a:cs typeface="Trebuchet MS"/>
              </a:rPr>
              <a:t> </a:t>
            </a:r>
            <a:r>
              <a:rPr sz="2800" b="1" spc="85" dirty="0">
                <a:solidFill>
                  <a:srgbClr val="B8E6CA"/>
                </a:solidFill>
                <a:latin typeface="Trebuchet MS"/>
                <a:cs typeface="Trebuchet MS"/>
              </a:rPr>
              <a:t>Ana</a:t>
            </a:r>
            <a:r>
              <a:rPr sz="2800" b="1" spc="20" dirty="0">
                <a:solidFill>
                  <a:srgbClr val="B8E6CA"/>
                </a:solidFill>
                <a:latin typeface="Trebuchet MS"/>
                <a:cs typeface="Trebuchet MS"/>
              </a:rPr>
              <a:t>l</a:t>
            </a:r>
            <a:r>
              <a:rPr sz="2800" b="1" spc="-45" dirty="0">
                <a:solidFill>
                  <a:srgbClr val="B8E6CA"/>
                </a:solidFill>
                <a:latin typeface="Trebuchet MS"/>
                <a:cs typeface="Trebuchet MS"/>
              </a:rPr>
              <a:t>ysis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386332"/>
            <a:ext cx="10248900" cy="5149215"/>
          </a:xfrm>
          <a:prstGeom prst="rect">
            <a:avLst/>
          </a:prstGeom>
        </p:spPr>
        <p:txBody>
          <a:bodyPr vert="horz" wrap="square" lIns="0" tIns="12700" rIns="0" bIns="0" rtlCol="0">
            <a:spAutoFit/>
          </a:bodyPr>
          <a:lstStyle/>
          <a:p>
            <a:pPr marL="241300" indent="-228600">
              <a:lnSpc>
                <a:spcPts val="2845"/>
              </a:lnSpc>
              <a:spcBef>
                <a:spcPts val="100"/>
              </a:spcBef>
              <a:buFont typeface="Wingdings"/>
              <a:buChar char=""/>
              <a:tabLst>
                <a:tab pos="241300" algn="l"/>
              </a:tabLst>
            </a:pPr>
            <a:r>
              <a:rPr sz="2400" b="1" spc="-5" dirty="0">
                <a:solidFill>
                  <a:srgbClr val="385622"/>
                </a:solidFill>
                <a:latin typeface="Calibri"/>
                <a:cs typeface="Calibri"/>
              </a:rPr>
              <a:t>Descriptive</a:t>
            </a:r>
            <a:r>
              <a:rPr sz="2400" b="1" spc="-20" dirty="0">
                <a:solidFill>
                  <a:srgbClr val="385622"/>
                </a:solidFill>
                <a:latin typeface="Calibri"/>
                <a:cs typeface="Calibri"/>
              </a:rPr>
              <a:t> </a:t>
            </a:r>
            <a:r>
              <a:rPr sz="2400" b="1" spc="-5" dirty="0">
                <a:solidFill>
                  <a:srgbClr val="385622"/>
                </a:solidFill>
                <a:latin typeface="Calibri"/>
                <a:cs typeface="Calibri"/>
              </a:rPr>
              <a:t>analytics </a:t>
            </a:r>
            <a:r>
              <a:rPr sz="2400" b="1" dirty="0">
                <a:solidFill>
                  <a:srgbClr val="385622"/>
                </a:solidFill>
                <a:latin typeface="Calibri"/>
                <a:cs typeface="Calibri"/>
              </a:rPr>
              <a:t>–</a:t>
            </a:r>
            <a:r>
              <a:rPr sz="2400" b="1" spc="-10" dirty="0">
                <a:solidFill>
                  <a:srgbClr val="385622"/>
                </a:solidFill>
                <a:latin typeface="Calibri"/>
                <a:cs typeface="Calibri"/>
              </a:rPr>
              <a:t> What </a:t>
            </a:r>
            <a:r>
              <a:rPr sz="2400" b="1" dirty="0">
                <a:solidFill>
                  <a:srgbClr val="385622"/>
                </a:solidFill>
                <a:latin typeface="Calibri"/>
                <a:cs typeface="Calibri"/>
              </a:rPr>
              <a:t>Happened?</a:t>
            </a:r>
            <a:endParaRPr sz="2400">
              <a:latin typeface="Calibri"/>
              <a:cs typeface="Calibri"/>
            </a:endParaRPr>
          </a:p>
          <a:p>
            <a:pPr marL="698500" lvl="1" indent="-229235">
              <a:lnSpc>
                <a:spcPts val="2800"/>
              </a:lnSpc>
              <a:buFont typeface="Wingdings"/>
              <a:buChar char=""/>
              <a:tabLst>
                <a:tab pos="699135" algn="l"/>
              </a:tabLst>
            </a:pPr>
            <a:r>
              <a:rPr sz="2400" dirty="0">
                <a:latin typeface="Calibri"/>
                <a:cs typeface="Calibri"/>
              </a:rPr>
              <a:t>It</a:t>
            </a:r>
            <a:r>
              <a:rPr sz="2400" spc="-20" dirty="0">
                <a:latin typeface="Calibri"/>
                <a:cs typeface="Calibri"/>
              </a:rPr>
              <a:t> </a:t>
            </a:r>
            <a:r>
              <a:rPr sz="2400" dirty="0">
                <a:latin typeface="Calibri"/>
                <a:cs typeface="Calibri"/>
              </a:rPr>
              <a:t>is </a:t>
            </a:r>
            <a:r>
              <a:rPr sz="2400" spc="-5" dirty="0">
                <a:latin typeface="Calibri"/>
                <a:cs typeface="Calibri"/>
              </a:rPr>
              <a:t>primarily</a:t>
            </a:r>
            <a:r>
              <a:rPr sz="2400" spc="-20" dirty="0">
                <a:latin typeface="Calibri"/>
                <a:cs typeface="Calibri"/>
              </a:rPr>
              <a:t> </a:t>
            </a:r>
            <a:r>
              <a:rPr sz="2400" spc="-15" dirty="0">
                <a:latin typeface="Calibri"/>
                <a:cs typeface="Calibri"/>
              </a:rPr>
              <a:t>involved</a:t>
            </a:r>
            <a:r>
              <a:rPr sz="2400" spc="10" dirty="0">
                <a:latin typeface="Calibri"/>
                <a:cs typeface="Calibri"/>
              </a:rPr>
              <a:t> </a:t>
            </a:r>
            <a:r>
              <a:rPr sz="2400" dirty="0">
                <a:latin typeface="Calibri"/>
                <a:cs typeface="Calibri"/>
              </a:rPr>
              <a:t>in </a:t>
            </a:r>
            <a:r>
              <a:rPr sz="2400" spc="-5" dirty="0">
                <a:latin typeface="Calibri"/>
                <a:cs typeface="Calibri"/>
              </a:rPr>
              <a:t>finding</a:t>
            </a:r>
            <a:r>
              <a:rPr sz="2400" spc="10" dirty="0">
                <a:latin typeface="Calibri"/>
                <a:cs typeface="Calibri"/>
              </a:rPr>
              <a:t> </a:t>
            </a:r>
            <a:r>
              <a:rPr sz="2400" dirty="0">
                <a:latin typeface="Calibri"/>
                <a:cs typeface="Calibri"/>
              </a:rPr>
              <a:t>all</a:t>
            </a:r>
            <a:r>
              <a:rPr sz="2400" spc="-5" dirty="0">
                <a:latin typeface="Calibri"/>
                <a:cs typeface="Calibri"/>
              </a:rPr>
              <a:t> </a:t>
            </a:r>
            <a:r>
              <a:rPr sz="2400" dirty="0">
                <a:latin typeface="Calibri"/>
                <a:cs typeface="Calibri"/>
              </a:rPr>
              <a:t>the</a:t>
            </a:r>
            <a:r>
              <a:rPr sz="2400" spc="-10" dirty="0">
                <a:latin typeface="Calibri"/>
                <a:cs typeface="Calibri"/>
              </a:rPr>
              <a:t> </a:t>
            </a:r>
            <a:r>
              <a:rPr sz="2400" spc="-15" dirty="0">
                <a:latin typeface="Calibri"/>
                <a:cs typeface="Calibri"/>
              </a:rPr>
              <a:t>statistics</a:t>
            </a:r>
            <a:r>
              <a:rPr sz="2400" spc="-20" dirty="0">
                <a:latin typeface="Calibri"/>
                <a:cs typeface="Calibri"/>
              </a:rPr>
              <a:t> </a:t>
            </a:r>
            <a:r>
              <a:rPr sz="2400" spc="-10" dirty="0">
                <a:latin typeface="Calibri"/>
                <a:cs typeface="Calibri"/>
              </a:rPr>
              <a:t>that</a:t>
            </a:r>
            <a:r>
              <a:rPr sz="2400" spc="-15" dirty="0">
                <a:latin typeface="Calibri"/>
                <a:cs typeface="Calibri"/>
              </a:rPr>
              <a:t> </a:t>
            </a:r>
            <a:r>
              <a:rPr sz="2400" spc="-5" dirty="0">
                <a:latin typeface="Calibri"/>
                <a:cs typeface="Calibri"/>
              </a:rPr>
              <a:t>describes </a:t>
            </a:r>
            <a:r>
              <a:rPr sz="2400" dirty="0">
                <a:latin typeface="Calibri"/>
                <a:cs typeface="Calibri"/>
              </a:rPr>
              <a:t>the </a:t>
            </a:r>
            <a:r>
              <a:rPr sz="2400" spc="-15" dirty="0">
                <a:latin typeface="Calibri"/>
                <a:cs typeface="Calibri"/>
              </a:rPr>
              <a:t>data.</a:t>
            </a:r>
            <a:endParaRPr sz="2400">
              <a:latin typeface="Calibri"/>
              <a:cs typeface="Calibri"/>
            </a:endParaRPr>
          </a:p>
          <a:p>
            <a:pPr marL="698500" lvl="1" indent="-229235">
              <a:lnSpc>
                <a:spcPts val="2840"/>
              </a:lnSpc>
              <a:buFont typeface="Wingdings"/>
              <a:buChar char=""/>
              <a:tabLst>
                <a:tab pos="699135" algn="l"/>
              </a:tabLst>
            </a:pPr>
            <a:r>
              <a:rPr sz="2400" spc="-5" dirty="0">
                <a:latin typeface="Calibri"/>
                <a:cs typeface="Calibri"/>
              </a:rPr>
              <a:t>Example:</a:t>
            </a:r>
            <a:r>
              <a:rPr sz="2400" spc="-25" dirty="0">
                <a:latin typeface="Calibri"/>
                <a:cs typeface="Calibri"/>
              </a:rPr>
              <a:t> </a:t>
            </a:r>
            <a:r>
              <a:rPr sz="2400" spc="-10" dirty="0">
                <a:latin typeface="Calibri"/>
                <a:cs typeface="Calibri"/>
              </a:rPr>
              <a:t>How</a:t>
            </a:r>
            <a:r>
              <a:rPr sz="2400" dirty="0">
                <a:latin typeface="Calibri"/>
                <a:cs typeface="Calibri"/>
              </a:rPr>
              <a:t> </a:t>
            </a:r>
            <a:r>
              <a:rPr sz="2400" spc="-15" dirty="0">
                <a:latin typeface="Calibri"/>
                <a:cs typeface="Calibri"/>
              </a:rPr>
              <a:t>many</a:t>
            </a:r>
            <a:r>
              <a:rPr sz="2400" spc="-10" dirty="0">
                <a:latin typeface="Calibri"/>
                <a:cs typeface="Calibri"/>
              </a:rPr>
              <a:t> </a:t>
            </a:r>
            <a:r>
              <a:rPr sz="2400" spc="-15" dirty="0">
                <a:latin typeface="Calibri"/>
                <a:cs typeface="Calibri"/>
              </a:rPr>
              <a:t>buyers</a:t>
            </a:r>
            <a:r>
              <a:rPr sz="2400" spc="-20" dirty="0">
                <a:latin typeface="Calibri"/>
                <a:cs typeface="Calibri"/>
              </a:rPr>
              <a:t> </a:t>
            </a:r>
            <a:r>
              <a:rPr sz="2400" spc="-10" dirty="0">
                <a:latin typeface="Calibri"/>
                <a:cs typeface="Calibri"/>
              </a:rPr>
              <a:t>bought</a:t>
            </a:r>
            <a:r>
              <a:rPr sz="2400" dirty="0">
                <a:latin typeface="Calibri"/>
                <a:cs typeface="Calibri"/>
              </a:rPr>
              <a:t> </a:t>
            </a:r>
            <a:r>
              <a:rPr sz="2400" spc="-15" dirty="0">
                <a:latin typeface="Calibri"/>
                <a:cs typeface="Calibri"/>
              </a:rPr>
              <a:t>A.C.</a:t>
            </a:r>
            <a:r>
              <a:rPr sz="2400" spc="-20" dirty="0">
                <a:latin typeface="Calibri"/>
                <a:cs typeface="Calibri"/>
              </a:rPr>
              <a:t> </a:t>
            </a:r>
            <a:r>
              <a:rPr sz="2400" dirty="0">
                <a:latin typeface="Calibri"/>
                <a:cs typeface="Calibri"/>
              </a:rPr>
              <a:t>in the </a:t>
            </a:r>
            <a:r>
              <a:rPr sz="2400" spc="-10" dirty="0">
                <a:latin typeface="Calibri"/>
                <a:cs typeface="Calibri"/>
              </a:rPr>
              <a:t>month</a:t>
            </a:r>
            <a:r>
              <a:rPr sz="2400" spc="-20" dirty="0">
                <a:latin typeface="Calibri"/>
                <a:cs typeface="Calibri"/>
              </a:rPr>
              <a:t> </a:t>
            </a:r>
            <a:r>
              <a:rPr sz="2400" spc="-5" dirty="0">
                <a:latin typeface="Calibri"/>
                <a:cs typeface="Calibri"/>
              </a:rPr>
              <a:t>of </a:t>
            </a:r>
            <a:r>
              <a:rPr sz="2400" spc="-25" dirty="0">
                <a:latin typeface="Calibri"/>
                <a:cs typeface="Calibri"/>
              </a:rPr>
              <a:t>December.</a:t>
            </a:r>
            <a:endParaRPr sz="2400">
              <a:latin typeface="Calibri"/>
              <a:cs typeface="Calibri"/>
            </a:endParaRPr>
          </a:p>
          <a:p>
            <a:pPr lvl="1">
              <a:lnSpc>
                <a:spcPct val="100000"/>
              </a:lnSpc>
              <a:spcBef>
                <a:spcPts val="55"/>
              </a:spcBef>
              <a:buFont typeface="Wingdings"/>
              <a:buChar char=""/>
            </a:pPr>
            <a:endParaRPr sz="2600">
              <a:latin typeface="Calibri"/>
              <a:cs typeface="Calibri"/>
            </a:endParaRPr>
          </a:p>
          <a:p>
            <a:pPr marL="241300" indent="-228600">
              <a:lnSpc>
                <a:spcPts val="2845"/>
              </a:lnSpc>
              <a:buFont typeface="Wingdings"/>
              <a:buChar char=""/>
              <a:tabLst>
                <a:tab pos="241300" algn="l"/>
              </a:tabLst>
            </a:pPr>
            <a:r>
              <a:rPr sz="2400" b="1" spc="-5" dirty="0">
                <a:solidFill>
                  <a:srgbClr val="385622"/>
                </a:solidFill>
                <a:latin typeface="Calibri"/>
                <a:cs typeface="Calibri"/>
              </a:rPr>
              <a:t>Diagnostic/ Discovery</a:t>
            </a:r>
            <a:r>
              <a:rPr sz="2400" b="1" spc="-50" dirty="0">
                <a:solidFill>
                  <a:srgbClr val="385622"/>
                </a:solidFill>
                <a:latin typeface="Calibri"/>
                <a:cs typeface="Calibri"/>
              </a:rPr>
              <a:t> </a:t>
            </a:r>
            <a:r>
              <a:rPr sz="2400" b="1" spc="-5" dirty="0">
                <a:solidFill>
                  <a:srgbClr val="385622"/>
                </a:solidFill>
                <a:latin typeface="Calibri"/>
                <a:cs typeface="Calibri"/>
              </a:rPr>
              <a:t>Analytics</a:t>
            </a:r>
            <a:r>
              <a:rPr sz="2400" b="1" dirty="0">
                <a:solidFill>
                  <a:srgbClr val="385622"/>
                </a:solidFill>
                <a:latin typeface="Calibri"/>
                <a:cs typeface="Calibri"/>
              </a:rPr>
              <a:t> – </a:t>
            </a:r>
            <a:r>
              <a:rPr sz="2400" b="1" spc="-25" dirty="0">
                <a:solidFill>
                  <a:srgbClr val="385622"/>
                </a:solidFill>
                <a:latin typeface="Calibri"/>
                <a:cs typeface="Calibri"/>
              </a:rPr>
              <a:t>Why</a:t>
            </a:r>
            <a:r>
              <a:rPr sz="2400" b="1" spc="-5" dirty="0">
                <a:solidFill>
                  <a:srgbClr val="385622"/>
                </a:solidFill>
                <a:latin typeface="Calibri"/>
                <a:cs typeface="Calibri"/>
              </a:rPr>
              <a:t> did</a:t>
            </a:r>
            <a:r>
              <a:rPr sz="2400" b="1" dirty="0">
                <a:solidFill>
                  <a:srgbClr val="385622"/>
                </a:solidFill>
                <a:latin typeface="Calibri"/>
                <a:cs typeface="Calibri"/>
              </a:rPr>
              <a:t> it</a:t>
            </a:r>
            <a:r>
              <a:rPr sz="2400" b="1" spc="-5" dirty="0">
                <a:solidFill>
                  <a:srgbClr val="385622"/>
                </a:solidFill>
                <a:latin typeface="Calibri"/>
                <a:cs typeface="Calibri"/>
              </a:rPr>
              <a:t> Happen?</a:t>
            </a:r>
            <a:endParaRPr sz="2400">
              <a:latin typeface="Calibri"/>
              <a:cs typeface="Calibri"/>
            </a:endParaRPr>
          </a:p>
          <a:p>
            <a:pPr marL="698500" indent="-229235">
              <a:lnSpc>
                <a:spcPts val="2560"/>
              </a:lnSpc>
              <a:buFont typeface="Arial MT"/>
              <a:buChar char="•"/>
              <a:tabLst>
                <a:tab pos="699135" algn="l"/>
              </a:tabLst>
            </a:pPr>
            <a:r>
              <a:rPr sz="2400" spc="-10" dirty="0">
                <a:latin typeface="Calibri"/>
                <a:cs typeface="Calibri"/>
              </a:rPr>
              <a:t>Example </a:t>
            </a:r>
            <a:r>
              <a:rPr sz="2400" dirty="0">
                <a:latin typeface="Calibri"/>
                <a:cs typeface="Calibri"/>
              </a:rPr>
              <a:t>:</a:t>
            </a:r>
            <a:r>
              <a:rPr sz="2400" spc="-5" dirty="0">
                <a:latin typeface="Calibri"/>
                <a:cs typeface="Calibri"/>
              </a:rPr>
              <a:t> </a:t>
            </a:r>
            <a:r>
              <a:rPr sz="2400" spc="-20" dirty="0">
                <a:latin typeface="Calibri"/>
                <a:cs typeface="Calibri"/>
              </a:rPr>
              <a:t>Why</a:t>
            </a:r>
            <a:r>
              <a:rPr sz="2400" spc="5" dirty="0">
                <a:latin typeface="Calibri"/>
                <a:cs typeface="Calibri"/>
              </a:rPr>
              <a:t> </a:t>
            </a:r>
            <a:r>
              <a:rPr sz="2400" spc="-10" dirty="0">
                <a:latin typeface="Calibri"/>
                <a:cs typeface="Calibri"/>
              </a:rPr>
              <a:t>there</a:t>
            </a:r>
            <a:r>
              <a:rPr sz="2400" dirty="0">
                <a:latin typeface="Calibri"/>
                <a:cs typeface="Calibri"/>
              </a:rPr>
              <a:t> is</a:t>
            </a:r>
            <a:r>
              <a:rPr sz="2400" spc="-15" dirty="0">
                <a:latin typeface="Calibri"/>
                <a:cs typeface="Calibri"/>
              </a:rPr>
              <a:t> </a:t>
            </a:r>
            <a:r>
              <a:rPr sz="2400" dirty="0">
                <a:latin typeface="Calibri"/>
                <a:cs typeface="Calibri"/>
              </a:rPr>
              <a:t>an</a:t>
            </a:r>
            <a:r>
              <a:rPr sz="2400" spc="5" dirty="0">
                <a:latin typeface="Calibri"/>
                <a:cs typeface="Calibri"/>
              </a:rPr>
              <a:t> </a:t>
            </a:r>
            <a:r>
              <a:rPr sz="2400" spc="-5" dirty="0">
                <a:latin typeface="Calibri"/>
                <a:cs typeface="Calibri"/>
              </a:rPr>
              <a:t>increase/</a:t>
            </a:r>
            <a:r>
              <a:rPr sz="2400" spc="5" dirty="0">
                <a:latin typeface="Calibri"/>
                <a:cs typeface="Calibri"/>
              </a:rPr>
              <a:t> </a:t>
            </a:r>
            <a:r>
              <a:rPr sz="2400" spc="-5" dirty="0">
                <a:latin typeface="Calibri"/>
                <a:cs typeface="Calibri"/>
              </a:rPr>
              <a:t>decrease</a:t>
            </a:r>
            <a:r>
              <a:rPr sz="2400" spc="-1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the</a:t>
            </a:r>
            <a:r>
              <a:rPr sz="2400" spc="5" dirty="0">
                <a:latin typeface="Calibri"/>
                <a:cs typeface="Calibri"/>
              </a:rPr>
              <a:t> </a:t>
            </a:r>
            <a:r>
              <a:rPr sz="2400" spc="-5" dirty="0">
                <a:latin typeface="Calibri"/>
                <a:cs typeface="Calibri"/>
              </a:rPr>
              <a:t>sales</a:t>
            </a:r>
            <a:r>
              <a:rPr sz="2400" spc="-10" dirty="0">
                <a:latin typeface="Calibri"/>
                <a:cs typeface="Calibri"/>
              </a:rPr>
              <a:t> </a:t>
            </a:r>
            <a:r>
              <a:rPr sz="2400" spc="-5" dirty="0">
                <a:latin typeface="Calibri"/>
                <a:cs typeface="Calibri"/>
              </a:rPr>
              <a:t>of </a:t>
            </a:r>
            <a:r>
              <a:rPr sz="2400" spc="-10" dirty="0">
                <a:latin typeface="Calibri"/>
                <a:cs typeface="Calibri"/>
              </a:rPr>
              <a:t>A.C.in</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month</a:t>
            </a:r>
            <a:endParaRPr sz="2400">
              <a:latin typeface="Calibri"/>
              <a:cs typeface="Calibri"/>
            </a:endParaRPr>
          </a:p>
          <a:p>
            <a:pPr marL="698500">
              <a:lnSpc>
                <a:spcPts val="2595"/>
              </a:lnSpc>
            </a:pPr>
            <a:r>
              <a:rPr sz="2400" spc="-5" dirty="0">
                <a:latin typeface="Calibri"/>
                <a:cs typeface="Calibri"/>
              </a:rPr>
              <a:t>of</a:t>
            </a:r>
            <a:r>
              <a:rPr sz="2400" spc="-45" dirty="0">
                <a:latin typeface="Calibri"/>
                <a:cs typeface="Calibri"/>
              </a:rPr>
              <a:t> </a:t>
            </a:r>
            <a:r>
              <a:rPr sz="2400" dirty="0">
                <a:latin typeface="Calibri"/>
                <a:cs typeface="Calibri"/>
              </a:rPr>
              <a:t>December?</a:t>
            </a:r>
            <a:endParaRPr sz="2400">
              <a:latin typeface="Calibri"/>
              <a:cs typeface="Calibri"/>
            </a:endParaRPr>
          </a:p>
          <a:p>
            <a:pPr>
              <a:lnSpc>
                <a:spcPct val="100000"/>
              </a:lnSpc>
              <a:spcBef>
                <a:spcPts val="55"/>
              </a:spcBef>
            </a:pPr>
            <a:endParaRPr sz="2600">
              <a:latin typeface="Calibri"/>
              <a:cs typeface="Calibri"/>
            </a:endParaRPr>
          </a:p>
          <a:p>
            <a:pPr marL="241300" indent="-228600">
              <a:lnSpc>
                <a:spcPts val="2845"/>
              </a:lnSpc>
              <a:buFont typeface="Wingdings"/>
              <a:buChar char=""/>
              <a:tabLst>
                <a:tab pos="241300" algn="l"/>
              </a:tabLst>
            </a:pPr>
            <a:r>
              <a:rPr sz="2400" b="1" spc="-10" dirty="0">
                <a:solidFill>
                  <a:srgbClr val="385622"/>
                </a:solidFill>
                <a:latin typeface="Calibri"/>
                <a:cs typeface="Calibri"/>
              </a:rPr>
              <a:t>Predictive </a:t>
            </a:r>
            <a:r>
              <a:rPr sz="2400" b="1" spc="-5" dirty="0">
                <a:solidFill>
                  <a:srgbClr val="385622"/>
                </a:solidFill>
                <a:latin typeface="Calibri"/>
                <a:cs typeface="Calibri"/>
              </a:rPr>
              <a:t>Analytics- </a:t>
            </a:r>
            <a:r>
              <a:rPr sz="2400" b="1" spc="-10" dirty="0">
                <a:solidFill>
                  <a:srgbClr val="385622"/>
                </a:solidFill>
                <a:latin typeface="Calibri"/>
                <a:cs typeface="Calibri"/>
              </a:rPr>
              <a:t>What</a:t>
            </a:r>
            <a:r>
              <a:rPr sz="2400" b="1" spc="15" dirty="0">
                <a:solidFill>
                  <a:srgbClr val="385622"/>
                </a:solidFill>
                <a:latin typeface="Calibri"/>
                <a:cs typeface="Calibri"/>
              </a:rPr>
              <a:t> </a:t>
            </a:r>
            <a:r>
              <a:rPr sz="2400" b="1" spc="-5" dirty="0">
                <a:solidFill>
                  <a:srgbClr val="385622"/>
                </a:solidFill>
                <a:latin typeface="Calibri"/>
                <a:cs typeface="Calibri"/>
              </a:rPr>
              <a:t>will</a:t>
            </a:r>
            <a:r>
              <a:rPr sz="2400" b="1" spc="-25" dirty="0">
                <a:solidFill>
                  <a:srgbClr val="385622"/>
                </a:solidFill>
                <a:latin typeface="Calibri"/>
                <a:cs typeface="Calibri"/>
              </a:rPr>
              <a:t> </a:t>
            </a:r>
            <a:r>
              <a:rPr sz="2400" b="1" spc="-5" dirty="0">
                <a:solidFill>
                  <a:srgbClr val="385622"/>
                </a:solidFill>
                <a:latin typeface="Calibri"/>
                <a:cs typeface="Calibri"/>
              </a:rPr>
              <a:t>Happen</a:t>
            </a:r>
            <a:r>
              <a:rPr sz="2400" b="1" spc="5" dirty="0">
                <a:solidFill>
                  <a:srgbClr val="385622"/>
                </a:solidFill>
                <a:latin typeface="Calibri"/>
                <a:cs typeface="Calibri"/>
              </a:rPr>
              <a:t> </a:t>
            </a:r>
            <a:r>
              <a:rPr sz="2400" b="1" spc="-10" dirty="0">
                <a:solidFill>
                  <a:srgbClr val="385622"/>
                </a:solidFill>
                <a:latin typeface="Calibri"/>
                <a:cs typeface="Calibri"/>
              </a:rPr>
              <a:t>Next?</a:t>
            </a:r>
            <a:endParaRPr sz="2400">
              <a:latin typeface="Calibri"/>
              <a:cs typeface="Calibri"/>
            </a:endParaRPr>
          </a:p>
          <a:p>
            <a:pPr marL="698500" lvl="1" indent="-229235">
              <a:lnSpc>
                <a:spcPts val="2845"/>
              </a:lnSpc>
              <a:buFont typeface="Arial MT"/>
              <a:buChar char="•"/>
              <a:tabLst>
                <a:tab pos="699135" algn="l"/>
              </a:tabLst>
            </a:pPr>
            <a:r>
              <a:rPr sz="2400" spc="-10" dirty="0">
                <a:latin typeface="Calibri"/>
                <a:cs typeface="Calibri"/>
              </a:rPr>
              <a:t>Example:</a:t>
            </a:r>
            <a:r>
              <a:rPr sz="2400" spc="-25" dirty="0">
                <a:latin typeface="Calibri"/>
                <a:cs typeface="Calibri"/>
              </a:rPr>
              <a:t> </a:t>
            </a:r>
            <a:r>
              <a:rPr sz="2400" spc="-10" dirty="0">
                <a:latin typeface="Calibri"/>
                <a:cs typeface="Calibri"/>
              </a:rPr>
              <a:t>What</a:t>
            </a:r>
            <a:r>
              <a:rPr sz="2400" spc="5" dirty="0">
                <a:latin typeface="Calibri"/>
                <a:cs typeface="Calibri"/>
              </a:rPr>
              <a:t> </a:t>
            </a:r>
            <a:r>
              <a:rPr sz="2400" spc="-5" dirty="0">
                <a:latin typeface="Calibri"/>
                <a:cs typeface="Calibri"/>
              </a:rPr>
              <a:t>shall</a:t>
            </a:r>
            <a:r>
              <a:rPr sz="2400" spc="-15" dirty="0">
                <a:latin typeface="Calibri"/>
                <a:cs typeface="Calibri"/>
              </a:rPr>
              <a:t> </a:t>
            </a:r>
            <a:r>
              <a:rPr sz="2400" spc="-5" dirty="0">
                <a:latin typeface="Calibri"/>
                <a:cs typeface="Calibri"/>
              </a:rPr>
              <a:t>be</a:t>
            </a:r>
            <a:r>
              <a:rPr sz="2400" dirty="0">
                <a:latin typeface="Calibri"/>
                <a:cs typeface="Calibri"/>
              </a:rPr>
              <a:t> the </a:t>
            </a:r>
            <a:r>
              <a:rPr sz="2400" spc="-5" dirty="0">
                <a:latin typeface="Calibri"/>
                <a:cs typeface="Calibri"/>
              </a:rPr>
              <a:t>sales </a:t>
            </a:r>
            <a:r>
              <a:rPr sz="2400" spc="-10" dirty="0">
                <a:latin typeface="Calibri"/>
                <a:cs typeface="Calibri"/>
              </a:rPr>
              <a:t>improvement</a:t>
            </a:r>
            <a:r>
              <a:rPr sz="2400" spc="-15" dirty="0">
                <a:latin typeface="Calibri"/>
                <a:cs typeface="Calibri"/>
              </a:rPr>
              <a:t> </a:t>
            </a:r>
            <a:r>
              <a:rPr sz="2400" spc="-10" dirty="0">
                <a:latin typeface="Calibri"/>
                <a:cs typeface="Calibri"/>
              </a:rPr>
              <a:t>next</a:t>
            </a:r>
            <a:r>
              <a:rPr sz="2400" spc="-20" dirty="0">
                <a:latin typeface="Calibri"/>
                <a:cs typeface="Calibri"/>
              </a:rPr>
              <a:t> </a:t>
            </a:r>
            <a:r>
              <a:rPr sz="2400" spc="-5" dirty="0">
                <a:latin typeface="Calibri"/>
                <a:cs typeface="Calibri"/>
              </a:rPr>
              <a:t>year?</a:t>
            </a:r>
            <a:endParaRPr sz="2400">
              <a:latin typeface="Calibri"/>
              <a:cs typeface="Calibri"/>
            </a:endParaRPr>
          </a:p>
          <a:p>
            <a:pPr lvl="1">
              <a:lnSpc>
                <a:spcPct val="100000"/>
              </a:lnSpc>
              <a:spcBef>
                <a:spcPts val="60"/>
              </a:spcBef>
              <a:buFont typeface="Arial MT"/>
              <a:buChar char="•"/>
            </a:pPr>
            <a:endParaRPr sz="3000">
              <a:latin typeface="Calibri"/>
              <a:cs typeface="Calibri"/>
            </a:endParaRPr>
          </a:p>
          <a:p>
            <a:pPr marL="241300" indent="-228600">
              <a:lnSpc>
                <a:spcPts val="2845"/>
              </a:lnSpc>
              <a:buFont typeface="Wingdings"/>
              <a:buChar char=""/>
              <a:tabLst>
                <a:tab pos="241300" algn="l"/>
              </a:tabLst>
            </a:pPr>
            <a:r>
              <a:rPr sz="2400" b="1" spc="-10" dirty="0">
                <a:solidFill>
                  <a:srgbClr val="385622"/>
                </a:solidFill>
                <a:latin typeface="Calibri"/>
                <a:cs typeface="Calibri"/>
              </a:rPr>
              <a:t>Prescriptive</a:t>
            </a:r>
            <a:r>
              <a:rPr sz="2400" b="1" spc="-5" dirty="0">
                <a:solidFill>
                  <a:srgbClr val="385622"/>
                </a:solidFill>
                <a:latin typeface="Calibri"/>
                <a:cs typeface="Calibri"/>
              </a:rPr>
              <a:t> Analytics-</a:t>
            </a:r>
            <a:r>
              <a:rPr sz="2400" b="1" spc="10" dirty="0">
                <a:solidFill>
                  <a:srgbClr val="385622"/>
                </a:solidFill>
                <a:latin typeface="Calibri"/>
                <a:cs typeface="Calibri"/>
              </a:rPr>
              <a:t> </a:t>
            </a:r>
            <a:r>
              <a:rPr sz="2400" b="1" spc="-10" dirty="0">
                <a:solidFill>
                  <a:srgbClr val="385622"/>
                </a:solidFill>
                <a:latin typeface="Calibri"/>
                <a:cs typeface="Calibri"/>
              </a:rPr>
              <a:t>What</a:t>
            </a:r>
            <a:r>
              <a:rPr sz="2400" b="1" dirty="0">
                <a:solidFill>
                  <a:srgbClr val="385622"/>
                </a:solidFill>
                <a:latin typeface="Calibri"/>
                <a:cs typeface="Calibri"/>
              </a:rPr>
              <a:t> </a:t>
            </a:r>
            <a:r>
              <a:rPr sz="2400" b="1" spc="-5" dirty="0">
                <a:solidFill>
                  <a:srgbClr val="385622"/>
                </a:solidFill>
                <a:latin typeface="Calibri"/>
                <a:cs typeface="Calibri"/>
              </a:rPr>
              <a:t>should </a:t>
            </a:r>
            <a:r>
              <a:rPr sz="2400" b="1" dirty="0">
                <a:solidFill>
                  <a:srgbClr val="385622"/>
                </a:solidFill>
                <a:latin typeface="Calibri"/>
                <a:cs typeface="Calibri"/>
              </a:rPr>
              <a:t>be </a:t>
            </a:r>
            <a:r>
              <a:rPr sz="2400" b="1" spc="-5" dirty="0">
                <a:solidFill>
                  <a:srgbClr val="385622"/>
                </a:solidFill>
                <a:latin typeface="Calibri"/>
                <a:cs typeface="Calibri"/>
              </a:rPr>
              <a:t>done</a:t>
            </a:r>
            <a:r>
              <a:rPr sz="2400" b="1" spc="5" dirty="0">
                <a:solidFill>
                  <a:srgbClr val="385622"/>
                </a:solidFill>
                <a:latin typeface="Calibri"/>
                <a:cs typeface="Calibri"/>
              </a:rPr>
              <a:t> </a:t>
            </a:r>
            <a:r>
              <a:rPr sz="2400" b="1" dirty="0">
                <a:solidFill>
                  <a:srgbClr val="385622"/>
                </a:solidFill>
                <a:latin typeface="Calibri"/>
                <a:cs typeface="Calibri"/>
              </a:rPr>
              <a:t>about</a:t>
            </a:r>
            <a:r>
              <a:rPr sz="2400" b="1" spc="-5" dirty="0">
                <a:solidFill>
                  <a:srgbClr val="385622"/>
                </a:solidFill>
                <a:latin typeface="Calibri"/>
                <a:cs typeface="Calibri"/>
              </a:rPr>
              <a:t> it?</a:t>
            </a:r>
            <a:endParaRPr sz="2400">
              <a:latin typeface="Calibri"/>
              <a:cs typeface="Calibri"/>
            </a:endParaRPr>
          </a:p>
          <a:p>
            <a:pPr marL="698500" lvl="1" indent="-229235">
              <a:lnSpc>
                <a:spcPts val="2555"/>
              </a:lnSpc>
              <a:buFont typeface="Arial MT"/>
              <a:buChar char="•"/>
              <a:tabLst>
                <a:tab pos="699135" algn="l"/>
              </a:tabLst>
            </a:pPr>
            <a:r>
              <a:rPr sz="2400" spc="-10" dirty="0">
                <a:latin typeface="Calibri"/>
                <a:cs typeface="Calibri"/>
              </a:rPr>
              <a:t>Example:</a:t>
            </a:r>
            <a:r>
              <a:rPr sz="2400" spc="-25" dirty="0">
                <a:latin typeface="Calibri"/>
                <a:cs typeface="Calibri"/>
              </a:rPr>
              <a:t> </a:t>
            </a:r>
            <a:r>
              <a:rPr sz="2400" spc="-10" dirty="0">
                <a:latin typeface="Calibri"/>
                <a:cs typeface="Calibri"/>
              </a:rPr>
              <a:t>How</a:t>
            </a:r>
            <a:r>
              <a:rPr sz="2400" spc="5" dirty="0">
                <a:latin typeface="Calibri"/>
                <a:cs typeface="Calibri"/>
              </a:rPr>
              <a:t> </a:t>
            </a:r>
            <a:r>
              <a:rPr sz="2400" dirty="0">
                <a:latin typeface="Calibri"/>
                <a:cs typeface="Calibri"/>
              </a:rPr>
              <a:t>much</a:t>
            </a:r>
            <a:r>
              <a:rPr sz="2400" spc="-20" dirty="0">
                <a:latin typeface="Calibri"/>
                <a:cs typeface="Calibri"/>
              </a:rPr>
              <a:t> </a:t>
            </a:r>
            <a:r>
              <a:rPr sz="2400" spc="-5" dirty="0">
                <a:latin typeface="Calibri"/>
                <a:cs typeface="Calibri"/>
              </a:rPr>
              <a:t>amount</a:t>
            </a:r>
            <a:r>
              <a:rPr sz="2400" spc="-15" dirty="0">
                <a:latin typeface="Calibri"/>
                <a:cs typeface="Calibri"/>
              </a:rPr>
              <a:t> </a:t>
            </a:r>
            <a:r>
              <a:rPr sz="2400" spc="-5" dirty="0">
                <a:latin typeface="Calibri"/>
                <a:cs typeface="Calibri"/>
              </a:rPr>
              <a:t>of material</a:t>
            </a:r>
            <a:r>
              <a:rPr sz="2400" spc="-15" dirty="0">
                <a:latin typeface="Calibri"/>
                <a:cs typeface="Calibri"/>
              </a:rPr>
              <a:t> </a:t>
            </a:r>
            <a:r>
              <a:rPr sz="2400" spc="-5" dirty="0">
                <a:latin typeface="Calibri"/>
                <a:cs typeface="Calibri"/>
              </a:rPr>
              <a:t>should be</a:t>
            </a:r>
            <a:r>
              <a:rPr sz="2400" spc="5" dirty="0">
                <a:latin typeface="Calibri"/>
                <a:cs typeface="Calibri"/>
              </a:rPr>
              <a:t> </a:t>
            </a:r>
            <a:r>
              <a:rPr sz="2400" spc="-15" dirty="0">
                <a:latin typeface="Calibri"/>
                <a:cs typeface="Calibri"/>
              </a:rPr>
              <a:t>procured</a:t>
            </a:r>
            <a:r>
              <a:rPr sz="2400" dirty="0">
                <a:latin typeface="Calibri"/>
                <a:cs typeface="Calibri"/>
              </a:rPr>
              <a:t> </a:t>
            </a:r>
            <a:r>
              <a:rPr sz="2400" spc="-15" dirty="0">
                <a:latin typeface="Calibri"/>
                <a:cs typeface="Calibri"/>
              </a:rPr>
              <a:t>to</a:t>
            </a:r>
            <a:r>
              <a:rPr sz="2400" spc="-10" dirty="0">
                <a:latin typeface="Calibri"/>
                <a:cs typeface="Calibri"/>
              </a:rPr>
              <a:t> </a:t>
            </a:r>
            <a:r>
              <a:rPr sz="2400" spc="-5" dirty="0">
                <a:latin typeface="Calibri"/>
                <a:cs typeface="Calibri"/>
              </a:rPr>
              <a:t>increase</a:t>
            </a:r>
            <a:r>
              <a:rPr sz="2400" spc="-10" dirty="0">
                <a:latin typeface="Calibri"/>
                <a:cs typeface="Calibri"/>
              </a:rPr>
              <a:t> </a:t>
            </a:r>
            <a:r>
              <a:rPr sz="2400" dirty="0">
                <a:latin typeface="Calibri"/>
                <a:cs typeface="Calibri"/>
              </a:rPr>
              <a:t>the</a:t>
            </a:r>
            <a:endParaRPr sz="2400">
              <a:latin typeface="Calibri"/>
              <a:cs typeface="Calibri"/>
            </a:endParaRPr>
          </a:p>
          <a:p>
            <a:pPr marL="698500">
              <a:lnSpc>
                <a:spcPts val="2595"/>
              </a:lnSpc>
            </a:pPr>
            <a:r>
              <a:rPr sz="2400" spc="-10" dirty="0">
                <a:latin typeface="Calibri"/>
                <a:cs typeface="Calibri"/>
              </a:rPr>
              <a:t>production?</a:t>
            </a:r>
            <a:endParaRPr sz="24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60" dirty="0">
                <a:solidFill>
                  <a:srgbClr val="B8E6CA"/>
                </a:solidFill>
                <a:latin typeface="Trebuchet MS"/>
                <a:cs typeface="Trebuchet MS"/>
              </a:rPr>
              <a:t>Th</a:t>
            </a:r>
            <a:r>
              <a:rPr sz="2800" b="1" spc="65" dirty="0">
                <a:solidFill>
                  <a:srgbClr val="B8E6CA"/>
                </a:solidFill>
                <a:latin typeface="Trebuchet MS"/>
                <a:cs typeface="Trebuchet MS"/>
              </a:rPr>
              <a:t>e</a:t>
            </a:r>
            <a:r>
              <a:rPr sz="2800" b="1" spc="-60" dirty="0">
                <a:solidFill>
                  <a:srgbClr val="B8E6CA"/>
                </a:solidFill>
                <a:latin typeface="Trebuchet MS"/>
                <a:cs typeface="Trebuchet MS"/>
              </a:rPr>
              <a:t> </a:t>
            </a:r>
            <a:r>
              <a:rPr sz="2800" b="1" spc="170" dirty="0">
                <a:solidFill>
                  <a:srgbClr val="B8E6CA"/>
                </a:solidFill>
                <a:latin typeface="Trebuchet MS"/>
                <a:cs typeface="Trebuchet MS"/>
              </a:rPr>
              <a:t>Da</a:t>
            </a:r>
            <a:r>
              <a:rPr sz="2800" b="1" spc="120" dirty="0">
                <a:solidFill>
                  <a:srgbClr val="B8E6CA"/>
                </a:solidFill>
                <a:latin typeface="Trebuchet MS"/>
                <a:cs typeface="Trebuchet MS"/>
              </a:rPr>
              <a:t>t</a:t>
            </a:r>
            <a:r>
              <a:rPr sz="2800" b="1" spc="-10" dirty="0">
                <a:solidFill>
                  <a:srgbClr val="B8E6CA"/>
                </a:solidFill>
                <a:latin typeface="Trebuchet MS"/>
                <a:cs typeface="Trebuchet MS"/>
              </a:rPr>
              <a:t>a</a:t>
            </a:r>
            <a:r>
              <a:rPr sz="2800" b="1" spc="-350" dirty="0">
                <a:solidFill>
                  <a:srgbClr val="B8E6CA"/>
                </a:solidFill>
                <a:latin typeface="Trebuchet MS"/>
                <a:cs typeface="Trebuchet MS"/>
              </a:rPr>
              <a:t> </a:t>
            </a:r>
            <a:r>
              <a:rPr sz="2800" b="1" spc="85" dirty="0">
                <a:solidFill>
                  <a:srgbClr val="B8E6CA"/>
                </a:solidFill>
                <a:latin typeface="Trebuchet MS"/>
                <a:cs typeface="Trebuchet MS"/>
              </a:rPr>
              <a:t>Ana</a:t>
            </a:r>
            <a:r>
              <a:rPr sz="2800" b="1" spc="20" dirty="0">
                <a:solidFill>
                  <a:srgbClr val="B8E6CA"/>
                </a:solidFill>
                <a:latin typeface="Trebuchet MS"/>
                <a:cs typeface="Trebuchet MS"/>
              </a:rPr>
              <a:t>l</a:t>
            </a:r>
            <a:r>
              <a:rPr sz="2800" b="1" spc="-45" dirty="0">
                <a:solidFill>
                  <a:srgbClr val="B8E6CA"/>
                </a:solidFill>
                <a:latin typeface="Trebuchet MS"/>
                <a:cs typeface="Trebuchet MS"/>
              </a:rPr>
              <a:t>ysis </a:t>
            </a:r>
            <a:r>
              <a:rPr sz="2800" b="1" spc="140" dirty="0">
                <a:solidFill>
                  <a:srgbClr val="B8E6CA"/>
                </a:solidFill>
                <a:latin typeface="Trebuchet MS"/>
                <a:cs typeface="Trebuchet MS"/>
              </a:rPr>
              <a:t>P</a:t>
            </a:r>
            <a:r>
              <a:rPr sz="2800" b="1" spc="25" dirty="0">
                <a:solidFill>
                  <a:srgbClr val="B8E6CA"/>
                </a:solidFill>
                <a:latin typeface="Trebuchet MS"/>
                <a:cs typeface="Trebuchet MS"/>
              </a:rPr>
              <a:t>r</a:t>
            </a:r>
            <a:r>
              <a:rPr sz="2800" b="1" spc="-15" dirty="0">
                <a:solidFill>
                  <a:srgbClr val="B8E6CA"/>
                </a:solidFill>
                <a:latin typeface="Trebuchet MS"/>
                <a:cs typeface="Trebuchet MS"/>
              </a:rPr>
              <a:t>ocess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349756"/>
            <a:ext cx="9076690" cy="5108575"/>
          </a:xfrm>
          <a:prstGeom prst="rect">
            <a:avLst/>
          </a:prstGeom>
        </p:spPr>
        <p:txBody>
          <a:bodyPr vert="horz" wrap="square" lIns="0" tIns="13335" rIns="0" bIns="0" rtlCol="0">
            <a:spAutoFit/>
          </a:bodyPr>
          <a:lstStyle/>
          <a:p>
            <a:pPr marL="241300" indent="-228600">
              <a:lnSpc>
                <a:spcPts val="2900"/>
              </a:lnSpc>
              <a:spcBef>
                <a:spcPts val="105"/>
              </a:spcBef>
              <a:buFont typeface="Wingdings"/>
              <a:buChar char=""/>
              <a:tabLst>
                <a:tab pos="241300" algn="l"/>
              </a:tabLst>
            </a:pPr>
            <a:r>
              <a:rPr sz="2600" b="1" spc="-5" dirty="0">
                <a:solidFill>
                  <a:srgbClr val="385622"/>
                </a:solidFill>
                <a:latin typeface="Calibri"/>
                <a:cs typeface="Calibri"/>
              </a:rPr>
              <a:t>Setting</a:t>
            </a:r>
            <a:r>
              <a:rPr sz="2600" b="1" spc="-20" dirty="0">
                <a:solidFill>
                  <a:srgbClr val="385622"/>
                </a:solidFill>
                <a:latin typeface="Calibri"/>
                <a:cs typeface="Calibri"/>
              </a:rPr>
              <a:t> </a:t>
            </a:r>
            <a:r>
              <a:rPr sz="2600" b="1" dirty="0">
                <a:solidFill>
                  <a:srgbClr val="385622"/>
                </a:solidFill>
                <a:latin typeface="Calibri"/>
                <a:cs typeface="Calibri"/>
              </a:rPr>
              <a:t>a</a:t>
            </a:r>
            <a:r>
              <a:rPr sz="2600" b="1" spc="-20" dirty="0">
                <a:solidFill>
                  <a:srgbClr val="385622"/>
                </a:solidFill>
                <a:latin typeface="Calibri"/>
                <a:cs typeface="Calibri"/>
              </a:rPr>
              <a:t> </a:t>
            </a:r>
            <a:r>
              <a:rPr sz="2600" b="1" dirty="0">
                <a:solidFill>
                  <a:srgbClr val="385622"/>
                </a:solidFill>
                <a:latin typeface="Calibri"/>
                <a:cs typeface="Calibri"/>
              </a:rPr>
              <a:t>clear</a:t>
            </a:r>
            <a:r>
              <a:rPr sz="2600" b="1" spc="-20" dirty="0">
                <a:solidFill>
                  <a:srgbClr val="385622"/>
                </a:solidFill>
                <a:latin typeface="Calibri"/>
                <a:cs typeface="Calibri"/>
              </a:rPr>
              <a:t> </a:t>
            </a:r>
            <a:r>
              <a:rPr sz="2600" b="1" dirty="0">
                <a:solidFill>
                  <a:srgbClr val="385622"/>
                </a:solidFill>
                <a:latin typeface="Calibri"/>
                <a:cs typeface="Calibri"/>
              </a:rPr>
              <a:t>metric</a:t>
            </a:r>
            <a:endParaRPr sz="2600">
              <a:latin typeface="Calibri"/>
              <a:cs typeface="Calibri"/>
            </a:endParaRPr>
          </a:p>
          <a:p>
            <a:pPr marL="698500" lvl="1" indent="-229235">
              <a:lnSpc>
                <a:spcPts val="2900"/>
              </a:lnSpc>
              <a:buFont typeface="Wingdings"/>
              <a:buChar char=""/>
              <a:tabLst>
                <a:tab pos="699135" algn="l"/>
              </a:tabLst>
            </a:pPr>
            <a:r>
              <a:rPr sz="2600" dirty="0">
                <a:latin typeface="Calibri"/>
                <a:cs typeface="Calibri"/>
              </a:rPr>
              <a:t>Decide</a:t>
            </a:r>
            <a:r>
              <a:rPr sz="2600" spc="-40" dirty="0">
                <a:latin typeface="Calibri"/>
                <a:cs typeface="Calibri"/>
              </a:rPr>
              <a:t> </a:t>
            </a:r>
            <a:r>
              <a:rPr sz="2600" spc="-5" dirty="0">
                <a:latin typeface="Calibri"/>
                <a:cs typeface="Calibri"/>
              </a:rPr>
              <a:t>what</a:t>
            </a:r>
            <a:r>
              <a:rPr sz="2600" dirty="0">
                <a:latin typeface="Calibri"/>
                <a:cs typeface="Calibri"/>
              </a:rPr>
              <a:t> will </a:t>
            </a:r>
            <a:r>
              <a:rPr sz="2600" spc="-5" dirty="0">
                <a:latin typeface="Calibri"/>
                <a:cs typeface="Calibri"/>
              </a:rPr>
              <a:t>be</a:t>
            </a:r>
            <a:r>
              <a:rPr sz="2600" spc="-10" dirty="0">
                <a:latin typeface="Calibri"/>
                <a:cs typeface="Calibri"/>
              </a:rPr>
              <a:t> </a:t>
            </a:r>
            <a:r>
              <a:rPr sz="2600" spc="-5" dirty="0">
                <a:latin typeface="Calibri"/>
                <a:cs typeface="Calibri"/>
              </a:rPr>
              <a:t>measured</a:t>
            </a:r>
            <a:r>
              <a:rPr sz="2600" spc="-35" dirty="0">
                <a:latin typeface="Calibri"/>
                <a:cs typeface="Calibri"/>
              </a:rPr>
              <a:t> </a:t>
            </a:r>
            <a:r>
              <a:rPr sz="2600" dirty="0">
                <a:latin typeface="Calibri"/>
                <a:cs typeface="Calibri"/>
              </a:rPr>
              <a:t>and</a:t>
            </a:r>
            <a:r>
              <a:rPr sz="2600" spc="-15" dirty="0">
                <a:latin typeface="Calibri"/>
                <a:cs typeface="Calibri"/>
              </a:rPr>
              <a:t> </a:t>
            </a:r>
            <a:r>
              <a:rPr sz="2600" spc="-10" dirty="0">
                <a:latin typeface="Calibri"/>
                <a:cs typeface="Calibri"/>
              </a:rPr>
              <a:t>how</a:t>
            </a:r>
            <a:r>
              <a:rPr sz="2600" spc="5" dirty="0">
                <a:latin typeface="Calibri"/>
                <a:cs typeface="Calibri"/>
              </a:rPr>
              <a:t> </a:t>
            </a:r>
            <a:r>
              <a:rPr sz="2600" dirty="0">
                <a:latin typeface="Calibri"/>
                <a:cs typeface="Calibri"/>
              </a:rPr>
              <a:t>it will </a:t>
            </a:r>
            <a:r>
              <a:rPr sz="2600" spc="-5" dirty="0">
                <a:latin typeface="Calibri"/>
                <a:cs typeface="Calibri"/>
              </a:rPr>
              <a:t>be measured?</a:t>
            </a:r>
            <a:endParaRPr sz="2600">
              <a:latin typeface="Calibri"/>
              <a:cs typeface="Calibri"/>
            </a:endParaRPr>
          </a:p>
          <a:p>
            <a:pPr lvl="1">
              <a:lnSpc>
                <a:spcPct val="100000"/>
              </a:lnSpc>
              <a:buFont typeface="Wingdings"/>
              <a:buChar char=""/>
            </a:pPr>
            <a:endParaRPr sz="2250">
              <a:latin typeface="Calibri"/>
              <a:cs typeface="Calibri"/>
            </a:endParaRPr>
          </a:p>
          <a:p>
            <a:pPr marL="241300" indent="-228600">
              <a:lnSpc>
                <a:spcPts val="2905"/>
              </a:lnSpc>
              <a:buFont typeface="Wingdings"/>
              <a:buChar char=""/>
              <a:tabLst>
                <a:tab pos="241300" algn="l"/>
              </a:tabLst>
            </a:pPr>
            <a:r>
              <a:rPr sz="2600" b="1" spc="-5" dirty="0">
                <a:solidFill>
                  <a:srgbClr val="385622"/>
                </a:solidFill>
                <a:latin typeface="Calibri"/>
                <a:cs typeface="Calibri"/>
              </a:rPr>
              <a:t>Gathering</a:t>
            </a:r>
            <a:r>
              <a:rPr sz="2600" b="1" spc="15" dirty="0">
                <a:solidFill>
                  <a:srgbClr val="385622"/>
                </a:solidFill>
                <a:latin typeface="Calibri"/>
                <a:cs typeface="Calibri"/>
              </a:rPr>
              <a:t> </a:t>
            </a:r>
            <a:r>
              <a:rPr sz="2600" b="1" dirty="0">
                <a:solidFill>
                  <a:srgbClr val="385622"/>
                </a:solidFill>
                <a:latin typeface="Calibri"/>
                <a:cs typeface="Calibri"/>
              </a:rPr>
              <a:t>the</a:t>
            </a:r>
            <a:r>
              <a:rPr sz="2600" b="1" spc="-15" dirty="0">
                <a:solidFill>
                  <a:srgbClr val="385622"/>
                </a:solidFill>
                <a:latin typeface="Calibri"/>
                <a:cs typeface="Calibri"/>
              </a:rPr>
              <a:t> Data</a:t>
            </a:r>
            <a:endParaRPr sz="2600">
              <a:latin typeface="Calibri"/>
              <a:cs typeface="Calibri"/>
            </a:endParaRPr>
          </a:p>
          <a:p>
            <a:pPr marL="698500" indent="-229235">
              <a:lnSpc>
                <a:spcPts val="2690"/>
              </a:lnSpc>
              <a:buFont typeface="Arial MT"/>
              <a:buChar char="•"/>
              <a:tabLst>
                <a:tab pos="699135" algn="l"/>
              </a:tabLst>
            </a:pPr>
            <a:r>
              <a:rPr sz="2600" dirty="0">
                <a:latin typeface="Calibri"/>
                <a:cs typeface="Calibri"/>
              </a:rPr>
              <a:t>Identify</a:t>
            </a:r>
            <a:r>
              <a:rPr sz="2600" spc="-50" dirty="0">
                <a:latin typeface="Calibri"/>
                <a:cs typeface="Calibri"/>
              </a:rPr>
              <a:t> </a:t>
            </a:r>
            <a:r>
              <a:rPr sz="2600" dirty="0">
                <a:latin typeface="Calibri"/>
                <a:cs typeface="Calibri"/>
              </a:rPr>
              <a:t>the</a:t>
            </a:r>
            <a:r>
              <a:rPr sz="2600" spc="-20" dirty="0">
                <a:latin typeface="Calibri"/>
                <a:cs typeface="Calibri"/>
              </a:rPr>
              <a:t> </a:t>
            </a:r>
            <a:r>
              <a:rPr sz="2600" spc="-15" dirty="0">
                <a:latin typeface="Calibri"/>
                <a:cs typeface="Calibri"/>
              </a:rPr>
              <a:t>data</a:t>
            </a:r>
            <a:r>
              <a:rPr sz="2600" spc="-10" dirty="0">
                <a:latin typeface="Calibri"/>
                <a:cs typeface="Calibri"/>
              </a:rPr>
              <a:t> </a:t>
            </a:r>
            <a:r>
              <a:rPr sz="2600" spc="-15" dirty="0">
                <a:latin typeface="Calibri"/>
                <a:cs typeface="Calibri"/>
              </a:rPr>
              <a:t>you </a:t>
            </a:r>
            <a:r>
              <a:rPr sz="2600" dirty="0">
                <a:latin typeface="Calibri"/>
                <a:cs typeface="Calibri"/>
              </a:rPr>
              <a:t>will</a:t>
            </a:r>
            <a:r>
              <a:rPr sz="2600" spc="-10" dirty="0">
                <a:latin typeface="Calibri"/>
                <a:cs typeface="Calibri"/>
              </a:rPr>
              <a:t> require.</a:t>
            </a:r>
            <a:endParaRPr sz="2600">
              <a:latin typeface="Calibri"/>
              <a:cs typeface="Calibri"/>
            </a:endParaRPr>
          </a:p>
          <a:p>
            <a:pPr marL="698500" indent="-229235">
              <a:lnSpc>
                <a:spcPts val="2905"/>
              </a:lnSpc>
              <a:buFont typeface="Arial MT"/>
              <a:buChar char="•"/>
              <a:tabLst>
                <a:tab pos="699135" algn="l"/>
              </a:tabLst>
            </a:pPr>
            <a:r>
              <a:rPr sz="2600" spc="-5" dirty="0">
                <a:latin typeface="Calibri"/>
                <a:cs typeface="Calibri"/>
              </a:rPr>
              <a:t>The</a:t>
            </a:r>
            <a:r>
              <a:rPr sz="2600" spc="-25" dirty="0">
                <a:latin typeface="Calibri"/>
                <a:cs typeface="Calibri"/>
              </a:rPr>
              <a:t> </a:t>
            </a:r>
            <a:r>
              <a:rPr sz="2600" spc="-5" dirty="0">
                <a:latin typeface="Calibri"/>
                <a:cs typeface="Calibri"/>
              </a:rPr>
              <a:t>sources</a:t>
            </a:r>
            <a:r>
              <a:rPr sz="2600" spc="-25" dirty="0">
                <a:latin typeface="Calibri"/>
                <a:cs typeface="Calibri"/>
              </a:rPr>
              <a:t> </a:t>
            </a:r>
            <a:r>
              <a:rPr sz="2600" spc="-5" dirty="0">
                <a:latin typeface="Calibri"/>
                <a:cs typeface="Calibri"/>
              </a:rPr>
              <a:t>where</a:t>
            </a:r>
            <a:r>
              <a:rPr sz="2600" spc="-25" dirty="0">
                <a:latin typeface="Calibri"/>
                <a:cs typeface="Calibri"/>
              </a:rPr>
              <a:t> </a:t>
            </a:r>
            <a:r>
              <a:rPr sz="2600" spc="-15" dirty="0">
                <a:latin typeface="Calibri"/>
                <a:cs typeface="Calibri"/>
              </a:rPr>
              <a:t>you</a:t>
            </a:r>
            <a:r>
              <a:rPr sz="2600" spc="-5" dirty="0">
                <a:latin typeface="Calibri"/>
                <a:cs typeface="Calibri"/>
              </a:rPr>
              <a:t> </a:t>
            </a:r>
            <a:r>
              <a:rPr sz="2600" dirty="0">
                <a:latin typeface="Calibri"/>
                <a:cs typeface="Calibri"/>
              </a:rPr>
              <a:t>will </a:t>
            </a:r>
            <a:r>
              <a:rPr sz="2600" spc="-15" dirty="0">
                <a:latin typeface="Calibri"/>
                <a:cs typeface="Calibri"/>
              </a:rPr>
              <a:t>get</a:t>
            </a:r>
            <a:r>
              <a:rPr sz="2600" spc="-10" dirty="0">
                <a:latin typeface="Calibri"/>
                <a:cs typeface="Calibri"/>
              </a:rPr>
              <a:t> </a:t>
            </a:r>
            <a:r>
              <a:rPr sz="2600" dirty="0">
                <a:latin typeface="Calibri"/>
                <a:cs typeface="Calibri"/>
              </a:rPr>
              <a:t>this</a:t>
            </a:r>
            <a:r>
              <a:rPr sz="2600" spc="-10" dirty="0">
                <a:latin typeface="Calibri"/>
                <a:cs typeface="Calibri"/>
              </a:rPr>
              <a:t> </a:t>
            </a:r>
            <a:r>
              <a:rPr sz="2600" spc="-15" dirty="0">
                <a:latin typeface="Calibri"/>
                <a:cs typeface="Calibri"/>
              </a:rPr>
              <a:t>data</a:t>
            </a:r>
            <a:r>
              <a:rPr sz="2600" dirty="0">
                <a:latin typeface="Calibri"/>
                <a:cs typeface="Calibri"/>
              </a:rPr>
              <a:t> and</a:t>
            </a:r>
            <a:r>
              <a:rPr sz="2600" spc="-10"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tools</a:t>
            </a:r>
            <a:r>
              <a:rPr sz="2600" dirty="0">
                <a:latin typeface="Calibri"/>
                <a:cs typeface="Calibri"/>
              </a:rPr>
              <a:t> </a:t>
            </a:r>
            <a:r>
              <a:rPr sz="2600" spc="-5" dirty="0">
                <a:latin typeface="Calibri"/>
                <a:cs typeface="Calibri"/>
              </a:rPr>
              <a:t>needed.</a:t>
            </a:r>
            <a:endParaRPr sz="2600">
              <a:latin typeface="Calibri"/>
              <a:cs typeface="Calibri"/>
            </a:endParaRPr>
          </a:p>
          <a:p>
            <a:pPr>
              <a:lnSpc>
                <a:spcPct val="100000"/>
              </a:lnSpc>
              <a:spcBef>
                <a:spcPts val="5"/>
              </a:spcBef>
            </a:pPr>
            <a:endParaRPr sz="2250">
              <a:latin typeface="Calibri"/>
              <a:cs typeface="Calibri"/>
            </a:endParaRPr>
          </a:p>
          <a:p>
            <a:pPr marL="241300" indent="-228600">
              <a:lnSpc>
                <a:spcPts val="2900"/>
              </a:lnSpc>
              <a:buFont typeface="Wingdings"/>
              <a:buChar char=""/>
              <a:tabLst>
                <a:tab pos="241300" algn="l"/>
              </a:tabLst>
            </a:pPr>
            <a:r>
              <a:rPr sz="2600" b="1" spc="-5" dirty="0">
                <a:solidFill>
                  <a:srgbClr val="385622"/>
                </a:solidFill>
                <a:latin typeface="Calibri"/>
                <a:cs typeface="Calibri"/>
              </a:rPr>
              <a:t>Cleaning</a:t>
            </a:r>
            <a:r>
              <a:rPr sz="2600" b="1" spc="-15" dirty="0">
                <a:solidFill>
                  <a:srgbClr val="385622"/>
                </a:solidFill>
                <a:latin typeface="Calibri"/>
                <a:cs typeface="Calibri"/>
              </a:rPr>
              <a:t> Data</a:t>
            </a:r>
            <a:endParaRPr sz="2600">
              <a:latin typeface="Calibri"/>
              <a:cs typeface="Calibri"/>
            </a:endParaRPr>
          </a:p>
          <a:p>
            <a:pPr marL="698500" lvl="1" indent="-229235">
              <a:lnSpc>
                <a:spcPts val="2680"/>
              </a:lnSpc>
              <a:buFont typeface="Arial MT"/>
              <a:buChar char="•"/>
              <a:tabLst>
                <a:tab pos="699135" algn="l"/>
              </a:tabLst>
            </a:pPr>
            <a:r>
              <a:rPr sz="2600" spc="-5" dirty="0">
                <a:latin typeface="Calibri"/>
                <a:cs typeface="Calibri"/>
              </a:rPr>
              <a:t>Fix</a:t>
            </a:r>
            <a:r>
              <a:rPr sz="2600" spc="-15" dirty="0">
                <a:latin typeface="Calibri"/>
                <a:cs typeface="Calibri"/>
              </a:rPr>
              <a:t> </a:t>
            </a:r>
            <a:r>
              <a:rPr sz="2600" dirty="0">
                <a:latin typeface="Calibri"/>
                <a:cs typeface="Calibri"/>
              </a:rPr>
              <a:t>quality</a:t>
            </a:r>
            <a:r>
              <a:rPr sz="2600" spc="-20" dirty="0">
                <a:latin typeface="Calibri"/>
                <a:cs typeface="Calibri"/>
              </a:rPr>
              <a:t> </a:t>
            </a:r>
            <a:r>
              <a:rPr sz="2600" dirty="0">
                <a:latin typeface="Calibri"/>
                <a:cs typeface="Calibri"/>
              </a:rPr>
              <a:t>issues</a:t>
            </a:r>
            <a:r>
              <a:rPr sz="2600" spc="-35" dirty="0">
                <a:latin typeface="Calibri"/>
                <a:cs typeface="Calibri"/>
              </a:rPr>
              <a:t> </a:t>
            </a:r>
            <a:r>
              <a:rPr sz="2600" dirty="0">
                <a:latin typeface="Calibri"/>
                <a:cs typeface="Calibri"/>
              </a:rPr>
              <a:t>in</a:t>
            </a:r>
            <a:r>
              <a:rPr sz="2600" spc="-20" dirty="0">
                <a:latin typeface="Calibri"/>
                <a:cs typeface="Calibri"/>
              </a:rPr>
              <a:t> </a:t>
            </a:r>
            <a:r>
              <a:rPr sz="2600" dirty="0">
                <a:latin typeface="Calibri"/>
                <a:cs typeface="Calibri"/>
              </a:rPr>
              <a:t>the</a:t>
            </a:r>
            <a:r>
              <a:rPr sz="2600" spc="-20" dirty="0">
                <a:latin typeface="Calibri"/>
                <a:cs typeface="Calibri"/>
              </a:rPr>
              <a:t> </a:t>
            </a:r>
            <a:r>
              <a:rPr sz="2600" spc="-15" dirty="0">
                <a:latin typeface="Calibri"/>
                <a:cs typeface="Calibri"/>
              </a:rPr>
              <a:t>data.</a:t>
            </a:r>
            <a:endParaRPr sz="2600">
              <a:latin typeface="Calibri"/>
              <a:cs typeface="Calibri"/>
            </a:endParaRPr>
          </a:p>
          <a:p>
            <a:pPr marL="698500" lvl="1" indent="-229235">
              <a:lnSpc>
                <a:spcPts val="2905"/>
              </a:lnSpc>
              <a:buFont typeface="Arial MT"/>
              <a:buChar char="•"/>
              <a:tabLst>
                <a:tab pos="699135" algn="l"/>
              </a:tabLst>
            </a:pPr>
            <a:r>
              <a:rPr sz="2600" spc="-15" dirty="0">
                <a:latin typeface="Calibri"/>
                <a:cs typeface="Calibri"/>
              </a:rPr>
              <a:t>Standardize</a:t>
            </a:r>
            <a:r>
              <a:rPr sz="2600" spc="-25" dirty="0">
                <a:latin typeface="Calibri"/>
                <a:cs typeface="Calibri"/>
              </a:rPr>
              <a:t> </a:t>
            </a:r>
            <a:r>
              <a:rPr sz="2600" dirty="0">
                <a:latin typeface="Calibri"/>
                <a:cs typeface="Calibri"/>
              </a:rPr>
              <a:t>the</a:t>
            </a:r>
            <a:r>
              <a:rPr sz="2600" spc="-15" dirty="0">
                <a:latin typeface="Calibri"/>
                <a:cs typeface="Calibri"/>
              </a:rPr>
              <a:t> data</a:t>
            </a:r>
            <a:r>
              <a:rPr sz="2600" dirty="0">
                <a:latin typeface="Calibri"/>
                <a:cs typeface="Calibri"/>
              </a:rPr>
              <a:t> </a:t>
            </a:r>
            <a:r>
              <a:rPr sz="2600" spc="-5" dirty="0">
                <a:latin typeface="Calibri"/>
                <a:cs typeface="Calibri"/>
              </a:rPr>
              <a:t>coming</a:t>
            </a:r>
            <a:r>
              <a:rPr sz="2600" dirty="0">
                <a:latin typeface="Calibri"/>
                <a:cs typeface="Calibri"/>
              </a:rPr>
              <a:t> </a:t>
            </a:r>
            <a:r>
              <a:rPr sz="2600" spc="-15" dirty="0">
                <a:latin typeface="Calibri"/>
                <a:cs typeface="Calibri"/>
              </a:rPr>
              <a:t>from </a:t>
            </a:r>
            <a:r>
              <a:rPr sz="2600" dirty="0">
                <a:latin typeface="Calibri"/>
                <a:cs typeface="Calibri"/>
              </a:rPr>
              <a:t>multiple</a:t>
            </a:r>
            <a:r>
              <a:rPr sz="2600" spc="-20" dirty="0">
                <a:latin typeface="Calibri"/>
                <a:cs typeface="Calibri"/>
              </a:rPr>
              <a:t> </a:t>
            </a:r>
            <a:r>
              <a:rPr sz="2600" spc="-5" dirty="0">
                <a:latin typeface="Calibri"/>
                <a:cs typeface="Calibri"/>
              </a:rPr>
              <a:t>sources.</a:t>
            </a:r>
            <a:endParaRPr sz="2600">
              <a:latin typeface="Calibri"/>
              <a:cs typeface="Calibri"/>
            </a:endParaRPr>
          </a:p>
          <a:p>
            <a:pPr lvl="1">
              <a:lnSpc>
                <a:spcPct val="100000"/>
              </a:lnSpc>
              <a:spcBef>
                <a:spcPts val="20"/>
              </a:spcBef>
              <a:buFont typeface="Arial MT"/>
              <a:buChar char="•"/>
            </a:pPr>
            <a:endParaRPr sz="2650">
              <a:latin typeface="Calibri"/>
              <a:cs typeface="Calibri"/>
            </a:endParaRPr>
          </a:p>
          <a:p>
            <a:pPr marL="241300" indent="-228600">
              <a:lnSpc>
                <a:spcPts val="2900"/>
              </a:lnSpc>
              <a:buFont typeface="Wingdings"/>
              <a:buChar char=""/>
              <a:tabLst>
                <a:tab pos="241300" algn="l"/>
              </a:tabLst>
            </a:pPr>
            <a:r>
              <a:rPr sz="2600" b="1" spc="-5" dirty="0">
                <a:solidFill>
                  <a:srgbClr val="385622"/>
                </a:solidFill>
                <a:latin typeface="Calibri"/>
                <a:cs typeface="Calibri"/>
              </a:rPr>
              <a:t>Analyzing</a:t>
            </a:r>
            <a:r>
              <a:rPr sz="2600" b="1" dirty="0">
                <a:solidFill>
                  <a:srgbClr val="385622"/>
                </a:solidFill>
                <a:latin typeface="Calibri"/>
                <a:cs typeface="Calibri"/>
              </a:rPr>
              <a:t> the</a:t>
            </a:r>
            <a:r>
              <a:rPr sz="2600" b="1" spc="-10" dirty="0">
                <a:solidFill>
                  <a:srgbClr val="385622"/>
                </a:solidFill>
                <a:latin typeface="Calibri"/>
                <a:cs typeface="Calibri"/>
              </a:rPr>
              <a:t> </a:t>
            </a:r>
            <a:r>
              <a:rPr sz="2600" b="1" spc="-15" dirty="0">
                <a:solidFill>
                  <a:srgbClr val="385622"/>
                </a:solidFill>
                <a:latin typeface="Calibri"/>
                <a:cs typeface="Calibri"/>
              </a:rPr>
              <a:t>data</a:t>
            </a:r>
            <a:endParaRPr sz="2600">
              <a:latin typeface="Calibri"/>
              <a:cs typeface="Calibri"/>
            </a:endParaRPr>
          </a:p>
          <a:p>
            <a:pPr marL="698500" lvl="1" indent="-229235">
              <a:lnSpc>
                <a:spcPts val="2685"/>
              </a:lnSpc>
              <a:buFont typeface="Arial MT"/>
              <a:buChar char="•"/>
              <a:tabLst>
                <a:tab pos="699135" algn="l"/>
              </a:tabLst>
            </a:pPr>
            <a:r>
              <a:rPr sz="2600" spc="-10" dirty="0">
                <a:latin typeface="Calibri"/>
                <a:cs typeface="Calibri"/>
              </a:rPr>
              <a:t>Analyze</a:t>
            </a:r>
            <a:r>
              <a:rPr sz="2600" spc="-30" dirty="0">
                <a:latin typeface="Calibri"/>
                <a:cs typeface="Calibri"/>
              </a:rPr>
              <a:t> </a:t>
            </a:r>
            <a:r>
              <a:rPr sz="2600" dirty="0">
                <a:latin typeface="Calibri"/>
                <a:cs typeface="Calibri"/>
              </a:rPr>
              <a:t>and</a:t>
            </a:r>
            <a:r>
              <a:rPr sz="2600" spc="-15" dirty="0">
                <a:latin typeface="Calibri"/>
                <a:cs typeface="Calibri"/>
              </a:rPr>
              <a:t> </a:t>
            </a:r>
            <a:r>
              <a:rPr sz="2600" spc="-5" dirty="0">
                <a:latin typeface="Calibri"/>
                <a:cs typeface="Calibri"/>
              </a:rPr>
              <a:t>manipulate</a:t>
            </a:r>
            <a:r>
              <a:rPr sz="2600" spc="-25" dirty="0">
                <a:latin typeface="Calibri"/>
                <a:cs typeface="Calibri"/>
              </a:rPr>
              <a:t> </a:t>
            </a:r>
            <a:r>
              <a:rPr sz="2600" spc="-15" dirty="0">
                <a:latin typeface="Calibri"/>
                <a:cs typeface="Calibri"/>
              </a:rPr>
              <a:t>data</a:t>
            </a:r>
            <a:r>
              <a:rPr sz="2600" spc="-5" dirty="0">
                <a:latin typeface="Calibri"/>
                <a:cs typeface="Calibri"/>
              </a:rPr>
              <a:t> </a:t>
            </a:r>
            <a:r>
              <a:rPr sz="2600" spc="-10" dirty="0">
                <a:latin typeface="Calibri"/>
                <a:cs typeface="Calibri"/>
              </a:rPr>
              <a:t>from</a:t>
            </a:r>
            <a:r>
              <a:rPr sz="2600" spc="-30" dirty="0">
                <a:latin typeface="Calibri"/>
                <a:cs typeface="Calibri"/>
              </a:rPr>
              <a:t> </a:t>
            </a:r>
            <a:r>
              <a:rPr sz="2600" spc="-20" dirty="0">
                <a:latin typeface="Calibri"/>
                <a:cs typeface="Calibri"/>
              </a:rPr>
              <a:t>different</a:t>
            </a:r>
            <a:r>
              <a:rPr sz="2600" spc="-35" dirty="0">
                <a:latin typeface="Calibri"/>
                <a:cs typeface="Calibri"/>
              </a:rPr>
              <a:t> </a:t>
            </a:r>
            <a:r>
              <a:rPr sz="2600" spc="-10" dirty="0">
                <a:latin typeface="Calibri"/>
                <a:cs typeface="Calibri"/>
              </a:rPr>
              <a:t>perspectives</a:t>
            </a:r>
            <a:endParaRPr sz="2600">
              <a:latin typeface="Calibri"/>
              <a:cs typeface="Calibri"/>
            </a:endParaRPr>
          </a:p>
          <a:p>
            <a:pPr marL="698500" lvl="1" indent="-229235">
              <a:lnSpc>
                <a:spcPts val="2905"/>
              </a:lnSpc>
              <a:buFont typeface="Arial MT"/>
              <a:buChar char="•"/>
              <a:tabLst>
                <a:tab pos="699135" algn="l"/>
              </a:tabLst>
            </a:pPr>
            <a:r>
              <a:rPr sz="2600" spc="-5" dirty="0">
                <a:latin typeface="Calibri"/>
                <a:cs typeface="Calibri"/>
              </a:rPr>
              <a:t>Find</a:t>
            </a:r>
            <a:r>
              <a:rPr sz="2600" spc="-10" dirty="0">
                <a:latin typeface="Calibri"/>
                <a:cs typeface="Calibri"/>
              </a:rPr>
              <a:t> patterns,</a:t>
            </a:r>
            <a:r>
              <a:rPr sz="2600" spc="-25" dirty="0">
                <a:latin typeface="Calibri"/>
                <a:cs typeface="Calibri"/>
              </a:rPr>
              <a:t> </a:t>
            </a:r>
            <a:r>
              <a:rPr sz="2600" spc="-5" dirty="0">
                <a:latin typeface="Calibri"/>
                <a:cs typeface="Calibri"/>
              </a:rPr>
              <a:t>trends,</a:t>
            </a:r>
            <a:r>
              <a:rPr sz="2600" spc="-25" dirty="0">
                <a:latin typeface="Calibri"/>
                <a:cs typeface="Calibri"/>
              </a:rPr>
              <a:t> </a:t>
            </a:r>
            <a:r>
              <a:rPr sz="2600" spc="-10" dirty="0">
                <a:latin typeface="Calibri"/>
                <a:cs typeface="Calibri"/>
              </a:rPr>
              <a:t>correlations </a:t>
            </a:r>
            <a:r>
              <a:rPr sz="2600" spc="-15" dirty="0">
                <a:latin typeface="Calibri"/>
                <a:cs typeface="Calibri"/>
              </a:rPr>
              <a:t>etc.</a:t>
            </a:r>
            <a:endParaRPr sz="26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60" dirty="0">
                <a:solidFill>
                  <a:srgbClr val="B8E6CA"/>
                </a:solidFill>
                <a:latin typeface="Trebuchet MS"/>
                <a:cs typeface="Trebuchet MS"/>
              </a:rPr>
              <a:t>Th</a:t>
            </a:r>
            <a:r>
              <a:rPr sz="2800" b="1" spc="65" dirty="0">
                <a:solidFill>
                  <a:srgbClr val="B8E6CA"/>
                </a:solidFill>
                <a:latin typeface="Trebuchet MS"/>
                <a:cs typeface="Trebuchet MS"/>
              </a:rPr>
              <a:t>e</a:t>
            </a:r>
            <a:r>
              <a:rPr sz="2800" b="1" spc="-60" dirty="0">
                <a:solidFill>
                  <a:srgbClr val="B8E6CA"/>
                </a:solidFill>
                <a:latin typeface="Trebuchet MS"/>
                <a:cs typeface="Trebuchet MS"/>
              </a:rPr>
              <a:t> </a:t>
            </a:r>
            <a:r>
              <a:rPr sz="2800" b="1" spc="170" dirty="0">
                <a:solidFill>
                  <a:srgbClr val="B8E6CA"/>
                </a:solidFill>
                <a:latin typeface="Trebuchet MS"/>
                <a:cs typeface="Trebuchet MS"/>
              </a:rPr>
              <a:t>Da</a:t>
            </a:r>
            <a:r>
              <a:rPr sz="2800" b="1" spc="120" dirty="0">
                <a:solidFill>
                  <a:srgbClr val="B8E6CA"/>
                </a:solidFill>
                <a:latin typeface="Trebuchet MS"/>
                <a:cs typeface="Trebuchet MS"/>
              </a:rPr>
              <a:t>t</a:t>
            </a:r>
            <a:r>
              <a:rPr sz="2800" b="1" spc="-10" dirty="0">
                <a:solidFill>
                  <a:srgbClr val="B8E6CA"/>
                </a:solidFill>
                <a:latin typeface="Trebuchet MS"/>
                <a:cs typeface="Trebuchet MS"/>
              </a:rPr>
              <a:t>a</a:t>
            </a:r>
            <a:r>
              <a:rPr sz="2800" b="1" spc="-350" dirty="0">
                <a:solidFill>
                  <a:srgbClr val="B8E6CA"/>
                </a:solidFill>
                <a:latin typeface="Trebuchet MS"/>
                <a:cs typeface="Trebuchet MS"/>
              </a:rPr>
              <a:t> </a:t>
            </a:r>
            <a:r>
              <a:rPr sz="2800" b="1" spc="85" dirty="0">
                <a:solidFill>
                  <a:srgbClr val="B8E6CA"/>
                </a:solidFill>
                <a:latin typeface="Trebuchet MS"/>
                <a:cs typeface="Trebuchet MS"/>
              </a:rPr>
              <a:t>Ana</a:t>
            </a:r>
            <a:r>
              <a:rPr sz="2800" b="1" spc="20" dirty="0">
                <a:solidFill>
                  <a:srgbClr val="B8E6CA"/>
                </a:solidFill>
                <a:latin typeface="Trebuchet MS"/>
                <a:cs typeface="Trebuchet MS"/>
              </a:rPr>
              <a:t>l</a:t>
            </a:r>
            <a:r>
              <a:rPr sz="2800" b="1" spc="-45" dirty="0">
                <a:solidFill>
                  <a:srgbClr val="B8E6CA"/>
                </a:solidFill>
                <a:latin typeface="Trebuchet MS"/>
                <a:cs typeface="Trebuchet MS"/>
              </a:rPr>
              <a:t>ysis </a:t>
            </a:r>
            <a:r>
              <a:rPr sz="2800" b="1" spc="140" dirty="0">
                <a:solidFill>
                  <a:srgbClr val="B8E6CA"/>
                </a:solidFill>
                <a:latin typeface="Trebuchet MS"/>
                <a:cs typeface="Trebuchet MS"/>
              </a:rPr>
              <a:t>P</a:t>
            </a:r>
            <a:r>
              <a:rPr sz="2800" b="1" spc="25" dirty="0">
                <a:solidFill>
                  <a:srgbClr val="B8E6CA"/>
                </a:solidFill>
                <a:latin typeface="Trebuchet MS"/>
                <a:cs typeface="Trebuchet MS"/>
              </a:rPr>
              <a:t>r</a:t>
            </a:r>
            <a:r>
              <a:rPr sz="2800" b="1" spc="-15" dirty="0">
                <a:solidFill>
                  <a:srgbClr val="B8E6CA"/>
                </a:solidFill>
                <a:latin typeface="Trebuchet MS"/>
                <a:cs typeface="Trebuchet MS"/>
              </a:rPr>
              <a:t>ocess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386941"/>
            <a:ext cx="9508490" cy="3388360"/>
          </a:xfrm>
          <a:prstGeom prst="rect">
            <a:avLst/>
          </a:prstGeom>
        </p:spPr>
        <p:txBody>
          <a:bodyPr vert="horz" wrap="square" lIns="0" tIns="36830" rIns="0" bIns="0" rtlCol="0">
            <a:spAutoFit/>
          </a:bodyPr>
          <a:lstStyle/>
          <a:p>
            <a:pPr marL="241300" indent="-228600">
              <a:lnSpc>
                <a:spcPct val="100000"/>
              </a:lnSpc>
              <a:spcBef>
                <a:spcPts val="290"/>
              </a:spcBef>
              <a:buFont typeface="Wingdings"/>
              <a:buChar char=""/>
              <a:tabLst>
                <a:tab pos="241300" algn="l"/>
              </a:tabLst>
            </a:pPr>
            <a:r>
              <a:rPr sz="2600" b="1" spc="-10" dirty="0">
                <a:solidFill>
                  <a:srgbClr val="385622"/>
                </a:solidFill>
                <a:latin typeface="Calibri"/>
                <a:cs typeface="Calibri"/>
              </a:rPr>
              <a:t>Interpreting</a:t>
            </a:r>
            <a:r>
              <a:rPr sz="2600" b="1" spc="-15" dirty="0">
                <a:solidFill>
                  <a:srgbClr val="385622"/>
                </a:solidFill>
                <a:latin typeface="Calibri"/>
                <a:cs typeface="Calibri"/>
              </a:rPr>
              <a:t> </a:t>
            </a:r>
            <a:r>
              <a:rPr sz="2600" b="1" spc="-5" dirty="0">
                <a:solidFill>
                  <a:srgbClr val="385622"/>
                </a:solidFill>
                <a:latin typeface="Calibri"/>
                <a:cs typeface="Calibri"/>
              </a:rPr>
              <a:t>Results</a:t>
            </a:r>
            <a:endParaRPr sz="2600">
              <a:latin typeface="Calibri"/>
              <a:cs typeface="Calibri"/>
            </a:endParaRPr>
          </a:p>
          <a:p>
            <a:pPr marL="698500" lvl="1" indent="-229235">
              <a:lnSpc>
                <a:spcPct val="100000"/>
              </a:lnSpc>
              <a:spcBef>
                <a:spcPts val="190"/>
              </a:spcBef>
              <a:buFont typeface="Wingdings"/>
              <a:buChar char=""/>
              <a:tabLst>
                <a:tab pos="699135" algn="l"/>
              </a:tabLst>
            </a:pPr>
            <a:r>
              <a:rPr sz="2600" spc="-5" dirty="0">
                <a:latin typeface="Calibri"/>
                <a:cs typeface="Calibri"/>
              </a:rPr>
              <a:t>What</a:t>
            </a:r>
            <a:r>
              <a:rPr sz="2600" spc="-20" dirty="0">
                <a:latin typeface="Calibri"/>
                <a:cs typeface="Calibri"/>
              </a:rPr>
              <a:t> </a:t>
            </a:r>
            <a:r>
              <a:rPr sz="2600" spc="-5" dirty="0">
                <a:latin typeface="Calibri"/>
                <a:cs typeface="Calibri"/>
              </a:rPr>
              <a:t>does</a:t>
            </a:r>
            <a:r>
              <a:rPr sz="2600" spc="-25" dirty="0">
                <a:latin typeface="Calibri"/>
                <a:cs typeface="Calibri"/>
              </a:rPr>
              <a:t> </a:t>
            </a:r>
            <a:r>
              <a:rPr sz="2600" spc="-15" dirty="0">
                <a:latin typeface="Calibri"/>
                <a:cs typeface="Calibri"/>
              </a:rPr>
              <a:t>your</a:t>
            </a:r>
            <a:r>
              <a:rPr sz="2600" spc="-5" dirty="0">
                <a:latin typeface="Calibri"/>
                <a:cs typeface="Calibri"/>
              </a:rPr>
              <a:t> analysis</a:t>
            </a:r>
            <a:r>
              <a:rPr sz="2600" spc="-30" dirty="0">
                <a:latin typeface="Calibri"/>
                <a:cs typeface="Calibri"/>
              </a:rPr>
              <a:t> </a:t>
            </a:r>
            <a:r>
              <a:rPr sz="2600" dirty="0">
                <a:latin typeface="Calibri"/>
                <a:cs typeface="Calibri"/>
              </a:rPr>
              <a:t>mean?</a:t>
            </a:r>
            <a:endParaRPr sz="2600">
              <a:latin typeface="Calibri"/>
              <a:cs typeface="Calibri"/>
            </a:endParaRPr>
          </a:p>
          <a:p>
            <a:pPr marL="698500" marR="5080" lvl="1" indent="-228600">
              <a:lnSpc>
                <a:spcPts val="2810"/>
              </a:lnSpc>
              <a:spcBef>
                <a:spcPts val="535"/>
              </a:spcBef>
              <a:buFont typeface="Wingdings"/>
              <a:buChar char=""/>
              <a:tabLst>
                <a:tab pos="699135" algn="l"/>
              </a:tabLst>
            </a:pPr>
            <a:r>
              <a:rPr sz="2600" spc="-10" dirty="0">
                <a:latin typeface="Calibri"/>
                <a:cs typeface="Calibri"/>
              </a:rPr>
              <a:t>Interpretation </a:t>
            </a:r>
            <a:r>
              <a:rPr sz="2600" dirty="0">
                <a:latin typeface="Calibri"/>
                <a:cs typeface="Calibri"/>
              </a:rPr>
              <a:t>is </a:t>
            </a:r>
            <a:r>
              <a:rPr sz="2600" spc="-10" dirty="0">
                <a:latin typeface="Calibri"/>
                <a:cs typeface="Calibri"/>
              </a:rPr>
              <a:t>important </a:t>
            </a:r>
            <a:r>
              <a:rPr sz="2600" spc="-5" dirty="0">
                <a:latin typeface="Calibri"/>
                <a:cs typeface="Calibri"/>
              </a:rPr>
              <a:t>because </a:t>
            </a:r>
            <a:r>
              <a:rPr sz="2600" dirty="0">
                <a:latin typeface="Calibri"/>
                <a:cs typeface="Calibri"/>
              </a:rPr>
              <a:t>this is </a:t>
            </a:r>
            <a:r>
              <a:rPr sz="2600" spc="-5" dirty="0">
                <a:latin typeface="Calibri"/>
                <a:cs typeface="Calibri"/>
              </a:rPr>
              <a:t>what </a:t>
            </a:r>
            <a:r>
              <a:rPr sz="2600" dirty="0">
                <a:latin typeface="Calibri"/>
                <a:cs typeface="Calibri"/>
              </a:rPr>
              <a:t>leads </a:t>
            </a:r>
            <a:r>
              <a:rPr sz="2600" spc="-15" dirty="0">
                <a:latin typeface="Calibri"/>
                <a:cs typeface="Calibri"/>
              </a:rPr>
              <a:t>to informed </a:t>
            </a:r>
            <a:r>
              <a:rPr sz="2600" spc="-575" dirty="0">
                <a:latin typeface="Calibri"/>
                <a:cs typeface="Calibri"/>
              </a:rPr>
              <a:t> </a:t>
            </a:r>
            <a:r>
              <a:rPr sz="2600" spc="-5" dirty="0">
                <a:latin typeface="Calibri"/>
                <a:cs typeface="Calibri"/>
              </a:rPr>
              <a:t>decisions.</a:t>
            </a:r>
            <a:endParaRPr sz="2600">
              <a:latin typeface="Calibri"/>
              <a:cs typeface="Calibri"/>
            </a:endParaRPr>
          </a:p>
          <a:p>
            <a:pPr lvl="1">
              <a:lnSpc>
                <a:spcPct val="100000"/>
              </a:lnSpc>
              <a:spcBef>
                <a:spcPts val="50"/>
              </a:spcBef>
              <a:buFont typeface="Wingdings"/>
              <a:buChar char=""/>
            </a:pPr>
            <a:endParaRPr sz="3200">
              <a:latin typeface="Calibri"/>
              <a:cs typeface="Calibri"/>
            </a:endParaRPr>
          </a:p>
          <a:p>
            <a:pPr marL="241300" indent="-228600">
              <a:lnSpc>
                <a:spcPct val="100000"/>
              </a:lnSpc>
              <a:buFont typeface="Wingdings"/>
              <a:buChar char=""/>
              <a:tabLst>
                <a:tab pos="241300" algn="l"/>
              </a:tabLst>
            </a:pPr>
            <a:r>
              <a:rPr sz="2600" b="1" spc="-5" dirty="0">
                <a:solidFill>
                  <a:srgbClr val="385622"/>
                </a:solidFill>
                <a:latin typeface="Calibri"/>
                <a:cs typeface="Calibri"/>
              </a:rPr>
              <a:t>Presenting</a:t>
            </a:r>
            <a:r>
              <a:rPr sz="2600" b="1" spc="-20" dirty="0">
                <a:solidFill>
                  <a:srgbClr val="385622"/>
                </a:solidFill>
                <a:latin typeface="Calibri"/>
                <a:cs typeface="Calibri"/>
              </a:rPr>
              <a:t> </a:t>
            </a:r>
            <a:r>
              <a:rPr sz="2600" b="1" spc="-5" dirty="0">
                <a:solidFill>
                  <a:srgbClr val="385622"/>
                </a:solidFill>
                <a:latin typeface="Calibri"/>
                <a:cs typeface="Calibri"/>
              </a:rPr>
              <a:t>your</a:t>
            </a:r>
            <a:r>
              <a:rPr sz="2600" b="1" spc="-25" dirty="0">
                <a:solidFill>
                  <a:srgbClr val="385622"/>
                </a:solidFill>
                <a:latin typeface="Calibri"/>
                <a:cs typeface="Calibri"/>
              </a:rPr>
              <a:t> </a:t>
            </a:r>
            <a:r>
              <a:rPr sz="2600" b="1" dirty="0">
                <a:solidFill>
                  <a:srgbClr val="385622"/>
                </a:solidFill>
                <a:latin typeface="Calibri"/>
                <a:cs typeface="Calibri"/>
              </a:rPr>
              <a:t>Findings</a:t>
            </a:r>
            <a:endParaRPr sz="2600">
              <a:latin typeface="Calibri"/>
              <a:cs typeface="Calibri"/>
            </a:endParaRPr>
          </a:p>
          <a:p>
            <a:pPr marL="698500" indent="-229235">
              <a:lnSpc>
                <a:spcPct val="100000"/>
              </a:lnSpc>
              <a:spcBef>
                <a:spcPts val="190"/>
              </a:spcBef>
              <a:buFont typeface="Arial MT"/>
              <a:buChar char="•"/>
              <a:tabLst>
                <a:tab pos="699135" algn="l"/>
              </a:tabLst>
            </a:pPr>
            <a:r>
              <a:rPr sz="2600" spc="-10" dirty="0">
                <a:latin typeface="Calibri"/>
                <a:cs typeface="Calibri"/>
              </a:rPr>
              <a:t>Present</a:t>
            </a:r>
            <a:r>
              <a:rPr sz="2600" spc="-30" dirty="0">
                <a:latin typeface="Calibri"/>
                <a:cs typeface="Calibri"/>
              </a:rPr>
              <a:t> </a:t>
            </a:r>
            <a:r>
              <a:rPr sz="2600" spc="-15" dirty="0">
                <a:latin typeface="Calibri"/>
                <a:cs typeface="Calibri"/>
              </a:rPr>
              <a:t>your</a:t>
            </a:r>
            <a:r>
              <a:rPr sz="2600" spc="10" dirty="0">
                <a:latin typeface="Calibri"/>
                <a:cs typeface="Calibri"/>
              </a:rPr>
              <a:t> </a:t>
            </a:r>
            <a:r>
              <a:rPr sz="2600" spc="-5" dirty="0">
                <a:latin typeface="Calibri"/>
                <a:cs typeface="Calibri"/>
              </a:rPr>
              <a:t>findings</a:t>
            </a:r>
            <a:r>
              <a:rPr sz="2600" spc="-30" dirty="0">
                <a:latin typeface="Calibri"/>
                <a:cs typeface="Calibri"/>
              </a:rPr>
              <a:t> </a:t>
            </a:r>
            <a:r>
              <a:rPr sz="2600" dirty="0">
                <a:latin typeface="Calibri"/>
                <a:cs typeface="Calibri"/>
              </a:rPr>
              <a:t>in</a:t>
            </a:r>
            <a:r>
              <a:rPr sz="2600" spc="5" dirty="0">
                <a:latin typeface="Calibri"/>
                <a:cs typeface="Calibri"/>
              </a:rPr>
              <a:t> </a:t>
            </a:r>
            <a:r>
              <a:rPr sz="2600" spc="-40" dirty="0">
                <a:latin typeface="Calibri"/>
                <a:cs typeface="Calibri"/>
              </a:rPr>
              <a:t>clear,</a:t>
            </a:r>
            <a:r>
              <a:rPr sz="2600" spc="-10" dirty="0">
                <a:latin typeface="Calibri"/>
                <a:cs typeface="Calibri"/>
              </a:rPr>
              <a:t> </a:t>
            </a:r>
            <a:r>
              <a:rPr sz="2600" dirty="0">
                <a:latin typeface="Calibri"/>
                <a:cs typeface="Calibri"/>
              </a:rPr>
              <a:t>impactful</a:t>
            </a:r>
            <a:r>
              <a:rPr sz="2600" spc="5" dirty="0">
                <a:latin typeface="Calibri"/>
                <a:cs typeface="Calibri"/>
              </a:rPr>
              <a:t> </a:t>
            </a:r>
            <a:r>
              <a:rPr sz="2600" dirty="0">
                <a:latin typeface="Calibri"/>
                <a:cs typeface="Calibri"/>
              </a:rPr>
              <a:t>and</a:t>
            </a:r>
            <a:r>
              <a:rPr sz="2600" spc="-5" dirty="0">
                <a:latin typeface="Calibri"/>
                <a:cs typeface="Calibri"/>
              </a:rPr>
              <a:t> </a:t>
            </a:r>
            <a:r>
              <a:rPr sz="2600" spc="-10" dirty="0">
                <a:latin typeface="Calibri"/>
                <a:cs typeface="Calibri"/>
              </a:rPr>
              <a:t>convincing</a:t>
            </a:r>
            <a:r>
              <a:rPr sz="2600" spc="-5" dirty="0">
                <a:latin typeface="Calibri"/>
                <a:cs typeface="Calibri"/>
              </a:rPr>
              <a:t> </a:t>
            </a:r>
            <a:r>
              <a:rPr sz="2600" spc="-65" dirty="0">
                <a:latin typeface="Calibri"/>
                <a:cs typeface="Calibri"/>
              </a:rPr>
              <a:t>way.</a:t>
            </a:r>
            <a:endParaRPr sz="2600">
              <a:latin typeface="Calibri"/>
              <a:cs typeface="Calibri"/>
            </a:endParaRPr>
          </a:p>
          <a:p>
            <a:pPr marL="698500" indent="-229235">
              <a:lnSpc>
                <a:spcPct val="100000"/>
              </a:lnSpc>
              <a:spcBef>
                <a:spcPts val="195"/>
              </a:spcBef>
              <a:buFont typeface="Arial MT"/>
              <a:buChar char="•"/>
              <a:tabLst>
                <a:tab pos="699135" algn="l"/>
              </a:tabLst>
            </a:pPr>
            <a:r>
              <a:rPr sz="2600" spc="-55" dirty="0">
                <a:latin typeface="Calibri"/>
                <a:cs typeface="Calibri"/>
              </a:rPr>
              <a:t>Tell</a:t>
            </a:r>
            <a:r>
              <a:rPr sz="2600" spc="-50" dirty="0">
                <a:latin typeface="Calibri"/>
                <a:cs typeface="Calibri"/>
              </a:rPr>
              <a:t> </a:t>
            </a:r>
            <a:r>
              <a:rPr sz="2600" dirty="0">
                <a:latin typeface="Calibri"/>
                <a:cs typeface="Calibri"/>
              </a:rPr>
              <a:t>a</a:t>
            </a:r>
            <a:r>
              <a:rPr sz="2600" spc="-20" dirty="0">
                <a:latin typeface="Calibri"/>
                <a:cs typeface="Calibri"/>
              </a:rPr>
              <a:t> </a:t>
            </a:r>
            <a:r>
              <a:rPr sz="2600" spc="-10" dirty="0">
                <a:latin typeface="Calibri"/>
                <a:cs typeface="Calibri"/>
              </a:rPr>
              <a:t>story!</a:t>
            </a:r>
            <a:endParaRPr sz="2600">
              <a:latin typeface="Calibri"/>
              <a:cs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802640">
              <a:lnSpc>
                <a:spcPct val="100000"/>
              </a:lnSpc>
              <a:spcBef>
                <a:spcPts val="100"/>
              </a:spcBef>
            </a:pPr>
            <a:r>
              <a:rPr spc="-25" dirty="0"/>
              <a:t>Data</a:t>
            </a:r>
            <a:r>
              <a:rPr spc="-35" dirty="0"/>
              <a:t> </a:t>
            </a:r>
            <a:r>
              <a:rPr dirty="0"/>
              <a:t>Analytics</a:t>
            </a:r>
            <a:r>
              <a:rPr spc="-50" dirty="0"/>
              <a:t> </a:t>
            </a:r>
            <a:r>
              <a:rPr spc="-5" dirty="0"/>
              <a:t>Applications</a:t>
            </a:r>
          </a:p>
        </p:txBody>
      </p:sp>
      <p:sp>
        <p:nvSpPr>
          <p:cNvPr id="3" name="object 3"/>
          <p:cNvSpPr txBox="1"/>
          <p:nvPr/>
        </p:nvSpPr>
        <p:spPr>
          <a:xfrm>
            <a:off x="837691" y="272922"/>
            <a:ext cx="161988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a:t>
            </a:r>
            <a:r>
              <a:rPr sz="1050" spc="-5" dirty="0">
                <a:solidFill>
                  <a:srgbClr val="698837"/>
                </a:solidFill>
                <a:latin typeface="Tahoma"/>
                <a:cs typeface="Tahoma"/>
              </a:rPr>
              <a:t>SE</a:t>
            </a:r>
            <a:r>
              <a:rPr sz="1050" dirty="0">
                <a:solidFill>
                  <a:srgbClr val="698837"/>
                </a:solidFill>
                <a:latin typeface="Tahoma"/>
                <a:cs typeface="Tahoma"/>
              </a:rPr>
              <a:t>-</a:t>
            </a:r>
            <a:r>
              <a:rPr sz="1050" spc="-5" dirty="0">
                <a:solidFill>
                  <a:srgbClr val="698837"/>
                </a:solidFill>
                <a:latin typeface="Tahoma"/>
                <a:cs typeface="Tahoma"/>
              </a:rPr>
              <a:t>42</a:t>
            </a:r>
            <a:r>
              <a:rPr sz="1050" dirty="0">
                <a:solidFill>
                  <a:srgbClr val="698837"/>
                </a:solidFill>
                <a:latin typeface="Tahoma"/>
                <a:cs typeface="Tahoma"/>
              </a:rPr>
              <a:t>2:</a:t>
            </a:r>
            <a:r>
              <a:rPr sz="1050" spc="-20" dirty="0">
                <a:solidFill>
                  <a:srgbClr val="698837"/>
                </a:solidFill>
                <a:latin typeface="Tahoma"/>
                <a:cs typeface="Tahoma"/>
              </a:rPr>
              <a:t> </a:t>
            </a:r>
            <a:r>
              <a:rPr sz="1050" spc="-5" dirty="0">
                <a:solidFill>
                  <a:srgbClr val="698837"/>
                </a:solidFill>
                <a:latin typeface="Tahoma"/>
                <a:cs typeface="Tahoma"/>
              </a:rPr>
              <a:t>Te</a:t>
            </a:r>
            <a:r>
              <a:rPr sz="1050" dirty="0">
                <a:solidFill>
                  <a:srgbClr val="698837"/>
                </a:solidFill>
                <a:latin typeface="Tahoma"/>
                <a:cs typeface="Tahoma"/>
              </a:rPr>
              <a:t>chn</a:t>
            </a:r>
            <a:r>
              <a:rPr sz="1050" spc="-5" dirty="0">
                <a:solidFill>
                  <a:srgbClr val="698837"/>
                </a:solidFill>
                <a:latin typeface="Tahoma"/>
                <a:cs typeface="Tahoma"/>
              </a:rPr>
              <a:t>i</a:t>
            </a:r>
            <a:r>
              <a:rPr sz="1050" spc="-10" dirty="0">
                <a:solidFill>
                  <a:srgbClr val="698837"/>
                </a:solidFill>
                <a:latin typeface="Tahoma"/>
                <a:cs typeface="Tahoma"/>
              </a:rPr>
              <a:t>c</a:t>
            </a:r>
            <a:r>
              <a:rPr sz="1050" dirty="0">
                <a:solidFill>
                  <a:srgbClr val="698837"/>
                </a:solidFill>
                <a:latin typeface="Tahoma"/>
                <a:cs typeface="Tahoma"/>
              </a:rPr>
              <a:t>al</a:t>
            </a:r>
            <a:r>
              <a:rPr sz="1050" spc="-60" dirty="0">
                <a:solidFill>
                  <a:srgbClr val="698837"/>
                </a:solidFill>
                <a:latin typeface="Tahoma"/>
                <a:cs typeface="Tahoma"/>
              </a:rPr>
              <a:t> </a:t>
            </a:r>
            <a:r>
              <a:rPr sz="1050" dirty="0">
                <a:solidFill>
                  <a:srgbClr val="698837"/>
                </a:solidFill>
                <a:latin typeface="Tahoma"/>
                <a:cs typeface="Tahoma"/>
              </a:rPr>
              <a:t>Wri</a:t>
            </a:r>
            <a:r>
              <a:rPr sz="1050" spc="-10" dirty="0">
                <a:solidFill>
                  <a:srgbClr val="698837"/>
                </a:solidFill>
                <a:latin typeface="Tahoma"/>
                <a:cs typeface="Tahoma"/>
              </a:rPr>
              <a:t>t</a:t>
            </a:r>
            <a:r>
              <a:rPr sz="1050" dirty="0">
                <a:solidFill>
                  <a:srgbClr val="698837"/>
                </a:solidFill>
                <a:latin typeface="Tahoma"/>
                <a:cs typeface="Tahoma"/>
              </a:rPr>
              <a:t>i</a:t>
            </a:r>
            <a:r>
              <a:rPr sz="1050" spc="-15" dirty="0">
                <a:solidFill>
                  <a:srgbClr val="698837"/>
                </a:solidFill>
                <a:latin typeface="Tahoma"/>
                <a:cs typeface="Tahoma"/>
              </a:rPr>
              <a:t>n</a:t>
            </a:r>
            <a:r>
              <a:rPr sz="1050" dirty="0">
                <a:solidFill>
                  <a:srgbClr val="698837"/>
                </a:solidFill>
                <a:latin typeface="Tahoma"/>
                <a:cs typeface="Tahoma"/>
              </a:rPr>
              <a:t>g</a:t>
            </a:r>
            <a:endParaRPr sz="1050">
              <a:latin typeface="Tahoma"/>
              <a:cs typeface="Tahom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30" dirty="0">
                <a:solidFill>
                  <a:srgbClr val="B8E6CA"/>
                </a:solidFill>
                <a:latin typeface="Trebuchet MS"/>
                <a:cs typeface="Trebuchet MS"/>
              </a:rPr>
              <a:t>Personalized</a:t>
            </a:r>
            <a:r>
              <a:rPr sz="2800" b="1" spc="-35" dirty="0">
                <a:solidFill>
                  <a:srgbClr val="B8E6CA"/>
                </a:solidFill>
                <a:latin typeface="Trebuchet MS"/>
                <a:cs typeface="Trebuchet MS"/>
              </a:rPr>
              <a:t> </a:t>
            </a:r>
            <a:r>
              <a:rPr sz="2800" b="1" spc="35" dirty="0">
                <a:solidFill>
                  <a:srgbClr val="B8E6CA"/>
                </a:solidFill>
                <a:latin typeface="Trebuchet MS"/>
                <a:cs typeface="Trebuchet MS"/>
              </a:rPr>
              <a:t>Marketing</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pic>
        <p:nvPicPr>
          <p:cNvPr id="5" name="object 5"/>
          <p:cNvPicPr/>
          <p:nvPr/>
        </p:nvPicPr>
        <p:blipFill>
          <a:blip r:embed="rId3" cstate="print"/>
          <a:stretch>
            <a:fillRect/>
          </a:stretch>
        </p:blipFill>
        <p:spPr>
          <a:xfrm>
            <a:off x="2694432" y="3322359"/>
            <a:ext cx="6092952" cy="2930611"/>
          </a:xfrm>
          <a:prstGeom prst="rect">
            <a:avLst/>
          </a:prstGeom>
        </p:spPr>
      </p:pic>
      <p:sp>
        <p:nvSpPr>
          <p:cNvPr id="6" name="object 6"/>
          <p:cNvSpPr txBox="1"/>
          <p:nvPr/>
        </p:nvSpPr>
        <p:spPr>
          <a:xfrm>
            <a:off x="916939" y="1512823"/>
            <a:ext cx="10086340" cy="1122680"/>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 pos="299720" algn="l"/>
              </a:tabLst>
            </a:pPr>
            <a:r>
              <a:rPr sz="2400" spc="-15" dirty="0">
                <a:solidFill>
                  <a:srgbClr val="385622"/>
                </a:solidFill>
                <a:latin typeface="Calibri"/>
                <a:cs typeface="Calibri"/>
              </a:rPr>
              <a:t>Many</a:t>
            </a:r>
            <a:r>
              <a:rPr sz="2400" spc="5" dirty="0">
                <a:solidFill>
                  <a:srgbClr val="385622"/>
                </a:solidFill>
                <a:latin typeface="Calibri"/>
                <a:cs typeface="Calibri"/>
              </a:rPr>
              <a:t> </a:t>
            </a:r>
            <a:r>
              <a:rPr sz="2400" spc="-5" dirty="0">
                <a:solidFill>
                  <a:srgbClr val="385622"/>
                </a:solidFill>
                <a:latin typeface="Calibri"/>
                <a:cs typeface="Calibri"/>
              </a:rPr>
              <a:t>shopping </a:t>
            </a:r>
            <a:r>
              <a:rPr sz="2400" spc="-10" dirty="0">
                <a:solidFill>
                  <a:srgbClr val="385622"/>
                </a:solidFill>
                <a:latin typeface="Calibri"/>
                <a:cs typeface="Calibri"/>
              </a:rPr>
              <a:t>companies </a:t>
            </a:r>
            <a:r>
              <a:rPr sz="2400" spc="-5" dirty="0">
                <a:solidFill>
                  <a:srgbClr val="385622"/>
                </a:solidFill>
                <a:latin typeface="Calibri"/>
                <a:cs typeface="Calibri"/>
              </a:rPr>
              <a:t>use</a:t>
            </a:r>
            <a:r>
              <a:rPr sz="2400" spc="10" dirty="0">
                <a:solidFill>
                  <a:srgbClr val="385622"/>
                </a:solidFill>
                <a:latin typeface="Calibri"/>
                <a:cs typeface="Calibri"/>
              </a:rPr>
              <a:t> </a:t>
            </a:r>
            <a:r>
              <a:rPr sz="2400" dirty="0">
                <a:solidFill>
                  <a:srgbClr val="385622"/>
                </a:solidFill>
                <a:latin typeface="Calibri"/>
                <a:cs typeface="Calibri"/>
              </a:rPr>
              <a:t>Big</a:t>
            </a:r>
            <a:r>
              <a:rPr sz="2400" spc="-25" dirty="0">
                <a:solidFill>
                  <a:srgbClr val="385622"/>
                </a:solidFill>
                <a:latin typeface="Calibri"/>
                <a:cs typeface="Calibri"/>
              </a:rPr>
              <a:t> </a:t>
            </a:r>
            <a:r>
              <a:rPr sz="2400" spc="-15" dirty="0">
                <a:solidFill>
                  <a:srgbClr val="385622"/>
                </a:solidFill>
                <a:latin typeface="Calibri"/>
                <a:cs typeface="Calibri"/>
              </a:rPr>
              <a:t>Data</a:t>
            </a:r>
            <a:r>
              <a:rPr sz="2400" spc="-10" dirty="0">
                <a:solidFill>
                  <a:srgbClr val="385622"/>
                </a:solidFill>
                <a:latin typeface="Calibri"/>
                <a:cs typeface="Calibri"/>
              </a:rPr>
              <a:t> </a:t>
            </a:r>
            <a:r>
              <a:rPr sz="2400" dirty="0">
                <a:solidFill>
                  <a:srgbClr val="385622"/>
                </a:solidFill>
                <a:latin typeface="Calibri"/>
                <a:cs typeface="Calibri"/>
              </a:rPr>
              <a:t>Analytics</a:t>
            </a:r>
            <a:r>
              <a:rPr sz="2400" spc="-20" dirty="0">
                <a:solidFill>
                  <a:srgbClr val="385622"/>
                </a:solidFill>
                <a:latin typeface="Calibri"/>
                <a:cs typeface="Calibri"/>
              </a:rPr>
              <a:t> for</a:t>
            </a:r>
            <a:r>
              <a:rPr sz="2400" dirty="0">
                <a:solidFill>
                  <a:srgbClr val="385622"/>
                </a:solidFill>
                <a:latin typeface="Calibri"/>
                <a:cs typeface="Calibri"/>
              </a:rPr>
              <a:t> </a:t>
            </a:r>
            <a:r>
              <a:rPr sz="2400" spc="-15" dirty="0">
                <a:solidFill>
                  <a:srgbClr val="385622"/>
                </a:solidFill>
                <a:latin typeface="Calibri"/>
                <a:cs typeface="Calibri"/>
              </a:rPr>
              <a:t>personalized</a:t>
            </a:r>
            <a:r>
              <a:rPr sz="2400" spc="-5" dirty="0">
                <a:solidFill>
                  <a:srgbClr val="385622"/>
                </a:solidFill>
                <a:latin typeface="Calibri"/>
                <a:cs typeface="Calibri"/>
              </a:rPr>
              <a:t> </a:t>
            </a:r>
            <a:r>
              <a:rPr sz="2400" spc="-10" dirty="0">
                <a:solidFill>
                  <a:srgbClr val="385622"/>
                </a:solidFill>
                <a:latin typeface="Calibri"/>
                <a:cs typeface="Calibri"/>
              </a:rPr>
              <a:t>marketing</a:t>
            </a:r>
            <a:r>
              <a:rPr sz="2400" spc="-35" dirty="0">
                <a:solidFill>
                  <a:srgbClr val="385622"/>
                </a:solidFill>
                <a:latin typeface="Calibri"/>
                <a:cs typeface="Calibri"/>
              </a:rPr>
              <a:t> </a:t>
            </a:r>
            <a:r>
              <a:rPr sz="2400" spc="-15" dirty="0">
                <a:solidFill>
                  <a:srgbClr val="385622"/>
                </a:solidFill>
                <a:latin typeface="Calibri"/>
                <a:cs typeface="Calibri"/>
              </a:rPr>
              <a:t>to </a:t>
            </a:r>
            <a:r>
              <a:rPr sz="2400" spc="-525" dirty="0">
                <a:solidFill>
                  <a:srgbClr val="385622"/>
                </a:solidFill>
                <a:latin typeface="Calibri"/>
                <a:cs typeface="Calibri"/>
              </a:rPr>
              <a:t> </a:t>
            </a:r>
            <a:r>
              <a:rPr sz="2400" spc="-20" dirty="0">
                <a:solidFill>
                  <a:srgbClr val="385622"/>
                </a:solidFill>
                <a:latin typeface="Calibri"/>
                <a:cs typeface="Calibri"/>
              </a:rPr>
              <a:t>make</a:t>
            </a:r>
            <a:r>
              <a:rPr sz="2400" spc="-25" dirty="0">
                <a:solidFill>
                  <a:srgbClr val="385622"/>
                </a:solidFill>
                <a:latin typeface="Calibri"/>
                <a:cs typeface="Calibri"/>
              </a:rPr>
              <a:t> </a:t>
            </a:r>
            <a:r>
              <a:rPr sz="2400" dirty="0">
                <a:solidFill>
                  <a:srgbClr val="385622"/>
                </a:solidFill>
                <a:latin typeface="Calibri"/>
                <a:cs typeface="Calibri"/>
              </a:rPr>
              <a:t>their</a:t>
            </a:r>
            <a:r>
              <a:rPr sz="2400" spc="-10" dirty="0">
                <a:solidFill>
                  <a:srgbClr val="385622"/>
                </a:solidFill>
                <a:latin typeface="Calibri"/>
                <a:cs typeface="Calibri"/>
              </a:rPr>
              <a:t> </a:t>
            </a:r>
            <a:r>
              <a:rPr sz="2400" spc="-15" dirty="0">
                <a:solidFill>
                  <a:srgbClr val="385622"/>
                </a:solidFill>
                <a:latin typeface="Calibri"/>
                <a:cs typeface="Calibri"/>
              </a:rPr>
              <a:t>customers</a:t>
            </a:r>
            <a:r>
              <a:rPr sz="2400" spc="-20" dirty="0">
                <a:solidFill>
                  <a:srgbClr val="385622"/>
                </a:solidFill>
                <a:latin typeface="Calibri"/>
                <a:cs typeface="Calibri"/>
              </a:rPr>
              <a:t> </a:t>
            </a:r>
            <a:r>
              <a:rPr sz="2400" spc="-35" dirty="0">
                <a:solidFill>
                  <a:srgbClr val="385622"/>
                </a:solidFill>
                <a:latin typeface="Calibri"/>
                <a:cs typeface="Calibri"/>
              </a:rPr>
              <a:t>happy.</a:t>
            </a:r>
            <a:endParaRPr sz="2400">
              <a:latin typeface="Calibri"/>
              <a:cs typeface="Calibri"/>
            </a:endParaRPr>
          </a:p>
          <a:p>
            <a:pPr marL="299085" indent="-287020">
              <a:lnSpc>
                <a:spcPct val="100000"/>
              </a:lnSpc>
              <a:buFont typeface="Wingdings"/>
              <a:buChar char=""/>
              <a:tabLst>
                <a:tab pos="299085" algn="l"/>
                <a:tab pos="299720" algn="l"/>
              </a:tabLst>
            </a:pPr>
            <a:r>
              <a:rPr sz="2400" spc="-10" dirty="0">
                <a:solidFill>
                  <a:srgbClr val="385622"/>
                </a:solidFill>
                <a:latin typeface="Calibri"/>
                <a:cs typeface="Calibri"/>
              </a:rPr>
              <a:t>They</a:t>
            </a:r>
            <a:r>
              <a:rPr sz="2400" spc="-5" dirty="0">
                <a:solidFill>
                  <a:srgbClr val="385622"/>
                </a:solidFill>
                <a:latin typeface="Calibri"/>
                <a:cs typeface="Calibri"/>
              </a:rPr>
              <a:t> </a:t>
            </a:r>
            <a:r>
              <a:rPr sz="2400" spc="-20" dirty="0">
                <a:solidFill>
                  <a:srgbClr val="385622"/>
                </a:solidFill>
                <a:latin typeface="Calibri"/>
                <a:cs typeface="Calibri"/>
              </a:rPr>
              <a:t>have</a:t>
            </a:r>
            <a:r>
              <a:rPr sz="2400" spc="-5" dirty="0">
                <a:solidFill>
                  <a:srgbClr val="385622"/>
                </a:solidFill>
                <a:latin typeface="Calibri"/>
                <a:cs typeface="Calibri"/>
              </a:rPr>
              <a:t> </a:t>
            </a:r>
            <a:r>
              <a:rPr sz="2400" spc="-10" dirty="0">
                <a:solidFill>
                  <a:srgbClr val="385622"/>
                </a:solidFill>
                <a:latin typeface="Calibri"/>
                <a:cs typeface="Calibri"/>
              </a:rPr>
              <a:t>Recommendation</a:t>
            </a:r>
            <a:r>
              <a:rPr sz="2400" spc="-35" dirty="0">
                <a:solidFill>
                  <a:srgbClr val="385622"/>
                </a:solidFill>
                <a:latin typeface="Calibri"/>
                <a:cs typeface="Calibri"/>
              </a:rPr>
              <a:t> </a:t>
            </a:r>
            <a:r>
              <a:rPr sz="2400" dirty="0">
                <a:solidFill>
                  <a:srgbClr val="385622"/>
                </a:solidFill>
                <a:latin typeface="Calibri"/>
                <a:cs typeface="Calibri"/>
              </a:rPr>
              <a:t>engines</a:t>
            </a:r>
            <a:r>
              <a:rPr sz="2400" spc="-10" dirty="0">
                <a:solidFill>
                  <a:srgbClr val="385622"/>
                </a:solidFill>
                <a:latin typeface="Calibri"/>
                <a:cs typeface="Calibri"/>
              </a:rPr>
              <a:t> </a:t>
            </a:r>
            <a:r>
              <a:rPr sz="2400" spc="-20" dirty="0">
                <a:solidFill>
                  <a:srgbClr val="385622"/>
                </a:solidFill>
                <a:latin typeface="Calibri"/>
                <a:cs typeface="Calibri"/>
              </a:rPr>
              <a:t>for</a:t>
            </a:r>
            <a:r>
              <a:rPr sz="2400" spc="-10" dirty="0">
                <a:solidFill>
                  <a:srgbClr val="385622"/>
                </a:solidFill>
                <a:latin typeface="Calibri"/>
                <a:cs typeface="Calibri"/>
              </a:rPr>
              <a:t> </a:t>
            </a:r>
            <a:r>
              <a:rPr sz="2400" dirty="0">
                <a:solidFill>
                  <a:srgbClr val="385622"/>
                </a:solidFill>
                <a:latin typeface="Calibri"/>
                <a:cs typeface="Calibri"/>
              </a:rPr>
              <a:t>the </a:t>
            </a:r>
            <a:r>
              <a:rPr sz="2400" spc="-5" dirty="0">
                <a:solidFill>
                  <a:srgbClr val="385622"/>
                </a:solidFill>
                <a:latin typeface="Calibri"/>
                <a:cs typeface="Calibri"/>
              </a:rPr>
              <a:t>same.</a:t>
            </a:r>
            <a:endParaRPr sz="2400">
              <a:latin typeface="Calibri"/>
              <a:cs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15" dirty="0">
                <a:solidFill>
                  <a:srgbClr val="B8E6CA"/>
                </a:solidFill>
                <a:latin typeface="Trebuchet MS"/>
                <a:cs typeface="Trebuchet MS"/>
              </a:rPr>
              <a:t>Healthcare</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10212705" cy="2586355"/>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085" algn="l"/>
                <a:tab pos="299720" algn="l"/>
              </a:tabLst>
            </a:pPr>
            <a:r>
              <a:rPr sz="2400" spc="-5" dirty="0">
                <a:solidFill>
                  <a:srgbClr val="385622"/>
                </a:solidFill>
                <a:latin typeface="Calibri"/>
                <a:cs typeface="Calibri"/>
              </a:rPr>
              <a:t>Precision</a:t>
            </a:r>
            <a:r>
              <a:rPr sz="2400" spc="-50" dirty="0">
                <a:solidFill>
                  <a:srgbClr val="385622"/>
                </a:solidFill>
                <a:latin typeface="Calibri"/>
                <a:cs typeface="Calibri"/>
              </a:rPr>
              <a:t> </a:t>
            </a:r>
            <a:r>
              <a:rPr sz="2400" dirty="0">
                <a:solidFill>
                  <a:srgbClr val="385622"/>
                </a:solidFill>
                <a:latin typeface="Calibri"/>
                <a:cs typeface="Calibri"/>
              </a:rPr>
              <a:t>Medicine</a:t>
            </a:r>
            <a:endParaRPr sz="2400">
              <a:latin typeface="Calibri"/>
              <a:cs typeface="Calibri"/>
            </a:endParaRPr>
          </a:p>
          <a:p>
            <a:pPr marL="756285" marR="687070" lvl="1" indent="-287020">
              <a:lnSpc>
                <a:spcPct val="100000"/>
              </a:lnSpc>
              <a:buFont typeface="Wingdings"/>
              <a:buChar char=""/>
              <a:tabLst>
                <a:tab pos="756285" algn="l"/>
                <a:tab pos="756920" algn="l"/>
              </a:tabLst>
            </a:pPr>
            <a:r>
              <a:rPr sz="2400" dirty="0">
                <a:solidFill>
                  <a:srgbClr val="385622"/>
                </a:solidFill>
                <a:latin typeface="Calibri"/>
                <a:cs typeface="Calibri"/>
              </a:rPr>
              <a:t>It</a:t>
            </a:r>
            <a:r>
              <a:rPr sz="2400" spc="-25" dirty="0">
                <a:solidFill>
                  <a:srgbClr val="385622"/>
                </a:solidFill>
                <a:latin typeface="Calibri"/>
                <a:cs typeface="Calibri"/>
              </a:rPr>
              <a:t> </a:t>
            </a:r>
            <a:r>
              <a:rPr sz="2400" spc="-15" dirty="0">
                <a:solidFill>
                  <a:srgbClr val="385622"/>
                </a:solidFill>
                <a:latin typeface="Calibri"/>
                <a:cs typeface="Calibri"/>
              </a:rPr>
              <a:t>involves</a:t>
            </a:r>
            <a:r>
              <a:rPr sz="2400" spc="20" dirty="0">
                <a:solidFill>
                  <a:srgbClr val="385622"/>
                </a:solidFill>
                <a:latin typeface="Calibri"/>
                <a:cs typeface="Calibri"/>
              </a:rPr>
              <a:t> </a:t>
            </a:r>
            <a:r>
              <a:rPr sz="2400" spc="-5" dirty="0">
                <a:solidFill>
                  <a:srgbClr val="385622"/>
                </a:solidFill>
                <a:latin typeface="Calibri"/>
                <a:cs typeface="Calibri"/>
              </a:rPr>
              <a:t>analyzing</a:t>
            </a:r>
            <a:r>
              <a:rPr sz="2400" spc="-15" dirty="0">
                <a:solidFill>
                  <a:srgbClr val="385622"/>
                </a:solidFill>
                <a:latin typeface="Calibri"/>
                <a:cs typeface="Calibri"/>
              </a:rPr>
              <a:t> </a:t>
            </a:r>
            <a:r>
              <a:rPr sz="2400" dirty="0">
                <a:solidFill>
                  <a:srgbClr val="385622"/>
                </a:solidFill>
                <a:latin typeface="Calibri"/>
                <a:cs typeface="Calibri"/>
              </a:rPr>
              <a:t>the </a:t>
            </a:r>
            <a:r>
              <a:rPr sz="2400" spc="-10" dirty="0">
                <a:solidFill>
                  <a:srgbClr val="385622"/>
                </a:solidFill>
                <a:latin typeface="Calibri"/>
                <a:cs typeface="Calibri"/>
              </a:rPr>
              <a:t>patients</a:t>
            </a:r>
            <a:r>
              <a:rPr sz="2400" spc="-20" dirty="0">
                <a:solidFill>
                  <a:srgbClr val="385622"/>
                </a:solidFill>
                <a:latin typeface="Calibri"/>
                <a:cs typeface="Calibri"/>
              </a:rPr>
              <a:t> </a:t>
            </a:r>
            <a:r>
              <a:rPr sz="2400" spc="-5" dirty="0">
                <a:solidFill>
                  <a:srgbClr val="385622"/>
                </a:solidFill>
                <a:latin typeface="Calibri"/>
                <a:cs typeface="Calibri"/>
              </a:rPr>
              <a:t>genetic</a:t>
            </a:r>
            <a:r>
              <a:rPr sz="2400" spc="-20" dirty="0">
                <a:solidFill>
                  <a:srgbClr val="385622"/>
                </a:solidFill>
                <a:latin typeface="Calibri"/>
                <a:cs typeface="Calibri"/>
              </a:rPr>
              <a:t> </a:t>
            </a:r>
            <a:r>
              <a:rPr sz="2400" spc="-15" dirty="0">
                <a:solidFill>
                  <a:srgbClr val="385622"/>
                </a:solidFill>
                <a:latin typeface="Calibri"/>
                <a:cs typeface="Calibri"/>
              </a:rPr>
              <a:t>data, </a:t>
            </a:r>
            <a:r>
              <a:rPr sz="2400" spc="-10" dirty="0">
                <a:solidFill>
                  <a:srgbClr val="385622"/>
                </a:solidFill>
                <a:latin typeface="Calibri"/>
                <a:cs typeface="Calibri"/>
              </a:rPr>
              <a:t>environment,</a:t>
            </a:r>
            <a:r>
              <a:rPr sz="2400" dirty="0">
                <a:solidFill>
                  <a:srgbClr val="385622"/>
                </a:solidFill>
                <a:latin typeface="Calibri"/>
                <a:cs typeface="Calibri"/>
              </a:rPr>
              <a:t> </a:t>
            </a:r>
            <a:r>
              <a:rPr sz="2400" spc="-20" dirty="0">
                <a:solidFill>
                  <a:srgbClr val="385622"/>
                </a:solidFill>
                <a:latin typeface="Calibri"/>
                <a:cs typeface="Calibri"/>
              </a:rPr>
              <a:t>day</a:t>
            </a:r>
            <a:r>
              <a:rPr sz="2400" spc="-10" dirty="0">
                <a:solidFill>
                  <a:srgbClr val="385622"/>
                </a:solidFill>
                <a:latin typeface="Calibri"/>
                <a:cs typeface="Calibri"/>
              </a:rPr>
              <a:t> </a:t>
            </a:r>
            <a:r>
              <a:rPr sz="2400" spc="-15" dirty="0">
                <a:solidFill>
                  <a:srgbClr val="385622"/>
                </a:solidFill>
                <a:latin typeface="Calibri"/>
                <a:cs typeface="Calibri"/>
              </a:rPr>
              <a:t>to</a:t>
            </a:r>
            <a:r>
              <a:rPr sz="2400" spc="-10" dirty="0">
                <a:solidFill>
                  <a:srgbClr val="385622"/>
                </a:solidFill>
                <a:latin typeface="Calibri"/>
                <a:cs typeface="Calibri"/>
              </a:rPr>
              <a:t> </a:t>
            </a:r>
            <a:r>
              <a:rPr sz="2400" spc="-20" dirty="0">
                <a:solidFill>
                  <a:srgbClr val="385622"/>
                </a:solidFill>
                <a:latin typeface="Calibri"/>
                <a:cs typeface="Calibri"/>
              </a:rPr>
              <a:t>day </a:t>
            </a:r>
            <a:r>
              <a:rPr sz="2400" spc="-530" dirty="0">
                <a:solidFill>
                  <a:srgbClr val="385622"/>
                </a:solidFill>
                <a:latin typeface="Calibri"/>
                <a:cs typeface="Calibri"/>
              </a:rPr>
              <a:t> </a:t>
            </a:r>
            <a:r>
              <a:rPr sz="2400" dirty="0">
                <a:solidFill>
                  <a:srgbClr val="385622"/>
                </a:solidFill>
                <a:latin typeface="Calibri"/>
                <a:cs typeface="Calibri"/>
              </a:rPr>
              <a:t>activities, </a:t>
            </a:r>
            <a:r>
              <a:rPr sz="2400" spc="-15" dirty="0">
                <a:solidFill>
                  <a:srgbClr val="385622"/>
                </a:solidFill>
                <a:latin typeface="Calibri"/>
                <a:cs typeface="Calibri"/>
              </a:rPr>
              <a:t>to </a:t>
            </a:r>
            <a:r>
              <a:rPr sz="2400" spc="-10" dirty="0">
                <a:solidFill>
                  <a:srgbClr val="385622"/>
                </a:solidFill>
                <a:latin typeface="Calibri"/>
                <a:cs typeface="Calibri"/>
              </a:rPr>
              <a:t>predict </a:t>
            </a:r>
            <a:r>
              <a:rPr sz="2400" dirty="0">
                <a:solidFill>
                  <a:srgbClr val="385622"/>
                </a:solidFill>
                <a:latin typeface="Calibri"/>
                <a:cs typeface="Calibri"/>
              </a:rPr>
              <a:t>the </a:t>
            </a:r>
            <a:r>
              <a:rPr sz="2400" spc="-5" dirty="0">
                <a:solidFill>
                  <a:srgbClr val="385622"/>
                </a:solidFill>
                <a:latin typeface="Calibri"/>
                <a:cs typeface="Calibri"/>
              </a:rPr>
              <a:t>health </a:t>
            </a:r>
            <a:r>
              <a:rPr sz="2400" spc="-10" dirty="0">
                <a:solidFill>
                  <a:srgbClr val="385622"/>
                </a:solidFill>
                <a:latin typeface="Calibri"/>
                <a:cs typeface="Calibri"/>
              </a:rPr>
              <a:t>problems </a:t>
            </a:r>
            <a:r>
              <a:rPr sz="2400" spc="-5" dirty="0">
                <a:solidFill>
                  <a:srgbClr val="385622"/>
                </a:solidFill>
                <a:latin typeface="Calibri"/>
                <a:cs typeface="Calibri"/>
              </a:rPr>
              <a:t>so </a:t>
            </a:r>
            <a:r>
              <a:rPr sz="2400" spc="-10" dirty="0">
                <a:solidFill>
                  <a:srgbClr val="385622"/>
                </a:solidFill>
                <a:latin typeface="Calibri"/>
                <a:cs typeface="Calibri"/>
              </a:rPr>
              <a:t>that </a:t>
            </a:r>
            <a:r>
              <a:rPr sz="2400" spc="-5" dirty="0">
                <a:solidFill>
                  <a:srgbClr val="385622"/>
                </a:solidFill>
                <a:latin typeface="Calibri"/>
                <a:cs typeface="Calibri"/>
              </a:rPr>
              <a:t>prescriptions </a:t>
            </a:r>
            <a:r>
              <a:rPr sz="2400" spc="-10" dirty="0">
                <a:solidFill>
                  <a:srgbClr val="385622"/>
                </a:solidFill>
                <a:latin typeface="Calibri"/>
                <a:cs typeface="Calibri"/>
              </a:rPr>
              <a:t>can </a:t>
            </a:r>
            <a:r>
              <a:rPr sz="2400" spc="-5" dirty="0">
                <a:solidFill>
                  <a:srgbClr val="385622"/>
                </a:solidFill>
                <a:latin typeface="Calibri"/>
                <a:cs typeface="Calibri"/>
              </a:rPr>
              <a:t>be </a:t>
            </a:r>
            <a:r>
              <a:rPr sz="2400" dirty="0">
                <a:solidFill>
                  <a:srgbClr val="385622"/>
                </a:solidFill>
                <a:latin typeface="Calibri"/>
                <a:cs typeface="Calibri"/>
              </a:rPr>
              <a:t> </a:t>
            </a:r>
            <a:r>
              <a:rPr sz="2400" spc="-15" dirty="0">
                <a:solidFill>
                  <a:srgbClr val="385622"/>
                </a:solidFill>
                <a:latin typeface="Calibri"/>
                <a:cs typeface="Calibri"/>
              </a:rPr>
              <a:t>followed</a:t>
            </a:r>
            <a:r>
              <a:rPr sz="2400" spc="-5" dirty="0">
                <a:solidFill>
                  <a:srgbClr val="385622"/>
                </a:solidFill>
                <a:latin typeface="Calibri"/>
                <a:cs typeface="Calibri"/>
              </a:rPr>
              <a:t> </a:t>
            </a:r>
            <a:r>
              <a:rPr sz="2400" spc="-15" dirty="0">
                <a:solidFill>
                  <a:srgbClr val="385622"/>
                </a:solidFill>
                <a:latin typeface="Calibri"/>
                <a:cs typeface="Calibri"/>
              </a:rPr>
              <a:t>to</a:t>
            </a:r>
            <a:r>
              <a:rPr sz="2400" spc="-10" dirty="0">
                <a:solidFill>
                  <a:srgbClr val="385622"/>
                </a:solidFill>
                <a:latin typeface="Calibri"/>
                <a:cs typeface="Calibri"/>
              </a:rPr>
              <a:t> </a:t>
            </a:r>
            <a:r>
              <a:rPr sz="2400" spc="-15" dirty="0">
                <a:solidFill>
                  <a:srgbClr val="385622"/>
                </a:solidFill>
                <a:latin typeface="Calibri"/>
                <a:cs typeface="Calibri"/>
              </a:rPr>
              <a:t>prevent</a:t>
            </a:r>
            <a:r>
              <a:rPr sz="2400" spc="5" dirty="0">
                <a:solidFill>
                  <a:srgbClr val="385622"/>
                </a:solidFill>
                <a:latin typeface="Calibri"/>
                <a:cs typeface="Calibri"/>
              </a:rPr>
              <a:t> </a:t>
            </a:r>
            <a:r>
              <a:rPr sz="2400" spc="-5" dirty="0">
                <a:solidFill>
                  <a:srgbClr val="385622"/>
                </a:solidFill>
                <a:latin typeface="Calibri"/>
                <a:cs typeface="Calibri"/>
              </a:rPr>
              <a:t>diseases.</a:t>
            </a:r>
            <a:endParaRPr sz="2400">
              <a:latin typeface="Calibri"/>
              <a:cs typeface="Calibri"/>
            </a:endParaRPr>
          </a:p>
          <a:p>
            <a:pPr marL="756285" marR="5080" lvl="1" indent="-287020">
              <a:lnSpc>
                <a:spcPct val="100000"/>
              </a:lnSpc>
              <a:buFont typeface="Wingdings"/>
              <a:buChar char=""/>
              <a:tabLst>
                <a:tab pos="756285" algn="l"/>
                <a:tab pos="756920" algn="l"/>
              </a:tabLst>
            </a:pPr>
            <a:r>
              <a:rPr sz="2400" dirty="0">
                <a:solidFill>
                  <a:srgbClr val="385622"/>
                </a:solidFill>
                <a:latin typeface="Calibri"/>
                <a:cs typeface="Calibri"/>
              </a:rPr>
              <a:t>In </a:t>
            </a:r>
            <a:r>
              <a:rPr sz="2400" spc="-5" dirty="0">
                <a:solidFill>
                  <a:srgbClr val="385622"/>
                </a:solidFill>
                <a:latin typeface="Calibri"/>
                <a:cs typeface="Calibri"/>
              </a:rPr>
              <a:t>case </a:t>
            </a:r>
            <a:r>
              <a:rPr sz="2400" dirty="0">
                <a:solidFill>
                  <a:srgbClr val="385622"/>
                </a:solidFill>
                <a:latin typeface="Calibri"/>
                <a:cs typeface="Calibri"/>
              </a:rPr>
              <a:t>a </a:t>
            </a:r>
            <a:r>
              <a:rPr sz="2400" spc="-5" dirty="0">
                <a:solidFill>
                  <a:srgbClr val="385622"/>
                </a:solidFill>
                <a:latin typeface="Calibri"/>
                <a:cs typeface="Calibri"/>
              </a:rPr>
              <a:t>disease </a:t>
            </a:r>
            <a:r>
              <a:rPr sz="2400" dirty="0">
                <a:solidFill>
                  <a:srgbClr val="385622"/>
                </a:solidFill>
                <a:latin typeface="Calibri"/>
                <a:cs typeface="Calibri"/>
              </a:rPr>
              <a:t>is </a:t>
            </a:r>
            <a:r>
              <a:rPr sz="2400" spc="-5" dirty="0">
                <a:solidFill>
                  <a:srgbClr val="385622"/>
                </a:solidFill>
                <a:latin typeface="Calibri"/>
                <a:cs typeface="Calibri"/>
              </a:rPr>
              <a:t>diagnosed, </a:t>
            </a:r>
            <a:r>
              <a:rPr sz="2400" dirty="0">
                <a:solidFill>
                  <a:srgbClr val="385622"/>
                </a:solidFill>
                <a:latin typeface="Calibri"/>
                <a:cs typeface="Calibri"/>
              </a:rPr>
              <a:t>it </a:t>
            </a:r>
            <a:r>
              <a:rPr sz="2400" spc="-10" dirty="0">
                <a:solidFill>
                  <a:srgbClr val="385622"/>
                </a:solidFill>
                <a:latin typeface="Calibri"/>
                <a:cs typeface="Calibri"/>
              </a:rPr>
              <a:t>provides personalized treatment targeting </a:t>
            </a:r>
            <a:r>
              <a:rPr sz="2400" dirty="0">
                <a:solidFill>
                  <a:srgbClr val="385622"/>
                </a:solidFill>
                <a:latin typeface="Calibri"/>
                <a:cs typeface="Calibri"/>
              </a:rPr>
              <a:t>a </a:t>
            </a:r>
            <a:r>
              <a:rPr sz="2400" spc="-530" dirty="0">
                <a:solidFill>
                  <a:srgbClr val="385622"/>
                </a:solidFill>
                <a:latin typeface="Calibri"/>
                <a:cs typeface="Calibri"/>
              </a:rPr>
              <a:t> </a:t>
            </a:r>
            <a:r>
              <a:rPr sz="2400" spc="-5" dirty="0">
                <a:solidFill>
                  <a:srgbClr val="385622"/>
                </a:solidFill>
                <a:latin typeface="Calibri"/>
                <a:cs typeface="Calibri"/>
              </a:rPr>
              <a:t>particular </a:t>
            </a:r>
            <a:r>
              <a:rPr sz="2400" dirty="0">
                <a:solidFill>
                  <a:srgbClr val="385622"/>
                </a:solidFill>
                <a:latin typeface="Calibri"/>
                <a:cs typeface="Calibri"/>
              </a:rPr>
              <a:t>individual </a:t>
            </a:r>
            <a:r>
              <a:rPr sz="2400" spc="-15" dirty="0">
                <a:solidFill>
                  <a:srgbClr val="385622"/>
                </a:solidFill>
                <a:latin typeface="Calibri"/>
                <a:cs typeface="Calibri"/>
              </a:rPr>
              <a:t>to </a:t>
            </a:r>
            <a:r>
              <a:rPr sz="2400" spc="-10" dirty="0">
                <a:solidFill>
                  <a:srgbClr val="385622"/>
                </a:solidFill>
                <a:latin typeface="Calibri"/>
                <a:cs typeface="Calibri"/>
              </a:rPr>
              <a:t>provide </a:t>
            </a:r>
            <a:r>
              <a:rPr sz="2400" dirty="0">
                <a:solidFill>
                  <a:srgbClr val="385622"/>
                </a:solidFill>
                <a:latin typeface="Calibri"/>
                <a:cs typeface="Calibri"/>
              </a:rPr>
              <a:t>the </a:t>
            </a:r>
            <a:r>
              <a:rPr sz="2400" spc="-10" dirty="0">
                <a:solidFill>
                  <a:srgbClr val="385622"/>
                </a:solidFill>
                <a:latin typeface="Calibri"/>
                <a:cs typeface="Calibri"/>
              </a:rPr>
              <a:t>correct composition </a:t>
            </a:r>
            <a:r>
              <a:rPr sz="2400" spc="-5" dirty="0">
                <a:solidFill>
                  <a:srgbClr val="385622"/>
                </a:solidFill>
                <a:latin typeface="Calibri"/>
                <a:cs typeface="Calibri"/>
              </a:rPr>
              <a:t>of </a:t>
            </a:r>
            <a:r>
              <a:rPr sz="2400" dirty="0">
                <a:solidFill>
                  <a:srgbClr val="385622"/>
                </a:solidFill>
                <a:latin typeface="Calibri"/>
                <a:cs typeface="Calibri"/>
              </a:rPr>
              <a:t>medicine in the </a:t>
            </a:r>
            <a:r>
              <a:rPr sz="2400" spc="5" dirty="0">
                <a:solidFill>
                  <a:srgbClr val="385622"/>
                </a:solidFill>
                <a:latin typeface="Calibri"/>
                <a:cs typeface="Calibri"/>
              </a:rPr>
              <a:t> </a:t>
            </a:r>
            <a:r>
              <a:rPr sz="2400" spc="-10" dirty="0">
                <a:solidFill>
                  <a:srgbClr val="385622"/>
                </a:solidFill>
                <a:latin typeface="Calibri"/>
                <a:cs typeface="Calibri"/>
              </a:rPr>
              <a:t>correct</a:t>
            </a:r>
            <a:r>
              <a:rPr sz="2400" spc="-20" dirty="0">
                <a:solidFill>
                  <a:srgbClr val="385622"/>
                </a:solidFill>
                <a:latin typeface="Calibri"/>
                <a:cs typeface="Calibri"/>
              </a:rPr>
              <a:t> </a:t>
            </a:r>
            <a:r>
              <a:rPr sz="2400" spc="-5" dirty="0">
                <a:solidFill>
                  <a:srgbClr val="385622"/>
                </a:solidFill>
                <a:latin typeface="Calibri"/>
                <a:cs typeface="Calibri"/>
              </a:rPr>
              <a:t>dose.</a:t>
            </a:r>
            <a:endParaRPr sz="2400">
              <a:latin typeface="Calibri"/>
              <a:cs typeface="Calibri"/>
            </a:endParaRPr>
          </a:p>
        </p:txBody>
      </p:sp>
      <p:pic>
        <p:nvPicPr>
          <p:cNvPr id="6" name="object 6"/>
          <p:cNvPicPr/>
          <p:nvPr/>
        </p:nvPicPr>
        <p:blipFill>
          <a:blip r:embed="rId3" cstate="print"/>
          <a:stretch>
            <a:fillRect/>
          </a:stretch>
        </p:blipFill>
        <p:spPr>
          <a:xfrm>
            <a:off x="4126991" y="4350613"/>
            <a:ext cx="3570732" cy="19999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marL="635" algn="ctr">
              <a:lnSpc>
                <a:spcPct val="100000"/>
              </a:lnSpc>
              <a:spcBef>
                <a:spcPts val="1325"/>
              </a:spcBef>
            </a:pPr>
            <a:r>
              <a:rPr sz="2800" b="1" spc="155" dirty="0">
                <a:solidFill>
                  <a:srgbClr val="B8E6CA"/>
                </a:solidFill>
                <a:latin typeface="Trebuchet MS"/>
                <a:cs typeface="Trebuchet MS"/>
              </a:rPr>
              <a:t>Sma</a:t>
            </a:r>
            <a:r>
              <a:rPr sz="2800" b="1" spc="160" dirty="0">
                <a:solidFill>
                  <a:srgbClr val="B8E6CA"/>
                </a:solidFill>
                <a:latin typeface="Trebuchet MS"/>
                <a:cs typeface="Trebuchet MS"/>
              </a:rPr>
              <a:t>r</a:t>
            </a:r>
            <a:r>
              <a:rPr sz="2800" b="1" spc="20" dirty="0">
                <a:solidFill>
                  <a:srgbClr val="B8E6CA"/>
                </a:solidFill>
                <a:latin typeface="Trebuchet MS"/>
                <a:cs typeface="Trebuchet MS"/>
              </a:rPr>
              <a:t>t</a:t>
            </a:r>
            <a:r>
              <a:rPr sz="2800" b="1" spc="-65" dirty="0">
                <a:solidFill>
                  <a:srgbClr val="B8E6CA"/>
                </a:solidFill>
                <a:latin typeface="Trebuchet MS"/>
                <a:cs typeface="Trebuchet MS"/>
              </a:rPr>
              <a:t> </a:t>
            </a:r>
            <a:r>
              <a:rPr sz="2800" b="1" spc="445" dirty="0">
                <a:solidFill>
                  <a:srgbClr val="B8E6CA"/>
                </a:solidFill>
                <a:latin typeface="Trebuchet MS"/>
                <a:cs typeface="Trebuchet MS"/>
              </a:rPr>
              <a:t>D</a:t>
            </a:r>
            <a:r>
              <a:rPr sz="2800" b="1" dirty="0">
                <a:solidFill>
                  <a:srgbClr val="B8E6CA"/>
                </a:solidFill>
                <a:latin typeface="Trebuchet MS"/>
                <a:cs typeface="Trebuchet MS"/>
              </a:rPr>
              <a:t>ata</a:t>
            </a:r>
            <a:r>
              <a:rPr sz="2800" b="1" spc="-345" dirty="0">
                <a:solidFill>
                  <a:srgbClr val="B8E6CA"/>
                </a:solidFill>
                <a:latin typeface="Trebuchet MS"/>
                <a:cs typeface="Trebuchet MS"/>
              </a:rPr>
              <a:t> </a:t>
            </a:r>
            <a:r>
              <a:rPr sz="2800" b="1" spc="85" dirty="0">
                <a:solidFill>
                  <a:srgbClr val="B8E6CA"/>
                </a:solidFill>
                <a:latin typeface="Trebuchet MS"/>
                <a:cs typeface="Trebuchet MS"/>
              </a:rPr>
              <a:t>Ana</a:t>
            </a:r>
            <a:r>
              <a:rPr sz="2800" b="1" spc="20" dirty="0">
                <a:solidFill>
                  <a:srgbClr val="B8E6CA"/>
                </a:solidFill>
                <a:latin typeface="Trebuchet MS"/>
                <a:cs typeface="Trebuchet MS"/>
              </a:rPr>
              <a:t>l</a:t>
            </a:r>
            <a:r>
              <a:rPr sz="2800" b="1" spc="-40" dirty="0">
                <a:solidFill>
                  <a:srgbClr val="B8E6CA"/>
                </a:solidFill>
                <a:latin typeface="Trebuchet MS"/>
                <a:cs typeface="Trebuchet MS"/>
              </a:rPr>
              <a:t>yti</a:t>
            </a:r>
            <a:r>
              <a:rPr sz="2800" b="1" spc="-45" dirty="0">
                <a:solidFill>
                  <a:srgbClr val="B8E6CA"/>
                </a:solidFill>
                <a:latin typeface="Trebuchet MS"/>
                <a:cs typeface="Trebuchet MS"/>
              </a:rPr>
              <a:t>c</a:t>
            </a:r>
            <a:r>
              <a:rPr sz="2800" b="1" spc="-15" dirty="0">
                <a:solidFill>
                  <a:srgbClr val="B8E6CA"/>
                </a:solidFill>
                <a:latin typeface="Trebuchet MS"/>
                <a:cs typeface="Trebuchet MS"/>
              </a:rPr>
              <a:t>s</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10293985" cy="1489075"/>
          </a:xfrm>
          <a:prstGeom prst="rect">
            <a:avLst/>
          </a:prstGeom>
        </p:spPr>
        <p:txBody>
          <a:bodyPr vert="horz" wrap="square" lIns="0" tIns="12700" rIns="0" bIns="0" rtlCol="0">
            <a:spAutoFit/>
          </a:bodyPr>
          <a:lstStyle/>
          <a:p>
            <a:pPr marL="299085" marR="5080" indent="-287020">
              <a:lnSpc>
                <a:spcPct val="100000"/>
              </a:lnSpc>
              <a:spcBef>
                <a:spcPts val="100"/>
              </a:spcBef>
              <a:buFont typeface="Wingdings"/>
              <a:buChar char=""/>
              <a:tabLst>
                <a:tab pos="299085" algn="l"/>
                <a:tab pos="299720" algn="l"/>
              </a:tabLst>
            </a:pPr>
            <a:r>
              <a:rPr sz="2400" spc="-5" dirty="0">
                <a:solidFill>
                  <a:srgbClr val="385622"/>
                </a:solidFill>
                <a:latin typeface="Calibri"/>
                <a:cs typeface="Calibri"/>
              </a:rPr>
              <a:t>The</a:t>
            </a:r>
            <a:r>
              <a:rPr sz="2400" spc="10" dirty="0">
                <a:solidFill>
                  <a:srgbClr val="385622"/>
                </a:solidFill>
                <a:latin typeface="Calibri"/>
                <a:cs typeface="Calibri"/>
              </a:rPr>
              <a:t> </a:t>
            </a:r>
            <a:r>
              <a:rPr sz="2400" spc="-5" dirty="0">
                <a:solidFill>
                  <a:srgbClr val="385622"/>
                </a:solidFill>
                <a:latin typeface="Calibri"/>
                <a:cs typeface="Calibri"/>
              </a:rPr>
              <a:t>very</a:t>
            </a:r>
            <a:r>
              <a:rPr sz="2400" dirty="0">
                <a:solidFill>
                  <a:srgbClr val="385622"/>
                </a:solidFill>
                <a:latin typeface="Calibri"/>
                <a:cs typeface="Calibri"/>
              </a:rPr>
              <a:t> </a:t>
            </a:r>
            <a:r>
              <a:rPr sz="2400" spc="-10" dirty="0">
                <a:solidFill>
                  <a:srgbClr val="385622"/>
                </a:solidFill>
                <a:latin typeface="Calibri"/>
                <a:cs typeface="Calibri"/>
              </a:rPr>
              <a:t>huge</a:t>
            </a:r>
            <a:r>
              <a:rPr sz="2400" dirty="0">
                <a:solidFill>
                  <a:srgbClr val="385622"/>
                </a:solidFill>
                <a:latin typeface="Calibri"/>
                <a:cs typeface="Calibri"/>
              </a:rPr>
              <a:t> </a:t>
            </a:r>
            <a:r>
              <a:rPr sz="2400" spc="-5" dirty="0">
                <a:solidFill>
                  <a:srgbClr val="385622"/>
                </a:solidFill>
                <a:latin typeface="Calibri"/>
                <a:cs typeface="Calibri"/>
              </a:rPr>
              <a:t>Smart</a:t>
            </a:r>
            <a:r>
              <a:rPr sz="2400" spc="-25" dirty="0">
                <a:solidFill>
                  <a:srgbClr val="385622"/>
                </a:solidFill>
                <a:latin typeface="Calibri"/>
                <a:cs typeface="Calibri"/>
              </a:rPr>
              <a:t> </a:t>
            </a:r>
            <a:r>
              <a:rPr sz="2400" spc="-15" dirty="0">
                <a:solidFill>
                  <a:srgbClr val="385622"/>
                </a:solidFill>
                <a:latin typeface="Calibri"/>
                <a:cs typeface="Calibri"/>
              </a:rPr>
              <a:t>data from</a:t>
            </a:r>
            <a:r>
              <a:rPr sz="2400" spc="-5" dirty="0">
                <a:solidFill>
                  <a:srgbClr val="385622"/>
                </a:solidFill>
                <a:latin typeface="Calibri"/>
                <a:cs typeface="Calibri"/>
              </a:rPr>
              <a:t> </a:t>
            </a:r>
            <a:r>
              <a:rPr sz="2400" dirty="0">
                <a:solidFill>
                  <a:srgbClr val="385622"/>
                </a:solidFill>
                <a:latin typeface="Calibri"/>
                <a:cs typeface="Calibri"/>
              </a:rPr>
              <a:t>the</a:t>
            </a:r>
            <a:r>
              <a:rPr sz="2400" spc="-15" dirty="0">
                <a:solidFill>
                  <a:srgbClr val="385622"/>
                </a:solidFill>
                <a:latin typeface="Calibri"/>
                <a:cs typeface="Calibri"/>
              </a:rPr>
              <a:t> </a:t>
            </a:r>
            <a:r>
              <a:rPr sz="2400" spc="-5" dirty="0">
                <a:solidFill>
                  <a:srgbClr val="385622"/>
                </a:solidFill>
                <a:latin typeface="Calibri"/>
                <a:cs typeface="Calibri"/>
              </a:rPr>
              <a:t>sensor </a:t>
            </a:r>
            <a:r>
              <a:rPr sz="2400" spc="-10" dirty="0">
                <a:solidFill>
                  <a:srgbClr val="385622"/>
                </a:solidFill>
                <a:latin typeface="Calibri"/>
                <a:cs typeface="Calibri"/>
              </a:rPr>
              <a:t>networks</a:t>
            </a:r>
            <a:r>
              <a:rPr sz="2400" spc="-20" dirty="0">
                <a:solidFill>
                  <a:srgbClr val="385622"/>
                </a:solidFill>
                <a:latin typeface="Calibri"/>
                <a:cs typeface="Calibri"/>
              </a:rPr>
              <a:t> </a:t>
            </a:r>
            <a:r>
              <a:rPr sz="2400" spc="-5" dirty="0">
                <a:solidFill>
                  <a:srgbClr val="385622"/>
                </a:solidFill>
                <a:latin typeface="Calibri"/>
                <a:cs typeface="Calibri"/>
              </a:rPr>
              <a:t>of</a:t>
            </a:r>
            <a:r>
              <a:rPr sz="2400" spc="-10" dirty="0">
                <a:solidFill>
                  <a:srgbClr val="385622"/>
                </a:solidFill>
                <a:latin typeface="Calibri"/>
                <a:cs typeface="Calibri"/>
              </a:rPr>
              <a:t> </a:t>
            </a:r>
            <a:r>
              <a:rPr sz="2400" spc="-5" dirty="0">
                <a:solidFill>
                  <a:srgbClr val="385622"/>
                </a:solidFill>
                <a:latin typeface="Calibri"/>
                <a:cs typeface="Calibri"/>
              </a:rPr>
              <a:t>Smart</a:t>
            </a:r>
            <a:r>
              <a:rPr sz="2400" spc="-25" dirty="0">
                <a:solidFill>
                  <a:srgbClr val="385622"/>
                </a:solidFill>
                <a:latin typeface="Calibri"/>
                <a:cs typeface="Calibri"/>
              </a:rPr>
              <a:t> </a:t>
            </a:r>
            <a:r>
              <a:rPr sz="2400" spc="-10" dirty="0">
                <a:solidFill>
                  <a:srgbClr val="385622"/>
                </a:solidFill>
                <a:latin typeface="Calibri"/>
                <a:cs typeface="Calibri"/>
              </a:rPr>
              <a:t>projects</a:t>
            </a:r>
            <a:r>
              <a:rPr sz="2400" spc="35" dirty="0">
                <a:solidFill>
                  <a:srgbClr val="385622"/>
                </a:solidFill>
                <a:latin typeface="Calibri"/>
                <a:cs typeface="Calibri"/>
              </a:rPr>
              <a:t> </a:t>
            </a:r>
            <a:r>
              <a:rPr sz="2400" spc="-20" dirty="0">
                <a:solidFill>
                  <a:srgbClr val="385622"/>
                </a:solidFill>
                <a:latin typeface="Calibri"/>
                <a:cs typeface="Calibri"/>
              </a:rPr>
              <a:t>like</a:t>
            </a:r>
            <a:r>
              <a:rPr sz="2400" spc="-10" dirty="0">
                <a:solidFill>
                  <a:srgbClr val="385622"/>
                </a:solidFill>
                <a:latin typeface="Calibri"/>
                <a:cs typeface="Calibri"/>
              </a:rPr>
              <a:t> </a:t>
            </a:r>
            <a:r>
              <a:rPr sz="2400" spc="-5" dirty="0">
                <a:solidFill>
                  <a:srgbClr val="385622"/>
                </a:solidFill>
                <a:latin typeface="Calibri"/>
                <a:cs typeface="Calibri"/>
              </a:rPr>
              <a:t>smart </a:t>
            </a:r>
            <a:r>
              <a:rPr sz="2400" dirty="0">
                <a:solidFill>
                  <a:srgbClr val="385622"/>
                </a:solidFill>
                <a:latin typeface="Calibri"/>
                <a:cs typeface="Calibri"/>
              </a:rPr>
              <a:t> cities, </a:t>
            </a:r>
            <a:r>
              <a:rPr sz="2400" spc="-5" dirty="0">
                <a:solidFill>
                  <a:srgbClr val="385622"/>
                </a:solidFill>
                <a:latin typeface="Calibri"/>
                <a:cs typeface="Calibri"/>
              </a:rPr>
              <a:t>smart homes </a:t>
            </a:r>
            <a:r>
              <a:rPr sz="2400" spc="-10" dirty="0">
                <a:solidFill>
                  <a:srgbClr val="385622"/>
                </a:solidFill>
                <a:latin typeface="Calibri"/>
                <a:cs typeface="Calibri"/>
              </a:rPr>
              <a:t>etc. </a:t>
            </a:r>
            <a:r>
              <a:rPr sz="2400" spc="-15" dirty="0">
                <a:solidFill>
                  <a:srgbClr val="385622"/>
                </a:solidFill>
                <a:latin typeface="Calibri"/>
                <a:cs typeface="Calibri"/>
              </a:rPr>
              <a:t>are </a:t>
            </a:r>
            <a:r>
              <a:rPr sz="2400" spc="-10" dirty="0">
                <a:solidFill>
                  <a:srgbClr val="385622"/>
                </a:solidFill>
                <a:latin typeface="Calibri"/>
                <a:cs typeface="Calibri"/>
              </a:rPr>
              <a:t>analyzed </a:t>
            </a:r>
            <a:r>
              <a:rPr sz="2400" spc="-20" dirty="0">
                <a:solidFill>
                  <a:srgbClr val="385622"/>
                </a:solidFill>
                <a:latin typeface="Calibri"/>
                <a:cs typeface="Calibri"/>
              </a:rPr>
              <a:t>for </a:t>
            </a:r>
            <a:r>
              <a:rPr sz="2400" spc="-5" dirty="0">
                <a:solidFill>
                  <a:srgbClr val="385622"/>
                </a:solidFill>
                <a:latin typeface="Calibri"/>
                <a:cs typeface="Calibri"/>
              </a:rPr>
              <a:t>pollution </a:t>
            </a:r>
            <a:r>
              <a:rPr sz="2400" spc="-15" dirty="0">
                <a:solidFill>
                  <a:srgbClr val="385622"/>
                </a:solidFill>
                <a:latin typeface="Calibri"/>
                <a:cs typeface="Calibri"/>
              </a:rPr>
              <a:t>control, </a:t>
            </a:r>
            <a:r>
              <a:rPr sz="2400" spc="-5" dirty="0">
                <a:solidFill>
                  <a:srgbClr val="385622"/>
                </a:solidFill>
                <a:latin typeface="Calibri"/>
                <a:cs typeface="Calibri"/>
              </a:rPr>
              <a:t>security </a:t>
            </a:r>
            <a:r>
              <a:rPr sz="2400" spc="-10" dirty="0">
                <a:solidFill>
                  <a:srgbClr val="385622"/>
                </a:solidFill>
                <a:latin typeface="Calibri"/>
                <a:cs typeface="Calibri"/>
              </a:rPr>
              <a:t>by preventing </a:t>
            </a:r>
            <a:r>
              <a:rPr sz="2400" spc="-530" dirty="0">
                <a:solidFill>
                  <a:srgbClr val="385622"/>
                </a:solidFill>
                <a:latin typeface="Calibri"/>
                <a:cs typeface="Calibri"/>
              </a:rPr>
              <a:t> </a:t>
            </a:r>
            <a:r>
              <a:rPr sz="2400" spc="-15" dirty="0">
                <a:solidFill>
                  <a:srgbClr val="385622"/>
                </a:solidFill>
                <a:latin typeface="Calibri"/>
                <a:cs typeface="Calibri"/>
              </a:rPr>
              <a:t>from </a:t>
            </a:r>
            <a:r>
              <a:rPr sz="2400" spc="-5" dirty="0">
                <a:solidFill>
                  <a:srgbClr val="385622"/>
                </a:solidFill>
                <a:latin typeface="Calibri"/>
                <a:cs typeface="Calibri"/>
              </a:rPr>
              <a:t>thefts, homicide, energy </a:t>
            </a:r>
            <a:r>
              <a:rPr sz="2400" spc="-10" dirty="0">
                <a:solidFill>
                  <a:srgbClr val="385622"/>
                </a:solidFill>
                <a:latin typeface="Calibri"/>
                <a:cs typeface="Calibri"/>
              </a:rPr>
              <a:t>conservation, </a:t>
            </a:r>
            <a:r>
              <a:rPr sz="2400" spc="-15" dirty="0">
                <a:solidFill>
                  <a:srgbClr val="385622"/>
                </a:solidFill>
                <a:latin typeface="Calibri"/>
                <a:cs typeface="Calibri"/>
              </a:rPr>
              <a:t>traffic </a:t>
            </a:r>
            <a:r>
              <a:rPr sz="2400" spc="-5" dirty="0">
                <a:solidFill>
                  <a:srgbClr val="385622"/>
                </a:solidFill>
                <a:latin typeface="Calibri"/>
                <a:cs typeface="Calibri"/>
              </a:rPr>
              <a:t>maintenance, </a:t>
            </a:r>
            <a:r>
              <a:rPr sz="2400" spc="-10" dirty="0">
                <a:solidFill>
                  <a:srgbClr val="385622"/>
                </a:solidFill>
                <a:latin typeface="Calibri"/>
                <a:cs typeface="Calibri"/>
              </a:rPr>
              <a:t>disaster </a:t>
            </a:r>
            <a:r>
              <a:rPr sz="2400" spc="-5" dirty="0">
                <a:solidFill>
                  <a:srgbClr val="385622"/>
                </a:solidFill>
                <a:latin typeface="Calibri"/>
                <a:cs typeface="Calibri"/>
              </a:rPr>
              <a:t> management</a:t>
            </a:r>
            <a:r>
              <a:rPr sz="2400" spc="-20" dirty="0">
                <a:solidFill>
                  <a:srgbClr val="385622"/>
                </a:solidFill>
                <a:latin typeface="Calibri"/>
                <a:cs typeface="Calibri"/>
              </a:rPr>
              <a:t> </a:t>
            </a:r>
            <a:r>
              <a:rPr sz="2400" dirty="0">
                <a:solidFill>
                  <a:srgbClr val="385622"/>
                </a:solidFill>
                <a:latin typeface="Calibri"/>
                <a:cs typeface="Calibri"/>
              </a:rPr>
              <a:t>and</a:t>
            </a:r>
            <a:r>
              <a:rPr sz="2400" spc="-5" dirty="0">
                <a:solidFill>
                  <a:srgbClr val="385622"/>
                </a:solidFill>
                <a:latin typeface="Calibri"/>
                <a:cs typeface="Calibri"/>
              </a:rPr>
              <a:t> </a:t>
            </a:r>
            <a:r>
              <a:rPr sz="2400" spc="-15" dirty="0">
                <a:solidFill>
                  <a:srgbClr val="385622"/>
                </a:solidFill>
                <a:latin typeface="Calibri"/>
                <a:cs typeface="Calibri"/>
              </a:rPr>
              <a:t>many</a:t>
            </a:r>
            <a:r>
              <a:rPr sz="2400" spc="-10" dirty="0">
                <a:solidFill>
                  <a:srgbClr val="385622"/>
                </a:solidFill>
                <a:latin typeface="Calibri"/>
                <a:cs typeface="Calibri"/>
              </a:rPr>
              <a:t> more.</a:t>
            </a:r>
            <a:endParaRPr sz="2400">
              <a:latin typeface="Calibri"/>
              <a:cs typeface="Calibri"/>
            </a:endParaRPr>
          </a:p>
        </p:txBody>
      </p:sp>
      <p:pic>
        <p:nvPicPr>
          <p:cNvPr id="6" name="object 6"/>
          <p:cNvPicPr/>
          <p:nvPr/>
        </p:nvPicPr>
        <p:blipFill>
          <a:blip r:embed="rId3" cstate="print"/>
          <a:stretch>
            <a:fillRect/>
          </a:stretch>
        </p:blipFill>
        <p:spPr>
          <a:xfrm>
            <a:off x="3983735" y="3468623"/>
            <a:ext cx="4639056" cy="289407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49251" y="2395470"/>
            <a:ext cx="10032642" cy="1323439"/>
          </a:xfrm>
          <a:prstGeom prst="rect">
            <a:avLst/>
          </a:prstGeom>
          <a:noFill/>
        </p:spPr>
        <p:txBody>
          <a:bodyPr wrap="square" rtlCol="0">
            <a:spAutoFit/>
          </a:bodyPr>
          <a:lstStyle/>
          <a:p>
            <a:r>
              <a:rPr lang="en-US" sz="8000" dirty="0" smtClean="0"/>
              <a:t>What is Data Analysis?</a:t>
            </a:r>
            <a:endParaRPr lang="en-US" sz="8000" dirty="0"/>
          </a:p>
        </p:txBody>
      </p:sp>
    </p:spTree>
    <p:extLst>
      <p:ext uri="{BB962C8B-B14F-4D97-AF65-F5344CB8AC3E}">
        <p14:creationId xmlns:p14="http://schemas.microsoft.com/office/powerpoint/2010/main" val="34557958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0955" y="699516"/>
            <a:ext cx="10515600" cy="615950"/>
          </a:xfrm>
          <a:prstGeom prst="rect">
            <a:avLst/>
          </a:prstGeom>
          <a:solidFill>
            <a:srgbClr val="366657"/>
          </a:solidFill>
        </p:spPr>
        <p:txBody>
          <a:bodyPr vert="horz" wrap="square" lIns="0" tIns="168275" rIns="0" bIns="0" rtlCol="0">
            <a:spAutoFit/>
          </a:bodyPr>
          <a:lstStyle/>
          <a:p>
            <a:pPr marL="635" algn="ctr">
              <a:lnSpc>
                <a:spcPct val="100000"/>
              </a:lnSpc>
              <a:spcBef>
                <a:spcPts val="1325"/>
              </a:spcBef>
            </a:pPr>
            <a:r>
              <a:rPr sz="2800" b="1" spc="-25" dirty="0">
                <a:solidFill>
                  <a:srgbClr val="B8E6CA"/>
                </a:solidFill>
                <a:latin typeface="Trebuchet MS"/>
                <a:cs typeface="Trebuchet MS"/>
              </a:rPr>
              <a:t>Finance</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16939" y="1543303"/>
            <a:ext cx="10250805" cy="2167260"/>
          </a:xfrm>
          <a:prstGeom prst="rect">
            <a:avLst/>
          </a:prstGeom>
        </p:spPr>
        <p:txBody>
          <a:bodyPr vert="horz" wrap="square" lIns="0" tIns="12700" rIns="0" bIns="0" rtlCol="0">
            <a:spAutoFit/>
          </a:bodyPr>
          <a:lstStyle/>
          <a:p>
            <a:pPr marL="299085" indent="-287020">
              <a:lnSpc>
                <a:spcPct val="100000"/>
              </a:lnSpc>
              <a:spcBef>
                <a:spcPts val="100"/>
              </a:spcBef>
              <a:buFont typeface="Wingdings"/>
              <a:buChar char=""/>
              <a:tabLst>
                <a:tab pos="299085" algn="l"/>
                <a:tab pos="299720" algn="l"/>
              </a:tabLst>
            </a:pPr>
            <a:r>
              <a:rPr sz="2800" dirty="0">
                <a:solidFill>
                  <a:srgbClr val="385622"/>
                </a:solidFill>
                <a:latin typeface="Calibri"/>
                <a:cs typeface="Calibri"/>
              </a:rPr>
              <a:t>In</a:t>
            </a:r>
            <a:r>
              <a:rPr sz="2800" spc="-10" dirty="0">
                <a:solidFill>
                  <a:srgbClr val="385622"/>
                </a:solidFill>
                <a:latin typeface="Calibri"/>
                <a:cs typeface="Calibri"/>
              </a:rPr>
              <a:t> </a:t>
            </a:r>
            <a:r>
              <a:rPr sz="2800" spc="-5" dirty="0">
                <a:solidFill>
                  <a:srgbClr val="385622"/>
                </a:solidFill>
                <a:latin typeface="Calibri"/>
                <a:cs typeface="Calibri"/>
              </a:rPr>
              <a:t>Finance, </a:t>
            </a:r>
            <a:r>
              <a:rPr sz="2800" spc="-15" dirty="0">
                <a:solidFill>
                  <a:srgbClr val="385622"/>
                </a:solidFill>
                <a:latin typeface="Calibri"/>
                <a:cs typeface="Calibri"/>
              </a:rPr>
              <a:t>Data </a:t>
            </a:r>
            <a:r>
              <a:rPr sz="2800" dirty="0">
                <a:solidFill>
                  <a:srgbClr val="385622"/>
                </a:solidFill>
                <a:latin typeface="Calibri"/>
                <a:cs typeface="Calibri"/>
              </a:rPr>
              <a:t>Analytics</a:t>
            </a:r>
            <a:r>
              <a:rPr sz="2800" spc="-20" dirty="0">
                <a:solidFill>
                  <a:srgbClr val="385622"/>
                </a:solidFill>
                <a:latin typeface="Calibri"/>
                <a:cs typeface="Calibri"/>
              </a:rPr>
              <a:t> </a:t>
            </a:r>
            <a:r>
              <a:rPr sz="2800" spc="-10" dirty="0">
                <a:solidFill>
                  <a:srgbClr val="385622"/>
                </a:solidFill>
                <a:latin typeface="Calibri"/>
                <a:cs typeface="Calibri"/>
              </a:rPr>
              <a:t>can</a:t>
            </a:r>
            <a:r>
              <a:rPr sz="2800" spc="-15" dirty="0">
                <a:solidFill>
                  <a:srgbClr val="385622"/>
                </a:solidFill>
                <a:latin typeface="Calibri"/>
                <a:cs typeface="Calibri"/>
              </a:rPr>
              <a:t> improve</a:t>
            </a:r>
            <a:r>
              <a:rPr sz="2800" spc="5" dirty="0">
                <a:solidFill>
                  <a:srgbClr val="385622"/>
                </a:solidFill>
                <a:latin typeface="Calibri"/>
                <a:cs typeface="Calibri"/>
              </a:rPr>
              <a:t> </a:t>
            </a:r>
            <a:r>
              <a:rPr sz="2800" dirty="0">
                <a:solidFill>
                  <a:srgbClr val="385622"/>
                </a:solidFill>
                <a:latin typeface="Calibri"/>
                <a:cs typeface="Calibri"/>
              </a:rPr>
              <a:t>the </a:t>
            </a:r>
            <a:r>
              <a:rPr sz="2800" spc="-15" dirty="0">
                <a:solidFill>
                  <a:srgbClr val="385622"/>
                </a:solidFill>
                <a:latin typeface="Calibri"/>
                <a:cs typeface="Calibri"/>
              </a:rPr>
              <a:t>following</a:t>
            </a:r>
            <a:r>
              <a:rPr sz="2800" dirty="0">
                <a:solidFill>
                  <a:srgbClr val="385622"/>
                </a:solidFill>
                <a:latin typeface="Calibri"/>
                <a:cs typeface="Calibri"/>
              </a:rPr>
              <a:t> aspects</a:t>
            </a:r>
            <a:endParaRPr sz="2800" dirty="0">
              <a:latin typeface="Calibri"/>
              <a:cs typeface="Calibri"/>
            </a:endParaRPr>
          </a:p>
          <a:p>
            <a:pPr marL="756285" lvl="1" indent="-287020">
              <a:lnSpc>
                <a:spcPct val="100000"/>
              </a:lnSpc>
              <a:buFont typeface="Wingdings"/>
              <a:buChar char=""/>
              <a:tabLst>
                <a:tab pos="756285" algn="l"/>
                <a:tab pos="756920" algn="l"/>
              </a:tabLst>
            </a:pPr>
            <a:r>
              <a:rPr sz="2800" spc="-10" dirty="0">
                <a:solidFill>
                  <a:srgbClr val="385622"/>
                </a:solidFill>
                <a:latin typeface="Calibri"/>
                <a:cs typeface="Calibri"/>
              </a:rPr>
              <a:t>Credit Scoring-</a:t>
            </a:r>
            <a:r>
              <a:rPr sz="2800" spc="-15" dirty="0">
                <a:solidFill>
                  <a:srgbClr val="385622"/>
                </a:solidFill>
                <a:latin typeface="Calibri"/>
                <a:cs typeface="Calibri"/>
              </a:rPr>
              <a:t> to</a:t>
            </a:r>
            <a:r>
              <a:rPr sz="2800" spc="-10" dirty="0">
                <a:solidFill>
                  <a:srgbClr val="385622"/>
                </a:solidFill>
                <a:latin typeface="Calibri"/>
                <a:cs typeface="Calibri"/>
              </a:rPr>
              <a:t> </a:t>
            </a:r>
            <a:r>
              <a:rPr sz="2800" spc="-5" dirty="0">
                <a:solidFill>
                  <a:srgbClr val="385622"/>
                </a:solidFill>
                <a:latin typeface="Calibri"/>
                <a:cs typeface="Calibri"/>
              </a:rPr>
              <a:t>find</a:t>
            </a:r>
            <a:r>
              <a:rPr sz="2800" spc="10" dirty="0">
                <a:solidFill>
                  <a:srgbClr val="385622"/>
                </a:solidFill>
                <a:latin typeface="Calibri"/>
                <a:cs typeface="Calibri"/>
              </a:rPr>
              <a:t> </a:t>
            </a:r>
            <a:r>
              <a:rPr sz="2800" spc="-5" dirty="0">
                <a:solidFill>
                  <a:srgbClr val="385622"/>
                </a:solidFill>
                <a:latin typeface="Calibri"/>
                <a:cs typeface="Calibri"/>
              </a:rPr>
              <a:t>people </a:t>
            </a:r>
            <a:r>
              <a:rPr sz="2800" dirty="0">
                <a:solidFill>
                  <a:srgbClr val="385622"/>
                </a:solidFill>
                <a:latin typeface="Calibri"/>
                <a:cs typeface="Calibri"/>
              </a:rPr>
              <a:t>with</a:t>
            </a:r>
            <a:r>
              <a:rPr sz="2800" spc="-10" dirty="0">
                <a:solidFill>
                  <a:srgbClr val="385622"/>
                </a:solidFill>
                <a:latin typeface="Calibri"/>
                <a:cs typeface="Calibri"/>
              </a:rPr>
              <a:t> highest</a:t>
            </a:r>
            <a:r>
              <a:rPr sz="2800" spc="-15" dirty="0">
                <a:solidFill>
                  <a:srgbClr val="385622"/>
                </a:solidFill>
                <a:latin typeface="Calibri"/>
                <a:cs typeface="Calibri"/>
              </a:rPr>
              <a:t> </a:t>
            </a:r>
            <a:r>
              <a:rPr sz="2800" spc="-5" dirty="0">
                <a:solidFill>
                  <a:srgbClr val="385622"/>
                </a:solidFill>
                <a:latin typeface="Calibri"/>
                <a:cs typeface="Calibri"/>
              </a:rPr>
              <a:t>credit</a:t>
            </a:r>
            <a:r>
              <a:rPr sz="2800" spc="15" dirty="0">
                <a:solidFill>
                  <a:srgbClr val="385622"/>
                </a:solidFill>
                <a:latin typeface="Calibri"/>
                <a:cs typeface="Calibri"/>
              </a:rPr>
              <a:t> </a:t>
            </a:r>
            <a:r>
              <a:rPr sz="2800" spc="-10" dirty="0">
                <a:solidFill>
                  <a:srgbClr val="385622"/>
                </a:solidFill>
                <a:latin typeface="Calibri"/>
                <a:cs typeface="Calibri"/>
              </a:rPr>
              <a:t>worthiness.</a:t>
            </a:r>
            <a:endParaRPr sz="2800" dirty="0">
              <a:latin typeface="Calibri"/>
              <a:cs typeface="Calibri"/>
            </a:endParaRPr>
          </a:p>
          <a:p>
            <a:pPr marL="756285" marR="5080" lvl="1" indent="-287020">
              <a:lnSpc>
                <a:spcPct val="100000"/>
              </a:lnSpc>
              <a:buFont typeface="Wingdings"/>
              <a:buChar char=""/>
              <a:tabLst>
                <a:tab pos="756285" algn="l"/>
                <a:tab pos="756920" algn="l"/>
              </a:tabLst>
            </a:pPr>
            <a:r>
              <a:rPr sz="2800" spc="-10" dirty="0">
                <a:solidFill>
                  <a:srgbClr val="385622"/>
                </a:solidFill>
                <a:latin typeface="Calibri"/>
                <a:cs typeface="Calibri"/>
              </a:rPr>
              <a:t>Fraud </a:t>
            </a:r>
            <a:r>
              <a:rPr sz="2800" spc="-5" dirty="0">
                <a:solidFill>
                  <a:srgbClr val="385622"/>
                </a:solidFill>
                <a:latin typeface="Calibri"/>
                <a:cs typeface="Calibri"/>
              </a:rPr>
              <a:t>Detection- </a:t>
            </a:r>
            <a:r>
              <a:rPr sz="2800" spc="-15" dirty="0">
                <a:solidFill>
                  <a:srgbClr val="385622"/>
                </a:solidFill>
                <a:latin typeface="Calibri"/>
                <a:cs typeface="Calibri"/>
              </a:rPr>
              <a:t>to </a:t>
            </a:r>
            <a:r>
              <a:rPr sz="2800" spc="-10" dirty="0">
                <a:solidFill>
                  <a:srgbClr val="385622"/>
                </a:solidFill>
                <a:latin typeface="Calibri"/>
                <a:cs typeface="Calibri"/>
              </a:rPr>
              <a:t>predict fraudulent </a:t>
            </a:r>
            <a:r>
              <a:rPr sz="2800" spc="-5" dirty="0">
                <a:solidFill>
                  <a:srgbClr val="385622"/>
                </a:solidFill>
                <a:latin typeface="Calibri"/>
                <a:cs typeface="Calibri"/>
              </a:rPr>
              <a:t>transactions </a:t>
            </a:r>
            <a:r>
              <a:rPr sz="2800" dirty="0">
                <a:solidFill>
                  <a:srgbClr val="385622"/>
                </a:solidFill>
                <a:latin typeface="Calibri"/>
                <a:cs typeface="Calibri"/>
              </a:rPr>
              <a:t>and </a:t>
            </a:r>
            <a:r>
              <a:rPr sz="2800" spc="-15" dirty="0">
                <a:solidFill>
                  <a:srgbClr val="385622"/>
                </a:solidFill>
                <a:latin typeface="Calibri"/>
                <a:cs typeface="Calibri"/>
              </a:rPr>
              <a:t>customers </a:t>
            </a:r>
            <a:r>
              <a:rPr sz="2800" dirty="0">
                <a:solidFill>
                  <a:srgbClr val="385622"/>
                </a:solidFill>
                <a:latin typeface="Calibri"/>
                <a:cs typeface="Calibri"/>
              </a:rPr>
              <a:t>in the </a:t>
            </a:r>
            <a:r>
              <a:rPr sz="2800" spc="5" dirty="0">
                <a:solidFill>
                  <a:srgbClr val="385622"/>
                </a:solidFill>
                <a:latin typeface="Calibri"/>
                <a:cs typeface="Calibri"/>
              </a:rPr>
              <a:t> </a:t>
            </a:r>
            <a:r>
              <a:rPr sz="2800" spc="-5" dirty="0">
                <a:solidFill>
                  <a:srgbClr val="385622"/>
                </a:solidFill>
                <a:latin typeface="Calibri"/>
                <a:cs typeface="Calibri"/>
              </a:rPr>
              <a:t>financial</a:t>
            </a:r>
            <a:r>
              <a:rPr sz="2800" spc="-10" dirty="0">
                <a:solidFill>
                  <a:srgbClr val="385622"/>
                </a:solidFill>
                <a:latin typeface="Calibri"/>
                <a:cs typeface="Calibri"/>
              </a:rPr>
              <a:t> </a:t>
            </a:r>
            <a:r>
              <a:rPr sz="2800" dirty="0">
                <a:solidFill>
                  <a:srgbClr val="385622"/>
                </a:solidFill>
                <a:latin typeface="Calibri"/>
                <a:cs typeface="Calibri"/>
              </a:rPr>
              <a:t>services</a:t>
            </a:r>
            <a:r>
              <a:rPr sz="2800" spc="5" dirty="0">
                <a:solidFill>
                  <a:srgbClr val="385622"/>
                </a:solidFill>
                <a:latin typeface="Calibri"/>
                <a:cs typeface="Calibri"/>
              </a:rPr>
              <a:t> </a:t>
            </a:r>
            <a:r>
              <a:rPr sz="2800" spc="-5" dirty="0">
                <a:solidFill>
                  <a:srgbClr val="385622"/>
                </a:solidFill>
                <a:latin typeface="Calibri"/>
                <a:cs typeface="Calibri"/>
              </a:rPr>
              <a:t>industry</a:t>
            </a:r>
            <a:r>
              <a:rPr sz="2800" spc="-10" dirty="0">
                <a:solidFill>
                  <a:srgbClr val="385622"/>
                </a:solidFill>
                <a:latin typeface="Calibri"/>
                <a:cs typeface="Calibri"/>
              </a:rPr>
              <a:t> </a:t>
            </a:r>
            <a:r>
              <a:rPr sz="2800" dirty="0">
                <a:solidFill>
                  <a:srgbClr val="385622"/>
                </a:solidFill>
                <a:latin typeface="Calibri"/>
                <a:cs typeface="Calibri"/>
              </a:rPr>
              <a:t>and </a:t>
            </a:r>
            <a:r>
              <a:rPr sz="2800" spc="-15" dirty="0">
                <a:solidFill>
                  <a:srgbClr val="385622"/>
                </a:solidFill>
                <a:latin typeface="Calibri"/>
                <a:cs typeface="Calibri"/>
              </a:rPr>
              <a:t>to</a:t>
            </a:r>
            <a:r>
              <a:rPr sz="2800" spc="-5" dirty="0">
                <a:solidFill>
                  <a:srgbClr val="385622"/>
                </a:solidFill>
                <a:latin typeface="Calibri"/>
                <a:cs typeface="Calibri"/>
              </a:rPr>
              <a:t> </a:t>
            </a:r>
            <a:r>
              <a:rPr sz="2800" spc="-15" dirty="0">
                <a:solidFill>
                  <a:srgbClr val="385622"/>
                </a:solidFill>
                <a:latin typeface="Calibri"/>
                <a:cs typeface="Calibri"/>
              </a:rPr>
              <a:t>formulate</a:t>
            </a:r>
            <a:r>
              <a:rPr sz="2800" spc="-5" dirty="0">
                <a:solidFill>
                  <a:srgbClr val="385622"/>
                </a:solidFill>
                <a:latin typeface="Calibri"/>
                <a:cs typeface="Calibri"/>
              </a:rPr>
              <a:t> </a:t>
            </a:r>
            <a:r>
              <a:rPr sz="2800" spc="-15" dirty="0">
                <a:solidFill>
                  <a:srgbClr val="385622"/>
                </a:solidFill>
                <a:latin typeface="Calibri"/>
                <a:cs typeface="Calibri"/>
              </a:rPr>
              <a:t>strategies</a:t>
            </a:r>
            <a:r>
              <a:rPr sz="2800" spc="-25" dirty="0">
                <a:solidFill>
                  <a:srgbClr val="385622"/>
                </a:solidFill>
                <a:latin typeface="Calibri"/>
                <a:cs typeface="Calibri"/>
              </a:rPr>
              <a:t> </a:t>
            </a:r>
            <a:r>
              <a:rPr sz="2800" spc="-15" dirty="0">
                <a:solidFill>
                  <a:srgbClr val="385622"/>
                </a:solidFill>
                <a:latin typeface="Calibri"/>
                <a:cs typeface="Calibri"/>
              </a:rPr>
              <a:t>to</a:t>
            </a:r>
            <a:r>
              <a:rPr sz="2800" spc="-10" dirty="0">
                <a:solidFill>
                  <a:srgbClr val="385622"/>
                </a:solidFill>
                <a:latin typeface="Calibri"/>
                <a:cs typeface="Calibri"/>
              </a:rPr>
              <a:t> </a:t>
            </a:r>
            <a:r>
              <a:rPr sz="2800" spc="-15" dirty="0">
                <a:solidFill>
                  <a:srgbClr val="385622"/>
                </a:solidFill>
                <a:latin typeface="Calibri"/>
                <a:cs typeface="Calibri"/>
              </a:rPr>
              <a:t>prevent</a:t>
            </a:r>
            <a:r>
              <a:rPr sz="2800" spc="5" dirty="0">
                <a:solidFill>
                  <a:srgbClr val="385622"/>
                </a:solidFill>
                <a:latin typeface="Calibri"/>
                <a:cs typeface="Calibri"/>
              </a:rPr>
              <a:t> </a:t>
            </a:r>
            <a:r>
              <a:rPr sz="2800" spc="-5" dirty="0">
                <a:solidFill>
                  <a:srgbClr val="385622"/>
                </a:solidFill>
                <a:latin typeface="Calibri"/>
                <a:cs typeface="Calibri"/>
              </a:rPr>
              <a:t>or</a:t>
            </a:r>
            <a:r>
              <a:rPr sz="2800" spc="5" dirty="0">
                <a:solidFill>
                  <a:srgbClr val="385622"/>
                </a:solidFill>
                <a:latin typeface="Calibri"/>
                <a:cs typeface="Calibri"/>
              </a:rPr>
              <a:t> </a:t>
            </a:r>
            <a:r>
              <a:rPr sz="2800" spc="-10" dirty="0">
                <a:solidFill>
                  <a:srgbClr val="385622"/>
                </a:solidFill>
                <a:latin typeface="Calibri"/>
                <a:cs typeface="Calibri"/>
              </a:rPr>
              <a:t>minimize </a:t>
            </a:r>
            <a:r>
              <a:rPr sz="2800" spc="-525" dirty="0">
                <a:solidFill>
                  <a:srgbClr val="385622"/>
                </a:solidFill>
                <a:latin typeface="Calibri"/>
                <a:cs typeface="Calibri"/>
              </a:rPr>
              <a:t> </a:t>
            </a:r>
            <a:r>
              <a:rPr sz="2800" spc="-10" dirty="0">
                <a:solidFill>
                  <a:srgbClr val="385622"/>
                </a:solidFill>
                <a:latin typeface="Calibri"/>
                <a:cs typeface="Calibri"/>
              </a:rPr>
              <a:t>damages</a:t>
            </a:r>
            <a:r>
              <a:rPr sz="2800" spc="-20" dirty="0">
                <a:solidFill>
                  <a:srgbClr val="385622"/>
                </a:solidFill>
                <a:latin typeface="Calibri"/>
                <a:cs typeface="Calibri"/>
              </a:rPr>
              <a:t> </a:t>
            </a:r>
            <a:r>
              <a:rPr sz="2800" spc="-15" dirty="0">
                <a:solidFill>
                  <a:srgbClr val="385622"/>
                </a:solidFill>
                <a:latin typeface="Calibri"/>
                <a:cs typeface="Calibri"/>
              </a:rPr>
              <a:t>from</a:t>
            </a:r>
            <a:r>
              <a:rPr sz="2800" spc="-5" dirty="0">
                <a:solidFill>
                  <a:srgbClr val="385622"/>
                </a:solidFill>
                <a:latin typeface="Calibri"/>
                <a:cs typeface="Calibri"/>
              </a:rPr>
              <a:t> </a:t>
            </a:r>
            <a:r>
              <a:rPr sz="2800" dirty="0">
                <a:solidFill>
                  <a:srgbClr val="385622"/>
                </a:solidFill>
                <a:latin typeface="Calibri"/>
                <a:cs typeface="Calibri"/>
              </a:rPr>
              <a:t>it.</a:t>
            </a:r>
            <a:endParaRPr sz="2800" dirty="0">
              <a:latin typeface="Calibri"/>
              <a:cs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707136"/>
            <a:ext cx="10515600" cy="614680"/>
          </a:xfrm>
          <a:prstGeom prst="rect">
            <a:avLst/>
          </a:prstGeom>
          <a:solidFill>
            <a:srgbClr val="366657"/>
          </a:solidFill>
        </p:spPr>
        <p:txBody>
          <a:bodyPr vert="horz" wrap="square" lIns="0" tIns="168275" rIns="0" bIns="0" rtlCol="0">
            <a:spAutoFit/>
          </a:bodyPr>
          <a:lstStyle/>
          <a:p>
            <a:pPr algn="ctr">
              <a:lnSpc>
                <a:spcPct val="100000"/>
              </a:lnSpc>
              <a:spcBef>
                <a:spcPts val="1325"/>
              </a:spcBef>
            </a:pPr>
            <a:r>
              <a:rPr sz="2800" b="1" spc="5" dirty="0">
                <a:solidFill>
                  <a:srgbClr val="B8E6CA"/>
                </a:solidFill>
                <a:latin typeface="Trebuchet MS"/>
                <a:cs typeface="Trebuchet MS"/>
              </a:rPr>
              <a:t>Skills</a:t>
            </a:r>
            <a:r>
              <a:rPr sz="2800" b="1" spc="-50" dirty="0">
                <a:solidFill>
                  <a:srgbClr val="B8E6CA"/>
                </a:solidFill>
                <a:latin typeface="Trebuchet MS"/>
                <a:cs typeface="Trebuchet MS"/>
              </a:rPr>
              <a:t> </a:t>
            </a:r>
            <a:r>
              <a:rPr sz="2800" b="1" spc="220" dirty="0">
                <a:solidFill>
                  <a:srgbClr val="B8E6CA"/>
                </a:solidFill>
                <a:latin typeface="Trebuchet MS"/>
                <a:cs typeface="Trebuchet MS"/>
              </a:rPr>
              <a:t>N</a:t>
            </a:r>
            <a:r>
              <a:rPr sz="2800" b="1" spc="195" dirty="0">
                <a:solidFill>
                  <a:srgbClr val="B8E6CA"/>
                </a:solidFill>
                <a:latin typeface="Trebuchet MS"/>
                <a:cs typeface="Trebuchet MS"/>
              </a:rPr>
              <a:t>e</a:t>
            </a:r>
            <a:r>
              <a:rPr sz="2800" b="1" spc="-45" dirty="0">
                <a:solidFill>
                  <a:srgbClr val="B8E6CA"/>
                </a:solidFill>
                <a:latin typeface="Trebuchet MS"/>
                <a:cs typeface="Trebuchet MS"/>
              </a:rPr>
              <a:t>ed</a:t>
            </a:r>
            <a:r>
              <a:rPr sz="2800" b="1" spc="-40" dirty="0">
                <a:solidFill>
                  <a:srgbClr val="B8E6CA"/>
                </a:solidFill>
                <a:latin typeface="Trebuchet MS"/>
                <a:cs typeface="Trebuchet MS"/>
              </a:rPr>
              <a:t>e</a:t>
            </a:r>
            <a:r>
              <a:rPr sz="2800" b="1" dirty="0">
                <a:solidFill>
                  <a:srgbClr val="B8E6CA"/>
                </a:solidFill>
                <a:latin typeface="Trebuchet MS"/>
                <a:cs typeface="Trebuchet MS"/>
              </a:rPr>
              <a:t>d</a:t>
            </a:r>
            <a:r>
              <a:rPr sz="2800" b="1" spc="-55" dirty="0">
                <a:solidFill>
                  <a:srgbClr val="B8E6CA"/>
                </a:solidFill>
                <a:latin typeface="Trebuchet MS"/>
                <a:cs typeface="Trebuchet MS"/>
              </a:rPr>
              <a:t> </a:t>
            </a:r>
            <a:r>
              <a:rPr sz="2800" b="1" spc="50" dirty="0">
                <a:solidFill>
                  <a:srgbClr val="B8E6CA"/>
                </a:solidFill>
                <a:latin typeface="Trebuchet MS"/>
                <a:cs typeface="Trebuchet MS"/>
              </a:rPr>
              <a:t>to</a:t>
            </a:r>
            <a:r>
              <a:rPr sz="2800" b="1" spc="-65" dirty="0">
                <a:solidFill>
                  <a:srgbClr val="B8E6CA"/>
                </a:solidFill>
                <a:latin typeface="Trebuchet MS"/>
                <a:cs typeface="Trebuchet MS"/>
              </a:rPr>
              <a:t> </a:t>
            </a:r>
            <a:r>
              <a:rPr sz="2800" b="1" spc="105" dirty="0">
                <a:solidFill>
                  <a:srgbClr val="B8E6CA"/>
                </a:solidFill>
                <a:latin typeface="Trebuchet MS"/>
                <a:cs typeface="Trebuchet MS"/>
              </a:rPr>
              <a:t>B</a:t>
            </a:r>
            <a:r>
              <a:rPr sz="2800" b="1" spc="110" dirty="0">
                <a:solidFill>
                  <a:srgbClr val="B8E6CA"/>
                </a:solidFill>
                <a:latin typeface="Trebuchet MS"/>
                <a:cs typeface="Trebuchet MS"/>
              </a:rPr>
              <a:t>e</a:t>
            </a:r>
            <a:r>
              <a:rPr sz="2800" b="1" spc="60" dirty="0">
                <a:solidFill>
                  <a:srgbClr val="B8E6CA"/>
                </a:solidFill>
                <a:latin typeface="Trebuchet MS"/>
                <a:cs typeface="Trebuchet MS"/>
              </a:rPr>
              <a:t>come</a:t>
            </a:r>
            <a:r>
              <a:rPr sz="2800" b="1" spc="-70" dirty="0">
                <a:solidFill>
                  <a:srgbClr val="B8E6CA"/>
                </a:solidFill>
                <a:latin typeface="Trebuchet MS"/>
                <a:cs typeface="Trebuchet MS"/>
              </a:rPr>
              <a:t> </a:t>
            </a:r>
            <a:r>
              <a:rPr sz="2800" b="1" spc="-10" dirty="0">
                <a:solidFill>
                  <a:srgbClr val="B8E6CA"/>
                </a:solidFill>
                <a:latin typeface="Trebuchet MS"/>
                <a:cs typeface="Trebuchet MS"/>
              </a:rPr>
              <a:t>a</a:t>
            </a:r>
            <a:r>
              <a:rPr sz="2800" b="1" spc="-60" dirty="0">
                <a:solidFill>
                  <a:srgbClr val="B8E6CA"/>
                </a:solidFill>
                <a:latin typeface="Trebuchet MS"/>
                <a:cs typeface="Trebuchet MS"/>
              </a:rPr>
              <a:t> </a:t>
            </a:r>
            <a:r>
              <a:rPr sz="2800" b="1" spc="170" dirty="0">
                <a:solidFill>
                  <a:srgbClr val="B8E6CA"/>
                </a:solidFill>
                <a:latin typeface="Trebuchet MS"/>
                <a:cs typeface="Trebuchet MS"/>
              </a:rPr>
              <a:t>Da</a:t>
            </a:r>
            <a:r>
              <a:rPr sz="2800" b="1" spc="120" dirty="0">
                <a:solidFill>
                  <a:srgbClr val="B8E6CA"/>
                </a:solidFill>
                <a:latin typeface="Trebuchet MS"/>
                <a:cs typeface="Trebuchet MS"/>
              </a:rPr>
              <a:t>t</a:t>
            </a:r>
            <a:r>
              <a:rPr sz="2800" b="1" spc="-10" dirty="0">
                <a:solidFill>
                  <a:srgbClr val="B8E6CA"/>
                </a:solidFill>
                <a:latin typeface="Trebuchet MS"/>
                <a:cs typeface="Trebuchet MS"/>
              </a:rPr>
              <a:t>a</a:t>
            </a:r>
            <a:r>
              <a:rPr sz="2800" b="1" spc="-350" dirty="0">
                <a:solidFill>
                  <a:srgbClr val="B8E6CA"/>
                </a:solidFill>
                <a:latin typeface="Trebuchet MS"/>
                <a:cs typeface="Trebuchet MS"/>
              </a:rPr>
              <a:t> </a:t>
            </a:r>
            <a:r>
              <a:rPr sz="2800" b="1" spc="85" dirty="0">
                <a:solidFill>
                  <a:srgbClr val="B8E6CA"/>
                </a:solidFill>
                <a:latin typeface="Trebuchet MS"/>
                <a:cs typeface="Trebuchet MS"/>
              </a:rPr>
              <a:t>Ana</a:t>
            </a:r>
            <a:r>
              <a:rPr sz="2800" b="1" spc="20" dirty="0">
                <a:solidFill>
                  <a:srgbClr val="B8E6CA"/>
                </a:solidFill>
                <a:latin typeface="Trebuchet MS"/>
                <a:cs typeface="Trebuchet MS"/>
              </a:rPr>
              <a:t>l</a:t>
            </a:r>
            <a:r>
              <a:rPr sz="2800" b="1" spc="-20" dirty="0">
                <a:solidFill>
                  <a:srgbClr val="B8E6CA"/>
                </a:solidFill>
                <a:latin typeface="Trebuchet MS"/>
                <a:cs typeface="Trebuchet MS"/>
              </a:rPr>
              <a:t>yst</a:t>
            </a:r>
            <a:endParaRPr sz="2800">
              <a:latin typeface="Trebuchet MS"/>
              <a:cs typeface="Trebuchet MS"/>
            </a:endParaRPr>
          </a:p>
        </p:txBody>
      </p:sp>
      <p:sp>
        <p:nvSpPr>
          <p:cNvPr id="3" name="object 3"/>
          <p:cNvSpPr txBox="1"/>
          <p:nvPr/>
        </p:nvSpPr>
        <p:spPr>
          <a:xfrm>
            <a:off x="837691" y="272922"/>
            <a:ext cx="1440815"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698837"/>
                </a:solidFill>
                <a:latin typeface="Tahoma"/>
                <a:cs typeface="Tahoma"/>
              </a:rPr>
              <a:t>CSE-422:</a:t>
            </a:r>
            <a:r>
              <a:rPr sz="1050" spc="-50" dirty="0">
                <a:solidFill>
                  <a:srgbClr val="698837"/>
                </a:solidFill>
                <a:latin typeface="Tahoma"/>
                <a:cs typeface="Tahoma"/>
              </a:rPr>
              <a:t> </a:t>
            </a:r>
            <a:r>
              <a:rPr sz="1050" dirty="0">
                <a:solidFill>
                  <a:srgbClr val="698837"/>
                </a:solidFill>
                <a:latin typeface="Tahoma"/>
                <a:cs typeface="Tahoma"/>
              </a:rPr>
              <a:t>Data</a:t>
            </a:r>
            <a:r>
              <a:rPr sz="1050" spc="-65" dirty="0">
                <a:solidFill>
                  <a:srgbClr val="698837"/>
                </a:solidFill>
                <a:latin typeface="Tahoma"/>
                <a:cs typeface="Tahoma"/>
              </a:rPr>
              <a:t> </a:t>
            </a:r>
            <a:r>
              <a:rPr sz="1050" spc="-5" dirty="0">
                <a:solidFill>
                  <a:srgbClr val="698837"/>
                </a:solidFill>
                <a:latin typeface="Tahoma"/>
                <a:cs typeface="Tahoma"/>
              </a:rPr>
              <a:t>Analytics</a:t>
            </a:r>
            <a:endParaRPr sz="1050">
              <a:latin typeface="Tahoma"/>
              <a:cs typeface="Tahoma"/>
            </a:endParaRPr>
          </a:p>
        </p:txBody>
      </p:sp>
      <p:pic>
        <p:nvPicPr>
          <p:cNvPr id="4" name="object 4"/>
          <p:cNvPicPr/>
          <p:nvPr/>
        </p:nvPicPr>
        <p:blipFill>
          <a:blip r:embed="rId2" cstate="print"/>
          <a:stretch>
            <a:fillRect/>
          </a:stretch>
        </p:blipFill>
        <p:spPr>
          <a:xfrm>
            <a:off x="840981" y="464819"/>
            <a:ext cx="10455371" cy="155665"/>
          </a:xfrm>
          <a:prstGeom prst="rect">
            <a:avLst/>
          </a:prstGeom>
        </p:spPr>
      </p:pic>
      <p:sp>
        <p:nvSpPr>
          <p:cNvPr id="5" name="object 5"/>
          <p:cNvSpPr txBox="1"/>
          <p:nvPr/>
        </p:nvSpPr>
        <p:spPr>
          <a:xfrm>
            <a:off x="933094" y="1543303"/>
            <a:ext cx="10156190" cy="2967479"/>
          </a:xfrm>
          <a:prstGeom prst="rect">
            <a:avLst/>
          </a:prstGeom>
        </p:spPr>
        <p:txBody>
          <a:bodyPr vert="horz" wrap="square" lIns="0" tIns="12700" rIns="0" bIns="0" rtlCol="0">
            <a:spAutoFit/>
          </a:bodyPr>
          <a:lstStyle/>
          <a:p>
            <a:pPr marL="354965" marR="464184" indent="-342900" algn="just">
              <a:lnSpc>
                <a:spcPct val="100000"/>
              </a:lnSpc>
              <a:spcBef>
                <a:spcPts val="100"/>
              </a:spcBef>
              <a:buFont typeface="Wingdings"/>
              <a:buChar char=""/>
              <a:tabLst>
                <a:tab pos="354965" algn="l"/>
                <a:tab pos="355600" algn="l"/>
              </a:tabLst>
            </a:pPr>
            <a:r>
              <a:rPr sz="3200" b="1" spc="-5" dirty="0">
                <a:latin typeface="Calibri"/>
                <a:cs typeface="Calibri"/>
              </a:rPr>
              <a:t>Querying languages</a:t>
            </a:r>
            <a:r>
              <a:rPr sz="3200" spc="-5" dirty="0">
                <a:latin typeface="Calibri"/>
                <a:cs typeface="Calibri"/>
              </a:rPr>
              <a:t>, such </a:t>
            </a:r>
            <a:r>
              <a:rPr sz="3200" dirty="0">
                <a:latin typeface="Calibri"/>
                <a:cs typeface="Calibri"/>
              </a:rPr>
              <a:t>as SQL, </a:t>
            </a:r>
            <a:r>
              <a:rPr sz="3200" spc="-5" dirty="0">
                <a:latin typeface="Calibri"/>
                <a:cs typeface="Calibri"/>
              </a:rPr>
              <a:t>used </a:t>
            </a:r>
            <a:r>
              <a:rPr sz="3200" spc="-20" dirty="0">
                <a:latin typeface="Calibri"/>
                <a:cs typeface="Calibri"/>
              </a:rPr>
              <a:t>for </a:t>
            </a:r>
            <a:r>
              <a:rPr sz="3200" dirty="0">
                <a:latin typeface="Calibri"/>
                <a:cs typeface="Calibri"/>
              </a:rPr>
              <a:t>accessing and </a:t>
            </a:r>
            <a:r>
              <a:rPr sz="3200" spc="-5" dirty="0">
                <a:latin typeface="Calibri"/>
                <a:cs typeface="Calibri"/>
              </a:rPr>
              <a:t>manipulating </a:t>
            </a:r>
            <a:r>
              <a:rPr sz="3200" spc="-15" dirty="0">
                <a:latin typeface="Calibri"/>
                <a:cs typeface="Calibri"/>
              </a:rPr>
              <a:t>data </a:t>
            </a:r>
            <a:r>
              <a:rPr sz="3200" spc="-530" dirty="0">
                <a:latin typeface="Calibri"/>
                <a:cs typeface="Calibri"/>
              </a:rPr>
              <a:t> </a:t>
            </a:r>
            <a:r>
              <a:rPr sz="3200" spc="-15" dirty="0">
                <a:latin typeface="Calibri"/>
                <a:cs typeface="Calibri"/>
              </a:rPr>
              <a:t>from</a:t>
            </a:r>
            <a:r>
              <a:rPr sz="3200" spc="-20" dirty="0">
                <a:latin typeface="Calibri"/>
                <a:cs typeface="Calibri"/>
              </a:rPr>
              <a:t> </a:t>
            </a:r>
            <a:r>
              <a:rPr sz="3200" spc="-10" dirty="0">
                <a:latin typeface="Calibri"/>
                <a:cs typeface="Calibri"/>
              </a:rPr>
              <a:t>databases.</a:t>
            </a:r>
            <a:endParaRPr sz="3200" dirty="0">
              <a:latin typeface="Calibri"/>
              <a:cs typeface="Calibri"/>
            </a:endParaRPr>
          </a:p>
          <a:p>
            <a:pPr marL="354965" indent="-342900" algn="just">
              <a:lnSpc>
                <a:spcPct val="100000"/>
              </a:lnSpc>
              <a:buFont typeface="Wingdings"/>
              <a:buChar char=""/>
              <a:tabLst>
                <a:tab pos="354965" algn="l"/>
                <a:tab pos="355600" algn="l"/>
              </a:tabLst>
            </a:pPr>
            <a:r>
              <a:rPr sz="3200" b="1" spc="-5" dirty="0">
                <a:latin typeface="Calibri"/>
                <a:cs typeface="Calibri"/>
              </a:rPr>
              <a:t>Analysis</a:t>
            </a:r>
            <a:r>
              <a:rPr sz="3200" b="1" spc="5" dirty="0">
                <a:latin typeface="Calibri"/>
                <a:cs typeface="Calibri"/>
              </a:rPr>
              <a:t> </a:t>
            </a:r>
            <a:r>
              <a:rPr sz="3200" b="1" spc="-5" dirty="0">
                <a:latin typeface="Calibri"/>
                <a:cs typeface="Calibri"/>
              </a:rPr>
              <a:t>tools </a:t>
            </a:r>
            <a:r>
              <a:rPr sz="3200" dirty="0">
                <a:latin typeface="Calibri"/>
                <a:cs typeface="Calibri"/>
              </a:rPr>
              <a:t>including</a:t>
            </a:r>
            <a:r>
              <a:rPr sz="3200" spc="-15" dirty="0">
                <a:latin typeface="Calibri"/>
                <a:cs typeface="Calibri"/>
              </a:rPr>
              <a:t> </a:t>
            </a:r>
            <a:r>
              <a:rPr sz="3200" spc="-5" dirty="0">
                <a:latin typeface="Calibri"/>
                <a:cs typeface="Calibri"/>
              </a:rPr>
              <a:t>Spreadsheets,</a:t>
            </a:r>
            <a:r>
              <a:rPr sz="3200" spc="-25" dirty="0">
                <a:latin typeface="Calibri"/>
                <a:cs typeface="Calibri"/>
              </a:rPr>
              <a:t> </a:t>
            </a:r>
            <a:r>
              <a:rPr sz="3200" spc="-10" dirty="0">
                <a:latin typeface="Calibri"/>
                <a:cs typeface="Calibri"/>
              </a:rPr>
              <a:t>R-Language,</a:t>
            </a:r>
            <a:r>
              <a:rPr sz="3200" spc="15" dirty="0">
                <a:latin typeface="Calibri"/>
                <a:cs typeface="Calibri"/>
              </a:rPr>
              <a:t> </a:t>
            </a:r>
            <a:r>
              <a:rPr sz="3200" dirty="0">
                <a:latin typeface="Calibri"/>
                <a:cs typeface="Calibri"/>
              </a:rPr>
              <a:t>Python, IBM</a:t>
            </a:r>
            <a:r>
              <a:rPr sz="3200" spc="-10" dirty="0">
                <a:latin typeface="Calibri"/>
                <a:cs typeface="Calibri"/>
              </a:rPr>
              <a:t> </a:t>
            </a:r>
            <a:r>
              <a:rPr sz="3200" spc="-5" dirty="0">
                <a:latin typeface="Calibri"/>
                <a:cs typeface="Calibri"/>
              </a:rPr>
              <a:t>SPSS</a:t>
            </a:r>
            <a:r>
              <a:rPr sz="3200" spc="-10" dirty="0">
                <a:latin typeface="Calibri"/>
                <a:cs typeface="Calibri"/>
              </a:rPr>
              <a:t> Statistics.</a:t>
            </a:r>
            <a:endParaRPr sz="3200" dirty="0">
              <a:latin typeface="Calibri"/>
              <a:cs typeface="Calibri"/>
            </a:endParaRPr>
          </a:p>
          <a:p>
            <a:pPr marL="354965" marR="113030" indent="-342900" algn="just">
              <a:lnSpc>
                <a:spcPct val="100000"/>
              </a:lnSpc>
              <a:buFont typeface="Wingdings"/>
              <a:buChar char=""/>
              <a:tabLst>
                <a:tab pos="354965" algn="l"/>
                <a:tab pos="355600" algn="l"/>
              </a:tabLst>
            </a:pPr>
            <a:r>
              <a:rPr sz="3200" b="1" spc="-10" dirty="0">
                <a:latin typeface="Calibri"/>
                <a:cs typeface="Calibri"/>
              </a:rPr>
              <a:t>Visualization</a:t>
            </a:r>
            <a:r>
              <a:rPr sz="3200" b="1" spc="10" dirty="0">
                <a:latin typeface="Calibri"/>
                <a:cs typeface="Calibri"/>
              </a:rPr>
              <a:t> </a:t>
            </a:r>
            <a:r>
              <a:rPr sz="3200" b="1" spc="-5" dirty="0">
                <a:latin typeface="Calibri"/>
                <a:cs typeface="Calibri"/>
              </a:rPr>
              <a:t>tools </a:t>
            </a:r>
            <a:r>
              <a:rPr sz="3200" spc="-10" dirty="0">
                <a:latin typeface="Calibri"/>
                <a:cs typeface="Calibri"/>
              </a:rPr>
              <a:t>Spreadsheets,</a:t>
            </a:r>
            <a:r>
              <a:rPr sz="3200" spc="15" dirty="0">
                <a:latin typeface="Calibri"/>
                <a:cs typeface="Calibri"/>
              </a:rPr>
              <a:t> </a:t>
            </a:r>
            <a:r>
              <a:rPr sz="3200" spc="-5" dirty="0">
                <a:latin typeface="Calibri"/>
                <a:cs typeface="Calibri"/>
              </a:rPr>
              <a:t>Jupyter Notebook,</a:t>
            </a:r>
            <a:r>
              <a:rPr sz="3200" spc="-10" dirty="0">
                <a:latin typeface="Calibri"/>
                <a:cs typeface="Calibri"/>
              </a:rPr>
              <a:t> </a:t>
            </a:r>
            <a:r>
              <a:rPr sz="3200" dirty="0">
                <a:latin typeface="Calibri"/>
                <a:cs typeface="Calibri"/>
              </a:rPr>
              <a:t>Python</a:t>
            </a:r>
            <a:r>
              <a:rPr sz="3200" spc="-5" dirty="0">
                <a:latin typeface="Calibri"/>
                <a:cs typeface="Calibri"/>
              </a:rPr>
              <a:t> libraries,</a:t>
            </a:r>
            <a:r>
              <a:rPr sz="3200" spc="-10" dirty="0">
                <a:latin typeface="Calibri"/>
                <a:cs typeface="Calibri"/>
              </a:rPr>
              <a:t> </a:t>
            </a:r>
            <a:r>
              <a:rPr sz="3200" spc="-5" dirty="0">
                <a:latin typeface="Calibri"/>
                <a:cs typeface="Calibri"/>
              </a:rPr>
              <a:t>R-Studio </a:t>
            </a:r>
            <a:r>
              <a:rPr sz="3200" spc="-525" dirty="0">
                <a:latin typeface="Calibri"/>
                <a:cs typeface="Calibri"/>
              </a:rPr>
              <a:t> </a:t>
            </a:r>
            <a:r>
              <a:rPr sz="3200" spc="-25" dirty="0">
                <a:latin typeface="Calibri"/>
                <a:cs typeface="Calibri"/>
              </a:rPr>
              <a:t>Tableau,</a:t>
            </a:r>
            <a:r>
              <a:rPr sz="3200" dirty="0">
                <a:latin typeface="Calibri"/>
                <a:cs typeface="Calibri"/>
              </a:rPr>
              <a:t> and</a:t>
            </a:r>
            <a:r>
              <a:rPr sz="3200" spc="5" dirty="0">
                <a:latin typeface="Calibri"/>
                <a:cs typeface="Calibri"/>
              </a:rPr>
              <a:t> </a:t>
            </a:r>
            <a:r>
              <a:rPr sz="3200" spc="-20" dirty="0">
                <a:latin typeface="Calibri"/>
                <a:cs typeface="Calibri"/>
              </a:rPr>
              <a:t>Power</a:t>
            </a:r>
            <a:r>
              <a:rPr sz="3200" spc="5" dirty="0">
                <a:latin typeface="Calibri"/>
                <a:cs typeface="Calibri"/>
              </a:rPr>
              <a:t> </a:t>
            </a:r>
            <a:r>
              <a:rPr sz="3200" dirty="0">
                <a:latin typeface="Calibri"/>
                <a:cs typeface="Calibri"/>
              </a:rPr>
              <a:t>BI.</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at&amp;#39;s going on in your ice cream | News | Chemistry Wor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896"/>
            <a:ext cx="11343652" cy="59032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550016" y="5515984"/>
            <a:ext cx="7714445" cy="584775"/>
          </a:xfrm>
          <a:prstGeom prst="rect">
            <a:avLst/>
          </a:prstGeom>
          <a:noFill/>
        </p:spPr>
        <p:txBody>
          <a:bodyPr wrap="square" rtlCol="0">
            <a:spAutoFit/>
          </a:bodyPr>
          <a:lstStyle/>
          <a:p>
            <a:pPr algn="ctr"/>
            <a:r>
              <a:rPr lang="en-US" sz="3200" b="1" dirty="0" smtClean="0"/>
              <a:t>Which Flavor Should I take to the party??</a:t>
            </a:r>
            <a:endParaRPr lang="en-US" sz="3200" b="1" dirty="0"/>
          </a:p>
        </p:txBody>
      </p:sp>
    </p:spTree>
    <p:extLst>
      <p:ext uri="{BB962C8B-B14F-4D97-AF65-F5344CB8AC3E}">
        <p14:creationId xmlns:p14="http://schemas.microsoft.com/office/powerpoint/2010/main" val="25749833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0"/>
            <a:ext cx="12192000" cy="6868380"/>
          </a:xfrm>
          <a:prstGeom prst="rect">
            <a:avLst/>
          </a:prstGeom>
        </p:spPr>
      </p:pic>
    </p:spTree>
    <p:extLst>
      <p:ext uri="{BB962C8B-B14F-4D97-AF65-F5344CB8AC3E}">
        <p14:creationId xmlns:p14="http://schemas.microsoft.com/office/powerpoint/2010/main" val="27168754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02298" y="1017428"/>
            <a:ext cx="4340180" cy="4208660"/>
          </a:xfrm>
          <a:prstGeom prst="rect">
            <a:avLst/>
          </a:prstGeom>
        </p:spPr>
      </p:pic>
      <p:sp>
        <p:nvSpPr>
          <p:cNvPr id="5" name="TextBox 4"/>
          <p:cNvSpPr txBox="1"/>
          <p:nvPr/>
        </p:nvSpPr>
        <p:spPr>
          <a:xfrm>
            <a:off x="3683357" y="5409126"/>
            <a:ext cx="4778062" cy="523220"/>
          </a:xfrm>
          <a:prstGeom prst="rect">
            <a:avLst/>
          </a:prstGeom>
          <a:noFill/>
        </p:spPr>
        <p:txBody>
          <a:bodyPr wrap="square" rtlCol="0">
            <a:spAutoFit/>
          </a:bodyPr>
          <a:lstStyle/>
          <a:p>
            <a:pPr algn="ctr"/>
            <a:r>
              <a:rPr lang="en-US" sz="2800" b="1" dirty="0" smtClean="0">
                <a:solidFill>
                  <a:schemeClr val="accent6">
                    <a:lumMod val="50000"/>
                  </a:schemeClr>
                </a:solidFill>
              </a:rPr>
              <a:t>Frequency Distribution Table!</a:t>
            </a:r>
            <a:endParaRPr lang="en-US" sz="2800" b="1" dirty="0">
              <a:solidFill>
                <a:schemeClr val="accent6">
                  <a:lumMod val="50000"/>
                </a:schemeClr>
              </a:solidFill>
            </a:endParaRPr>
          </a:p>
        </p:txBody>
      </p:sp>
    </p:spTree>
    <p:extLst>
      <p:ext uri="{BB962C8B-B14F-4D97-AF65-F5344CB8AC3E}">
        <p14:creationId xmlns:p14="http://schemas.microsoft.com/office/powerpoint/2010/main" val="340373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extLst/>
          </p:nvPr>
        </p:nvGraphicFramePr>
        <p:xfrm>
          <a:off x="3039414" y="965916"/>
          <a:ext cx="6220495" cy="445609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4391696" y="5422006"/>
            <a:ext cx="3387143" cy="1077218"/>
          </a:xfrm>
          <a:prstGeom prst="rect">
            <a:avLst/>
          </a:prstGeom>
          <a:noFill/>
        </p:spPr>
        <p:txBody>
          <a:bodyPr wrap="square" rtlCol="0">
            <a:spAutoFit/>
          </a:bodyPr>
          <a:lstStyle/>
          <a:p>
            <a:pPr algn="ctr"/>
            <a:r>
              <a:rPr lang="en-US" sz="3200" b="1" dirty="0" smtClean="0">
                <a:solidFill>
                  <a:schemeClr val="accent6">
                    <a:lumMod val="50000"/>
                  </a:schemeClr>
                </a:solidFill>
              </a:rPr>
              <a:t>Frequency bar graph!</a:t>
            </a:r>
            <a:endParaRPr lang="en-US" sz="3200" b="1" dirty="0">
              <a:solidFill>
                <a:schemeClr val="accent6">
                  <a:lumMod val="50000"/>
                </a:schemeClr>
              </a:solidFill>
            </a:endParaRPr>
          </a:p>
        </p:txBody>
      </p:sp>
    </p:spTree>
    <p:extLst>
      <p:ext uri="{BB962C8B-B14F-4D97-AF65-F5344CB8AC3E}">
        <p14:creationId xmlns:p14="http://schemas.microsoft.com/office/powerpoint/2010/main" val="29080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0" cy="1325563"/>
          </a:xfrm>
        </p:spPr>
        <p:txBody>
          <a:bodyPr>
            <a:normAutofit/>
          </a:bodyPr>
          <a:lstStyle/>
          <a:p>
            <a:r>
              <a:rPr lang="en-US" sz="4800" b="1" dirty="0" smtClean="0">
                <a:solidFill>
                  <a:schemeClr val="tx1"/>
                </a:solidFill>
              </a:rPr>
              <a:t>Data Analytics</a:t>
            </a:r>
            <a:endParaRPr lang="en-US" sz="4800" b="1" dirty="0">
              <a:solidFill>
                <a:schemeClr val="tx1"/>
              </a:solidFill>
            </a:endParaRPr>
          </a:p>
        </p:txBody>
      </p:sp>
      <p:sp>
        <p:nvSpPr>
          <p:cNvPr id="4" name="Rectangle 3"/>
          <p:cNvSpPr/>
          <p:nvPr/>
        </p:nvSpPr>
        <p:spPr>
          <a:xfrm>
            <a:off x="838199" y="1381595"/>
            <a:ext cx="10412569" cy="1892826"/>
          </a:xfrm>
          <a:prstGeom prst="rect">
            <a:avLst/>
          </a:prstGeom>
        </p:spPr>
        <p:txBody>
          <a:bodyPr wrap="square">
            <a:spAutoFit/>
          </a:bodyPr>
          <a:lstStyle/>
          <a:p>
            <a:pPr algn="just">
              <a:lnSpc>
                <a:spcPct val="90000"/>
              </a:lnSpc>
              <a:spcBef>
                <a:spcPct val="0"/>
              </a:spcBef>
            </a:pPr>
            <a:r>
              <a:rPr lang="en-US" dirty="0"/>
              <a:t/>
            </a:r>
            <a:br>
              <a:rPr lang="en-US" dirty="0"/>
            </a:br>
            <a:r>
              <a:rPr lang="en-US" sz="2800" b="1" dirty="0">
                <a:latin typeface="+mj-lt"/>
                <a:ea typeface="+mj-ea"/>
                <a:cs typeface="+mj-cs"/>
              </a:rPr>
              <a:t>D</a:t>
            </a:r>
            <a:r>
              <a:rPr lang="en-US" sz="2800" b="1" dirty="0" smtClean="0">
                <a:latin typeface="+mj-lt"/>
                <a:ea typeface="+mj-ea"/>
                <a:cs typeface="+mj-cs"/>
              </a:rPr>
              <a:t>ata </a:t>
            </a:r>
            <a:r>
              <a:rPr lang="en-US" sz="2800" b="1" dirty="0">
                <a:latin typeface="+mj-lt"/>
                <a:ea typeface="+mj-ea"/>
                <a:cs typeface="+mj-cs"/>
              </a:rPr>
              <a:t>analytics refers to the process of examining datasets to draw conclusions about the information they contain. Data analytic techniques enable you to take raw data and uncover patterns to extract valuable insights from </a:t>
            </a:r>
            <a:r>
              <a:rPr lang="en-US" sz="2800" b="1" dirty="0" smtClean="0">
                <a:latin typeface="+mj-lt"/>
                <a:ea typeface="+mj-ea"/>
                <a:cs typeface="+mj-cs"/>
              </a:rPr>
              <a:t>it.</a:t>
            </a:r>
            <a:endParaRPr lang="en-US" sz="2800" b="1" dirty="0">
              <a:latin typeface="+mj-lt"/>
              <a:ea typeface="+mj-ea"/>
              <a:cs typeface="+mj-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91" y="3274421"/>
            <a:ext cx="4841143" cy="3231019"/>
          </a:xfrm>
          <a:prstGeom prst="rect">
            <a:avLst/>
          </a:prstGeom>
        </p:spPr>
      </p:pic>
    </p:spTree>
    <p:extLst>
      <p:ext uri="{BB962C8B-B14F-4D97-AF65-F5344CB8AC3E}">
        <p14:creationId xmlns:p14="http://schemas.microsoft.com/office/powerpoint/2010/main" val="204068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0" cy="1325563"/>
          </a:xfrm>
        </p:spPr>
        <p:txBody>
          <a:bodyPr>
            <a:normAutofit/>
          </a:bodyPr>
          <a:lstStyle/>
          <a:p>
            <a:r>
              <a:rPr lang="en-US" sz="4800" b="1" dirty="0" smtClean="0">
                <a:solidFill>
                  <a:schemeClr val="tx1"/>
                </a:solidFill>
              </a:rPr>
              <a:t>Fun Fact</a:t>
            </a:r>
            <a:endParaRPr lang="en-US" sz="4800" b="1" dirty="0">
              <a:solidFill>
                <a:schemeClr val="tx1"/>
              </a:solidFill>
            </a:endParaRPr>
          </a:p>
        </p:txBody>
      </p:sp>
      <p:sp>
        <p:nvSpPr>
          <p:cNvPr id="4" name="Rectangle 3"/>
          <p:cNvSpPr/>
          <p:nvPr/>
        </p:nvSpPr>
        <p:spPr>
          <a:xfrm>
            <a:off x="838199" y="1371600"/>
            <a:ext cx="10412569" cy="1505027"/>
          </a:xfrm>
          <a:prstGeom prst="rect">
            <a:avLst/>
          </a:prstGeom>
        </p:spPr>
        <p:txBody>
          <a:bodyPr wrap="square">
            <a:spAutoFit/>
          </a:bodyPr>
          <a:lstStyle/>
          <a:p>
            <a:pPr algn="just">
              <a:lnSpc>
                <a:spcPct val="90000"/>
              </a:lnSpc>
              <a:spcBef>
                <a:spcPct val="0"/>
              </a:spcBef>
            </a:pPr>
            <a:r>
              <a:rPr lang="en-US" dirty="0"/>
              <a:t/>
            </a:r>
            <a:br>
              <a:rPr lang="en-US" dirty="0"/>
            </a:br>
            <a:r>
              <a:rPr lang="en-US" sz="2800" b="1" dirty="0" smtClean="0">
                <a:latin typeface="+mj-lt"/>
                <a:ea typeface="+mj-ea"/>
                <a:cs typeface="+mj-cs"/>
              </a:rPr>
              <a:t>Data Analysis comes very naturally to us. Imagine you going to Hunza on a trip with your friends. How would you decide on what clothes you need to pack?</a:t>
            </a:r>
            <a:endParaRPr lang="en-US" sz="2800" b="1" dirty="0">
              <a:latin typeface="+mj-lt"/>
              <a:ea typeface="+mj-ea"/>
              <a:cs typeface="+mj-cs"/>
            </a:endParaRPr>
          </a:p>
        </p:txBody>
      </p:sp>
    </p:spTree>
    <p:extLst>
      <p:ext uri="{BB962C8B-B14F-4D97-AF65-F5344CB8AC3E}">
        <p14:creationId xmlns:p14="http://schemas.microsoft.com/office/powerpoint/2010/main" val="228588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799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706</Words>
  <Application>Microsoft Office PowerPoint</Application>
  <PresentationFormat>Widescreen</PresentationFormat>
  <Paragraphs>101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 MT</vt:lpstr>
      <vt:lpstr>Calibri</vt:lpstr>
      <vt:lpstr>Tahoma</vt:lpstr>
      <vt:lpstr>Trebuchet MS</vt:lpstr>
      <vt:lpstr>Wingdings</vt:lpstr>
      <vt:lpstr>Office Theme</vt:lpstr>
      <vt:lpstr>LECTURE -01</vt:lpstr>
      <vt:lpstr>PowerPoint Presentation</vt:lpstr>
      <vt:lpstr>PowerPoint Presentation</vt:lpstr>
      <vt:lpstr>PowerPoint Presentation</vt:lpstr>
      <vt:lpstr>PowerPoint Presentation</vt:lpstr>
      <vt:lpstr>PowerPoint Presentation</vt:lpstr>
      <vt:lpstr>Data Analytics</vt:lpstr>
      <vt:lpstr>Fun Fact</vt:lpstr>
      <vt:lpstr>PowerPoint Presentation</vt:lpstr>
      <vt:lpstr>The importance of Data</vt:lpstr>
      <vt:lpstr>Data Professionals</vt:lpstr>
      <vt:lpstr>Data Professionals</vt:lpstr>
      <vt:lpstr>Types of Data Analysis</vt:lpstr>
      <vt:lpstr>The Data Analysis Process</vt:lpstr>
      <vt:lpstr>The Data Analysis Process</vt:lpstr>
      <vt:lpstr>Data Analytics Applications</vt:lpstr>
      <vt:lpstr>Personalized Marketing</vt:lpstr>
      <vt:lpstr>Healthcare</vt:lpstr>
      <vt:lpstr>Smart Data Analytics</vt:lpstr>
      <vt:lpstr>Finance</vt:lpstr>
      <vt:lpstr>Skills Needed to Become a Data Analyst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9</cp:revision>
  <dcterms:created xsi:type="dcterms:W3CDTF">2021-09-11T09:17:17Z</dcterms:created>
  <dcterms:modified xsi:type="dcterms:W3CDTF">2021-11-06T09:25:00Z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2020-11-17T00:00:00Z</vt:filetime>
  </property>
  <property fmtid="{D5CDD505-2E9C-101B-9397-08002B2CF9AE}" pid="3" name="Creator">
    <vt:lpwstr>Microsoft® PowerPoint® 2016</vt:lpwstr>
  </property>
  <property fmtid="{D5CDD505-2E9C-101B-9397-08002B2CF9AE}" pid="4" name="LastSaved">
    <vt:filetime>2021-09-11T00:00:00Z</vt:filetime>
  </property>
</Properties>
</file>