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1.xml" ContentType="application/inkml+xml"/>
  <Override PartName="/ppt/ink/ink2.xml" ContentType="application/inkml+xml"/>
  <Override PartName="/ppt/notesSlides/notesSlide17.xml" ContentType="application/vnd.openxmlformats-officedocument.presentationml.notesSlide+xml"/>
  <Override PartName="/ppt/ink/ink3.xml" ContentType="application/inkml+xml"/>
  <Override PartName="/ppt/notesSlides/notesSlide18.xml" ContentType="application/vnd.openxmlformats-officedocument.presentationml.notesSlide+xml"/>
  <Override PartName="/ppt/ink/ink4.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ink/ink5.xml" ContentType="application/inkml+xml"/>
  <Override PartName="/ppt/notesSlides/notesSlide21.xml" ContentType="application/vnd.openxmlformats-officedocument.presentationml.notesSlide+xml"/>
  <Override PartName="/ppt/ink/ink6.xml" ContentType="application/inkml+xml"/>
  <Override PartName="/ppt/notesSlides/notesSlide22.xml" ContentType="application/vnd.openxmlformats-officedocument.presentationml.notesSlide+xml"/>
  <Override PartName="/ppt/ink/ink7.xml" ContentType="application/inkml+xml"/>
  <Override PartName="/ppt/notesSlides/notesSlide23.xml" ContentType="application/vnd.openxmlformats-officedocument.presentationml.notesSlide+xml"/>
  <Override PartName="/ppt/ink/ink8.xml" ContentType="application/inkml+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ink/ink9.xml" ContentType="application/inkml+xml"/>
  <Override PartName="/ppt/notesSlides/notesSlide26.xml" ContentType="application/vnd.openxmlformats-officedocument.presentationml.notesSlide+xml"/>
  <Override PartName="/ppt/ink/ink10.xml" ContentType="application/inkml+xml"/>
  <Override PartName="/ppt/notesSlides/notesSlide27.xml" ContentType="application/vnd.openxmlformats-officedocument.presentationml.notesSlide+xml"/>
  <Override PartName="/ppt/ink/ink11.xml" ContentType="application/inkml+xml"/>
  <Override PartName="/ppt/notesSlides/notesSlide28.xml" ContentType="application/vnd.openxmlformats-officedocument.presentationml.notesSlide+xml"/>
  <Override PartName="/ppt/ink/ink12.xml" ContentType="application/inkml+xml"/>
  <Override PartName="/ppt/notesSlides/notesSlide29.xml" ContentType="application/vnd.openxmlformats-officedocument.presentationml.notesSlide+xml"/>
  <Override PartName="/ppt/ink/ink13.xml" ContentType="application/inkml+xml"/>
  <Override PartName="/ppt/ink/ink14.xml" ContentType="application/inkml+xml"/>
  <Override PartName="/ppt/notesSlides/notesSlide30.xml" ContentType="application/vnd.openxmlformats-officedocument.presentationml.notesSlide+xml"/>
  <Override PartName="/ppt/ink/ink15.xml" ContentType="application/inkml+xml"/>
  <Override PartName="/ppt/notesSlides/notesSlide31.xml" ContentType="application/vnd.openxmlformats-officedocument.presentationml.notesSlide+xml"/>
  <Override PartName="/ppt/ink/ink16.xml" ContentType="application/inkml+xml"/>
  <Override PartName="/ppt/notesSlides/notesSlide32.xml" ContentType="application/vnd.openxmlformats-officedocument.presentationml.notesSlide+xml"/>
  <Override PartName="/ppt/ink/ink17.xml" ContentType="application/inkml+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7" r:id="rId2"/>
    <p:sldId id="258" r:id="rId3"/>
    <p:sldId id="259" r:id="rId4"/>
    <p:sldId id="291" r:id="rId5"/>
    <p:sldId id="290" r:id="rId6"/>
    <p:sldId id="261" r:id="rId7"/>
    <p:sldId id="262" r:id="rId8"/>
    <p:sldId id="263" r:id="rId9"/>
    <p:sldId id="264" r:id="rId10"/>
    <p:sldId id="292" r:id="rId11"/>
    <p:sldId id="265" r:id="rId12"/>
    <p:sldId id="266" r:id="rId13"/>
    <p:sldId id="268" r:id="rId14"/>
    <p:sldId id="293" r:id="rId15"/>
    <p:sldId id="269" r:id="rId16"/>
    <p:sldId id="294" r:id="rId17"/>
    <p:sldId id="295" r:id="rId18"/>
    <p:sldId id="296" r:id="rId19"/>
    <p:sldId id="270" r:id="rId20"/>
    <p:sldId id="297" r:id="rId21"/>
    <p:sldId id="271" r:id="rId22"/>
    <p:sldId id="272" r:id="rId23"/>
    <p:sldId id="298" r:id="rId24"/>
    <p:sldId id="274" r:id="rId25"/>
    <p:sldId id="275" r:id="rId26"/>
    <p:sldId id="276" r:id="rId27"/>
    <p:sldId id="277" r:id="rId28"/>
    <p:sldId id="278" r:id="rId29"/>
    <p:sldId id="299" r:id="rId30"/>
    <p:sldId id="279" r:id="rId31"/>
    <p:sldId id="280" r:id="rId32"/>
    <p:sldId id="281" r:id="rId33"/>
    <p:sldId id="282" r:id="rId34"/>
    <p:sldId id="300" r:id="rId35"/>
    <p:sldId id="283" r:id="rId36"/>
    <p:sldId id="284" r:id="rId37"/>
    <p:sldId id="285" r:id="rId38"/>
    <p:sldId id="286" r:id="rId39"/>
    <p:sldId id="287" r:id="rId40"/>
    <p:sldId id="288" r:id="rId41"/>
    <p:sldId id="289"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9562" autoAdjust="0"/>
  </p:normalViewPr>
  <p:slideViewPr>
    <p:cSldViewPr snapToGrid="0">
      <p:cViewPr varScale="1">
        <p:scale>
          <a:sx n="54" d="100"/>
          <a:sy n="54" d="100"/>
        </p:scale>
        <p:origin x="13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0-12-28T17:38:24.748"/>
    </inkml:context>
    <inkml:brush xml:id="br0">
      <inkml:brushProperty name="width" value="0.05292" units="cm"/>
      <inkml:brushProperty name="height" value="0.05292" units="cm"/>
      <inkml:brushProperty name="color" value="#FF0000"/>
    </inkml:brush>
  </inkml:definitions>
  <inkml:trace contextRef="#ctx0" brushRef="#br0">24696 12917 31 0,'0'0'247'16,"0"0"21"-16,0-4 20 0,0 4-87 15,6-4-61-15,-6 4-30 0,0-4-15 16,0 4-11-16,0 0-6 0,0-2-6 0,0 2-5 16,0-4-3-16,0 4-7 0,0 0-7 15,0 0-11-15,0 0-8 0,0 0-14 16,6 0-5-16,-6 0 0 0,0 0 0 16,0 4 4-16,7-2 3 0,-1 2 12 15,-6 0 5-15,7 0 4 0,-1 4 5 16,7-1 5-16,-7 0 3 0,8 5 4 15,-1 2 3-15,6-3-2 0,1 7-2 0,-1-3-3 16,1 2-7-16,0 3-4 0,-1-3-9 16,1 6-8-16,-1-5-6 0,1 4-5 15,-7-3-5-15,6-2-1 0,1 2-3 16,-7-4 1-16,0 2-2 0,0-1 0 16,0-2 0-16,0 1-1 0,0-1 0 0,-6-3-1 15,6 1 0-15,-7-2-3 0,0 1-1 16,1-3-13-16,6 2-26 0,-13-1-32 15,6-2-38-15,2-4-47 0,-8 4-52 16,0-3-100-16,6 0-76 0,-6 0-21 16,0-4 10-16,0 0 32 0</inkml:trace>
  <inkml:trace contextRef="#ctx0" brushRef="#br0" timeOffset="509.63">25093 12905 70 0,'0'-2'245'15,"0"2"10"-15,0 0 11 0,0 0-115 16,0 2-57-16,0 2-26 0,0 0-12 0,0 4-6 15,0-1 1-15,-7 4 3 0,7 1 1 16,-7 2 3-16,7 4 2 0,0 0 11 16,-6 5-1-16,0-6 0 0,-1 9-3 15,0-4-6-15,7 4-6 0,-12-4-11 16,5 3-7-16,-6-3-6 0,6 4-5 16,-5-4-5-16,-2 0-3 0,2 0-4 15,5-3-4-15,-6-2-4 0,6 2-3 0,-6 0-2 16,6-9-2-16,1 5-6 15,0-8-14-15,0 4-25 0,-2-3-32 0,2-1-37 16,6-3-60-16,-6-4-116 0,-1 4-49 16,7-4-11-16,0 0 14 0,-6-4 30 15</inkml:trace>
  <inkml:trace contextRef="#ctx0" brushRef="#br0" timeOffset="1968.92">24546 12709 30 0,'0'0'212'16,"0"0"16"-16,0 3-24 0,0-3-60 16,0 0-52-16,0 0-31 0,0 0-12 15,0 3-12-15,0-3-7 0,0 0-3 16,0 0-2-16,0 0-2 0,0 0-1 15,0 0-3-15,0 0-1 0,0 0-4 16,0 0 0-16,0 0-1 0,0 0 0 16,0 0 0-16,0 0 2 0,6 0 6 0,-6 0 9 15,0 0 8-15,6 0 9 0,1 0 5 16,-1 4 4-16,7-4-3 0,0-4-5 16,1 4-5-16,5 0-5 0,-6-3-3 15,6 3-4-15,1-3 0 0,6-1-2 16,-6-1-3-16,5 5-3 0,-5-3-2 15,6 0-3-15,-6-1-3 0,-1 0-1 16,7 4 0-16,-6-3-1 0,-1-1-2 0,1 4 0 16,-7-4-2-16,7 0-4 0,-7 4 0 15,6-3 0-15,-5-1 1 0,-2 4-1 16,1-3 1-16,1-1 2 0,-2 4-2 16,-5-3-2-16,6 3-4 0,-7 0-12 15,1 0-33-15,0 3-53 0,-7-3-79 16,6 4-116-16,-6-4-61 0,7 0-21 0,-1-4 16 15,0-3 41-15</inkml:trace>
  <inkml:trace contextRef="#ctx0" brushRef="#br0" timeOffset="4044.38">25724 13133 203 0,'0'0'259'15,"-6"0"9"-15,6 0-50 0,0 0-86 0,0 0-46 16,0-3-27-16,0 3-9 15,0 0-7-15,0 0-7 0,0 0-8 0,0 0-5 16,0 0-2-16,0 0-2 0,0 0 1 16,0 0 1-16,0 0 4 0,0 0 1 15,0 0 2-15,0 0 2 0,0 0 0 16,6 0 0-16,-6 0 3 0,0 0 3 0,0 0 2 16,8 0 4-16,-2 0 3 15,0-4 2-15,0 4-2 0,8 0-1 0,-1 0-1 16,0-4-1-16,6 4-4 0,-5-4-2 15,5 1-2-15,1 3-3 0,-1-4-3 16,0 1-5-16,1-1-3 0,0 4-5 16,-1-3-3-16,1-1-4 0,-1 4 0 15,1-4-1-15,0 4 0 0,-1-4 0 16,0 1-1-16,1-1-1 0,7 0-3 16,-8 1-1-16,7-5-1 0,0 4 0 0,0-4 1 15,-7 2 3-15,1 3 1 0,0-5 1 16,-1 4 1-16,1 0 0 0,-8 0-1 15,2 2-1-15,-2-3-2 0,2 5 1 16,-8-3-3-16,7 3-2 0,-6 0-13 16,0 0-29-16,-1 0-38 0,0 0-37 15,0 0-34-15,-6 3-31 0,8-3-25 0,-8-3-55 16,0 3-45-16,0 0-6 16,0-4 13-16,0 1 22 0</inkml:trace>
  <inkml:trace contextRef="#ctx0" brushRef="#br0" timeOffset="4490.8">26311 12855 61 0,'0'-8'249'16,"-6"5"11"-16,-1-1 11 0,7 0-99 15,-7 1-60-15,7 0-30 0,0-1-14 16,0 4-1-16,0-5-6 0,0 5-10 0,0-3-9 15,0 3-8-15,0 0-6 0,0 0-3 16,7 0 2-16,0 0 3 0,-1 0 5 16,1 3 4-16,5-3 5 0,-4 5 2 15,10-1-3-15,-4-4-1 0,5 3-3 16,-5 0-2-16,4-3-3 0,2 4-5 16,0 0-3-16,-7-4-5 0,7 3-3 15,-1 1-4-15,-6-4-4 0,6 4-2 0,-12 0-2 16,6-1 0-16,1 1 1 0,-8-1 2 15,0 4 4-15,1 1 3 0,-1-4 3 16,1 4 4-16,-7 1 3 0,0 3 0 16,0-1 2-16,0 3 2 0,0 1 2 15,-7 4-2-15,1-1 4 0,-1 4 6 16,-5 0 0-16,4 0 1 0,-4 0-2 0,-2 0-2 16,2 0-4-16,-1-1-10 0,6 2-8 15,-6 0-5-15,0-6-4 0,6 2-9 16,-5-5-35-16,5 1-57 0,0-5-71 15,1-2-91-15,-1-1-128 0,7-3-63 16,0 0-4-16,7-8 38 0,-1-3 61 16</inkml:trace>
  <inkml:trace contextRef="#ctx0" brushRef="#br0" timeOffset="5502.52">26982 13093 225 0,'0'4'241'0,"0"-4"12"16,0 4-87-16,0-4-62 0,0 0-35 15,0 0-17-15,0 0-8 0,0-4-5 16,0 4-7-16,0-4-4 0,0-3 0 16,-6-1-1-16,6-3 0 0,0 4-2 15,-7-7 3-15,7 2 0 0,-7-3 0 16,1 1-1-16,6-4-1 0,-6 3 0 15,0-3 0-15,-8 0 0 0,8 3 2 0,-1-3 4 16,1 3 5-16,-1 0 3 0,0 4 8 16,7 0 6-16,-6 0-2 0,0 7-3 15,6-2-7-15,0 2-7 0,-7 4-12 16,7 0-9-16,0 4-4 0,0 2 0 16,0 2 4-16,7 3 2 0,-7 0 1 15,6 7 2-15,0-3 2 0,1 7-3 0,0-4-3 16,-1 4-4-16,1 0 1 0,5 0 0 15,-4 3-3-15,-2-2-1 0,6-1 2 16,-5 0 0-16,0-4-2 0,6 0-2 16,-7 0 0-16,1-3-2 0,6 0-3 15,-7-3 0-15,0-2 0 0,2 0-1 16,4-5 0-16,-5-1 1 0,-1-1-1 0,1-3-1 16,0-3-2-16,-1-6 1 0,6 3-2 15,-4-2 1-15,-2-3 3 0,0-1 3 16,1-2 3-16,6-3 2 0,-6-2 1 15,-7 1 2-15,6-4-1 0,-6-4-1 16,6 4 2-16,-6 0-2 0,-6-4 0 16,6 1-1-16,-6 2-1 0,6 2 1 0,-7-4-2 15,1 2 1-15,-1 5 0 0,7-1 2 16,-7 1 7-16,1 4 10 0,6 2 6 16,-6 2 4-16,6 3 2 0,0-1-1 15,0 4-8-15,0 0-11 0,0 0-8 16,0 4-5-16,0 0-5 0,0 4 0 15,0 4 0-15,6 3 0 0,0 0 3 0,1 4 9 16,0 2 3-16,-1 6 8 16,7-1 4-16,-7 3 1 0,8 1-1 0,-8-1-7 15,8 1-3-15,-8 3-4 0,7-2-3 16,-7-5 1-16,8 4 0 0,-8-9-1 16,6 2 1-16,2-1-2 0,-8-7 0 15,8 3 1-15,-1-3-1 0,-1-3 0 16,2-2-3-16,-2 2-12 0,-5 1-31 15,6-6-45-15,0 0-55 0,-6 1-60 16,-1-4-66-16,1 0-118 0,-1 0-54 0,0 0-1 16,2-4 32-16,-2 4 47 0</inkml:trace>
  <inkml:trace contextRef="#ctx0" brushRef="#br0" timeOffset="6295.37">26950 13137 90 0,'0'-4'236'0,"6"1"13"15,-6-1-18-15,0 0-84 0,0 0-47 16,6 1-23-16,-6-1-11 0,0 4-8 15,0-3-6-15,0 3-4 0,0 0-6 16,0 0-5-16,0 0-2 0,0 0-2 16,0 0 1-16,0 0 1 0,0 3 0 15,0-3 0-15,-6 4 0 0,6 3-1 16,0 1-2-16,-6-5-1 0,6 9-1 0,-6-6-2 16,-2 5 0-16,2-3-4 0,0 3-3 15,6-4-3-15,-7 4-3 0,1-3-1 16,-1 3-4-16,0-4-1 0,1 0 0 15,0 0 8-15,-1-3-5 0,0 4-3 16,1-5-1-16,0 1-3 0,6-1 1 16,-7 2-10-16,0-3 0 0,1-2-10 15,-1 4-28-15,7-4-44 0,-6 0-76 0,0 0-120 16,-1-4-60-16,0 4-22 0,7-2 10 16,-6-3 34-16</inkml:trace>
  <inkml:trace contextRef="#ctx0" brushRef="#br0" timeOffset="8983.41">24232 14240 201 0,'0'-4'244'0,"0"0"9"15,0 1-68-15,0-5-67 0,-6 4-31 16,6 1-15-16,0 3-6 0,0-5-7 16,0 3-3-16,0 2-8 0,0 0-10 15,0-4-10-15,0 4-7 0,0 0-4 16,6 0 0-16,-6 0 5 0,8 4 9 15,-2-2 11-15,0 3 9 0,0 2 8 16,8 4 7-16,5-3 0 0,-5 6 0 0,4-3-5 16,2 4-8-16,0-1-7 15,5 1-8-15,-5 0-9 0,0-1-7 0,-1 1-8 16,7-1-3-16,-6 2-4 0,-7-6-2 16,7 5-3-16,0-3-2 0,-8-2 1 15,1 1-3-15,0 5-12 0,-6-10-27 16,6 9-38-16,0-8-39 0,-7 3-43 15,1-1-82-15,0 1-84 0,-1-6-20 16,0 0 10-16,1-1 26 0</inkml:trace>
  <inkml:trace contextRef="#ctx0" brushRef="#br0" timeOffset="9299.56">24538 14265 36 0,'-6'-11'244'0,"0"3"17"16,-1 2 17-16,1-2-93 0,-1 1-64 15,1-1-29-15,-1 5-13 0,1-2-10 16,6 3-8-16,-7 2-7 0,0 0-4 16,1 0-4-16,0 0-2 0,-1 2 4 15,0 6-1-15,1-4 1 16,0 7 2-16,-7 0 0 0,6 8 0 0,0-5-4 0,1 9-1 15,-8-2-4-15,8 1-4 0,-6 3-7 16,5 1-6-16,-6 3-6 0,6-2-5 16,1-2-5-16,-8 1-6 0,8-1-4 15,0-3-18-15,0 1-36 0,6-6-45 0,-8-2-52 16,8-1-125-16,0-2-73 16,0-4-24-16,0-1 14 0,8-7 31 0</inkml:trace>
  <inkml:trace contextRef="#ctx0" brushRef="#br0" timeOffset="9619.71">24702 14375 216 0,'6'-3'257'0,"1"-2"10"15,-1 2-59-15,1 0-87 0,-1 3-41 16,1 0-18-16,-1 3-8 0,-6 0-1 0,6 5 1 16,2 0 4-16,-8-1 5 0,6 7 1 15,0-3-1-15,1 4-1 0,-7 4-5 16,7-5-7-16,-7 8-7 0,6-3-9 16,-6-1-10-16,6 1-6 0,-6 2-3 15,7-6-3-15,-7 3-6 0,0-4-3 16,6 1-7-16,-6 0-25 0,0-4-35 15,0 0-38-15,0 0-72 0,0-4-107 0,0-3-50 16,0 0-7-16,0 0 17 0,7-4 30 16</inkml:trace>
  <inkml:trace contextRef="#ctx0" brushRef="#br0" timeOffset="10345.76">24167 14111 179 0,'0'0'244'0,"0"-3"10"0,-6 0-54 16,6 3-73-16,0 0-43 0,0-5-24 0,0 5-15 15,0 0-9-15,0 0-5 0,0 0 1 16,0 5 4-16,0-5 7 0,6 3 7 15,0-3 8-15,2 3 5 0,-2 1 2 16,7-4 1-16,7 0-2 0,-8 0-5 16,8 0-6-16,6-4-3 0,1 4-6 15,-1-3-5-15,-1-5-4 0,7 4-6 16,2-3-6-16,-2 4-7 0,-6-1-3 0,0-3-3 16,6 3-4-16,-12 0-5 0,6 4-13 15,-6-3-39-15,-1 3-51 0,1 0-77 16,-7 0-118-16,-7 0-62 0,8 0-18 15,-8 0 18-15,8-5 41 0</inkml:trace>
  <inkml:trace contextRef="#ctx0" brushRef="#br0" timeOffset="11174.87">25002 14422 217 0,'6'0'250'15,"-6"0"19"-15,6 0-66 0,1 0-65 0,-1 0-29 16,8-2 4-16,-2-3-6 0,2 2 0 15,5-1 2-15,-6 0 2 0,6-3-5 16,1 0-11-16,0 3-16 0,-1 1-16 16,-5-1-18-16,-2-3-18 0,2 7-15 15,-2-5-30-15,2 5-44 0,-8-3-54 16,7 3-91-16,-7-3-109 0,1 3-56 16,6-8-7-16,0 5 22 0,-6-5 44 0</inkml:trace>
  <inkml:trace contextRef="#ctx0" brushRef="#br0" timeOffset="11550.88">25503 14067 202 0,'0'-3'252'0,"0"-2"13"0,0 3-61 0,0 2-82 15,0 0-45-15,0-5-26 0,0 5-14 16,0 0-1-16,6 5-5 0,-6-3 2 16,8 3 6-16,-8-2 8 0,6 5 9 15,0 3-2-15,7-4 9 0,0 8 3 16,0-4 4-16,1 4-1 0,-2-1-2 15,8 4-7-15,-1-4-8 0,1 6-10 16,0-3-9-16,6 2-10 0,-7-4-7 0,1 3-5 16,0-3-4-16,-1 0-5 15,-6 2-8-15,6-3-23 0,-5-2-34 0,5 3-37 16,-6-5-45-16,-6 2-100 0,5-5-79 16,-5 0-21-16,6-3 8 0,-7 0 25 15</inkml:trace>
  <inkml:trace contextRef="#ctx0" brushRef="#br0" timeOffset="11854.58">25829 14111 130 0,'-6'-3'278'16,"6"-5"22"-16,-8 4 17 0,8 1-120 0,-6-1-68 15,6 4-29-15,-6 0-15 0,0 4-8 16,-1-1-4-16,7 6-1 0,-7 1-1 16,1 0-1-16,-1 6 0 0,7 2-2 15,-12 3-5-15,4 6-10 0,2-2-7 16,-6-3-10-16,4 8-10 0,-4-5-12 0,-1 1-8 16,-1 0-5-16,8-4-5 0,-6 3-6 15,4-7-14-15,2 5-31 0,0-6-44 16,-1 2-47-16,0-4-76 0,7-4-106 15,-6 0-42-15,6-4 3 0,0-3 25 16,6-1 42-16</inkml:trace>
  <inkml:trace contextRef="#ctx0" brushRef="#br0" timeOffset="12273.97">25438 13914 72 0,'0'0'227'0,"0"0"9"0,0 0-24 0,0 0-74 16,0 0-41-16,6 0-16 0,-6 0 3 16,7 0 13-16,0 3 11 0,5-6 12 15,1 3 7-15,1 0 5 0,-2-5-1 16,8 2-4-16,0-1-8 0,-1-2-17 15,1 2-17-15,-8-4-18 0,8 4-19 16,0 1-18-16,-1-5-30 0,-5 5-53 16,5 0-59-16,-6 3-70 0,6-5-138 0,1 1-79 15,-6 1-28-15,5 0 24 0,1-5 43 16</inkml:trace>
  <inkml:trace contextRef="#ctx0" brushRef="#br0" timeOffset="12783.28">26180 14159 128 0,'0'4'276'15,"8"-1"12"-15,-8 1 7 0,0-1-122 16,0-3-66-16,0 5-29 0,0-5-13 16,0 0-6-16,0 2 0 0,0-2-7 15,6 0-7-15,-6 0-5 0,0 0-3 0,6 4-1 16,1-4-3-16,0 4 1 0,-1 0-2 16,7-1-4-16,0 2-3 0,-6-2-3 15,5 3-1-15,-5-1-5 0,6 2-1 16,-7 1-1-16,1 3 0 0,0-5 0 15,-7 6 0-15,6-1 0 0,-6 0-2 16,0 0-3-16,0-1-2 0,-6 5-3 0,-1-3-3 16,0-2 0-16,1 2 0 0,0-1 0 15,-1 0 1-15,-6-4 0 0,7 4 1 16,-1-4-1-16,0 0-2 0,1 1 0 16,-1 0 0-16,7-6 0 0,-6 2 0 15,6 0 3-15,0 0 3 0,0-1 6 16,0-3 3-16,6 0 1 0,1 4 6 15,-1-4-2-15,1-4-6 0,6 4-3 0,0-3-3 16,0 3-1-16,0-4-5 0,7 0-5 16,-8 0-25-16,8 2-47 0,0-6-58 15,-1 0-118-15,1 5-92 0,6-8-44 16,-7 0 0-16,7-1 30 0</inkml:trace>
  <inkml:trace contextRef="#ctx0" brushRef="#br0" timeOffset="13425.56">26780 14148 130 0,'-6'0'274'0,"-1"3"15"16,1-3 13-16,6 0-124 0,0 0-63 0,-7 0-31 15,7 0-13-15,0 0-6 0,0 0-6 16,0 0-8-16,-6-3-7 0,6 3-7 15,0 0-6-15,0 0-5 0,6 0-1 16,-6 0 1-16,0 0 2 0,7 0 3 16,-1 0 2-16,1 0 1 0,-1-4-2 15,8 4-2-15,-2-3-4 0,8-1-3 16,-1 1-2-16,7-1-2 0,0-1-2 0,1-1-2 16,-1-2-4-16,6 2-5 15,1-3-4-15,-7 2 0 0,7 0-1 0,-7 0 2 16,0 3 1-16,-1-3 3 0,1 2 3 15,1 3-1-15,-7-5-3 0,-2 7-2 16,-4-4-1-16,6 0-2 0,-7 0-3 16,6 0-2-16,-6 4-13 0,0 0-25 0,-6-4-34 15,6 1-33-15,-7 3-38 16,1-4-66-16,-1 2-91 0,1-6-33 0,-7 4 4 16,0-4 19-16,0 1 29 0</inkml:trace>
  <inkml:trace contextRef="#ctx0" brushRef="#br0" timeOffset="13844.04">27204 13833 215 0,'-7'0'260'0,"1"0"7"15,0 0-55-15,-2 0-99 0,8 4-46 0,0-4-17 16,0 3-5-16,0 1 4 0,8 0 8 15,-2 2 8-15,0-2 9 0,1 4 3 16,6-1 1-16,0 0-1 0,-1 1 1 16,2-4-2-16,-1 4-6 0,7-6-4 15,-8 5-2-15,8-2-1 0,0-2-4 16,-7 1-6-16,6 0-7 0,-6 0-6 16,1-1-9-16,-2 1-6 0,-5-1-9 0,6-3-3 15,-7 4 0-15,1-1 5 0,-1 1 7 16,1 0 5-16,0 3 11 0,-7 1 8 15,6-2 12-15,-6 6 6 0,0-1 1 16,0 4 1-16,-6-1 1 0,-1 5-2 16,0 2-8-16,1 1-7 0,-1 0-7 15,1 8-10-15,-1-5-8 0,-6 4-6 0,7-3-10 16,-8 4-5-16,8-5-6 16,0 0-4-16,-1 2-8 0,1-5-40 0,-1 0-48 15,7-4-65-15,0-4-73 0,0 2-88 16,7-2-129-16,-1-7-38 0,1 1 14 15,-1-8 46-15,0-4 64 0</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0-12-28T17:57:14.034"/>
    </inkml:context>
    <inkml:brush xml:id="br0">
      <inkml:brushProperty name="width" value="0.05292" units="cm"/>
      <inkml:brushProperty name="height" value="0.05292" units="cm"/>
      <inkml:brushProperty name="color" value="#FF0000"/>
    </inkml:brush>
  </inkml:definitions>
  <inkml:trace contextRef="#ctx0" brushRef="#br0">19410 10415 147 0,'14'0'202'0,"6"-4"-5"0,-1 4-76 15,7-3-52-15,-6-2-26 0,6 3-16 16,-1-2-7-16,1 0-6 0,1-3-3 16,-1 3-4-16,0-4 0 0,0 1-2 0,0 0 1 15,7 0-3-15,-8 3-1 0,1-3-2 16,-6 0 0-16,6-2-1 0,1 2-7 15,-8 4 2-15,0-4 0 0,8-1 0 16,-8 4-3-16,0-3 3 0,1 4-1 16,-1-2 0-16,1 3-1 0,0-2 3 15,-1 0 0-15,1 0-4 0,6 1 0 16,-7 3 0-16,1-4 0 0,0 4 1 0,6 0 7 16,-7 0 3-16,1-4 4 15,0 4 3-15,-1 0 1 0,0-4 0 16,0 4-3-16,1-2 0 0,-6 2-2 0,5 0 1 15,1-5-1-15,-8 5 1 0,8 0-1 16,0 0 0-16,-1 0 1 0,1 0-2 16,6-3 0-16,0 3-5 15,0 0-1-15,7-4-20 0,0 4-57 0,5-4-67 16,-5 1-37-16,-1 3-15 0,1-4-9 0</inkml:trace>
  <inkml:trace contextRef="#ctx0" brushRef="#br0" timeOffset="8804.71">16335 14188 195 0,'0'0'260'0,"0"0"11"0,0 0-46 15,0 0-85-15,0 0-46 0,6 4-22 16,-6-1-13-16,8 5-3 0,-8-2-7 16,6 2-3-16,0 4-5 0,0-1-9 15,1 0 1-15,0-4 0 0,-1 4-1 16,1 0-2-16,-1 0-2 0,0-3 5 0,8 2-5 15,-8-3-5-15,0 5-3 16,2-5-2-16,4 0-3 0,-5 1-2 0,-1-5-1 16,1 5 1-16,6-5 5 0,-7 0 6 15,2-3 12-15,-2 0 10 0,0 0 14 16,0-3 11-16,1-4 13 0,0 0 1 16,-1-5-1-16,1-2-1 0,-1-1 1 15,0 0-2-15,2-3-7 0,-8 0 8 16,6 0-1-16,-6-1-9 0,6 1-10 15,-6-1-10-15,0 5-6 0,0-5-16 0,0 5-9 16,-6 2-2-16,6-2 0 0,-6 3 2 16,6 4-3-16,-8-4 2 0,8 4 1 15,0 3-2-15,0 0-4 0,0 1-3 16,0 3-3-16,0 3-3 0,0 1-1 16,0 4 0-16,0 2 0 0,8 6 0 15,-2 1-2-15,-6 2 0 0,6-1-1 0,0 3-2 16,2-1-2-16,-2 1 0 15,0 1-2-15,7-3 0 0,-6-1-2 0,6 1-1 16,-7-2 2-16,8-3-1 0,-8-2 5 16,7-1-2-16,-7-3-1 0,1-2 0 15,6-1 1-15,-7-2-1 0,1-3-4 16,6-3 3-16,-7-2 3 0,8-1 0 16,-8-2 0-16,1-3 1 0,5-3 0 0,-5-5 1 15,0 1 0-15,-7-1 3 16,6-2 4-16,0-5-1 0,-6 4 1 0,8-3-2 15,-8-2 4-15,0 1 1 0,6 1-4 16,-12 0 1-16,6 0-1 0,0 2 1 16,-8 1-4-16,8 4-3 0,0 0-1 15,0 3 1-15,0 4-1 0,0 0 0 0,0 4 1 16,0-1 3-16,0 5 1 0,0-2-1 16,0 2-1-16,0 3 3 0,0 0 0 15,0 3-1-15,8 5 2 0,-8 0 1 16,6-1 3-16,0 4 3 0,1 4-2 0,-1 2 3 15,1 2 1-15,-1 3 1 16,7 8-1-16,-7-1-1 0,8 4-1 0,-1 0-4 16,0 4-3-16,0-1-1 0,0 1-3 15,0-1-3-15,1 1-2 0,5-4-3 16,-6 0-2-16,0-3-12 0,7-1-33 16,-8-4-47-16,2 1-53 0,-2-4-48 15,1-3-69-15,1-2-53 0,-2 2-61 0,2-5-67 16,-8-3-7-16,0-4 16 0,8 4 54 15,-8-7 56-15</inkml:trace>
  <inkml:trace contextRef="#ctx0" brushRef="#br0" timeOffset="9277.44">17306 14350 121 0,'-6'-5'261'16,"6"5"14"-16,-7 0-6 0,7-3-104 15,0 3-56-15,0 3-32 0,0 2-14 16,0-2-8-16,0 5-6 0,7-2-7 0,-1 6-6 15,7-1-5-15,-6 3-4 0,-1 2-6 16,7 1-7-16,-6 3-6 0,6-3-3 16,-7 2-5-16,7-1-3 0,-6 0-6 15,5 0 0-15,-4-3-4 0,-2 3-16 0,0-3-26 16,1-1-40-16,-1-7-90 16,1 5-74-16,-7-4-34 0,7-5-3 0,-1 1 15 15</inkml:trace>
  <inkml:trace contextRef="#ctx0" brushRef="#br0" timeOffset="9535.76">17560 14457 180 0,'7'-12'292'0,"-7"8"25"16,6-3-3-16,-6-1-95 0,7 4-51 15,-1-3-23-15,1 4-10 0,6 3-3 16,-1-4-6-16,-4 0-2 0,4 4 2 0,1 0 3 16,7-3-4-16,-7 3-10 15,0-4-15 1,7 0-16-16,-8 4-21 0,8-3-27 0,-7 3-36 0,7 0-52 0,-8 0-68 16,8 0-79-16,-7-4-107 0,1 1-124 15,-2-1-47-15,8 0 6 0,-7-4 45 16,0 5 65-16</inkml:trace>
  <inkml:trace contextRef="#ctx0" brushRef="#br0" timeOffset="10356.22">18094 14001 263 0,'-6'-3'334'0,"6"-1"26"15,-6 0 23-15,6 1-147 0,0 0-73 16,-8-2-34-16,8 5-16 0,0 0-17 16,0-4-16-16,0 4-17 0,0 0-14 0,0 0-13 15,0 0-13-15,0 0-10 0,0 0-5 16,0 0-3-16,0 0 0 0,0 0 8 15,0 0 15-15,0-3 18 0,0 3 26 16,0 0 20-16,0-3 9 0,8 3 4 16,-8-8-4-16,0 5-8 0,-8-1-15 0,8-4-10 15,0 1-5-15,0 0-7 0,0 0-6 16,-6-1-6-16,6 0-8 0,-6 1-6 16,6 5-5-16,0-6-4 0,-6 4-7 15,6 0-1-15,0 0 0 0,0 1-5 16,0 3 1-16,0 0-2 0,0 0 6 15,0 3-3-15,6 5-3 0,0 0 2 0,0 2 1 16,8 5 1-16,-8 0-1 16,8 3 0-16,-8 3-1 0,7-2 0 0,-7 3-2 15,8 0-1-15,-8-1-2 0,0 2-2 16,8 0 0-16,-8-6-1 0,1 2-1 16,-1-5 1-16,1 1-1 0,-1-1 0 15,1-3-2-15,-1 1-1 0,0-5-1 16,2 0-6-16,-2 1 0 0,0-5-2 15,1-3 0-15,-1-3-1 0,-6-1 2 16,7-4 5-16,-1 0 1 0,1-1 0 0,-1-3 2 16,1-3 2-16,-7 1-2 15,7-4-1-15,-7 2 1 0,0-1 0 0,6-5 1 16,-6 3-2-16,0 2 1 0,-6-6 0 16,6 5-1-16,0-4 0 0,-7 4-1 15,0-1 0-15,1 1 2 0,6 0 0 0,-7 0 2 16,7 2 1-16,-6 5 2 0,6 0 2 15,-7 1 0-15,7 2 0 0,0 5-1 16,0-5-1-16,0 4-1 0,0 4-1 16,7 4-2-16,-1 0 0 0,1 0 2 15,-1 3 2-15,1 3 2 0,0 2 3 16,-1 2 3-16,7 6 10 0,-6-3 12 0,5 2 8 16,1 6 4-16,1 1 2 0,-2 0-1 15,2-1-9-15,5 1-14 0,-6-1-10 16,0 1-7-16,1 0-4 0,-2-4-16 15,-5-5-32-15,6 3-51 0,0-3-66 16,-7-2-77-16,1-4-77 0,6 0-63 16,-7-3-99-16,1-1-40 0,0-4 18 15,-1-3 52-15,0 0 62 0</inkml:trace>
  <inkml:trace contextRef="#ctx0" brushRef="#br0" timeOffset="10761.67">18589 14082 267 0,'0'-7'311'0,"8"3"30"0,-8-3-13 16,6 2-98-16,0-2-43 0,0 5-19 16,8-2-4-16,-1 0-6 0,-7 4-8 15,8 0-11-15,-2 4-16 0,-6 0-15 16,8-2-16-16,-1 10-16 0,-7-5-17 15,8 8-16-15,-8-5-11 0,0 5-6 0,1-1-7 16,0 5-8-16,-7-4-3 0,0-1-3 16,0 5-4-16,0-8-1 0,0 3 1 15,0 1 0-15,-7-4-1 0,7 0 0 16,0 0 0-16,-7-4 0 0,7 1-1 16,0 3 0-16,0-8 0 0,0 4 1 15,0-3 0-15,7 0 0 0,-7 0 4 16,7-4 6-16,-1 3 6 0,7-3 8 0,-6 0 6 15,6 0 4-15,-1 0 0 16,2-3-1-16,-2-1-6 0,2 4-5 0,-1-4-7 16,0-2-13-16,6 1-38 0,-5 2-63 15,-2-1-80-15,8 1-88 0,-7-1-132 16,0 0-101-16,0 0-23 0,0-3 30 16,0 0 61-16,7 0 79 0</inkml:trace>
  <inkml:trace contextRef="#ctx0" brushRef="#br0" timeOffset="11366.57">19684 13892 169 0,'0'0'271'0,"0"4"18"0,0-4-17 16,-6 0-103-16,6 4-49 0,0-4-22 16,6 2-4-16,-6-2 3 0,7 4 9 15,-1-4 9-15,1 3 5 0,6-3 8 16,6 0 1-16,1-3 1 0,-1-1-4 15,7 2-4-15,0-2-4 0,1-4-5 16,-1 0-9-16,0 1-7 0,0 0-9 0,-7-1-14 16,7 1-15-16,1 0-16 0,-7 0-10 15,-2 3-14-15,2 0-8 0,-7 0-7 16,7 4-3-16,-8-3-3 0,8 3-3 16,-7-4-13-16,1 4-23 0,-2 0-27 15,2-3-26-15,-2 3-30 0,2-4-29 16,-8 1-16-16,7-1-3 0,-7 0-1 0,8-3 11 15,-8-1 15-15,0 4 14 0,-6-2 14 16,8-2 8-16,-8 0 8 0,6 1 2 16,-12-3-4-16,6 1-14 0,-8 3-28 15,8-5-52-15,-12 3-33 0,5 1-10 16,-6 0 6-16</inkml:trace>
  <inkml:trace contextRef="#ctx0" brushRef="#br0" timeOffset="11660.16">20095 13643 210 0,'-13'-8'255'0,"0"4"18"15,0 2-56-15,-1-3-76 0,8 5-37 16,0-3-16-16,0 3-10 0,-2 0-7 16,2 0-12-16,6 0-4 0,-6 0-1 15,6 3-2-15,6 2 3 0,-6-3 7 0,6 6 9 16,8-4 4 0,-2 3 1-16,2 1-1 0,-1 2-8 0,7-3-7 0,-2 1-5 15,2 3-3-15,0-1-2 0,-1 2 1 16,1-1 3-16,0 4 0 0,-1-1-1 15,1 5-3-15,-8-5 0 0,2 5-3 0,-1 2-6 16,-7-2-4-16,1 2-4 0,-7 2-4 16,0-1-6-16,0 3-5 0,-7-3-4 15,1 4-5-15,-7-4-3 0,7-1-2 16,-8 1-8-16,1 1-28 0,0-5-45 16,0 0-64-16,7 1-79 0,-8-5-125 15,8-3-98-15,0 0-28 0,6-7 14 0,0-1 49 16</inkml:trace>
  <inkml:trace contextRef="#ctx0" brushRef="#br0" timeOffset="27253.7">20525 11330 185 0,'6'0'185'16,"8"-3"-25"-16,-8 3-24 0,0 0-26 16,1-4-33-16,0 4-31 0,-1 0-18 0,0-2-7 15,1 2-7-15,0 0-4 0,-1 0-3 16,1-6-2-16,5 6-2 0,-4-2 0 15,4 2-2-15,-6-4-1 0,8 4 0 16,5-4 0-16,-5 0 1 0,4 4 0 16,-4-3-1-16,12-1 0 0,-7 0-3 15,1 0 0-15,6 4-13 0,1-2-28 0,5 2-94 16,-6 0-49-16,7 2-24 0,-1-2-13 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0-12-28T17:58:44.439"/>
    </inkml:context>
    <inkml:brush xml:id="br0">
      <inkml:brushProperty name="width" value="0.05292" units="cm"/>
      <inkml:brushProperty name="height" value="0.05292" units="cm"/>
      <inkml:brushProperty name="color" value="#FF0000"/>
    </inkml:brush>
  </inkml:definitions>
  <inkml:trace contextRef="#ctx0" brushRef="#br0">21652 7975 19 0,'26'-7'172'0,"0"-1"-10"16,0 1-49-16,7-1-35 0,-13 2-27 16,12-2-22-16,-5 1-16 0,5-4-4 15,1 6 0-15,-1-1-3 0,-6-1 4 16,13 3 2-16,-6-4 7 0,5 4-1 0,2 1-2 16,5-3 2-16,-6 1-4 0,14 1-4 15,-1-3-7-15,-7 3-4 0,8 1-6 16,5-5-3-16,-13 5-3 0,8-1-4 15,-1 4-2-15,1-4 5 0,-8 4 4 16,7 0 4-16,-7 4 5 0,1-4 6 0,7 4 2 16,-8-1 0-16,7 5-4 15,0-5-3-15,6 5-6 0,1-1-6 0,0-2-8 16,6 1-8-16,1 1-6 0,-1-3-1 16,0 0 1-16,6 4-5 0,1-5-13 15,-7 1-37-15,7-2-30 0,6 3-18 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0-12-28T18:00:22.008"/>
    </inkml:context>
    <inkml:brush xml:id="br0">
      <inkml:brushProperty name="width" value="0.05292" units="cm"/>
      <inkml:brushProperty name="height" value="0.05292" units="cm"/>
      <inkml:brushProperty name="color" value="#FF0000"/>
    </inkml:brush>
  </inkml:definitions>
  <inkml:trace contextRef="#ctx0" brushRef="#br0">25940 6030 24 0,'0'0'156'0,"-7"0"-18"0,7 0-26 0,0-4-32 15,-6 4-30-15,6-4-17 16,0 4-11-16,-7-3-7 0,7 3-1 0,0 0-2 15,0-4 0-15,0 4 0 0,0-4 2 16,0 4 1-16,-6-4-1 0,6 4 0 16,0-3-1-16,0 3-2 0,0-4-2 15,0 4-1-15,0 0 0 0,0-3 0 16,0 3-1-16,0 0 2 0,0-4 0 16,0 4-1-16,0 0 3 0,0 0 0 15,0 0 0-15,0 0 2 0,0-3 1 0,0 3 4 16,0 0 3-16,-7 0 0 0,7 0-1 15,0 0-3-15,0 0-3 0,0 0-4 16,0 0-3-16,0 0-2 0,0 0-5 16,0 0 1-16,0 0 0 0,0 0-7 15,0 0 2-15,0 0 1 0,0 0 2 16,0 0 1-16,0 0 1 0,0 0 7 0,0 0-3 16,0 0 0-16,0 0 2 0,0 0 0 15,0 0 2-15,0 0 0 0,0 0 1 16,0 0 1-16,0 0 0 0,0 0 2 15,0 0 2-15,0 0 3 0,0 0 0 16,0 0 1-16,0 0-1 0,0 0 3 16,7 0 2-16,-7 0 5 0,0 3 2 15,0-3 5-15,0 0 5 0,0 0-1 16,6 4-4-16,-6-4-4 0,0 0-5 16,0 3 4-16,0-3-11 0,7 0-7 0,-7 0-6 15,0 0-3-15,0 4 0 0,0-4-13 16,0 0 5-16,0 3 1 0,0-3 1 15,6 0-1-15,-6 4-3 0,0-4-20 16,0 4-31-16,0-4-53 0,0 0-90 16,7 4-61-16,-7-4-31 0,6 0 4 15,-6-4 21-15</inkml:trace>
  <inkml:trace contextRef="#ctx0" brushRef="#br0" timeOffset="944.81">26050 6004 49 0,'0'3'206'0,"0"-3"10"15,0 4-40-15,0-4-63 0,0 0-39 0,0 0-20 16,0 4-12-16,0-4-6 0,0 0-5 16,0 0-2-16,0 4-1 0,0-4 0 15,-6 0 0-15,6 3-1 0,0-3 1 16,-6 0 2-16,6 4 2 0,-7-4 0 16,7 0-1-16,-7 4 0 0,1-4 3 15,-1 0-3-15,7 4-1 0,-6-4 2 16,6 0 0-16,-7 0 1 0,1 0-1 15,6 0-1-15,-7 0 2 0,7 0-2 0,0-4 0 16,-6 4 0-16,6 0-2 0,0 0-1 16,0 0-2-16,0 0-5 0,-6 0-1 15,6 0-5-15,0 0-5 0,0 0-3 16,0 0-3-16,0 0 0 0,6 4 1 16,-6-2 3-16,0 3 5 0,6 2 7 15,-6 0 9-15,7 1 8 0,-7 3 4 16,6-1 2-16,1 2 5 0,-7-1 0 0,6 3-2 15,-6-3-3-15,7 4-1 0,-7-1 0 16,0-3-1-16,0 3-3 0,6 3-3 16,-12 0-1-16,6-3-3 0,0 1-5 15,-7 0-4-15,1 3-4 0,-1-3-5 16,-6 0-5-16,7 3-2 0,0-3-6 16,-2 0-28-16,-4-5-55 0,5 5-84 0,7-8-110 15,-6 0-110 1,6-3-57-16,6-4-4 0,-6 0 38 0,7 0 73 0</inkml:trace>
  <inkml:trace contextRef="#ctx0" brushRef="#br0" timeOffset="39109.95">12895 10038 154 0,'6'0'225'0,"-6"0"11"16,6 0-70-16,-6 0-60 0,7 0-33 0,-7 0-18 16,0 0-7-16,0 0-4 0,7 0-1 15,-7 2-3-15,0-2-1 0,0 0 0 16,0 0-1-16,0 0-1 0,0 0-4 16,0 5 0-16,0-5-1 0,0 0 2 0,0 0 1 15,0 0 3-15,0 0 4 16,0 3 5-16,-7-3 6 0,7 0 7 0,0 0 5 15,0 0 1-15,0 0-2 0,-7 4-7 16,1-4-11-16,6 0-13 0,-6 0-13 16,0 0-8-16,-8 0-7 0,8 0-2 15,-1 0-2-15,-6 4 0 0,6-4-1 16,-5 0 0-16,5 0 0 0,-6 0-1 16,7 0 0-16,-1 0 5 0,-6 0-2 15,6 0-1-15,1 0-1 0,-1 0-1 0,1 0 1 16,6 4-5-16,-7-4 1 0,1 0 1 15,6 0 3-15,-6 0 0 0,-2 0-1 16,8 0 1-16,0 0 0 0,-6 0 0 16,6 0 1-16,0 0-1 0,0 0 0 15,0 0 0-15,-6 0 0 0,6 0 0 16,0 0 0-16,0 0 1 0,0 0-1 0,0 0 1 16,0 0 0-16,0 0 0 15,0 0-1-15,0 0-2 0,0 0-5 0,0 0-17 16,0 0-23-16,0 0-23 0,0 0-23 15,0 0-29-15,0 0-35 0,0 3-62 16,0-3-64-16,0 4-26 0,0-4 0 16,0 4 16-16</inkml:trace>
  <inkml:trace contextRef="#ctx0" brushRef="#br0" timeOffset="40572.33">12869 10040 91 0,'0'-2'215'0,"6"2"9"0,-6 0-54 15,0 0-56-15,0 0-32 0,0 0-15 0,0 0-5 16,0 0 2-16,0 0 2 16,0 0-3-16,0 2 1 0,0-2-4 0,0 0-6 15,0 0-8-15,0 0-7 0,0 0-9 16,-6 0-9-16,6 0-7 0,-7 0-6 16,7 0-3-16,-7 0-3 0,1 0-1 15,6 0 0-15,-7 0-1 0,1 0-1 16,0 0 1-16,-1 0 0 0,0 5 0 15,1-5-2-15,0 0 2 0,-1 0-1 0,0 0 0 16,1 0 0-16,6 0-1 0,-7 0 2 16,1 0 0-16,-1-5 0 0,1 5 0 15,-1 0-1-15,1 0 0 0,6 0 1 16,-6 0 0-16,-2 0 0 0,8 0 0 16,-6 0 1-16,6 0-1 0,-6 0-1 15,6 0-1-15,0 0 2 0,-7 0-2 16,7 0 2-16,0 0-2 0,0 0 2 0,0 0 0 15,0 0-2-15,0 5 2 16,-6-2 1-16,6 1 1 0,0 0 1 0,0 3 2 16,0 1 0-16,0-1 0 0,6 1 1 15,-6-1-2-15,0 3 2 0,0 2 1 16,0-2-1-16,0 1 2 0,0 0-2 16,0 1 1-16,0 2-1 0,0-3-1 15,0 3-3-15,0-2 0 0,0 2 1 16,0-3-1-16,0 0 0 0,0 0 0 0,0 0 2 15,0 1-2-15,0-2-1 0,0-3 0 16,0 1 0-16,0 3-1 0,0-8 0 16,0 4 0-16,7-3-1 0,-7 4 1 15,0-4 0-15,0-1 1 0,0 1-1 16,0-4 0-16,0 4 1 0,0-4-1 0,0 2 0 16,0-2-1-16,0 0 0 15,0 0 1-15,0 0 3 0,6 0 9 0,-6 0 5 16,6-2 1-16,-6-2 4 0,8 0-2 15,-2 1 0-15,0-4-6 0,1-2-5 16,-1 7-3-16,1-6-3 0,-1 1-1 16,7-1 0-16,-6 1-2 0,6 0 0 15,0 2 0-15,-6-1 1 0,5 2-2 16,1 0 0-16,1 1-1 0,-2-1 0 16,2 4 2-16,-2 0 0 0,2 0 0 0,-1 0 0 15,-1 4 2-15,2-1-1 0,-8 1-1 16,0 0 0-16,8 2 4 0,-8 2 1 15,1-1 3-15,-1 5-1 0,-6-2 3 16,7-3 2-16,0 9 0 0,-7-5 0 16,6 0 1-16,-6 3 1 0,0 1 1 15,0-5-1-15,0 5 0 0,-6 0-2 0,6-4-3 16,-7 4 0-16,0-4-4 16,1 4-1-16,6-5-2 0,-7 5 3 0,1-3-3 15,0-2 0-15,-8 1 3 0,8 0-2 16,0 0-1-16,-8 0-3 0,8 0 0 15,-7-4 1-15,-1 1-4 0,2-1 2 16,6 4 1-16,-8-7-1 0,1 3-1 16,0-3 2-16,0 0 0 0,7 0-1 15,-8-4 0-15,2 0 0 0,-2 2 1 16,1-4 0-16,0 2-1 0,7 0-14 0,-7-4-18 16,7 0-23-16,-2 0-24 15,-4-3-32-15,5 3-41 0,1-4-51 0,-1 2-68 16,1-3-23-16,6 3 0 0,-7-2 17 15</inkml:trace>
  <inkml:trace contextRef="#ctx0" brushRef="#br0" timeOffset="43773.71">13195 10155 32 0,'0'-8'205'15,"0"5"11"-15,6-5-27 0,-6 4-70 16,0-3-40-16,0 0-24 0,0 4-11 16,6-5-8-16,-6 1-4 0,0 0-4 15,0 3-3-15,0-3-1 0,0 3 1 16,0-3-2-16,0-1-2 0,0 5 2 15,-6-1-1-15,6-4-2 0,-6 8 0 16,-8 0-2-16,2 0-2 0,-2 4-3 0,-5 4-1 16,5-1 1-16,-12 0-2 0,7 5 1 15,-7 2-1-15,6 1-1 0,-6 0 0 16,1 2-4-16,-9 2 0 0,9-1-2 16,-1 1-1-16,6 2-2 0,-6 1-1 15,0 0 1-15,7-3-3 0,-1 3 0 16,7-5-2-16,-7 2 1 0,14 0-2 0,-8-5 1 15,8 5 0-15,0-8 0 0,-1 3 3 16,7-6 0-16,0 2 1 0,7-3 1 16,-7-3 3-16,6 4 1 0,0-8 0 15,8 0 3-15,-8 0-1 0,7-3 2 16,0-2-1-16,0-2 0 0,7 0 1 16,-7-4-2-16,6 0 2 0,1-3-3 15,-1-1 0-15,-5-4-2 0,5 1 0 16,1-1-3-16,0 1-1 0,-8-4 0 15,8 0-1-15,-1 5 1 0,-5-6-4 0,-2 1-2 16,8 4 1-16,-14-1 0 0,8 1 2 16,-8 3 4-16,-6 1 3 0,7 3 1 15,-14 0 3-15,7 4-1 0,-6 0 0 16,-1 3-1-16,-6 4 0 0,-1 0 1 16,-4 7-1-16,-2 0 2 0,-7 4 1 15,9 0-1-15,-9 3-2 0,1 5-1 16,0-4 0-16,0 7-5 0,0 0 0 0,0 0-2 15,6-1-1-15,-6 6-1 0,6-2-1 16,1 0 0-16,6 0-3 0,-6 2 2 16,5-1-2-16,2-1 1 0,5 1-2 15,0-4 2-15,1 4 0 0,6-4 1 16,6 0 1-16,-6-5 4 0,14 2 1 16,-8-4 0-16,7-5 0 0,0 2 3 0,0-5 2 15,7-3-2-15,-8-4 2 16,8 0 1-16,0-7 0 0,-7 3 1 0,7-8 0 15,6 2 2-15,-7-1 1 0,1-4-1 16,0-3 2-16,-2-1-2 0,2 2-1 16,-1-10-1-16,1 6 1 0,0-6-2 15,-7-2 3-15,0 4-3 0,6-8-1 16,-13 8-1-16,8-5-3 0,-8 5-2 16,1-4-2-16,-7 6 2 0,0 1 1 15,-7 4 0-15,-5 3 0 0,4 1 5 0,-10 2-2 16,-2 5-1-16,-7 3-1 0,1 0 0 15,1 4 0-15,-7 4-1 0,-2 4-2 16,2-1-3-16,-1 3-5 0,7 2-12 16,-7-1-15-16,8 3-22 0,5 2-25 15,0-6-34-15,1 5-94 0,6-1-45 16,0-2-15-16,7 3 5 0,-1-5 17 0</inkml:trace>
  <inkml:trace contextRef="#ctx0" brushRef="#br0" timeOffset="48175.54">13019 11646 5 0,'6'0'236'0,"-6"-4"14"16,0 4 5-16,0 0-77 0,0 0-65 0,0 4-37 15,0 0-13-15,0-1-5 0,0 8-1 16,-6 1 0-16,-1 2-4 0,7 4-3 16,-7 4-6-16,1 4-8 0,-1 3-7 15,-5 4-6-15,4-4-7 0,-4 4-6 16,6 0-6-16,-8 1 5 0,8-5-5 16,-7 0-6-16,6-4-2 0,0 1-2 0,1-4 2 15,0 0-8-15,0-4 4 0,-2-3 4 16,8 0 3-16,-6-3 1 0,6-6 6 15,-6 1 8-15,6-3 5 0,0-1 7 16,0-3 4-16,0-3 7 0,0-1 0 16,0-3 0-16,0 1-1 0,0-6 0 15,0-3 0-15,6 0-2 0,-6-3-3 16,0 0-3-16,0 0-3 0,6-5-4 16,-6-2-2-16,8 0-2 0,-8-2-2 15,0-2-1-15,6 3 0 0,-6-3-1 0,6 4-1 16,-6-1-3-16,6 0 0 0,1 5-4 15,0-2 0-15,-1 1-1 0,-6 0-2 16,7 4 4-16,-1 3 2 0,-6 5 6 16,6-5 2-16,-6 8 4 0,8-1 1 15,-8 1-2-15,0 2-3 0,6 3-2 16,-6 2 0-16,0 0 1 0,6 2 5 0,0 3 6 16,2 6 9-16,-2 0 5 0,0 0 5 15,1 3 0-15,-1 5 0 0,8 2-2 16,-8 2-7-16,6 3-5 0,-4 0-6 15,4 3-7-15,-5-4-7 0,0 4-5 16,6 0-5-16,-7-3-1 0,8 3-4 16,-8-2-3-16,0-6-9 0,0 6-17 15,8-6-24-15,-8-3-37 0,1 1-35 0,-1-2-39 16,1-2-35-16,0-1-30 16,5 3-42-16,-12-7-59 0,6-3-15 0,2-4 15 15,-2 2 30-15</inkml:trace>
  <inkml:trace contextRef="#ctx0" brushRef="#br0" timeOffset="48468.77">12855 11909 169 0,'0'4'251'15,"0"-4"18"-15,0 5-44 0,7-5-71 16,-7 0-40-16,7 3-22 0,-1-3-13 16,0 0-12-16,8 0-16 0,-2 0-15 15,2-3-15-15,5 3-23 0,-5-5-26 16,4 1-32-16,2-2-49 0,-7 1-82 0,7-2-65 15,0 0-26-15,-1-1 3 0,1 1 16 16</inkml:trace>
  <inkml:trace contextRef="#ctx0" brushRef="#br0" timeOffset="49406.5">13064 13474 82 0,'0'-12'248'16,"0"2"13"-16,0-1 2 0,0 0-100 15,0-3-58-15,0 2-28 0,0 1-13 16,0 0-1-16,-7 1-5 0,7-2-4 0,-6 2-4 16,6-1-1-16,-6 3-2 0,6-3-2 15,-8 3-1-15,2-2-1 0,6 3-2 16,-6-1 1-16,0-3 0 0,6 3 2 15,-7 1 2-15,0 0 2 0,7 4 1 16,-6-5 3-16,6 4 0 0,-7 1 0 16,7-1-6-16,-6 1-6 0,6-1-7 15,0 4-9-15,0 0-7 0,0 4-4 0,-6-1-1 16,6 4 1-16,0 5 1 0,0 3 2 16,0-1 1-16,0 3 0 0,0 6-2 15,0 0-1-15,0 2-3 0,0 0-4 16,0 0-2-16,0 2-2 0,0-1-2 15,0-1-2-15,-8 1-2 0,8-4-5 16,0 0-3-16,-6-5-8 0,6 6-14 16,0-8-19-16,0-1-25 0,0-3-26 0,-6 1-33 15,6-2-31-15,0-3-30 0,-6-3-58 16,-2 0-61-16,8 0-15 0,-6-8 11 16,0 4 26-16</inkml:trace>
  <inkml:trace contextRef="#ctx0" brushRef="#br0" timeOffset="49878.31">12895 13459 128 0,'6'-18'252'0,"0"3"14"0,1-3-30 16,6 3-78-16,0 1-52 0,1-1-29 16,-2 1-13-16,2 3-6 0,5-4-1 15,-6 7-2-15,6-3 0 0,1 8 0 16,-7-4 1-16,7 3 1 0,0 4 1 15,-8 0-1-15,8 4 0 0,-7 3-2 0,-7-4-4 16,8 8-3-16,-8 1-5 0,0-1-6 16,-6 3-5-16,0 1-4 0,0-1-5 15,-6 5-3-15,0-4-4 0,-1 2-3 16,0-2-2-16,1-1-3 0,-1-2-1 16,1 3-3-16,0-4-2 0,6-1-4 15,0-2 1-15,0-1-1 0,0 5 0 0,6-5 0 16,0 0 0-16,7 0 2 0,-6 1-2 15,6-1-1-15,-1 3-2 0,2-2-1 16,6-1 2-16,-7 1 1 0,-1-2 1 16,-5 3 3-16,6-1 7 0,-7-6 9 15,1 6 8-15,-7-1 10 0,0 1 11 16,-7-2 9-16,1 6 6 0,0-5 3 16,-8 4-1-16,2 0-5 0,-8 0-7 15,1 0-9-15,-1-1-9 0,0 2-11 16,1-5-6-16,-1 5-6 0,-6-5-3 0,7 1-3 15,-1-6-6-15,6 2-20 0,-4 0-41 16,4-4-59-16,1-4-75 0,1-2-99 16,-2-6-116-16,8 1-44 0,0 0 7 15,6-4 42-15,6 1 64 0</inkml:trace>
  <inkml:trace contextRef="#ctx0" brushRef="#br0" timeOffset="50629.95">13077 14730 88 0,'7'-10'261'0,"-1"2"20"0,0-3 13 15,2 3-107-15,-2-2-63 0,0 3-27 16,0-5-9-16,-6 5-6 0,8 0 3 16,-8 0-2-16,6 0-1 0,-6-1-4 15,0 4-2-15,0-4-5 0,-6 6-9 16,-2 2-10-16,2-5-10 0,0 10-10 15,-8-3-9-15,-5 6-4 0,6 0-2 16,-6 3 1-16,5 0 1 0,-5 3 1 16,-1 5 2-16,8-1-2 0,-2 0-2 0,2 4-1 15,-2-1-1-15,8-1 0 0,-1 2 0 16,7-1-1-16,0-2 1 0,7 3 2 16,5-5 2-16,-4-2 6 0,4 1 6 15,8-6 6-15,-1 1 6 0,1-3 5 16,0-1 0-16,-1-3-6 0,7 0-8 15,-6-8-8-15,6 4-10 0,0-4-20 0,-1-3-34 16,-5 3-54-16,7-3-65 0,-1-1-74 16,-7-2-108-16,1 2-89 0,-1-3-25 15,0 3 23-15,-5 1 49 0</inkml:trace>
  <inkml:trace contextRef="#ctx0" brushRef="#br0" timeOffset="51590.05">13037 15632 31 0,'0'0'255'0,"0"-4"18"16,0 1 12-16,8-2-78 0,-8 5-75 16,0-3-46-16,0 3-20 0,6 0-7 15,-6-4-3-15,0 8 0 0,0-4-1 0,0 3 7 16,6 2 10-16,-6 2 7 0,7 3 3 15,-7 2-1-15,0 3 1 0,7 3-5 16,-7 0-14-16,0 4-7 0,0 4-7 16,0-1-1-16,6 1-11 0,-6 0-9 15,0-1-3-15,0 1-10 0,7-1-6 16,-7 1-13-16,0-4-1 0,6 0 1 0,-6-3-2 16,6-2-7-16,-6 2-13 15,8-5-26-15,-8-3-32 0,6 1-36 0,-6-5-40 16,0 0-45-16,0-2-83 0,0-2-51 15,-6-6-8-15,6 3 15 0,-8-9 27 16</inkml:trace>
  <inkml:trace contextRef="#ctx0" brushRef="#br0" timeOffset="51930.39">13012 15709 153 0,'7'-11'306'16,"-1"-4"17"-16,6 1 19 0,2-1-106 0,6 1-81 15,-1-1-37-15,7 1-10 0,-6 2 5 16,6 1 1-16,-1 0 3 0,-5 3 3 16,7 5 5-16,-1-1-2 0,0 8-4 15,-7-1-6-15,1 8-8 0,-8 0-12 16,8 9-8-16,-13 1-10 0,-1 1-7 15,1 7-4-15,-14 0-2 0,7 4-4 0,-13 0-8 16,7 0-5-16,-14 4-9 0,7-4-10 16,0 0-8-16,-6 0-7 0,-1-4-8 15,0 0-17-15,1-3-35 0,6-4-53 16,-6-3-58-16,5-1-64 0,-5-4-63 0,6 1-58 16,0-4-93-16,-1-4-28 15,2-3 14-15,-2 0 43 0,8-1 51 0</inkml:trace>
  <inkml:trace contextRef="#ctx0" brushRef="#br0" timeOffset="52853.92">13037 16749 142 0,'0'-4'287'0,"0"4"17"0,0-3 17 0,0 3-116 16,0-4-70-16,0 4-34 15,0-4-13-15,8 4-7 0,-8 0-10 0,0-3-8 16,0 3-9-16,0 3-2 0,0-3 0 16,6 4 2-16,-6 0 3 0,0-1 1 15,6 5 1-15,-6 2-3 0,7-2-5 0,-7 7-7 16,7-5-6-16,-7 5-4 0,0 0-4 16,0 3-2-16,6-3-3 0,-6 4-3 15,7-5 0-15,-7 5 0 0,6-6 1 0,-6 7 1 16,6-3 0-16,8-2 3 0,-8 3 0 15,0-3-2-15,2 0-1 0,4 3-2 16,-5-3-1-16,6 0-5 0,-6-5-2 16,5 5-2-16,-6-4 0 0,8-4 0 0,-8 1 1 15,8 3 3-15,-1-8 3 0,-7 0 3 16,7 2 1-16,0-1 0 0,-7-4 0 16,8 0-4-16,-1 0-5 0,0 0-4 0,0-4-4 15,-1-1-16-15,2 5-26 0,-1-3-37 16,0 0-47-16,-7-1-48 0,7-3-48 15,-6 4-35-15,0-2-43 0,-1-2-78 16,0 3-16-16,-6-3 11 0,7 0 30 16,-7-1 38-16</inkml:trace>
  <inkml:trace contextRef="#ctx0" brushRef="#br0" timeOffset="53116.47">13187 16907 27 0,'0'0'265'0,"0"0"25"15,0 0 21-15,8 0-64 0,-8 0-79 16,6 0-39-16,0 0-19 0,1 0-10 16,6 0-12-16,-6 0-10 0,5-4-14 0,-5 4-9 15,6-4-12-15,-7 4-9 0,8-4-12 16,-1 1-5-16,0-1-9 0,0-3-18 15,-7 4-26-15,8-6-30 0,-8 6-37 16,0-4-43-16,1 0-76 0,-7-5-80 0,0 2-26 16,0-1 3-16,0 0 22 0</inkml:trace>
  <inkml:trace contextRef="#ctx0" brushRef="#br0" timeOffset="53312.95">13110 16673 29 0,'0'0'287'0,"-6"0"31"16,6 0 25-16,-8 0-51 0,16 0-79 15,-8-4-48-15,0 4-27 0,6-4-19 0,0 0-18 16,0 1-19-16,8-1-20 0,-8 0-19 16,7 0-24-16,7 2-54 0,-8-6-76 0,8 1-149 15,-6-1-90-15,5-3-50 0,-6 0-15 16,0-7 28-16</inkml:trace>
  <inkml:trace contextRef="#ctx0" brushRef="#br0" timeOffset="60617.6">12634 17804 196 0,'6'0'265'0,"1"4"15"0,0-4-47 16,-7 0-85-16,6 0-46 0,-6 0-20 0,6 4-8 15,1-4-6-15,-7 3 5 0,7-3-8 16,-7 4-6-16,0-4 1 0,6 4 0 15,1 0-1-15,-7-2-1 0,6-2 2 0,-6 4 4 16,7-4-2-16,-7 4-1 0,6 0-1 16,1-1-1-16,-1-3-1 0,0 4-3 15,2 0-2-15,-2-4-2 0,7 4 1 16,-7-4-4-16,7 3-2 0,-6 1-2 0,6-4-3 16,0 3-5-16,-7-3-2 0,8 0-1 15,-2 0 0-15,1 4 0 0,1-4 1 16,-2 0 0-16,2 0 0 0,-2 0-2 0,2 0-1 15,5 0-3-15,-5 0-2 0,-2 0-2 16,2 0-1-16,-2 0-1 0,1 0 2 16,1 0-3-16,-2 0 2 0,2 0-3 15,-2 0-1-15,8-4-2 0,-7 4-3 0,1 0-1 16,4-3-2-16,-4 3 1 0,5 0-1 16,-5-4 0-16,4 4 0 0,-4 0-2 15,6 0-2-15,-7 0 0 0,-1-3-1 16,8 3-2-16,-7 0 2 0,0 0 1 0,7 0 2 15,-7 0 0-15,7 0 2 0,-8 0 2 16,8 0-1-16,-7 0-2 0,0 0 1 16,6 0 1-16,-5-4-1 0,5 4 2 0,-6 0 1 15,0-4 0-15,7 4-1 0,-8 0 0 16,8-4 0-16,-7 4-4 0,7 0-1 16,-7-3 0-16,6 3-1 0,-6 0 1 15,7-4-1-15,0 4-1 0,-1 0 0 0,1-4-3 16,0 4 1-16,-2 0-2 0,9-4 0 15,-7 4 1-15,-2-2-1 0,9 2-1 16,-7-4 1-16,-1 0 1 0,0 4 0 16,1-4 0-16,-7 1-1 0,7 3 0 0,0-4 0 15,-8 4 0-15,8-4 1 0,-7 0 0 16,7 4-1-16,-8-3-1 16,8-1-2-16,-1 4-2 0,-5-3-3 0,6 3 0 0,-1-4-1 15,0 4 0-15,-6-5 1 0,7 5-2 16,0-2-15-16,-1 2-32 0,-6-4-50 15,6 4-62-15,1-4-62 0,-7 4-57 0,0 0-37 16,0 0-33-16,-7 0-45 0,2-4-21 16,-2 4 16-16,0-3 39 0,-6-1 40 15</inkml:trace>
  <inkml:trace contextRef="#ctx0" brushRef="#br0" timeOffset="61284.5">13142 18313 234 0,'0'-3'303'16,"0"3"18"-16,7-4-13 0,-7 1-110 0,0-1-62 15,0 4-30-15,0-5-16 0,6 5-10 16,-6 0-12-16,0-3-13 0,0 3-7 15,0 0-2-15,0 0 3 0,0 3 5 0,7 2 7 16,-7-1 9-16,7 3 7 0,-1-4 4 16,0 4 1-16,0 5-1 0,2-4-1 15,4 6 3-15,2 1-3 0,-8 2-1 16,7 2 2-16,0-1 3 0,0 0 1 0,7 4-4 16,-7-3-3-16,0-2-8 0,0 6-10 15,-1-4-12-15,2-1-12 0,-8 0-12 0,7 0-8 16,0 1-5-16,0-5-4 0,-6 5-3 15,6-4-2-15,-7-5-2 0,1 5-3 16,0-4-11-16,-1 0-16 0,0 0-24 0,1-4-29 16,-1 5-37-16,1-6-38 0,-7-2-37 0,7 3-33 15,-1-3-25-15,-6 0-21 0,0 0-44 16,0-4-68-16,0 0-10 0,0 0 16 16,0-4 34-16,6 0 43 0</inkml:trace>
  <inkml:trace contextRef="#ctx0" brushRef="#br0" timeOffset="61622.6">13501 18405 173 0,'0'-7'314'0,"0"7"17"15,0-4 16-15,6 4-115 0,-6 0-84 16,-6 0-41-16,6 4-20 0,0-1-6 16,0 1-6-16,-6 3-5 0,6 4-4 0,-8-3-2 15,2 6 3-15,6 1 4 0,-6-1 2 16,-1 2 2-16,0-2-11 0,1 1 0 0,-1 2-2 16,1-1-7-16,0-2-7 0,-8 1-7 15,8-1 1-15,0 1-13 0,-8 1-10 16,8-7-6-16,-7 7-7 0,6-5-4 0,1-1-8 15,-1-2-22-15,1 3-34 0,0-4-45 16,-8 0-52-16,8 0-47 0,-1-3-57 0,1 0-76 16,-1 0-51-16,-6-4-1 0,7 0 27 15,6-4 36-15</inkml:trace>
  <inkml:trace contextRef="#ctx0" brushRef="#br0" timeOffset="62168.13">13037 18185 82 0,'0'5'279'16,"0"-5"24"-16,-6 0 1 0,6 0-65 16,0 2-77-16,0-2-44 0,0 0-24 0,0 4-11 15,0-4-5-15,0 3 1 0,0-3 6 16,0 0 10-16,6 5 15 0,2-2 14 16,-2 1 15-16,7-4 14 0,0 4 15 0,0 0 10 15,7-1 4-15,0-3-1 0,-1 4-12 16,7-1-18-16,-6-3-26 0,6 4-30 15,-1-1-26-15,-5 1-25 0,6 0-15 0,0 0-12 16,-7-1-5-16,1 1-3 0,0-1-10 16,-1 1-26-16,1-1-34 0,0 6-49 15,-1-6-62-15,-6 0-65 0,6 1-64 0,1-4-44 16,-7 4-62-16,0-4-79 16,6 3-6-16,-5-3 30 0,-1 0 51 0,0 3 58 15</inkml:trace>
  <inkml:trace contextRef="#ctx0" brushRef="#br0" timeOffset="62527.68">13826 18562 27 0,'0'4'307'0,"0"-4"22"16,-6 0 15-16,6 4-30 0,0-4-126 15,0 0-69-15,0 0-34 0,-7 0-6 16,7 0-5-16,0 0-3 0,0 3-1 0,0-3 0 16,0 4 6-16,0 0-1 0,0 4 5 15,0-2 2-15,0 2 3 0,0-1 4 0,0 1 2 16,0 2 1-16,0 2-1 0,0 3-4 15,0-5-7-15,0 1-11 0,0 0-16 0,0 0-13 16,-6 3-12-16,6-2-10 0,0-1-13 16,0-1-29-16,0 1-44 0,0 1-60 15,0-4-68-15,0-1-74 0,0 0-99 0,0 0-89 16,0-3-21-16,0-4 29 0,0 0 49 16,0-4 64-16</inkml:trace>
  <inkml:trace contextRef="#ctx0" brushRef="#br0" timeOffset="64662.5">15528 11624 76 0,'0'0'254'16,"6"0"16"-16,-6 0-4 0,0 0-88 16,0-3-55-16,6 3-30 0,-6 0-14 0,0-4-2 15,7 4-2-15,-7 0-3 16,0-4-4-16,6 4-9 0,-6 0-11 0,0-4-13 15,0 4-11-15,7 0-10 0,-7 0-6 16,0 0-2-16,0 4-8 0,6-4-18 16,-6 8-22-16,0-5-26 0,7 3-22 15,-7 3-25-15,0 2-19 0,6-4-21 16,-6 4-37-16,6-3-43 0,-6 2-16 16,0-3 4-16,8 5 15 0</inkml:trace>
  <inkml:trace contextRef="#ctx0" brushRef="#br0" timeOffset="64829.06">15599 11785 15 0,'6'12'226'0,"-6"-2"24"0,7 1-10 0,-7 0-53 16,0 0-51-16,7 0-29 0,-7 0-18 16,6-4-8-16,-6 0-4 0,0 4-5 15,6-3-3-15,-6 0-5 0,0-2-7 16,7 3-10-16,-7-3-11 0,-7 5-9 0,7-3-11 16,0-1-22-16,0 0-29 15,0 0-32-15,-6 5-29 0,6-5-32 0,0 1-46 16,0-2-66-16,0-2-32 0,6 3-4 15,-6 1 10-15</inkml:trace>
  <inkml:trace contextRef="#ctx0" brushRef="#br0" timeOffset="64993.62">15625 12129 174 0,'0'12'246'0,"0"-2"16"0,0-1-58 16,0 1-62-16,6-3-35 0,-6 1-21 15,0-2-14-15,0 1-5 0,0 5-15 16,0-4-13-16,0-1-13 0,0 1-16 15,0-2-24-15,0 5-33 0,0-3-23 16,0 3-34-16,0 0-58 0,0 0-71 16,0-4-24-16,0 5 0 0,0-2 10 15</inkml:trace>
  <inkml:trace contextRef="#ctx0" brushRef="#br0" timeOffset="65166.16">15631 12536 47 0,'0'18'252'0,"0"-3"22"15,7 4 22-15,-7-5-89 0,0-3-60 16,0 3-35-16,6-2-18 0,-6-1-20 0,0 0-18 16,0 3-21-16,0-3-17 15,0 3-25-15,0-2-30 0,0 2-27 0,-6 1-21 16,6-1-33-16,-7 2-50 0,7-3-68 16,-6 3-23-16,6-1-1 0,-6 0 10 15</inkml:trace>
  <inkml:trace contextRef="#ctx0" brushRef="#br0" timeOffset="65342.68">15619 13063 201 0,'6'19'276'0,"-6"-4"19"0,6-1-24 15,1 1-97-15,6-1-47 0,-6-3-20 16,-1 4-10-16,-6-5-10 0,6 7-12 16,1-3-11-16,-7 1-12 0,7-1-18 15,-7-3-27-15,0 3-38 0,-7 1-34 16,7 0-32-16,-7-1-34 0,7 5-59 15,-6-4-81-15,0-1-24 0,6-3 2 0,-7 4 13 16</inkml:trace>
  <inkml:trace contextRef="#ctx0" brushRef="#br0" timeOffset="65504.92">15644 13631 159 0,'7'15'291'0,"-7"-1"14"0,0 1 10 0,7-3-134 15,-7 2-81-15,0 1-44 0,0-4-34 16,0 4-29-16,0-1-35 0,-7 1-41 16,7-1-86-16,-7-3-71 0,7 1-30 15,-6-2-4-15,6 1 12 0</inkml:trace>
  <inkml:trace contextRef="#ctx0" brushRef="#br0" timeOffset="65726.33">15670 14089 27 0,'0'16'270'0,"-6"1"8"0,6-2 3 16,0-1-70-16,0 5-108 0,-6-5-59 16,6 2-30-16,0 1-12 0,-7-2-5 15,7 4-11-15,0-5-5 0,-7 1-5 16,7-4-6-16,0 3-8 0,0-3-25 15,0 3-63-15,0-2-64 0,0 3-29 0,7-5-14 16,-7 6 1-16</inkml:trace>
  <inkml:trace contextRef="#ctx0" brushRef="#br0" timeOffset="65895.88">15703 14558 286 0,'0'12'315'0,"0"-2"18"0,0 1-24 16,0-3-101-16,7 2-56 0,-7-3-25 15,0 5-8-15,0-4-9 0,0-1-17 0,0 4-22 16,0-4-22-16,0 0-32 0,0 4-45 16,0-3-56-16,0-2-60 0,0 2-76 15,0-4-107-15,0 3-44 0,0-3 0 16,6 0 31-16,-6 3 46 0</inkml:trace>
  <inkml:trace contextRef="#ctx0" brushRef="#br0" timeOffset="66261.89">15788 14918 12 0,'0'18'334'16,"0"-4"33"-16,0 5 25 0,0-5 2 15,0 1-132-15,-7-5-80 0,7 5-47 16,0 0-25-16,0 1-23 0,0-7-24 16,0 7-26-16,7 2-18 0,-7-3-16 0,0-1-15 15,0 4-14-15,6-4-14 16,-6 5-14-16,0-1-16 0,7-2-12 0,-7 2-11 15,7-4-5-15,-7 5-2 0,6-5 1 16,-6 1 4-16,6 3 12 0,-6-2 13 16,6 1 17-16,2-2 16 0,-8 3 16 15,6-3 14-15,-6 3 17 0,0 0 18 16,6-3 17-16,-6 3 19 0,0-2 19 16,0 1 16-16,0-2 15 0,0-1 13 0,0 2 10 15,7-2 9-15,-7-3 4 16,0 4-2-16,6-4-13 0,-6 0-18 0,0 1-25 15,0-3-29-15,7 3-38 0,-7-2-45 16,0 5-51-16,0-7-63 0,0 3-63 16,0 3-64-16,0-3-73 0,0 0-81 15,0 1-16-15,0 2 24 0,0 1 47 0,0-1 56 16</inkml:trace>
  <inkml:trace contextRef="#ctx0" brushRef="#br0" timeOffset="66429.45">15840 15991 90 0,'0'14'346'16,"0"-3"32"-16,0 4 23 0,0-5-45 0,0 2-112 16,0 3-79-16,6-5-48 0,-6 2-27 15,0 2-22-15,0 1-31 0,7-1-38 16,-7 1-43-16,6 3-48 0,-6-3-53 16,7 3-52-16,-7-3-71 0,7-1-72 15,-7 5-19-15,6-4 15 0,-6 4 36 0</inkml:trace>
  <inkml:trace contextRef="#ctx0" brushRef="#br0" timeOffset="66775.05">15984 16518 88 0,'6'11'364'0,"0"0"51"0,1 3 41 0,-1-2-24 16,1-1-102-16,-7 0-75 0,7 0-63 15,-1 3-54-15,-6 2-60 16,6-1-63-16,-6-1-63 0,0 1-52 0,0-1-43 15,0-3-28-15,0 3-13 0,0-3 0 0,6 0 9 16,-6-3 18-16,0 3 22 0,8-1 21 16,-8-2 24-16,0 0 22 0,6-1 21 0,-6 1 17 15,0 2 17-15,0-3 18 0,0 1 15 16,0 3 17-16,0-4 15 0,0 4 18 16,0 0 13-16,0-4 15 0,0 5 13 15,-6-2 13-15,6 1 7 0,0-3 7 16,0 2 4-16,0 2-2 0,0-1-12 0,0 0-22 15,0-1-24-15,-8 2-35 0,8-1-51 16,0-1-53-16,0 1-51 0,-6 4-39 16,6-7-37-16,-6 2-18 0,6 1-6 0,-6 1 1 15,6-1-4-15,-7-4-14 0,0 0-17 16,7 4-16-16,0-4 8 0,-6 0 18 16</inkml:trace>
  <inkml:trace contextRef="#ctx0" brushRef="#br0" timeOffset="66936.61">15984 17181 75 0,'-8'12'260'0,"8"-6"27"0,0 6-6 15,0-1-40-15,-6-4-50 0,6 5-27 16,0-6-10-16,0 5 4 0,0-3 4 0,0-1 3 16,0 4-7-16,0 0-14 0,0 0-22 15,0-3-31-15,0 2-39 0,6 2-48 0,-6-5-54 16,0 0-53-16,0 0-49 16,0-2-42-16,0-2-29 0,0 0-19 0,0-3-21 15,0 0-41-15,0 0-17 0,0 0 10 16,0 4 21-16</inkml:trace>
  <inkml:trace contextRef="#ctx0" brushRef="#br0" timeOffset="67113.15">16016 17445 145 0,'7'11'344'0,"-7"-1"37"0,6 2 32 16,-6-1-78-16,6 0-78 0,-6 1-47 16,0-2-30-16,0 1-23 0,0 0-23 15,0-4-24-15,6 4-31 0,-6 0-34 16,0-3-35-16,8 3-38 0,-8-4-38 0,0 0-45 15,0 1-45-15,0-1-41 0,0-4-39 16,0 2-54-16,0-3-74 0,0-2-13 16,-8 5 13-16,8-5 33 0</inkml:trace>
  <inkml:trace contextRef="#ctx0" brushRef="#br0" timeOffset="70601.89">17293 11708 3 0,'0'0'238'0,"0"-3"15"15,0 3 7-15,0 0-84 0,0 0-69 16,0 3-36-16,0-3-22 0,0 4-4 16,0 3 4-16,0 0 7 0,0 1 1 15,-7 3 0-15,7 3 3 0,0 1-3 16,0 0-5-16,-6 3-9 0,-1 4-8 15,7 0-6-15,-6-1-4 0,0-2-7 0,-2 3-4 16,8 0-3-16,-6-3-1 16,6 3 0-16,-6-5-4 0,0 2 0 0,6-1-4 15,-7 0-1-15,0 2-1 0,1-3 0 16,-1-2-1-16,7-1-2 0,-6 1 2 16,-1-1-3-16,7-2-2 0,-7 3-12 15,7-8-15-15,0 5-17 0,-6-5-20 0,6 0-22 16,0-4-22-16,0 1-19 15,-6-4-21-15,6 4-20 0,0-8-37 0,0 4-21 16,0-7 1-16,6 2 18 16</inkml:trace>
  <inkml:trace contextRef="#ctx0" brushRef="#br0" timeOffset="70963.92">17280 11909 162 0,'6'-22'239'0,"8"1"5"0,-8 2-42 0,7-2-65 16,-6-2-38-16,5 5-20 0,-5-4-11 16,6 4-8-16,-6-1-7 0,-1 1-3 15,0 3-4-15,1 1-3 0,0-1-3 16,-7 4-4-16,6 4-1 0,0-4-2 16,-6 6-3-16,0-1-5 0,8 3-2 0,-2-1-2 15,-6 4-2-15,6 0 1 0,1 4 4 16,6 3 9-16,-6 0 6 0,5 4 4 15,-6 4 3-15,8 3-1 0,-1 0-4 16,0 4-6-16,0 4-5 0,0 0-7 16,0 0-6-16,0 3-5 0,0 0-4 15,-6 0-5-15,6 0-3 0,0 1-1 16,-1-5-2-16,2 0 0 0,-8 1-1 16,7-4-8-16,-6 1-17 0,6-2-20 0,-7-2-24 15,8-5-29-15,-8 5-28 16,0-5-24-16,1-3-19 0,0 4-31 0,-1-7-53 15,0-2-21-15,1 1 3 0,-7-2 17 16</inkml:trace>
  <inkml:trace contextRef="#ctx0" brushRef="#br0" timeOffset="71228.23">17293 12012 226 0,'-13'-4'285'0,"6"1"19"0,-5 3-39 16,12-4-92-16,-8 4-49 0,16-4-24 16,-8 0-12-16,12 4-5 0,-5-2-2 15,13-2-3-15,-1 0-9 0,0 0-10 16,8-3-13-16,5 3-19 0,1 0-52 15,-1-3-75-15,8 4-111 0,-1 3-98 0,0-4-52 16,-1 4-22-16,2 0 24 16</inkml:trace>
  <inkml:trace contextRef="#ctx0" brushRef="#br0" timeOffset="71963.95">17202 13176 117 0,'-7'-6'224'16,"0"-5"12"-16,7 3-48 0,-6 2-64 15,6-2-32-15,-6 1-15 0,6 3-10 16,-6-4-5-16,6 5-3 0,-8-1-2 16,8 1-6-16,0-1-9 0,0 1 9 15,0 3-10-15,0 0-5 0,-6 3-3 0,6 1 2 16,0 3 8-16,6 0-3 15,-6 4 10-15,0 3 10 0,8 1 1 0,-8-1 1 16,6 6-2-16,0-3-3 0,0 9-8 16,-6-4-8-16,7 0-8 0,-7 4-6 15,7-1-7-15,-7 1-7 0,6 3-3 16,-6-2-4-16,0-6-2 0,0 4-3 16,0-2-2-16,0-5-7 0,0 1-17 15,0-2-23-15,0-5-26 0,0 3-30 0,0-5-35 16,0-3-36-16,7 1-43 0,-7-4-59 15,0-1-32-15,0 1-1 0,6-4 21 16</inkml:trace>
  <inkml:trace contextRef="#ctx0" brushRef="#br0" timeOffset="72486.7">17215 13297 228 0,'0'-17'251'0,"6"-2"14"16,1 1-78-16,6 0-59 0,-1 0-32 16,2-1-16-16,-1 5-8 0,7-5-5 15,-1 9-7-15,0-5-6 0,1 7-7 0,-7 1-5 16,7 3-3-16,0 4-4 0,-8 4-1 16,1-1-1-16,1 9 1 0,-8-5-1 15,0 3-2-15,0 5-4 0,2-1-5 16,-8 3 0-16,0-3-3 0,0 4 0 15,0 0-1-15,-8-3 0 0,8 3-2 16,-6-3-1-16,0-1-1 0,0 5-3 0,6-4-1 16,-7-4 0-16,7 3-2 15,-7-3 1-15,7 1-3 0,-6-2 2 0,6 1-1 16,0-3 1-16,6 2-2 0,-6-3 1 16,7 5-1-16,0-5 0 0,-1 3-2 15,0-1-2-15,0 1-2 0,2 0 0 16,4-1 0-16,-5 1-1 0,0 2-1 15,-1-5 0-15,1 3 2 0,-1-2 0 16,-6 3 0-16,6 0 1 0,-6-4-3 16,0 4 5-16,0-3 2 0,0 3 6 0,-6-5 7 15,0 3 7-15,-1-1 10 0,1-2 4 16,-8 2 3-16,2-1 0 0,-2-3-3 16,2 0-3-16,-8-2-1 0,1 3-7 15,5-2-6-15,-6-3-5 0,1 0-5 16,-7-3-7-16,6-2-19 0,1 3-34 15,-1-2-54-15,0-7-71 0,8 3-92 0,-8-3-108 16,7-1-43-16,7 2 2 16,-1-1 35-16,0 0 63 0</inkml:trace>
  <inkml:trace contextRef="#ctx0" brushRef="#br0" timeOffset="73328.19">17345 14478 87 0,'0'-4'237'0,"0"0"15"15,7 0-24-15,-7 1-69 0,0-1-43 16,6 2-25-16,-6-4-6 0,0 4-5 16,0-2-7-16,0 4-8 0,0 0-7 15,0 0-5-15,0 0-7 0,-6 4-4 16,-8 4-4-16,8-2-2 0,-7 5-3 16,0 0-6-16,-7 4-3 0,7 3-6 0,1 0-3 15,-2 4 1-15,2 0 0 0,-2 0 1 16,8 4 0-16,-1-4 2 0,1 4-2 15,6-4-1-15,0 0-1 0,0-1-1 16,6 2 1-16,1-5 0 0,6 0-4 16,0-3 6-16,-1-1 3 0,2 1 4 15,5-4 2-15,-5-4-2 0,5 1 4 16,0-5-6-16,-5 5-8 0,5-8-6 0,1 3-6 16,0-3-3-16,-1-3-18 0,1 3-34 15,-8 0-44-15,8-4-58 0,0 0-78 16,-7 1-100-16,-1 3-37 0,8-4 5 15,-7 0 27-15</inkml:trace>
  <inkml:trace contextRef="#ctx0" brushRef="#br0" timeOffset="74350.69">17293 15511 203 0,'0'-4'266'0,"0"1"21"0,0 3-47 16,0-4-76-16,0 0-36 0,0 4-24 16,0 0-17-16,0-4-15 0,0 4-12 15,0 0-6-15,0 0-5 0,0 4 3 16,0 4 5-16,0-5 8 0,0 9 7 15,0-2 5-15,7 5-1 0,-7-1-2 16,0 5-6-16,6-1-7 0,-6 4-7 0,0 1-9 16,0-2-11-16,6 5-8 0,-6-1-8 15,0-3-4-15,0 0-4 0,0 0-5 16,0 0-2-16,0 0-2 0,7-3 0 16,-7-5-1-16,0 5-5 0,0-9-12 15,0 5-26-15,7-3-31 0,-7-5-33 16,0 0-32-16,6 0-33 0,-6-3-24 15,6 0-19-15,-6-4-23 0,7 0-54 0,-7 0-14 16,7-4 11-16,-1 4 24 0</inkml:trace>
  <inkml:trace contextRef="#ctx0" brushRef="#br0" timeOffset="74697.83">17352 15676 159 0,'0'-15'247'0,"0"1"17"16,0-1-46-16,0 0-71 0,6 3-41 15,-6-2-18-15,7 3-9 0,-1 0-4 16,7 0-2-16,-6 1-2 0,5 2 0 0,8 1 0 16,0 3 0-16,-7 4 6 15,7 4 2-15,-1 3 2 0,1 1-1 0,-1 6 1 16,0 1-2-16,-5 3-9 0,-8 4-6 15,1 1-9-15,-1 2-6 0,-6 0-7 16,0 1-7-16,-6 3-5 0,-1-4-5 16,1 2-3-16,-8-2-4 0,2-2-3 15,-8-2-3-15,7 1-5 0,-7 1-1 16,0-6-3-16,2 2-5 0,-2-5-17 16,1-3-27-16,5 0-37 0,1 1-45 0,-6-5-56 15,12 0-69-15,-6-4-101 16,6 1-44-16,1-4 0 0,0 0 26 0,6-4 44 15</inkml:trace>
  <inkml:trace contextRef="#ctx0" brushRef="#br0" timeOffset="75774.53">17365 16852 48 0,'0'-12'257'0,"0"5"18"16,0 0 15-16,0 4-90 0,0-5-66 0,-7 1-34 16,7 3-16-16,0 0-7 0,0 0-6 15,0 2-3-15,-6-2-4 0,6 0-4 16,0 4-4-16,0-4-9 0,0 4-6 0,0 0-8 15,0-3-3-15,0 3-1 0,6 3 2 16,-6-3 0-16,0 8 2 0,0-4 1 16,0 2-3-16,0 2-2 0,7 3-6 15,-7 0-3-15,0-1-3 0,0 5-3 0,0-4 6 16,0 4-7-16,0-1-4 0,0 2-1 16,0-3-3-16,0 3-3 0,6-2-6 15,-6 1 6-15,0 0 3 0,0-5 2 0,0 5-1 16,0 0 4-16,0-3-3 0,0-3-1 15,0 3-3-15,0-2-3 0,0 2 1 16,0-1 0-16,0 0 0 0,0-4 1 16,0 5-1-16,6-6 2 0,-6 2-2 15,7 3 0-15,-7-4 0 16,0 0 0-16,7 0 0 0,-1 1 0 0,-6-1 2 0,6 0 0 16,-6 0-2-16,8 1-1 0,-2-4 0 15,0 4 0-15,1-5 4 0,-1 3 3 16,8-1 5-16,-8-2 4 0,6 1 2 0,2 1-1 15,-1-2-3-15,0-3-4 0,0 0-3 16,0 0-5-16,0 0-8 0,0 0-21 16,7 0-32-16,-14-3-41 0,7 3-44 0,0-5-49 15,1 1-55-15,-8-4-73 0,0 6-34 16,1-5 7-16,6-1 25 0,-7 0 41 16</inkml:trace>
  <inkml:trace contextRef="#ctx0" brushRef="#br0" timeOffset="76075.73">17436 17082 206 0,'0'0'283'16,"7"0"26"-16,0 0-29 0,-7 0-87 16,12 0-50-16,-6-3-27 0,2-2-18 0,4 3-19 15,2-3-16-15,-1 3-17 0,6-2-15 16,-6-4-12-16,7 0-11 0,-7 1-18 0,6 0-17 16,-6 0-25-16,1-4-25 0,-2 3-29 15,1 2-28-15,-6-6-30 0,-1 5-45 16,1-4-49-16,-7 0-11 0,6 4 7 15,-6-4 20-15</inkml:trace>
  <inkml:trace contextRef="#ctx0" brushRef="#br0" timeOffset="76274.2">17391 16823 127 0,'-7'-4'308'0,"-6"-4"25"16,7 1 26-16,6 3-98 0,-7-2-78 15,7-2-45-15,0 4-31 0,0-4-20 16,7 1-24-16,-1 3-15 0,0-2-17 0,1-2-14 16,6 4-10-16,1-3-31 15,-2 3-55-15,1 1-85 0,1-1-122 0,-2 4-64 16,-6 0-33-16,8 0 7 0,-8 0 43 16</inkml:trace>
  <inkml:trace contextRef="#ctx0" brushRef="#br0" timeOffset="77542.33">16590 17812 52 0,'-8'0'265'15,"8"0"21"-15,0 0 15 0,0-4-80 16,0 4-84-16,0 0-34 0,0-4-19 15,0 4-8-15,0-4-12 0,0 4-3 16,8 0-5-16,-8-3-8 0,0 3-6 0,0 0-9 16,0 0 3-16,6 0 0 0,-6 3 0 15,6-3 7-15,-6 4 6 0,7 0 13 16,-7-4-1-16,6 4 1 0,1-1 3 0,6 1 0 16,-7-4-1-16,8 4-7 0,-2-4-2 15,8 4-5-15,-1-2-8 0,1-2-6 16,0 0-7-16,5 0-6 0,-5 0-3 15,6 0-4-15,0 0-2 0,-7-2-2 16,8 2-1-16,-1 0-3 0,0 0 0 0,0 0-2 16,0-4 1-16,1 4 0 0,-1-4 0 15,-1 4-2-15,1-4 1 0,7 1-1 0,-1-1 1 16,-6 4 0-16,1-8 11 0,5 5-1 16,-6-1 0-16,7 1 0 0,-7-1-2 15,7-1 0-15,-7 5-11 0,0-2 0 16,0-2 1-16,-1 4-1 0,2-4-1 15,-1 4-1-15,0-4-1 0,-6 4 1 0,6 0 0 16,-1-3 1-16,-5 3 2 0,6-4 1 16,-6 4 2-16,6 0 1 0,-7-4-3 0,1 4 0 15,7-4 0-15,-9 4-2 0,9-3-1 16,-7-1-1-16,6 4 1 0,-1-3 1 16,-5 3 0-16,6-4-1 0,7 4-1 15,-7-3 1-15,0 3 1 0,7-4-1 0,-7 4 2 16,13-4-2-16,-7 4 0 0,1-4-2 15,-1 1-1-15,7 3 0 0,-6-4-3 0,6 1-1 16,-6-2 1-16,6 3 2 0,-7-2 2 16,1 0 0-16,-1 4 1 0,1-4-3 15,-7 4-28-15,0-3-53 0,0 3-64 16,-6 0-79-16,-1 0-104 0,-5 0-113 0,-8 0-33 16,0 0 15-16,0 0 47 0,-6 0 70 15</inkml:trace>
  <inkml:trace contextRef="#ctx0" brushRef="#br0" timeOffset="78750">17397 18148 207 0,'-6'0'273'0,"6"0"18"0,0 0-44 16,0 5-85-16,-7-5-52 0,7 0-33 15,0 0-16-15,0 0-7 0,0 0-6 0,0 3 0 16,0-3 2-16,7 3 2 0,-7 1 3 15,6 0 0-15,-6-1 0 0,6 5-1 16,2-4 3-16,4 4 3 0,-5 1 1 16,-1-1 0-16,8 4-2 0,-2-2-3 0,2 1-5 15,-8 0-6-15,7 3-4 0,0-2-9 16,0 2-6-16,0 1-4 0,0-4-7 16,0 4-8-16,0 0-6 0,0-1-2 15,-6 1-7-15,6-5-1 0,-7 5 1 0,8-4 1 16,-8 4-6-16,7-4-12 0,-7 4-14 15,1-5-24-15,-1-3-22 0,1 5-31 16,-1-1-23-16,8-5-27 0,-14 2-39 0,6 0-86 16,0-1-42-16,1-3 0 0,-7 0 12 15,7 2 33-15</inkml:trace>
  <inkml:trace contextRef="#ctx0" brushRef="#br0" timeOffset="79232.7">17618 18258 146 0,'0'-7'274'0,"0"0"19"0,0 3-18 16,-6-3-78-16,6 0-55 0,0 3-32 15,0-3-18-15,6 3-9 0,-6 0-3 0,0-4-3 16,0 5-3-16,8-1-2 0,-8 2-3 16,0 2-7-16,0-5-10 0,0 5-7 15,0 0-7-15,0 5-2 0,-8-5-2 16,8 6 0-16,-6 2 1 0,6-1 0 15,-6 1-1-15,-1 2 2 0,1 1 1 0,-1 4 3 16,1-1 1-16,-7 1 3 0,6 4-5 16,-6-2-5-16,0-2-9 0,0 7-3 0,0-3-3 15,0 3-8 1,0-5 3-16,-7 6 1 0,8-5 2 0,-2 0-1 0,1 1-1 16,-7-1-3-16,8-3-2 0,5 3-2 0,-6-7-2 15,0 4-1-15,0-4-5 0,6 3-14 16,1-6-28-16,0 3-34 0,-1-5-41 15,0 2-43-15,1-1-41 0,6-2-36 0,0 2-57 16,-6-3-68-16,6 0-13 0,0-4 13 16,6 0 29-16</inkml:trace>
  <inkml:trace contextRef="#ctx0" brushRef="#br0" timeOffset="79743.34">17873 18490 233 0,'6'-5'300'0,"1"2"23"16,-7-1-27-16,6 0-87 0,1 0-57 0,0 4-26 15,-1 0-10-15,8-2-8 0,-8 2-4 16,0 0-5-16,7 0-7 0,-6 2-9 16,6 2-7-16,-7 0-10 0,8 0-10 15,-8 4-10-15,6-5-6 0,-4 3-6 0,-2 6-7 16,0-4-4-16,1 3-3 0,-1-5-1 0,-6 6-3 16,0-5-4-16,7 4-2 0,-7 0-1 15,-7 1-2-15,7-2-2 0,-6-3-1 16,6 5-1-16,-7-2-2 0,1 2-1 0,0-5 0 15,-8 3-3-15,8-2-2 0,-8 3-1 16,8-4 1-16,-7 1-1 0,7-1 1 0,-1 0 0 16,-6-3 1-16,7-1 2 0,0 1-1 15,6 4 1-15,-8-5 0 0,8-3-2 0,-6 4 0 16,6 0 0-16,0-4 1 16,0 4-1-16,6-4 0 0,2 2 1 0,-8-2 2 15,12 0 0-15,-6 4 1 0,1-4 0 0,0 0 0 16,6 0 0-16,-7 0-5 0,8 0-18 15,-2 0-26-15,2 0-39 0,-2 0-46 16,1 0-58-16,1-4-74 0,-2 4-97 0,2-2-35 16,-2 2 4-16,2-4 28 0,5 0 51 15</inkml:trace>
  <inkml:trace contextRef="#ctx0" brushRef="#br0" timeOffset="80717.67">16980 18159 63 0,'0'0'261'0,"0"-3"23"0,0 0-17 0,0 3-58 15,0 0-60-15,0-5-46 0,0 5-29 0,0 0-17 16,0-4-11-16,0 4-5 0,0 0-4 16,0 0-1-16,0 0 0 0,0 4-1 15,7-4 2-15,-7 0-1 0,0 0 0 16,6 5 0-16,-6-5 1 0,0 0 3 0,7 0-2 15,-1 3 2-15,0-3 1 0,2 0-4 16,-2 0 0-16,0 0-2 0,1 0 4 16,6 0-3-16,-7 0 3 0,7 0 1 15,1 0 0-15,-2 0-2 0,2-3-5 0,-2 3-5 16,-5 0-4-16,6 0-4 0,6 0-1 16,-5 0-3-16,-2 0 1 0,2-5-2 15,5 5 0-15,1 0-1 0,-8-4-3 16,8 4-4-16,0-3 1 0,6-1-1 0,-7 1 3 15,8-1 2-15,-8 1 2 0,8-5 1 16,-2 4 0-16,1-3 0 0,7-1 0 16,-7 2-2-16,6 2 3 0,1-3 5 0,-7-1 1 15,7 4 2-15,-7-3 0 0,6 4-1 16,-6-1-4-16,1 1-2 0,-7 3-4 16,5-5-4-16,-5 2-1 0,0 3-2 15,-8 0-3-15,8-4-20 0,-7 4-40 0,0 0-62 16,0 0-81-16,1 0-138 0,-2 0-106 15,-6-4-41-15,8 4 11 0,-1-6 44 16,-1-3 74-16</inkml:trace>
  <inkml:trace contextRef="#ctx0" brushRef="#br0" timeOffset="85258.15">21327 11434 189 0,'6'-4'226'16,"7"-4"16"-16,-7 1-93 0,8 3-52 16,-2-2-25-16,2-2-12 0,5 0-9 15,-6 1-5-15,6 0 1 0,1 0 2 16,-7 3-2-16,13-3 1 0,-6 2-4 0,0 3-2 16,-8 2-6-16,8 2-3 0,-7 3-8 15,7 6-5-15,-14 0-6 0,7-1-6 16,-6 8-3-16,6 1-5 0,-7-1 1 15,0 1 1-15,-6-2 3 0,7 6 0 16,0-5 3-16,-7 1 2 0,0-1 1 16,6 0-8-16,-6 0 3 0,0-3 0 15,0 4 1-15,0-5-1 0,0 1-3 0,0-4 7 16,0 0-4-16,-6 0-2 16,6-4-1-16,0 1-1 0,0-5 0 0,0 1 4 15,0-1 2-15,0 1-1 0,0-4 2 16,0-4 0-16,6 4-1 0,-6-7-3 15,6 4-3-15,2-5-2 0,-2-3-3 16,0 1-1-16,1 2-2 0,-1-7-1 0,7 4-1 16,0-3-1-16,-7-5-1 15,8 4-1-15,-1-3 1 0,0 0 3 0,0 0 2 16,7-1 2-16,-8 1 4 0,2 0 2 16,5 0 1-16,-6-1 0 0,6 1-1 15,1 3 3-15,-6 0 2 0,5 1 0 16,-6 3 1-16,6 0 2 0,-5-1-3 15,-2 10 0-15,-5-6-5 0,0 8-1 16,6-4-2-16,-13 4 0 0,6 4 1 16,0 0-1-16,-6 2 2 0,0 2-2 0,8 3-1 15,-8 0 2-15,0 4-2 16,0-1 2-16,6 5 2 0,-6-5 2 0,0 5 3 16,0-2 0-16,0 3 4 0,0-2-1 15,0 0 0-15,0 1-1 0,6-2-1 16,-6-2-2-16,0 3 2 0,0-2-4 15,0-2 0-15,6 1-9 0,-6-1-14 0,0-2-22 16,7-2-25-16,0 1-30 16,-1-3-36-16,1-1-43 0,-1 0-67 0,-6 0-35 15,14-3-6-15,-8-4 14 0</inkml:trace>
  <inkml:trace contextRef="#ctx0" brushRef="#br0" timeOffset="85935.5">22454 11572 180 0,'0'0'240'0,"0"-3"14"0,0-1-73 16,0 4-60-16,0-3-26 0,0 3-11 16,0 0-12-16,0 0-8 0,0-4-2 0,6 4-5 15,-6-3-2-15,7 3-4 0,-1-4-2 16,7 0-1-16,0 0 1 0,1 1 0 15,5-1 0-15,0-3-4 0,1 4-3 16,-1-5-6-16,7 4-5 0,-6-3-13 16,7 3-4-16,-9 1-4 0,2-1-9 15,-7 4-2-15,7-4-7 0,-14 4-11 16,8 0-24-16,-2 4-31 0,-5-4-27 16,-1 4-32-16,1-1-31 0,-7 1-40 15,7-1-62-15,-7 1-17 0,0 0 9 0,0-1 19 16</inkml:trace>
  <inkml:trace contextRef="#ctx0" brushRef="#br0" timeOffset="86157.9">22480 11690 48 0,'-7'3'255'16,"7"-3"25"-16,7 4 20 0,-1-4-88 15,1 0-56-15,5-4-22 0,2 1-13 16,-1-1-8-16,6 0-14 0,8 1-15 16,-8-4-17-16,7 3-19 0,0-3-21 0,-6 3-34 15,6 0-55-15,-7 4-79 16,1-3-126-16,-8 3-66 0,2 0-32 0,-8 0 1 16,1-4 37-16</inkml:trace>
  <inkml:trace contextRef="#ctx0" brushRef="#br0" timeOffset="91393.89">23614 11185 19 0,'6'0'205'0,"0"0"6"16,1 0-14-16,-7 0-91 0,0 0-49 16,7 0-27-16,-7 0-12 0,0 0 1 15,0 0 2-15,0 3-3 0,0-3 5 0,0 4 1 16,0-4 2-16,0 2-9 0,0 4-3 15,0 0 2-15,0-2 1 0,0 3 2 16,0 1 3-16,0 3 4 0,0 0 0 16,0 3 2-16,6 1-2 0,-6-1 1 15,6 5-5-15,-6 2-3 0,7-1-2 16,-7 1-4-16,0-3 0 0,0 4 0 16,7 1-2-16,-7-2 0 0,0 2 0 15,0-1 0-15,0-4-1 0,0 0-2 16,0 1 2-16,0-2 1 0,0 5-2 0,-7-7 0 15,7 4-5-15,0-1-6 0,0-3-11 16,0 0-15-16,0-1-18 0,0 1-17 16,0-1-14-16,0-3-9 0,0-4-15 15,0 1-26-15,0-2-42 0,7 2-32 16,-7-4-9-16,0 0 4 0</inkml:trace>
  <inkml:trace contextRef="#ctx0" brushRef="#br0" timeOffset="92047.14">23959 11393 90 0,'0'-4'196'0,"6"-6"8"0,-6 6-62 15,7-3-51-15,-7-1-26 16,6 0-13-16,-6 6-9 0,7-6-8 0,-7 1-3 16,-7 2-4-16,7 2-3 0,-6 3-8 15,-1-4-7-15,1 8-5 0,-7-1-3 16,-1 2-2-16,2 2 0 0,-8 3 0 16,7 6-2-16,-7-2 2 0,8 1 0 15,-2 3-2-15,2 1 1 0,-1-2 3 16,6 3 5-16,0-2 5 0,7 0 3 0,0-4 8 15,0 5 3-15,0-4 7 0,7-5-2 16,0 1-2-16,-1 0-1 0,7 0-2 16,-7-4 0-16,8 1-8 0,-2 0 1 15,2-5-2-15,-1 1-2 0,-7-2-2 16,7-2-3-16,0 0 0 0,7 0-1 16,-7-2 2-16,0-2 5 0,6 1 4 15,-5-5 4-15,5 0 4 0,0 1 2 0,-6-4 1 16,7 0-2-16,0 0-2 0,-8 1-5 15,2-5 0-15,-1 1-3 0,-1-2-5 16,-4 2 0-16,-2-2-4 0,-6 3-1 16,0-3-5-16,-6 1-10 0,-2 1-11 15,2-1-21-15,-7 5-20 0,0-1-27 16,-6 4-27-16,-1-1-26 0,7 1-44 0,-7 3-60 16,1-4-20-16,6 6 3 15,-7-2 17-15</inkml:trace>
  <inkml:trace contextRef="#ctx0" brushRef="#br0" timeOffset="95108.92">22082 11389 52 0,'7'-7'196'0,"-1"0"12"0,1-4-51 0,-1 4-50 16,1 0-29-16,0-5-15 0,5 1-14 16,-6 5-6-16,2-6-3 0,-8 4-8 15,6-3 2-15,-6 5 1 0,6-2 3 16,-6-3 0-16,0 3 1 0,0 5-3 15,0-4-2-15,-6-1-5 0,0 0-9 16,-8 6-8-16,2-6-7 0,-8 8-6 16,0 0-1-16,-5 0 0 0,-2 8 2 0,1 2 2 15,0 1 2-15,0 7 0 0,0 0-2 16,-1 5-1-16,2 3-2 0,-1-1-1 16,6 1 0-16,-6 3 0 0,7-2 2 15,-1-6 1-15,0 5 3 0,7-8 3 16,0 4-1-16,7-4 2 0,-1 0 0 15,1-3-4-15,0-1-2 0,6 1-1 0,0-3 0 16,0-3-1-16,6 0-3 0,-6-2 1 16,13-3 1-16,-7-4-1 0,7 0-1 15,0 0-3-15,7-4-2 0,0-3-4 16,-1-4-1-16,7 0 11 0,0-5-6 16,7 2-3-16,-7-1 2 0,6-6 6 15,1 2 5-15,6-6-5 0,-7 3 9 0,1-4 5 16,0 1 3-16,-8-2-1 0,8 2-3 15,-13 3-3-15,0 0 1 0,-8 5-2 16,-5-3-3-16,0 9 0 0,-14-3-3 16,0 6-5-16,-5 1-2 0,-8 3-4 15,-6 4-3-15,-1 4-3 0,-5 3 1 16,-1 4 4-16,-5 4 4 0,5 4 4 16,-6-2 4-16,7 5 3 0,-8 1-1 0,8 2 0 15,-1 1 1-15,1-1 2 0,5 4 3 16,-5 1 1-16,6 0 3 0,7-1-3 15,-8-4 1-15,14 5-1 0,0-8-2 16,7 4-1-16,-1-5 0 0,14-2 1 16,-1-1-2-16,7-3-1 0,13-4 0 15,0-4-1-15,7 1-3 0,6-5-1 0,7 1 3 16,6-8 3-16,7 1 3 16,6-5 2-16,0 1 2 0,12-4 2 15,2-4-8-15,6 0-8 0,0-3-16 0,6 3 1 16,0-3 2-16,1 0 2 0,-1 0 4 15,6-1 17-15,-5-3 7 0,-1 0-5 16,0 4-5-16,-13-3-5 0,7-5-4 16,-13 4-12-16,-1 3 6 0,-6-4 3 0,0 2 7 15,-6-1 4-15,-7 4 4 0,-7 0 3 16,-5 3 0-16,-7 3-3 0,-7 3-2 16,-7-3-1-16,-6 8-2 0,-6-3-2 15,-1 7-1-15,-12 0-4 0,-8 0-1 16,-5 3-6-16,-7 5 3 0,-6-2 2 15,-1 9 4-15,-13-3 3 0,1 6 1 16,-8 1 3-16,1 2-3 0,-7 5 2 0,8-1-2 16,-8 2 1-16,7 2 3 0,7 0 0 15,-2 0 1-15,15 0 0 0,-1 1-2 16,7-1 1-16,6-3-1 0,8 0 2 16,-2-1 0-16,14-4-2 0,7 2 2 15,6-4 3-15,7-1 1 0,6 0 3 16,7-4 5-16,5-2 0 0,1-5-2 0,7-3-3 15,7-4-2-15,-2 0-4 16,2-8-4-16,-1 1 5 0,-1-4 3 0,-4 0 2 16,5-7 3-16,-7 4 1 0,8-9-1 15,-15 5-3-15,8-4-4 0,-7 0-5 16,0 0-5-16,-6 0-1 0,-7 0 0 16,-6 0-4-16,-1-1 1 0,-6 2 2 0,0-1 3 15,-13 4 2-15,0-1 0 0,0 1 2 16,-7 4-4-16,-5-2-10 0,-2 2-20 15,-5 6-38-15,-1 1-56 0,-6 5-116 16,-13-4-59-16,0 4-22 0,0 2 1 16,-6-4 28-16</inkml:trace>
  <inkml:trace contextRef="#ctx0" brushRef="#br0" timeOffset="96983.97">11983 11543 10 0,'6'-3'198'0,"-6"-1"8"16,6 0-24-16,-6 4-78 0,7-3-43 15,-7 3-23-15,0 0-11 0,0 0-6 16,0 0-4-16,0 0 0 0,0 3-4 0,0 1-2 15,0-4-1-15,0 4 5 0,0-1-1 16,0 1-6-16,0 4 3 0,0-5 1 16,0 4 2-16,0 0-6 0,0 1 4 15,0-1 6-15,0 4 1 0,0 0 0 16,0 1 1-16,0 2 1 0,0 1-1 16,0-1 0-16,7 1 0 0,-7-1-2 15,0 5-2-15,0-5 0 0,6 5-2 0,-6 3 1 16,0-4 0-16,0 4-1 15,0 0 0-15,0 4-1 0,0-5-2 0,0 6-2 16,0-2-2-16,0 1-3 0,0-1-2 16,-6 1-3-16,6-1-1 0,0 5-3 15,-7-5-2-15,7 4-3 0,0-2 0 16,0 2 2-16,-7-3 3 0,7 3 3 16,0-4 4-16,-6 5 5 0,6-5 4 15,0-3-2-15,-6-1 0 0,6 2 0 0,0-4-1 16,0-1 0-16,0 4-3 0,0-8-7 15,0 5-19-15,0-1-30 0,0-3-74 16,0-5-85-16,6 5-45 0,-6-3-17 16,0-5 5-16</inkml:trace>
  <inkml:trace contextRef="#ctx0" brushRef="#br0" timeOffset="99922.98">12048 11532 160 0,'0'-3'215'16,"0"0"9"-16,6 3-90 0,-6-5-56 15,0 5-30-15,0 0-18 0,6 0-14 16,-6 0-8-16,0 0-4 0,0 0-2 0,8 0 1 16,-8 5-2-16,6-5 5 15,-6 0 5-15,6 0 4 0,0 3 5 0,8-3 0 16,-8 3 2-16,7 1-4 0,1-4-3 15,-8 4-7-15,7-4-1 0,0 3-4 16,6 1 0-16,-5-4 6 0,5 4-3 16,-6 0-2-16,7-4-2 0,-1 3 1 15,7 1-3-15,-6-4-6 0,6 0 1 16,-7 3 2-16,7-3 4 0,1 0 2 16,-1 4 3-16,0-4 1 0,-1 0 4 0,1 0 2 15,1 0-3-15,-1-4-1 16,0 4 1-16,0 0-1 0,0 0 1 0,7 0-1 15,-14 0 1-15,7 0 0 0,0-3-3 16,7 3 1-16,-7 0-2 0,0 0-1 16,0 0-1-16,1 0-3 0,-2 0 1 15,1-4-2-15,0 4 0 16,0 0 2-16,1-3 1 0,-1 3 1 0,0 0 2 16,-7 0 0-16,1-4 1 0,6 4 0 0,-7 0 1 15,1 0-2-15,0 0 0 0,6 0-2 16,-7 0-1-16,1 0-3 0,6 0 3 15,0-4 3-15,-7 4 1 0,7 0 4 16,7 0 3-16,-7 4 2 0,0-4-2 16,7 0-1-16,-7 0-3 0,6 0-2 15,-5 0 1-15,5 0-1 0,1 0 2 0,-1 0 0 16,1 0 2-16,-1 0 2 0,1 0 1 16,-1-4 0-16,1 4-1 0,-7 0-2 15,6-4-3-15,1 4-4 0,-1 0-3 16,1-3-3-16,-7-1-3 0,7 4-1 15,-1-4 0-15,2 4 4 0,-2-3 1 16,1 3 3-16,-1-3 3 0,1 3 1 0,-1-5 2 16,1 5 1-16,-1-3 0 0,1-1 2 15,-1 4-1-15,1-4-1 0,5 1 2 16,-4 3-3-16,5-4-1 0,-7 4-1 16,1-3-1-16,-1 3-1 0,1 0 0 15,-1-4 0-15,1 4-1 0,-1 0 0 16,-5-4 0-16,5 4-2 0,1-3-2 15,-7 3 0-15,6 0-2 0,-6 0 0 0,7-4 1 16,-7 4 4-16,7 0 0 0,-7-5 3 16,0 5 2-16,0 0 2 0,7-2-1 15,-14 2 1-15,7 0 1 0,6 0-1 16,-5-5 1-16,-1 5 0 0,-6-2-1 16,12 2 1-16,-6 0-3 0,1-4-2 0,-2 4-2 15,7 0-1-15,-5 0-1 0,5-4-2 16,-6 4 0-16,7 0-2 0,-7 0 1 15,7 0-1-15,-1 0-2 0,1 0-1 16,0-4-2-16,0 4 0 0,-1-4-1 16,7 4 2-16,-7-4-5 0,1 4 9 15,-1-3 7-15,7 3 5 0,-5-4-2 16,5 4 6-16,-7-2 9 0,7-4-3 0,0 4-3 16,0-2-2-16,0 0 3 0,7 0-7 15,-1 1-3-15,2-1-4 0,-2-4-3 16,1 6-3-16,-1-3-2 0,1-2-3 15,5 3 1-15,-4-3 2 0,4 0 2 16,1 3 6-16,1-3 4 0,-1 0 5 16,7 0 1-16,-8-1 0 0,2 4 0 15,-1-4-2-15,0 1-4 0,-6 5-2 16,-1-4 0-16,1 0-3 0,-7 2-2 0,0 0-1 16,0 1-2-16,-6 3-1 0,-1-4-2 15,-5 4-1-15,-1 0 0 0,0 0 0 16,-1 0-1-16,1 0 1 0,-6 4 0 15,0-4 3-15,-1 3 1 0,1-3 2 16,-7 4 3-16,6-4 0 0,-6 4-4 16,1 0 1-16,-2-4 2 0,2 2 0 0,-2-2 1 15,1 6-1-15,-6-4 5 0,6-2-1 16,-7 4-6-16,2-1 0 0,4-3 0 16,-6 5 0-16,1-5 0 0,0 3 0 15,-1 1 3-15,1-4-2 0,-1 4 0 16,0 0 0-16,2-4-1 0,-8 2 0 15,6 3 1-15,0-2 1 0,0 1-1 16,2-4 0-16,-8 4 0 0,6-1-1 16,0 1 0-16,-6 0-1 0,7-1-1 15,-7 1 0-15,6-1 0 0,-6 1 0 0,7 3 0 16,-7-2-3-16,0 1 1 0,0 2 0 16,0 3 0-16,0-5-1 0,0 6 2 15,0-1-2-15,0 1 5 0,0-3 0 16,-7 3 1-16,7-1 1 0,0 0 1 15,0 4 5-15,-6-4-5 0,6 4 2 0,0-5 0 16,0 5 0-16,-7 3-1 0,7-3 1 16,-6 0 0-16,6 3 0 0,0-3 0 15,-6 3-1-15,6-4 1 16,-8 5-1-16,8-1 0 0,0 0-1 0,0-3-1 16,-6 4 1-16,6-1 0 0,0 0 0 15,0-3 0-15,0 3-2 0,0 0-1 16,0 0 1-16,0-2-1 0,0 2 0 0,6 0 0 15,-6-3-1-15,0 3 1 16,0-3-2-16,8-1 1 0,-8 1-1 0,0 3 0 16,6-4 0-16,-6 6-1 0,6-6 0 15,-6 4-1-15,0-4 0 0,7 1-2 16,-7 4 0-16,0-5 1 0,0 4 1 16,6-2-1-16,-6-2 0 0,0-3 2 15,0 1 1-15,7 2-1 0,-7-7 2 16,0 3 1-16,0-2 0 0,0 3 1 0,7-3 1 15,-7-1-1-15,0-4-1 0,0 6 0 16,0-2 1-16,0-4 1 0,0 4 2 16,0-3-1-16,0 0 0 0,0 3 0 15,0-3 0-15,0-2 0 0,0 4-2 0,0 0 0 16,0-2 0-16,-7 0-1 16,7-1 0-16,0-3-1 0,-7 4-1 0,1 0 0 15,6-4 0-15,-7 4 0 0,1-4 1 16,0 0 0-16,-2 0-1 0,2 0 0 15,0 0-1-15,0 0 0 0,-2 0 0 16,-4 0 2-16,5 0-1 0,-6 0-2 16,0 0-1-16,1 0 1 0,-2 0-1 15,-6 0-2-15,1-4 4 0,-1 4 3 16,-6 0 1-16,7-4 7 0,-7 0-1 0,0 4 1 16,0-3-1-16,-1-1-1 0,1 0-1 15,1 0-7-15,-1-4 3 0,0 6 0 16,-1-2 1-16,-5 1-1 0,6-5-1 15,-7 4 0-15,1 0 0 0,-7 1-2 16,6-5-2-16,-13 6-1 0,1-7 0 0,-7 6-5 16,-1 3 5-16,-5-4 3 0,-1 4 4 15,6 0 5-15,-4 0 4 16,-2 0 5-16,0 4-2 0,-6-4-1 0,7 3-4 16,-7 1-3-16,6-4-6 0,-7 5-1 15,7-5-4-15,1 2-3 0,0-2 2 0,-1 5 2 16,0-5 3-16,1 0 3 0,5 0 3 15,1 0 3-15,0 0 3 0,0 0-2 16,6-5-2-16,7 5-1 0,-6-2-2 16,5-3-1-16,8 5-1 0,-7-4-1 15,6 1-1-15,1 3-2 0,-1-4 1 0,1 1-2 16,-1 3-2-16,1-4 0 0,-2 4 0 16,2 0-5-16,-1-4 1 0,-6 4-1 15,7 0 3-15,-7 0 3 0,7 0 4 16,-8 0 8-16,1 0 0 0,6 0 4 15,-5 0-1-15,-2 0-1 0,1 0-1 16,0 0-2-16,-7 0 0 0,7 0-3 0,-6 0-1 16,5 0-2-16,-5 0-2 0,5 0-1 15,8 0-2-15,-7 0-1 0,7 0-2 16,5 0 0-16,-5 0 0 0,-1 0 1 16,7 0-1-16,0 0 1 0,0 0-2 15,-7 0 4-15,8 0 2 0,-8 0 3 0,0 0 4 16,1 0 3-16,5 0 3 0,-5 0-4 15,-7 0 1-15,7 4-2 0,-1-4 0 16,0 0 0-16,1 0-4 0,-1 0 4 16,1 0-4-16,-1 0-1 0,0 4-1 15,-6-4 0-15,7 0 0 0,-1 3-2 16,7-3 0-16,-7 4-1 0,1-4 0 0,-1 3-4 16,1-3-1-16,-1 4 2 0,1-4-3 15,6 5 3-15,-7-5 0 0,1 2 5 16,5-2 4-16,-5 5 2 0,-1-2 2 15,7-3 2-15,0 3-1 0,-6 1 0 16,5-4-1-16,1 4 0 0,-6 0-1 16,5-4 1-16,-5 4-1 0,6-4-1 0,-7 0-1 15,7 3-5-15,-7-3 1 16,7 4-1-16,-6-4 1 0,7 0-3 0,-2 2 0 16,1-2 4-16,0 0-3 0,6 6 0 15,-6-6-3-15,1 0 0 0,5 2 1 16,-6-2-2-16,-1 0 0 0,8 4 0 15,-7-4-1-15,0 0 2 0,0 4 1 16,0-4 3-16,7 0 2 0,-8 4 2 16,8-4 2-16,-8 0 2 0,8 3-1 15,0-3 2-15,-1 0-2 0,-7 4 2 0,9 0-1 16,-2-4 0-16,0 4 0 0,-5-4-2 16,5 0 1-16,0 2-3 0,1-2-1 15,-1 5-2-15,0-5 1 0,1 0 0 16,-1 0 0-16,8 0 2 0,-8 3-1 0,0-3 1 15,1 0-1-15,5 4-1 16,-5-4-1-16,6 0-1 0,0 0 0 0,-7 0-1 16,8 0-2-16,-2 0 1 0,8 0 0 15,-7 0-6-15,6 0-15 0,1 0-29 16,6 0-43-16,-7 0-65 0,7 0-97 16,-6 0-74-16,6 0-27 0,0 0 5 15,0 0 35-15</inkml:trace>
  <inkml:trace contextRef="#ctx0" brushRef="#br0" timeOffset="100902">12341 13268 120 0,'0'-2'199'0,"7"-6"3"15,-7 4-69-15,0 1-50 0,0-1-26 16,0-4-14-16,0 8-5 0,0-3-3 15,0-1-3-15,0 1-1 0,0-1-4 16,0 4-7-16,0 0-5 0,0 0-5 16,0 0-3-16,0 4-3 0,0-1 2 15,0 4 1-15,0 5 4 0,0-2 3 16,0 5 2-16,0 0 2 0,-7 6 1 0,7-2 1 16,0 7-2-16,0-4-2 0,-7 7-1 15,7-4-2-15,-6 4-5 0,6 0-3 16,-7 2-3-16,7-2-4 0,-6 0-3 15,6 0-1-15,0 5-1 0,0-5-1 16,0-4 1-16,0 5 2 0,0-5 1 16,0 2 4-16,0-2 0 0,0-4-7 0,6-2-22 15,-6 0-41-15,7-2-74 0,-7-1-64 16,6-6-35-16,-6-2-6 0,7 3 13 16</inkml:trace>
  <inkml:trace contextRef="#ctx0" brushRef="#br0" timeOffset="103131.31">12341 13145 135 0,'0'-8'211'0,"0"1"8"0,0 3-80 16,0-4-55-16,0 5-24 0,0-4-16 15,0 3-11-15,0 1-6 0,0-1-4 16,0 0-5-16,0 4-4 0,7-4-3 16,-7 1-1-16,6 3 0 0,0-4 1 15,0 4-2-15,2 0 1 0,-2-4 2 0,7 4-1 16,-7 4-3-16,14-4-1 0,-7 0 0 16,0 0 1-16,7 4 2 0,-1-4 5 15,1 3 9-15,6 1 6 0,-7-4 3 16,7 4 3-16,0-4-1 0,1 4-4 15,-1-4-4-15,0 0-5 0,0 0-2 16,7 0-3-16,-8 0-1 0,8 0-2 0,0 0 0 16,-8 0 1-16,9-4 2 0,-2 4 0 15,-7 0-1-15,9-4-1 0,-9 4 0 16,1 0-2-16,0-4-4 0,1 4-1 16,-1 0 0-16,-6 0-1 0,5 0-2 15,1 0-1-15,0 0-3 0,7-3 2 16,-7 3 2-16,13 0 2 0,-7-4 2 0,8 4 4 15,-7-4 1-15,5 1 3 16,1 0-1-16,7-2 2 0,-7 1-1 0,0 1 1 16,7-2 3-16,-7-1 1 0,7 3-2 15,-7-5 1-15,0 4-2 0,0-4-3 16,-6 6-5-16,6-3-5 0,0-2-4 16,-7 4-4-16,8-1-4 0,-8 0 1 15,7 0 4-15,-6 4 4 0,-1-3 4 0,7-1 2 16,-6 1 5-16,6-1 2 15,0 4 1-15,7-3 0 0,-7-1-2 0,6 0 3 16,1 0-5-16,-7 1-5 0,7 3-3 16,-1-4-3-16,-6 0-3 0,1 4-8 15,5-3 2-15,-6 0-2 16,1 3 0-16,-2-5-1 0,1 5 3 0,1 0 4 16,-1-4 2-16,-7 1 2 0,7 3 6 15,1-3 3-15,5-1 1 0,-6 0 1 0,1 1-1 16,-1-1 0-16,6 0-2 0,-6-4-2 15,7 4-1-15,0 2-3 0,-8-5-1 16,1 2-2-16,7-2-2 0,-7 3-3 16,0-3-2-16,7 3-1 0,-7-3-2 15,0 4 0-15,1-5 4 0,-2 4 3 16,1 1 5-16,1-5 4 0,-1 5 5 0,0-4 2 16,-1 2-2-16,2 2 0 0,-7 0-1 15,6-1-2-15,-1 0 0 0,2 1-2 16,-7-1 0-16,5 0-2 0,-5 4-3 15,-1-4-1-15,7 1 3 0,-5 3-4 16,5-5-2-16,-1 3-4 0,1 2 0 16,1-4-5-16,-1 4-2 0,0-3 4 0,0 3 5 15,0 0 6-15,6-4 6 0,-5 4 5 16,5-4 2-16,1 4-1 0,-7 0-1 16,6-4-4-16,1 4-2 0,0 0-2 15,0 0-2-15,-1 0 0 0,-5 0-2 16,5 0 0-16,-6 0-2 0,0 0-3 15,0 0 0-15,0 0-4 0,1 0 0 16,-8 0 1-16,7 0 3 0,-6-4 2 16,-7 4 3-16,0 0 2 0,0 0 3 0,-7 0 10 15,1 0-5-15,-7 0-3 0,0 4-3 16,-7-4-1-16,1 0-2 0,6 0-9 16,-13 0 4-16,7 4 2 0,-1-4 1 15,-6 4 2-15,6 0 0 0,2-4-3 16,-8 3 2-16,0 1-1 0,6-2 1 15,-6 3-1-15,6 2-1 0,-6-3 2 16,0 3 0-16,0-3-1 0,6 3 1 0,-6 1-1 16,0-1-1-16,0 0 0 0,0 4 0 15,0 0 0-15,0 0-2 0,0 0 1 16,0 4-1-16,0-1 0 0,0 1-2 16,-6-1 1-16,6 1 0 0,0 4-2 15,6-1 3-15,-6-3 4 0,0 2 1 16,0 3 0-16,0-3 5 0,0 2 1 0,7 0 1 15,-7-2-1-15,0 2 1 0,0-1 0 16,0 3 0-16,0-1-2 0,0-3 0 16,0 6 0-16,0-5-2 0,0 4 0 15,7-1 1-15,-7-2 0 0,0-1-2 16,6 5 1-16,-6-5 0 0,7 4-1 16,-7-3-2-16,6-2 1 0,-6 2 0 15,6 0-2-15,-6 1 0 0,8-1-1 16,-8 0 0-16,0-1-1 0,6 1 0 15,-6-2-3-15,0 2 1 0,6-4 2 0,-6-1-1 16,0 1-1-16,0-1 1 0,0 1 3 16,0-3-2-16,0-2-1 0,-6 1 1 15,6-3 0-15,0-1-2 0,0-3 1 16,0-1 0-16,-6 0 1 0,6 2 1 16,0-1 0-16,0-4 1 0,-8 0 1 15,8 0-1-15,-6 0 0 0,-7-4-1 0,7 4-2 16,-8-5 1-16,2 2-1 0,6 3-1 15,-14-3 0-15,6-1-2 0,-5 0 2 16,6 1 2-16,-6-1 1 0,-1 4 1 16,0-4 5-16,-5 0 3 0,-2 1 0 15,1 3 1-15,-13-4 0 0,7 1-1 16,-14 3-1-16,1 0-1 0,-8-4-3 16,1 4-3-16,-1 0-3 0,-5 0-2 0,0 4-5 15,-1-4-4-15,1 3 4 0,-1 1 4 16,0-4 6-16,0 3 2 0,1 1 6 15,-7 0 3-15,0 0-2 0,0-1-3 16,-8 1-4-16,2 0-5 0,-8-1-5 16,2 0-2-16,-2-3 3 0,-6 5 2 15,8-1 5-15,-2-4 3 0,8 3 4 16,-2 0 1-16,2 1-3 0,0 0-3 0,-1-1-5 16,0 2-3-16,7-2-1 0,-7 1-6 15,7 0 4-15,-6 0 2 0,6-2 6 16,0 2 2-16,-1 0 4 0,1 0 6 15,-1-4-1-15,1 3-2 0,0 1-2 16,7-4-4-16,5 0-2 0,-5 0-3 16,13 0-1-16,-2 0-2 0,2 0-2 15,-1 0 2-15,7 0-3 0,-6 0 3 0,5 0 3 16,-5 0 3-16,6 0 3 0,-7 0 3 16,0 0 3-16,1 0 0 0,6 0-2 15,-7 0 0-15,1 0-1 0,-1 0-4 16,1 4 0-16,5-4-1 0,-5 0-1 15,6 0-3-15,-7 0-1 0,7 0-3 16,-7 4 0-16,1-4-4 0,5 0-1 0,1 3 3 16,-6-3 1-16,6 4 4 0,0-4 3 15,-6 3 4-15,5-3 5 0,1 4 0 16,0-4 0-16,7 0-1 0,-1 0 1 16,1 0-3-16,-8-4-1 0,14 4 0 15,-7 0-1-15,1 0-1 0,-1 0-2 16,7 0-1-16,-7 0-1 0,7 0-2 0,0 4 0 15,-6-4 0-15,6 3-3 16,0-3 1-16,0 4 0 0,0 0-1 0,0 0 1 16,-1-4-1-16,8 3 2 0,-7 1-2 15,0-4 2-15,-7 4 3 0,7-1 2 16,-6 0 4-16,6 1 2 0,-7-4 2 0,7 5 1 16,0-2-2-16,-1-3 1 0,2 3-1 15,-8 1 1-15,8 0-2 0,-2-1 1 16,7-3-2-16,-6 4-4 0,0 0-2 15,7-4-9-15,-1 4-25 0,0 0-46 16,1 0-55-16,-1-2-68 0,2-2-102 16,-2 4-50-16,0-4-7 0,7 0 27 15,-7 0 48-15</inkml:trace>
  <inkml:trace contextRef="#ctx0" brushRef="#br0" timeOffset="103976.43">12406 14584 205 0,'0'-7'230'0,"0"0"10"0,0 3-97 0,0 0-58 16,-7 0-30-16,7 1-22 0,0 3-13 15,-6 0-11-15,-1 3-2 0,7 5-2 16,-6-4 2-16,0 6 4 0,6 1 9 15,-8 0 6-15,8 3 7 0,-6 6 5 16,6-2 3-16,-6 4 1 0,6 0-4 16,0 3-2-16,-6 1 0 0,-1 3-4 0,7-3-2 15,0 3-4-15,-7 0-3 0,7 0-4 16,-6 5-5-16,6-9-3 0,0 4-6 16,0-3-2-16,0 0-3 0,0-3-3 15,6-2-2-15,-6-3-6 0,7 1-11 16,0-2-19-16,-1-5-17 0,0-1-21 15,0 0-27-15,2-8-40 0,4 1-69 0,-5-4-28 16,-1-4-3-16,1-4 10 16</inkml:trace>
  <inkml:trace contextRef="#ctx0" brushRef="#br0" timeOffset="105943.58">12419 14616 145 0,'0'-17'227'16,"0"-2"16"-16,0 1-63 0,0-1-61 15,0 5-29-15,0 3-17 0,0-3-9 16,0 5-10-16,0 2-7 0,0 1-1 16,0-2-12-16,0 0-8 0,0 5-9 0,6-1-2 15,1-4-2-15,0 6-7 0,-1-2 5 16,7 0 7-16,0-3 9 0,0 3 2 15,7 0 2-15,0 0 3 0,-1 2-1 16,0-3-3-16,8 2-6 0,-1 3 1 16,-1-4-3-16,8 4 0 0,0-4-2 15,0 4-1-15,5-3 1 0,1 3-3 16,0-4 0-16,7 0 0 0,-1 1 0 0,8-1 0 16,-1 1-6-16,7-1 2 0,-7 0 0 15,7 1 2-15,-1-2 2 0,0 2 4 16,1 0 9-16,0-5 4 0,-1 8 0 15,1-3-4-15,0 3-3 0,0-5-7 16,-7 5-8-16,-1 0-6 0,8-3-7 16,-6 3-5-16,-1 0-4 0,7 0 2 0,-8 0 3 15,8 3 4-15,-7-3 5 0,7 0 6 16,0 0 4-16,-1 0-2 0,1 0-1 16,6 0-3-16,-6 5-5 0,0-5-3 15,-1 3-4-15,1-3-4 0,0 4-4 16,-1 0 0-16,0-1 3 0,1-3 5 0,0 3 4 15,-1 2 5-15,1-5 4 16,0 3 1-16,6-3 0 0,0 0-1 0,1 0-5 16,-1 0-3-16,0 0-2 0,0 0-6 15,0-3-5-15,0 3 0 0,0-5 5 16,-7 5 4-16,1-3 6 0,0 3 9 16,0 0 12-16,-7-3 4 0,0 3 2 0,-6 0 1 15,6 0-2-15,-7 0-4 0,7 0-6 16,-5 0-6-16,-2 0-6 0,1 0-5 15,-1 0-4-15,1 0-3 0,5-4-4 16,-4 4 2-16,4-4 3 0,1 1 4 16,-6-2 6-16,6 2 3 0,0-1 4 0,1 1-2 15,-1 3 0 1,0-5-4-16,0 3-3 0,0 2-3 0,0 0-1 0,0-4-3 16,1 4-2-16,-1 0-3 0,-1 0-2 15,-4 0 0-15,5-4 4 0,-1 4 2 16,-5 0 3-16,0-4 6 0,6 4 4 15,-7 0 2-15,1-3 0 0,-7 3-2 0,1-4 0 16,-1 4-4-16,-7 0 0 16,-6 0-3-16,1 0 0 0,-1 0-1 0,-7 0-1 15,-6 0 0-15,6 0 0 0,-5 4 0 16,-2-4-2-16,2 0 1 0,-8 3 1 16,7-3 0-16,0 4 0 0,-6 0 0 15,5-4 0-15,2 4-1 0,-8-4-1 16,7 2 1-16,-6-2 0 0,6 5 1 15,-7-5-2-15,0 3 1 0,2 1 0 16,-8-4-1-16,6 3 0 0,0-3-1 0,1 5 0 16,-7-2 0-16,6 1 0 0,-6 0 0 15,0 2 1-15,7-1 0 0,-7 2 0 16,0-3-2-16,6 3 1 0,-6 4 1 16,0-4-2-16,0 5 0 0,0-2-1 15,0 1 2-15,0-1 0 0,0 5-2 16,7-3 0-16,-7 3 1 0,0-1-1 0,0 1 0 15,0 4 0-15,0-5 1 0,0 3 2 16,0 6 3-16,0-4 1 0,0-1 2 16,0 0 3-16,0 0 1 0,0 1 0 15,0-1 0-15,0 0-1 0,0 0 0 16,0 1-2-16,6-4 0 0,-6-1 0 16,0 5 3-16,-6-5-1 0,6 1-3 15,0-1 0-15,0 1 1 0,0-4-3 16,6-4-5-16,-6 0 1 0,0 1 1 15,0 0 1-15,0-2 0 0,0-1 0 0,0-2 0 16,-6 1-1-16,6-4 1 0,0 3 0 16,0 2 0-16,-7-5 0 0,1 3 2 15,-1-3 0-15,1 0 0 0,-7 3 0 16,-1-3 0-16,-5 0-1 0,0 0-1 16,-8 0 0-16,-5 4-3 0,6-4 0 15,-13 0 0-15,6 0-4 0,-5 4 0 0,-9-4-1 16,9 0 2-16,-9 3-1 0,2-3 1 15,-1 4 6-15,1-4 2 0,-1 4 2 16,1 0 5-16,-7-4 0 0,6 3 0 16,-6-3-2-16,0 0-1 0,-1 0-2 15,2 0-2-15,-8 0-3 0,0 0-4 16,7 0-2-16,0-3-2 0,0 3-3 0,0 0 2 16,-1 0 4-16,8 0 4 0,-1-4 3 15,-5 4 3-15,5 0 6 0,0-4-1 16,0 4 0-16,1 0-2 0,-1 0 1 15,1 0-3-15,-7 0-2 0,5 0 5 16,2 0-6-16,-7 0-4 0,7 0-2 16,-1 0-3-16,1 0-2 0,-1 0-9 15,7 0 10-15,-7 4 2 0,7-4 4 0,-6 4 4 16,5-4 5-16,-5 0 4 0,-1 3-6 16,1-3 3-16,-2 4 0 0,-4-4 0 15,-1 3-3-15,-1-3-4 0,1 4 1 16,0-4-3-16,6 0-3 0,-6 3-4 15,7-3 0-15,-1 0-2 0,-6 0 3 16,6 0 2-16,1 4 4 0,-1-4 5 16,1 0 3-16,-8 0 6 0,7 0-2 15,-5 0 0-15,-2 0 0 0,-5 0-1 0,-1 0-5 16,7 0-4-16,-6 0-2 0,6 0-4 16,-1 0-3-16,1 0-3 0,7 0-1 15,-2 0 2-15,2 0 4 0,-1 0 5 16,7 4 3-16,-6-4 3 0,6 4 7 15,-7-4-1-15,8 3 8 0,-8 1-5 16,7 0-3-16,-7-1-3 0,0 0-2 0,0-3-2 16,1 4-10-16,-1 0 2 0,7 0 2 15,1-4-2-15,-2 3-2 0,7-3 1 16,-6 4-2-16,7-4 0 0,-7 4-3 16,7-1 2-16,-8 1 2 0,7-4 2 15,-6 4 4-15,7-4 4 0,-7 4 4 16,-1-1 2-16,2 2-1 0,-1-2 1 0,-1 3-1 15,7-1-2-15,-5-2-2 0,5 1-1 16,-6 0-2-16,7 0-2 0,-2 3-1 16,2-4-1-16,-7 1-2 0,6-1 0 15,1 5-2-15,-1-4-1 0,-5-1-2 16,5 4 0-16,-7-3-2 0,8 3 2 0,-1-3 2 16,1 0 3-16,-1 3 3 0,1-3 3 15,-1 2 4-15,1-1 2 0,6 2-1 16,-7-2 0-16,1 1-1 0,-1-3 0 15,7 5-1-15,-7 0-1 0,1-4-1 16,-1 3 0-16,1-5-2 0,6 6 0 16,-7-4-2-16,7 0 0 0,0-4 0 15,-1 4 0-15,1-1-1 0,7-3-1 0,-7 0 2 16,6 4-4-16,-6-4-2 16,7 3-6-16,-1-3-39 0,-6 5-70 0,6-5-82 15,1 2-129-15,6 2-70 0,0-4-29 16,-1 4 20-16,8-8 59 0</inkml:trace>
  <inkml:trace contextRef="#ctx0" brushRef="#br0" timeOffset="106789.82">12406 15642 48 0,'-7'-2'219'0,"7"-2"9"15,0 0-19-15,0 4-87 0,0 0-43 16,0 4-23-16,-6 2-8 0,6 6-3 16,0-1 1-16,0 3-2 0,0 1-4 15,0 3-5-15,0 4-7 0,0 0-6 16,6 4-7-16,-6 0-7 0,0-1-2 0,0 1-5 15,7-1-3-15,-7 2-1 16,7-2-1-16,-1 0-1 0,-6-3-1 0,13 0 2 16,-6 0-1-16,-1-4-3 0,0 5 2 15,1-9-3-15,6 1-13 0,-6 0-20 16,-1-1-25-16,7-7-47 0,-6 5-80 0,-1-9-39 16,0 1-9-16,2-4 10 0</inkml:trace>
  <inkml:trace contextRef="#ctx0" brushRef="#br0" timeOffset="108601.97">12536 15625 202 0,'0'-20'233'0,"0"6"11"0,0 3-97 16,0 0-48-16,0 0-27 0,7 1-19 0,-1-1-11 16,-6 3-12-16,7 0-2 0,-1 2-3 15,1 2 1-15,-1-3-1 0,8 7 2 16,-2-4 5-16,2 0 0 0,5 4 1 16,-6 0 1-16,6 0-1 0,8 0-4 15,-1 0-3-15,0 0-4 0,0 0-2 16,7 4-4-16,-1-4 1 0,1 0-4 15,5 0 6-15,1 4 3 0,7-4-3 0,-1 0-3 16,2 0-2-16,-1 0 8 0,5 0 1 16,2 0 4-16,-1 0 6 0,-1 3 8 15,8-3 5-15,-7 0 0 0,1 0-4 16,6 0-6-16,-8 0-5 0,1 0-5 16,7 0-9-16,-6-3-6 0,-2 3-9 15,8 0-6-15,-7-4-5 0,0 0-1 16,7 0 3-16,-6 2 2 0,-2-4 4 0,1 4 5 15,1-2 6-15,-2 1 0 0,-5 3 1 16,7-8 2-16,-2 4 3 0,-5 0 2 16,7 0-2-16,-8 4 1 0,1-2-2 15,-1-3-4-15,7 5-7 0,-6-3-4 16,0 3-5-16,-1-4-2 0,1 4 2 16,-1 0 4-16,1-4-2 0,-1 4 4 15,8 0 4-15,-8-3 4 0,1 3-2 0,-1 3 1 16,1-3-1-16,-7 0 1 0,7 4-3 15,-7 0-1-15,7-1-2 0,-7 2-1 16,0-3-1-16,-1 2-3 0,2 0-1 16,-1 0-2-16,0-1-2 0,1-3 0 15,5 5 0-15,1-5 5 0,-1-5 2 0,1 5 4 16,-1-3 2-16,8 3 4 0,-8-4-1 16,1 0 0-16,-1 0-3 0,1 4-2 15,-1-2-1-15,1 2-3 0,-1-5-1 16,-5 5-2-16,5-3 0 0,1 3-4 15,-1-4 1-15,2 4-4 0,-2-4 1 16,1 4 2-16,-1-3 3 0,1-1 5 16,-1 4 2-16,1-4 4 0,6 1 1 15,-6-1-1-15,-1 4 0 0,1-3-2 0,-1-1-1 16,1 4-1-16,-7-4 1 0,7 4-1 16,-7 0-1-16,0 0-1 0,0 4 0 15,0-4-2-15,0 0-5 0,0 4-1 16,-7-4 1-16,8 0 0 0,-1 3 4 15,7-3 3-15,-7 0 8 0,0 0 2 16,0 0 7-16,7 0 4 0,-8-3 1 16,1 3 2-16,7-4-2 0,-7 4 0 0,7-4-6 15,-7 4-4 1,0-3-5-16,1 3-3 0,-8 3-2 0,-6-3 0 0,0 0-1 16,-6 4 0-16,-1 0 1 0,-6-4 1 15,1 3-1-15,-2 1-2 0,-5-1 2 16,6 1-1-16,-7 0-1 0,1-1 0 15,-7 5 2-15,6-5 0 0,1 4 0 0,-7-3-1 16,7 4 1-16,-7 0 1 16,0-1-1-16,0 3 0 0,0 2 1 0,0-1 1 15,-7 0 1-15,7-4-2 0,0 8 2 16,0-5 1-16,-7 6 0 0,7 1-2 16,-6-3 2-16,6 1 1 0,0 1-3 15,-7 2 1-15,7-3 2 0,-6 3 0 16,6 4-3-16,-7-4-1 0,1 4-2 15,6-4 1-15,0 5-5 0,-7-2 1 16,7-2 0-16,0 2-1 0,0 2 0 0,-6-6 1 16,6 3 0-16,0-3 0 0,0-2 0 15,0-1 1-15,0 1 0 0,0-7 0 16,0 3 2-16,0-4-1 0,0 0 0 16,0 0 0-16,0-3-1 0,0 0 1 15,0 3-1-15,0-7 0 0,-6 4 0 16,6-1 1-16,0-3-1 0,0 4 0 0,-8-4 1 15,2 0 3-15,0 3-1 0,-7-3-2 16,0 0 2-16,-7 0-1 0,7 0-1 16,-7 0-3-16,-5-3 1 0,5 3 1 15,-6-4-1-15,0 4-1 0,-7 0 1 16,7-3-3-16,-7 3 0 0,1 0-2 16,-7 0-3-16,-1 0 3 0,1 0 0 15,-6 0 5-15,-1 0 2 0,1 3 2 0,-1-3 6 16,-6 4-1-16,0-4 0 15,-6 3-1-15,-1-3-2 0,0 0-4 0,-6 4-3 16,0-4-2-16,-7 0-4 0,0 4 2 16,7-4 1-16,-7 4 6 0,7-4 3 15,0 3 5-15,0 2 2 0,0-5-3 16,6 3 0-16,1 1-4 0,-1-4-2 0,0 4-3 16,-6-4-2-16,13 3-3 15,-13-3-2-15,6 0 2 0,-6 0 3 0,-6 3 4 16,6-3 5-16,-8 0 2 0,2 0 4 15,6 0-2-15,0 0-4 0,-1 4-3 16,7-4-2-16,2 0-3 0,-2 5-3 16,0-5-2-16,0 0 0 0,7 3 0 15,-7-3 4-15,1 3 4 0,-1-3 3 16,7 4 5-16,-13-4 2 0,6 4 2 16,0-4-5-16,1 3-1 0,-8-3-4 0,8 4-3 15,-7 0-4-15,6-4-4 16,8 4-1-16,-2-1-3 0,-6-3 4 0,14 4 2 15,-7-1 5-15,-1-3 5 0,8 4 3 16,-1-4 2-16,1 3 1 0,-1-3-2 16,1 4 1-16,-1 0-3 0,1-4 0 0,-1 0-2 15,0 0-2-15,-6 0-2 0,6 4-2 16,1-4-2-16,-1 0-1 0,7 3-2 16,-6 1 0-16,5-4-3 0,1 3 2 15,0 2 1-15,0-3 2 0,6 2 5 16,1 0 2-16,-1 3 5 0,-6-3 2 0,13 0 1 15,-6 0 0-15,-1-2-2 0,7 3 1 16,-7-2-2-16,1 1 0 0,-1 1-2 16,1-2 0-16,-1 0 1 0,1 1-2 15,-8 3 0-15,7-4-1 0,1 6-1 0,-1-2-1 16,7-4-2-16,-6 4 0 0,6 1 1 16,-7-4-2-16,7 3 0 0,0-4-1 15,-7 4-6-15,8-3 1 0,5 4-2 16,-6-5-10-16,6 1-31 0,1 4-48 0,5-6-53 15,-5 3-88-15,6-2-107 0,0 1-49 16,7 1 1-16,-1-3 35 0,0-4 49 16</inkml:trace>
  <inkml:trace contextRef="#ctx0" brushRef="#br0" timeOffset="109500.32">12516 16731 203 0,'0'-4'258'0,"0"0"12"15,0 0-67-15,0 4-78 0,0-3-45 0,8 3-25 16,-8 3-15-16,0-3-7 0,0 4-2 16,0 4 1-16,0-1 0 0,0 0-2 15,0 5-2-15,0-2-1 0,0 5 0 16,0-1 0-16,0 1-1 0,0 0-2 0,6 3 2 15,-6 1 2-15,0 2-1 0,0-2 0 16,6 2 1-16,-6 2 2 0,0-1-2 0,7-1-3 16,-7 5-1-16,0-4-3 0,6 1-4 15,-6-2-4-15,0 1-2 0,0 0-2 16,7-3-1-16,-7 2-1 0,6-1-1 16,1-3-1-16,-7 2 1 0,6 0 1 15,-6-2-3-15,6 2 1 0,2-5-1 0,-8 4-1 16,6-3-2-16,-6 0-2 0,6-1 0 15,1-2-4-15,-7 2-6 0,0-2-17 0,7-5-29 16,-7 3-32-16,0-2-56 0,0-1-110 16,0-3-59-16,6-1-17 0,-6 2 9 15,0-5 26-15</inkml:trace>
  <inkml:trace contextRef="#ctx0" brushRef="#br0" timeOffset="110970.13">12581 16804 99 0,'0'-10'219'0,"-6"2"13"0,6 1-43 16,0-5-71-16,0 5-34 0,-6 0-19 0,6-1-8 15,0 1-5-15,0 0-2 0,-7 3-2 16,7-4-6-16,0 5-1 0,-6-4 1 16,6 3-1-16,0 4-4 0,0-3 2 0,0-1-3 15,0 0-5-15,0 4-5 0,0 0-4 16,0 0-5-16,0-4-2 0,6 4 2 15,-6-3 3-15,7 3 2 0,-1-4 4 16,0 4 3-16,8-3 4 0,-1 3 2 0,0-5-2 16,0 5 3-16,0 0-4 0,6 0-3 15,-5 0-7-15,5 0-2 0,1 0 0 0,0 0-1 16,-1 0 0-16,7 0 2 16,-6 5 1-16,6-5 3 0,-7 0 0 0,7 0 2 15,0 0 1-15,0-5 0 0,7 5 1 16,-7 0-3-16,0 0-4 0,-1 0-5 15,2 0-6-15,-1 0-1 0,0 0-3 16,7 0 1-16,-7 0 1 0,0 0 5 0,0 0 5 16,7 0 3-16,-7 0 6 0,0 0 1 15,7 0-1-15,-8 0 1 0,8 0 0 0,-7 0-1 16,6 0-2-16,-6-2 1 0,7 2-1 16,-1-4-2-16,-5 0-1 0,5 4-4 15,1-4-4-15,-7 1 0 0,6-1-3 16,-6 0-2-16,1 0-1 0,5 4 3 0,-6-2 0 15,-6-3 0-15,6 2 0 0,0 3 0 16,-6-4 1-16,6 4-3 0,-6 0-2 16,5 0-2-16,-5-3-3 0,0 3-2 15,-1 0-3-15,7-5-1 16,-6 5-1-16,6-3 1 0,0 3 2 0,-1-4 2 0,2 0 3 16,-1 1 4-16,6 0 2 0,1-2 2 15,-1-2 1-15,1 3 0 0,0-3-3 0,6 4-1 16,-6-5-1-16,5 4-3 0,-5-3-1 15,-1-1-2-15,8 6-1 0,-7-2-1 16,-1-4-1-16,7 5-1 0,-6-1-2 0,-1-4 0 16,1 6-3-16,6-3 0 0,0-2-3 15,-6 4-1-15,5-1 2 0,1 0 1 16,1 0 6-16,-1-3 4 0,0 4 3 0,1-2 4 16,-2 3 1-16,-5-3-3 0,6 1 0 15,0 1-3-15,0 3-1 0,0-4-1 16,0 1-1-16,1-1 1 0,-2 0-3 15,1 1-2-15,1 3-2 0,5-4 0 0,-6 0-3 16,1 1-2-16,-1-2-1 0,6 3 0 16,-5-2 3-16,-2 0 2 0,1 0 4 15,1 4 3-15,-1-3 5 0,0-1 1 16,-1 0 0-16,2 4 1 0,-1-4-3 0,0 2 1 16,1 2-2-16,-2 0-3 0,1-5 0 15,0 5-1-15,1-3-1 0,-1 3-1 16,-1 0-2-16,9-4-2 0,-9 4-1 0,1-3-4 15,1 3-1-15,5-4 2 0,-6 4 2 16,7-4 5-16,-7 4 3 0,7-4 4 16,-7 4 5-16,0 0-1 0,7-3 1 15,-7 3-2-15,-1 0 0 0,2 0 3 0,5 0-3 16,-5-4-4-16,-1 4-2 0,6 0-2 16,1 0-2-16,-7 0-8 0,7-3 3 15,-1 3-2-15,-6 0 1 0,7-4 2 0,-7 4 4 16,7 0 7-16,-7 0 8 0,0-3 6 15,0 3 5-15,-6 0 3 0,-1 3 0 16,1-3-4-16,-7 0-5 0,7 0-4 16,-7 4-3-16,-1-4-1 0,1 3-3 0,0-3 1 15,1 4-2 1,-1-4-2-16,6 3-1 0,-5-3-1 0,-1 0 0 0,-7 4-3 16,7 0 1-16,-6-4-1 0,6 4 1 15,-7-4 0-15,1 0 0 0,-8 3 1 0,2-3 0 16,-1 4 0-16,-7-1 0 0,1-3 0 15,-1 5 0-15,1-5 0 0,-1 2 0 16,1 2 0-16,-7-4 0 0,7 4 0 16,-7 0 0-16,6-1 0 0,-6 1 0 0,0 0 0 15,0 0-1-15,6-2 2 0,-6 6 1 16,0 0-1-16,0-5 1 0,-6 5 0 16,6 2 1-16,0 1-1 0,0-3 0 0,-6 3 0 15,6 0-1-15,-7 1 1 0,0 2 1 16,7-3-1-16,-6 0-1 0,-1 3 0 15,7-3-1-15,-6 0 0 0,6 4 0 16,-7-1-1-16,7 1 4 0,-6 0-2 0,6 0-1 16,-7-1 0-16,7-3 0 0,0 4 0 15,-6-5-6-15,6 2 3 0,0-1 0 0,0 0 1 16,0-1 0-16,0 1-1 0,0 1 0 16,0-2 1-16,0 2-1 0,0-1 1 15,0 3-1-15,0 1-2 0,-6-4 2 16,6 4 1-16,0-5 0 0,0 1 0 15,0 1 0-15,0-4 3 0,6 1 1 16,-6 3-2-16,0-4 1 0</inkml:trace>
  <inkml:trace contextRef="#ctx0" brushRef="#br0" timeOffset="111608.93">15664 17357 654 0,'-45'0'528'15,"-1"0"-322"-15,1-4-178 0,-2 4-122 16,9-3-88-16,-8-2-101 0,7 3-32 16,-7-2 10-16</inkml:trace>
  <inkml:trace contextRef="#ctx0" brushRef="#br0" timeOffset="113938.18">12543 17497 137 0,'6'-4'239'0,"1"0"15"0,-7 4-49 16,6-3-69-16,1-2-45 0,-7 2-25 0,6 3-13 15,-6 0-11-15,0-4-4 0,6 4-2 16,-6 0 0-16,0 0 0 0,0 0 3 15,8-3 3-15,-8 3-1 0,0 0 1 0,0 0-2 16,0 0-1-16,0 0-1 0,0 0-1 16,0 0 0-16,0 0-2 0,0 0 5 15,0 0 0-15,0 0 2 0,6 0 1 0,-6 3 6 16,6-3 3-16,1 0 5 0,0 0-2 16,-1 0-2-16,7 0-4 0,-7 4-7 15,8-4-9-15,5 0-7 0,-6 0-7 0,0 0-2 16,0 0-3-16,6 0 0 15,-5 3 0-15,5-3 0 0,1 0-1 0,0 0 2 16,-1-3-2-16,7 3-1 0,-6 0-2 16,6 0 0-16,0 0-2 0,-1-4-1 0,1 4 3 15,1-3-2-15,5-2 1 0,-6 5-2 16,7-2 0-16,-1-2-3 0,1 4-4 16,-1-4-2-16,2 4 4 0,-2-4 1 15,1 4 9-15,-1 0 7 0,1 0 8 0,-1 0 10 16,1 0 3-16,-1 0 6 0,7 0 1 15,-6 0 0-15,7 0 2 0,-8 0 0 16,7 0 0-16,0 0 1 0,-7 0 0 16,1 0 2-16,7 0-1 0,-8-3-6 0,1 3-6 15,-1 0-7-15,1 0-10 0,-1 0-8 16,-6 0-9-16,7-4-3 0,-1 4-1 16,1 0-1-16,-7 0 2 0,7 0 3 0,-1-4 5 15,-6 4 4-15,7 0 6 0,-1 0 5 16,1-4 4-16,-1 4 3 0,1-2 3 15,0 2-1-15,0-5 1 0,-1 2 1 0,7-1-1 16,-6 4 1-16,5-3-3 0,-5-1-2 16,7 0-1-16,-8 0-1 0,7 1-6 15,-6 3-3 1,-1-4-4-16,-6 4-5 0,7-3-4 0,-7 3-3 0,6 0-2 0,-5 0 0 16,-1-4-2-16,0 4-1 0,-1 0 1 15,2 0 4-15,-1 0 2 0,0 0 2 16,6 0 3-16,-5 0 3 0,5-3 1 0,1 3-1 15,-7-4 0-15,6 4 0 0,1-5 0 16,-1 5 0-16,1-3 0 0,-1 3 0 16,1 0-4-16,-1-3-1 0,2 3 0 15,-9-4-4-15,9 4-2 0,-2-4-1 0,1 4-2 16,-1-3-1-16,1 3-1 0,-1-3-2 16,1 3 0-16,-1-5-4 0,1 5 3 0,-1-4 1 15,1 4 2-15,-1 0 4 16,1-3 5-16,-7 3 5 0,6 0 1 0,1 0 0 15,-7 0 0-15,7-5-3 0,-7 5-1 16,6 0-2-16,-5 0-1 0,5 0-1 0,1 0-1 16,-1-2-1-16,1 2 1 0,-1 0-1 15,2-4-2-15,-2 4-1 0,7-3-1 16,-7-2 0-16,7 5-3 0,-6 0-2 16,7-3-1-16,-8 3-2 0,7 0 1 0,-7 0-1 15,1-4 2-15,6 4 3 0,-7 0 5 16,8-4 4-16,-8 4 2 0,7-4 4 15,-6 4-1-15,7-2 0 0,-2 2 0 0,1-5-3 16,7 2 0-16,-7 3-4 0,0-4-2 16,7 4 0-16,-7-3-2 0,0 3-3 15,0-4-3-15,-6 4 0 0,6 0-3 16,0-4-1-16,-7 4 0 0,8 0-1 0,-8-4 4 16,7 4 3-16,-6 0 5 0,-1 0 5 15,1-3 4-15,6 3 3 0,-7 0-1 16,2-4-1-16,-2 4 0 0,1-3-3 15,-1 3 0-15,1-4-3 0,-1 4-2 0,-6-3 0 16,1 3 0-16,-1 0-2 0,-1-4 0 16,1 4 0-16,0 0 0 0,1 0 0 0,-8-5 0 15,0 5-3-15,1 0 0 16,0-3 0-16,-1 3-1 0,1 0 0 0,-1 0 0 16,-6 0 2-16,0 0 1 0,7-3-1 15,-14 3 1-15,8 0-1 0,-8 0 1 0,0 0 1 16,1-4-1-16,-1 4 1 0,1 0-2 15,-7 0-1-15,7-4 1 0,-1 4-1 16,-6 0-1-16,6-3 0 0,-6 3 3 16,8 0 0-16,-2 0 1 0,-6-3 0 0,0 3 1 15,6 0-1-15,-6 0 0 0,7 0 0 16,-7 0-1-16,6-5 0 0,-6 5-1 16,0 0 1-16,0 0 1 0,7 0 0 0,-7-4 1 15,0 4 0-15,6-3 1 0,-6-2-1 16,0 3 2-16,7-2 0 0,-7-3 0 15,6-1 0-15,0-2-1 0,2-2 0 16,-2 1 1-16,0 0-1 0,-6-3 0 0,7-1-1 16,0-4-2-16,-1 2-3 0,-6-3-2 15,6 3-2-15,-6-2-4 0,0 1-10 16,-6 0-29-16,6 0-51 0,-6 3-72 0,-1 0-82 16,0 5-89-16,1-2-80 0,0 4-117 15,-2 5-32-15,-4-1 28 0,5 2 63 16,1-2 78-16</inkml:trace>
  <inkml:trace contextRef="#ctx0" brushRef="#br0" timeOffset="118227.9">21236 13748 28 0,'0'-3'246'0,"0"-4"19"0,0 2 14 16,0-1-80-16,0 2-63 0,0-3-29 0,-8 3-13 16,8 0-3-16,0 0-7 0,0 4-2 15,0-3-4-15,8-1-3 0,-8 1 3 16,0 3-5-16,0-4 2 0,6 1-7 16,-6 3-2-16,6 0-1 0,0-4-4 15,-6 4 2-15,7 4 3 0,0-4 0 16,-1 3-2-16,7 4-3 0,-7 0-6 15,2 5-6-15,-2-1-9 0,7 4-9 16,-6-1-6-16,-7 5-6 0,6-1-6 0,-6 0-1 16,6 0-2-16,-6 1 0 0,0-4-2 15,0 2 0-15,-6 3 0 0,6-6-3 16,0 1-1-16,0-5 1 0,-6 5 0 16,6-8-2-16,0 4-1 0,0-4 1 15,0-2 1-15,0-2 3 0,0 0 7 16,0 1 4-16,0-4 6 0,6-4 2 0,0 1 2 15,-6-5-3-15,7 1-5 0,6-4-4 16,-6 0-4-16,5-3-1 0,2-1-3 16,-8-4 1-16,7 1 3 0,0 0 1 15,0-4 1-15,1 3 0 0,-2-2 5 16,1 2 1-16,0 1 4 0,0 3 1 16,1-4 0-16,-2 9 2 0,-6-1-2 0,8 0-4 15,-8 4-5-15,1 0-4 16,-1-1-5-16,1 8-2 0,6-4-2 0,-7 4-2 15,1 0-1-15,0 4 0 0,-1 0 0 16,0 0 2-16,1 3 0 0,0 0 0 16,-1 4-1-16,1 0-1 0,-1 4 0 15,-6-1-2-15,6 1-3 0,1 3 3 16,-7 1 1-16,7-1 2 0,-7 4 2 0,0-3 4 16,6 2 0-16,-6-3-3 0,0 5-16 15,6-5-30-15,-6 0-42 0,8 0-49 16,-8-3-57-16,6 0-60 0,-6-3-57 15,6-3-59-15,1-1-69 0,-7 0-14 16,6-4 28-16,1-2 45 0,6 3 61 16</inkml:trace>
  <inkml:trace contextRef="#ctx0" brushRef="#br0" timeOffset="118505.13">21822 13909 132 0,'0'-7'298'0,"6"5"34"0,8-2 32 15,-8 0-96-15,13 0-66 0,-6 0-32 16,0 0-19-16,7 1-19 0,0 3-21 0,5-4-19 16,-5 0-17-16,0 1-15 15,6 0-14-15,-7 3-18 0,1-5-11 0,-8 5-17 16,2 0-19-16,-8 0-29 0,7 0-25 15,-13 0-25-15,7 0-29 0,-7 0-26 16,-7 0-20-16,7 5-12 0,-6-5-12 16,-1 0-33-16,1 3-46 0,-8-3-8 15,8 7 13-15,-6-3 23 0</inkml:trace>
  <inkml:trace contextRef="#ctx0" brushRef="#br0" timeOffset="118693.77">21893 13987 22 0,'-6'7'254'0,"-7"4"30"0,13-3 31 16,-7 2-64-16,7-3-45 0,0 1-21 16,7 0 5-16,-7-2-6 0,6 1-4 15,1-2-9-15,-1-2-20 0,8 1-23 0,-2 0-29 16,2-4-25-16,-2 4-31 0,8-8-54 16,-7 4-75-16,7-4-91 0,-1 0-99 15,1-4-127-15,0 1-61 0,5 1-2 16,-5-6 44-16,6 1 71 0</inkml:trace>
  <inkml:trace contextRef="#ctx0" brushRef="#br0" timeOffset="119307.09">22649 13650 156 0,'6'-11'309'16,"-6"3"32"-16,0 1 29 0,0 4-107 16,0-6-78-16,0 6-43 0,-6 0-27 15,0 3-22-15,-1 0-20 0,0 0-11 16,-6 3-2-16,7 0 4 0,-7 2 4 0,0-1 4 16,0-1 1-16,6 4 1 0,1-3-1 15,-1 4 4-15,1-1 10 0,6 1 9 16,0 2 10-16,0 1 7 0,6-3 0 15,7 2-7-15,1 5-14 0,-2-4-16 16,2-1-15-16,5 5-11 0,-6-4-2 16,6 5 1-16,1-2 1 0,0-3 1 0,-1 4 2 15,-5-1-4-15,4-3-4 16,-4 3-9-16,-1 1-7 0,-7 0-4 0,1 1-6 16,0-7-2-16,-1 7-3 0,-6-2 0 15,0-3-1-15,0 4 1 0,-6-1-1 16,6 1 1-16,-7-4 0 0,0 5 0 15,1-7-2-15,-1 3-2 0,-5-4 1 16,4 1-4-16,-4-1 1 0,6 0-2 0,-8-1-2 16,8-3-8-16,-7 3-16 15,6-7-38-15,-6 3-58 0,1-6-72 0,4-1-72 16,-4 1-63-16,5-4-54 0,-6-5-26 16,6 2-23-16,1-5-41 0,0 0 14 15,-1 1 39-15,0-5 51 0,1 0 54 16</inkml:trace>
  <inkml:trace contextRef="#ctx0" brushRef="#br0" timeOffset="119556.42">22578 13595 163 0,'26'-12'365'0,"-7"5"59"16,7 0 58-16,6-4-48 0,-5 4-82 0,5 0-38 15,1-4-20-15,-1 3-20 0,-6 1-31 16,7-1-35-16,-7 6-33 0,0-6-32 16,-6 4-34-16,5-1-37 0,-5 3-25 15,-7-2-19-15,1 4-21 0,-2-4-43 16,-5 4-72-16,0 4-95 0,-1-4-100 16,-6 4-102-16,0-2-132 0,0 3-72 0,-6 2 11 15,-1-2 64-15,0 1 84 0</inkml:trace>
  <inkml:trace contextRef="#ctx0" brushRef="#br0" timeOffset="140383.81">11559 12048 68 0,'0'0'220'0,"0"0"13"0,0-3-40 15,0 3-54-15,0 0-47 0,0-4-28 16,0 4-14-16,0 0-8 0,-6 0-3 16,6-2-1-16,0 2-1 0,0 0 4 15,0 0 1-15,0 0 2 0,0 0 1 16,0-5-4-16,0 5 1 0,-8 0-3 15,8 0-6-15,0 0-6 0,0 0-6 0,-6-4 1 16,0 4-4-16,0 0-2 0,-2 0-2 16,2 0-1-16,0-3-2 0,-7 3-1 15,-1 0-3-15,2 0 0 0,-2 0-1 16,2 3 2-16,-2-3-1 0,1 0-1 16,-6 4 1-16,6-4 0 0,0 0-2 15,-7 0-2-15,7 0 0 0,0 0 1 16,-7 0-2-16,8 0 0 0,-8-4-1 0,7 4 0 15,-7 0 0-15,8-3 0 0,-8 3-1 16,7 0 0-16,-7-4 1 0,0 4 23 16,2 0 25-16,-9-4 23 0,1 4 22 15,-6 0 9-15,5 0 2 0,-5 0-22 16,6 0-26-16,-1 0-23 0,2 0-24 16,5 0-8-16,0 0-3 0,2 0-1 15,4 0-1-15,1 0 1 0,0 0 0 16,6 0 1-16,1-3 1 0,0 3 0 0,6 0-1 15,-7 0 2-15,7 0 0 0,-7 0 0 16,7 0 0-16,0 0 0 0,0 0 0 16,0 0-1-16,0 0 0 0,0 0 0 15,-6 0 0-15,6 0 0 0,0 0 0 16,0 0-1-16,0 0 0 0,0 0 0 16,0 0 0-16,0 0 0 0,0 0 0 15,0 0 1-15,0 0-2 0,0 0 1 16,0 0 1-16,0 0-1 0,0 0 0 0,0 0 0 15,0 0 1-15,0 0-2 0,0 0 0 16,6 0 0-16,-6 0-1 0,0 0 1 16,0 0-1-16,0 0 2 0,0 0-1 15,7 0 0-15,-7 0-1 0,0 0 0 16,7 0-1-16,-7 0 0 0,6 0-1 16,-6 0-4-16,0 0-4 0,6 0-6 0,-6 0-3 15,7 0-4-15,-7 0-2 0,7 0-1 16,-7 3-2-16,6-3-5 0,-6 0-7 15,7 4-10-15,-7-4-9 0,6 4-14 16,0-1-13-16,2-3-15 0,-2 4-16 16,0 1-30-16,7-3-98 0,-6 2-43 15,6-1-10-15,-7-3 10 0,1 0 18 0</inkml:trace>
  <inkml:trace contextRef="#ctx0" brushRef="#br0" timeOffset="141222.17">10933 11836 189 0,'0'-3'237'0,"0"3"-24"0,0 0-38 16,0 0-43-16,0 0-40 0,0 0-31 15,0 0-20-15,0 0-12 0,0 0-12 16,0 0-4-16,-6 0-6 0,6 0-1 0,0 3-2 16,-6 1 1-16,-1-1 2 0,7 1 0 15,-13 4 1-15,6-1 0 0,1 0 0 16,-8 4 0-16,2 0 0 0,6-4-2 15,-8 4 2-15,1 1 0 0,7-5 0 16,-8 4-3-16,2-3-2 0,5-1 0 16,0 0 0-16,-5 0-10 0,5 1 5 15,0-1 2-15,1 1 3 0,-1-6 2 0,1 6 0 16,0-4 7-16,-1 3-2 0,0-3-2 16,1-1 0-16,0 5-2 0,6-5 0 15,-8 1 0-15,2 1 0 0,6-3 1 16,-6 2-1-16,6-4 0 0,-7 3 0 15,7 2 0-15,0-5-2 0,0 3 1 16,0-3-3-16,-6 4 1 0,6 0 1 16,0-4 2-16,0 4 2 0,0-1-1 0,0 1 2 15,0-1 0-15,6 1 1 0,-6 3-3 16,7 1 1-16,-1-1-2 0,-6 1 0 16,6-2-1-16,2 5-3 0,4-3-1 15,-5 3-1-15,6 1 0 0,-7-2 1 16,14 0-5-16,-7 1-26 0,7 1-59 0,-1-1-113 15,7 0-61-15,6-3-32 16,8-8-14-16,-1-8 18 0</inkml:trace>
  <inkml:trace contextRef="#ctx0" brushRef="#br0" timeOffset="142461.84">11610 13829 77 0,'-6'-4'232'0,"-6"4"11"0,5-3-15 15,0 3-109-15,-6-4-50 16,7-3-25-16,0 4-9 0,-2-5-6 0,-4 1 2 15,6 3 8-15,-8-4-1 0,1-2-1 16,0 6 0-16,0-7-2 0,1 3-5 16,-2 2 0-16,-6 2-3 0,1-4-3 15,-1 1-5-15,-6 3-3 0,7 1-6 0,-7-5-1 16,-7 4 1-16,7 1-2 0,-6-1 1 16,-1 1 1-16,1-1-2 0,-1 1 4 15,1-1 3-15,-8 0 0 0,7-3-1 16,1 3-4-16,-1 1 4 0,7-2-5 15,-6 3-5-15,-1-6-1 0,7 4 0 16,0 1 0-16,7 3 6 0,-7-4-3 0,6 0 2 16,1 4-1-16,5-4 0 0,-6 4-2 15,14 0-4-15,-7 0-1 0,7 0 1 16,-1 0-1-16,1 0-2 0,-1 0-1 16,7 0-2-16,0 0-8 0,-6 4-14 15,6-4-16-15,0 4-19 0,0 0-24 16,6-1-30-16,-6 1-60 0,0 0-65 15,7-4-22-15,-1 0-2 0,-6 0 13 0</inkml:trace>
  <inkml:trace contextRef="#ctx0" brushRef="#br0" timeOffset="142640.37">10738 13525 180 0,'-6'-3'232'15,"6"-1"8"-15,0 4-78 0,0-4-76 0,6 0-44 16,-6 4-28-16,6 0-15 0,-6-2-13 16,7 2-7-16,-1-5-15 0,-6 5-32 15,7 0-59-15,-7 0-48 0,0 0-21 16,0 0-5-16</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12-25T14:45:24.244"/>
    </inkml:context>
    <inkml:brush xml:id="br0">
      <inkml:brushProperty name="width" value="0.05292" units="cm"/>
      <inkml:brushProperty name="height" value="0.05292" units="cm"/>
      <inkml:brushProperty name="color" value="#FF0000"/>
    </inkml:brush>
  </inkml:definitions>
  <inkml:trace contextRef="#ctx0" brushRef="#br0">5383 9649 0,'24'0'125,"1"0"-125,0 0 31,0 0 47,0 0 31,-1 0-77,1 0-17,0 0 1,0 0 15,0 0-15,-1 0 46,1 0-31,0 0 266,0 0-297,0 0 78,-1 0-46,-48 0 327,-1 0-343,0 0-16,0 0 15,-24 0 1,24 0 0,0 0-1,0 0 1,0 0-1,1 0 17,-1 0 15,0 0 31,0 0-31</inkml:trace>
  <inkml:trace contextRef="#ctx0" brushRef="#br0" timeOffset="1189.92">5531 9401 0,'0'25'94,"0"0"-79,0-1-15,0 1 16,0 0-1,0 0 17,0 0 46,0-1-47,0 1 0,0 0 1,0 0-17,25-25-15,-25 25 31,0-1 1,25 1 15,-25 0-32,25 0 16,-25 0 48</inkml:trace>
  <inkml:trace contextRef="#ctx0" brushRef="#br0" timeOffset="3093.45">5432 9947 0,'25'24'125,"0"-24"-110,0 0 1,-1 0-16,1 25 16,0-25 15,0 0-15,0 0-1,-1 0 1,1 0 249,0 0-218,0 0 0,0 0 31,-1 0 172</inkml:trace>
  <inkml:trace contextRef="#ctx0" brushRef="#br0" timeOffset="6501.52">5432 15875 0,'0'-25'78,"25"25"-31,0 0-31,0 0-16,-1 0 31,1 0 0,0 0-15,0 0 15,0 0-15,-1 0 0,1 0-1,0 25 1,0-25-1,0 0 79,-50 0 125,-25 0-203,25 0-16,-24 0 15,-1 0 1,25 0-1,-49 0 1,-50-25 0,74-24-1,26 49 1,98 0 187,-49 0-203,24 0 16,51 24-1,-51 1 1,-24-25 0,25 0-1,-26 0 110,1 0 16,0 0-47</inkml:trace>
  <inkml:trace contextRef="#ctx0" brushRef="#br0" timeOffset="7407.69">5531 15677 0,'0'49'15,"25"-24"1,0 49-1,-25 26 1,25-1 0,-25-50-1,25-24 1,-25 0 0,0 0 15,0 0 0,0-1-15</inkml:trace>
  <inkml:trace contextRef="#ctx0" brushRef="#br0" timeOffset="10013.31">5432 16421 0,'25'0'62,"0"0"-62,0 0 16,-1 0-1,1 0 1,25 0 0,-25 25-16,-1-25 15,26 0 1,-25 0 0,0 0-16,24 0 15</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0-12-28T18:03:11.252"/>
    </inkml:context>
    <inkml:brush xml:id="br0">
      <inkml:brushProperty name="width" value="0.05292" units="cm"/>
      <inkml:brushProperty name="height" value="0.05292" units="cm"/>
      <inkml:brushProperty name="color" value="#FF0000"/>
    </inkml:brush>
  </inkml:definitions>
  <inkml:trace contextRef="#ctx0" brushRef="#br0">19463 7628 43 0,'6'-8'242'0,"1"1"28"0,0-1 10 0,-7 0-72 16,6 1-39-16,-6 4-19 0,6-5-14 15,-6 5-10-15,0-5-7 0,0 5-1 16,0-5 1-16,0 4-5 0,0 1 1 16,0-4 1-16,0 3-3 0,0 1-10 15,0-1-10-15,0-4-10 0,0 5-16 16,0 3-17-16,0-4-16 0,0 4-13 0,0 0-13 15,0 4-8-15,6-1-3 0,2 5-2 16,-2 3-1-16,0 3 2 0,1 1 1 16,0 0 5-16,6 3 5 0,-7 1 4 15,7-1 5-15,0 4 4 0,-7-4 1 16,8 3-2-16,-1 2-1 0,0-4-2 16,-7 2-2-16,7 1-1 0,1 0-2 15,-2-4-3-15,-5 4-6 0,6 0-23 16,0 1-34-16,0-2-41 0,-6-2-42 0,5 3-45 15,-5-7-38-15,6 3-19 0,0-4-5 16,-7 2-17-16,8-7-64 0,-8 3-15 16,0-4 11-16,-6-1 23 0,8-5 31 15</inkml:trace>
  <inkml:trace contextRef="#ctx0" brushRef="#br0" timeOffset="341.09">19756 7697 84 0,'0'-15'237'16,"6"0"20"-16,-6 1-10 0,0 3-90 15,7-3-39-15,-7 2-15 0,0 4-8 16,0 2-10-16,0-2-6 0,0 4-10 15,0 1-12-15,0-2-11 0,-7 10-9 16,1-2-2-16,0 4-2 0,-8 1 1 16,8 3 3-16,-7 4-2 0,0-4-6 0,-7 7-5 15,7-4-2-15,-7 5-1 0,8 3-5 16,-8-4-3-16,1 4 2 0,-1 1-5 16,7-2-8-16,-6 1-21 0,6-4-29 15,-1 4-35-15,8-7-35 0,-8 4-43 16,8-6-79-16,6 3-61 0,0-5-15 15,0-1 11-15,0-2 24 0</inkml:trace>
  <inkml:trace contextRef="#ctx0" brushRef="#br0" timeOffset="618.27">19958 7858 40 0,'7'3'236'0,"-1"-3"17"0,-6 4 13 15,0 1-101-15,6 1-54 0,-6-3-26 16,0 5-11-16,0-4-9 0,0 4-3 16,0-1-5-16,0 3-8 0,0 2-7 0,0-1-7 15,7-1-8-15,-7 1-8 16,0 4-5-16,0 0-6 0,7-5-12 0,-7 5-20 15,0-1-23-15,6-2-31 0,-6 3-48 16,0-7-100-16,7 2-49 0,-1-3-13 16,-6-3 7-16</inkml:trace>
  <inkml:trace contextRef="#ctx0" brushRef="#br0" timeOffset="1257.63">19306 7331 75 0,'7'-4'233'0,"-7"4"14"0,0-4-13 15,0 1-93-15,6 3-43 0,-6-5-21 16,0 1-14-16,7 4-5 0,-7-3-6 0,7 3 2 16,-7-4-5-16,6 4 0 0,6 0 3 15,-4 0 0-15,4-2 7 0,8 2 3 16,-1 0 1-16,1 0 2 0,13 0-2 16,-7-5-1-16,6 5-5 0,7-3-5 15,1 3-7-15,-1-4-10 0,6 0-8 16,-5 4-9-16,-2 0-7 0,1 0-6 15,1 0-6-15,-7 0-15 0,-1 4-28 0,-6 0-36 16,0-1-42-16,-7 2-50 0,1 1-89 16,-1 1-67-16,-5-2-17 0,-8-2 12 15,0 1 30-15</inkml:trace>
  <inkml:trace contextRef="#ctx0" brushRef="#br0" timeOffset="3386.51">20778 7924 141 0,'0'11'230'0,"0"3"13"15,0-3-61-15,0 1-64 0,0 2-41 16,-6-3-23-16,6 4-18 0,-6-5-13 15,6 5-14-15,-6-3-12 0,6-3-12 16,-7 7-11-16,-6-5-8 0,6-1-12 16,1 2-39-16,-8-1-77 0,8-4-36 15,0 0-15-15,0 1-5 0</inkml:trace>
  <inkml:trace contextRef="#ctx0" brushRef="#br0" timeOffset="3834.31">21411 7678 14 0,'7'-11'230'0,"-7"4"21"0,6 0 18 16,-6-1-90-16,0 1-45 0,0 0-21 0,0 0-9 15,0-1-11-15,0 5-14 0,7-2-14 16,-7 5-9-16,0 0-5 0,6 0-2 15,0 5 4-15,8 2 5 0,-2 4 6 16,2 0 4-16,-1 0-4 0,0 3-3 16,6-3-8-16,-5 8-6 0,5-5-9 15,1 4-5-15,-8-2-9 0,2 2-6 16,-2-3-5-16,2 2-2 0,-1 2-5 0,-1-5-11 16,2 1-27-16,6 0-34 0,-14-3-36 15,7 1-41-15,0-1-44 0,0-5-51 16,-7-1-76-16,0 2-21 0,2-4 7 15,-2 0 25-15</inkml:trace>
  <inkml:trace contextRef="#ctx0" brushRef="#br0" timeOffset="4127.52">21757 7620 64 0,'0'-7'285'0,"0"-1"27"0,-8 0 24 0,8 5-73 16,0-1-88-16,-6 1-46 0,0 3-18 15,-1 0-14-15,1 3-9 0,-7 4-6 16,0 1-4-16,-7 3-8 0,0 4-7 16,1-4-10-16,-1 7-9 0,1 0-5 15,0 1-10-15,-8 2-4 0,7 1-5 0,2 1-5 16,-2-1-3-16,0 3-11 0,7-3-26 15,1 0-41-15,4 0-47 0,2-3-58 16,6-1-75-16,0-3-102 0,0 0-35 16,6-5 8-16,2 1 30 0,4-3 46 15</inkml:trace>
  <inkml:trace contextRef="#ctx0" brushRef="#br0" timeOffset="4497.61">21867 7839 195 0,'13'-3'299'0,"0"-1"21"0,7 0 11 16,0 0-124-16,-8 4-59 0,8 0-28 0,-7 0-14 16,0 0-11-16,0 4-13 0,0-4-13 15,0 8-13-15,-6-5-12 0,-1 5-10 16,-6-1-9-16,6 4-6 0,-12 0-6 15,6 4-12-15,-6-4 1 0,-7 3 0 16,6 1 1-16,-6-3-1 0,-7 2 0 0,8 1 10 16,-2-5-4-16,1 5-2 0,7-8-3 15,-7 4-2-15,6-4-1 0,7 4 0 16,0-3 0-16,0 0 0 0,7-5 0 16,0 3 0-16,5 0 3 0,8-4 1 15,-7 2 2-15,7-4 0 0,-1 0 2 16,1 0-1-16,6 0-2 0,0 0-17 0,0-4-32 15,-7 2-46-15,7-6-53 0,1 4-62 16,-8-3-82-16,0-1-63 0,-5 0-10 16,5-1 23-16,-13-3 41 0</inkml:trace>
  <inkml:trace contextRef="#ctx0" brushRef="#br0" timeOffset="4896.34">21242 7389 68 0,'-14'0'264'0,"2"-3"22"16,5-1 21-16,-6 4-91 0,6-4-56 16,1 4-26-16,6 0-9 0,-6-4-5 15,6 4-12-15,-7 0-11 0,7 0-15 16,0 0-11-16,0 0-9 0,7 0 0 16,-1 0 7-16,7 0 6 0,7 0 8 15,0 0 8-15,12 0 2 0,1 0-1 16,5-3-9-16,8 3-10 0,0-4-14 15,-1 4-15-15,7 0-15 0,1 0-13 0,-8 0-12 16,1 4-27-16,6-4-50 0,-7 7-72 16,-6-3-66-16,7 0-71 0,-1 3-101 15,-5 0-65-15,-1 0 0 0,0 1 45 16,1-1 55-16</inkml:trace>
  <inkml:trace contextRef="#ctx0" brushRef="#br0" timeOffset="6086.86">20818 8730 66 0,'0'0'257'16,"0"-4"18"-16,0 4 15 0,0-4-98 16,-6 1-59-16,6 3-27 0,0-4-11 15,0 4-3-15,-7-4-6 0,7 4-8 0,0 0-13 16,0-4-14-16,0 4-13 0,0 4-11 15,0 0-4-15,0 0 0 0,0 7 4 16,7-5 4-16,-7 9 6 0,0 1 1 16,0-1 1-16,6 2-2 0,-6-2 1 15,7 3-4-15,-7 1-4 0,0-5-3 16,6 5-6-16,-6-5-3 0,6 5-4 16,2-4-2-16,-2-5 0 0,0 5-2 15,0-1 3-15,8-3 6 0,-1-3 3 0,0 3 2 16,6-4-3-16,7 0 3 0,1-3-7 15,5 3-3-15,1-7-3 0,-1 4 0 16,7-4 1-16,7 0 2 0,-7-4 2 16,7 4-1-16,-1-2-1 0,1-3-3 15,-1 1-3-15,-5 4-1 0,-1-3-2 16,0-1-2-16,-7 1-3 0,1 3-18 0,-7-4-26 16,-6 0-35-16,6 4-41 15,-13-4-45-15,6 1-48 0,-6-1-42 0,-7 0-53 16,2 0-40-16,-2 2 1 0,-6-6 24 15,0 4 38-15</inkml:trace>
  <inkml:trace contextRef="#ctx0" brushRef="#br0" timeOffset="6400.35">21522 8792 71 0,'-6'-4'270'0,"-8"-2"19"0,8 2 12 16,-1-1-92-16,1 2-80 0,6 3-39 15,0 0-14-15,6 0-6 0,1 0 0 16,-1 3 3-16,8 2 1 0,-2-1 1 0,2-1 0 16,5 4-2-16,1-3-2 0,6 3-2 15,-7 1-6-15,1-1-3 0,6 3-4 16,-6 2-7-16,-1-5-7 0,0 3-3 16,-6 2-5-16,7-1-7 0,-7 3-6 15,0 1-7-15,-6 0 3 0,-1 3-2 16,0-3 0-16,-6 4 0 0,-6-2-1 15,0 2 2-15,-1-1-6 0,1 1-3 16,-8-1-6-16,2 0-21 0,-2 0-40 0,1-3-53 16,0 0-64-16,0-1-77 0,1-6-119 15,4-1-45-15,2 0 4 0,6-2 35 16,0-5 56-16</inkml:trace>
  <inkml:trace contextRef="#ctx0" brushRef="#br0" timeOffset="6886.06">22813 8620 242 0,'-8'-7'260'0,"8"0"14"0,-6 2-71 15,6-2-71-15,0-1-31 0,0 6-14 16,0-3-8-16,0 2-6 0,0-1-6 16,6 4-2-16,2 0-1 0,-2 0-1 0,6 4 5 15,8 4 6-15,-7-2 7 0,13 2 0 16,-6 3-1-16,6 3-4 0,-1 1-8 16,8-1-11-16,-7 1-10 0,0 4-10 15,1-5-11-15,-1 5-8 0,0-4-5 16,0 2-5-16,-7 2-5 0,1-4-8 15,0-1-24-15,-1-2-28 0,-6 2-29 0,0-7-35 16,1 4-41-16,-2-3-38 0,-5-4-28 16,-1-2-51-16,1 2-41 0,-7 0-2 15,0-4 20-15,0-4 36 0</inkml:trace>
  <inkml:trace contextRef="#ctx0" brushRef="#br0" timeOffset="7160.31">23144 8550 99 0,'-6'-14'282'0,"-1"3"27"0,1 0 19 16,-8 3-93-16,14 1-67 0,-6 3-34 0,0 1-16 16,-1 3-11-16,0 0-6 0,1 3-9 15,-7 4-6-15,7 2 0 0,-8 1-4 16,2 0-7-16,-8 9-8 0,7 0-8 15,-7-2-12-15,8 6-12 0,-8 3-11 16,0 0-8-16,1-5-5 0,-1 4-4 16,0 2-15-16,8-5-33 0,-1 0-49 0,6-4-59 15,0 0-70-15,7-4-97 16,0 1-77-16,7-7-15 0,6 2 21 0,0-6 45 16</inkml:trace>
  <inkml:trace contextRef="#ctx0" brushRef="#br0" timeOffset="7427.17">23431 8759 266 0,'13'-3'319'16,"-6"3"14"-16,6 0 0 0,-7 0-135 15,0 0-67-15,2 3-22 0,-8 5-3 16,6-5 2-16,-6 9 0 0,6-6-2 15,-6 5-5-15,6 1-11 0,-6 2-13 0,7 1-15 16,0-4-14-16,-7 3-12 0,0 5-13 16,6-5-9-16,-6 5-6 0,7-4-4 15,-7-5-14-15,0 5-26 0,6-1-44 16,-6-7-64-16,0 5-74 0,7-5-97 16,-7-3-79-16,7 3-22 0,-7-7 15 15,0 4 51-15</inkml:trace>
  <inkml:trace contextRef="#ctx0" brushRef="#br0" timeOffset="7733.91">22571 8261 245 0,'-7'-4'325'0,"7"-3"26"0,7 3 28 0,6 1-134 15,0-1-61-15,6 0-17 16,1 1 3-16,13-1 2 0,-1 0-3 0,1-4-6 16,6 6-13-16,1-6-20 0,5 4-23 15,1 1-24-15,-1-1-34 0,0-4-57 16,7 6-71-16,-6 2-81 0,0-6-88 15,0 4-106-15,-1 2-108 0,1 2-30 0,5 4 22 16,-5-4 55-16,0 2 71 16</inkml:trace>
  <inkml:trace contextRef="#ctx0" brushRef="#br0" timeOffset="8027.07">23861 8748 200 0,'6'15'311'0,"1"-8"15"15,6 5 12-15,0-6-130 0,7-2-71 16,0 0-23-16,5-1-2 0,1-3 7 0,7 0 2 15,6 0-6-15,-6 0-13 0,6-3-25 16,-7 3-20-16,7 0-27 0,-5 0-37 16,-2 0-52-16,-7 3-64 0,9-3-82 15,-9 4-130-15,-5-4-63 0,6-4-15 16,-6 1 25-16,5-1 49 0</inkml:trace>
  <inkml:trace contextRef="#ctx0" brushRef="#br0" timeOffset="8328.27">24611 8536 185 0,'0'0'343'15,"6"0"19"-15,0 0 11 0,8 0-100 16,5 0-129-16,1 4-62 0,0-1-29 0,5 4-9 15,1 4 1-15,0-3 4 0,0 7 8 16,1-1-1-16,-1 3-3 0,-7 3-6 16,1-3-10-16,0 6-12 0,-8-1-10 15,8 0-5-15,-14 0-3 0,7 0-9 16,-6 0-14-16,6-4-21 0,-7 0-32 16,0 1-36-16,2-8-40 0,-2-1-34 0,0-2-37 15,-6-1-60-15,0-3-36 16,7 0 2-16,-7-8 21 0,0 0 30 0</inkml:trace>
  <inkml:trace contextRef="#ctx0" brushRef="#br0" timeOffset="8578.59">25014 8579 118 0,'-6'-18'289'0,"6"7"30"0,-6-3 23 0,-2 3-105 16,8 3-65-16,-6 5-25 0,0 0-11 15,-7 3-6-15,0 3 1 0,0 0 1 16,-1 8 1-16,2 1-4 0,-8 5-8 16,7 2-10-16,-7 3-14 0,1 0-14 15,0 0-17-15,-1 3-17 0,1 1-13 16,-1 0-14-16,0-1-9 0,1 1-15 0,6-4-34 16,0 0-53-16,7-4-67 0,-2-3-77 15,2-1-99-15,12 1-109 0,-6-3-33 16,14-6 19-16,-8 3 49 0,14-6 68 15</inkml:trace>
  <inkml:trace contextRef="#ctx0" brushRef="#br0" timeOffset="8947.21">25184 8785 248 0,'13'0'324'0,"-1"-3"21"0,2 3 17 16,-1 0-147-16,7 0-69 0,-8 0-28 16,8 0-5-16,0 0-5 0,-7 3-5 15,0 0-5-15,6 1-10 0,-5 3-10 16,-8 5-12-16,0-2-11 0,1 1-9 16,-7 0-9-16,0 3-5 0,-7 1-6 15,7 1-5-15,-12-1-3 0,-2-1 2 0,8 4 1 16,-7-7 4-16,0 4-1 15,6 0 1-15,-6-5 3 0,6 1 0 0,1 0 1 16,6-4 2-16,0 4 5 0,0-3 5 16,0 3-1-16,6-7-3 0,1 3-6 15,6-3-7-15,0-1-10 0,7 1-10 16,0-1-16-16,5-3-36 0,-5 0-59 16,6 0-70-16,-6-3-78 0,5-1-86 15,1 1-106-15,-6-1-29 0,6-3 22 0,7 3 54 16,-1-3 69-16</inkml:trace>
  <inkml:trace contextRef="#ctx0" brushRef="#br0" timeOffset="9312.59">26487 8554 113 0,'-7'-11'275'0,"1"-1"17"0,0 6 14 0,6-2-119 15,0-3-68-15,0 4-32 0,6 0-17 16,0 3-8-16,1-3-1 0,6-1 2 16,0 8 2-16,0-3 5 0,0 3 3 15,0 3 6-15,0 1 4 0,7 0 4 16,-7 3 6-16,0 4 5 0,-7 1 3 15,7 2 2-15,-7 4-3 0,-6 0-5 0,8 0-11 16,-8 4-14-16,-8 0-13 16,8 1-16-16,-6-2-11 0,-7 2-9 0,7-2-6 15,-1 2-6-15,-6-6-3 0,7 5-22 16,0-3-44-16,-2 0-53 0,2-5-63 16,6 4-78-16,0-4-106 0,0 1-86 15,0 1-11-15,0-1 22 0,6-1 47 16</inkml:trace>
  <inkml:trace contextRef="#ctx0" brushRef="#br0" timeOffset="9498.1">26539 9103 19 0,'-6'8'284'16,"6"-5"40"-16,0 5 38 0,0-4-32 0,-7-2-75 15,7 3-35-15,0-2-7 0,7-3-12 16,-7 4-19-16,0-4-26 0,0 4-28 15,6-4-37-15,0 0-84 0,1 0-142 16,0 0-202-16,-7-4-106 0,6 0-58 16,-6-4-23-16,0 6 37 0</inkml:trace>
  <inkml:trace contextRef="#ctx0" brushRef="#br0" timeOffset="42832.91">25425 7140 7 0,'7'4'246'16,"-1"-4"14"-16,0 0 9 0,1 2-75 15,0-2-84-15,-1 6-41 0,0-4-16 0,7 5-5 16,1 1 1-16,-2 0 4 0,-4 3 3 15,10 0 2-15,-4 3 0 0,5 1-3 16,-5-1-3-16,-2 1-2 0,8 3-6 16,-7-3-5-16,7 3-7 0,-8-3-6 15,2 2-8-15,-2 0-4 0,2-3-7 16,-1 1-2-16,-1-5-4 0,2 5-5 0,-2-4-11 16,2-1-20-16,-1 2-29 0,0-4-29 15,6-2-38-15,-5-3-66 0,-2 2-78 16,2-5-28-16,-1 0 4 0,-1-5 17 15</inkml:trace>
  <inkml:trace contextRef="#ctx0" brushRef="#br0" timeOffset="43112.17">25790 7115 227 0,'0'-5'295'0,"0"2"12"16,-7 3-14-16,7-4-124 0,0 4-61 0,-6 0-30 16,6 0-11-16,-7 0-3 0,1 4-1 15,0 4-4-15,-2-2-4 0,-4 5-5 16,-2 1-6-16,2 2-9 0,-1 1-9 16,-1 0-8-16,-4 7-7 0,-2-4-4 15,0 4-6-15,7 0-2 0,-7-4-4 16,0 3-4-16,8-1-15 0,-1-2-25 15,-1 4-39-15,2-7-41 0,-2 2-62 16,8 2-96-16,0-5-37 0,-1-3-3 0,7 3 24 16</inkml:trace>
  <inkml:trace contextRef="#ctx0" brushRef="#br0" timeOffset="43462.38">25874 7371 213 0,'14'-4'298'0,"-8"0"13"0,7 4-5 16,-6-3-134-16,-1 3-70 0,-6 0-38 0,7 0-15 15,-1 3-3-15,-6 1-1 0,7 3 5 16,-7 1 5-16,0 3 9 0,6-1 6 16,-6 5 5-16,0-1-1 0,0 1-6 15,0-1-10-15,0 6-9 0,0-6-13 0,0 1-8 16,0-1-10-16,0 1-5 0,0-1-7 16,0 1-5-16,0-4-12 0,0 4-34 15,7-7-54-15,-7-2-58 0,0 2-89 16,0-4-97-16,0 0-41 0,0-4 4 15,0-4 37-15</inkml:trace>
  <inkml:trace contextRef="#ctx0" brushRef="#br0" timeOffset="43768.15">25620 6946 227 0,'-6'-4'291'0,"0"-3"31"16,-2 3-19-16,2 0-80 0,6 1-33 16,0-1-9-16,0 0-7 0,0 0-9 15,0 1-13-15,6 0-11 16,2-1-15-16,4 0-16 0,1 1-19 0,7-2-19 15,0 5-18-15,6-3-17 0,-1-1-23 0,1 4-37 16,7 4-55-16,-1-4-70 16,2 3-75-16,-2 2-87 0,7 2-111 0,-6 0-34 15,-1 0 15-15,1 4 49 0,-1-3 63 16</inkml:trace>
  <inkml:trace contextRef="#ctx0" brushRef="#br0" timeOffset="44028.97">26421 7294 16 0,'0'10'280'16,"0"1"17"-16,-6-3 17 0,6 0-39 16,0-5-98-16,0 3-35 0,0-1 0 0,6-1 8 15,2-1 7-15,4-3-2 0,-5 0-7 16,13 0-17-16,-1 0-22 0,0-3-18 15,1 3-18-15,6-4-15 0,-7-1-16 16,8-1-15-16,-1 3-21 0,0-1-45 16,0 0-57-16,0-4-72 0,-7 4-72 15,1 1-124-15,6-3-75 0,-7 1-10 16,-5-2 31-16,6 3 54 0</inkml:trace>
  <inkml:trace contextRef="#ctx0" brushRef="#br0" timeOffset="44366.07">27067 7110 194 0,'0'-3'307'0,"0"-1"24"16,0 1 20-16,0-1-130 0,0 0-66 15,7 4-32-15,-7-4-14 0,6 4-10 16,0 4-5-16,0 0-7 0,2 0-3 15,4 3-1-15,2 3 3 0,-1 2 3 0,-1 3 1 16,2-1 0-16,6 5-3 16,-1-6-4-16,-6 7-6 0,0-2-13 0,7-4-13 15,-8 5-10-15,2-5-12 0,-1 1-10 16,-1-1-8-16,2 2-4 0,-8-2-4 16,7 1-8-16,0-4-17 0,-6 3-27 15,-1-6-30-15,7 3-33 0,-6-4-29 16,-1-4-26-16,-6 1-20 0,6 0-10 15,2-4 0-15,-8 0-2 0,6-4-10 0,-6 0-25 16,0-3-49-16,0-3-10 0,0 2 8 16,6-3 22-16</inkml:trace>
  <inkml:trace contextRef="#ctx0" brushRef="#br0" timeOffset="44636.35">27412 7190 174 0,'0'-13'232'16,"-6"-6"24"-16,6 5-69 0,0-1-52 0,-6 3-20 15,6 2-3-15,0-1-5 0,-8 0-5 16,8 4-3-16,0 3-2 0,-6-3-10 16,6 2-10-16,0 5-13 0,0-3-13 15,-6 3-7-15,6 3-4 0,-7 2-3 16,-6 2 6-16,7 0 6 0,-1 4 9 16,-6 4 6-16,-6 3 4 0,5 1-1 0,2 2-6 15,-8 2-10-15,1 2-11 0,-1 0-12 16,-6 2-9-16,7-2-8 0,-1 0-4 15,0 0-2-15,1 2-11 0,-1-1-26 16,6-4-46-16,2-5-60 0,-1 6-65 16,6-8-89-16,7-1-93 0,0 1-29 15,0-4 16-15,7 0 43 0</inkml:trace>
  <inkml:trace contextRef="#ctx0" brushRef="#br0" timeOffset="45024.94">27419 7382 272 0,'13'-8'332'16,"0"5"25"-16,7-1 23 0,-8 0-147 16,8 4-72-16,-7-3-33 0,7 3-8 15,0 0-12-15,-2 3-14 0,-4 1-14 16,5 0-14-16,-5 3-10 0,5 1-9 15,-12-1-8-15,5 3-7 0,-5 2 0 16,-1-2-7-16,-6 1-7 0,0 5-4 16,-6-7-4-16,-1 8-3 0,1-3-7 0,-7-3 0 15,0 0 1-15,7 3 0 16,-8-3-1-16,-5 0 0 0,5-4 0 0,8 1 0 16,-6-1-1-16,4 0 2 0,2 1 4 15,0-1 8-15,6 1 11 0,0-2 13 16,0-1 10-16,6 2 3 0,0 1-3 15,8-5-4-15,-2 4-12 0,8-3-12 0,-1-1-13 16,1 1-26-16,0 0-45 16,-1-4-66-16,1 4-67 0,-7-4-68 0,6-4-92 15,-5 4-77-15,-1-8-7 0,-7 1 35 16,0 0 52-16</inkml:trace>
  <inkml:trace contextRef="#ctx0" brushRef="#br0" timeOffset="45362.02">27119 6879 72 0,'-13'-6'255'15,"-1"-6"25"-15,8 5 22 0,0-1-97 16,0 1-51-16,-1 4-18 0,7-1-4 16,-7 0-9-16,7 1-5 0,0-1-6 15,0 4-8-15,0 0-3 0,7 0 1 16,0 0 5-16,5 0 5 0,8 0 2 0,0 4-1 16,-1-1-8-16,7 1-15 0,7-4-17 15,-7 4-17-15,13-1-16 0,0 1-22 16,0-1-57-16,6 1-79 0,1 4-89 15,7-5-93-15,-8 1-108 0,1 0-75 16,6 0 0-16,-6-4 49 0,-1-4 73 0</inkml:trace>
  <inkml:trace contextRef="#ctx0" brushRef="#br0" timeOffset="46068.64">28116 7224 203 0,'-6'4'285'15,"6"-4"13"-15,0 3-12 0,6-3-110 16,0 0-51-16,1 5-22 0,6-5 3 0,1 0 14 15,5 0 6-15,0 0 5 0,0 0-1 16,8 0-2-16,-8 2-22 0,1-2-25 16,-1 0-20-16,-5 4-21 0,5-4-18 15,-12 4-17-15,6-4-24 0,-1 4-29 16,-4-4-36-16,-2 3-38 0,0-3-39 16,-6 4-32-16,6-4-22 0,-6 4-47 0,7-4-54 15,-7 4-11-15,7-4 15 0,-7 2 24 16</inkml:trace>
  <inkml:trace contextRef="#ctx0" brushRef="#br0" timeOffset="46304.04">28110 7418 171 0,'0'7'233'0,"0"0"8"15,0-3-56-15,0 4-28 0,6 0-15 16,0-5-5-16,8 3-3 0,-2 3-4 16,2-6-3-16,-1 5-7 0,6-5-15 15,-6 5-20-15,7-5-20 0,6 1-33 0,-7 0-53 16,1 0-68-16,0-1-88 0,6-3-119 16,-1 0-63-16,1 0-24 0,1-3 17 15,-1-1 44-15</inkml:trace>
  <inkml:trace contextRef="#ctx0" brushRef="#br0" timeOffset="46796.47">28819 7033 167 0,'0'-8'289'0,"0"2"20"0,0-2 17 16,0 1-124-16,0 3-63 0,0 0-26 15,0 2-7-15,0-3-8 0,0 2-9 16,0 3-13-16,0-4-12 0,0 4-12 16,0 0-12-16,0 0-10 0,0-3-9 15,0 3-3-15,0 0-2 0,0 0-2 0,0 0 0 16,0 0 4-16,0 0 4 0,0 3 7 15,0-3 5-15,8 0 8 0,-8 4 6 16,0-1 6-16,6 2 4 0,0-3 5 16,1 6 7-16,-1-1 5 0,7 5 6 15,0-4 10-15,1 6 6 0,-2 0 1 16,8 1 0-16,-1 3-4 0,7 0-8 16,-6 1-14-16,6 4-12 0,-7-2-11 15,1 5-10-15,6-5-11 0,-6 1-7 0,7 1-6 16,-9 2-6-16,2-4-3 0,-1 2-3 15,1 0-2-15,-6-2 0 0,5 1-9 16,-6-4 1-16,0 0-9 0,-1 1-20 16,-4-4-35-16,4-1-52 0,-5 1-45 15,-1 0-53-15,-6-8-50 0,7 4-38 16,-7-7-27-16,0 3-37 0,-7-4-37 16,7-3 8-16,0 0 32 0,-6-3 45 15</inkml:trace>
  <inkml:trace contextRef="#ctx0" brushRef="#br0" timeOffset="47184.34">29178 7074 116 0,'0'-7'262'15,"6"-1"19"-15,-6 1 7 0,0 0-113 16,0 2-58-16,8 2-23 0,-8-3-6 0,0 6-12 16,0-6 0-16,0 4-4 15,0 2-6-15,0-4-9 0,0 4-13 0,0 0-1 16,0 4-10-16,0-2-8 0,-8 6 0 16,2 4 5-16,0 2 8 0,-7 5 3 15,-1-1 8-15,2 7 4 0,-2-2 3 16,-5 6 1-16,6-3-3 0,0 3-4 15,-7 0-5-15,8-4-10 0,-8 1-6 16,7 0-10-16,-1 0-4 0,2-4-6 0,-2-4-7 16,2 4-2-16,-2-3-3 0,8-2-6 15,-7-2-27-15,7 0-41 0,-1 0-54 16,0-4-63-16,7-1-74 0,-6 2-100 16,12-2-33-16,-6-3 13 0,14-3 41 15,-8 4 54-15</inkml:trace>
  <inkml:trace contextRef="#ctx0" brushRef="#br0" timeOffset="48535.89">29621 7425 134 0,'0'0'221'16,"0"-3"9"-16,0 3-55 0,0 0-59 0,0 0-32 16,0-4-15-16,0 4-11 0,0-3-2 15,7-1-4-15,-7 4-2 0,0-4 2 16,0 4 3-16,0-4 6 0,0 1 4 15,6-1-3-15,-6 4 8 0,0-3 0 16,0-1 0-16,0 1-5 0,0-1-5 16,0 4-2-16,0-4-11 0,0 0-8 15,-6 1-8-15,6-1-7 0,-7 0-4 0,1 4-5 16,-1-3-3-16,1 3-3 0,-1-3-1 16,-5 3-1-16,-2 0 1 0,1 3-1 15,0-3-1-15,0 3-2 0,0 1 0 16,0 3-2-16,-1 1-3 0,2-1 1 15,-1 0 0-15,0 0 0 0,6 5-1 16,-5-5 1-16,4 3 2 0,2 2 1 16,0-1 4-16,6 0 0 0,-7 1 2 15,7-6 1-15,0 5 4 0,0 1 2 0,0-2 5 16,7-3 4-16,-1 1 5 0,-6-1 6 16,14 0 2-16,-8 0 3 0,0-3 2 15,1 4 1-15,6-5 0 0,0 1 0 16,-7-4 0-16,8 0-1 0,-2 4 0 15,2-8 1-15,-1 4 1 0,-1-4-1 16,2 1-1-16,6-1 1 0,-8 0-1 16,1-3 0-16,0 0-3 0,0 0-3 0,1-5 0 15,-2 2-2-15,2-1 0 0,-2-4-6 16,-5 5-3-16,6-10-3 0,-6 6-1 16,5-1-2-16,-5-3-5 0,-7 3 0 15,7-3-1-15,-7-3-1 0,0-2-5 16,0 0-2-16,0 6-3 0,-7-5 1 15,7 0-2-15,-7-4-1 0,1 4 0 0,0 3 0 16,-1-3-1-16,0 5 0 0,1-2 0 16,-1 4-6-16,1-3 3 0,0 4 1 15,-1 3 1-15,7-4 0 0,-7 8-1 16,1-5 5-16,6 10-2 0,-6-6-3 16,6 4-1-16,0 0 0 0,0 0-1 15,0 1 1-15,0 3-1 0,-8-4 2 16,8 4 0-16,0 4 0 0,0-4 1 0,0 3 0 15,-6 5 2-15,6-2 0 16,-6 2 3-16,6 4 0 0,0 2-1 0,0 1 1 16,-7-1 1-16,7 5-2 0,0-1-1 15,0 1 0-15,0 2 0 0,0 2 0 16,0-1-2-16,0-4 1 0,0 4-2 16,7 0 0-16,-7 0-1 0,0-5-1 15,6 6 1-15,0-5-1 0,-6 4-1 16,8-3 1-16,-2-1 0 0,0-4-2 0,1 5 0 15,0-5 0-15,-1 1 0 0,0 0-2 16,1 0-3-16,-7-1-16 0,6 1-36 16,1-4-46-16,0-1-53 0,-1 2-58 15,-6-1-57-15,6-5-48 0,-6 6-36 16,7-4-56-16,-7-2-1 0,0 2 30 16,0-4 48-16</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0-12-28T18:06:22.066"/>
    </inkml:context>
    <inkml:brush xml:id="br0">
      <inkml:brushProperty name="width" value="0.05292" units="cm"/>
      <inkml:brushProperty name="height" value="0.05292" units="cm"/>
      <inkml:brushProperty name="color" value="#FF0000"/>
    </inkml:brush>
  </inkml:definitions>
  <inkml:trace contextRef="#ctx0" brushRef="#br0">17710 8214 158 0,'72'2'192'0,"-1"6"-26"15,2-4-62-15,4 0-51 0,-6-4-29 16,8 0-19-16,-8 0-5 0,8-4 0 15,-8 0 0-15,2-4 4 0,4 2 4 16,-12-5 7-16,8-1-2 0,-8 2-4 16,0-5-3-16,-7 4-3 0,1-4-1 15,-7 1-2-15,7-1-3 0,-7 1-5 0,0-1-3 16,-7 1 0-16,7-5 1 0,1 3 2 16,-8-1 6-16,1 2 7 0,-1 0 5 15,1-3 3-15,-1-1 1 0,2 5 0 16,-9-4-4-16,8 4-2 0,-7-2 0 15,0-2-4-15,1 3-3 0,-8 1-3 0,7-1-5 16,-6 1 0-16,-1 2-4 0,1 2 0 16,-1-5 1-16,-6 3-1 0,7 3 1 15,-7 0-1-15,0-2 0 0,-6 4 0 16,5 0 0-16,-5-5-2 0,0 9 2 16,-1-4 0-16,1 3 4 0,-7-3 0 15,0 3 3-15,6-3 4 0,-5 3 0 16,-2 1 1-16,-4-1 1 0,4 1 2 0,1-1-1 15,0 0 1-15,-6 4 0 16,5-4-1-16,-4 1-1 0,4-1-2 0,-5 1 3 16,6-1-2-16,-6-3 2 0,5 3 1 15,-5 0 1-15,6 1 3 0,1-5 3 16,-8 5-1-16,7-5-2 0,-7 1 0 16,7-1 3-16,-6 1 0 0,-1 3-2 0,8-7 2 15,-8 7-1-15,0-3 0 16,1 0-4-16,0 0 3 0,5-1-2 0,-12 1-1 15,7 0 0-15,6 0 2 0,-6-1-1 16,-7 5 0-16,6-5 0 0,0 2-2 16,1-2 0-16,0-1-1 0,-1 6-1 15,-6-3-1-15,6-2 0 0,1 0 2 16,-7 1-1-16,7 0 0 0,-7 0 0 16,0-1 0-16,6 1-1 0,-6 0-1 0,0 0-1 15,7 3 0-15,-7-4 0 0,0 1 0 16,6 0 4-16,-6-1-2 0,0 5 0 15,0-6-1-15,0 3 0 0,6 3-1 16,-6-5-1-16,0 0 0 0,0 4 1 16,0-3 1-16,-6 0-1 0,6 0-1 15,0 3-1-15,0-3 1 0,-6 0-1 16,6 0 0-16,0-1 2 0,-7 1 0 0,7 3 0 16,0-4 0-16,0 1-1 15,0 0 0-15,0 3 0 0,0-3 1 0,0 4 0 16,0-5-5-16,0 5 3 0,0-1 1 15,0-1-1-15,0 3-1 0,-6-3-1 16,6 3 5-16,0-2-1 0,0 0 0 16,0 0 0-16,-7 0-2 0,7 4 1 15,-7-4 0-15,7 1-1 0,-6-1 0 16,6 2-2-16,-6-4-2 0,-1 4-1 0,-6-2-4 16,7 0-11-16,-8 0-17 0,1 1-41 15,-6-1-62-15,6-4-31 0,-1 6-16 16</inkml:trace>
  <inkml:trace contextRef="#ctx0" brushRef="#br0" timeOffset="4457.31">23516 7352 127 0,'51'0'188'0,"-11"0"5"15,5 0-100-15,-6 0-40 0,1-3-18 16,-7 3-13-16,-7 0 7 0,0-4-10 16,-13 4-8-16,6-5-3 0,-6 5-1 15,-7 0-1-15,1 5-14 0,0-5 7 0,-1 4 5 16,-6-1 1-16,0 5-1 0,0-1 3 15,0 4-4-15,0-3 2 0,0-1-1 16,0 0 0-16,0-4-2 0,0 5-3 16,0-4-7-16,7-1-15 0,-7 1-47 15,6 3-69-15,1-7-36 0,-1 3-17 16,1 1-2-16</inkml:trace>
  <inkml:trace contextRef="#ctx0" brushRef="#br0" timeOffset="15779.84">25243 9188 208 0,'0'3'246'0,"0"-3"15"15,-7 4-66-15,7-4-75 0,0 0-38 16,0 0-16-16,0 0-7 0,0 4-4 0,0-4-5 16,0 0-4-16,0 0-3 0,0 0-4 15,0 0-10-15,0 0-2 0,0 0 1 16,0 0 2-16,0 4 6 0,0-4 7 15,7 0 8-15,-1 3 4 0,-6 1 1 16,7-1-2-16,5 2 2 0,-5-3 2 16,6 2-1-16,0 0 0 0,0 3-2 15,0-3 2-15,0 0-9 0,6 2-3 16,1-1-2-16,0-2-3 0,-1 4 0 0,1 1 0 16,0-4 3-16,-1-1-1 0,7 4-1 15,-6 0 0-15,6-3 0 0,-7 4-3 16,7-5-1-16,0 5-2 0,7 0 1 15,-7-1-2-15,0 1-2 0,7-2 0 16,-1-2-1-16,-5 3-1 0,5 1 1 16,1-2-1-16,-1 2-2 0,1-1-1 15,-7 1 1-15,6-1-6 0,1 0-4 0,-1 0-2 16,1 2 0-16,-1-3-1 16,1 2-5-16,-1-2 3 0,2 3 4 0,-2-1 2 15,1-2 0-15,-1 2 1 0,1-1 1 16,-7 3-4-16,7-2-2 0,-1-1-3 15,1 5-2-15,-1-5-2 0,1 3-3 16,-1-1-1-16,1 1 0 0,-7-3 0 0,6 5-2 16,1-4-1-16,-7-2 2 15,7 1-1-15,-7 1-1 0,0-4-3 0,0 2-2 16,0-1 0-16,0-3-5 0,0 3-13 16,-6-2-23-16,0-3-33 0,-2 4-44 15,-4-4-56-15,5 0-60 0,-5 4-57 16,-8-4-64-16,6 0-81 0,-4 0-15 15,-8 0 26-15,0-4 46 0,0 4 61 0</inkml:trace>
  <inkml:trace contextRef="#ctx0" brushRef="#br0" timeOffset="16502.18">25425 10136 15 0,'0'4'264'0,"0"0"16"0,0-4 10 0,0 3-66 16,0-3-97-16,0 0-52 0,0 0-25 15,0 4-4-15,7-4 0 0,-7 0 1 16,0 0 3-16,0 0 5 0,6-4 1 16,0 4-1-16,1 0 3 0,0-3-4 0,-1-1-2 15,7 4-2-15,0-4-1 16,0-2-3-16,1 1-5 0,4 2 0 0,2-4 0 16,-1-1-4-16,1 1-1 0,6-4-4 15,1 4-4-15,-1-4-3 0,0 0-2 16,7-4-3-16,-1 1-2 0,7 2 0 15,-7-6 3-15,7 3 8 0,-6 1 3 16,6-5 6-16,0 2 11 0,0 2-3 0,7-4-5 16,-7 1-6-16,0 3-5 15,1 0-7-15,-2 1-9 0,1-1-2 0,1 1 0 16,-7-1 0-16,5 4-2 0,-5-5 0 16,-1 7 0-16,7-7-1 0,-6 3-1 15,-1 1 0-15,2-3-1 0,4 5 4 16,-5-5 5-16,0 4 3 0,-1-4 1 15,1 4 2-15,-7 0-1 0,0-1-6 0,-6 5-5 16,5-3-7-16,-5 2-2 0,-7 1 0 16,6 1-2-16,-5 1 0 0,5-2-1 15,-5 2 0-15,-8 2 0 0,6 0 0 16,-5-1 0-16,6 0-17 0,-6 4-47 16,-7-3-87-16,6 3-129 0,-12-3-134 15,6 3-69-15,-7-5-22 0,-6 1 28 16,0-3 77-16</inkml:trace>
  <inkml:trace contextRef="#ctx0" brushRef="#br0" timeOffset="17954.06">27236 9181 98 0,'0'0'258'16,"-6"0"16"-16,6 0 14 0,0 0-112 16,0 0-56-16,-6 0-21 0,6 0-4 15,0 0-3-15,0 0-2 0,0 0-5 16,0 0-7-16,0 0-12 0,0 0-10 0,0 3-13 15,0-3-8-15,0 0-3 0,0 4 1 16,0-1 2-16,6 1 4 0,-6 4 6 16,6 2 9-16,-6 1 4 0,6 0 1 15,-6 8 2-15,8-5 1 0,-8 4-1 16,6 1-4-16,-6 0-3 0,6 2-4 0,-6 2-5 16,7-2-3-16,-7 1 0 0,7 4-1 15,-7-1-1-15,6-2-1 0,1 2 0 16,-1 0 1-16,0 1-5 0,1-4-2 15,0 5-5-15,-1-6-4 0,0 1-5 16,-6 0-5-16,7 0-4 0,0-4-3 16,-7 0 0-16,6 1-3 0,1-4-1 0,-1-1 1 15,1 1 1-15,-1-5 1 16,1 2 1-16,-1-5 2 16,0 0 3-16,8-3 0 0,-8 0 4 0,7 0 2 0,-6-4 4 15,6 0 3-15,0-4 4 0,0 0 1 16,-7-3 2-16,8-1 6 0,-2 2 0 15,-5-3 3-15,6-1 3 0,0-1 3 16,-7 0 1-16,2 0 1 0,-2-4 4 16,0 0 3-16,0 1-2 0,-6-1-2 15,0-4-3-15,0 5-6 0,0-8-9 0,-6 4-7 16,0-3-8-16,0-2-5 0,-2-3-7 16,2 4-2-16,0-3-3 0,-1 0-3 15,0 2 0-15,1-3-3 0,-7 4 0 16,7 1-2-16,-1-1 1 0,0 3-4 15,1 2-21-15,0-3-44 0,-1 6-64 16,0-1-75-16,7 4-72 0,-6 0-67 0,6 0-43 16,0 1-29-16,0-2-55 0,0 5 8 15,6-1 39-15,-6 6 51 0,7-3 57 16</inkml:trace>
  <inkml:trace contextRef="#ctx0" brushRef="#br0" timeOffset="18723">27706 9426 249 0,'6'11'323'0,"0"0"17"0,1 1 16 15,0-6-151-15,-1 5-75 0,1 1-35 16,-1-2-14-16,0 5-7 0,2-4-10 0,-2 3-6 15,-6 1-6-15,6 4-6 0,0-5-7 16,-6 1-6-16,7 2-5 0,-7-1-7 16,0-2-5-16,7 1-4 0,-7-4-1 15,0 4-2-15,0-5 0 0,6-2 2 16,-6-1 2-16,0 1 7 0,0-5 6 16,7 2 5-16,-7-5 2 0,0 0 1 0,0 0-3 15,6-8-6-15,-6 4-10 0,7-7-5 16,0 0-5-16,-1-1-2 0,-6-2-2 15,6-1-3-15,-6 1-2 0,6-1-5 16,2-2-2-16,-8-3-1 0,6-1-2 16,-6 2 1-16,6 1 0 0,1 0 6 15,-1 3-1-15,1 1 3 0,0 3 0 16,-1 3 1-16,7 2 2 0,-6 1 1 0,-1 5 1 16,0 0 1-16,8 5 6 0,-8 1 2 15,7 2 5-15,-7 3 1 0,8 0 7 16,-8-1 3-16,8 5 3 0,-8-4 0 15,0 4 0-15,7-1-2 0,-6 1-4 16,6-1-6-16,-7-2-1 0,0 3-6 16,2-5-4-16,-2 2-9 0,7 2-11 15,-6-3-21-15,-1-4-25 0,1 4-28 16,5-8-22-16,-5 2-18 0,0-1-5 0,-1-1 7 16,0-3 16-16,2-3 22 0,-2-1 22 15,0-1 21-15,-6-1 18 0,7-2 12 16,-1-3 8-16,1 0 5 0,-7 1 2 15,6-5 2-15,1-3 2 0,-7 2 6 16,6 2 2-16,0-4 5 0,2 4 6 16,-2-2 8-16,-6 6 9 0,6-2 5 15,1 5 6-15,0 4 8 0,-1-2 7 0,0 5 3 16,1 0 0-16,-7 5 0 0,6 2 3 16,1 0-6-16,-7 4-2 0,7 0-6 15,-1 1-4-15,0-2-9 0,-6 5-8 16,7-1-8-16,0 1-10 0,-1-1-5 15,-6-2-6-15,6 3-5 0,1-5-13 16,-7 5-22-16,7-4-26 0,-1-4-34 16,1 5-37-16,-1-6-47 0,-6 2-48 0,6-5-77 15,2 1-57-15,-2 0-11 0,-6 0 14 16,6-4 35-16</inkml:trace>
  <inkml:trace contextRef="#ctx0" brushRef="#br0" timeOffset="18919">28213 9411 255 0,'-6'-14'354'0,"0"2"19"0,-1 2 21 16,1-1-127-16,6 0-101 0,-7 3-54 15,7 2-31-15,-6 1-19 0,6-2-26 16,0-1-36-16,-7 5-48 0,7-1-57 0,0 0-66 15,0 1-124-15,0-5-61 0,0 4-16 16,7-3 16-16,-7 4 39 0</inkml:trace>
  <inkml:trace contextRef="#ctx0" brushRef="#br0" timeOffset="19274.12">28448 9078 36 0,'6'-8'364'0,"2"5"30"0,-2-1 16 15,0 1 14-15,1 3-187 0,-1-4-98 0,1 8-45 16,0-1-16-16,5 1 0 0,-5 3 1 16,0 4 3-16,-1 1 4 0,0 2-1 15,1 3 0-15,6 2-2 0,-6-1-3 16,-1 5-4-16,0-1-6 0,8 3-5 15,-8 1-8-15,0-1-7 0,8 1-6 16,-8 1-6-16,1-2-7 0,-1 0-8 16,8-3-5-16,-8 4-5 0,0-3-5 0,0-2-4 15,2 1-2-15,4 0-1 16,-5-3-3 0,0-2-4-16,-1 3-11 0,1-7-23 0,-1 3-37 0,0-2-49 0,1-3-50 15,0 0-53-15,-1-4-48 0,0 4-55 16,-6-7-86-16,7 3-16 0,-7-7 17 15,7 4 39-15,-7-4 50 0</inkml:trace>
  <inkml:trace contextRef="#ctx0" brushRef="#br0" timeOffset="19508.49">28637 9393 55 0,'0'-11'376'16,"7"-1"33"-16,-7-2 30 0,7 3 37 16,-1-3-174-16,0-1-88 0,8 1-40 15,-2 2-22-15,2-2-22 0,5-5-34 16,-6 9-28-16,6-5-27 0,1 1-48 16,0-1-80-16,-7 3-96 0,7 2-126 0,-1-6-125 15,0 6-64-15,-6-1-4 0,7 0 47 16,0 0 81-16</inkml:trace>
  <inkml:trace contextRef="#ctx0" brushRef="#br0" timeOffset="20315.32">29648 9385 11 0,'6'-3'286'0,"7"3"21"0,0-4 25 0,0 4-23 16,7-3-103-16,-1 3-43 0,0 3-15 15,1-3-3-15,-7 4-11 0,7-1-16 16,-8 5-21-16,2-1-16 0,-1 0-18 16,-7 4-11-16,1 0-12 0,-7 0-7 0,0 4-8 15,-7-1-10-15,1 6-7 0,-7-6-6 16,-7 4 0-16,0 0-2 0,8-3 1 16,-15 4 2-16,8-5 4 0,6-3 0 15,-7 1-1-15,7-3-1 0,-6-1-1 16,12 0-2-16,-5-8 3 0,4 0-6 15,8-4-8-15,0-3-15 0,0-5-17 16,8-2-14-16,4-3-17 0,2-3-9 0,-2-2-5 16,1-3 4-16,7-4 12 0,-7-1 11 15,6-2 12-15,-5-6 13 0,5 2 20 16,-5-5 17-16,4 1 17 0,2 0 14 16,0-4 14-16,-7 0 10 0,7 1 5 15,-1-1-3-15,-6-1-8 0,6 1-8 16,-5 4-12-16,-8-4-9 0,0 7-9 0,1 1-7 15,-7-1-1-15,0 8 2 0,0-1 3 16,0 9 7-16,-7-2 5 0,7 8 6 16,-6 1 3-16,0 3-2 0,6 4-5 15,-7 2-4-15,0 3-8 0,1 4-4 16,6 3 0-16,-6 2 1 0,-1 4 6 16,0 0 9-16,7 7 11 0,0 1 9 15,-6 6 9-15,6 0 12 0,6 6 10 0,-6-2 10 16,0 0 10-16,7 3 8 0,-7 2 3 15,7-1 0-15,-1 4-3 0,0-1-10 16,8 1-8-16,-2-4-10 0,-5 3-8 16,13 1-9-16,-8-1-6 0,2-2-9 15,-2 3-10-15,2-5-6 0,5 1-8 16,-5 0-6-16,-2-3-4 0,2-1-4 16,-2 0-1-16,2 0-3 0,-8-2-2 0,1 2-2 15,5-8-5-15,-5 4-9 0,0-2-18 16,5-4-25-16,-5 2-37 0,0-2-47 15,-1-5-54-15,1 1-54 0,-1-5-48 16,1 5-44-16,-7-7-44 0,6-1-77 16,1-3-18-16,-7 0 22 0,6-4 44 15,-6-4 57-15</inkml:trace>
  <inkml:trace contextRef="#ctx0" brushRef="#br0" timeOffset="20513.39">30084 9429 109 0,'6'-3'417'0,"0"-5"32"0,8-3 15 16,-1 4 7-16,7-4-221 0,-1 0-128 16,7 1-80-16,0-5-66 0,6 3-77 15,-5-2-110-15,5 3-127 0,-6-3-63 16,0-2-18-16,-6 2 16 0,-1-1 51 0</inkml:trace>
  <inkml:trace contextRef="#ctx0" brushRef="#br0" timeOffset="21273.86">27953 11185 239 0,'-6'-20'267'0,"6"-1"12"16,-7 3-45-16,7-1-86 0,0 5-38 15,-7-1-12-15,7 4-5 0,0 0-7 16,0 3-14-16,0 4-14 0,0 2-15 16,-6-3-6-16,12 10-1 0,-6-3 2 15,0 6 6-15,7 7 9 0,-7-1 5 16,7 5 2-16,-7 3-3 0,6 3-3 0,-6 1-4 15,7 7-8-15,-1 0-6 0,-6 4-11 16,0 0-8-16,6 2-5 0,-6 2-3 16,0 0-1-16,0-4 0 0,0-1 3 15,0-3 1-15,7-1-2 0,-7-6-4 16,0 0-6-16,0-8-15 16,0 1-21-16,0-8-27 0,0-1-28 0,7-2-28 0,-7-5-32 15,0-3-26-15,6-3-21 0,-6-8-15 16,6 0-14-16,2-4-32 0,-8 1-12 15,6-8 13-15,-6-1 29 0</inkml:trace>
  <inkml:trace contextRef="#ctx0" brushRef="#br0" timeOffset="21608.97">27992 11284 90 0,'-6'-37'238'16,"-1"0"13"-16,0 0-20 0,-5 4-83 16,5-3-53-16,1 3-25 0,6 4-14 15,-7-1-3-15,0 4 2 0,7 4 4 16,0 1 5-16,-6 6 7 0,6 1 4 15,0-1-3-15,0 7-7 0,0 2-8 0,6-2-7 16,-6 4-5-16,7 4-3 0,0 0 5 16,6 4 5-16,-7 4 6 0,7-2 6 15,0 5 3-15,1 4 2 0,-2-1-2 16,8 5 0-16,-1 3-3 0,-5 0-6 16,5 7-4-16,1 0-4 0,-1 4-7 15,8 4-6-15,-8-1-8 0,7 0-7 0,-6 1-7 16,6 0-5-16,-7-4-7 0,7 4-3 15,-6-4-3-15,-1-4 2 0,1 1 1 16,0-9 0-16,-8 6 0 0,8-9-11 16,-7 0-17-16,0-3-31 0,0-1-38 15,-1-2-42-15,-4-5-39 0,-2 0-33 16,0-4-28-16,1 1-20 0,-7-4-65 16,0 0-15-16,0-4 13 0,-7 1 28 15</inkml:trace>
  <inkml:trace contextRef="#ctx0" brushRef="#br0" timeOffset="21819.4">28063 11393 8 0,'-19'0'277'0,"6"-4"24"0,0 4 26 16,1-3-37-16,4-1-98 0,2 4-49 15,6-3-23-15,0-1-14 0,0 0-18 16,6 1-17-16,8-5-14 0,-8 5-12 15,7-4-12-15,7-1-14 0,-8 1-26 16,8-5-38-16,0 4-46 0,6-2-55 0,-7-1-81 16,1 1-91-16,6-6-33 0,-7 2 6 15,1-1 26-15</inkml:trace>
  <inkml:trace contextRef="#ctx0" brushRef="#br0" timeOffset="22339.35">28442 10960 213 0,'6'-3'319'0,"-6"-4"21"16,6 7 19-16,-6-4-136 0,8 4-80 15,-8 0-36-15,6 4-16 0,0 0-10 16,-6 2-5-16,7 2-2 0,-1 3 0 16,1 0 1-16,0 4-4 0,-1-1-1 15,0 4-1-15,1 1-4 0,0 3-4 0,5-4-5 16,-5 4-4-16,0-4-9 0,-1 1-7 15,1-1-7-15,-1 1-8 0,0-5-3 16,2 1-5-16,-2 0-4 0,0-4-3 16,0-1-2-16,-6 1-1 0,8-3-1 15,-2-5 0-15,-6 4 9 0,6-3 5 16,-6-4 5-16,7 0 4 0,-7-6 0 16,0 1-1-16,6-2-4 0,-6-4-7 15,7-3-5-15,-7-2-3 0,0 2-1 0,7-3-1 16,-7-3-2-16,6 3 0 0,-6-6-1 15,0 1-2-15,0 0-4 0,0-3-1 16,0 2-1-16,0 2-1 0,0-5-1 16,0 8 0-16,6-5 3 0,-6 6-1 15,0-2 1-15,6 9-1 0,-6-2 1 16,8 1 0-16,-2 5 1 0,0 1 0 16,1 5 1-16,6 0 2 0,-6 5 1 15,5 1 0-15,2 2 2 0,-2 3 0 0,2 3 0 16,5-3 0-16,-6 8-1 0,6-1 1 15,-5-4-3-15,-1 8 2 0,6-3 1 16,-6 2-15-16,1 2-31 0,-2-1-41 16,2-5-43-16,-2 6-49 0,1-5-51 15,1-4-46-15,-2 1-64 0,2-1-40 16,-2-2 5-16,2-4 24 0,-1-5 39 0</inkml:trace>
  <inkml:trace contextRef="#ctx0" brushRef="#br0" timeOffset="22829.04">29145 10906 105 0,'-6'-19'271'0,"0"5"16"16,0-5 17-16,-2 8-106 0,2 4-73 16,-7 0-37-16,6 3-16 0,1 1-8 15,-1 3-11-15,1 3-8 0,0 5-5 16,-1-2-4-16,0 6-4 0,1-1-4 15,0 4-6-15,-2 2-5 0,8-1-3 0,0 2-2 16,-6 0-5-16,6 0 0 16,0-3-3-16,0 3 0 0,0-3-1 0,6-4 0 15,-6 1 0-15,0-3-1 0,8-1 3 16,-2 0 2-16,0-4 0 0,1-4 3 16,-7 3 0-16,7-6 1 0,5-1-1 15,-12 0 1-15,13-4-4 0,-6 2 1 16,-7-6-4-16,7 1-2 0,-1 0-1 15,0-3-9-15,2-1 3 0,-8 0 0 0,6 1 3 16,-6-1-1-16,6 1-1 0,-6 3 7 16,6 0-3-16,-6-1-2 0,0 5-1 15,0 4 2-15,7-1 0 0,-7 4 1 16,7 4 1-16,-1 4 2 0,1-2 4 16,-1 5-4-16,0 4 1 0,8 3 0 15,-8-3-2-15,0 3-5 0,8 4-8 16,-1-4-2-16,-7 1-5 0,8 2-5 0,-8-2-5 15,6-1-4-15,-4-3-5 16,4 0-8-16,-5-1-11 0,6-3-14 0,-6-4-19 16,5 4-29-16,-5-6-58 0,6-3-72 15,-7 2-28-15,1-8-6 0,6 4 15 16</inkml:trace>
  <inkml:trace contextRef="#ctx0" brushRef="#br0" timeOffset="23149.18">29354 10682 183 0,'-13'-29'263'0,"6"4"17"0,-5-1-31 16,5 0-96-16,-6 4-47 0,6 0-23 16,1 8-12-16,0-5-8 0,-2 8-6 0,2-1-9 15,0 6-10-15,6-2-7 0,-6 5-6 16,6 3-4-16,0 3-5 0,0 5 2 15,6 3 3-15,-6 3 5 0,12 5 2 16,-4 3 1-16,-2 3 3 0,7 5-4 16,-7-1-1-16,8 1-3 0,-2 2 1 15,-5-2-1-15,6-1-9 0,0 0 0 0,-6 1 0 16,6-5-3-16,-1 1-7 0,-5 0-4 16,6-4-4-16,-7-4-17 0,8 0-26 15,-8 1-30-15,1-9-41 0,6 5-47 16,-7-8-82-16,1 1-63 0,5-1-18 15,-4-7 8-15,-2 0 32 0</inkml:trace>
  <inkml:trace contextRef="#ctx0" brushRef="#br0" timeOffset="23921.17">29589 10718 163 0,'6'-3'287'16,"1"3"15"-16,-1 0 13 0,1 3-131 0,-1 6-70 15,1 1-34-15,-1 2-13 0,0-1-11 16,2-1-7-16,-2 5-9 0,0-4-8 16,1 3-4-16,0-2-6 0,-1-1-7 15,0-1-5-15,1-2-3 0,-1 3-3 16,8-8-6-16,-8 5 1 0,0-4 0 16,8-4 1-16,-2 3 0 0,-5-6 1 15,6 3 1-15,0-8 0 0,-7 4 0 16,8-3 5-16,-2 0 1 0,-5-5 6 0,6 2 4 15,-6-1 2-15,-1 0 3 0,1-3-1 16,0-1 0-16,-1 1-2 0,-6-1-4 16,6-1-1-16,-6 1-5 0,0 1 1 15,0-1-1-15,0 5-2 0,0-1 3 0,0 3 3 16,0 1 5-16,6-1-4 16,-6 6 0-16,0-2-2 0,0 4-2 0,0 0-2 15,0 4 3-15,0-4 7 0,0 7 8 16,8 0 9-16,-8 0 8 0,6 4 5 15,-6 0 5-15,6 0 2 0,1 0 0 16,-1 4 2-16,-6-1-1 0,14 1 0 16,-8 0-1-16,0-1-1 0,1 1-5 0,0-1-4 15,-1 5-7-15,7-5-7 0,-6 5-6 16,6-1-7-16,-1 1-4 0,-4-1-2 16,4 0-4-16,2 4-1 0,-8 0 0 15,7-4-3-15,-7 8-1 0,8-5-1 16,-8 2-2-16,6-1 0 0,-4-1-3 15,4-2-4-15,-5 3-1 0,6-4-7 16,-6 5-8-16,-1-5-9 0,0 1-10 16,8-5-7-16,-8 4-9 0,0 0-3 15,1-3-1-15,0 0 1 0,-7-1 7 0,6 5 3 16,1-9 7-16,-7 6 6 0,6-2 6 16,-6-3 8-16,0 1 4 0,0-2 15 15,0 1-1-15,0-1 1 0,-6 2 3 16,6-5-1-16,-7 1 0 0,1 2-8 15,-1-3 4-15,-6 2 3 0,7-6 2 16,-8 5 1-16,8-5 0 0,-7 4 2 0,0-3 1 16,0-4 2-16,-1 4 2 0,2-4 0 15,-1 0 4-15,-7 0 5 0,8-4 6 16,-2 0 5-16,2 1 5 0,-2-4 4 16,1-1-1-16,0-4-2 0,6 3-5 15,1-3-5-15,0-3-6 0,-1-3-10 0,0-1-21 16,7 1-39-16,-6-3-52 0,6-1-63 15,6-3-69-15,-6-6-74 0,7 2-79 16,0-1-15-16,-7 1 24 0,12-4 46 16</inkml:trace>
  <inkml:trace contextRef="#ctx0" brushRef="#br0" timeOffset="24383.93">30181 10697 203 0,'7'-18'287'0,"0"-1"22"15,-1 4-6-15,1 1-92 0,-1 3-38 16,-6 0-19-16,0 4-9 0,7-1-8 16,-14 1-20-16,7 3-23 0,0 1-22 15,-6-1-15-15,6 0-20 0,-7 0-12 0,1 4-10 16,6 4-7-16,-7-4-4 16,0 8-4-16,7-5-1 0,-6 5-1 0,6-2-2 15,0 3 1-15,0 2 0 0,0 0-1 16,6 0 0-16,1 0 0 0,0 3 2 15,-1-3-3-15,7 0 0 0,7 0 2 16,-8 4 2-16,8-4 0 0,0 3 0 0,-1-2 1 16,1 3 2-16,0-5-1 15,-1 5 0-15,1-4 0 0,0-1 0 0,-2 5-1 16,-4-4 0-16,-1 1 0 0,-1-2 0 16,2-3 1-16,-8 5 1 0,-6-2-6 15,6-3 4-15,-6 5 9 0,0-4 9 16,0-1 12-16,0 0 14 0,-6 0 19 0,0-3 10 15,0 3 7-15,-2-3 4 16,2 0-6-16,0-1-7 0,-7 0-13 0,6 1-13 16,-6-4-19-16,7 0-25 0,-8 4-32 15,8-8-34-15,-7 4-34 0,6-4-34 16,1 4-31-16,-1-6-30 0,7-2-20 16,-6 1-12-16,6-4-12 0,6-3-11 15,-6 2-29-15,7-3-22 0,-1-3 10 16,1 3 23-16,0-3 34 0</inkml:trace>
  <inkml:trace contextRef="#ctx0" brushRef="#br0" timeOffset="24638.25">30442 10733 189 0,'13'-18'269'0,"1"4"31"16,-2-5-25-16,8 5-70 0,-7-4-39 15,0 3-18-15,0 0-16 0,1 4-14 16,-2-1-13-16,-6 2-11 0,8 3-12 0,-8-1-14 16,-6 4-13-16,7 1-11 0,-1-1-8 15,-6 1-8-15,6 3-2 0,-6 3-1 16,8-3 5-16,-8 4 5 0,6 3 4 15,0 1 2-15,-6 3 3 0,6 0-1 16,2-1-3-16,-2 6-7 0,0-1-5 0,1-1-7 16,-1 4-7-16,-6 0-2 0,7-3-4 15,0 4-1-15,-1-5 1 0,0 5-3 0,0-1-13 16,2-3-19-16,-2 2-30 0,0-2-35 16,1-1-41-16,0 1-43 0,-1-4-36 15,1 1-41-15,-1-2-75 0,0-3-37 16,1 1-1-16,0 0 23 0,-1-4 38 0</inkml:trace>
  <inkml:trace contextRef="#ctx0" brushRef="#br0" timeOffset="24867.62">30566 10342 204 0,'-6'-16'293'0,"0"6"10"0,-8-1 4 16,14 3-158-16,-6 1-92 0,-1-1-61 16,0 2-67-16,7 2-114 0,-6-3-60 15,6 3-28-15,0 0-4 0</inkml:trace>
  <inkml:trace contextRef="#ctx0" brushRef="#br0" timeOffset="25262.12">30925 10418 18 0,'12'4'310'0,"-5"0"22"16,-7 0 19-16,7-1-15 0,-7 1-140 15,0-1-70-15,0 4-34 0,-7-3-16 0,0 4-13 16,7 0-13-16,-6-5-13 0,6 3-9 16,0 6-6-16,0-5-6 0,0 5-6 15,6-5-3-15,1 3-3 0,0 2-2 16,-1-1-2-16,7 3-1 0,0-3 0 0,0 4-2 16,1-5 1-16,-2 5-2 0,1 1 1 15,0-1-2-15,0 2 0 0,1-2 0 16,-8-1 2-16,7 1-1 0,-6-1 4 15,-1-2 0-15,0 2 4 0,1 2 2 0,-7-6 0 16,6 5 8-16,-6-4 6 0,-6 0 11 16,6-4 9-16,-7 4 13 0,1 0 7 15,-7-4 4-15,0 4-3 0,-1-3-8 0,2-1-10 16,-1-3-12-16,-7 3-17 0,8-2-31 16,-8-3-45-16,6 2-59 0,-5-4-82 15,6 0-119-15,0 0-78 0,7 0-25 16,-8-4 14-16,1 2 44 0</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0-12-28T18:07:27.497"/>
    </inkml:context>
    <inkml:brush xml:id="br0">
      <inkml:brushProperty name="width" value="0.05292" units="cm"/>
      <inkml:brushProperty name="height" value="0.05292" units="cm"/>
      <inkml:brushProperty name="color" value="#FF0000"/>
    </inkml:brush>
  </inkml:definitions>
  <inkml:trace contextRef="#ctx0" brushRef="#br0">5063 7040 152 0,'0'-3'247'0,"0"-3"14"16,-7 0-40-16,7 4-82 0,0-6-41 16,-7 4-16-16,7 1-12 0,0-1-7 15,-6-4-4-15,6 6-1 0,0-3 0 16,-7-2 0-16,7 4 3 0,0-1 6 0,0 0 1 16,0 0 2-16,-6 1-2 0,6-1-8 15,0 4-10-15,0-3-12 0,0 3-10 16,6 0-8-16,1 0-5 0,-1 0-3 15,8 3-3-15,-2 1 1 0,2 3 0 16,5 1-1-16,1 2 1 0,0 5-2 16,-2 0 0-16,2-1-2 0,7 1-2 15,-9 4 0-15,2-5-3 0,7 5 0 0,-9-2 0 16,2 2-1-16,0-1 1 0,-1 1-1 16,1-4 0-16,0 3-3 0,-7-4-2 15,7 2-2-15,-8-2-12 0,2-3-17 16,-2 0-19-16,8-1-23 0,-13-2-25 15,5-1-26-15,2-2-19 0,-2-3-18 16,-5-2-28-16,6 0-49 0,-6-2-32 16,-1-3 0-16,1-2 14 0</inkml:trace>
  <inkml:trace contextRef="#ctx0" brushRef="#br0" timeOffset="317.14">5505 6795 32 0,'-6'-7'250'15,"0"0"22"-15,6 0 21 0,-7 3-80 16,1 0-66-16,6 0-33 0,-7 1-13 16,7 3-16-16,-7 0-13 0,7 3-9 15,0-3-10-15,0 8-3 0,-6-1-6 16,6 4 1-16,0 4 1 0,0-1 1 0,-6 5 3 15,6 3 0-15,-8 3 4 0,8 1 1 16,-6 3-3-16,0 4-5 0,0 4-5 16,-1 0-9-16,0-1-6 0,1 4-9 15,-7-3-7-15,7 0-7 0,-2-1-18 16,2-2-28-16,0-5-40 0,0 0-49 16,-2-7-53-16,2 0-85 0,0-3-82 15,6-5-22-15,-7 1 12 0,7-5 33 0</inkml:trace>
  <inkml:trace contextRef="#ctx0" brushRef="#br0" timeOffset="977.38">5922 7037 110 0,'0'-4'295'0,"0"2"20"0,0-4 25 16,0 4-88-16,0 2-90 0,-6-4-45 15,0 0-21-15,-1 4-18 0,-6 4-18 16,7 0-16-16,-8 4-9 0,1-2-7 0,1 5-5 15,5 0-1-15,-6 4-3 16,-1 3-1-16,8 0-1 0,0 4 0 0,-1 0-7 16,1 1 1-16,6-1-2 0,0-1 2 15,6-3-3-15,-6 5-3 0,7-9 5 16,-1 5-4-16,0-5 0 0,2-2-4 16,4-1 2-16,-5-2-1 0,6-4 2 0,0-1 0 15,-7-1 1-15,8-3 2 16,-8 0 2-16,7-3 5 0,-6-6 6 0,-1 3 6 15,0-5 6-15,1-1 6 0,0-2 7 16,-1-4 8-16,1 4 11 0,-7-5 8 16,0 1 5-16,0 0 0 0,0-4-3 15,-7-1-5-15,1 2-10 0,-1-2-10 16,0 5-8-16,1-4-5 0,0 3-2 16,-8 2 1-16,8-3-3 0,-7 6-1 15,6-1 0-15,-6 1-1 0,7 3 0 0,0 4-6 16,-1 0-3-16,7-1-6 0,-7 1-4 15,7 3-5-15,-6 1-6 0,6 3-3 16,0 0 1-16,6 3 0 0,-6 5 1 16,7-1 4-16,0 7 2 0,5 1 2 15,1 3-1-15,1 5 1 0,-2-1 0 16,2 3-1-16,-2 1-4 0,8-1-13 0,-1 6-24 16,-5-6-31-16,5-3-42 15,1-1-45-15,-7 1-45 0,6-3-37 0,-5-5-32 16,-2-3-26-16,1 0-61 0,1-4-43 15,-2 0 2-15,-5 2 26 0,0-6 39 16</inkml:trace>
  <inkml:trace contextRef="#ctx0" brushRef="#br0" timeOffset="1524.93">4867 6803 137 0,'-7'-4'264'0,"7"4"13"0,0 0-10 0,0 0-101 16,0 0-62-16,0-4-29 0,7 4-6 15,-7-4 0-15,7 4 4 0,-1-3 6 16,7 0 7-16,0-5 7 0,0 1 5 15,7-1 1-15,-1-2 3 0,7-5 0 16,0 0 0-16,0-3-4 0,13-1-2 16,-6-2-5-16,7-5-7 0,-2 0-9 15,1 1-11-15,0-1-10 0,1-3-9 0,-1 3-7 16,-1 1-9-16,2-2-3 0,-7 1-3 16,-1 9-2-16,-6-2-5 0,0 1-3 15,-6 4-2-15,-1 3-2 0,0 0-3 16,-11 3-1-16,4 2 0 0,-5 1-2 15,-1 2-5-15,1 3-10 0,-7-4-25 0,0 4-36 16,6 0-44-16,-6 0-54 0,0 0-56 16,0 4-67-16,-6-1-92 0,6 2-42 15,0 1 1-15,-7 2 33 0,7-5 48 16</inkml:trace>
  <inkml:trace contextRef="#ctx0" brushRef="#br0" timeOffset="2182.15">5819 6906 23 0,'0'-4'239'0,"0"-3"14"15,-8 2 14-15,8 2-87 0,0-1-70 0,0 4-40 16,0 0-18-16,0 0-11 0,0 0-9 15,0 4-7-15,8 4 1 0,-8-1-1 16,6 3 2-16,0 5-1 0,1-4 0 16,0 8-4-16,5-5-3 0,-5 4-2 15,6-3-3-15,0 4-3 0,0-2-10 16,0 5-20-16,0-3-33 0,0 0-67 16,0-4-101-16,1 2-52 0,-8-3-23 0,6 1 5 15</inkml:trace>
  <inkml:trace contextRef="#ctx0" brushRef="#br0" timeOffset="20840.78">4196 9675 3 0,'0'0'233'0,"-7"0"15"16,7-4 11-16,-6 4-88 0,6-3-65 0,0 3-35 16,-6-4-21-16,6 4-11 0,0 0-7 15,0 0-4-15,-8 0-4 0,8 0 1 16,0 0-1-16,0 0 2 0,0-4 1 16,0 4-3-16,0 0-5 0,0 0-6 15,0 0-4-15,8 4-4 0,-8-4-4 16,6 0 2-16,0 4 3 0,1 3-6 15,6-3 5-15,0 2 2 0,-1 6 1 0,2-5-2 16,6 4-1-16,-1 0 4 0,-6 3 1 16,6 2-6-16,1-3-4 0,0 3 0 15,-7-1-5-15,7 3-1 0,-8 0 0 16,8 0 3-16,-1 1-3 0,1-4 2 16,-7 3-2-16,6 0-1 0,1-3-14 15,-7-1-20-15,7-2-18 0,-8-2-34 0,2-3-91 16,-1 1-60-16,0-4-22 0,0 3 1 15,-1-7 12-15</inkml:trace>
  <inkml:trace contextRef="#ctx0" brushRef="#br0" timeOffset="21176.88">4567 9719 33 0,'0'-8'245'15,"-7"5"17"-15,7-1 11 0,0 0-96 16,0 1-58-16,-6 3-32 0,6-3-19 16,0 3-9-16,0 3-6 0,0 0-5 15,-6 1-5-15,6 3-6 0,-6 5-4 16,6-2-5-16,-8 5-3 0,2 4-5 15,0 3-7-15,-1 0-4 0,1 7-3 0,-1 0 1 16,0 4-2-16,1 1 1 0,-7-2 3 16,6 1 3-16,1 4-1 0,-7-4-4 15,6-1-11-15,1 5-20 0,-7-4-27 16,7 0-39-16,-1 0-78 0,0-7-89 16,1-1-40-16,0-3-8 0,6-4 12 15</inkml:trace>
  <inkml:trace contextRef="#ctx0" brushRef="#br0" timeOffset="21890.57">4795 9906 120 0,'0'-4'229'0,"-6"0"12"16,6 0-48-16,0 0-70 0,-6 2-39 0,6 2-22 15,-8-4-13-15,2 4-10 0,6 0-6 16,-6 4-8-16,-1-2-9 0,0 2-3 15,1 8-8-15,0-1-5 0,-1-1 1 16,1 5 0-16,-1 0 1 0,0 3-1 16,1 1 4-16,6-4 2 0,0 2 1 15,0-3-5-15,0 6 1 0,0-9-1 16,0 4 1-16,6-5 0 0,1 1-2 0,0-3-2 16,-1-1 1-16,1-4 4 0,5 2 2 15,-5-3 0-15,0-2 0 0,-1-2 5 16,0-3-1-16,2 2-2 0,-2-4 2 15,0-5 0-15,1 5 6 0,-7-7 5 16,6 3 7-16,-6-4 6 0,0-3 6 16,0 3 5-16,0-4 7 0,0-3 3 0,0 5 2 15,0-2 0-15,-6-3-3 0,-1 0-6 16,1 1-7-16,0 1-10 0,-2-1-8 16,2 2-6-16,0 1-6 0,-8 0-5 15,8 0-1-15,0-1-3 0,-7 4 0 16,6 1-2-16,0-1 0 0,1 1 2 15,-7 3 0-15,6 0 3 0,1-1-1 0,0 2 6 16,-1 3 4-16,0-1 4 0,1 1 5 16,6 2-1-16,-7 3-1 0,7-3-4 15,0 5-7-15,-6 0-7 0,6 0-3 16,6 7-3-16,-6 5-2 0,7-1-2 16,-1 3-1-16,1 1 0 0,0 4 0 15,5 2-1-15,-5-1 3 0,6 1 0 0,0 4 2 16,0-2 0-16,0-2 1 15,7 5-1-15,-8 0-10 0,2-5-15 0,-1 2-23 16,6-4-30-16,-6 2-33 0,1-6-42 16,5 3-50-16,-6-7-85 0,0-1-29 15,7-2 0-15,-8-1 19 0</inkml:trace>
  <inkml:trace contextRef="#ctx0" brushRef="#br0" timeOffset="22145.89">5063 9924 52 0,'0'-3'255'16,"0"-1"17"-16,0 0 14 0,6 4-94 16,-6-3-63-16,0 3-28 0,6-4-10 15,-6 0 1-15,7 0-1 0,0 0 1 16,-1 0-4-16,7-2-8 0,0-2-11 15,0-3-16-15,1 0-11 0,-2 1-13 0,8-2-18 16,-7 1-40-16,7-4-52 16,-2 1-71-16,-4-1-126 0,5 1-68 0,-5-1-28 15,4 0 14-15,-4 1 39 0</inkml:trace>
  <inkml:trace contextRef="#ctx0" brushRef="#br0" timeOffset="22690.9">5271 9606 88 0,'0'-8'257'0,"0"0"14"15,0 5 10-15,0-3-122 0,0 1-66 16,0 5-36-16,0-3-21 0,0 3-14 16,0-4-5-16,7 4 0 0,-1 0 3 15,0 0 2-15,0 4 4 0,14-1 3 0,-6 2-1 16,-1-3 0-16,7 5-5 0,-2 1-3 15,2 4-3-15,7-3-3 0,-9-1-5 16,9 4-1-16,-7-2-2 0,6 1 1 16,-7 0 1-16,1 0 1 0,6-3 0 15,-6 2 0-15,-1-2 0 0,-6-1-3 16,6 1-10-16,1-5-16 0,-7 4-25 0,0-3-36 16,0-1-61-16,0-3-96 0,0 0-45 15,-7 0-12-15,2 0 11 0</inkml:trace>
  <inkml:trace contextRef="#ctx0" brushRef="#br0" timeOffset="23230.62">5493 9389 28 0,'0'0'212'0,"0"0"14"0,0 0-21 16,6 4-68-16,-6 0-47 0,0-1-23 16,6 4-7-16,-6 4-4 0,7 0-1 15,-7 8-3-15,7-1-2 0,-1 1-4 0,-6 2-8 16,6 5-5-16,-6 3-8 16,7-3-8-16,-7 4-4 0,7-1-8 0,-7 0-2 15,0 0-4-15,0-2-6 0,0 2-14 16,6-4-23-16,-6 1-38 0,0-1-77 15,0-3-72-15,0 1-33 0,0-6-6 16,0-2 12-16</inkml:trace>
  <inkml:trace contextRef="#ctx0" brushRef="#br0" timeOffset="23615.59">5108 9293 88 0,'-7'-7'264'0,"7"0"19"0,0 0 15 0,-6-1-114 15,6 1-59-15,0-1-30 16,0 2-19-16,0 2-14 0,0-3-8 0,6-5-6 16,1 2-5-16,6-1-10 0,0 0-5 15,1-3-3-15,4-2-6 0,2 2-9 16,-1 3-20-16,7-4-26 0,1 0-42 15,-1 4-62-15,6 1-106 0,-5-5-57 16,-1 4-14-16,6 0 6 0,-5 0 30 16</inkml:trace>
  <inkml:trace contextRef="#ctx0" brushRef="#br0" timeOffset="24320.71">6190 9423 85 0,'0'6'248'0,"0"2"19"16,-7-5 1-16,0 0-106 0,1-3-51 15,0 0-23-15,-1 0-16 0,-6 0-9 16,6 0-7-16,-5 5-6 0,5-1-4 15,-6-1-5-15,0 4-8 0,0 0-7 16,6 5-6-16,-5 3-6 0,4-1-4 16,-4 4-5-16,6 4-2 0,6 1 0 15,-7-2-3-15,7 4-1 0,0-2-2 0,0-1 0 16,0-1-2-16,7-2 0 0,-1 0 1 16,0-5-1-16,0 1 1 0,8-4 1 15,-1 0 0-15,-7-4 1 0,8-3 1 16,-8 0 2-16,7-1 0 0,-6-6 0 15,5-1 2-15,-5 0 0 0,0-3 1 16,-7-4 1-16,6 0-9 0,-6-1 6 16,0-2 1-16,0-1 4 0,0-2 1 15,-6-6 4-15,-1 1 9 0,7 0-2 0,-13-7-1 16,7 4-3-16,-1-4-3 0,-6-1-2 16,7-3 0-16,-8 4 0 0,1 0 3 15,1-5 2-15,-2 5 5 0,2 0 1 16,-2 0 4-16,1-1 3 0,0 5 3 0,0-2 3 15,1 6 0-15,-2-2 1 16,8 5-2-16,-1 4-3 0,1-2-4 0,-1 10-5 16,0-5-5-16,1 7-4 0,6 0-7 15,0 0-4-15,0 4-4 0,0 4-3 16,6 4-3-16,1 7-1 0,0-1 4 16,6 4 3-16,-7 5 5 0,8 2 3 0,4 4 5 15,-4 8 3-15,5-1-2 16,1 1-3-16,0 3-3 0,-1 1-2 0,1-1-3 15,-1-3-4-15,0-1 0 0,1-2-2 16,-7-1 0-16,7 0-1 0,0-8-2 16,-1 5-7-16,0-5-12 0,-6-4-16 15,7 2-16-15,-7-5-19 0,7 1-21 16,-8-4-10-16,2-5-4 0,5 1-3 16,-6-3-7-16,0-1-9 0,-6-4-36 15,6 1-59-15,-7-4-26 0,0 0-2 0,2-4 13 16</inkml:trace>
  <inkml:trace contextRef="#ctx0" brushRef="#br0" timeOffset="57409.21">14549 8682 93 0,'33'146'58'0,"-13"-3"56"0,0-11 56 0,-1-11-221 16,1-11 47-16,-1-15 99 0,7-18 45 15,0-10-68-15,0-13-125 0,0-13-79 16,0-15-38-16,1-5-17 0</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0-12-28T18:09:10.802"/>
    </inkml:context>
    <inkml:brush xml:id="br0">
      <inkml:brushProperty name="width" value="0.05292" units="cm"/>
      <inkml:brushProperty name="height" value="0.05292" units="cm"/>
      <inkml:brushProperty name="color" value="#FF0000"/>
    </inkml:brush>
  </inkml:definitions>
  <inkml:trace contextRef="#ctx0" brushRef="#br0">12862 5133 34 0,'0'0'176'0,"0"0"-1"0,0 0-15 15,0 0-19-15,0 0-21 0,0 0-14 16,0 0-20-16,0 0-15 0,0 0-10 15,0 0-6-15,0 0-3 0,0 0-3 16,0 0-3-16,0 0-1 0,0 0-5 16,0 0-2-16,0 0-2 0,0 0-4 15,0 0-2-15,0 0-5 0,0 0-1 0,0 0-4 16,0 0 0-16,0 0-1 0,0 0-4 16,7 0 0-16,-7 0-2 0,0 0-2 15,0 0-1-15,0 0-3 0,0 0 0 16,0 0-3-16,0 0 1 0,0 0 2 15,0 0-1-15,0 0-1 0,0 0-1 16,6 0 2-16,-6 0 2 0,0 0-1 0,6 3 4 16,-6-3 3-16,8 0 3 0,-2 0 2 15,-6 0 2-15,6 3-3 0,0-3 3 16,1 0 0-16,-7 0-2 0,7 0 0 16,-1 0-3-16,1 0 0 0,-1 0-4 15,0 0-1-15,2 0 1 0,-2 4-2 16,0-4 0-16,8 0 1 0,-8 0 0 15,0 0 2-15,1 0 1 0,-1 0 2 16,1 0 1-16,0 0 2 0,-1 0-1 16,0 0 0-16,0 0-2 0,2 0-2 0,-2-4-2 15,0 4 0-15,1 0-3 0,0 0 0 16,-1 0 2-16,1 0 1 0,-1 0 2 16,0 0 0-16,2 0 0 0,-2 0 0 15,0 0 0-15,0 0-1 0,8 0-1 16,-14 0 0-16,13 0-2 0,-7 0-1 15,1 0-1-15,0 0-1 0,-1 0-4 0,0 0-1 16,0 0-2-16,2 0-1 0,-2 0 0 16,-6 0-1-16,6 0 0 0,1 0 0 15,0 0 3-15,-1 0-1 0,1 0-1 16,-1 0 1-16,0 0 1 0,1 0-1 16,0 0-2-16,-1 0 2 0,0 4 1 15,1-4 1-15,0 0-2 0,-1 0 2 16,7 0 0-16,-6 0 0 0,-1 0 0 0,1 0 1 15,5 0 1-15,-4 0 2 0,-2 0 2 16,0 0 1-16,7 0 1 0,-6 0 2 16,-1 0 0-16,1 0 0 0,-1-4-1 15,8 4 0-15,-8 0-1 0,0 0-3 16,1 0 1-16,6 0-3 0,-7 0 0 16,1 0 0-16,-1-3-1 0,1 3-1 0,0 0 0 15,-1 0 0-15,0 0 1 16,2 0-1-16,-2 0 1 0,0 0 0 0,0 0 1 15,1 0-1-15,0-3-1 0,-1 3-1 16,1 0 0-16,-1 0 0 0,0 0-1 16,2 0 0-16,-8 0 0 0,6 0-1 15,0 0 1-15,1 0 0 0,0 0 0 16,-1 0 0-16,-6 0-1 0,6 0 1 16,1 0-1-16,-1 0 0 0,1-5 0 15,0 5 1-15,-7 0 0 0,6 0-1 0,0 0 0 16,1 0 0-16,0-3 1 15,-7 3-1-15,6 0 0 0,-6 0 1 0,6 0 0 16,-6 0-1-16,7 0 0 0,-7 0 1 16,7 0 0-16,-7 0 0 0,6 0-1 15,-6-4 0-15,0 4 0 0,7 0 0 16,-7 0 1-16,6 0 0 0,-6 0 0 0,0 0 0 16,6 0 1-16,-6-4-1 15,0 4 0-15,0 0 0 0,8 0-1 0,-8 0-1 16,0 0 1-16,0 0 0 0,0 0 0 15,0 0-1-15,0 0 1 0,0 0 0 16,0 0 1-16,0 0 1 0,6 0-4 16,-6 0 1-16,0 0 1 0,0 0 0 15,0 0 0-15,0 0 3 0,6 0 2 16,-6-3-3-16,0 3-1 0,0 0-1 16,0 0 0-16,6 0-2 0,-6 0 0 0,0-4 2 15,7 4 0-15,0 0 0 0,-7 0 0 16,6-3 0-16,-6 3 0 0,7 0 0 15,-1 0 1-15,-6-4-1 0,7 4 1 16,-7 0-1-16,7 0 0 0,-7 0-1 16,6 0 0-16,-6 0 0 0,0 0-1 15,6 0 1-15,-6 0 0 0,0 0 0 0,0 0 0 16,6 0 1-16,-6 0 0 16,0 0 1-16,8 0-2 0,-8 0 1 0,0 0 0 15,0 0 0-15,6 0-1 0,-6 0 0 16,0 0 6-16,0 0-3 0,0 0 0 15,0 0-1-15,0 0-1 0,0 0 1 16,6 0-3-16,-6 0 1 0,0 0-1 16,0 0-6-16,0 0-11 0,0 0-17 15,0 0-24-15,-6 0-35 0,6 4-46 16,0-1-49-16,0 1-83 0,0-1-91 0,0 1-33 16,-6 0 6-16,-2-4 32 0,2 0 46 15</inkml:trace>
  <inkml:trace contextRef="#ctx0" brushRef="#br0" timeOffset="81292.3">26142 17222 237 0,'0'-4'281'0,"0"1"10"15,0-1-50-15,0 0-95 0,-7 0-56 16,7 0-27-16,0 0-11 0,-6 2-2 16,6-3 0-16,0 3-1 0,-6-3-7 0,6 2-4 15,-8-1-3-15,8 4-5 0,-6-4-3 16,6 0-2-16,-6 1 0 0,6-1 2 15,-7 4-3-15,7-3-1 0,-7-1-1 16,1 1 0-16,-1-1 0 0,1 4 1 0,0-5 3 16,-1 5 0-16,0-3 2 0,1 3 1 15,-7 0 1-15,0-3 4 0,6 3 2 16,-6 0 1-16,0 3 2 0,7-3 0 16,-8 3-2-16,2-3-3 0,5 5-3 0,-6-1-2 15,0-1-1-15,7 1-1 0,-8 3 0 16,2-4-3-16,5 5 0 0,-6-1 1 15,0 0-1-15,7 0 0 0,-8 1-2 0,8 0 3 16,0 3-1-16,-8-1-1 0,8-1 0 16,0 1 0-16,-1 0 3 0,0 2 2 15,-6 2 4-15,13-2 3 0,-6 3 6 16,0-5 4-16,-2 5 2 0,2-4 3 0,6 4-1 16,-6-1 0-16,6 1-3 0,-6-4-3 15,6 4-4-15,0-5-4 0,-8 5-7 16,8 0-9-16,0-1-4 0,0 1-5 15,0-4-3-15,8 4-2 0,-8-1 1 0,6-2 1 16,-6 3 3-16,6-5 1 0,0 5 3 16,-6-4 1-16,8-1 1 0,-2 2 1 15,0-2 5-15,7 2-1 0,-6-1-3 16,0-4-2-16,5 4 1 0,2-4 1 0,-2 4-8 16,-5-3 5-16,6-1 3 0,0 1 4 15,0-1-1-15,6 0 1 0,-5-4 2 0,-1 1-2 16,6 0-3-16,-6 0-3 0,1-1-4 15,-2-3-3-15,8 0 0 0,-7 0-1 16,0-3 1-16,0 3 3 0,0-4 4 16,0-4 3-16,0 5 5 0,0-4 1 0,0 0 1 15,1-5 1-15,-8 1-3 0,7 0-3 16,0 0-2-16,0 0-4 0,-7 0-1 16,8 1 0-16,-8-2-1 0,0-3-1 0,1 0-4 15,0 5 0-15,-7-5-3 0,6 1-1 16,-6-1-1-16,0 1 1 0,-6-5-1 15,-1 5 1-15,7-6 0 0,-13 3 0 16,7-2-2-16,-8 1 1 0,1 0 1 0,0 0-1 16,-6-1-2-16,5 1 1 0,-5-1-4 15,6 5-4-15,-6-5-9 0,-1 5-18 16,0 2-24-16,1 2-35 0,-7 3-40 16,6-5-45-16,-6 9-44 0,7-2-33 0,-1 3-20 15,-6 2-8-15,7-4 2 0,-1 4 10 16,6 4-5-16,2-4-55 0,-1 2-28 15,6 3 4-15,1-2 18 0,6 1 29 0</inkml:trace>
  <inkml:trace contextRef="#ctx0" brushRef="#br0" timeOffset="82265.69">26520 17430 49 0,'0'0'260'0,"0"5"15"0,0-5-4 15,6 0-68-15,-6 0-80 0,0 2-43 0,0-2-19 16,7 0-7-16,-7 0-5 0,0 0-3 16,6 0-3-16,-6 4-6 0,6-4-1 15,-6 0-3-15,7 0 2 0,-7 0 2 16,7 0 0-16,-1 0 5 0,0 0 4 0,2 0 3 15,-8 0 2-15,12 0-2 0,-5 0-2 16,-1 0 0-16,7 0-4 0,0 0-1 16,1-4-2-16,-8 4 0 0,7-2 1 15,7-3 0-15,-8 5-1 0,2-3 0 0,-2-1 0 16,8 1 0-16,-7-1 2 0,7 0 0 16,-8-3 0-16,8 7 0 0,0-4-3 0,-7 1 1 15,7-1-5-15,-1 1-2 16,-6 3-4-16,7-4-6 0,-7 4-4 0,7-5-5 15,-2 5-4-15,-4 0-5 0,-1 0-3 16,0-3 0-16,0 3-2 0,-1 0-5 16,-4 0-6-16,4 0-10 0,-5 0-14 0,6-3-16 15,-6 3-19-15,-1 0-19 0,0 0-20 16,0-4-16-16,2 4-17 0,-8-4-14 16,6 4-14-16,-6 0-22 0,6-3-41 0,-6 0-67 15,0 3-22-15,-6-5 2 0,6 1 20 16</inkml:trace>
  <inkml:trace contextRef="#ctx0" brushRef="#br0" timeOffset="82923.95">26839 17229 202 0,'-7'-5'290'0,"-5"3"20"16,5-2-18-16,0 1-78 0,1 3-46 16,6-4-20-16,-6 4-2 0,-2-4 0 15,8 4-1-15,-6 0-6 0,6 0-9 0,-6 0-8 16,6 0-12-16,0 0-14 0,0 0-16 15,-7 0-15-15,7 0-13 0,0 0-7 16,0 0-5-16,0 4-2 0,7-4 4 16,-7 0 5-16,0 4 3 0,6-4-2 0,0 3-1 15,8 1-3-15,-8-2-4 0,8-2-6 16,-2 5-7-16,1-2-4 0,1 1-1 16,5-4-4-16,-6 5 1 0,0-5-4 0,7 0-1 15,0 3-2-15,-8-3-3 0,8-3-2 16,-7 3-4-16,0 0-1 0,6 0-2 15,-5 0-1-15,-2 0 0 0,-5 0 0 16,6 0 0-16,0 3 1 0,-1-3 2 0,-4 3 0 16,-2-3 0-16,7 4 2 0,-6 0 0 15,6-4 1-15,-7 3 1 0,0 0-2 0,-6 2 2 16,8-1 8-16,-2-1 0 0,-6-3 2 16,0 4 5-16,0-1 6 0,6 1 8 15,-6-1 0-15,0 1 10 0,-6 0 8 16,6 0 5-16,0 3 0 0,-6-4-2 0,-2 4-6 15,8 1-8-15,-6-1-6 0,0 1-7 16,-1-2-3-16,1 2-2 0,-1 4-2 16,7-1 0-16,-7 0-2 0,1 0 0 15,0-1-3-15,-2 5-5 0,2-1-3 0,0 1-2 16,6 4-4-16,-6-1-7 0,6 1-7 16,-7-1-11-16,7 0-17 0,-7 0-33 15,1-3-47-15,6 0-60 0,0 3-62 0,0-4-60 16,0 5-56-16,0-4-48 0,0-4-66 15,0-1-33-15,0 2 19 0,0-5 42 16,0 1 59-16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0-12-28T17:38:48.859"/>
    </inkml:context>
    <inkml:brush xml:id="br0">
      <inkml:brushProperty name="width" value="0.05292" units="cm"/>
      <inkml:brushProperty name="height" value="0.05292" units="cm"/>
      <inkml:brushProperty name="color" value="#FF0000"/>
    </inkml:brush>
  </inkml:definitions>
  <inkml:trace contextRef="#ctx0" brushRef="#br0">27907 14207 53 0,'0'0'284'15,"-6"0"17"-15,0 0 11 0,-1 0-67 16,0 2-104-16,7-2-49 0,0 0-21 16,-6 5-9-16,6-5-2 0,0 3-1 15,0 1 1-15,0 0-1 0,0 0-4 16,6-1-4-16,-6 5-5 0,7-5-2 16,0 5-8-16,-1-5-2 0,0 1-4 15,1 0-3-15,0-1-4 0,-1-3-5 0,0 0-5 16,1 0-5-16,6-3-4 0,-6-1-3 15,5 0-1-15,-5-7-2 0,6 4-1 16,-7-4 0-16,2-5 1 0,-2 2 0 16,0-1 1-16,1 1 0 0,-7-1 1 15,6-2-2-15,-6-2 0 0,0 4-1 16,-6-3-1-16,6 0 1 0,-7 4 0 0,7-6 1 16,-6 6-1-16,6-1 2 0,-6 4 1 15,-2 0 0-15,8 4 0 0,-6 0 1 16,6 3 1-16,0 1 0 0,0 3 0 15,0 0-1-15,-6 7 1 0,6 0 2 16,6 0 2-16,-6 1 1 0,0 3 5 16,0 4 2-16,6-5 2 0,2 1-1 0,-2 5-1 15,0-7-3-15,1 7-2 16,-1-5-2-16,1-1-3 0,-1 5 1 0,7-4 1 16,-7 1-2-16,2-2 0 0,4-3 0 15,-5 1-2-15,0-1-1 0,-1 0 0 16,1-2-1-16,5-3-1 0,-12-2-2 15,7 0 2-15,0 0 1 0,-1-2 0 16,0-6 0-16,2 1 0 0,-8-5 0 16,6 2 0-16,-6-1-1 0,0-4-2 15,6 0 0-15,-6-3 1 0,0 0-2 0,7 0-1 16,-7-1 0-16,0-3 0 0,0 1-2 16,-7-2 0-16,7 1 1 0,0 4 1 15,-6-1 1-15,6 5 2 0,-6-1 1 16,6 5 1-16,0 1-1 0,-8 3 0 15,8 2 1-15,0 4-1 0,0 4 2 16,0 2 3-16,8 3 1 0,-8 1 2 0,0 5 2 16,6-1 6-16,0 1 9 0,-6 4 6 15,7-1 4-15,-1 0 2 0,1 4 3 16,-1-3-5-16,7-2-6 0,-7 3-6 16,2 1-7-16,-2-3-4 0,7 1-3 15,-6-2-5-15,5 2-3 0,-5-4-12 16,-1-1-30-16,8 1-45 0,-8 0-57 0,0-4-66 15,1-4-136-15,6 1-64 16,-7-1-10-16,1-3 24 0,0-4 46 0</inkml:trace>
  <inkml:trace contextRef="#ctx0" brushRef="#br0" timeOffset="300.19">28436 14038 229 0,'0'0'315'0,"0"-4"13"0,6 4 8 0,-6 0-136 16,6 4-74-16,-6-4-34 16,6 8-14-16,-6-4-1 0,8 3 1 0,-2 0-2 15,0 4-3-15,-6 0-3 0,7-1-3 16,-1 2-8-16,1 2-13 0,0-2-10 15,-1-2-12-15,-6 5-9 0,6-1-6 16,1-3-4-16,-7 0-4 0,7 1-5 16,-1-5-20-16,0 0-38 0,-6 1-55 15,7-1-67-15,-7-3-133 0,7-1-68 16,-1-3-16-16,1 0 18 0,-1 0 41 0</inkml:trace>
  <inkml:trace contextRef="#ctx0" brushRef="#br0" timeOffset="560.5">28683 14079 273 0,'0'-4'304'0,"0"4"19"0,0 0-23 16,6 0-99-16,-6-4-51 0,7 4-22 15,0-4-5-15,-1 1-2 0,7-4-11 0,0 2-14 16,0-1-16-16,7-2-15 16,-1 0-16-16,7 1-16 0,-6-3-10 0,6-2-11 15,-7 5-21-15,7-3-53 0,-6 1-77 16,-1-1-153-16,1-1-89 0,0 0-45 16,-1 0-10-16,-6 4 38 0</inkml:trace>
  <inkml:trace contextRef="#ctx0" brushRef="#br0" timeOffset="1806.1">29367 14046 253 0,'0'0'278'0,"7"0"12"0,-7 0-51 15,6-4-93-15,-6 4-46 0,7 0-26 16,-7 0-14-16,0 0-7 0,6-4-9 15,-6 4-6-15,6 0-9 0,-6 0 0 16,7 0 1-16,-7-4 0 0,7 4 0 16,-1-4-1-16,0 4-2 0,2-7-1 15,-8 5-1-15,6-6-4 0,0 0-2 16,1 1-4-16,-7-4-2 0,6-1-4 0,1-2 2 16,-7 3 3-16,0-3 6 0,6-1 8 15,-6-4 5-15,-6 5 6 0,6-1-1 16,0-4 0-16,-7 5-4 0,7-4-1 15,-6 4 0-15,6-1 1 0,-7 3 1 16,7 2 8-16,-6 3 6 0,6-5 5 16,-6 8 0-16,6 1-2 0,-8 0-6 0,8 3-10 15,0 3-11-15,-6 0-10 0,6 5-6 16,0 3-4-16,0 3-2 0,0-2 0 16,6 6 2-16,2-4 1 0,-2 5 2 15,0-5-2-15,7 5 3 0,-6-4-3 16,6 2 0-16,-7-1-2 0,8-2-5 0,-8-3 0 15,7 4 1-15,-6-5-1 0,6-1-1 16,-7-3-2-16,7 2 6 0,-6-5-3 16,-1 1-1-16,8-4 1 0,-8 0-2 15,0-4-1-15,1-3 1 0,-1 0 0 16,1-1-1-16,-1-2-1 0,1-1 0 16,-1-1 1-16,-6-2-3 0,6-1 2 0,-6 0 3 15,0-3 2-15,0 3 2 16,0-3 3-16,-6 0 2 0,0 0-1 0,6-4 1 15,-7 4-1-15,1-5 0 0,-7 4 0 16,6 2-1-16,1-2 1 0,0 1-2 16,-8 4 1-16,8-1-1 0,-1 4-1 15,0 1-2-15,7 2-1 0,-6 4 0 16,6 4 0-16,0 4 0 0,0-1-1 16,6 8-1-16,-6 0 0 0,7 3-1 15,0 5-1-15,-1-4 0 0,8 7-1 0,-8-5-1 16,0 6 2-16,7 0 1 0,0-2 3 15,-6-3-1-15,5 4 1 0,2 1 2 16,-1-6 1-16,0 3-1 0,0-3-2 16,0-2 0-16,0 3-8 0,0-7-26 15,0 3-45-15,0-2-62 0,0-1-67 0,-6-4-116 16,5 1-92-16,-4-5-25 0,-2 2 18 16,0-3 47-16</inkml:trace>
  <inkml:trace contextRef="#ctx0" brushRef="#br0" timeOffset="2348.86">29875 13818 140 0,'6'-3'285'16,"2"-1"12"-16,-2 1 14 0,0-1-117 16,7 0-70-16,1 4-32 0,5-4-10 15,-6 4 1-15,0 4-2 0,0 0-11 0,0 0-9 16,1 3-11-16,-8 0-10 16,0 4-12-16,0 0-9 0,2-1-6 0,-8 5-3 15,0 0 0-15,-8 1-3 0,2-2 0 16,6-3-2-16,-6 3-2 0,0-3-1 15,-2 0-1-15,8 3-2 0,-6-5-2 16,6 1 2-16,0-6 1 0,6 3 0 16,-6 1 4-16,14-8 5 0,-8 3 5 0,8-6 7 15,-2 3 7-15,8-4 5 16,-1 0-2-16,1-3-2 0,0-1-5 0,-1 5-9 16,1-5-11-16,-8 1-32 0,8 0-50 15,0 0-70-15,-7 3-141 0,-1-4-76 16,2 1-35-16,-1 4 5 0,-7-4 36 15</inkml:trace>
  <inkml:trace contextRef="#ctx0" brushRef="#br0" timeOffset="6702.07">24956 15195 161 0,'6'-7'248'0,"-6"3"11"0,0 1-39 15,0-3-90-15,7 1-47 0,-7 1-22 16,0 1-8-16,0-5-1 0,0 5 0 0,7-1-1 15,-7 0 2-15,0 1-1 0,0-1-3 16,0 0-6-16,6 4-5 0,-6-4-6 16,0 4-9-16,0-3-6 0,0 3-3 15,0 3 0-15,6-3 4 0,-6 8 4 16,0-4 5-16,6 7 2 0,-6-5 0 16,8 2-2-16,-2 3-7 0,-6-4-4 0,6 1 0 15,7 0 6-15,-6-4 1 0,0-1 2 16,5 1 3-16,-5-4 2 0,12-4-2 15,-5-3-7-15,5-5-3 0,1-1-3 16,6-4-3-16,0 0-1 0,-1-5-3 16,9-4 7-16,-9 1 2 0,8-5 1 15,-7 4 0-15,0 1-4 0,0 3-2 16,-6 0-26-16,-7 0-61 0,0 3-97 16,0 4-132-16,-7 1-70 0,-6-1-37 0,0 5-1 15,0-1 48-15</inkml:trace>
  <inkml:trace contextRef="#ctx0" brushRef="#br0" timeOffset="21247.82">8229 12796 165 0,'0'-4'240'0,"0"1"13"0,0 3-63 0,6-5-72 16,-6 3-39-16,0-2-24 16,0 4-13-16,0 0-9 0,0-3-4 0,0 3-2 15,0 0-2-15,0 0-3 0,0 0-3 16,-6 0-4-16,6 0-4 0,0 0-1 15,-6 0-1-15,6 0-1 0,0 0-1 16,-7 0 1-16,7 0 2 0,-7 0-2 16,7 0 0-16,-6 0 0 0,0 3 3 15,-1-3 1-15,7 0 0 0,-6 4 1 0,-8-4 1 16,8 0 0-16,0 2-2 0,-8-2 1 16,8 5 1-16,-7-2 0 0,6-3 0 15,-6 4 2-15,1 0-1 0,-2-4 0 16,2 4 0-16,-2-1-1 0,1 1-4 15,-7-4-2-15,8 7-1 0,-2-4-1 16,-5 2-4-16,6-1 1 0,0 2-2 16,-7-2-1-16,8 3 0 0,-8 1 0 0,7-4 0 15,-7 3-1-15,8 0 0 0,-2 0 1 16,-5 1 0-16,6 0 0 0,0-1 0 16,-1-1 0-16,8 6 1 0,-7-5-1 15,0 1 0-15,6 2 0 0,-5 1 0 16,5 0-1-16,-6 1-1 0,7-2 0 15,-2 5-4-15,2-4 2 0,0 3 1 0,-1-3 2 16,1 3 1-16,-1 3 1 0,7-7 3 16,-6 5-1-16,6-4 1 15,0 3 0-15,0 1-1 0,0-1 1 0,0 1-2 16,6-5-1-16,1 7 1 0,-7-7-2 16,6 0 0-16,7 2 1 0,-7-1 0 15,8-4 0-15,-8 1 0 0,8-1 1 0,-2-4-1 16,8 2 0-16,-7-5 2 0,7 0-1 15,-7 0 0-15,0-5 1 0,6 2-2 16,-5-4 2-16,-2-1 0 0,8 1 3 16,-7-4 1-16,0-1 6 0,-6 2 6 15,5 0 5-15,-5-7 5 0,-7 7 1 16,7-5 3-16,-7 1-2 0,0 3-3 0,0 0-1 16,0 0-5-16,-7 0 0 15,0 7-5-15,-5-3-4 0,-2 3-8 16,1 4-14-16,1 4-25 0,-8 0-39 0,0 3-41 15,1 1-78-15,-1 2-100 0,0 5-46 16,1-4-7-16,-1-1 21 0</inkml:trace>
  <inkml:trace contextRef="#ctx0" brushRef="#br0" timeOffset="21910.05">7473 13752 202 0,'0'-4'245'16,"0"1"12"-16,0 0-73 0,0-1-68 16,0-1-37-16,0 2-17 0,-6 3-10 15,6 0-4-15,0-3-5 0,0 3-2 0,0-4-4 16,0 4 0-16,0-4-2 16,6 4-3-16,-6-3-2 0,0 3 0 0,6-4 0 15,2 0-4-15,4 0-2 0,-5-3-2 16,6 4-2-16,0-1 0 0,7-3-2 15,-8-1-2-15,8 1 2 0,6-3-1 16,1 2 1-16,-2-3 1 0,7 1-2 0,2-7 0 16,-2 7-3-16,7-5-2 15,-6 1-3-15,-1-1-1 0,7 1-3 0,1-5-3 16,-8 4-1-16,7 1 1 0,-6-1 2 16,-1 0 2-16,1 4 2 0,-1-3 4 15,1 3 3-15,-7-1-1 0,6 2-2 16,-5-1-2-16,-1 3-3 0,-6-2-3 0,6 3-1 15,-7-1 0-15,1 4-2 16,-8-3-4-16,8 4-18 0,-7-1-31 0,7 1-39 16,-14 3-64-16,8 0-117 0,-8 0-59 15,-6 0-17-15,6 3 17 0,-12 1 27 16</inkml:trace>
  <inkml:trace contextRef="#ctx0" brushRef="#br0" timeOffset="22683.96">7890 13925 162 0,'-6'-8'236'0,"6"5"15"16,0-2-60-16,0 2-71 0,0-1-38 15,0 2-23-15,-6 2-16 0,6-4-13 16,0 4-7-16,0 0-7 0,0 4-3 15,0-4 0-15,0 2 0 0,6 2 3 16,-6-1 2-16,0 2 1 0,6-2 3 0,-6 5 1 16,7-1 3-16,-1 0 0 0,1 0 1 15,0 5 1-15,-1-1 1 0,0-5-2 16,8 9-4-16,-8-4 0 0,0 1-4 16,1 2 0-16,6-3-3 0,-6 1 1 15,-1 2-3-15,8-3-2 0,-8 3 0 16,0-3-2-16,7 4-2 0,-6-5 2 0,-1 6-1 15,7-6 0-15,-6 2 1 0,0 3-1 16,-1-5-1-16,0 2-1 0,0 2 0 16,2-7 0-16,-2 4 0 0,-6 0 3 15,6 0 4-15,-6-3 4 0,0-1 9 16,7 0 5-16,-7 1 4 0,-7-1 8 16,7 1 2-16,0-6 1 0,-6 2-6 15,6 4-4-15,-6-5-3 0,-2-3-8 0,2 4-5 16,-6 0-3-16,5-4-3 15,-6 0-3-15,0 4-2 0,-1-4-1 0,2 0-1 16,-8-4-2-16,7 4-2 0,-7 0-3 16,1-4-14-16,6 0-24 0,-7 1-30 15,7-5-37-15,-6 4-38 0,6-3-52 16,-1 0-110-16,-5 0-44 0,6-4-7 16,0 0 21-16,1-4 26 0</inkml:trace>
  <inkml:trace contextRef="#ctx0" brushRef="#br0" timeOffset="23097.85">7760 13888 148 0,'0'-8'232'0,"7"5"12"0,-7-5-57 16,0 5-76-16,6 0-43 0,-6-2-24 0,6 1-12 15,-6 1-9-15,8 0-3 0,-2-1-4 16,0 4 1-16,1-4 4 0,-1 4 1 16,7-3 6-16,-6 3 4 0,5-4 7 15,2 0 5-15,6 0 6 0,-8-3 4 16,8 0 5-16,6 0 3 0,0-4 3 15,0-3-1-15,0 2-2 0,7-3 0 0,-7 5-2 16,6-5-4-16,-5 0-6 0,-1 0-6 16,0 5-5-16,-1-2-9 0,-5 2-8 15,0 3-8-15,-7-1-3 0,7 1-3 16,-8 3-5-16,-6 0-5 0,8 0-21 16,-8 4-26-16,8 0-36 0,-8 4-35 15,-6-4-37-15,7 8-94 0,-7-5-64 16,0 5-19-16,0-4 10 0,-7 3 22 15</inkml:trace>
  <inkml:trace contextRef="#ctx0" brushRef="#br0" timeOffset="23735.66">8223 13950 192 0,'0'0'243'0,"0"4"7"0,0-4-61 16,0 4-77-16,0-1-41 0,0 1-19 16,0 0-8-16,6-1 1 0,-6 4-4 15,0 1 1-15,6-1 4 0,-6 0 2 0,8 5-2 16,-2-2-2-16,0 1-3 0,-6 5-2 15,7-2-6-15,-1 4-5 0,1-4-3 16,0 1-4-16,-1 4-3 0,-6-5-2 16,6 1-1-16,0-4 0 0,2-1 2 15,-8 5 3-15,6-7-3 0,-6-2 1 0,6 2 5 16,-6-4 3-16,0 0 7 16,7 0 8-16,-7-1 9 0,0-3 0 0,0-3 1 15,0-1-5-15,0-4-8 0,0 0-10 16,7-1-11-16,-7-3-4 0,0-3-7 15,0 1-2-15,0-1-3 0,0 1-1 16,0-5-2-16,0 1-2 0,0 0 0 16,0 0 0-16,0-1-2 0,6 2 3 15,1-3-5-15,-7 3 0 0,12 2 3 16,-5-4-1-16,0 8 1 0,-1-3 0 0,0 3 5 16,8 3 0-16,-8 2 1 0,7-2 0 15,-6 8 2-15,-1 0 0 0,7 0 1 16,-7 4 1-16,8 2-1 0,-8-2 1 15,7 4 1-15,-6 3 0 0,-1 0 0 16,7 3 1-16,-6-3 0 0,6 3-1 16,-7 1-2-16,1 0 1 0,6 3-1 0,-7-3-1 15,7-1 0-15,-6 1 3 0,6 0-1 16,-7-1-2-16,2 1 0 0,4-4-3 16,-6 4-8-16,1-8-17 0,0 4-22 15,-1 0-29-15,1-4-37 0,-1 0-34 16,0 5-47-16,-6-4-104 0,0 1-40 15,0 3-2-15,0-1 17 0,-6-7 30 16</inkml:trace>
  <inkml:trace contextRef="#ctx0" brushRef="#br0" timeOffset="39032.1">13221 17028 7 0,'0'0'7'0,"0"0"-4"0,0 0 1 15,0 0-1-15,0 3-2 0,0-3 0 16,0 0 1-16,0 0-2 0,0 0-1 0,0 5 0 16,0-5 3-16,0 0-1 0,0 0-1 15,0 0 0-15,0 2 0 0,0-2 0 16,0 0 2-16,0 0 12 0,0 0 17 15,0 0 18-15,0 0 20 0,0 0 17 0,0 0 16 16,0 0 7-16,6 0-4 0,-6 0-11 16,0-2-17-16,0 2-15 0,0 0-16 15,-6 0-16-15,6 0-11 0,0-5-7 0,0 5-2 16,0 0-3-16,0-3-2 0,0 3-3 16,0 0-2-16,0-4 0 0,0 4-2 15,0 0-3-15,0 0-5 0,0 0-4 16,0-4 0-16,0 4-3 0,0 0 1 0,0-4 2 15,0 4 3-15,0-3 4 0,0 3-3 16,0 0 0-16,0 0-10 0,0-4-15 16,0 4-22-16,-7 0-26 0,7-4-30 0,0 4-39 15,0-3-18-15,0 3 2 0</inkml:trace>
  <inkml:trace contextRef="#ctx0" brushRef="#br0" timeOffset="39971.85">13187 16924 59 0,'0'-3'225'0,"0"3"-5"0,0 0-23 16,0 0-33-16,0-4-54 0,0 4-36 15,0 0-19-15,0 0-11 0,0 0-5 0,0 0-3 16,0 0-2-16,0 0-6 0,0 0-3 16,0 0-1-16,0 0-2 0,0 0-3 15,0 0-3-15,0 0 0 0,0 0-1 16,0 4-2-16,0-4-2 0,0 0 2 15,0 0-5-15,8 3 0 0,-8-3 2 0,0 0 0 16,0 0 1-16,0 5 0 0,0-5 6 16,0 3-1-16,0-3-3 0,0 4-2 0,6-4-3 15,-6 4 0-15,0-4-3 0,0 4 0 16,0-4 0-16,0 3 1 0,6-3 1 16,-6 4-2-16,0-4 1 0,7 3 0 0,-7-3 2 15,0 4-1-15,7-1 1 0,-7-3-1 16,0 4 1-16,6 0-1 0,-6 0 1 15,7-1-2-15,-7 1-3 0,6 0 2 16,-6-1-1-16,6 0-1 0,-6 1-1 16,7 1 1-16,0-2-1 0,-1 0-1 0,-6 1 0 15,6 0-1-15,1 3 0 0,0-3 0 16,-1 0 2-16,1-1-2 0,-1 2 0 16,1-3 1-16,-1 2 0 0,-6-1 0 0,7 1 1 15,-1 4 1-15,0-4 1 0,2 0 1 16,-2-2 1-16,-6 3 1 0,6-3-2 15,1 3 0-15,-1-2 1 0,-6 1-2 16,7 0 1-16,-1 3-1 0,1-7 0 0,-7 7-2 16,6-3-1-16,1-1 0 0,-7 1 1 15,7 1-2-15,-1-2 0 0,-6-3 0 16,6 3 1-16,1 5-1 0,0-8 2 0,-7 3 0 16,6 0 0-16,-6 2 1 0,6-1-2 15,1-1 2-15,-7-3-2 0,6 4 0 16,-6-4 0-16,0 3-1 0,0-3 1 0,7 4 0 15,-7-4-1-15,0 0 0 0,0 3 0 16,0-3 1-16,0 0-1 0,0 0 1 16,7 0 0-16,-7 0 2 0,0 0-1 0,0 0 4 15,-7 0 4-15,7 0 4 16,0 0 3-16,0 0 2 0,0 4 0 0,0-4-2 16,0 0-5-16,-7 0-5 0,7 4-1 15,-6-4-2-15,-1 4-2 0,1-1-1 16,0 4-1-16,-1-2 1 0,-6 1 0 0,7 2-1 15,-8-4-2-15,1 3 2 0,7-1 0 16,-7-1 0-16,0 2 0 0,-1-2 2 16,2 1 4-16,-1-2-1 0,-7 0-3 0,7 2 0 15,0-1-2-15,0-1-1 0,0-1 0 16,-6 1-1-16,5-1-2 0,2 1-2 16,-2-1-12-16,8 1-24 0,-7 0-26 15,0 0-31-15,6-1-56 0,1 1-113 0,-8-1-49 16,8-3-9-16,6 0 9 0,-6 0 21 15</inkml:trace>
  <inkml:trace contextRef="#ctx0" brushRef="#br0" timeOffset="41003.74">13305 17159 12 0,'0'0'245'0,"0"0"22"0,0 0-1 16,0 0-60-16,0 0-72 0,0 0-41 15,0 0-23-15,0 0-15 0,0 0-9 16,-6 0-5-16,6 0-4 0,0 0-2 0,-7 0-3 16,7 0 1-16,-6 0-1 0,6 4-2 15,-7-4-1-15,0 0-1 0,7 3-4 16,-6-3-2-16,0 4-4 0,-1 0-3 0,-6 0 0 16,7-4 0-16,-1 3 0 0,-6 2 1 15,0-3 1-15,7 3 1 0,-8-3 1 16,2 6-1-16,-2-4-2 0,1 0 0 15,1 0-1-15,-8 3 0 0,6-5 0 0,-5 3-4 16,6-2 3-16,-6 1 0 0,5 1 1 16,-5-5 1-16,-1 3 2 0,0 0 2 15,2-3 1-15,-2 4-2 0,-7-4-1 16,9 4 0-16,-2-1-2 0,0-3 1 0,1 3-3 16,-1 2 2-16,-6-5-2 0,6 4-3 15,1-1 0-15,-1-3-2 0,1 4 1 16,-1-1-2-16,0 1 0 0,-6 3 1 15,1 1-2-15,-1-1 2 0,-7 3-1 0,1 5 0 16,-2-3-1-16,2 2 2 0,-7-3 4 16,6 3-2-16,1-2-1 0,-1 2 1 0,1-2-3 15,-1 3-1-15,1-5-1 0,-1 1 0 16,1-1-1-16,6 2 2 0,-7-1 0 16,1-3 2-16,-2-2 0 0,2 3 2 15,6-2-1-15,-7 0 0 0,8 0 0 0,-8-3-2 16,7 3-1-16,0-3-1 0,-7-1-3 15,7 4-2-15,0-3-2 0,0 0-1 0,-1 3 0 16,1-3 2-16,1 0 1 0,-9 0 5 16,16-2 0-16,-9 3 2 0,1-2-1 15,0 1 1-15,7-4-3 0,-7 3 0 16,0-3 1-16,-1 4 0 0,8-4 3 16,-7 0 2-16,0 4 3 0,0-4 1 0,0 4-2 15,0-4 1-15,-1 3 0 0,-5 1-2 16,6-1-3-16,-7 2-2 0,7 2 1 15,-7-4-4-15,7 5-4 0,-6-5-2 0,6 5-3 16,0-5-1-16,-6 5-3 0,6-5 0 16,-1 1-1-16,1-1-2 0,6 1 5 15,-12 0 2-15,6-4 5 0,0 0 6 0,0 0 4 16,0 0 6-16,0 0-1 0,0-4 0 16,-1 4-2-16,1-4-2 0,1 4-2 15,-1 0-2-15,-1 0-3 0,1 0-3 16,6 0-12-16,1 0-46 0,0 0-59 0,-1 4-73 15,1-4-112-15,5 4-109 0,-5 0-47 16,-1-1 10-16,-6-3 44 0,7-3 64 16</inkml:trace>
  <inkml:trace contextRef="#ctx0" brushRef="#br0" timeOffset="43027.25">5975 17309 120 0,'0'-7'274'16,"0"0"19"-16,0 3 12 0,0-3-117 0,0 3-71 16,0 1-33-16,-6-1-11 0,6 1-9 15,0-1-4-15,-8-1-2 0,8 2 1 16,-6 3-4-16,6-3 0 0,-6 3 0 0,6 0 1 16,-7 0-4-16,7 0-5 0,-6 3-7 15,-1 0-10-15,-6 6-11 0,7 1-10 16,-1 1-5-16,-6 4-1 0,7-1-2 0,-1 2 1 15,0-2-4-15,-6 1 3 0,13-1-1 16,-6 1 0-16,0-4-2 0,-1 0 0 16,7 0 2-16,0-1-1 0,0 2-1 0,7-5 2 15,-7 1 0-15,6-1 0 16,0 0 0-16,7-4 1 0,-6 5 1 0,6-4 0 16,7 0 1-16,-8-1-1 0,8 0 0 15,-1 2 1-15,1-1-3 0,-7-1 0 16,7 4-3-16,0-3-1 0,-2 3 0 0,-4 1-2 15,5-1 1-15,-5-4 1 0,-2 8 1 16,2-7 2-16,-8 3 0 0,7 1 2 16,-6-2 4-16,-1 6 7 0,-6-5 6 0,7 1 5 15,-7-1 5-15,0 3 3 0,0-2-1 16,0 3-4-16,-7 0-5 0,7 0-5 16,-6-4-4-16,-8 5-4 0,8-5-3 15,0 3-1-15,-8-2-1 0,2-1-1 0,5-3-1 16,-6 0 0-16,0 0 0 0,7-4-1 15,-8 0-6-15,2 0-18 0,5-4-30 16,-6 0-35-16,6-3-37 0,1 0-37 0,-1 0-74 16,0-5-88-16,1 1-26 0,6 0 5 15,-6 0 21-15,0-3 29 0</inkml:trace>
  <inkml:trace contextRef="#ctx0" brushRef="#br0" timeOffset="43367.35">6164 17178 72 0,'6'-8'274'0,"0"1"16"16,-6 3 11-16,7 1-93 0,-7-1-81 15,0 1-39-15,7 3-22 0,-7 0-4 16,0 0-3-16,0 3-1 0,6 1-1 0,0 3-4 15,-6 4-2-15,8 1-5 0,-2 1-3 16,0 3-2-16,1 1-2 0,6 2-2 16,-7 3-3-16,7 0-3 0,1-1-3 15,-2 2-7-15,2 3-3 0,-1-4-7 0,-1 3-3 16,2-2-4-16,5 2-5 0,-6-4 0 16,0 1-1-16,0 1 1 0,0-5-2 0,1 0-1 15,-2-3-3-15,1 0-17 0,0-5-26 16,-6 2-36-16,6-2-43 0,-6-3-103 15,-1-2-89-15,-6 2-30 0,6-7-1 16,-6 4 22-16</inkml:trace>
  <inkml:trace contextRef="#ctx0" brushRef="#br0" timeOffset="43581.78">6301 17519 27 0,'0'-4'288'16,"0"1"25"-16,0-1 14 0,0-4-50 15,0 5-114-15,6-5-64 0,1-3-35 0,-1 4-25 16,0-8-15-16,8 4-12 0,-2 1-18 16,2-5-28-16,5 3-36 0,-6-2-116 0,0 2-77 15,1-2-40-15,5 3-12 16,-6-3 12-16</inkml:trace>
  <inkml:trace contextRef="#ctx0" brushRef="#br0" timeOffset="45029.61">7096 17137 238 0,'-7'-11'292'16,"0"5"22"-16,1 1-43 0,6 1-94 16,-7 4-54-16,1 0-30 0,6 4-23 0,0 4-15 15,0-1-12-15,0 3-8 0,0 6-6 16,6-2-6-16,1 4-8 0,-1 1-6 15,1-4-2-15,0 4-4 0,-1-2-1 16,7-2-2-16,0-1 0 0,-7-2-1 0,7-2-1 16,1 1 0-16,-8-3-1 0,8-5-3 15,-2 2 3-15,-6-5 0 0,8 0 0 16,-8-5 1-16,1 2 3 0,-1-1 6 0,0-6 7 16,2 2 6-16,-8-3 12 0,6 0 11 15,-6-3 10-15,0-1 5 0,0 1 1 16,-6-5-3-16,-2 0-8 0,2-3-11 15,-7 4-12-15,7-5-8 0,-14 3-9 0,8-3-5 16,-8 0-3-16,6 2 0 0,-5-1 1 16,-1-4 2-16,8 5 2 0,-8-2 1 15,7-2 4-15,-7 4-1 0,8-2-2 16,-2 5 3-16,8-4 3 0,-7 3 2 0,0 1 5 16,6 3 7-16,1 1 8 0,-1 2 3 15,0 1-2-15,7 5-2 0,-6-2-5 16,6 4-7-16,-6 1-9 0,6-1-6 0,0 4-5 15,0 0-2-15,0 0 0 0,0 4-1 16,0-4 0-16,6 3-1 0,-6 5-1 16,6-4 1-16,1 2-1 0,0 2-1 15,6 3 0-15,-7 1-2 0,7-2 0 16,-6 5-2-16,5-1 0 0,2 5-2 0,-1 3 2 16,0-4 1-16,0 7 3 0,0-2 3 15,0 2 1-15,0 0 2 0,0-2 1 16,6 2-3-16,-5-2-3 0,-2 2-8 0,2-3-22 15,5-4-24-15,-6 5-26 0,0-2-29 16,1-3-27-16,-2 1-22 0,-5-4-13 16,6-1-36-16,-7 1-83 0,1 0-27 0,-1-1-3 15,1-3 16-15,0 0 24 0</inkml:trace>
  <inkml:trace contextRef="#ctx0" brushRef="#br0" timeOffset="46800.89">6567 17345 120 0,'0'-2'260'0,"0"-5"20"0,0 2-14 0,0 2-85 15,-6-5-56-15,6 4-25 0,0 2-14 16,0-3-8-16,-6 2-4 0,6-1-6 15,0-3-2-15,-7 7-5 0,7-4-3 16,-7 0-3-16,7 1-3 0,-6-1-6 0,6 1-7 16,-7 3-6-16,7 0-9 0,-6 0-8 15,0 0-5-15,-1 0-5 0,0 3-4 16,7 1-3-16,-6 3-2 0,0 1 0 0,-1-1 1 16,0 3-1-16,7 2 1 0,-6-1 1 15,6 3 0-15,0 1 0 0,0-1-1 16,0 2 0-16,6 2 1 0,1-4-1 15,0 1-2-15,-1 0 1 0,0-1 2 0,8 1-1 16,-8-4 1-16,7 1 1 0,-7-5 2 16,8 0 0-16,-8-4-2 0,8-3 1 15,-2 4 2-15,-6-4 1 0,1-4 0 16,6 1 1-16,-6-4 1 0,-1-4-1 0,0 3 0 16,2-3-1-16,-8-4-1 0,6 1 4 15,-6-1 3-15,0 0 4 0,0 1 2 16,0-1 1-16,0-4 0 0,-6 5-3 15,-2-1-3-15,8 1-3 0,-6 3-2 0,0-3 0 16,-1 2 2-16,1 5 3 0,6-4 3 16,-7 4 4-16,7 3-1 0,0-3-1 15,-7 2-2-15,7 5-4 0,0 0-5 0,0 0-5 16,7 5 0-16,-7-1 2 0,7-1 2 16,6 8 1-16,-7-4 1 0,0 4 3 15,8 1-4-15,-2 2-1 0,2-3-1 16,-1 3-5-16,0-2-10 0,0 2-15 0,-1-2-15 15,2-2-21-15,-1-3-22 0,-6 5-15 16,6-9-12-16,-1 4-4 0,2-2-4 16,-2-3 4-16,-4-2 6 0,4 0 6 0,-5 0 1 15,-1-2-11-15,1-3-31 0,0 2-42 16,-1-1-38-16,-6 1-13 0,0-5 4 16</inkml:trace>
  <inkml:trace contextRef="#ctx0" brushRef="#br0" timeOffset="47253.68">6757 17207 152 0,'-7'-12'257'0,"7"3"17"0,-7 1-31 16,1 0-86-16,6 4-51 0,-6 1-27 16,6-1-14-16,0 1-9 0,0 3-12 0,0 0-7 15,0 3-6-15,0 1-2 0,0 3-2 16,6 1-4-16,0 2 1 0,1 5-3 15,-7-3 1-15,13 2-4 0,-6 1-2 0,-1-1-2 16,0 1-3-16,2-1 0 0,-2 1-2 16,0-3-1-16,0-2-2 0,2 2 2 15,-8-5-1-15,6 0 0 0,0 0 0 16,-6-2-3-16,7-2 1 0,-7 0-1 0,6 1 1 16,-6-4 3-16,0 0 0 0,0-4 3 15,0 1-5-15,7-5 1 0,-7-4-1 16,0 3-2-16,0-3-2 0,0 2 0 15,0-5 2-15,-7 0-3 0,7 1-1 0,0-1-1 16,0-4 1-16,-6 7-1 0,6-1 2 16,0 1 0-16,0 1 3 0,6 4 1 15,-6 0 1-15,0 3 4 0,7 0 4 0,0 4 8 16,-1 0 6-16,6 0 3 0,2 4 4 16,-8 4-3-16,8 0-4 0,-1 1-7 15,-1-1-7-15,2 4-5 0,-2-3-4 16,2 3-15-16,-1-1-21 0,0 0-29 0,0-3-33 15,-1-1-45-15,2-3-102 0,-1-1-77 16,0-3-28-16,0-3 4 0,0-1 18 16</inkml:trace>
  <inkml:trace contextRef="#ctx0" brushRef="#br0" timeOffset="53623.94">7473 16823 162 0,'0'-4'251'0,"0"0"21"0,-6 0-46 15,6 1-66-15,0-1-39 0,0-4-16 16,0 6-10-16,0-6-6 0,0 4-4 0,0-4-6 15,-6 5-2-15,6-1-7 0,0-3-8 16,-7 4-9-16,0-1-10 0,7 0-2 16,-6 0-9-16,-1 1-6 0,1 3 4 0,-1-4-2 15,0 4 1-15,1 0-1 0,0 0 0 16,0 4-1-16,-2-4-11 0,2 3-5 16,0 5-5-16,-1-1-5 0,1 4-4 0,6 0-1 15,-7 3-2-15,0 5 0 16,7-1-2-16,0 1 1 0,-6 3 2 0,6-1 3 15,6 5 1-15,-6-3 2 0,0-6 1 16,7 6 1-16,0-5-1 0,-7-4-2 0,6 1-2 16,1-1-2-16,-1-2-1 0,0-2 1 15,8-3-2-15,-8-2-1 0,0 2 2 16,8-7-1-16,-8 4 1 0,1-8-1 16,-1 4 0-16,8-4 3 0,-8 1-3 0,0-4 2 15,0 0-1-15,8-5 1 0,-14 1-2 16,13 0 1-16,-7-4 2 0,-6 1 2 15,7-1 1-15,0-3 3 0,-1 0 2 0,-6-4 2 16,6 4-2-16,-6-5 1 0,0 4 0 16,0 2-2-16,0-2 5 0,0 1-3 15,0 3-2-15,-6 1-2 0,6-1 1 16,0 4-1-16,-6 0-5 0,6 4 3 0,-7-4 1 16,7 3 0-16,0 4-1 0,0-3 0 15,-7 4-2-15,7 3-1 0,0-4-1 16,0 4 1-16,0 4 0 0,0-4 0 15,7 3 2-15,-7 4 1 0,7 1 0 0,-7 3-1 16,6-4-1-16,0 5-2 0,1-2 1 16,0 5 0-16,-1-3 1 0,7-2 0 15,-6 1-1-15,6 0 0 0,-7 0-6 0,7 0-7 16,-6-4-7-16,5 1-8 0,-4-2-6 16,4-1-6-16,-5-1 2 0,6-1 4 15,-7-3 4-15,1 3 6 0,5-6 6 16,-4 3 8-16,-2-3 4 0,0-6 3 0,1 3 2 15,0-2 2-15,-7-3 3 0,6 4 1 16,-6-7-1-16,6 2 1 0,-6 1-1 16,0-3 2-16,0-1 1 0,-6 1 0 0,6-1 1 15,0 0 2-15,-6 0 0 0,-1 5 2 16,0-5-2-16,1 1 1 0,0-1-1 16,-2 1 0-16,2 2-2 0,0 1-3 15,-1-3 1-15,1 6-2 0,-1 0 0 0,1 1 0 16,-1 0 0-16,1 3 2 0,-8 4 2 15,8 0 2-15,0 4 0 0,6 0 0 16,-7 3 2-16,0 0-1 0,7 0-2 16,0 4-3-16,0 0-5 0,0 1 2 0,0-2 0 15,0 2 0-15,7-1 0 0,0 0 0 16,5-4 4-16,-4 0-3 0,4 4 0 16,1-7-4-16,-6-1 1 0,12 1 1 15,-5-1 1-15,5 1 0 0,-6-4 0 0,6 0 2 16,-5 4 0-16,6-4-3 0,-8 0-1 15,1 4 1-15,0-1-1 0,6 1 0 16,-5 0-3-16,-8 3 3 0,8 1 0 0,-2-2 0 16,-5 5-2-16,6-3-1 0,-6 4 2 15,5-2 0-15,-5 5 0 0,0-4-5 16,-1 3-3-16,7 1-3 0,-6 0-6 16,-1-1-5-16,1 1-4 0,-1-3-8 0,0 2-1 15,8-3-3-15,-8 0-8 0,0-1-8 16,1-2-11-16,0-1-8 0,-1 1-15 15,1-5-20-15,-1-3-28 0,1 0-44 16,-7 0-45-16,7-3-13 0,-1-1 5 0</inkml:trace>
  <inkml:trace contextRef="#ctx0" brushRef="#br0" timeOffset="54295.78">8132 16690 136 0,'0'-17'254'0,"0"-2"17"16,0 1-35-16,0 3-71 0,0 1-45 16,-7 2-27-16,7-2-11 0,0 2-5 15,-7 5-4-15,7-1-1 0,-6 2-1 0,-1 2-1 16,7-3-2-16,-6 7 0 0,0-4-4 16,-8 4-4-16,8 4-5 0,0-1-6 0,-1 1-8 15,-6 4-8-15,6 2-7 0,-6 1-5 16,6 4-6-16,1-1-5 0,0 1-5 15,0 4-1-15,6-1-2 0,-8-3-1 16,8 6-2-16,8-2 0 0,-8-1-2 16,6-3-1-16,0 3-4 0,0 1-2 0,8-4-5 15,-8-1-6-15,7 1-11 0,-6-5-7 16,6 1-4-16,-1-3-7 0,2-1 1 0,-1-3 4 16,0-1 11-16,-6-3 8 0,5 0 6 15,-6-3 9-15,8-1 8 0,-8 0 3 16,1-3 2-16,0-1 2 0,-1-2 2 15,1-1 1-15,-1 0 0 0,-6-3 0 0,0-1 2 16,6-1 5-16,-6 2 5 0,0-4 2 16,0 3 4-16,-6-7 3 0,6 3-1 15,-6-2-3-15,-1-1 0 0,1 0-2 0,-8-4 0 16,8 1-2-16,-8 3-2 0,2-4-1 16,-1 1-3-16,0 2-3 0,0-2-2 15,-1 3-2-15,2 3-1 0,-1-3-1 16,-7 5-1-16,7-2 1 0,0 4 0 15,1 3 0-15,4-2 4 0,-4 3 4 0,-1 5 1 16,6-2 3-16,0 4 4 0,1-3 2 16,0 3 1-16,-1 4 1 0,7-4-2 15,-7 4-1-15,7 4-4 0,-6 0-4 0,6 0-2 16,0 3-4-16,6 1-1 0,-6 2-3 16,7 1 0-16,0 4-1 0,-1-1-2 15,0 4 1-15,8 5 0 0,-1-1-1 16,-1 3 0-16,2-3-1 0,-2 4 0 0,8-4-2 15,0 4-1-15,-1-4 0 0,1 0 1 16,-1-4 0-16,1 0 0 0,0-3-6 0,-1-1-20 16,1 1-39-16,-8-4-48 0,8 0-69 15,-6-3-116-15,5-2-81 0,-6 2-27 16,0-1 12-16,-1 1 35 0</inkml:trace>
  <inkml:trace contextRef="#ctx0" brushRef="#br0" timeOffset="55224.63">7376 17812 152 0,'0'-8'285'0,"-7"1"16"0,1 3 11 0,6-3-132 15,0 2-75-15,0-1-37 0,-7 2-18 16,7 0-10-16,0 1-7 0,0 3-5 16,0-4-1-16,0 4-1 0,0 0 1 15,0-4-3-15,0 4-1 0,0 0-2 0,0 0 4 16,7 4 4-16,-7-4 5 0,0 4 5 15,6 3 2-15,1-3 6 0,-1 7-3 16,0 0-4-16,8 0-4 0,-8 4-5 0,7-1-3 16,0 5-1-16,-6-2-3 0,6 2-1 15,-6 3-3-15,5 0-1 0,-6-4-2 16,8 5-2-16,-8-2-2 0,1-2-2 16,-1-1-1-16,-6 1-2 0,7-2 0 0,0-2-2 15,-1-3 0-15,0 2-1 0,1-3-1 16,0-4 2-16,-1 0 1 0,0 0 0 15,8 2 2-15,-8-3 4 0,7-2 0 16,0 0 3-16,6-4 0 0,-5 0 0 0,5 0 1 16,1-4-2-16,-8 0-2 0,8-2-5 15,0-3-1-15,-7 2-4 0,7-3-2 16,-8 2 1-16,2-3-14 0,-8 1-30 16,7-2-31-16,-6 1-36 0,-1 0-36 0,1 1-40 15,-1-2-23-15,-6-3-5 0,0 5-8 16,0-1-30-16,0-1-24 0,-6 5 5 0,-1-3 18 15</inkml:trace>
  <inkml:trace contextRef="#ctx0" brushRef="#br0" timeOffset="55490.92">7571 17980 233 0,'-7'0'264'0,"7"4"16"15,0-4-66-15,0 0-75 0,0 3-39 16,0-3-15-16,0 0-6 0,0-3-2 16,7 3 1-16,-7-4 0 0,7 4-7 0,-7-7-7 15,6-1-11-15,-6 5-12 0,7-9-12 16,-1 2-11-16,0-1-10 0,1-4-5 16,0-3-5-16,-1 3-3 0,0-3-13 0,2-1-22 15,-2-2-23-15,-6 2-22 0,6-4-24 16,-6 6-29-16,0-2-33 0,-6 5-52 15,6-4-40-15,-6 3-9 0,-2 4 6 0,2-4 22 16</inkml:trace>
  <inkml:trace contextRef="#ctx0" brushRef="#br0" timeOffset="55686.4">7441 17636 150 0,'-13'3'240'0,"6"1"20"15,0 0-48-15,1-1-67 0,0 1-33 16,0 0-17-16,6-4-9 0,-8 3-6 15,8-3-4-15,-6 0-1 0,6 0-4 0,0 4-4 16,0-4-8-16,0-4-11 0,0 4-11 16,0 0-11-16,6-3-10 0,2-1-7 15,-2-3-16-15,0 3-26 0,0-8-38 0,8 5-56 16,-1-3-104-16,0 2-76 0,0-3-26 16,-1 1 2-16,2-2 27 0</inkml:trace>
  <inkml:trace contextRef="#ctx0" brushRef="#br0" timeOffset="56611.54">7838 17702 47 0,'6'0'266'0,"-6"0"14"0,0-4 9 16,0 4-85-16,0-4-87 0,8-3-46 0,-8 3-24 16,0-3-5-16,0 0-3 0,0-4-1 15,0 0 1-15,0 0 3 0,0-1 1 16,0 2-1-16,0-5-4 0,0 3-2 0,0-2-1 16,-8 3-7-16,8 0-3 0,0 4-2 15,0 0 1-15,-6-1-2 0,6 5-4 16,-6-4-1-16,-1 7-3 0,1-4-5 15,6 8-4-15,-13-1-3 0,6 4-2 0,1 1-1 16,0 3-1-16,-2-1-1 0,2 2-4 16,0-5 0-16,6 3 1 0,0 2 2 15,0-5-1-15,0 4 0 0,6-4 5 16,0 0-1-16,2-2-2 0,4-2 0 0,-5 1 1 16,6-4 0-16,6 0 0 0,-5 0-1 15,-2 0 2-15,8-4-2 0,-1 4 0 0,-5 0-1 16,-2 0 0-16,8 4 2 0,-7 0-2 15,0-1-1-15,-6 5 0 0,5-1 0 16,-4 0-1-16,4 4 1 0,-6 4 0 16,1-5 3-16,0 5 6 0,-1-3-1 0,-6 2 0 15,7 1 3-15,-1-4 0 0,1 4-3 16,-7-5-5-16,7 2 2 0,-1-5 0 16,0 3-1-16,0-6-1 0,2 4-1 15,-2-1 1-15,0-3 0 0,1 0 0 0,-1-1-3 16,1 1 1-16,6-4 1 0,-7 0-1 15,0-4 2-15,8 1-1 0,-8-1 3 16,1 0 0-16,-7-3-2 16,7-5-1-16,-1 6-1 0,1-5 0 0,-7-4 1 0,6 4 0 15,-6-4 2-15,0-4 1 0,6 2 3 16,-6 2 2-16,-6-7 0 0,6 3 1 16,0-2 0-16,-6 2-3 0,6-3 2 0,-7 0 1 15,-6 0 6-15,6 5 8 0,-5-6 7 16,-2 5 8-16,2 3 5 0,-2-4 5 15,1 4-2-15,1 5-5 0,-2-1-3 16,2 1-1-16,-2 2-1 0,8 4-3 0,-1 1-3 16,1-1-5-16,-1 4-3 0,0 0-8 15,7 0-7-15,0 4-5 0,7 3 1 16,-7-4 0-16,7 4-2 0,-1 1 1 0,7-1 2 16,1-3-1-16,-2 4-2 0,2-1-1 15,5-4 2-15,-6 4 0 0,6-2 1 16,1-2 0-16,-7 5 1 0,7-5-3 15,-8 5 2-15,8-4 0 0,0 3 0 0,-7 0 3 16,0-4-2-16,6 5 4 0,-5-1-3 16,-2 5-2-16,2-6-4 0,-1 5-3 15,-7 1-8-15,7-2-8 0,-6 1-10 16,5 4-7-16,-5-5-5 0,0 2-5 0,-1-1 1 16,1 0 0-16,6 0-4 0,-7 0-10 15,1-4-12-15,-1 1-18 0,0-2-19 16,2 2-16-16,-2-1-31 0,0-3-50 15,1 0-47-15,-7 0-13 0,6-4 8 0,1 0 17 16</inkml:trace>
  <inkml:trace contextRef="#ctx0" brushRef="#br0" timeOffset="57485.2">8535 17474 261 0,'-12'-18'308'0,"5"-1"22"0,0 2-25 16,1-2-108-16,-1 5-59 0,-6-1-28 0,7 5-14 16,-1-2-9-16,1 5-2 0,0 0-1 15,-2 2-4-15,8 5-6 0,-6 0-9 16,0 5-8-16,6-2-13 0,-7 8-9 16,7 1-7-16,0 2-9 0,0 1-3 0,0-1-5 15,0 4-2-15,7 4-5 0,-1-3-2 16,0-2-2-16,2 2-2 0,-2 0-9 0,7-1-9 15,-7 1-11-15,7-5-10 0,0-3-4 16,1 0-4-16,5-4 4 0,-6 0 7 16,0 1 10-16,0-5 9 0,0-3 7 15,1 0 5-15,-2 0 2 0,1-3 2 16,0-5 3-16,-6 1 3 0,5-5 2 16,-4 2 2-16,-2-1 4 0,0-4 5 0,0-3 6 15,2 4 4-15,-8-5 5 0,6 0 3 16,-6 2 1-16,0 2-3 0,-6-4-3 0,-2 5-5 15,2-1-7-15,0 1-6 0,-8 3-3 16,2 0-5-16,-1-1-1 0,-1 4-2 16,-4 2-5-16,4-2-11 0,1 5-14 15,0-5-16-15,0 4-19 0,7-3-17 16,-8 4-17-16,8-1-13 0,0 1-8 0,-1-1-7 16,0-4-2-16,1 5-1 0,6-4 6 15,0 0 7-15,-7-2 9 0,14-1 3 0,-7 0 15 16,0-2 14-16,6 1 14 0,1 0 20 15,-7-1 28-15,7-2 30 0,-7-1 21 16,6 1 15-16,0-1 16 0,1 1 8 16,0-1 4-16,-7 4 2 0,6-4 4 0,0 5 5 15,-6 3 4-15,0-1-2 16,7 0-4-16,-7 1-6 0,0 3-6 0,0 2-5 16,0-3 0-16,0 5 2 0,0-3 2 15,0 3 1-15,0 3-4 0,0-3-8 0,0 5-10 16,0 1-13-16,0 1-14 0,0 1-8 15,0 2-6-15,0 2-5 0,6-1-2 16,1 0-3-16,0-1-1 0,5 2-1 16,2-5-1-16,-2 0 1 0,2 1 0 0,5-1-1 15,1-3-1-15,-8-1-1 0,8 1 0 16,0-4-1-16,-7 3 0 0,7-3-1 16,-8 4 2-16,8-4 1 0,-7 4-1 0,1 0-3 15,-2-1 0-15,1 2 3 0,7 2-1 16,-7-1 0-16,0 2 1 0,-1 3 3 15,-4 0-2-15,4 4 0 0,1-4-1 16,-6 4 6-16,0-5-4 0,5 5 0 0,-5-1-1 16,-7 1 0-16,7 0 0 0,-1-1-8 15,0-2 2-15,1-1 1 0,-7 0 1 0,13 0 1 16,-6-4 2-16,-1 0 1 0,0-3 1 16,1 0 2-16,0-1 1 0,5 1-5 15,-4-4-18-15,4-4-27 0,-5 1-52 16,6-5-78-16,-7-3-141 0,7-3-73 0,1-1-23 15,-8-4 7-15,7 2 41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0-12-28T17:40:03.411"/>
    </inkml:context>
    <inkml:brush xml:id="br0">
      <inkml:brushProperty name="width" value="0.05292" units="cm"/>
      <inkml:brushProperty name="height" value="0.05292" units="cm"/>
      <inkml:brushProperty name="color" value="#FF0000"/>
    </inkml:brush>
  </inkml:definitions>
  <inkml:trace contextRef="#ctx0" brushRef="#br0">23790 10554 19 0,'0'0'206'0,"0"-3"4"0,0 3-24 15,0-4-37-15,0 4-38 0,0 0-26 16,0-4-16-16,0 4-12 0,0 0-9 0,0 0-9 16,0 0-3-16,0 0-7 15,-8 0-7-15,8 0-3 0,0 0-5 0,-6 0 0 16,6 4-2-16,-6 0-1 0,0 3 1 16,6 0 1-16,-7 4 2 0,0 0-1 15,1 4-1-15,-1 0-2 0,1 3 0 16,0-3-1-16,-2 3 3 0,2 3 3 15,0-2 3-15,-1 3 3 0,-6 0 3 16,7 4 2-16,-1-1-1 0,1 1-4 0,-1 3-1 16,-6 0-3-16,7 1-1 15,-1 3 1-15,-6 3 1 0,0 1 3 0,0 0 1 16,-6 3 3-16,5 0 1 0,2-3-3 16,-8 3-2-16,0-3-2 0,7 3 7 15,-7 1-10-15,8-5 0 0,-8 0-1 16,7 1 2-16,0-3-1 0,0 2-12 15,-7-3 7-15,7 0-2 0,1 0-1 0,-8 4-2 16,6-5 0-16,-5 1 1 0,0 0-1 16,0 4-3-16,-1-4-1 0,6-4 0 15,-5 4-1-15,6-4 0 0,-6 1 0 16,5-1-2-16,1 0 2 0,0-3-1 16,7-4-1-16,-1 1-1 0,1-2-2 15,0 2-1-15,-2-2-3 0,2-3 0 16,6 4-1-16,-6 1 0 0,-1-5 1 0,7 3 4 15,-7 2 0-15,1-1 5 0,0-1 0 16,-1 1 5-16,1 1 0 0,-1-1-4 16,0-5 4-16,7 6-3 0,-6-9-6 15,0 5 2-15,-1 0 0 0,7-2 3 16,-7 2-1-16,1-1 0 0,6 1 6 0,-6-5-5 16,-1 4-1-16,0-3-1 0,7 1-1 15,-6 1 0-15,-1-3 0 0,1 1-1 16,0 4-1-16,-2-5 1 0,2 1-2 15,0 4 3-15,0-5-2 0,6 1 0 16,-7-1-1-16,0 1 9 0,1-4-7 16,-1 3-13-16,7 1-26 0,-6-1-35 0,0 1-43 15,-2 0-59-15,-4 3-109 16,6 1-50-16,-8-2-7 0,8-1 20 0,-1-1 34 16</inkml:trace>
  <inkml:trace contextRef="#ctx0" brushRef="#br0" timeOffset="444.8">22669 12932 206 0,'0'0'259'16,"-6"-4"15"-16,6 4-61 0,0 0-76 16,0-3-41-16,-8 3-24 0,8 3-19 15,0 1-14-15,0 0-9 0,-6 2-10 16,6-2-6-16,-6 7-3 0,6 0-4 0,-7 1 0 15,7 2-5-15,0 1 1 0,-7 0 0 16,7-1 2-16,-6 1-2 0,6-1 2 16,0 1 1-16,0 0 1 0,0-1 0 15,0 1-1-15,0-4 0 0,0-1 0 0,6 5-3 16,-6-7 3-16,7 3 0 16,0 1 0-16,-1-6 2 0,0-2 1 0,2 3 2 15,4-4-3-15,1 2 0 0,0-5-2 16,0 4-14-16,7-8-30 0,0-1-38 15,5 2-90-15,-5 0-82 0,0-5-42 16,-1 2-12-16,1-6 13 0</inkml:trace>
  <inkml:trace contextRef="#ctx0" brushRef="#br0" timeOffset="1306.86">21105 13906 60 0,'-7'-10'210'0,"7"2"14"0,0 0-33 15,-6 5-72-15,6-1-38 0,0-3-21 0,0 7-10 16,0 0-7-16,0 3-1 0,0 1 0 15,0 7 5-15,0 1 5 0,6 1 2 16,1 7-2-16,-7-3-1 0,6 6-4 16,-6 2-5-16,7 2-7 0,-1-2-2 0,1 4-5 15,-7 1-6-15,6-1-7 16,1 0-4-16,-7-4-3 0,7 1-5 0,-7 0-1 16,6-4-2-16,0 0 0 0,-6-5-5 15,7 2-15-15,0-4-24 0,-7 0-37 16,0-1-67-16,6-6-94 0,-6 3-45 15,0-4-11-15,6-4 9 0</inkml:trace>
  <inkml:trace contextRef="#ctx0" brushRef="#br0" timeOffset="1572.16">21092 13979 66 0,'0'-10'243'0,"-6"-1"20"15,6-4 12-15,0 8-101 0,-8-4-51 16,8 0-18-16,8-1-16 0,-8 6-14 16,6-6-11-16,0 1-9 0,7 1-6 0,-6-2-12 15,6 5-7-15,0-4-5 0,6 3-5 16,-5 1-20-16,-2 4-32 0,1 3-45 15,1 0-71-15,-2 3-103 0,2 1-53 16,-8-1-17-16,0 5 13 0</inkml:trace>
  <inkml:trace contextRef="#ctx0" brushRef="#br0" timeOffset="1971.11">21242 14159 156 0,'0'7'271'0,"0"0"18"15,0-2-9-15,6-3-111 0,-6 2-61 0,6 4-27 16,1-8-10-16,0 3-15 0,6-3-4 16,-7-3-2-16,8-1-5 0,5-4-6 15,-6 1-6-15,0 0 0 0,7 0-10 16,-8 3-6-16,2-3-4 0,-8 0-5 15,7 3-2-15,-6 1-2 0,-7-1 3 16,6-1-1-16,1 5 0 0,-7 0 1 0,6-3-1 16,-6 3-1-16,0 0-2 0,0 3 2 15,6 2 1-15,-6-1 1 0,0 3 3 16,8 0 4-16,-8 4 5 0,6 3 2 16,-6 1 2-16,6 0-2 0,-6-1-2 15,6 5-5-15,-6-1-4 0,0-3-2 16,7 3 0-16,-7 0-2 0,0-3-3 15,0 0-4-15,0 0-20 0,0-1-30 0,0-3-49 16,0 0-56-16,7 0-122 0,-7-4-62 16,0 1-16-16,0 0 11 0,0-6 34 15</inkml:trace>
  <inkml:trace contextRef="#ctx0" brushRef="#br0" timeOffset="2176.09">21437 14016 230 0,'-6'-15'306'16,"6"4"11"-16,0 0-7 0,-7 1-157 15,7 2-94-15,0 5-65 0,0-1-63 0,0 0-122 16,-6 4-65-16,6 4-24 0,6-4-1 15,-6 4 13-15</inkml:trace>
  <inkml:trace contextRef="#ctx0" brushRef="#br0" timeOffset="2607.73">21626 14155 175 0,'13'-7'307'0,"-6"0"30"16,5-4 21-16,-5 0-125 0,6 0-68 16,-7-4-38-16,2 4-26 0,-2-4-24 0,-6 5-20 15,6-5-16-15,-6 3-14 0,0 3-9 16,0-3-7-16,0 4-3 0,-6 5 0 16,6-5-3-16,-6 8-1 0,-2 0 0 15,2 0-2-15,0 4 1 0,-1 0-1 16,0 7 0-16,7-4 0 0,0 4 0 15,0 0 0-15,0 1 1 0,0 2-1 16,0-3 0-16,7 3-2 0,0 2 2 0,-1-2 0 16,0 1-1-16,2-1 0 0,-2 1 1 15,0 0 1-15,1-1-3 0,-1 1 0 16,1-1-1-16,-7 5-1 0,6-1 0 16,-6 0-2-16,0 0 4 0,-6 4-2 15,-1-3 0-15,7-1-1 0,-6 1-3 16,6-1-5-16,-7-4-10 0,7 2-7 15,0-2-6-15,7-7-11 0,-7 3-15 16,6-2-8-16,7-4-14 0,0-4-18 0,1 0-23 16,-2 0-26-16,8-6-64 0,-7-2-54 15,7 0-15-15,-8-3 8 0,8 1 20 16</inkml:trace>
  <inkml:trace contextRef="#ctx0" brushRef="#br0" timeOffset="2952.37">21958 14148 150 0,'0'-23'242'0,"0"6"24"16,0 2-48-16,0 1-61 0,0 2-33 16,0 2-18-16,0 3-17 0,-6-1-18 15,6 4-15-15,-7 4-14 0,1 0-12 16,6 4-6-16,-6 4-8 0,-1-1-2 16,7 3-5-16,-7 2-2 0,7-2 0 0,0 6-4 15,0-2-1-15,7 1-2 16,0-1 0-16,-1-3 2 0,7 3-1 0,0 1 2 15,0-3 2-15,-7-3 3 0,14 3 1 16,-14-1-1-16,8 0 2 0,-1-3-1 16,-1 3-1-16,2-4-2 0,-8 0 0 15,0 4-2-15,8-4 3 0,-14 0 1 0,6 1 4 16,1-1 2-16,-7 5 0 0,0-5 2 16,-7 0-2-16,1 1-3 0,6 3-4 15,-14-5-2-15,8 2-5 0,0 0-5 16,-8-1-12-16,8-4-23 0,-7 1-34 15,7 0-50-15,-8-1-99 0,8-3-70 16,0 0-27-16,-1-3 1 0,0-5 23 0</inkml:trace>
  <inkml:trace contextRef="#ctx0" brushRef="#br0" timeOffset="3300.43">22108 13742 165 0,'7'-9'222'16,"-7"6"10"-16,7 3-75 0,-7-3-59 15,0 3-29-15,0 0-13 0,0 0-5 0,6 3-5 16,-6 0-2-16,0 6-4 0,0-3-3 15,0 5-1-15,0 5 1 0,6-2 5 16,-6 1 0-16,0 3 4 0,6 0 3 16,2 5-1-16,-8-2-1 0,6 4-5 15,0 2-4-15,-6 2-6 0,7 4-6 16,-7-1-4-16,6 2-7 0,-6-2-5 0,0 2-4 16,0-1-9-16,7-4-16 0,-7-4-22 15,0 1-30 1,7 0-33-16,-7-8-67 0,0-4-89 0,6-2-35 0,0-1-5 15,-6-5 14-15</inkml:trace>
  <inkml:trace contextRef="#ctx0" brushRef="#br0" timeOffset="3549.77">22128 14046 291 0,'6'-4'342'0,"-6"0"15"0,6 0 5 16,8-3-169-16,-8 1-91 0,7-2-50 15,7 0-49-15,0 1-58 0,-1-1-101 0,7-3-102 16,-6 1-53-16,6-1-26 15,0-4 8-15</inkml:trace>
  <inkml:trace contextRef="#ctx0" brushRef="#br0" timeOffset="4310.41">22864 14130 185 0,'6'-8'303'16,"-6"-3"25"-16,8 0 22 0,-2-3-134 0,0-1-66 15,0 1-27-15,2-1-14 0,-8-4-15 16,6 5-14-16,-6-5-9 0,0 4-12 16,-6 1-18-16,6-1-13 0,-8 5-11 15,-4-1-7-15,-2 3-4 0,2 5-2 16,-1 3 1-16,-7 0-2 0,0 3-1 15,8 5-2-15,-8-1-3 0,1 0-1 0,5 4 2 16,2-3-1-16,4 3 3 0,-4-1 0 16,12 1 1-16,-7 0 1 0,7 1-2 15,0 2 2-15,7-3-2 0,-1 1-2 16,0-3-1-16,8 3-3 0,-2-4-1 16,8 2-2-16,-7-3 3 0,7 5 2 15,0-5 13-15,-1 3 2 0,-6 2 1 0,6-5 5 16,1 8 2-16,-6-4 3 0,-2 3-10 15,1 5 2-15,1-5 0 0,-2 5-2 16,-6-1-3-16,2 0-5 0,-2 4-2 16,0 0-1-16,1 0-1 0,-1 1-3 15,-6-1-1-15,7-1-1 0,-7 5-1 16,0-5 0-16,0 2-2 0,0-2 1 0,0 2-2 16,0 0 4-16,0-2-2 15,-7 1 2-15,1 1 0 0,-1-6 1 0,1-2 2 16,0 0 0-16,-2-1-1 0,2-3 1 15,0 1 1-15,0-5-1 0,-8 0-4 16,8-4 2-16,-7 1 2 0,-1 0-1 16,8-4 3-16,-6-4 3 0,-2 0 9 15,1-3 4-15,7-1 6 0,-8-2 6 16,8-5 3-16,0-3-1 0,0 0-1 16,6-5-3-16,-8-2-5 0,8-1-10 0,8-3-28 15,-8 0-36 1,6-5-45-16,6 2-57 0,-5-5-62 0,6 1-111 0,0-1-52 15,1 4-3-15,-2-4 21 0,8 4 43 16</inkml:trace>
  <inkml:trace contextRef="#ctx0" brushRef="#br0" timeOffset="4675.42">23085 13969 23 0,'7'-4'294'15,"0"4"28"-15,5-4 20 0,-4 4-36 16,-2 0-119-16,7 4-56 0,-7 0-26 0,7-1-18 16,0 4-15-16,-7 1-9 15,2 3-11-15,4 0-10 0,-12 3-10 0,7 5-7 16,0-4-7-16,-7 3-4 0,6 0-3 16,-6 0-4-16,0 1-1 0,-6-5-2 15,6 5-2-15,-7-4 1 0,7-5 3 16,-7 2 4-16,7-3 14 0,-6-1 18 15,6 0 17-15,-6-1 15 0,6-7 13 16,0 0 11-16,-8 0-1 0,8-3-7 0,0-1-11 16,0-7-10-16,8 0-13 0,-8 0-15 15,6-8-12-15,0 1-12 0,8 0-10 16,-8-8-19-16,7 4-30 0,0-3-38 16,0 3-44-16,1-4-47 0,-2 4-47 15,-5 0-34-15,6 0-22 0,0 4-40 16,-1 3-45-16,2 0 0 0,-1 1 22 15,0 3 35-15</inkml:trace>
  <inkml:trace contextRef="#ctx0" brushRef="#br0" timeOffset="4995.58">23470 13854 194 0,'6'4'273'16,"-6"1"25"-16,8-2-28 0,-8 4-81 16,-8 4-42-16,8 1-19 0,-6-2-15 0,0 5-15 15,-1 3-12-15,1 4-16 16,-1 1-12-16,0-2-13 0,1 4-11 0,0-3-7 15,-1 1-9-15,7 2-5 0,0-3-3 16,0-3 0-16,7-1 0 0,-1-4 4 16,0-3 8-16,1 0 6 0,0-3 12 15,6-4 12-15,-7-2 11 0,8-4 15 16,-2-2 14-16,1-4 15 0,0 1 9 16,0-3 12-16,1-2 9 0,-8-3-1 15,0 1-10-15,0-1-17 0,2-2-21 0,-8-2-23 16,6 4-23-16,-6-4-19 0,-6 1-11 15,-2 5-9-15,8-7-10 0,-12 6-21 16,6-1-32-16,-1 1-42 0,0 2-49 16,1 2-57-16,-1-5-50 0,1 8-42 15,-1-5-29-15,7 6-45 0,0-6-43 16,0 5 8-16,0 3 34 0,7-3 45 0</inkml:trace>
  <inkml:trace contextRef="#ctx0" brushRef="#br0" timeOffset="5635.44">23640 13880 191 0,'6'4'273'15,"0"0"22"-15,1 0-34 0,0 0-88 16,-1 0-43-16,1 2-22 0,-7 2-19 16,6 3-13-16,-6 0-8 0,6-1-9 0,-6 5-9 15,7-4-8-15,-7 4-6 16,7-1-8-16,-7 1-6 0,0-1-5 0,6-2-3 15,-6-2-1-15,6 2 0 0,2-1 2 16,-8-4 7-16,6 0 7 0,0 0 8 16,1-3 12-16,6-4 3 0,-6 0 5 15,5 0-2-15,2-4-4 0,-8 1-2 16,7-4-8-16,0 3-7 0,-6-7-7 16,5 4-5-16,-5 0-6 0,0 0-7 15,-7-5-5-15,6 1-4 0,-6 5-2 0,0-6-6 16,0 1-9-16,0 0-7 15,0-1-7-15,0 2-9 0,0-1-5 0,0 0-1 16,0 0 4-16,0 0 4 0,6-4 6 16,-6 5 10-16,7-2 6 0,0 1 6 15,-1 1 4-15,1-2 5 0,-1 5 2 16,7 0-1-16,-6-5 1 0,-1 9 0 0,8-4 0 16,-8 0 1-16,7 3 1 0,-7 4 0 15,7-4-1-15,0 4 4 0,-6 0 4 16,0 4 4-16,5 0 3 0,-5 3 5 15,6 3 5-15,-7 2 4 0,1-1 0 16,-1 4 1-16,-6-1-1 0,7 5-2 16,0-6-2-16,-7 10-3 0,6-5 0 15,-6 4-3-15,6 0-1 0,-6 0-2 16,0 4-4-16,8-1-1 0,-8 1-2 16,6 3-3-16,-6-3-1 0,6-1-2 0,-6 5-2 15,6-4-1-15,1-1-2 0,-7-3 0 16,7 1-1-16,-1 2-2 0,1-4 0 15,-1-2-1-15,8 3 1 0,-8-4-2 16,6 0 0-16,-4 1 1 0,-2-1-7 16,7-3-8-16,-7-1-12 0,1-2-23 15,0 2-28-15,-1-6-41 0,0 3-52 0,2-3-49 16,-8-2-111-16,6 2-45 0,-6-5-3 16,0 1 22-16,0-4 48 0</inkml:trace>
  <inkml:trace contextRef="#ctx0" brushRef="#br0" timeOffset="5923.98">24173 14105 101 0,'0'-30'258'15,"0"1"20"-15,8-1 18 0,-8 4-114 16,6 1-56-16,0 3-22 0,1 4-9 0,-7-1-8 15,13 5-7-15,-6-1-3 16,-1 4 3-16,8 3 2 0,-8 4 3 0,6 1 2 16,-5 3 3-16,6 3-1 0,-6 6-4 15,-1 1-3-15,0 1-7 0,-6 1-9 16,0 6-10-16,-6-3-9 0,0 6-10 16,-7-2-12-16,-1 2-24 0,2 2-42 15,-8-2-60-15,7 2-77 0,-7-5-134 16,0 0-102-16,2-3-38 0,-2-1 7 0,13-6 42 15</inkml:trace>
  <inkml:trace contextRef="#ctx0" brushRef="#br0" timeOffset="6545.31">25184 13781 101 0,'0'-10'266'15,"-7"-5"20"-15,7 7 14 0,-6-2-115 16,-1 2-65-16,1 1-31 0,-8 3-17 15,8 1-10-15,-7 3-9 0,0 0-7 16,7 3-6-16,-7 1-8 0,-1 0-4 16,8 2-7-16,0 6-4 0,-1-1-3 15,0 0 0-15,7 3 0 0,0 1 1 0,7 0 2 16,0-1 1-16,-1 5 2 0,0-5 0 16,1 1 3-16,6 4 0 0,0-5 1 15,0 1 0-15,-6-4-1 0,5 3 0 16,-4 1-2-16,-2-4 1 0,0 4 0 15,1-4 2-15,-7 0 3 0,6 1 2 16,-6-6 2-16,-6 5-1 0,6-3-1 0,-7-2-4 16,1 1-4-16,-8 1-3 15,8 0-4-15,-7-1-2 0,0 0-2 0,0-3-1 16,0 3-4-16,6-2-9 0,-5-2-21 16,-2-3-31-16,8 0-42 0,-7 0-51 15,6 0-85-15,1-3-102 0,-1-6-40 16,7 2 0-16,-6 0 23 0,6-4 43 15</inkml:trace>
  <inkml:trace contextRef="#ctx0" brushRef="#br0" timeOffset="7053.92">25412 13771 90 0,'13'-7'255'0,"-6"2"14"16,-1-2 10-16,0 3-117 0,-6 1-64 16,0 3-36-16,0 0-15 0,-6 0-8 15,0 3-5-15,-1 1-4 0,-6 3 0 16,0 5 0-16,0-2-4 0,0 5 0 16,-1 4-2-16,2-1-1 0,-1 3-2 15,0 2 0-15,6 0 1 0,1-2-5 0,-1 1-4 16,0 0-4-16,1-3-1 0,6-2-4 15,6 3 0-15,-6-11-2 0,7 7 0 16,0-10-2-16,-1 1-1 0,1 1-2 16,6-8-1-16,-7 0-1 0,7 0-4 15,1-3 0-15,-2-4-4 0,-5 0 1 0,6-1 2 16,-7-4 2-16,1 3 0 0,6-7 2 16,-6 1 4-16,-7 0-3 0,6-2-2 15,0 2 0-15,-6-3-2 0,0 2 8 16,7-1 1-16,-7 2 1 0,0-4 2 15,0 5 3-15,0-1 5 0,7 4-6 16,-7 1 1-16,0 2 0 0,0 1 2 16,6 3 0-16,-6 0 4 0,6 8 2 0,1 0 2 15,-1 7 3-15,-6 0 3 16,7 3-3-16,0 1 0 0,-1 4-3 0,0 2-1 16,-6-3-6-16,8 5-12 0,-2-2-20 15,0 2-25-15,0-5-31 0,1 0-41 16,-7 0-97-16,7-3-62 0,-1-1-22 15,1-2 3-15,-1-1 18 0</inkml:trace>
  <inkml:trace contextRef="#ctx0" brushRef="#br0" timeOffset="7778.52">25647 13811 236 0,'0'-11'254'16,"0"-4"11"-16,6 9-78 0,-6-2-74 15,0 4-35-15,0 1-11 0,0-2-7 16,6 10-2-16,-6-2 1 0,8 5 2 16,-8 2-2-16,6 5-3 0,-6 0-9 0,6-1-3 15,-6 5-3-15,0-1-6 0,6 4-5 16,-6-4-6-16,0 1 1 0,7 2-7 15,-7-2-5-15,0 0-3 0,7-5-3 16,-7 4-1-16,0-4-1 0,6-2-3 16,-6-2 1-16,0-3-1 0,7 1 0 15,-7-4 0-15,0 0-1 0,6-4 1 0,-6 0-1 16,6-4 0-16,2-3 0 0,-8 0 0 16,6-4-1-16,0-5-2 0,0 2-2 15,2-4-4-15,-2-1 0 0,0 1-5 16,1-4 2-16,-1 0 6 0,1-3 2 15,-7 2 3-15,7 2 4 0,-1 2 2 16,0 1 0-16,0 3-1 0,8 4-3 16,-8 1 0-16,1 2-2 0,0 5-1 0,-1 3-1 15,1 0-1-15,5 7-2 16,-5 1 0-16,0 2-1 0,-1 1 2 0,0 4 4 16,1-1 1-16,0 5 3 0,-1-1 2 15,-6-4 3-15,7 6-2 0,-7-3 1 16,6 2-1-16,-6-5 0 0,0 1-2 15,7-5-2-15,-7 5 1 0,0-7-3 0,6-1 0 16,-6 1-1-16,0-5-1 16,7 2-1-16,-7-10-1 0,6 5 1 0,-6-7-5 15,6 3 0-15,-6-7 1 0,8 4-1 16,-2-8 1-16,0 4-2 0,1-4 3 16,-1 1-1-16,1-4-2 0,-1 0 4 15,1-1 1-15,-1-4 4 0,1 6 4 0,6-2 0 16,-7 1 4-16,1 3-2 0,0 5-1 15,-1-1 0-15,0 3 4 0,-6 8 4 16,7 0 3-16,-7 3 1 0,6 5 2 16,-6 4-2-16,0-2-2 0,0 5 0 15,0 3-3-15,0 0-2 0,0-4-3 16,0 5-14-16,0 0-32 0,7-2-46 16,-7 3-70-16,7-6-122 0,5 1-65 0,2-1-22 15,-1-2 11-15,0-2 33 0</inkml:trace>
  <inkml:trace contextRef="#ctx0" brushRef="#br0" timeOffset="8326.59">26429 13723 165 0,'-8'-7'264'0,"2"3"25"0,0-4-33 0,6 5-74 16,-6-1-35-16,6 1-28 15,-7 3-26-15,7 0-20 0,-7 0-18 0,1 3-10 16,6 4-6-16,0 5 2 0,-7 2 4 15,7 1 3-15,0 7 7 0,0 0 5 16,7 0 5-16,-7 4 4 0,0 0-2 16,6 3-1-16,1 0-6 0,-7 0-9 15,7 0-10-15,-7 5-8 0,0-5-9 16,6 0-7-16,-6 5-5 0,0-5-3 16,6 0-4-16,-6 0-2 0,0-4-3 0,6 1-9 15,-6 0-18-15,0-4-24 0,8 0-20 16,-8-5-35-16,6 3-41 0,0-3-35 15,-6-5-40-15,7-1-88 0,-1 0-43 16,1-4 2-16,0-3 23 0,-1-1 36 16</inkml:trace>
  <inkml:trace contextRef="#ctx0" brushRef="#br0" timeOffset="8667.41">26409 13800 185 0,'0'-25'250'0,"6"2"20"16,-6 1-59-16,6 4-65 0,2 3-29 15,-2 1-13-15,7 3-8 0,-7-1-5 16,8 6 4-16,-8 2 1 0,7 4-2 15,-6 0-4-15,5 8-6 0,-5 2-11 16,0 5-9-16,-1 3-13 0,-6 4-8 0,0 3-8 16,0 6-5-16,-6-2-1 0,-1 3-5 15,-6-3-4-15,7 4-2 0,-8-3-9 16,2-1-15-16,-2 0-18 0,1 2-36 16,1-6-43-16,4-4-37 0,-4-2-46 15,12-5-81-15,-6-3-72 0,6 0-17 16,0-3 19-16,0-8 25 0</inkml:trace>
  <inkml:trace contextRef="#ctx0" brushRef="#br0" timeOffset="8994.06">26644 13452 150 0,'12'-22'282'0,"-5"4"17"0,0-1 14 16,-1 5-128-16,1-1-63 0,-1 4-33 15,-6 4-21-15,6 0-9 0,-6 2-6 16,7 5 0-16,-7 5-1 0,7-1 5 0,-7 6 9 16,0 5 6-16,6-1 4 15,0 8-1-15,-6 0-1 0,8 4-8 0,-8-1-10 16,6 6-9-16,0 0-13 0,-6-1-13 15,0 3-12-15,7 0-7 0,-7 0-8 16,6 0-1-16,-6-1-18 0,7-1-26 0,-1-2-27 16,1-4-31-16,-1 1-42 0,0-4-51 15,2 0-79-15,-2-4-52 0,0 1-14 16,1-5 9-16,0-3 34 0</inkml:trace>
  <inkml:trace contextRef="#ctx0" brushRef="#br0" timeOffset="9336.15">26930 13984 85 0,'6'-12'264'0,"2"5"20"0,4-4 13 0,-6-4-113 15,1 1-68-15,6-2-37 0,-6 3-21 16,-1-10-12-16,8 4-6 0,-8-6-1 16,0 4 1-16,8-6 1 0,-8 2-4 15,0-1 0-15,-6 0-4 0,7 5-5 16,-7-2-4-16,-7 6-1 0,7-2 2 15,0 1 0-15,-6 7 2 0,0-1 1 0,6 5 0 16,-8 0-4-16,2 4-5 0,0 3-7 16,-7 3-5-16,6 4-1 0,1 4-2 15,-1 4 0-15,-6 4 3 0,6 3 5 16,1 3 3-16,0 4-2 0,0 4 7 16,6 1 3-16,-8-5 1 0,8 3 0 15,0-3-2-15,0-3 2 0,8 0-5 16,-8-3-5-16,6-2-6 0,6-2-23 15,2-4-31-15,-1-5-41 0,0 1-46 16,6-3-55-16,1-8-97 0,-1 0-56 0,1 0-11 16,6-4 19-16,0-4 35 0</inkml:trace>
  <inkml:trace contextRef="#ctx0" brushRef="#br0" timeOffset="9664.27">27380 13675 84 0,'0'-17'287'0,"0"2"32"0,0-4 21 16,0 7-91-16,0 2-77 0,0 3-46 0,-7-1-32 16,7 4-32-16,0 1-22 15,-6 3-16-15,6 0-11 0,0 3-7 0,6 1-3 16,-6 4-1-16,7-1 3 0,-1 3-3 16,8 2-1-16,-8 3 0 0,7 0 2 15,0-4 2-15,-7 3 2 0,7 1 7 16,1-5 4-16,-8 5 6 0,0-1 4 15,8 1 6-15,-14 4 1 0,6-5 6 16,-6 1 1-16,0 0 3 0,0 3 3 16,-6-3-3-16,-1 4-3 0,0-5-5 0,-5 5-5 15,-2-6-8-15,-5 3-8 0,6-2-8 16,-6 1-23-16,-1 0-35 0,7-5-37 16,-7 1-36-16,7-3-41 0,0-1-61 15,0-3-97-15,6 0-31 0,-5-1 3 16,5-3 17-16,1 0 30 0</inkml:trace>
  <inkml:trace contextRef="#ctx0" brushRef="#br0" timeOffset="14105.9">19430 14203 40 0,'0'-3'249'0,"0"-2"21"0,6 5 19 15,-6 0-87-15,0 5-67 0,8 2-28 16,-2 0-13-16,-6 4-9 0,6 0-7 16,1 4-11-16,-1-1-7 0,1 5-10 15,0-2-8-15,-1 2-13 0,0 3-9 16,0-3-5-16,2-1-5 0,-2 0-6 15,0 0-2-15,1 1-1 0,0-4-1 16,-1-1 0-16,-6-3-1 0,7 0 0 16,-7-3 5-16,6-1 9 0,-6-3 15 0,0-1 15 15,6-3 7-15,-6 0 8 0,7-3 2 16,-7-1-6-16,7-3-12 0,-1-4-8 16,-6-1-6-16,6 1-4 0,1-3-2 15,0-5-4-15,-1 5-2 0,1-8-2 16,-1 4-3-16,1-4-3 0,-1 0 0 15,7-1-1-15,-7-2 0 0,2 3-2 16,4 4 1-16,-5-5 2 0,6 6-1 0,0-3-2 16,0 6-3-16,-6 3-1 0,5 0-1 15,-5 8-2-15,6-4 0 0,-7 7 2 16,7 0 0-16,-6 3 1 0,6 4 0 16,-7 4 0-16,8 0 0 0,-8 3 0 15,7 6-1-15,-6-3 0 0,6 6 0 16,-7-1-1-16,8 0-1 0,-8 3-2 0,0-4-4 15,8 6-11-15,-8-5-23 0,0 0-37 16,1-1-42-16,6-2-44 0,-6-3-58 16,-1-7-106-16,0 3-40 0,1-2 4 15,6-5 24-15,0-3 38 0</inkml:trace>
  <inkml:trace contextRef="#ctx0" brushRef="#br0" timeOffset="14358.22">20121 14225 35 0,'0'0'255'0,"0"0"26"16,6 4 22-16,-6-1-82 0,0 5-61 0,7 3-33 15,-7 0-18-15,0 3-13 0,6 1-15 16,1-1-11-16,-7 5-14 0,7-1-13 15,-7 1-12-15,6-1-12 0,0 0-16 16,1-3-26-16,0 3-33 0,-1-3-39 16,0-1-51-16,1-3-117 0,0 1-54 15,-1-6-14-15,1 1 13 0,5-2 28 16</inkml:trace>
  <inkml:trace contextRef="#ctx0" brushRef="#br0" timeOffset="14591.6">20395 14335 87 0,'6'-7'305'0,"8"-1"44"16,-8 4 41-16,7-3-67 0,0 3-68 15,-7-2-44-15,7 1-35 0,1-2-37 16,5 0-38-16,-12 3-33 0,5 0-31 15,1 1-49-15,-6 3-61 0,0-4-57 16,-1 4-53-16,0-3-92 0,-6 3-98 16,7 3-21-16,-7-3 17 0,0 4 37 0</inkml:trace>
  <inkml:trace contextRef="#ctx0" brushRef="#br0" timeOffset="14778.1">20518 14478 161 0,'7'4'333'0,"6"-4"42"16,-6 3 32-16,5-3-105 0,2-3-86 15,-2 3-60-15,8-4-45 0,-7 0-49 16,7-4-70-16,-8 5-82 0,8-3-130 16,-7 0-105-16,1 4-60 0,-2-2-19 15,-6 4 23-15</inkml:trace>
  <inkml:trace contextRef="#ctx0" brushRef="#br0" timeOffset="15606.77">19671 15580 104 0,'0'-3'273'0,"0"6"25"0,0 1 22 15,0 0-102-15,0 7-63 0,7-5-28 16,-1 9-17-16,-6 5-14 0,7-6-16 0,-1 8-15 15,7 0-12-15,-6-4-13 0,0 4-10 16,5 3-8-16,-5-2-8 0,0-5-6 16,-1 0-3-16,7 1-2 0,-7-1-2 15,1-7 0-15,0 3-1 0,-1-7 1 16,-6 1 7-16,6-1 6 0,-6-2 7 16,8-5 3-16,-8 0 4 0,6-5 1 15,-6-2-4-15,6-4-4 0,-6 4-1 0,0-8 0 16,6 0-1-16,-6 1 3 0,0-4 0 15,7-4-8-15,-7 3 0 0,0-3-1 16,7 4-6-16,-7-4-2 0,0 0-3 16,6 4 7-16,1-4-2 0,-1 4 0 0,0-1 2 15,2 5 1-15,-2-1 0 16,0 4 0-16,8 3-2 0,-8 5-1 0,7-1-2 16,-7 4 1-16,8 4 0 0,-2 4 2 15,2-2-1-15,-8 5 2 0,7 3-1 16,-6 6 0-16,6-3-2 0,-7 2-1 15,0 3-4-15,8 0-13 0,-8 3-22 16,0-2-33-16,1-1-42 0,0 3-49 16,-7-3-64-16,6-3-115 0,1-1-47 15,-1 0-3-15,1-4 21 0,0 1 39 0</inkml:trace>
  <inkml:trace contextRef="#ctx0" brushRef="#br0" timeOffset="15948.84">20225 15745 240 0,'13'-11'304'0,"-6"7"32"0,-1-2-27 16,0 2-83-16,8 0-43 0,-8 0-22 15,7 4-21-15,-6 0-23 0,6 4-19 16,-7 4-20-16,0-2-16 0,2 2-19 0,-8 3-14 15,6 3-11-15,-6 1-7 16,-6 0-7-16,6 3-9 0,-8-3-6 0,2 4-6 16,0-2-6-16,-1-2-5 0,1 3-1 15,-1-7 3-15,7 3 4 0,-6-6 6 16,6 4 8-16,0-9 4 0,6 5 8 16,1-5 4-16,-1-3 7 0,1 0 2 15,5 0 2-15,2-3-1 0,6-1-7 16,-1-3-26-16,1-1-44 0,0-4-54 0,5 6-65 15,-5-5-132-15,6-1-66 0,-6 2-16 16,5-5 20-16,1 4 40 0</inkml:trace>
  <inkml:trace contextRef="#ctx0" brushRef="#br0" timeOffset="16206.17">20896 15628 183 0,'0'0'317'0,"7"-3"43"0,-7 3 21 15,7 0-95-15,-1 0-61 0,0-5-35 16,0 5-34-16,8-3-37 0,-1-1-35 0,0-4-26 16,6 6-20-16,-5-6-17 15,5 1-9-15,1-1-10 0,-7 2-4 0,6-2-16 16,-5 4-24-16,-8 0-38 0,0 4-45 15,1-3-47-15,-7 3-81 0,-7 0-93 16,7 0-33-16,-6 0 8 0,0 3 29 16,-2 1 42-16</inkml:trace>
  <inkml:trace contextRef="#ctx0" brushRef="#br0" timeOffset="16386.68">20928 15749 135 0,'8'7'315'0,"-2"0"44"0,0-3 34 0,8-1-95 16,-8 2-70-16,7-2-45 16,0 1-37-16,0-4-38 0,0 0-36 0,7 0-28 15,-7 0-40-15,6-4-68 0,1 1-80 16,-1-2-153-16,1 2-80 0,0-1-40 16,6 2-2-16,-1-6 42 0</inkml:trace>
  <inkml:trace contextRef="#ctx0" brushRef="#br0" timeOffset="16984.82">21978 15276 104 0,'0'-7'271'0,"-13"3"24"0,6 1 20 16,-6 3-104-16,7 0-68 0,-14 3-32 15,8 1-15-15,-2 0-12 0,1 7-13 16,0-4-9-16,0 4-7 0,7 0-1 16,0 3-5-16,6-3-2 0,0 5-2 0,0-7 2 15,6 7 1-15,7-1-1 16,0-1-2-16,6-3-3 0,1 4-2 0,0-4-4 15,5 3-4-15,-5-3 0 0,6 3 2 16,-6-2 4-16,5-1 2 0,-5 1-1 16,0-2-3-16,-1 5-1 0,-5-4-3 15,-2 0-2-15,2 0 0 0,-8 0 4 0,0 0 4 16,1 1 5-16,-14 2-3 0,7-3 2 16,-6 0-3-16,0-1-5 0,-2 2-5 15,-4-2-9-15,-1 1-2 0,0-3-6 16,-7-1-6-16,7 0-5 0,-7 1-1 15,1-1 0-15,6 0-4 0,-6-3-18 16,5-4-37-16,-5 0-49 0,12 0-60 0,-6-4-59 16,1 0-53-16,5-6-72 15,0 2-63-15,7-3-2 0,-6 0 30 0,6-3 44 16</inkml:trace>
  <inkml:trace contextRef="#ctx0" brushRef="#br0" timeOffset="17479.43">22278 15412 147 0,'6'-12'312'0,"8"6"40"16,-8-2 36-16,-6 5-105 0,6-5-67 0,-6 8-37 16,-6-4-31-16,6 4-32 0,-6 4-31 15,-8 0-21-15,8 3-18 0,-8 5-13 16,8-2-10-16,-7 5-7 0,7 3-4 15,-1 0-2-15,7 1-2 0,-7 3-1 16,7-3-1-16,0 2-3 0,0-3-3 16,0-2-4-16,0-2-3 0,7 1-1 0,0-7 0 15,-1-2-2-15,1 2 3 16,5-8 2-16,-4 0 3 0,-2-5 0 0,6 2 0 16,-4-3 0-16,-2-6 1 0,7 1 1 15,-7-3 2-15,1-2 7 0,-7 2 8 16,7-4 11-16,-1 3 9 0,-6-4 6 15,0 2 5-15,0-3-1 0,0 6-2 16,0-4-3-16,-6 3-5 0,6 1 0 16,-7-1 3-16,7-1 6 0,-7 7 4 0,7 1-1 15,-6 0-3-15,6 4-6 0,0 2-9 16,0 4-10-16,6-2-5 0,-6 8-1 16,7 4 2-16,-7-3 3 0,7 3 1 15,-1 3 2-15,0 3-6 0,8-3 0 16,-8 3-1-16,7 0-2 0,-6 5-3 15,6-9-20-15,-1 5-36 0,2-1-52 0,-2-3-56 16,2-5-68-16,-1 6-60 0,0-6-39 16,-7-3-68-16,7 1-42 0,1-4 8 15,-2-2 41-15,-5-2 45 0</inkml:trace>
  <inkml:trace contextRef="#ctx0" brushRef="#br0" timeOffset="18158.59">22584 15390 112 0,'0'-15'285'0,"-6"-3"34"16,6 7 31-16,-7-3-97 0,7 7-63 15,0-2-34-15,0 2-27 0,0 3-23 16,0 4-20-16,0 0-14 0,0 4-9 0,0 3-3 16,7 4-1-16,-7 0-5 0,6 5-8 15,0-1-7-15,1 2-6 0,-7 2-2 16,7-1-8-16,-1 0-5 0,0 0 3 15,-6 1-7-15,7-1-4 0,-7 1-8 16,6-5 2-16,-6 1-2 0,7-1-5 16,-7-6 2-16,7 3 1 0,-7-4 2 15,0-3-1-15,6-1 1 0,-6-3 0 16,0 0-1-16,6-7 2 0,-6 3 1 0,0-7 1 16,0 0 4-16,8 1 1 0,-8-5 4 15,0-3 0-15,0 3 0 0,0-3-3 16,0-1 2-16,0 1 0 0,0-1-3 15,0 1 0-15,0 0-2 0,6 3 1 16,-6 3-1-16,0 3-2 0,6 1-1 0,-6 0-3 16,6 4 1-16,1 4-3 0,0 0-5 15,-1 4-2-15,1 0 1 0,5 8-2 16,-4-3 4-16,-2 3 0 0,0-1 4 16,0 3 2-16,2 2 2 0,-8-2 1 15,6-3 0-15,0 3-1 0,-6-2-2 16,7-1-2-16,-7-5 0 0,6 2-1 0,-6 0-2 15,7-4-1-15,-7 3 0 0,0-7 1 16,0 0-1-16,0-4 0 0,7 1-2 16,-7-5 1-16,0 2-2 0,0-6 0 15,6 1-1-15,-6-1 2 0,0-2 1 16,0-1 2-16,0-3 3 0,0 4 3 16,0-5 4-16,0 1-1 0,0-1 1 15,0 6-1-15,6-3 0 0,-6 5-2 0,0-3-3 16,0 6 1-16,8 1-1 0,-2 3-2 15,-6 1 1-15,6 3 1 0,0 3 2 16,8 1 6-16,-8 0 4 0,1 7 1 16,-1-4 0-16,0 4 0 0,8 0-2 15,-8 3-6-15,0-3-4 0,2 5-2 16,4-7-20-16,-5 7-33 0,6-5-46 16,0-1-59-16,-7 2-60 0,8-1-101 0,-8-4-84 15,7 0-22-15,-7 1 19 0,8 0 42 16</inkml:trace>
  <inkml:trace contextRef="#ctx0" brushRef="#br0" timeOffset="18514.16">23164 15276 247 0,'-7'-11'311'0,"7"4"27"0,0-1-29 16,0 1-101-16,0 4-61 0,0-1-32 15,0 4-18-15,0 0-11 0,0 4-5 16,0 4 3-16,0-2 3 0,0 2-2 16,0 6 0-16,7-3 5 0,-1 7 23 0,-6 2 26 15,6 1 9-15,8 2 12 0,-8 2 9 16,8 0-7-16,-8 1-22 0,7 4-28 16,0-1-15-16,0-4-20 0,1 8-20 15,-8-4-12-15,7 0-13 0,-7 5-12 16,7-5-4-16,-6 0-6 0,5 0 0 15,-4 0-4-15,-2-2-5 0,0-2-2 0,1-2-7 16,0-2-3-16,-7-3-20 0,6 1-25 16,-6-2-40-16,6-5-50 0,-6 3-52 15,0-8-57-15,0 0-47 0,0 1-32 16,0-5-42-16,-6-3-68 0,6 0-6 16,0-3 28-16,-6-5 45 0,6 4 53 15</inkml:trace>
  <inkml:trace contextRef="#ctx0" brushRef="#br0" timeOffset="18780.45">23222 15515 227 0,'-6'-37'283'16,"0"4"17"-16,6-4-30 0,-7 4-94 0,7 4-45 16,0-1-14-16,0 5 3 15,7 3 5-15,-7 3 0 0,6 9 4 0,0-5 6 16,1 8 6-16,-1 2 5 0,8 3 9 15,-2 4 10-15,-4 3 4 0,4 2 0 16,1 4-8-16,0 3-15 0,-6 1-19 16,-1 7-25-16,0 0-22 0,-6 1-22 15,0 2-16-15,0 1-12 0,-6 3-18 16,0 0-48-16,-1-3-91 0,-6-1-114 16,0 2-120-16,7-2-172 0,-8-3-82 0,2 0-5 15,5-5 60 1,7-2 97-16</inkml:trace>
  <inkml:trace contextRef="#ctx0" brushRef="#br0" timeOffset="19122.54">23405 15054 73 0,'-6'-8'297'15,"6"-4"36"-15,-7 5 31 0,7 0-68 16,0 3-88-16,0-4-55 0,0 5-31 16,0 3-18-16,0 0-16 0,0 3-8 15,7 5 3-15,-1 3 8 0,-6 4 6 0,6 3 1 16,1 5-1-16,6-2-2 15,-7 8-8-15,1 1-14 0,6-1-15 0,0 4-15 16,-7 4-14-16,8-4-13 0,-8-1-20 16,7 2-43-16,0-1-66 0,-6-1-80 15,6-3-91-15,0-2-139 0,-1-5-60 16,2 0 0-16,-1-4 43 0,0-4 70 16</inkml:trace>
  <inkml:trace contextRef="#ctx0" brushRef="#br0" timeOffset="19463.62">23782 15526 167 0,'8'-19'328'16,"-8"4"42"-16,6-2 31 0,-6-3-88 0,6-1-67 16,1 3-34-16,-7-4-21 0,0 3-26 15,0 1-20-15,0-5-32 0,0 5-27 16,-7 4-22-16,7-4-19 0,-6 7-14 0,0 0-10 15,-2-1-4-15,2 5-5 0,-6 0-4 16,5 4-3-16,0 3-4 0,-6 3-2 16,1 1-2-16,4 4-1 0,2 2-1 15,-7 5 1-15,6-1-2 0,1 4-2 16,6 4 6-16,-6 1 0 0,6-2 2 16,6 6 3-16,0-6 1 0,1-3 6 15,0 4-2-15,5-3 0 0,2-1-7 0,-1-3-17 16,7 0-29-16,-2-4-37 0,-4 0-46 15,6-8-53-15,-1 4-44 0,1-7-36 16,-1 0-59-16,1-3-59 0,-7-1-7 16,6-3 26-16,1 0 36 0</inkml:trace>
  <inkml:trace contextRef="#ctx0" brushRef="#br0" timeOffset="19749.8">24050 15350 218 0,'0'-18'302'0,"0"-1"31"16,0 1-14-16,0 2-81 0,0-1-48 15,-7 5-19-15,7 2-11 0,-6 3-17 16,0-1-15-16,6 4-20 0,-7 1-18 16,7 6-18-16,-7-3-17 0,7 8-13 15,0-1-10-15,0 5-6 0,7-2-6 0,0 5-6 16,-1-1-4-16,7 4 0 0,-7 2 1 16,8-3 3-16,6 2 9 0,-8 3 9 15,1-5 10-15,0 2 6 0,0-1 6 16,1 0 3-16,-8 2-2 0,0-3-5 15,0 2-4-15,2-1-4 0,-8-3-6 16,0-1-7-16,-8 2-8 0,2-2-9 16,0-3-38-16,0-5-57 0,-8 6-83 0,8-9-84 15,-7 2-102-15,-1-2-122 0,2-3-38 16,-2-3 18-16,2-2 60 0,5-2 71 16</inkml:trace>
  <inkml:trace contextRef="#ctx0" brushRef="#br0" timeOffset="20200.18">25027 15097 113 0,'0'3'286'0,"0"1"30"15,0 4 27-15,0-1-94 0,0 3-61 0,7 2-27 16,0-1-13-16,-1 3-11 0,0 4-17 16,1-2-21-16,0 2-17 0,-1 0-20 15,0-4-19-15,1 5-18 0,0-1-12 16,-1-3-22-16,1-1-42 0,-1 2-65 15,0-6-75-15,-6 2-134 0,0-5-70 0,7 1-23 16,-7-2 17-16,0-6 51 0</inkml:trace>
  <inkml:trace contextRef="#ctx0" brushRef="#br0" timeOffset="20415.62">24923 14987 206 0,'-6'-15'352'0,"6"5"35"0,-6-5 23 16,6 7-111-16,-8-3-111 0,2 8-75 16,6-4-58-16,0 2-68 0,-6 5-72 15,-1-3-87-15,7 3-122 0,0 3-60 0,0-3-17 16,7 5 18-16,-1-5 39 0</inkml:trace>
  <inkml:trace contextRef="#ctx0" brushRef="#br0" timeOffset="20871.39">25191 15020 229 0,'12'3'339'0,"-6"5"45"16,2-1 24-16,4 1-100 0,-5 3-51 15,0 3-24-15,-1 1-26 0,7-1-29 16,-13 5-32-16,6-1-28 0,-6 0-30 16,7 2-26-16,-7-3-22 0,0 2-15 15,7-5-11-15,-7 1-6 0,0-1-6 0,0-3-1 16,6 0-1-16,-6-3 0 0,0-1 4 16,0 0 10-16,0-3 8 0,0-4 5 15,0 0 2-15,6 0 2 0,1-4-3 16,0-3-7-16,-1-5-13 0,1 2-1 15,-1-1-3-15,1-4-1 0,-1-3-2 16,1 4 0-16,-1-5 4 0,8 2-3 16,-8-3-2-16,0-2 1 0,1 4-1 15,-1 0-1-15,1 4-1 0,-1-1-1 0,1 1 0 16,-1 2-1-16,1 4 2 0,0 1 2 16,-1 7-1-16,0-4 1 0,1 8 1 15,0 0-1-15,-1 3 1 0,0 1 1 16,1 3 0-16,-1 3 0 0,1-2-1 15,0 2 0-15,-1 4-1 0,0-4 0 16,2 5-2-16,-2-1-18 0,0 4-32 16,0-3-48-16,1-1-68 0,-7-3-84 0,7-1-108 15,-1 1-105-15,1-5-29 0,5 2 13 16,-4-1 50-16,4-4 76 0</inkml:trace>
  <inkml:trace contextRef="#ctx0" brushRef="#br0" timeOffset="21488.75">26448 14775 198 0,'0'0'275'0,"-7"-4"18"0,1 4-27 16,0 0-94-16,-2 0-52 0,2 4-22 16,0-1-8-16,-7 1-5 0,6 0-4 15,1 3-5-15,-1 0-3 0,1 5-4 0,-1-6-5 16,7 9-4-16,0-4-4 0,7 0-2 15,-7 4-5-15,13-1-4 0,-7 1-4 16,8-1-8-16,-2 1-4 0,2 0-4 16,-2 0-4-16,1-1 0 0,1 1 0 15,-2 0 4-15,2-1 1 0,-2-3 5 0,2 0 2 16,-8 5 4-16,1-10 8 0,-1 5 6 16,0 1 5-16,-6-5 3 0,0 3 1 15,-6-2-4-15,0 3-10 0,-1-4-11 16,1 0-11-16,-8 1-10 0,2-1-7 15,-2 0-7-15,-5 1-17 0,6-5-24 16,-6 6-29-16,5-9-46 0,2 2-58 16,5-2-66-16,-6-2-87 0,6-3-89 15,1 1-29-15,6-4 14 0,0 2 44 16,6-2 58-16</inkml:trace>
  <inkml:trace contextRef="#ctx0" brushRef="#br0" timeOffset="21862.74">26709 15023 227 0,'12'-7'324'0,"8"-7"30"0,0 3 6 0,-1-4-112 16,-5 4-69-16,-2-4-35 0,2 4-25 15,-2 0-18-15,-5 1-14 0,-1-1-10 16,-6-5-7-16,0 6-6 0,-6-1-6 15,6-1-10-15,-7 2-5 0,-5-1-7 0,-2 3-6 16,2-3-4-16,-2 8-4 0,1 0 0 16,0-1-1-16,0 4 2 0,1 0 2 15,-2 7 3-15,1 0 4 0,0 4 7 16,0 0 10-16,7 7 6 0,-1 1 5 16,0 2 5-16,7 2 2 0,-6 2-1 15,6 1 0-15,0 0-3 0,0-5-6 16,6 5-7-16,1-4-10 0,6 0-11 15,-6 0-10-15,5-4-9 0,2 1-11 16,6-1-36-16,-8-7-55 0,8 0-70 0,-1-3-71 16,1-4-74-16,0-1-85 0,-1-3-93 15,1-3-9-15,-1-6 31 0,-6 6 55 16,7-8 62-16</inkml:trace>
  <inkml:trace contextRef="#ctx0" brushRef="#br0" timeOffset="22804.18">27100 14910 160 0,'0'-14'312'0,"-8"2"32"0,8 1 29 15,-6 8-106-15,0-5-65 0,0 8-23 16,-1 0-15-16,-6 4-12 0,6 0-13 16,1 7-12-16,-8-1-13 0,8 6-22 0,0 2-16 15,6 0-17-15,-6 1-13 0,6-2-13 16,0 6-11-16,6-5-9 0,-6 0-6 15,6 1-3-15,0-5-3 0,2 1-1 16,4-4 1-16,-5 4-1 0,6-8-2 16,-6 0-2-16,5 0 2 0,2-3-1 15,-8 0-3-15,7-4 3 0,-6 0 2 0,6-4 2 16,-1 0 1-16,-4-3 2 0,4-4 2 16,2 0-1-16,-2 0 1 0,1-3 1 15,1-2 5-15,4 2 6 0,-4-1 11 16,6-3 11-16,-7 4 9 0,6-5 6 15,-6 5 3-15,7-1-1 0,-1 4-2 16,1 1-6-16,0 2-5 0,-1 1-5 16,-6 7-6-16,6 0-6 0,-5 0-8 15,-2 7-5-15,2 1-5 0,-8 2-3 0,0 1 1 16,1 4-2-16,-7-1-2 0,6 1-3 16,-6 3 0-16,-6-3-5 0,6 3-5 15,-7-4-10-15,1 6-9 0,0-3-8 16,-8-2-5-16,2-1 0 0,-2 1 1 15,8-4 8-15,-14 0 7 0,14 0 7 16,-7-4 4-16,7-3 3 0,-8 0 3 16,8-4 2-16,-1 0 2 0,7-4 4 0,-6 0 4 15,6-3 1-15,0 0-3 0,0-5 7 16,0 2 3-16,6-5 3 0,1-3 0 16,-7 0 3-16,6-4 7 0,0-4-3 15,8 0 3-15,-8 1 2 0,1-4 1 16,6 3 8-16,0-4 7 0,-7 8 7 15,8-3 0-15,-2 7 0 0,2-1-3 16,-2 5-8-16,1-1-12 0,1 4-9 0,-8 4-8 16,8 3-2-16,-2 1-5 15,1 3 0-15,-6 3 0 0,6 1 0 0,-7 3 2 16,8 4 0-16,-8 1 1 0,0 2 1 16,8 1-1-16,-8 2 0 0,0 6 1 15,-6-5-2-15,7 4-3 0,-1 0 0 16,-6 0-1-16,0-4-1 0,7 1-3 0,-7-1 0 15,0 0-1-15,7-7 1 16,-7 3-1-16,6-6-1 0,0 0 6 0,-6-4-1 16,7-1-1-16,0-3-1 0,-1-3 1 15,0-1 0-15,8-4-5 0,-8-3 1 16,7-3 1-16,1 2 1 0,-2-6 1 16,1 0-2-16,0-1 0 0,0-2 2 15,-6-1-3-15,6-1-1 0,-1 6 6 16,-4-2 0-16,-2 0-2 0,0 9-1 15,1-5 2-15,-1 8 1 0,1-1-4 0,-7 5 2 16,7 3 3-16,-7 3 2 0,0 1 0 16,6 7 1-16,-6 0 2 0,0 3-1 15,0 5-1-15,0 0 0 0,0-2-1 16,0 6 0-16,0-5-2 0,0 4-5 16,6-4-27-16,-6 4-50 0,7-4-84 15,0-3-84-15,5 4-89 0,-5-8-113 16,6 3-84-16,6-7-9 0,-5 5 52 0,6-9 67 15,-1 1 80-15</inkml:trace>
  <inkml:trace contextRef="#ctx0" brushRef="#br0" timeOffset="23392.6">28286 14766 305 0,'6'-17'395'0,"-6"2"43"0,0 4 28 16,-6 0-129-16,-8 4-120 0,1 7-65 16,1 0-45-16,-2 3-39 0,-6 5-29 15,1-1-16-15,6 4-11 0,-6 4-4 16,5 2-2-16,-5 3-1 0,6 6-2 0,0-5 1 16,7 4-1-16,-1 1-1 0,0 0 1 15,1-3-1-15,0 2-2 0,6-4 0 16,0 2 0-16,0-5 0 0,6-4 0 15,0 1 0-15,1-4 2 0,0-3 2 16,6-1 3-16,-1-3 0 0,-5-4 3 16,12 0 4-16,-5-4 3 0,-1 0 6 0,0-4 3 15,0 2 2-15,-1-5-1 0,2-1-1 16,-1-2-5-16,0-4-2 0,-7-1 0 16,7 1 4-16,-6-4 9 0,0-3 8 15,-1-2 5-15,0 2 2 0,-6-4-3 16,0-4-7-16,0 0-8 0,0-1-6 15,0 2 1-15,-6-5 2 0,0 5 6 16,-8-2 6-16,8 2 3 0,-7 3 0 16,0-1-5-16,0 1-7 0,-1 4-8 0,2-2-6 15,-1 1-6-15,0 5-6 0,6 2-1 16,-5 0-2-16,-2 4 0 0,8 5-1 16,-1-1 0-16,0 3 1 0,7 6 0 15,0 2 0-15,0 2 3 0,0 6 7 16,0 3 14-16,7 4 8 0,0 3 10 15,-1 8 13-15,8-1 8 0,-2 1 2 16,1 7-13-16,0-1-1 0,0 6-6 0,1-1-9 16,-2 0-7-16,2-1-7 0,-2-3-6 15,1 3-36-15,1-3-63 0,-2 0-96 16,2-3-104-16,-2-5-102 0,2 0-141 16,5 1-76-16,-5-8 3 0,-2-2 61 15,8-1 87-15</inkml:trace>
  <inkml:trace contextRef="#ctx0" brushRef="#br0" timeOffset="24203.09">29498 14463 33 0,'-8'-6'266'0,"-4"0"21"0,5 4 23 0,-6 2-66 16,0 2-80-16,1 6-43 0,-2-1-18 15,1 5-13-15,0 3-14 0,7 3-13 0,-7 4-10 16,6-4-8-16,0 8-9 0,7-4-6 16,0 3-6-16,0-4-4 0,0 6-6 15,7-6-3-15,-7 2-2 0,7-5-7 16,-1 5 1-16,7-9-1 0,-7 1 0 15,1-1 0-15,6-2 3 0,1-6 7 0,-8 2-1 16,7-5-1-16,0 1-1 0,0-4-1 16,-1-4-3-16,2 1-3 0,-1-5-2 15,-6 2 1-15,6-6 7 0,-1 1 9 16,2-3 12-16,-8-1 13 0,0 0 11 16,2-3 10-16,-2 3 4 0,0-4 0 15,1-2-3-15,-7 3-2 0,0 0-2 16,0-2 1-16,6 6 2 0,-6-1-2 0,0 0-1 15,0 9-8-15,0-2-8 16,-6 1-12-16,6 3-10 0,0 4-9 0,0 4-7 16,0 0-3-16,0 3-2 0,6 1-1 15,-6 2 1-15,0 5 1 0,0-1 1 16,7 1 2-16,-7 0 3 0,6 0 0 16,-6 3 1-16,7-3-1 0,-1 3 0 0,-6 0-4 15,6-4-4-15,2 6-15 16,-8-6-41-16,6 4-60 0,0-3-59 0,1-4-58 15,-7 3-57-15,7-2-69 0,-1-5-62 16,0 0 6-16,1-4 29 0,-1 1 44 16</inkml:trace>
  <inkml:trace contextRef="#ctx0" brushRef="#br0" timeOffset="24586.47">29830 14749 196 0,'6'-15'280'0,"-6"-3"23"0,0-5-27 15,7 6-75-15,-7-5-47 0,0 4-20 16,0-2-12-16,-7 3-9 0,7-2-7 16,-6 5-8-16,-1-1-3 0,0 0-4 0,1 4 0 15,0 4-7-15,-8 0-8 0,8 0-8 16,0 3-8-16,-1-1-8 0,1 3-10 16,6 2-3-16,-7 0-3 0,7 2-2 15,0 3-5-15,7-1-3 0,-1 3-2 16,1 0-3-16,-1 4-3 0,8-4-3 0,-2 4-2 15,1 4 0-15,0-5 5 0,0 5 3 16,1-3 5-16,-2 3 2 0,2-1 4 16,-8 3 2-16,7-1-5 0,-7-1-1 15,1 2-5-15,0-2-5 0,-1 4-3 16,0-1-2-16,1 1-1 0,-7-1-4 16,7 0-1-16,-7-3-2 0,6 3-2 0,-6-3-12 15,6-1-25-15,1 1-30 0,0-5-34 16,-1 2-42-16,1-4-45 0,-1-2-34 15,0-1-20-15,2-2-15 0,-2-3-39 16,0 0-65-16,8-3-9 0,-14-2 15 16,12-1 27-16,-5 1 36 0</inkml:trace>
  <inkml:trace contextRef="#ctx0" brushRef="#br0" timeOffset="24975.94">30169 14701 253 0,'0'-14'322'0,"6"-5"33"15,-6 8 0-15,0-1-112 0,-6 3-60 16,6 1-20-16,-7 0-15 0,7 4-17 0,-7 2-19 16,1 2-16-16,0 2-18 15,-7 6-22-15,6 0-16 0,0-1-12 0,1 4-8 16,6 3-3-16,-6 1-3 0,6-1-2 16,0 5-1-16,6-4-2 0,-6 3-1 15,6-3-2-15,1 3 1 0,0-3-2 16,-1 0 1-16,1-5-1 0,5 1-1 15,-5-3 4-15,6-1 6 0,0-3 12 16,0-4 17-16,0 0 19 0,0 0 23 16,0-4 28-16,1-3 27 0,-2 3 15 0,-5-3 7 15,6-4-2-15,-7 4-17 0,1-4-27 16,-1 0-31-16,-6-4-29 0,0 4-22 16,0-4-18-16,0 0-12 0,-6-3-4 15,-1 4-14-15,1-5-29 0,-7-3-41 16,6 4-43-16,-5-5-49 0,4 6-48 15,2-2-41-15,0 5-15 0,6-1-8 0,0 0 0 16,0 1 12-16,6 3 6 0,-6 0-18 16,6 4-49-16,2-1 0 0,-2 5 18 15,0-1 23-15</inkml:trace>
  <inkml:trace contextRef="#ctx0" brushRef="#br0" timeOffset="25584.31">30351 14500 108 0,'6'4'285'16,"1"3"27"-16,-1 0 24 15,1 0-97-15,0 4-67 0,-1 0-34 0,0 0-22 16,-6 3-21-16,8 1-15 0,-2 0-14 16,-6-1-15-16,6 6-9 0,-6-6-8 15,6 4-5-15,-6-3-6 0,7 0-5 16,-7-5-5-16,7 5-4 0,-1-8-2 0,1 0-2 16,-1 1-1-16,0-4 0 15,2-1 0-15,-2-3-2 0,6-3 3 0,-4-1 3 16,4 0 6-16,1-3 6 0,-6-4 8 15,0 4 8-15,5-8 1 0,-4 5-1 16,-2-2-4-16,-6-3-6 0,6 1-7 16,-6 0-6-16,6-2-3 0,-6 3-1 15,0-7-3-15,0 5-5 0,0 1 2 16,0-1-1-16,0 5 0 0,7-5 0 16,0 8-1-16,-7-4 2 0,6 4-2 0,1-1 1 15,-1 1 0-15,8 3 0 0,-8 0 1 16,6 0 2-16,2 1 3 0,-1 3 7 15,0 0 9-15,0 0 14 0,-1 0 17 0,2 0 19 16,-1 3 15-16,0 1 10 0,0 0 6 16,0 4 4-16,0-2 1 0,-7 1-3 15,8 5-5-15,-8-1-8 0,7 4-11 0,-6-1-11 16,-1 5-12-16,-6-1-12 0,7-3-7 16,-7 2-2-16,6 6 3 0,-6-1 7 15,0 0 2-15,0 3 5 0,0 1 6 16,0 0 1-16,0 3-4 0,0 0-8 0,0 1-4 15,0-1-6-15,6 1-6 0,-6-1-8 16,0 0-4-16,8-3-6 0,-8-1-3 16,6-3-7-16,-6-3-4 0,6-1 0 15,1 0-3-15,-1-3 0 0,-6-1 0 0,7 1 0 16,-1-4-1-16,-6-4-4 0,7 1-2 16,-1-1-12-16,-6-2-14 0,7 1-27 15,0-3-41-15,-1 1-53 0,-6-4-57 16,6 0-49-16,1 0-37 0,0-4-21 0,-7 1-2 15,6-3 10-15,-6 1 16 0,0-2-11 16,0-4-66-16,-6 0-14 0,-1-1 11 16,0-5 25-16,1 2 39 0</inkml:trace>
  <inkml:trace contextRef="#ctx0" brushRef="#br0" timeOffset="25837.09">30866 14705 137 0,'0'-26'319'0,"-6"-3"19"0,6 3 13 15,-8 1-90-15,8-2-108 0,0 6-56 0,0-1-25 16,0 4-7-16,8 0 0 0,-2-1 3 16,-6 8 2-16,13-1 5 0,-7 6 8 15,7 2 6-15,0 4 4 0,1 4 5 16,-8 0 3-16,7 4-1 0,0-2-6 16,-7 9-10-16,1 0-6 0,-1-1-10 0,-6 1-12 15,0 4-13-15,-6-2-6 0,-1 2-7 16,1 3-8-16,0-5-14 0,-8 3-35 15,2 1-62-15,-2-6-82 0,1 4-86 0,0-5-122 16,0 1-105-16,1-5-23 16,-2 1 29-16,1 0 62 0,7-3 76 0</inkml:trace>
  <inkml:trace contextRef="#ctx0" brushRef="#br0" timeOffset="28648.03">20134 16808 134 0,'13'-4'304'0,"-6"0"28"0,-1-2 27 0,0 2-100 15,1 0-69-15,0 0-40 0,-7 1-17 16,6-2-12-16,-6 5-15 0,0-3-13 15,0 3-15-15,0-4-12 0,0 4-11 16,-6 0-5-16,6 0 0 0,-7 0 5 16,0 0 5-16,1 0 2 0,0 0 2 0,-8 4-3 15,1-1-8-15,7-3-8 0,-8 5-10 16,-4 2-6-16,4-3-7 0,1 2-6 16,-7 2-5-16,8-4-4 0,-2 3-1 0,2 1-2 15,5-1-2-15,-6-4-1 0,6 4-1 16,1-3-1-16,6 4 1 0,0-1 2 15,0-3 1-15,6 2 3 0,1 3 1 0,0-3 2 16,6 5-2-16,-1-3-1 0,8 4-1 16,0-6-3-16,-7 5-1 0,7 1-1 15,-2-2 0-15,2 1 3 0,0 0 0 16,-1 0 3-16,-5 1 5 0,-2-2 7 0,2 1 7 16,-8 0 9-16,1 0 8 0,-7 0 9 15,6 1 5-15,-6-3 5 0,-6 3 4 16,6-1 5-16,-7-4 3 0,1 4 1 0,-1-3-1 15,-6-1-3-15,0 0-6 0,0 1-8 16,0-4-8-16,0-1-11 0,-6 1-9 16,-1-4-8-16,7 0-9 0,-7 0-15 15,0 0-34-15,8 0-53 0,-2-4-68 16,-5 4-73-16,13-3-78 0,-8-1-66 0,14-1-68 16,-6-1-76-16,6 2-1 0,6-3 37 15,-6 4 60-15,14-6 65 0</inkml:trace>
  <inkml:trace contextRef="#ctx0" brushRef="#br0" timeOffset="28901.62">20349 16999 109 0,'7'-5'282'15,"-1"5"33"-15,1 0 30 0,-7 5-94 16,6-2-60-16,-6 4-26 0,6 0-7 15,-6 1-11-15,7 4-12 0,-7 1-6 16,0-1 1-16,0 6-1 0,0 0-18 16,0 0-5-16,0 1-9 0,0 3-16 0,0-4-19 15,0 3-20-15,0-1-12 0,0-3-30 16,0 2-49-16,0 0-61 0,0-5-73 16,7-3-77-16,-7 0-148 0,6-3-66 0,-6-2-4 15,14 2 31-15,-2-5 57 0</inkml:trace>
  <inkml:trace contextRef="#ctx0" brushRef="#br0" timeOffset="29155.94">20936 17065 148 0,'6'-4'356'15,"0"-4"56"-15,8 4 64 0,-8 4-41 16,7-4-77-16,0 4-42 0,0 0-26 16,7-3-33-16,-7 3-48 0,6 0-47 0,0 0-41 15,1 0-36-15,0 0-35 0,-1 0-61 16,-5 3-67-16,5-3-78 0,-12 4-83 16,5-4-89-16,-12 4-90 0,7 0-94 15,-7 0-16-15,-7-4 34 0,7 4 56 0,0-2 76 16</inkml:trace>
  <inkml:trace contextRef="#ctx0" brushRef="#br0" timeOffset="29337.45">21001 17199 105 0,'6'8'330'0,"-6"-4"46"15,6 0 44-15,8-1-64 0,-1-3-91 16,0 4-63-16,0-4-48 0,7 0-42 15,-1 0-48-15,7 0-65 0,-6 0-84 0,6-4-98 16,6 4-146-16,1-3-76 0,-1-1-34 16,14 0 13-16,0 0 56 0</inkml:trace>
  <inkml:trace contextRef="#ctx0" brushRef="#br0" timeOffset="29882.01">22290 16833 239 0,'8'-7'342'16,"-2"0"37"-16,0 3 21 0,1 0-114 0,-1 1-73 16,-6-1-45-16,0 4-35 0,-6-4-32 15,-1 4-29-15,-5 4-24 0,-2-4-18 16,2 4-10-16,-8-1-3 0,0 1-3 16,1 0 1-16,-1 3 1 0,0 0 2 0,7 0 0 15,-7-3-2-15,8 4-1 0,6-1 2 16,-1 0 5-16,0 1 9 0,14-4 9 15,0 2 10-15,-1 2 5 0,6-1 2 0,8 1-2 16,0 2-4-16,-1-3-4 0,1 5-5 16,6-4-1-16,1 2-2 0,-1 1-4 15,-7 0-4-15,7 0-4 0,-6 1-4 0,-1-2-2 16,-6 1-3-16,0 0-1 0,0 0 0 16,-6 0 2-16,-7 1 8 0,0-3 7 15,0-1 10-15,-7 4 6 0,0-5 14 0,1 0 7 16,0 0 4-16,-7-2-2 0,-1 1-4 15,2-2-6-15,-2 0-13 0,-5-1-11 16,6 0-14-16,-6 2-9 0,5-5-7 16,-6 0-13-16,8 0-36 0,-8 0-56 0,7 0-70 15,-7-5-80-15,8 2-81 0,-2 0-71 16,1-5-105-16,7 5-41 0,0-5 18 16,-2 1 53-16,8 0 66 0</inkml:trace>
  <inkml:trace contextRef="#ctx0" brushRef="#br0" timeOffset="30102.42">22571 17038 237 0,'13'4'359'15,"-7"-4"55"-15,1 3 50 0,0-3-98 16,-7 4-66-16,6 0-36 0,-6 0-39 15,6 0-45-15,-6 0-46 0,0-2-46 0,0 5-59 16,0-2-82-16,-6-2-96 0,6 1-125 16,0 0-154-16,-6-4-81 0,6 4-20 15,0-4 34-15,6 0 73 0</inkml:trace>
  <inkml:trace contextRef="#ctx0" brushRef="#br0" timeOffset="30498.29">22813 16866 206 0,'0'-3'309'0,"0"-1"31"16,0 0-3-16,0 4-97 0,0-3-58 0,0 3-28 15,-8 0-16-15,8 0-8 0,0 3-3 16,-6 5 3-16,6-2-2 0,0 3-1 0,0 5-1 16,0 1 5-16,0-1 3 0,0 5-3 15,0-5-1-15,0 8-5 0,6-4-11 16,-6 4-17-16,0-2-21 0,8 1-20 0,-2 1-17 15,-6-4-11-15,6 5-12 0,-6-6-7 16,6 2-22-16,-6-1-43 0,7-4-56 16,-7 1-63-16,7-3-60 0,-7-3-54 0,6-1-42 15,-6 1-49-15,7-6-70 0,-7 0-6 16,6-3 25-16,0 0 37 0,-6-3 49 16</inkml:trace>
  <inkml:trace contextRef="#ctx0" brushRef="#br0" timeOffset="30773.56">22904 16965 26 0,'6'-25'275'15,"0"2"30"-15,7 1 29 0,1 1-44 16,4 2-75-16,-4 1-37 0,5 4-11 0,1-1 0 16,6 7 0-16,-6 2 1 0,5 2-3 15,-5 4-2-15,0 4-3 0,-1 2-15 16,1 2-15-16,-8 7-23 0,-4-1-21 15,-2 4-21-15,0 5-16 0,-6-6-8 0,-6 9-12 16,6-3-7-16,-14 2-1 0,8-4-2 16,-7 5-5-16,-6-4-3 0,6 5-4 15,-7-6-2-15,-6 1-5 0,0-4-26 0,7 1-43 16,-7-1-70-16,-1-3-86 0,7 0-94 16,-5-5-160-16,5-2-63 0,0-1-5 15,8-1 48-15,-2 2 70 0</inkml:trace>
  <inkml:trace contextRef="#ctx0" brushRef="#br0" timeOffset="31628.27">24090 17024 225 0,'6'-8'349'0,"-6"-3"33"0,0 5 33 15,0-3-117-15,0 6-86 0,-6 0-52 0,-2-1-32 16,2 4-27-16,-7 4-26 0,0-1-21 16,-6 0-12-16,5 6-10 0,-5 1-4 0,6 1-3 15,-7 5-2-15,7-3-2 0,1-1 1 16,4 1 0-16,2 3 0 0,0-2-3 16,6 2 2-16,0-6-1 0,0 0-2 15,6 2 0-15,8-5 2 0,-8 0 1 16,7-3-2-16,0 0 1 0,0 0-2 0,7-8-3 15,-1 0 0-15,0 0 2 0,1-3 1 16,-7 0 6-16,7 0 3 0,-8-4 2 0,2 0-2 16,-1 3-3-16,-7-3-6 0,8 1-8 15,-8-2-6-15,-6 2-4 0,6-1-4 16,-6-1-5-16,0 1-7 0,0 1-9 16,0-2-6-16,0 1-4 0,0-4-8 0,6 5-2 15,2-5 4-15,-2 1 3 0,0-1 3 16,1 0 6-16,6-3 6 0,0-1 7 15,7 1 3-15,-8 0 5 0,2 0 4 0,-1-1 3 16,-1 2 1-16,8-3 0 0,-6 3-1 16,-2-6 0-16,1 5 0 0,-6-4-1 15,6 3 1-15,-7-2 0 0,0 3 1 16,2-1 1-16,-8 1 3 0,6 3 0 16,-6 0 4-16,0 5 4 0,0-1 5 0,-6 3 4 15,6 1 2-15,0-1 1 0,-8 6-3 16,8-3-5-16,-6 2-6 0,6 3-3 15,-6 0-2-15,0 3 1 0,6 4 5 0,-7 1 6 16,0-1 8-16,1 5 8 0,6 2 5 16,-7 1 5-16,7-1 3 0,-6 4 1 15,6 1 0-15,0 3 6 0,0-1 4 16,0 6 2-16,0 2-2 0,0-3 0 0,0 7-9 16,0-4-6-16,0 4-8 0,0-1-5 15,0-1-2-15,0 5-5 0,6-7 1 0,-6 4-4 16,0-1-3-16,0 2-2 0,7-5-3 15,-7 3-4-15,6-2 0 0,-6-1-3 16,7 1-2-16,-7-4-7 0,7-1-24 16,-7 1-40-16,6-4-47 0,-6-5-51 15,6 6-58-15,-6-9-56 0,6 5-46 16,-6-4-84-16,0-4-54 0,0-1-4 0,0 2 31 16,0-5 47-16</inkml:trace>
  <inkml:trace contextRef="#ctx0" brushRef="#br0" timeOffset="31924.6">24356 17134 9 0,'7'-4'320'0,"0"-3"40"0,5 4 38 15,-6-2-5-15,8 1-115 0,-1-3-73 0,7 4-45 16,-8-1-34-16,8-3-36 0,0 3-30 16,-1 0-25-16,1 1-34 0,0-2-54 15,-1 3-72-15,-6-5-117 0,6 3-117 16,1-4-61-16,-7 0-13 0,6 1 25 0,1 0 58 15</inkml:trace>
  <inkml:trace contextRef="#ctx0" brushRef="#br0" timeOffset="34803.67">25835 16511 7 0,'0'-3'250'0,"-6"-5"18"16,0 4 11-16,-2 1-79 0,2-1-79 16,0 1-46-16,0 3-25 0,-1-5-12 0,0 5-8 15,1 0 1-15,-1 5 0 0,1-2 2 16,0 1 6-16,-2-1 7 0,2 5 4 16,0-1 9-16,6 0 6 0,-6 0 4 15,6 5 7-15,-8-1 4 0,8 0 7 0,0-1 0 16,0 5 3-16,0 3 3 0,8-3 1 15,-8 7 2-15,6-3-1 0,0 3 3 16,0 3-4-16,8 1-4 0,-8 0-8 0,1 3-12 16,-1 0-14-16,1 0-13 0,0 1-10 15,-1-5-8-15,0 5-6 0,0-5-5 16,-6 1-3-16,8-4-4 0,-8 4-10 16,6-5-22-16,-6-3-35 0,0 1-46 0,0-4-49 15,6-1-50-15,-6 1-43 0,0-5-40 16,-6 2-99-16,6-5-31 0,0 0 9 15,0-3 27-15,0 0 42 0</inkml:trace>
  <inkml:trace contextRef="#ctx0" brushRef="#br0" timeOffset="35150.74">25764 17005 139 0,'0'-15'281'0,"6"-2"24"16,-6-2 1-16,7 5-95 0,6-5-62 16,-6 1-37-16,5-1-21 0,2 1-16 0,5-4-13 15,1 8-7-15,-1-5-2 0,-6 4-2 16,7 1-1-16,-1 3 0 0,-6 0-4 16,6 8-4-16,-5-1-4 0,-8 0 0 15,7 8-1-15,0 0 1 0,0 6 3 0,-6 2 1 16,0-1 1-16,5 7-4 0,-5-3-3 15,-7 2-7-15,7 6-5 0,-1-5-2 16,0 4-4-16,-6-1-4 0,7-1 1 16,-1-3 0-16,-6 2-1 0,7 0-1 0,-7-5-4 15,7 4-2-15,-7-7-16 0,6 4-27 16,-6-5-38-16,6 2-41 0,-6-5-49 16,0 1-47-16,0-5-110 0,0 1-58 15,0-1-10-15,8 1 17 0,-8-4 35 0</inkml:trace>
  <inkml:trace contextRef="#ctx0" brushRef="#br0" timeOffset="35369.15">26148 16698 171 0,'0'-11'301'16,"0"4"18"-16,0-4 8 0,-6 7-137 16,6-3-86-16,0 3-61 0,-7 0-49 15,7 4-84-15,-6-4-115 0,6 4-62 0,-6 4-28 16,6-4-4-16,0 8 14 0</inkml:trace>
  <inkml:trace contextRef="#ctx0" brushRef="#br0" timeOffset="35852.11">26350 16800 110 0,'6'-10'296'0,"1"-1"29"16,0-1 23-16,-1 2-93 0,1-2-76 15,-7 1-44-15,6 0-23 0,-12 0-17 0,6 4-19 16,0 0-16-16,-7 3-15 0,-6 0-14 16,6 1-13-16,-5 3-9 0,6 0-5 15,-8 3-3-15,8-3-1 0,-1 4-3 16,1 4 0-16,6-1 3 0,0 3-1 0,6 2 1 16,1-1 2-16,5 0 4 0,2 3 1 0,5-2 1 15,-6 3 5-15,7-1 2 0,-1 1 4 16,1-5 8-16,-7 5 2 0,7 0 4 15,-8 0 3-15,2-1 2 0,-8 5 1 16,0-6-1-16,1 3 0 0,-7 2-3 0,0-3-3 16,0 2-4-16,0-2-7 0,-7 4-4 15,7-5-4-15,-6 1-3 0,0-1-2 16,-1 1-1-16,7 0-1 0,0-4-1 16,-7-4-2-16,7 4-1 0,0-3 1 0,0-2-3 15,0 3-5-15,7-2-10 0,0-4-10 16,-1 1-10-16,7-4-20 0,-6 0-15 15,6 0-14-15,6-4-11 0,-6 1-12 16,7-1-14-16,-1-3-9 0,-6-1-18 16,6 1-41-16,1-3-64 0,-6-2-51 0,5-2-13 15,1-1 7-15,-8 1 24 0</inkml:trace>
  <inkml:trace contextRef="#ctx0" brushRef="#br0" timeOffset="36146.58">26794 16965 239 0,'6'-25'278'0,"7"2"28"0,-6 1-28 15,-1 1-78-15,0-1-52 0,1 3-22 16,-7 5-7-16,0-1-7 0,6 5-4 15,-6-2-8-15,0 1-7 0,0 3-7 0,-6 2-9 16,6 2-9-16,0 0-10 0,0 0-8 16,0 4-6-16,0 4-9 0,-7-4-4 15,7 8-3-15,0-2-2 0,0 2-1 16,7 3-4-16,-1 1-3 0,1 2-4 0,0 1-3 16,-1-1-5-16,0 1-5 0,8 2-4 15,-8 2 0-15,7 0 2 0,-6-5-1 0,-1 5 3 16,1-5 2-16,-7 1 3 0,6 3 2 15,0-6-2-15,-6 2 2 0,8 1-3 16,-8-5 2-16,0 5-1 0,0-3 1 16,0 2-1-16,-8-3-1 0,8 0 2 15,-6-4-7-15,0 5-1 0,-1-6-31 0,1 2-48 16,-1-5-51-16,0 0-52 0,-5-3-70 16,5-3-134-16,0 0-42 0,1-1 12 15,0-3 29-15,-1 4 41 0</inkml:trace>
  <inkml:trace contextRef="#ctx0" brushRef="#br0" timeOffset="36492.65">27054 16479 190 0,'6'-12'323'0,"1"1"33"0,0 4 22 16,-7-1-123-16,6 5-81 0,-6-2-42 16,0 5-25-16,6 0-23 0,-6 5-12 15,0-2-2-15,0 5 4 0,0 3 6 0,0 3 5 16,0 1 10-16,0 7 7 0,0 0 6 16,0-1 5-16,6 9-2 0,-6-1-6 15,0 2-10-15,8 0-11 0,-8 3-17 0,0 2-17 16,0 1-16-16,0-4-10 0,0 4-6 15,6-5-7-15,-6 1-1 0,0-3 0 16,6-1-12-16,-6-3-31 0,0 0-47 0,7-5-56 16,-7-3-63-16,7-3-67 15,-7 0-65-15,0-4-116 0,6 1-33 0,-6-6 14 16,7 2 39-16,-7-5 54 0</inkml:trace>
  <inkml:trace contextRef="#ctx0" brushRef="#br0" timeOffset="36705.08">27100 16837 13 0,'0'-7'321'0,"6"0"30"15,0 3 21-15,1-4-15 16,0 5-150-16,6-1-83 0,-1 0-46 0,2 0-36 15,12-2-53-15,0 2-75 0,7-3-145 16,12-1-80-16,1 0-44 0,5-2-15 0,2-1 22 16</inkml:trace>
  <inkml:trace contextRef="#ctx0" brushRef="#br0" timeOffset="37453.86">28253 16629 186 0,'6'-12'301'0,"1"2"26"0,-7-6 7 15,6 6-104-15,-6-5-63 0,0 3-32 16,0-2-23-16,0 3-16 0,-6 0-16 16,-1 4-17-16,1-4-16 0,0 4-9 0,-1 0-4 15,0 0-5-15,-5 2-3 0,-2 1-2 16,1 4 2-16,7 4 0 0,-7 1 3 15,0 2 1-15,-1 7 2 0,8 1 1 16,0 3 1-16,-1 3-1 0,0 2-3 0,7-1-2 16,0 3-4-16,0-3-2 0,0 5-5 15,7-2-3-15,0 0-4 0,-1-3-3 16,0 0-5-16,2 1 0 0,4-5-1 16,-5 0 0-16,6 0-1 0,-7-3 0 0,1-5 2 15,5 2 0-15,-4-5 1 0,-2 0-1 16,7-3 0-16,-6-4 3 0,-1 0 0 15,7 0-1-15,-7-4 0 0,8-3 1 0,-2 3 1 16,2-2-2-16,-2-6 2 0,2 1 0 16,5 0 0-16,-5 0 1 0,-2-3-3 15,8-1-4-15,-7 1 2 0,0-5-2 16,0 5 2-16,-1-1 2 0,2-4 4 0,-8 5 8 16,7-1 4-16,-6 1 6 0,0 3 3 15,-1 0 7-15,-6-1 6 0,6 5 5 16,-6 0 2-16,7 4-3 0,-7-5-4 15,0 8-9-15,0-4-9 0,0 4-9 0,0 0-6 16,0 4-3-16,0-1-3 0,0 5-1 16,0-1 0-16,0 4 3 0,0 0 3 15,0 3 2-15,0 1 5 0,0 4 5 0,0-1-1 16,0 0 1-16,-7 4-3 0,7-3-5 16,0 3-4-16,7 0-7 0,-7 0-2 15,0 0 0-15,0-4-2 0,7 5-11 16,-7-6-29-16,6 2-40 0,0-1-46 0,-6-3-59 15,7-5-62-15,0 1-60 0,-1-3-114 16,1-5-36-16,5 5 10 0,-4-8 34 16,4 0 52-16</inkml:trace>
  <inkml:trace contextRef="#ctx0" brushRef="#br0" timeOffset="37824.64">28735 16705 224 0,'0'-15'298'0,"-7"0"27"16,1 5-10-16,0 3-103 0,-1-5-53 15,1 10-22-15,-1-6-19 0,0 4-19 16,1 4-20-16,0 0-19 0,6 0-10 0,0 4-11 16,0-1-2-16,0 2-1 0,6-3-1 15,7 6 3-15,-6-1-8 0,6 5-7 16,-1-5-5-16,2 3-5 0,-2 2-1 15,2-2 3-15,-1 1 6 0,-7 4 2 0,7-4 6 16,-13 3 1-16,7-3 2 0,-1 5-4 16,-6-6-1-16,0 5-5 0,0 0-2 0,0-1-3 15,0 1 2-15,0 0 3 0,0-1 0 16,0 1 0-16,0-3 2 0,0 2-1 16,0 1-3-16,0-1-4 0,0 1-2 15,0-4-4-15,6 4-2 0,-6-5-9 0,0 1-24 16,8 0-43-16,-2 0-54 0,0-4-61 15,1 1-66-15,6-4-113 0,-7-4-64 16,1 4-2-16,6-4 26 0,0 0 50 16</inkml:trace>
  <inkml:trace contextRef="#ctx0" brushRef="#br0" timeOffset="38225.55">29042 16796 120 0,'6'-17'305'0,"0"-2"39"0,-6 1 36 0,7 7-82 16,-7-1-92-16,0 5-50 0,-7 0-27 16,7 7-30-16,0 0-32 0,-6 0-21 0,0 7-10 15,-2 4-9-15,8 0-10 16,-6 4-8-16,0 3-5 0,6 1-5 0,0 3-3 16,-7-4-1-16,7 4-2 0,7-1 5 15,-7 2 2-15,6-4 2 0,-6-1 3 16,6-3 6-16,2-5 10 0,-2 1 8 0,7 0 15 15,-6-3 20-15,-1-5 20 0,7-3 21 16,0 0 18-16,-6 0 13 0,5-7 7 16,2 0 7-16,-2-1 8 0,2 1 4 0,-8-4-1 15,1-4-8-15,5 0-13 0,-4 1-23 16,-8-1-27-16,0-4-28 0,0 2-24 16,0-2-15-16,-8-3-12 0,2 5-6 15,0-3-8-15,-1 3-21 0,-6-2-28 16,6 4-38-16,1 1-42 0,0-1-53 0,0 4-47 15,-2 1-37-15,8 2-20 0,0-3-10 16,8 7 3-16,-8-2 10 0,6 1-25 0,0 5-57 16,7-3-11-16,0 3 13 0,-6 0 25 15,5 3 33-15</inkml:trace>
  <inkml:trace contextRef="#ctx0" brushRef="#br0" timeOffset="38790.04">29308 16673 168 0,'7'2'294'0,"0"3"24"15,-7-2 9-15,6 1-108 0,-6 3-60 16,6 1-24-16,-6 2-15 0,7 1-10 0,-7 0-11 16,0 0-10-16,0 4-12 0,0-4-12 15,0 4-12-15,7-1-11 0,-7 1-9 16,0 0-8-16,6-1-7 0,0 1-6 0,1-5-2 16,-7 2 2-16,13-1 5 0,-6 0 8 15,-1-3 12-15,0-4 16 0,1 2 14 16,0-6 12-16,-1 3 10 0,0-6 4 15,2 3-1-15,-2-6-8 0,0 2-12 0,1-4-12 16,-1-3-14-16,1 0-12 0,-1-1-12 16,1 2-5-16,-1-5-5 0,0 4-5 15,2-3-2-15,-2-1-1 0,0 1-2 0,1-2-1 16,0 2 0-16,6-1-1 0,-1 1 0 16,-5-1-2-16,6 1 0 0,1-1-4 15,5 3-1-15,-6 2 1 0,0 3-1 16,-1-5 1-16,2 10 1 0,-1-6 2 15,0 4 1-15,-7 4 0 0,7-3 2 0,1 3 1 16,-8 3 0-16,0 1 2 0,1-1 1 16,0 4 3-16,-1 5 3 0,0-1 5 15,1 0 6-15,-7 3 6 0,0 1 8 0,7 3 4 16,-7-3 3-16,0 3 5 0,0 4 0 16,0-4-5-16,0 8-3 0,0-4 1 15,0 4-4-15,0-1-4 0,0 0-3 0,0 2 0 16,0-2-1-16,0 4-5 0,0-3-3 15,0 0-2-15,0-1-2 0,0 1-2 16,0 0-2-16,6-4-1 0,-6 0-3 0,0-1 0 16,0 2-2-16,0-4-3 0,0-5-4 15,0 4-9-15,0-4-19 0,0 1-28 16,0-3-38-16,0-2-47 0,0 2-52 16,0-5-50-16,0 0-43 0,-6-4-36 0,6 6-30 15,-7-6-91-15,7-3-17 0,0 3 20 16,-7-3 41-16,7 0 51 0</inkml:trace>
  <inkml:trace contextRef="#ctx0" brushRef="#br0" timeOffset="39075.25">29823 16888 175 0,'7'-29'299'16,"6"0"18"-16,-7-1 16 0,8 4-124 0,-8 1-74 15,6 3-32-15,-4 0-9 0,4 4-3 16,-5 4-2-16,6-1-6 0,0 7-1 0,-7 2 3 16,1 6 2-16,6 0 5 15,-7 2 6-15,1 6 13 0,0 3 7 0,-1-1 9 16,-6 9-4-16,0-4-5 0,0 7-13 16,0-4-21-16,-6 4-18 0,-1 1-24 0,-6 2-18 15,0-4-13-15,0 2-8 0,0 2-15 16,0-2-40-16,-6-5-66 0,-1 4-78 15,0-8-87-15,1 5-155 0,-1-4-77 16,0-5-10-16,8 5 41 0,-8-8 66 0</inkml:trace>
  <inkml:trace contextRef="#ctx0" brushRef="#br0" timeOffset="40589.36">20115 17969 9 0,'0'-4'314'0,"6"-3"38"0,-6 3 34 16,0-2-14-16,0 1-121 0,0-2-67 0,0 4-40 15,-6-1-24-15,6 0-21 0,-8 4-14 16,8-4-6-16,-6 0-7 0,0 4-4 15,0 0-11-15,-1 0-8 0,-6 4-6 16,6-4-11-16,-6 8-4 0,6-1-9 0,-11 0-2 16,4 0-4-16,1 5-3 0,7-1-3 15,-8 0 1-15,2 3-2 0,-2 1-1 16,8-5 1-16,0 5-1 0,-1-4 2 16,7 4 1-16,0-4 4 0,7 4 5 0,-1-5 5 15,7 2 3-15,0-1 3 0,7 0-1 16,-1-1 0-16,1 2-6 0,-1-5-3 15,7 3-5-15,-6 2-4 0,0-1-5 0,-1 0-3 16,1-3-2-16,-8 3 1 0,8-1-1 16,-14 2 0-16,8-5 2 0,-8 3 4 15,1-1 3-15,-1 1 2 0,-6-3 6 16,0 1 5-16,0-1 7 0,0 0 3 0,-6 0 4 16,-1-3 0-16,1 4-3 0,-8 0-4 15,2-6-7-15,-2 3-6 0,-5 2-3 0,6-4-4 16,-6 1-8-16,-1 0-28 0,0-4-41 15,1 4-54-15,5-4-64 0,-4 0-67 16,4-4-67-16,1 0-123 0,7 0-39 16,-1 1 14-16,0-2 37 0,14-2 55 0</inkml:trace>
  <inkml:trace contextRef="#ctx0" brushRef="#br0" timeOffset="40947.08">20381 18163 261 0,'14'-7'345'0,"-2"4"37"15,2 3 19-15,-1-5-122 0,0 5-68 16,6 0-35-16,-5 0-21 0,-2 5-21 0,8-2-18 16,-14 4-8-16,7 0-6 0,1 1-5 15,-8 4-10-15,0-3-9 0,-6 7-13 16,0-2-16-16,0 1-15 0,-6 3-15 15,0 0-12-15,-8 1-8 0,1-1-3 0,7 0-3 16,-7-4-1-16,6 2-2 0,-5-2 2 16,4-3 0-16,2 0 2 0,6-3 0 15,-6-2 4-15,12-1 2 0,-6-2 3 16,6 1 5-16,2-4 4 0,4 4 5 0,-5-8 2 16,12 4 1-16,-6-4-1 0,1 1-3 15,5-2-4-15,0 2-12 0,-5 0-31 16,5-5-51-16,7 5-74 0,-6-5-78 0,-1 1-142 15,1 0-102-15,6 3-31 0,-7-3 21 16,7-1 55-16,0 0 67 0</inkml:trace>
  <inkml:trace contextRef="#ctx0" brushRef="#br0" timeOffset="41216.38">21228 18255 266 0,'-6'0'371'16,"6"0"35"-16,0 0 33 0,0 0-114 16,6 0-70-16,-6 0-29 0,14 0-11 0,-8-4-7 15,7 4-12-15,0-3-24 0,6 3-30 16,1-4-33-16,-6 0-34 0,5 0-30 15,1 4-49-15,-8 0-67 0,2-3-70 0,-2 3-78 16,-5 0-72-16,0 3-145 0,-1-3-77 16,1 0-1-16,-7 4 33 0,0 0 58 15</inkml:trace>
  <inkml:trace contextRef="#ctx0" brushRef="#br0" timeOffset="41376.93">21366 18369 52 0,'12'3'312'0,"-5"-3"36"0,0 0 29 16,5 0-44-16,2 0-120 0,5 0-73 0,-5 0-48 15,11-3-67-15,-5 3-80 0,12-4-169 16,1 0-89-16,-1 4-48 0,8-4-17 16,-1 1 19-16</inkml:trace>
  <inkml:trace contextRef="#ctx0" brushRef="#br0" timeOffset="41727.25">22773 17987 267 0,'6'-10'364'0,"-6"2"43"0,7 1 37 0,-7-1-126 15,7 2-78-15,-7 1-45 0,0 2-26 16,6 3-17-16,-6 0-9 0,0 0-6 16,0 8-2-16,-6-2 2 0,6 5-5 0,-7 4-16 15,0 3-22-15,1 1-24 0,-7 2-20 16,-1 2-15-16,8-1-13 0,-6 0-14 15,-2 0-30-15,8-5-54 0,-1 2-60 16,1-4-64-16,-1-1-62 0,7-2-65 0,0-5-96 16,7-3-61-16,-7 0 0 0,6-4 31 15,7 0 47-15,1-8 60 0</inkml:trace>
  <inkml:trace contextRef="#ctx0" brushRef="#br0" timeOffset="41919.74">23008 17969 215 0,'6'-4'325'0,"-6"1"30"0,6 3 28 15,-6 3-123-15,7 1-68 0,-7 4-29 0,0 2-17 16,0 5-21-16,0 0-23 0,-7 0-21 16,1 7-25-16,0-5-36 0,-1 6-64 15,0-5-85-15,1 4-170 0,-1-3-92 16,7-2-47-16,0-2-9 0,0-1 35 0</inkml:trace>
  <inkml:trace contextRef="#ctx0" brushRef="#br0" timeOffset="42323.65">24454 17888 98 0,'7'-7'310'0,"-1"3"30"0,0 0 22 16,-6 1-69-16,7 3-107 0,-7-4-56 16,0 4-24-16,0 0-16 0,-7 4-10 15,7-1-5-15,0 1 0 0,-6 4-1 0,6 3-5 16,-6-1-5-16,-1 5-10 0,0 4-8 16,1-5-8-16,0 9-8 0,-1-6-8 15,1 6-5-15,-1-2-6 0,0-2-16 0,7 3-30 16,0-7-43-16,0-1-57 0,0 1-99 15,7-4-130-15,0-4-54 0,-1 0-11 16,7-7 22-16,0 5 46 0</inkml:trace>
  <inkml:trace contextRef="#ctx0" brushRef="#br0" timeOffset="42506.17">24702 17977 190 0,'13'-8'331'0,"-7"1"27"15,1 3 23-15,-1 4-102 0,1 0-90 0,-7 4-41 16,6 3-19-16,-6 4-15 0,0 0-15 16,-6 4-19-16,-1 2-15 0,7 2-17 15,-6 0-29-15,-7 3-60 0,6 0-72 16,1-4-164-16,0 3-102 0,-2-2-53 0,8 0-17 16,0-5 34-16</inkml:trace>
  <inkml:trace contextRef="#ctx0" brushRef="#br0" timeOffset="43682.07">26044 17829 56 0,'0'-2'272'0,"0"-2"22"0,0 0 17 0,0 4-80 15,0-4-82-15,0 4-42 0,0-3-21 16,0 3-16-16,0 0-10 0,-6-4-10 16,6 4-9-16,0 0-7 0,-7 0-7 15,7 4-4-15,-7-4-2 0,1 0 1 0,-1 3 1 16,7-3 1-16,-6 4 1 0,-1 0-1 15,-6 0-1-15,13-4-1 0,-6 2 1 16,-8 2-1-16,14 0 0 0,-6 3 3 0,0-3 3 16,-1 4 3-16,7-1 4 0,0 0 2 15,0 4 0-15,0 0 1 0,0 3-3 16,7-3-1-16,-1 5-3 0,0-1-2 16,8-1-2-16,-8 1-3 0,7-1-4 0,0 1-2 15,0-1-4-15,1-2-3 0,-2 2-3 16,2-3-1-16,-2 3-1 0,1-6-3 0,-6 3 0 15,6-1-2-15,-7-2 1 16,-6 3 4-16,8-3 4 0,-8-1 5 0,0 3 5 16,-8-1 3-16,8-3 3 0,-6 2-1 15,-7-2-3-15,6 3-5 0,-6-1-2 16,1-6-3-16,-2 5-4 0,2-2-1 16,-2 2-2-16,-5-3-3 0,6 0-9 0,0-1-28 15,-1 1-39-15,-5-4-53 0,13 0-55 16,-7-4-107-16,6 1-110 0,1-1-37 0,-1 0 7 15,7-3 33-15,7 2 47 0</inkml:trace>
  <inkml:trace contextRef="#ctx0" brushRef="#br0" timeOffset="44095.95">26142 18105 105 0,'13'-5'321'0,"-7"3"36"16,7-6 30-16,-7 4-64 0,8-3-98 16,-8 3-55-16,8-2-33 0,-8 1-24 0,7-2-24 15,0-4-18-15,0 3-11 0,-7-3-8 16,8 1-7-16,-8-1-5 0,7-1-2 16,-6 2-3-16,6-5-2 0,-7 0-1 15,0 1 2-15,2-1-1 0,-2-4 3 0,-6 9 7 16,0-5 6-16,0 4 1 0,0 0-1 15,0 4-1-15,-6-1-6 0,6 1-11 16,-14 7-8-16,8-4-8 0,-7 8-7 0,6 0-1 16,-6-1-3-16,0 9 1 0,0-2-2 15,7 1 2-15,-8 8-1 0,8-1 1 16,-1 1 2-16,1 2 1 0,0 5 2 16,-1-4 3-16,7 3 2 0,0 2 2 0,0-6 1 15,7 2 0-15,-7-2-3 0,6-3-4 16,7 1-3-16,-7-5-2 0,8 1-6 0,-2-1-22 15,2-2-40-15,-2-4-61 16,8-1-63-16,-7-4-73 0,7 1-114 16,-8-4-98-16,8 0-22 0,7-4 29 0,-9 1 47 15,9-1 61-15</inkml:trace>
  <inkml:trace contextRef="#ctx0" brushRef="#br0" timeOffset="45112.04">26715 17936 8 0,'0'-7'303'0,"-6"-5"32"15,6 9 28-15,-7-5-21 0,7 8-106 0,-7-4-61 16,-5 4-32-16,5 4-16 0,1 4-12 16,-8-1-12-16,8 5-15 0,-8-2-14 15,8 9-13-15,0-1-13 0,-1 0-13 0,1 1-11 16,6 2-5-16,0-2-5 0,0-1-2 15,6 1-3-15,1-1-2 0,5-3 2 16,-4-1-3-16,4-2-1 0,2-6 0 16,-1 2-1-16,-1-2-1 0,2-1-2 0,-2-5-1 15,2 0 1-15,-1 0-1 0,0-5-1 16,-7 2 0-16,7-4 0 0,1 0 0 16,-2-5 0-16,2 2 1 0,-2-1-1 15,-5-4 2-15,6 1 4 0,0-1 7 0,0 0 7 16,6 0 8-16,-5 1 8 0,5-4 5 15,1 3 4-15,-1 4 1 0,1 0-2 16,-7 0-3-16,6 7-6 0,1 1-7 0,-7-1-6 16,7 4-4-16,-8 4-4 0,2-1-2 15,-2 5-3-15,-5-1 1 0,0 4-2 0,-1 0 0 16,1 4-1-16,-7 0 0 0,0-1-1 16,-7 1 1-16,7 3-1 0,-6-3 0 15,-1-1-1-15,-6 1 0 0,7-1 0 16,-8-3-2-16,8 4 1 0,-7-5-1 0,0-1 1 15,0 1 0-15,7-3-1 16,-8 1-1-16,8-4 1 0,0 0 0 0,-1 0-1 16,0-4 0-16,1-4-1 0,6 0 0 15,-7 0 0-15,7-4-2 0,0 1-2 0,0-3 2 16,7-2-2-16,-7-2 0 0,6-1-1 16,1 1 2-16,0-8-3 0,-1 3 0 15,0-3 0-15,0 0-1 0,2 0 2 16,-2 4-2-16,7-4 2 0,-7 0 2 0,8 4 1 15,-2-1-5-15,2 4 4 0,-8 1 1 16,7 3 2-16,0 0-6 0,-6 0 6 16,5 4 5-16,2 3 0 0,-2 0 1 15,-4 1 0-15,4-1 2 0,1 8-1 0,-6-4-2 16,6 3-1-16,-7 5 1 0,0 3-1 16,8-4 2-16,-8 8 0 0,1-1 0 15,0 1 1-15,-1 4 0 0,-6 2 1 0,7-2-1 16,-1 2 2-16,-6 5-2 0,6-4 2 15,-6 5 0-15,0-2-1 0,7-4 0 16,-7 5-1-16,0-4 0 0,7 0-2 16,-7-3-3-16,6-1-1 0,-6-4 1 0,6-2 0 15,1-2-1-15,-7-3 1 0,7 2-1 16,-1-6 3-16,-6-3-2 0,7 0-3 16,-1 0-3-16,1-3-5 0,-1-6-4 15,1 2-6-15,5 0-4 0,-4-4 1 0,-2-3 0 16,7 3 4-16,-7-5 4 0,7-1 4 15,-6-2 0-15,6-3 1 0,-6 4 4 16,-1 0 4-16,7-1 3 0,-6 2 6 16,-1 2 7-16,7-1 6 0,-13 5 5 0,6 1 2 15,1 2 2-15,0 1-4 0,-7 3-3 16,6 0-6-16,-6 1-5 0,6 3-3 16,2 3-1-16,-8 5 2 0,6-1 4 0,0 4 5 15,-6 1 4-15,6 2 1 0,-6 1 2 16,0 3-1-16,7 1-2 0,-7-2-4 15,0-2-4-15,0 3-3 0,7 1-9 16,-7-1-26-16,6 1-56 0,-6-4-56 0,7-1-66 16,-1 1-72-16,0-1-73 0,2 1-128 15,-2-4-26-15,7-5 11 0,0 3 42 16,6-2 60-16</inkml:trace>
  <inkml:trace contextRef="#ctx0" brushRef="#br0" timeOffset="45667.55">27881 18196 92 0,'7'-14'325'16,"0"-5"29"-16,-1-3 28 0,0 4-51 15,1 0-107-15,-7-1-55 0,0 4-21 0,0 1-13 16,0-1-14-16,-7 8-15 0,1-1-18 16,0 1-17-16,-8 7-20 0,8 0-15 15,-7 0-12-15,-1 7-7 0,8 1-5 0,-6 3-2 16,5 0-5-16,-6 3 0 0,6 1-2 15,1-1 0-15,6 1 0 0,-7 0-1 16,7 3 3-16,0-7 0 0,0 3-1 16,7-2 1-16,-7-1 0 0,6 0-1 0,-6-3-2 15,7-4 2-15,-1 3-6 0,1-4 3 16,0-3 1-16,-1 0 0 0,0 0 1 16,0 0-1-16,2-3-2 0,-2-1 5 15,0-3 7-15,1-1 8 0,-1 0 8 0,1-1 10 16,0-3 13-16,-1-3 1 0,0 0-5 15,1-3-8-15,0 0-9 0,-1-4-8 16,-6 1-11-16,6-6-7 0,1 2-5 0,-7-5-2 16,7 5-1-16,-7-4 0 0,0 2 3 15,6-2 6-15,-6 4 9 0,0 0 16 16,0 2 13-16,-6 0 12 0,6 6 7 16,0-2-1-16,-7 5-5 0,7 3-10 0,0-1-11 15,-7 6-9-15,7-2-9 0,-6 5-5 16,6-1-5-16,0 4-3 0,-6 4-1 0,6 3 1 15,-7 1-1-15,7 2 3 16,-7 5 2-16,7 3 6 0,0 0 3 0,0 5 3 16,0-1 2-16,0 3 0 0,0 1 0 15,0-1-4-15,0 1-3 0,0 0-2 0,7-1-9 16,-7 1-38-16,7 0-58 16,-1-1-71-16,0 2-76 0,1-6-65 0,6 4-59 15,6-6-75-15,1 0-50 0,6-2 10 16,7-5 42-16,6-2 49 0,0-3 56 0</inkml:trace>
  <inkml:trace contextRef="#ctx0" brushRef="#br0" timeOffset="46071.47">29471 17786 77 0,'0'-11'320'0,"0"3"28"16,0 1 23-16,0-1-49 0,0 5-113 16,0 3-57-16,-6 0-31 0,-1 3-16 15,1 5-11-15,-1 7-8 0,-5 0-8 0,4-1-8 16,-4 5-11-16,5 2-9 0,0 1-7 16,-5 0-12-16,5 1-9 0,1-1-5 15,-1 3-4-15,0-3-7 0,1 0-26 0,0-1-34 16,6-2-46-16,-7 0-55 0,7-5-112 15,0-3-112-15,0 1-40 0,7-5 0 16,-1 0 29-16,0-4 43 0</inkml:trace>
  <inkml:trace contextRef="#ctx0" brushRef="#br0" timeOffset="46277.58">29583 17940 225 0,'12'-15'345'0,"-5"4"36"0,-1-1 23 15,1 6-128-15,-1-2-72 0,1 5-28 0,-7 3-13 16,6 3-9-16,-6 1 5 0,-6 6 8 16,6 5-1-16,-7 4-12 0,-6-1-19 15,7 5-23-15,-7-2-24 0,-1 4-26 16,2 1-48-16,-2 0-74 0,8-1-86 0,-7-2-88 16,7-2-120-16,-1 2-140 0,0 0-52 15,1-6 18-15,6-2 56 0,0 3 71 16</inkml:trace>
  <inkml:trace contextRef="#ctx0" brushRef="#br0" timeOffset="64469.2">10373 6268 149 0,'0'-7'186'0,"0"-5"-23"16,-7 5-70-16,7-3-41 0,0 2-24 15,0 1-12-15,-6-5-8 0,6 5-2 16,-7 0-9-16,7 2 3 0,0-1 1 15,-6-2 3-15,6 2-2 0,0 1 0 16,0-2 3-16,0 3-2 0,0-3-2 16,0 4-1-16,0-1 2 0,0 0 0 15,0 0-1-15,0 1 0 0,0-1-1 16,0 1 0-16,0 3-1 0,0-5 2 0,0 3 3 16,0 2 4-16,0 0 2 0,0 0 2 15,0-4 0-15,0 4 0 0,0 0-1 16,0 0-3-16,0 0-1 0,0 0-3 15,0 0-2-15,0 0 0 0,0 0 0 16,6 0 1-16,-6 0 3 0,0 4 6 16,7-2 5-16,-7 3 4 0,6 2 4 0,-6 0 3 15,7 4-1-15,0 0-1 0,-1 4-2 16,0 0-2-16,1-1 0 0,-7-3-4 16,7 4 3-16,-1 3-6 0,0-3-1 15,1-1-2-15,0 2-2 0,-1-2-3 16,1 1-3-16,-1 3 1 0,0-3 2 15,1-1-2-15,0 5-1 0,-1-5-6 16,0 4-16-16,8-4-26 0,-8 5-88 0,1-4-64 16,-1-3-39-16,1-2-12 15,-7-3 4-15</inkml:trace>
  <inkml:trace contextRef="#ctx0" brushRef="#br0" timeOffset="64789.35">10601 6217 121 0,'0'-12'230'16,"-7"2"14"-16,7-1-50 0,0 3-66 15,0 1-29-15,-6 4-23 0,6-2-17 16,0 5-13-16,-6 0-11 0,6 0-10 0,-7 8-10 15,-6 3-5-15,7 0-2 0,-2 7-1 16,-4-3 1-16,-1 7-1 0,0 0-2 16,6-3 0-16,-5 6 2 0,-2-3-1 15,8-1-1-15,-8-2 2 0,8 3 0 16,0 0 0-16,-1-3-4 0,1-2-8 16,-1-1-14-16,0 2-25 0,1-3-29 15,6-1-98-15,-6-3-62 0,-1-4-28 0,7 1-4 16,-7-5 15-16</inkml:trace>
  <inkml:trace contextRef="#ctx0" brushRef="#br0" timeOffset="65009.75">10301 6382 52 0,'0'0'253'0,"0"0"8"0,0 0 6 15,0-4-108-15,0 4-70 0,0 0-39 16,0 0-26-16,0 0-4 0,0 0 0 16,7 0 2-16,0 0 4 0,-1 0 0 15,6-4 2-15,8 4-3 0,0-7-11 16,-1 3-33-16,7-4-64 0,1 2-103 0,-1-2-58 16,0-3-30-16,-7-3-10 0</inkml:trace>
  <inkml:trace contextRef="#ctx0" brushRef="#br0" timeOffset="101982.37">10067 7568 9 0,'0'-3'64'0,"0"3"-27"0,-7-4-15 15,7 4-8-15,0-4-6 0,0 4 0 16,0-4 5-16,0 4 10 0,0 0 9 16,0-3 5-16,0 3 4 0,0 0 0 15,0-4-7-15,0 4-13 0,0 0-7 16,0-3-6-16,0 3-3 0,0 0-1 15,0 0-3-15,0 0 2 0,0 0-2 0,0 0-2 16,0 0-2-16,0 0 2 0,0 0-1 16,0 0 3-16,0 0-1 0,0 3 0 15,0-3 0-15,0 4 0 0,0-4 1 16,7 3-5-16,-7 1 3 0,0-4 0 16,0 4 1-16,6 0 0 0,-6-1 0 15,7-3 3-15,-7 4-1 0,0 0-1 0,6-1 1 16,-6-3-1-16,6 3-1 0,-6 2-1 15,8-2 1-15,-8 1 1 0,6-4-1 16,-6 3 1-16,0 2 2 0,6-2-1 16,-6 0 2-16,6 2-2 0,-6-2-1 15,8-3 3-15,-8 4-1 0,6 0 1 16,-6 0-1-16,6-1 0 0,-6 1 2 0,7-1-2 16,-7 1 0-16,6-1 0 15,-6 1 2-15,7 0-2 0,-7 3 0 0,7-3-1 16,-1-1 0-16,-6-3 1 0,6 4-1 15,2 3-1-15,-8-3 2 0,6 0 0 16,0-1-2-16,-6 1 1 0,6 0 2 16,1-1 0-16,-7 0-3 0,7-3 2 15,-7 5-2-15,6-2 1 0,1 1 0 16,-7-1 2-16,6 1-1 0,0-4 0 16,-6 4-11-16,8-1-5 0,-2 1-4 15,0 0-1-15,-6-1 11 0,6 2 1 16,2-1 16-16,-2-1 9 0,0 0 7 15,1 0 0-15,-1 2-9 0,1-2 0 16,0 1-6-16,-1 0-2 0,0 0-2 16,0-4-1-16,2 3 1 15,-2 1-4-15,0-1-1 0,1 1-1 16,-1-1 0-16,1 5-2 0,0-4 2 16,-1-1 0-16,0 1 2 0,1 0-1 15,0-1 0-15,-1 4 2 0,0-3-5 16,1 0 2-16,0-1-1 0,-1 5 1 15,1-1 0-15,-1-3-1 0,0 3 0 16,1 0 0-16,0-3 0 16,-1 3 0-16,0 1-1 0,2 0 1 15,-2-5 1-15,0 3-1 0,-6 2 1 16,7 0 0-16,-1-1 0 0,1-3 0 16,-1 4 0-16,1-2 0 0,-7-2 2 15,6 3-3-15,0-3-1 0,-6 4 0 16,8-1 0-16,-2-4 1 15,-6 5-3-15,6-1 1 0,1-4 2 16,0 5 0-16,-1-1 1 0,0-2-1 16,-6 2-2-16,7-1 1 0,-1 2-3 15,1-4 1-15,0 3-4 16,-1-1 3-16,0 0 2 0,-6 0-1 0,8-2 1 16,-2 3 2-16,0-3 2 0,1 4 3 15,-1-6 1-15,1 3 4 16,-1-2 0-16,1 1 1 0,5 0-1 15,-4-1-3-15,-2-3 0 0,0 4-2 16,1 0-1-16,0-4-1 0,-1 3 0 16,-6 1 0-16,6-4 2 0,1 3-1 15,-7-3 4-15,6 0-1 0,-6 4-2 16,7-4-1-16,-7 0 2 16,0 0-3-16,0 0-1 0,0 0 5 15,7 0 1-15,-7 0 0 0,0 0-1 16,0 0 2-16,6 0-3 0,-6 0-4 15,0 0 0-15,0 0-2 0,0 4 1 16,6-4-1-16,-6 0 1 0,0 0-1 16,0 0 0-16,7 0 4 15,-7 3-1-15,0-3-1 0,7 0 0 16,-7 0 1-16,6 0 1 0,-6 0 0 16,0 5-3-16,6-5 2 0,1 0 0 15,-7 0-1-15,7 3-1 0,-7-3 0 16,6 0 1-16,1 3-2 0,-7-3-1 15,6 4 2-15,0-4 1 0,2 4-2 16,-2-4 0-16,0 0 3 16,0 3 3-16,1-3 2 0,0 0 4 15,-1 0 1-15,7 5 1 0,-6-5-1 16,0 0-1-16,-1 0-2 0,6 0-2 16,-4 0 0-16,4 0-2 0,-5 0 0 15,6 0-2-15,0 0 1 0,0 0 1 16,0 3-1-16,0-3 0 15,0 0 1-15,0 0-1 0,0 0 1 16,6 4-1-16,-5-4 0 0,5 0 2 16,-5 0-7-16,4 0 4 0,2 0 2 15,-6 2-1-15,5-2-1 0,1 0-1 16,-8 0 6-16,8 0-6 0,0 0-2 16,-7 0-1-16,7 0-2 15,-8 0 0-15,8 6 0 0,-1-6 0 16,-5 0 2-16,-2 0 2 0,8-6-3 15,-7 6 1-15,0 0-2 0,0 0 2 16,1 0-1-16,-2 0-9 0,1 0 8 16,0-2 0-16,6 2 1 15,-5 0-4-15,-2 0 3 0,8-4 9 16,-7 4-1-16,7-3 0 0,-8 3 4 16,8 0 2-16,0-5 1 0,-1 5 1 15,1-3 1-15,0 3-2 0,6-4-2 16,-7 4 0-16,7 0-1 0,-6 0-2 15,6-4 0-15,0 4-1 0,0-3 1 16,6 3-1-16,1-3 2 16,0-2-2-16,0 2 1 0,6-1-1 15,-1 0 3-15,-5-3-2 0,7 4-1 16,-1-5-3-16,6 1-3 0,-5-5-2 16,5 6 0-16,-7-2 2 0,9-3 7 15,-9-1 3-15,1 6 4 0,1-5 4 16,-1-1-2-16,0 3-2 0,0-3-2 15,0 4-3-15,-6-2-2 0,-1 2-1 16,1 1 0-16,-1 0-3 16,-6-1-3-16,7 5-1 0,-7-5 2 15,0 4-2-15,1 2 0 0,-1-2 1 16,-1 0-1-16,1 0-2 0,0 1 0 16,7 3-3-16,-7-4-2 0,7 4-1 15,-1 0-2-15,1 0 3 0,-1-4 3 16,1 4 5-16,0-4 4 15,6 1 4-15,-7 3 5 0,1-5 0 16,-1 3 0-16,1-2 0 0,6 1-3 16,-7 3-2-16,2-4-1 0,-2 0 5 15,1 0-4-15,-1 0-1 0,1 4-1 16,-1-7 0-16,1 3-3 0,-1 2-6 16,-5-3 2-16,-1 1-1 15,6 4-2-15,-6-3-2 0,1-1 2 16,-2 0 0-16,1 1-2 0,0 3-1 15,-6-4 0-15,13 0-2 0,-7 1 4 16,0-1 3-16,7-4 3 0,-1 2 5 16,7 2 1-16,0-7 5 0,1 3-1 15,-2-2-1-15,7-1-3 16,-5 3-6-16,5-3 3 0,-6 1-3 16,7-2-4-16,-1-3-3 0,-5 5 0 15,-1-1-2-15,0-4 2 0,1 0-1 16,-2 5 1-16,-5-5 1 0,6 4-4 15,-7-4 4-15,1 4 3 0,-1 0 1 16,-5-1 3-16,-1 2 2 0,6-1 4 16,-12 3 1-16,6-2-2 15,1 3 0-15,-2-1 0 0,-5 1-5 16,6-4 2-16,0 4 3 0,0-1-1 16,0-3 2-16,0 5-1 0,0-6 5 15,0 4-4-15,7-3-3 0,-7 0 1 16,6 0-2-16,1 4-2 0,-7-4-1 15,0 0-1-15,0 4-1 16,1-4-3-16,-1 0-2 0,6 4 1 16,-6-4-2-16,0 0-1 0,6 0 2 15,-6-1 1-15,7 1-1 16,-1 1-1-16,1-2 3 0,-7 2 4 0,7-1 0 16,-7 0 4-16,6-3 2 0,1 2 1 15,-7 1 0-15,0 0-2 0,7-1 2 16,-7 3-3-16,0-3-1 15,0 1-2-15,1-3 0 0,-2 6 0 16,1-3-2-16,-6 1 0 0,6-2 0 16,0 1 0-16,1 0-3 0,-2 0 1 15,1 0 0-15,6 0-2 0,-5 0-1 16,-1-3-2-16,6 2 1 0,-5-3-3 16,5 5-2-16,-6-5-3 0,7 4 19 15,-7 0 9-15,0 0 9 16,7-3 5-16,-1 2 4 0,-6 2 5 0,7-5-12 15,-7 3-8-15,7-2-3 0,-1 3 1 16,-6 0 1-16,7-3-2 0,-7 3-1 16,7-4-1-16,-1 4-2 0,-6-3-2 15,0 2-2-15,0 2-3 0,0-2 0 16,0-3-1-16,-6 5-1 0,6-1-1 16,-7 0 1-16,1 0 0 0,-1-1 2 15,1 2-1-15,0-1 2 0,-8 0 0 0,8 0 0 16,-1 4-1-16,-5-4 0 0,-2-1 0 15,8 5-1-15,-7-4-1 0,1 0 0 16,4 4-1-16,-4-5 1 0,6 2-1 16,-7-1-1-16,6 0 0 0,7-3-3 15,-6 2 2-15,6-3 0 0,-6 5 2 16,5-5 0-16,-5 4 1 0,0-1 2 0,-1 2-1 16,0 0 0-16,1 1 0 0,-7 2 0 15,1 0-1-15,4-4 0 0,-4 4 1 16,-1 0-1-16,-1 0 0 0,8-1-1 15,-6 1 0-15,-2-1-1 0,8-3 1 16,-1 4-1-16,1-1-1 0,0-3 2 16,-1 5 0-16,1-6 0 0,-8 5-1 0,8 0 1 15,0-1 0 1,-7 1-2-16,-1 3-1 0,2-4 1 0,-1 2 1 0,0 2 0 16,6-3 1-16,-5-1-1 0,-2 2 0 15,8-2 0-15,-7-1-1 0,7 3-3 16,6-5-3-16,-7-1 1 0,7 2-4 15,-6-1-2-15,6 0-1 0,0-1 2 16,-7-2 1-16,8 3 1 0,-8 0 1 16,8 4 5-16,-8-4 2 0,-6 4 2 0,6-4 4 15,1 4 1-15,0-1 1 0,-1-3 2 16,-6 3 3-16,6-2 0 0,7 3 1 16,-6-5-1-16,0 1-1 0,5 0 0 15,2-3-3-15,-1 3 0 0,-6 0-4 0,6 4 0 16,-7-4-2-16,-6 3 0 15,0 0-1-15,1 1 0 0,-2 4-1 0,-5-4 1 16,-1 3 1-16,1 0 0 0,-1 4 1 16,-6-4 0-16,7 4-1 0,-7-3-1 15,0 3 0-15,0 0 0 0,0 0 0 16,0 0-1-16,0-4 0 0,0 4-1 16,0 0-6-16,0 0-9 0,-7 0-10 15,7 0-6-15,-6 0-9 0,-1 0-8 16,1 0-3-16,-7-4 4 0,7 4 6 0,-2 0 6 15,-4 0 6-15,5-4 9 16,0 4 7-16,1-2 4 0,0-2 4 0,-1 4 2 16,1-4 1-16,-1 0 3 0,7 1 1 15,-7-5 1-15,1 4-1 0,6 1-1 16,-6-1 0-16,-1 4 0 0,7-3 1 16,-7-1-1-16,1 1 1 0,0 3 5 15,6-4 4-15,-7 4 1 0,0-4 4 16,7 4 5-16,0 0 4 0,-6-4 2 0,6 4-2 15,0 0 0-15,0 0-3 0,0 0-5 16,0-3-4-16,0 3-3 0,6 0-2 16,-6 0-1-16,14 0-1 0,-8 0 0 15,0 0-2-15,8 0-1 0,-8 0 0 16,7 0 1-16,-6 0 0 0,6 0 1 16,-7 0 3-16,7 0 4 0,0-4 2 15,1 4 8-15,-8-4 5 0,7 1 3 0,-7 3 0 16,1-3-2-16,-1 3-2 0,1-4-8 15,-1 4-5-15,-6 0-4 0,0 0-4 16,0 4 0-16,0-1 0 0,0 4 3 16,-6 4-1-16,-1 0 7 0,-6 3-1 15,0 1 0-15,1-1 0 0,-8 5-1 16,6-1-2-16,-5 1-6 0,6 0-1 16,0 2-1-16,0-3-2 0,0 4-2 15,0-3 3-15,0 3 3 0,0-5 1 16,-1 6 3-16,2-5 0 0,-1 4 2 0,6-3-1 15,1-1 1-15,-1 0-2 0,1 0-5 16,-1-4-17-16,7 3-30 0,0-3-42 16,0 1-45-16,0-5-93 0,7 1-82 15,-7-3-30-15,6-5 5 0,-6 1 26 16</inkml:trace>
  <inkml:trace contextRef="#ctx0" brushRef="#br0" timeOffset="103775.72">19078 5400 200 0,'0'4'233'0,"0"-4"-16"0,0 0-54 0,0 0-54 15,0 0-36-15,0 0-16 16,0 0-12-16,0 0-5 0,7 0-3 0,-7 0-1 16,0 0 3-16,0 0 2 0,0 0 3 15,0 0 1-15,0 0 1 0,0 0-2 16,0 0-4-16,0 0-4 0,6-4-8 16,-6 4-7-16,7 0-4 0,-1-5-7 0,1 2-4 15,6 0-5-15,0 3-1 16,0-4-2-16,0 0-3 0,7 1 1 0,0 0-2 15,-2-2-1-15,2 5-1 0,-1-4 2 16,1 4 1-16,0 4 0 0,-1-4 3 16,-5 8 3-16,4-5 5 0,-4 5 2 15,-8-2 5-15,8 6 5 0,-8-1 0 0,-6 4 2 16,7 0-2-16,-7-1-3 16,0 3-3-16,-7 3-3 0,7 2 0 0,-6-4-1 15,6 4-1-15,-7 0 3 0,0 0-2 16,1 4 2-16,-8-5-3 0,8 2 1 15,0 2-3-15,0-4 0 0,-8 2-1 16,8-4-1-16,-1-1 0 0,-5 0-2 16,4 0-1-16,2-3 2 0,0-1-2 15,0-3 0-15,-8 1 0 0,14-2 0 16,-6 2 0-16,-1-5-1 0,7 0-1 16,-6 1 1-16,6-4 0 0,-7-1 0 15,7 1 1-15,0-1 1 0,0-3 1 0,7 0 2 16,-7 4 3-16,6-4 0 0,1-4 3 15,-1 4 4-15,8-3 0 0,-2 3 0 16,2-7 0-16,5 3 1 0,1-4 0 16,-2 5-1-16,2-5 0 0,7 0-2 15,-7 1 0-15,6 4-3 16,-7-4-15-16,7 3-27 0,-6 4-30 0,-1-4-32 0,-6 4-36 16,6 0-73-16,-5-4-84 0,-2 4-27 15,2-3 1-15,-8 3 17 0</inkml:trace>
  <inkml:trace contextRef="#ctx0" brushRef="#br0" timeOffset="104097.86">19000 5733 84 0,'0'-4'261'0,"7"1"16"0,-1-4 15 16,1 3-106-16,6-4-59 0,-1 5-30 15,2-9-14-15,5 5-7 0,1-3-10 0,0 2-10 16,6-3-14-16,-1 1-12 0,1 1-12 15,7-1-12-15,-1 6-10 0,2-3-20 16,-2 3-26-16,1 0-34 0,6 4-105 16,-7 0-77-16,7 0-39 0,-7 0-8 15,2 0 12-15</inkml:trace>
  <inkml:trace contextRef="#ctx0" brushRef="#br0" timeOffset="104826.02">19958 5917 8 0,'0'-4'136'0,"0"4"12"16,0 0 3-16,0-4-6 0,-7 4-14 16,7-4-33-16,0 1-34 0,0-1-19 15,0-3-11-15,-6 2-6 0,6 2-3 16,-6-4-2-16,6 3 2 0,-7-3-1 15,7-1 3-15,-7 5 2 0,7-5 6 0,-6 4 4 16,6-2 2-16,-7-2 8 16,7 5 5-16,-6-1 3 0,6 0-1 0,-6 0-5 15,6 1-4-15,0 3-12 0,-7 0-13 16,7 3-7-16,-7 5-5 0,7-1-4 16,-6 7-2-16,0-2-3 0,-2 6-1 15,2 1-2-15,0 3-5 0,-7 3 0 0,6 0-1 16,-6 5 4-16,1-1 4 15,-2-3 2-15,1 3 6 0,0-3 2 0,0-1 0 16,-7-3-3-16,8 0 1 0,-2-3-4 16,1-5 0-16,0-2-2 0,0-5-1 15,7 1-1-15,-8-6-1 0,8 3-1 16,0-5 0-16,-1-5 2 0,1 3 1 16,-1-6 1-16,7 1 1 0,-6-5-1 15,6-2-2-15,0 3-1 0,0-3-4 16,6-2-1-16,-6 2 2 0,7-1 3 0,-1 1 1 15,1 3 2-15,-1-1 0 16,0 2 3-16,8 6-1 0,-8-3-2 0,7 7-2 16,-6 0-1-16,6 4 1 0,0-1 2 15,0 4 1 1,0 4 3-16,0 0 2 0,0 1 4 0,0 2-2 0,-6 1 1 16,5-5 0-16,2 6-2 0,-8-2-2 0,7 1 0 15,-6-5-1-15,6 5-3 0,-1-3-1 16,-4-2-12-16,4-3-18 0,2 5-26 15,-8-5-34-15,7-4-66 0,0 1-104 16,-6-1-45-16,-1 1-11 0,7-4 9 16</inkml:trace>
  <inkml:trace contextRef="#ctx0" brushRef="#br0" timeOffset="105144.18">20134 6059 36 0,'6'-14'241'0,"-6"-1"22"0,0 4 15 16,0-1-93-16,0 2-48 0,0 3-26 15,0-1-19-15,0 4-17 0,0 1-12 16,-6 3-15-16,6 0-16 0,-7 7-7 0,1 1-6 16,0-1-4-16,-2 7 0 0,2-3 0 15,0 3 5-15,0 5 5 0,-1 0 5 16,0-1 4-16,-6 3 4 0,7 2-3 15,-1 2-2-15,0-2-6 0,1 2-6 16,0 0-5-16,0-2-5 0,-2 2-1 0,2-3-5 16,0 0-3-16,6 1-2 0,0-5-16 15,0 0-16-15,0 0-26 0,0 1-25 16,0-4-29-16,6-5-36 0,-6 5-100 16,6-7-51-16,-6-2-9 0,8 2 8 15,-2-1 18-15</inkml:trace>
  <inkml:trace contextRef="#ctx0" brushRef="#br0" timeOffset="105541.08">20219 6334 57 0,'6'-15'248'16,"0"0"19"-16,1 1 17 0,6-1-109 15,-7 1-57-15,2 2-27 0,4-3-19 0,1 9-11 16,-6-5-9-16,6 3-3 15,-1 4 3-15,-4 4-5 0,4 0-7 0,2 0 2 16,-8 8 1-16,1-1-3 0,-1 1-8 16,0 3-2-16,1-1-1 0,-7 5-8 15,0-1-5-15,0 5-5 0,-7-4-3 16,1-1-3-16,0 5-2 0,-1-4-3 0,-6 3-1 16,0-4-1-16,7 2-2 15,-8-2-1-15,1 1 0 0,7-5 3 0,-1 2-2 16,1-5-1-16,-1 1 0 0,1-1 7 15,6-4 2-15,0-3 3 0,0 4 7 16,0-1 12-16,6-3 12 0,1 0 9 16,6-3 13-16,0 3 7 0,7-4 2 0,-1 1-2 15,1-4-9-15,6 3-12 16,0-4-12-16,-7 5-10 0,7-5-8 0,0 4-20 16,0-3-45-16,1 4-58 0,-8-1-75 15,7-1-144-15,-6-1-75 0,-8 2-27 16,-4 0 18-16,-2 1 45 0</inkml:trace>
  <inkml:trace contextRef="#ctx0" brushRef="#br0" timeOffset="115387.58">24513 4638 63 0,'0'-4'221'16,"0"0"8"-16,0 4-21 0,0 0-95 16,6-3-49-16,-6 3-21 0,-6 3-9 0,6-3-4 15,0 8 4-15,-7-4 5 16,7 3 3-16,0 3 0 0,-6 2 2 0,6-1 1 16,-7 3 3-16,1 1-1 0,-1 4-1 15,0-1-1-15,1 0-2 0,0 4-2 16,-8-1-5-16,2 2-3 0,-1 2-6 15,-7-2-6-15,6 2-5 0,-4-2-5 0,-2-2-3 16,1 1-3-16,5-4-3 16,-6 0 0-16,8 1 0 0,-8-1-1 0,7-3 1 15,1-4-1-15,-8-1-2 0,6-2 0 16,1-1 1-16,1 1 0 0,-2-4-1 16,2-1 2-16,-2-3 2 0,1 0 1 15,0-3 0-15,0-5 1 0,7 4 2 16,-8-6-2-16,8-1 1 0,0 0-1 15,-1-3-2-15,0-1 1 0,1-4 0 16,6 1-1-16,0-1-2 0,6 1-1 0,1-4 0 16,0 8-2-16,-1-5-1 15,8 5 2-15,-8-1-1 0,6 4 1 0,2 3 2 16,5 1 1-16,-5 0 0 0,4 3 1 16,-4 4 0-16,5 0 2 0,-5 4 0 15,6 3 0-15,-2 0 4 0,-4 4 1 16,5 5 1-16,1-2 3 0,-8 4-3 0,8 0-1 15,-7 1-2-15,7-1-5 16,-8 0-2-16,2 0-4 0,-1 1 2 0,0-1-4 16,0 1 0-16,0-4 0 0,0 2-6 15,7-5-17-15,-7 2-19 0,0-2-35 16,6-6-44-16,1 2-117 0,-1-1-57 16,1-3-16-16,6 0 2 0,-6-4 27 15</inkml:trace>
  <inkml:trace contextRef="#ctx0" brushRef="#br0" timeOffset="115670.4">25034 4938 178 0,'0'0'306'16,"7"-4"20"-16,-7 4 15 0,6 0-123 15,0-4-72-15,1 4-36 0,0-2-13 16,5 2-7-16,2-4-5 0,-1 0-7 16,-1 0-10-16,8 1-7 0,0-5-14 15,-1 4-12-15,1-3-12 0,0 4-9 0,-1-2-9 16,-6-1-6-16,6 2-9 0,1 0-21 16,-7 4-33-16,0-4-36 0,0 4-37 15,-6 0-38-15,-1 4-75 0,1 0-68 16,-7 0-15-16,0 0 12 0,-7 3 25 15</inkml:trace>
  <inkml:trace contextRef="#ctx0" brushRef="#br0" timeOffset="115828">25177 5063 190 0,'0'7'282'0,"0"1"29"0,0-1-15 15,7-4-92-15,0 1-52 0,-1-1-28 16,0 1-28-16,14 0-26 0,0-4-33 15,-1 0-68-15,1-4-71 0,6 0-133 0,6 4-70 16,-5-7-36-16,5-1-11 0,1 2 40 16</inkml:trace>
  <inkml:trace contextRef="#ctx0" brushRef="#br0" timeOffset="116372.66">26011 4480 109 0,'-6'0'271'0,"6"0"12"16,0 3 5-16,0-3-120 0,-7 5-76 16,7 2-31-16,0 0-11 0,0 4 5 0,0 4 8 15,0-1 10-15,7 5 6 16,-7 2 1-16,0 1-5 0,6 4-8 0,-6 1-11 15,0 2-12-15,7-4-1 0,-7 4-14 16,6 1-12-16,-6-1-7 0,7-4-6 16,-7 6-24-16,7-6-48 0,-1-4-44 15,0 6-63-15,1-10-111 0,6 2-56 16,-7-1-12-16,7-3 22 0,-6 0 36 0</inkml:trace>
  <inkml:trace contextRef="#ctx0" brushRef="#br0" timeOffset="116594.08">26233 5066 240 0,'6'0'347'0,"1"-3"30"0,-7-1 25 0,7 4-124 15,-1-4-89-15,0 0-45 0,8 2-30 16,-2-3-22-16,2 2-22 0,5-1-19 15,7-4-15-15,0 5-28 0,1-5-52 0,-1 5-73 16,-7-5-89-16,7 1-128 16,0 4-68-16,-6-5-19 0,-1 1 24 0,1-4 58 15</inkml:trace>
  <inkml:trace contextRef="#ctx0" brushRef="#br0" timeOffset="116886.83">26911 4748 318 0,'0'-8'360'16,"0"2"28"-16,0-3 22 0,0 2-161 16,0 0-89-16,-7 3-47 0,7 0-24 15,-7 4-25-15,1 0-19 0,0 4-15 0,-1 4-10 16,-6 2-7-16,0 5-3 0,6 4-1 15,-6 2-2-15,7 2 1 0,-7-2-3 16,6 5-1-16,1 0-1 0,6-4-1 16,0 4-1-16,0-5-2 0,6-2-13 15,8-1-29-15,-8-3-40 0,7 0-52 16,7-5-61-16,-8-3-123 0,8 1-55 16,0-4-5-16,-1-4 20 0,1 0 42 0</inkml:trace>
  <inkml:trace contextRef="#ctx0" brushRef="#br0" timeOffset="117227.96">27177 4839 192 0,'8'-18'327'0,"-2"6"43"16,-6 2 35-16,6-1-117 0,-6 3-76 0,0 5-42 16,-6-1-39-16,0 1-39 0,-2 6-33 15,2 4-22-15,-6 1-14 0,-2 3-6 16,8 3-4-16,-7 5-3 0,-1 4-1 15,8-2-3-15,0 1-1 0,-2 0-4 16,8 0-2-16,0 0-1 0,0-4-4 16,8 0-3-16,-2-3-1 0,0-1-1 0,8-2 4 15,-1-4 0-15,-7-2 5 0,8 2 5 16,-2-8 1-16,2 0 9 0,-8 0 9 16,7 0 8-16,-7-4 10 0,1-4 8 15,0 1 5-15,-1 0-4 0,-6-4-9 16,0 0-8-16,0-4-10 0,0 1-15 15,-6-1-21-15,-1-3-29 0,0-1-40 0,1 1-44 16,-1 0-46-16,1 0-38 16,0-1-31-16,-2 1-47 0,8 3-52 0,0 0-4 15,8 1 19-15,-2-1 32 0</inkml:trace>
  <inkml:trace contextRef="#ctx0" brushRef="#br0" timeOffset="117678.19">27360 4711 206 0,'7'-4'280'0,"-1"4"17"0,1-4-40 0,-1 4-90 16,-6 0-54-16,6 0-26 0,-6 4-15 16,8 0-6-16,-8 0-2 0,0 3 6 15,6 1 1-15,-6 2-2 0,0 1-1 16,6 4-5-16,-6 3-4 0,0 1-8 16,7-1-8-16,-7 0-7 0,0 4-11 0,6-3-7 15,-6-1-7-15,0 0-3 0,0 0-4 16,7-3-2-16,-7 0 1 0,0-4 1 15,0 0 3-15,6-4 11 0,-6 0 17 16,0-3 10-16,7-1 11 0,-7-3 5 16,6-3-1-16,1-4-6 0,0-1-12 15,-1-3-12-15,0-3-9 0,1-1-6 16,6-4-3-16,-7-2-2 0,1-2-4 16,6 2-3-16,-6-1-2 0,-1 3-1 0,0-2-1 15,2 2-2-15,-2 1 0 0,0 3-2 16,0 4 1-16,1 5 0 0,0-3 2 15,-1 9 0-15,1 0 0 0,5 0 2 16,-4 9 0-16,4-3 0 0,-5 5 1 16,6 4 0-16,-7-1 1 0,7 5-1 15,1-1 0-15,-8 1-1 0,7 2-2 16,0 2-18-16,-7-5-18 0,8 4-27 0,5-4-41 16,-5 1-32-16,4-5-31 15,2 1-19-15,-7-1-20 0,7-7-26 0,0 4-55 16,-8-7-29-16,1 0 3 0,1-4 20 15,-2 0 28-15</inkml:trace>
  <inkml:trace contextRef="#ctx0" brushRef="#br0" timeOffset="118037.23">27972 4499 71 0,'-6'-26'257'0,"6"-1"29"15,-6 6 24-15,-1 3-98 0,1-1-49 0,6 5-19 16,-7-1-14-16,0 4-27 16,1 5-16-16,0-3-17 0,-1 6-16 0,0-2-17 15,1 5-11-15,0 0 1 0,6 5-6 16,-7 2 1-16,0 4 3 0,7 0 4 16,-6 4 7-16,6 3 6 0,6 0 7 15,-6 4 8-15,7 4 6 0,-7-1 1 16,7 1 4-16,-1 3-1 0,0 0-6 15,1 2-4-15,0 1-8 0,-1 1-6 0,0-3-7 16,-6 2-7-16,7 6-5 16,0-6-8-16,-7 1-4 0,0 0-5 0,6-3-3 15,-6-1-4-15,0 0-9 0,7-7-20 16,-7 4-29-16,6-5-45 0,0-2-47 16,-6-1-33-16,7-3-37 0,0 0-32 15,-1-5-64-15,-6-2-39 0,0-1 1 0,0-3 11 16,0-1 33-16</inkml:trace>
  <inkml:trace contextRef="#ctx0" brushRef="#br0" timeOffset="118287.56">28018 4836 63 0,'13'-23'250'0,"0"5"21"0,0 3 18 0,1 5-103 16,-2 3-48-16,2-1-15 0,-1 4-8 15,-1 8-4-15,-5 4-4 0,6-1-5 16,-7 7-9-16,2 1-12 0,-2 3-12 16,0 4-14-16,1-4-14 0,-7 5-11 15,0 2-9-15,0-2-8 0,0-2-7 0,6-3-6 16,-6 4-14-16,0-7-28 16,7 3-37-16,-7-6-42 0,0-2-69 0,6 1-114 15,-6-3-49-15,7-5-6 16,-7 1 17-16,0-4 34 0</inkml:trace>
  <inkml:trace contextRef="#ctx0" brushRef="#br0" timeOffset="118464.1">28194 4513 202 0,'0'-14'299'0,"7"-2"6"0,-7 6-15 16,6 3-178-16,0-1-212 0,-6 4-106 16,8 1-53-16,-2 3-24 0,0-5 3 15</inkml:trace>
  <inkml:trace contextRef="#ctx0" brushRef="#br0" timeOffset="119251.27">28618 4734 1 0,'0'-12'309'16,"0"5"28"-16,0-5 29 0,0 5 0 16,-6-3-142-16,6 2-70 0,0 4-31 15,-8-3-22-15,8 7-24 0,-6-4-20 0,-6 4-15 16,-2 4-13-16,1 0-10 0,-7 3-6 16,1 8-6-16,0-1 1 0,5 4-3 15,-5 0 0-15,5 5-1 0,2 3-1 16,6-5-1-16,-1 5-1 0,7-4 0 15,0 1-1-15,0-6 1 0,7-2 0 16,-1 3-1-16,0-7 1 0,8 1 2 16,-2-5 1-16,8-4-2 0,-7 1 1 15,0-4 2-15,6 0 1 0,-5-4-1 0,5-3 1 16,-5 0 1-16,-2-4 3 0,2-1 0 16,-2-2 2-16,-5-1-1 0,6-2 0 15,-6-6-2-15,5 1 0 0,-6 0-3 16,-6-7-2-16,8 4 0 0,-8-4-2 15,0-2 0-15,0-1-1 0,0-1 5 0,-8-1 7 16,2 2 9-16,0 2 12 0,0 1 16 16,-1-1 12-16,0 10 2 0,1-3 1 15,6 4-5-15,-7 5-11 0,7 3-13 16,-6 0-14-16,6 4-8 0,0 3-8 16,-6 1-6-16,6 3-2 0,0 3-4 15,0 4 1-15,0 0-2 0,-8 8-2 16,8 3-3-16,8 1 5 0,-8 4 3 15,0 2 5-15,6 4 4 0,-6 0 4 0,6 4 5 16,1 1-2-16,-7-2 0 0,13 1-7 16,-6 4-20-16,5-4-45 0,-6-1-61 15,14 1-76-15,-6-7-82 0,5 3-132 16,1-6-51-16,-1-1 5 0,1-5 40 16,-1-2 65-16</inkml:trace>
  <inkml:trace contextRef="#ctx0" brushRef="#br0" timeOffset="119977.33">29042 4872 159 0,'6'-26'303'15,"0"1"30"-15,1-4 28 0,-7 3-114 16,0 0-67-16,0 4-27 0,-7 0-13 0,1 4-10 16,0-1-14-16,-2 5-12 0,2 3-15 15,0 4-17-15,-7-1-20 0,6 5-17 16,-6 3-15-16,1 3-9 0,4 5-2 15,-4 3-1-15,5 3 0 0,0 1 1 16,1 6 1-16,6 2 0 0,0 0 1 16,0 2-5-16,6-4 2 0,1 6 2 15,0-6 0-15,5 1 0 0,2-4 1 0,-2 0 3 16,2-3-2-16,5-3-3 0,-5-1 0 16,5-5-2-16,-6 2 1 0,6-8-2 15,-5 4-1-15,6-8 0 0,-8 0-2 16,1 0 2-16,0-6-2 0,0 3-1 15,1-8 0-15,-2 1-2 0,-6-2 0 16,2-2-3-16,4 0-1 0,-5-5 0 16,-1 2 0-16,1-1-2 0,-7-1 0 15,7 2 6-15,-1 2-3 0,0-2 0 0,-6 6-1 16,6 0 2-16,-6 5 1 0,8-2-5 16,-8 5 1-16,0 0 1 0,6 7 2 15,-6-3 1-15,6 6 1 0,-6 4 3 16,7 4 4-16,-1 4 0 0,1 3 2 15,0 1-2-15,-7 2 2 0,6 6-4 16,0-2 0-16,-6-4-1 0,7 6-2 16,-7-2 0-16,7-2-2 0,-7-2 1 15,6-6 0-15,-6 3-1 0,6-7 0 0,-6-1 1 16,7-2 1-16,-7-1 2 0,7-3 0 16,-1-4 0-16,1 0 1 0,-1-4 0 15,0-3-2-15,1-3-1 0,6-2-2 16,-7-6 0-16,8 4-1 0,-8-9-2 15,7 1 1-15,-6 0-3 0,6-3-2 16,-7-1 0-16,8 3-1 0,-8 2 0 0,0 2 0 16,1 2 3-16,0 2 1 0,-1 7 2 15,1-3 1-15,-1 8 0 0,0 3 0 16,1 0 1-16,0 3 1 0,-7 4 2 16,12 5 3-16,-4 3 1 0,-8 2 1 15,6 2 0-15,0-1 1 0,1 5-2 16,-7-2-1-16,6 2-2 0,1 2-3 15,-1-7-8-15,1 4-30 0,-1-3-34 0,0-1-41 16,2-3-36-16,4-1-52 0,2-3-47 16,-8 0-74-16,7-4-51 0,-7-3-1 15,8 0 10-15,-8-4 44 0</inkml:trace>
  <inkml:trace contextRef="#ctx0" brushRef="#br0" timeOffset="120442.23">29849 4770 13 0,'7'-19'279'0,"-7"2"43"16,7 1 32-16,-7 5-45 0,0 0-91 16,0 3-52-16,0 2-40 0,-7 2-40 15,0 4-32-15,1 0-21 0,-1 4-14 16,1 2-7-16,-8 6-3 0,8 3 1 16,0 0-3-16,0 3-2 0,-2 0 2 15,2 4 3-15,6-1 3 0,6 2 4 16,-6 0 6-16,8-2 10 0,-2-3 3 0,6 1 4 15,-5-4 0-15,6-1 4 0,0-3 8 16,1-4 4-16,4 0 3 0,-4-3 8 16,5-4 8-16,1-4 9 0,0 1 3 15,-1-1 12-15,1-7 7 0,0 0 8 0,-8 1-5 16,8-9-14-16,-7 1-13 16,0-5-22-16,-6 1-21 0,-1-3-19 0,0-1-11 15,-6-3-8-15,0 3-5 0,0 1-2 16,0-2-2-16,-6 6 1 0,0 3-2 15,-1-1 1-15,0 8 0 0,7 1 0 16,-6 2 1-16,-1 5 1 0,1 3 2 16,0 3 2-16,-2 5 3 0,2 6 3 15,6 1 3-15,-6 4-1 0,6 2 4 16,0 4 2-16,0-3 0 0,6 4 1 0,-6 3 0 16,6-2-2-16,2-2-1 15,-2-2-4-15,7-2-16 0,0-3-57 0,6 1-90 16,1-4-102-16,6-5-128 0,0 1-130 15,0-3-56-15,7-5 17 0,6 1 68 16,0-8 93-16</inkml:trace>
  <inkml:trace contextRef="#ctx0" brushRef="#br0" timeOffset="121423.08">31531 4766 89 0,'-8'-11'246'0,"8"4"21"16,0-1 3-16,-6-2-88 0,6 2-45 0,-6-3-15 16,0 0-1-16,6 4-1 0,-7-4-4 15,0 0-3-15,1-1-1 0,-1-2 1 16,-5 3-10-16,4-4-8 0,2-3-5 15,-7 3 1-15,6-4-5 0,-5 2-9 0,5-5-3 16,-6 3-8-16,0-2-8 0,7-1-13 16,-8-1-9-16,2 1-8 0,5 1-8 15,-6-1-4-15,0 0-1 0,7 3-1 16,-8 5 0-16,8-1 1 0,0 0 1 0,-1 8-1 16,0 0-2-16,7-1-5 0,-6 4-3 15,6 1-4-15,-7-1-4 0,7 4-2 16,0 4-1-16,0 7 0 0,-6-4 1 0,6 7-3 15,0 6 1-15,6 1-3 0,-6 5-1 16,0-1 1-16,7 8 1 0,-1 0 5 16,-6 5 4-16,7-2 5 0,0 1 4 15,-1-1-1-15,0 1 1 0,0-1-9 0,2-3-5 16,4 0-15-16,-5-3-13 0,6-1-9 16,0-4-6-16,7-3 1 0,-8-3 1 15,8 0 10-15,-1-5 12 0,7-3 9 16,-6-4 8-16,7-3 6 0,-9 0 7 0,9-4 0 15,-1-4 2-15,0 0-1 0,-6-3 1 16,6-1-1-16,-7-2 0 0,1-1-2 0,-1-4 0 16,-6 0-1-16,0-3-2 0,1-1 0 15,-8-2-2-15,0-1-3 0,1-5-2 16,-7 6-1-16,0-5-1 0,0 4-1 16,-7-3-1-16,1 3 1 0,0 4 2 0,-1-1 3 15,7 4 3 1,-7 5 2-16,1-2 0 0,-1 5 1 0,1 3-1 0,-1 4-2 15,-6 0-1-15,7 8 1 0,0-1 1 16,-2 8 1-16,2-1 2 0,6 4 3 0,-6 1 0 16,12 7 1-16,-6-1 1 0,6 1 1 15,2-1 0-15,-2 1-2 0,0 3 1 16,7-2-1-16,-6-2-1 0,6-2-5 0,-7-6-10 16,8 2-24-16,-2-5-46 0,8-3-69 15,-7 1-68-15,7-6-73 0,-8-2-106 16,8-4-39-16,-7 0 13 0,0-4 50 15,-6-2 59-15</inkml:trace>
  <inkml:trace contextRef="#ctx0" brushRef="#br0" timeOffset="121780.08">31947 4642 208 0,'0'-4'315'0,"7"4"12"0,-7 0 8 15,0 0-141-15,0 4-88 0,7 3-45 16,-7 1-20-16,6 2-10 0,0 1-4 0,-6 4-3 16,8-1-3-16,-2 4-2 0,0-3-5 15,0 8-1-15,-6-6-4 0,7 2-1 16,0 3-3-16,-7-4-1 0,6-2-1 16,-6 1 0-16,7-5 0 0,-7 2 4 15,6-7 9-15,-6 1 16 0,0-1 25 0,6-3 24 16,-6 0 11-16,8-4 11 0,-2-4 5 15,-6 0-2-15,6-3-11 0,0-1-10 16,2-3 1-16,4-3-7 0,-5-5-8 0,-1 1-13 16,1-1-15-16,0-2-15 0,-1-5-14 15,0 4-5-15,0-3-25 0,2 2-40 16,-8 2-44-16,6-2-54 0,-6 5-57 16,6 3-60-16,-6 1-76 0,0 2-57 0,0 6-8 15,7-2 28-15,-7 8 45 0</inkml:trace>
  <inkml:trace contextRef="#ctx0" brushRef="#br0" timeOffset="122370.15">32287 4784 120 0,'12'4'283'0,"-5"0"28"0,6-4 20 0,-7-4-100 16,1 4-56-16,6-4-23 0,-6-3-10 15,-1 0-5-15,0 0-3 0,1-1-7 16,6-4-5-16,-7 3-11 0,-6-3-10 0,0-3-11 15,7 4-15-15,-7 1-11 0,-7-2-10 16,7 1-11-16,0 5-14 0,-6-2-11 16,0 1-9-16,-1 7-5 0,0-4-4 15,1 8-2-15,0 3 1 0,-1 1 2 0,-6 6 3 16,6 1 4-16,7 2-1 0,-6 2 0 16,6 2-1-16,-7 2-3 0,14 3-1 15,-7-5-5-15,6 5 2 0,-6-8 2 0,7 5-1 16,-1-5 4-16,8-3 4 0,-8-4 4 15,0-1 8-15,8 1 8 0,-2-7 10 16,-5 0 13-16,13 0 10 0,-8-4 6 16,2-4 6-16,5-4 3 0,1 1 4 0,0-3 2 15,6-5 5-15,-1-4 6 0,-5-3 1 16,6 0-9-16,0-4-14 0,-7-3-13 16,7 0-17-16,-12-7-19 0,5 2-15 15,-5-3-2-15,-8 1-2 0,6-1 1 0,-12 1 1 16,0-1 3-16,-6 4 2 0,0-1-1 15,0 2 0-15,-1 3-4 0,-6 7-2 16,6 1-3-16,-6 2-2 0,6 4 0 0,-5 3-3 16,6 5-2-16,-2 0 1 0,-4 7-2 15,5 0 1-15,1 7-4 0,-1 0 0 16,0 5-1-16,1 5-2 0,6 3 1 16,-6 6-2-16,6-1 4 0,6 4 3 0,-6 4 5 15,6 1 5 1,1 2 6-16,0 1 3 0,6-4-1 0,-7 3 1 0,0 1 1 15,8-5-2-15,-8 1-1 0,7 1 0 16,0-1-2-16,0-8-5 0,7 4-17 0,-8-6-52 16,8-2-64-16,0 2-93 0,-1-9-98 15,1 1-94-15,0-1-142 0,-1-3-35 0,-6-3 17 16,0 3 68-16,-7-4 87 0</inkml:trace>
  <inkml:trace contextRef="#ctx0" brushRef="#br0" timeOffset="138029.46">24552 6000 202 0,'0'0'212'16,"6"0"-4"-16,-6 0-65 0,0 0-40 16,7 4-23-16,-7 3-13 0,0 1 0 0,-7 3-12 15,7 0-3-15,-6 0-3 16,0 7 0-16,-2 0-1 0,2 1 3 0,-7 2 3 16,0 1-3-16,0 0 1 0,0 1-3 15,-6-1 0-15,5-5-3 0,2 6-2 16,-8-9-5-16,7 5-3 0,-1-5-3 15,2-2-1-15,-1-2-1 0,6-2 0 16,-6-1 2-16,1-3 3 0,4 0 0 16,-4-4-1-16,6 0 0 0,-2-4-4 0,-4-3-2 15,5-1-4-15,1 2-2 0,-1-6-3 16,0 1-3-16,7 0 2 0,-6-4 0 16,6 4 0-16,0 0 2 0,0 0-1 15,6 3-1-15,-6 2-7 0,7-2-5 16,-7 5-2-16,7-1-5 0,-1 4-2 15,7 0 0-15,-7 4 0 0,8 3 1 16,-2 1 0-16,2 2 1 0,-1 5 1 0,0-1-1 16,0 5 1-16,-1-2-1 0,2 6-1 15,-1 2-1-15,0-2-14 0,6 2-21 16,-5-3-32-16,-2 0-38 0,2 1-46 16,5-5-42-16,-6 0-87 0,6-4-63 15,-5 1-12-15,5-7 14 0,1 3 37 16</inkml:trace>
  <inkml:trace contextRef="#ctx0" brushRef="#br0" timeOffset="138315.69">24949 6341 81 0,'0'-3'262'0,"0"3"19"16,0 0 18-16,0 3-99 0,-6 1-68 16,6 0-32-16,-7 2-10 0,0 6-7 15,1-1-7-15,0 3-6 0,0 5-9 0,-8 3-11 16,1-1-10-16,0 6-12 0,0-2-13 16,-7 4-9-16,8 1-9 0,-8 2-14 15,7 2-25-15,-7-1-31 0,0-1-37 16,8 1-35-16,-1-3-92 0,-7 2-56 15,8-2-15-15,-2-5 12 0,8 2 27 16</inkml:trace>
  <inkml:trace contextRef="#ctx0" brushRef="#br0" timeOffset="138730.57">24903 6791 202 0,'20'-6'284'0,"0"-2"21"16,-1 5-27-16,7 3-95 0,-12 0-58 15,5 3-31-15,1 5-22 0,-8-2-18 0,8 6-16 16,-14-1-9-16,8 0-4 0,-8 3-4 15,1 1-3-15,-7 0-2 0,0-1-1 16,0 5-2-16,-7-5-4 0,1 5-6 16,-1-5-17-16,0 4-3 0,1-3-5 15,-7-3-13-15,6 2-2 0,-5-3 1 16,5 1 13-16,0-3 1 0,1-4 4 16,-1 2 11-16,1-3 4 0,6-1 5 0,0 0 6 15,0 2 11-15,6-5 10 16,1 0 11-16,-1 0 8 0,8-5 8 0,-2 5 0 15,8-3-4-15,0 0-9 0,-1 3-11 16,1-8-14-16,6 5-36 0,0-5-62 16,-1 2-91-16,9-2-111 0,-9 4-59 15,1-4-29-15,1 5 12 0,-1-1 48 16</inkml:trace>
  <inkml:trace contextRef="#ctx0" brushRef="#br0" timeOffset="206684.1">10223 12994 15 0,'0'0'178'0,"0"0"-13"0,0 0-32 0,0 0-25 16,0 0-23-16,0 3-19 0,0-3-17 15,0 0-12-15,0 0-2 0,-6 0-6 16,6 0-5-16,0 4-2 0,-7-4 1 16,7 0-2-16,-7 0 1 0,7 0 0 15,-6 0-3-15,6 0-3 0,-6 0 0 0,6 0 1 16,-6 0-2-16,6 0-1 0,-8 0-3 16,8 0 1-16,-6 0-2 0,6 0-2 15,-6-4 0-15,6 4-2 0,0 0 2 16,-7 0-1-16,7 0 1 0,-7-3-1 15,7 3 0-15,0-4 0 0,-6 4 0 16,6-3 0-16,0-1-3 0,-7 1 0 16,7-1-1-16,0 0-2 0,-6-3 0 15,6 3 2-15,0-3-1 0,0-1-1 0,-6 1 1 16,6 0-1-16,0 0-1 0,-8-1-3 16,8-4 1-16,0 6 2 0,-6-5-1 15,6 3 1-15,0 1 1 0,-6 0 0 16,6 0-1-16,0-1 0 0,0 4 0 15,0-3-2-15,0 0 0 0,0 4-1 16,0-6-7-16,6 6-5 0,-6 0-1 16,0-1-1-16,6-3-1 0,2 3 0 15,-2-4 10-15,0 5 3 0,7-4 4 16,-6 3 2-16,6-3 0 16,1-1 1-16,-2 0 1 0,1 1-1 15,7 0 0-15,0 0-3 0,-2-1 0 16,2-3 0-16,0 1 0 0,5 2-2 15,-5 1-1-15,7-4 1 0,-8 3 0 16,7 1-1-16,-6 4-2 0,6-4 0 16,0 3 0-16,-7 0-2 0,7-3 0 15,0 7 0-15,0-7 0 16,1 2 2-16,5 3 3 0,-6-2 3 16,7 0 4-16,-7-4 3 0,7 4 4 15,-1 1-1-15,-6-3 1 0,7 1-1 16,-7 2-2-16,0-1 0 0,-1-4-2 15,2 5-3-15,-1 3 1 0,0-4-1 16,-6 0 1-16,5 4-1 16,1 0 0-16,-6-3 0 0,7 3 1 15,-1 0-4-15,-7 0 0 0,7 0 0 16,-6 3 0-16,6-3-2 0,-7 0 0 16,7 0 3-16,0 0 1 0,0-3-2 15,1 0-1-15,-1-2-1 0,6 5-4 16,1-7-1-16,-1 3 2 0,1 1 5 15,6-4 2-15,-7-1 5 16,8 1 5-16,-7 0 3 0,5-4-1 16,1 3-3-16,1-3 0 0,-1 5-2 15,0-6-7-15,7 1-3 0,-8 0 6 16,8-4-4-16,-7 4-4 0,6 0-9 16,-6 0 5-16,1 3 2 15,5-2-11-15,-5 3 1 16,-1-5 1-16,0 10 8 0,-1-6-1 0,-5 4 0 15,7-3 7-15,-8 3 3 0,7 0 5 16,0 0 0-16,-7 1 3 0,8 3-3 16,-1-8 0-16,0 6 2 0,7-3-1 15,-7 1-1-15,7 1-2 16,-1-4 0-16,1 3-4 0,-1-3-3 16,1-1-2-16,-1 5-3 0,2-4-2 15,-2 3 1-15,7-4 7 0,-7 1 7 16,1-1 6-16,-1 1 8 0,8-3 5 15,-1 2 0-15,-7-4-2 0,8 3-4 16,-1 0-4-16,0 2-5 16,0-4-4-16,-6 4-3 0,-1 0-4 15,1 2-3-15,-1-1-4 0,1 2-6 16,-7-3 1-16,0 3-2 0,1 0 2 16,-8 0 3-16,1 2 6 0,-1-3 9 15,7 2 2-15,-13 3 4 0,7-4-1 16,-7 4 1-16,0 0-1 0,1-3-3 15,-2 3 0-15,-5 3-4 0,0-3 2 16,-2 0-3-16,2 0-1 0,0 4 0 16,-7-4 0-16,-1 3 1 15,8 2 1-15,-6-3 0 0,-1 2-2 16,-7 0 0-16,8 0 1 0,-2 3 5 16,-6-3-6-16,2 2-1 0,-2 2-1 15,0 3-2-15,1-3 1 0,-7-1-7 16,6 7 2-16,-6-2 2 0,0 3-1 15,7 0 1-15,-7-1 2 16,0 3 1-16,0 2 3 0,0-1 3 16,0 1 4-16,0 3 1 0,0-8-2 15,7 5 0-15,-7-1-2 0,6-3 1 16,-6-1-4-16,6 2 0 0,-6-2-2 16,6-6 2-16,2 2 0 0,-2 1-8 15,-6-3-16 1,6 3-23-16,1-5-43 0,0-1-111 0,-7 2-60 15,0-7-25-15,0 3-1 0,-7-3 14 16</inkml:trace>
  <inkml:trace contextRef="#ctx0" brushRef="#br0" timeOffset="207159.4">14563 12521 160 0,'0'0'248'16,"6"4"10"-16,-6 0-41 0,7-4-95 16,-7 4-47-16,6 3-24 0,1-4-11 15,-7 1-3-15,7 3 0 0,-1-2 2 16,0 1-2-16,0 2 0 0,-6-1 3 0,8 1-1 16,-2-5-5-16,0 4-3 0,-6 0-3 15,7 1-4-15,-7-4-8 0,7 4-3 16,-1-6-3-16,-6 3 1 0,0-3 4 15,7-2 2-15,-7 5 5 0,6-10 3 16,-6 3 2-16,6-3-1 0,1-1-5 16,-7-2-2-16,7-3-4 0,-1 0-5 15,-6-4 1-15,6 1-4 0,1-1-1 0,-7 1-2 16,7-5-6-16,-7 5-19 0,6-5-30 16,1 5-39-16,6-1-83 0,-7 1-99 15,1-2-48-15,-1 2-10 0,0 7 14 16</inkml:trace>
  <inkml:trace contextRef="#ctx0" brushRef="#br0" timeOffset="207857.31">14888 13038 42 0,'0'-14'235'0,"0"-1"13"0,-6 0 11 16,6 1-111-16,0 2-56 0,0-2-27 16,-7 2-16-16,7 2-8 0,0 3-3 15,0-5 2-15,-6 8-3 0,6-2 1 16,0-1-3-16,0 7-5 0,0-5-6 15,0 5-7-15,0 0-4 0,0 5-3 0,0-2-1 16,0 7 6-16,0 2 3 0,6 6 6 16,-6 0 2-16,7 8 3 0,-1-4 1 15,1 7-1-15,0-3-2 0,-1 7-2 16,0-4-3-16,2 0-4 0,-2 1-3 0,0-1-3 16,0 0-3-16,8-2-3 15,-8-6-3-15,1 4 0 0,5-6-2 0,-4 0 0 16,4-1 0-16,2-4 1 0,5-3 2 15,-6 0 0-15,6-3-2 0,1-2-11 16,0-1-19-16,-1-5-25 0,1-5-30 16,-1 3-47-16,1-2-116 0,-7-4-51 15,0 1-14-15,-1-1 6 0,-4-2 19 16</inkml:trace>
  <inkml:trace contextRef="#ctx0" brushRef="#br0" timeOffset="208130.58">14772 13266 98 0,'0'0'260'0,"0"-5"13"15,0 2 11-15,6-4-120 0,7-5-65 16,6 2-29-16,1-1-15 0,-1-4-11 16,14-4-8-16,-7 1-10 0,6-1-7 0,7 5-12 15,-5-1-27-15,5 5-34 0,-7-1-89 16,1 3-80-16,-7 1-47 0,6 3-17 16,-12-2 7-16</inkml:trace>
  <inkml:trace contextRef="#ctx0" brushRef="#br0" timeOffset="208758.91">15670 13239 21 0,'0'-3'244'15,"0"-4"17"-15,0 3 12 0,-6 1-88 16,6-1-70-16,0-1-35 0,-6 5-25 15,6 0-13-15,-7 0-6 0,7 0-5 16,-7 5-3-16,1-1-1 0,6 3 1 0,-7 3-1 16,7 2-2-16,-6 3-2 0,6-1 0 15,-6 8-3-15,-1 0-5 0,0 0-1 16,1 0-4-16,0 3-3 0,-2-2 1 16,-4 2-2-16,5-4-3 0,1 2 0 15,-1-5 0-15,-6-3-2 0,7 0-3 16,0-1 2-16,-8-7 0 0,8 5 1 15,-1-9 0-15,0 4 1 0,1-3 0 16,-1-4-2-16,1 0 0 0,0-4-1 16,6-3-1-16,-7 4-2 0,7-5-2 0,0-3 0 15,0 3-1-15,0-2 0 0,0-1 0 16,0 3 2-16,7 1 1 0,-7 0-1 16,6 2 1-16,0 3 1 0,1 2 1 15,-1 0 1-15,1 2 0 0,0 3 2 16,5 2 0-16,-4-2 6 0,4 1-2 15,-5 2-1-15,-1 3 0 0,7-5-1 16,-6 2 0-16,-1 3-7 0,0 0 4 0,2 3 3 16,-2-2-1-16,0-1-4 0,1 4-6 15,0-5-19-15,5 5-33 0,-5-3-70 16,-1-2-100-16,1 1-48 0,0-3-22 16,-1-1 4-16</inkml:trace>
  <inkml:trace contextRef="#ctx0" brushRef="#br0" timeOffset="209050.12">15853 13452 238 0,'6'-7'279'0,"-6"-1"13"15,0 4-48-15,7 1-97 0,-7 3-48 16,0 3-26-16,0 1-11 0,-7 7-1 0,7-4-6 15,-6 9-6-15,6-2-7 0,-7 1-4 16,1 3-4-16,0 1-7 0,6 2-2 16,-8 1-2-16,2 0-5 0,0 0-6 15,6 4-4-15,-6-4-7 0,-1 3-4 16,0 1-4-16,7-1 3 0,-6 6 2 16,6-6-8-16,-7 0-12 0,7 0-18 0,0-2-19 15,0 0-31-15,0-6-44 0,7 2-107 16,-7-5-48-16,6-3-13 0,-6 0 4 15,7-4 18-15</inkml:trace>
  <inkml:trace contextRef="#ctx0" brushRef="#br0" timeOffset="209520.86">16075 13825 73 0,'6'-10'275'0,"7"-1"23"0,-7-4 16 0,1 5-89 16,6 2-82-16,-7-4-44 0,8 5-25 15,-8 3-15-15,1 1-12 0,-1 0-5 16,1 6-5-16,-1-3-1 0,1 7-3 16,-1-3-3-16,-6 7-6 0,0 1-6 15,0 2-5-15,0 1-4 0,0 2 0 0,-6 2-2 16,-1 0 1-16,1-2 2 0,-1 5-2 15,1 1 0-15,-7-5-2 0,6 4-1 16,0-3-1-16,-5-2 0 0,5-2-2 16,0-1 0-16,1 2-1 0,0-3 2 15,-1-1-1-15,7-1-1 0,-6 0 0 16,6 1-1-16,-7-6 0 0,7 2-1 16,-7-5 0-16,7 5-1 0,0-4 0 0,0-4 0 15,0 3 1-15,0-3 0 16,0 4-5-16,7-4 5 0,0-4 3 0,-1 4 3 15,1-3 3-15,5-6 3 0,2 6 10 16,-2-4-1-16,2 0-1 0,-1 4-1 16,0-6-3-16,6 2-3 0,-5 0-2 15,5 4-6-15,-6-5-11 0,6 4-25 0,1 1-33 16,-7-4-36-16,6 2-56 16,1 3-123-16,-7-2-56 0,1 0-13 0,4-4 13 15,-4 1 27-15</inkml:trace>
  <inkml:trace contextRef="#ctx0" brushRef="#br0" timeOffset="-174043.54">5577 16884 16 0,'0'0'221'0,"-6"-3"18"15,6 0-25-15,0 3-48 0,-7-4-47 16,7 4-30-16,0-5-17 0,0 5-8 0,0-3-4 15,-6 0-2-15,6 3-1 0,0-4 2 16,0 0-1-16,0 1 1 0,0 3 0 16,0-4-2-16,0 4 0 0,0-4-3 0,0 4-4 15,0-4-4-15,0 4-4 0,0 0-4 16,0 0-3-16,0 0-5 0,0 0-4 16,0 0-4-16,0 0-4 0,0 0-4 0,0 0-4 15,0 0-3-15,0 0 1 0,0 0-2 16,0 0 2-16,0 0 0 0,0 0 5 15,6 4 2-15,-6 0 3 0,7 0 3 16,-7-1 1-16,6 5 0 0,-6 3 1 0,7-4-2 16,-7 4 0-16,6 4 0 0,0-5-2 15,-6 5 1-15,0 0-1 0,8-4 0 16,-2 4-1-16,-6-1-3 0,6 1-1 16,1-4-3-16,-7 4-1 0,6-1-2 0,1-3 0 15,-1 3-3-15,1 1 2 0,-1-3 0 16,1 2 0-16,0-2-2 0,-7 2 1 15,6-3 0-15,0 0-3 0,1-1-1 32,0 2 0-32,-7-4 1 0,6-1-2 0,0-1 1 0,-6 2 0 0,7 0-1 0,-7-1 0 15,6-5-1-15,-6 3 1 16,7-2-1-16,-7 1 0 0,0 1-1 16,0-2 1-16,7-3 1 0,-7 3-3 0,0-3-10 0,0 0-10 15,0 0-19-15,0 4-19 0,0-4-24 16,0-4-25-16,0 4-24 0,0 0-22 15,0-3-25-15,-7 3-34 0,7-3-75 0,0-2-34 16,0 1-1-16,0 1 17 0,0-2 33 16</inkml:trace>
  <inkml:trace contextRef="#ctx0" brushRef="#br0" timeOffset="-173405.56">5604 17115 34 0,'-8'-7'244'0,"2"0"17"0,0 3 11 0,-1 1-79 0,7-1-62 0,-6 0-31 0,-1 4-15 0,-6 0-10 0,7-4-7 0,-1 4-5 0,0 0-7 0,1 4-6 0,0-4-5 0,-1 0-7 0,0 4-6 16,-5 0-6-16,5-1-10 0,7 4-1 0,-6-3-1 15,-1 3-2-15,0 1-3 0,1-1-3 16,0 0 7-16,6 1-6 0,-8 3-2 15,8-4-1-15,0 0-3 0,0 1-1 0,0 0-4 16,8-1 0-16,-2-1-2 0,0 2 2 16,8 0 2-16,-1-5-1 0,-1 1 2 15,2-4 1-15,5 0 1 0,1 0 2 16,-1-4-1-16,0 1 3 0,1-1 1 0,0 0 0 16,-1-4-1-16,-5 4 0 0,5-3-1 15,-6 5-2-15,-7-3-3 0,7 2-17 16,-6 3-25-16,0-4-35 0,-1 4-43 0,-6 0-90 15,6 0-82-15,-6 0-30 0,0 0 1 16,-6 0 19-16</inkml:trace>
  <inkml:trace contextRef="#ctx0" brushRef="#br0" timeOffset="-172872.99">5890 16903 13 0,'-6'-8'257'0,"6"5"18"0,-7-1 21 0,7-3-65 0,-7 4-72 0,1 3-37 0,-1-4-16 0,7 4-6 0,-6-5-9 0,0 5-3 0,-1 0-3 0,7 0-2 0,-7 5-1 0,1-5-1 16,6 0-5-16,-6 4-7 0,-2-1-11 16,8 0-10-16,-6 1-9 0,6 3-9 0,0 1-4 15,0 4-1-15,6-3 2 16,-6 3 5-16,8 3 3 16,-2-1 2-16,7 1 3 0,-6 4 4 0,5-2-2 0,8 3-4 15,-7 1-2-15,7 1-6 0,-1-4-6 16,1 5-5-16,0-6-5 0,5 5-4 0,-5-3-2 15,0-2-4-15,-2 3-2 0,-4-3-8 16,5 2-17-16,-5-4-22 0,5-1-36 16,-6 1-35-16,0-1-35 0,0 1-36 0,0 0-25 15,-7-4-29-15,8 1-45 0,-8-2-56 16,0 0-10-16,2 2 16 0,-8-5 27 16</inkml:trace>
  <inkml:trace contextRef="#ctx0" brushRef="#br0" timeOffset="-172457.1">6020 17277 244 0,'0'-4'292'0,"0"1"22"16,0-1-39-16,0-1-84 0,7 2-49 15,-7 0-25-15,0-1-14 0,7 0-12 16,-1 1-13-16,0 0-12 16,0-2-12-16,8 1-11 0,-8 4-10 0,7-3-9 0,1-2-11 15,-8 3-12-15,7-2-30 0,0 1-48 16,-7-1-72-16,8 0-131 0,-1 0-68 16,-7 0-31-16,7 0 8 0,0-3 34 0</inkml:trace>
  <inkml:trace contextRef="#ctx0" brushRef="#br0" timeOffset="-171991.35">6516 17134 76 0,'0'0'296'0,"6"3"22"0,-6-3 23 0,0 0-72 0,6 0-88 0,-6 0-45 0,7-3-22 0,-1 3-13 0,1-4-14 0,6-3-13 0,-7 4-15 0,8-6-12 0,-8 2-16 15,7 4-9-15,0-4-8 0,-6 3-8 0,5 0-15 0,-4 0-26 0,4 1-35 0,-6 3-36 0,2-5-45 0,-2 5-60 0,0 0-96 16,1 5-33-16,-7-5 2 0,6 3 20 0,-6-3 37 16</inkml:trace>
  <inkml:trace contextRef="#ctx0" brushRef="#br0" timeOffset="-171938.49">6666 17299 261 0,'6'3'295'0,"0"1"22"0,1-1-41 0,-1-3-82 0,8 0-44 0,-8 0-19 0,6 0-9 0,-4-3-11 0,4-1-18 0,2-3-19 0,-1 3-20 0,-1-3-18 0,2 0-41 0,-2 0-57 15,-4-2-86-15,4 3-133 0,1-2-77 16,1 2-35-16,-8-3 4 0,0 1 36 0</inkml:trace>
  <inkml:trace contextRef="#ctx0" brushRef="#br0" timeOffset="-170353.93">6841 17042 233 0,'0'-4'266'16,"0"2"11"-16,0-3-57 0,0 2-69 15,0-1-38-15,0 0-22 0,0-3-12 0,7 7-9 16,-7-4-4-16,7 0-1 0,-7 1-1 16,6 3 1-16,0 0 2 0,0 0-1 15,8 3-1-15,-8 1-3 0,8 0-2 0,-1 3-6 16,-7 1-4-16,7 0-4 0,-6 1-3 15,5 3-2-15,-5-2-2 0,6 2-4 16,-6 3-1-16,-1-1-1 0,1 1-4 16,-1-1-5-16,1 1-5 0,-7-1-4 0,6-2-5 15,0 3-2-15,-6-5-4 0,8 2-3 16,-2-5 0-16,-6 0-1 0,0 0-1 0,6-2 1 16,-6-2-1-16,7 0 0 0,-7-3-3 15,6 0 3-15,-6-3 1 0,0 0 0 16,7-6 1-16,-7 6-1 0,6-8 1 15,-6 4-2-15,0-5-2 0,7 1-2 0,-7 1 8 16,6-2-2-16,-6 2-2 0,7-6-1 16,-7 6-1-16,7-5 0 0,-1 1-8 15,0 3 1-15,1 0 3 0,0-1-1 0,-1 2 2 16,7 2 0-16,-7 1 1 0,1 3 2 16,6 2 1-16,-7 2 2 0,8 0 0 15,-8 2 2-15,7 2-1 0,0 3 1 16,0 1 4-16,1 2-3 0,-2 2 0 0,-5-1-1 15,6 0 1-15,-7-1 2 0,7 5-5 16,-6-1 4-16,6 2 0 0,-7-2 1 16,1-3 0-16,6 3-7 0,-7 2-12 0,1-3-28 15,6 4-36-15,-6-3-44 0,-1-3-50 16,8 0-71-16,-8-1-107 0,0 2-37 16,7-5 1-16,-6 1 27 0,6-2 40 0</inkml:trace>
  <inkml:trace contextRef="#ctx0" brushRef="#br0" timeOffset="-169794.61">7702 17181 16 0,'0'0'262'0,"-8"5"22"16,2-5 16-16,0 2-58 0,-1-2-72 0,1 5-42 15,6-5-20-15,0 0-10 0,-7 0-6 16,7 2-7-16,0-2-8 0,0 0-1 15,0 0 1-15,0 0 1 0,0 0 4 16,7 0 1-16,-1 0 5 0,1 0 4 0,-1 0 1 16,8-2-9-16,-2 2 3 0,2-5 0 15,-2 3-9-15,8-3-9 0,-7 2-15 16,7-1-5-16,-1 4-24 0,-6-4-11 0,6 4-9 16,-5 0-13-16,6 0-26 0,-8 0-39 15,8 0-48-15,-7 0-56 0,0 4-54 16,0-4-60-16,0 0-88 0,-6 0-47 15,6 0 7-15,-1 0 30 0,-4 0 44 0</inkml:trace>
  <inkml:trace contextRef="#ctx0" brushRef="#br0" timeOffset="-169366.29">8184 16819 207 0,'0'-8'288'0,"-7"5"25"0,7-1-24 0,0-4-79 0,-7 6-47 0,7-2-25 15,0 0-13-15,0 4-13 0,-6-4-19 16,6 4-13-16,0 0-13 0,0-3-11 16,0 3-3-16,6 0 2 0,-6 0 5 15,0 0 10-15,0 3 9 0,7-3 5 0,-7 4 2 16,7 4-1-16,-1-2-7 0,1 2-5 16,-1 3-7-16,0 0-5 0,8 3-7 15,-2 1-8-15,-4 4-7 0,4-2-6 0,1 3-5 16,1 1-2-16,-2 4 1 0,2 1 5 15,-2 0 4-15,-5-1 0 0,6 4-2 16,0 1-2-16,0-4-5 0,0 0-9 16,0-1-10-16,0-4-21 0,0-1-42 0,0-3-59 15,0 2-76-15,-7-4-87 0,8-1-145 16,-8 1-93-16,7-1-18 0,-6-3 25 0,-1 0 59 16,1 1 77-16</inkml:trace>
  <inkml:trace contextRef="#ctx0" brushRef="#br0" timeOffset="-163420.51">9578 17145 105 0,'7'-5'265'0,"-7"2"16"16,0 3 13-16,6-3-118 0,-6 3-65 15,6-4-34-15,-6 4-16 0,7-4-7 0,-7 4-7 16,0 0-3-16,7 0-3 0,-7 4-3 15,6 0 0-15,1-4-3 0,-7 3-3 16,6 5-1-16,0-4 1 0,1 3-1 0,0 0-1 16,-1 4-2-16,8-4-2 15,-8 7-3-15,0-2-3 0,1 3-3 0,-1-1-1 16,1 5-1-16,0-4-2 0,-1 2-1 16,-6 2-3-16,6-5-1 0,-6 5-2 0,0-5-2 15,-6 1 0-15,6-4-4 0,-6 4-16 16,6-4-22-16,-14 0-26 0,14-4-37 15,-13 5-54-15,7-10-119 0,0 2-52 16,-8 0-12-16,8-4 7 0,-1 0 26 0</inkml:trace>
  <inkml:trace contextRef="#ctx0" brushRef="#br0" timeOffset="-162558.57">10575 16958 123 0,'0'-4'253'0,"-7"1"16"16,7 3-18-16,-6-4-91 0,0 4-58 16,-2 0-30-16,2 4-13 0,0-1-10 15,-7 1-7-15,6 3-4 0,-6 1-11 0,7 3 1 16,-8-1-1-16,8 5 1 0,0 0-3 15,-8-1-1-15,14 5 5 0,-6-4-6 16,0-1-4-16,6 4-4 0,0-2-3 16,0-2-4-16,6 4-1 0,-6-4-2 0,6 1-3 15,1-1-1-15,0-2 0 0,-1-1 1 16,0-5 0-16,8 2 1 0,-8-4 0 16,7 1-1-16,0-5 3 0,0 0 1 0,-7 0 2 15,8-5 4-15,-8-2 4 0,1 0 5 16,6-4 2-16,-7-1 5 0,1 1 0 15,-1-3 0-15,-6-1-1 0,7-4-3 16,-7 2-2-16,0-5-2 0,7 0-5 0,-7 0 2 16,0-7 3-16,-7 3 3 0,7-3-4 15,0 0 5-15,-7 0 2 0,1 2-3 16,-1 2-2-16,1-1-4 0,0 4 2 16,-8 1-4-16,8-2-2 0,-8 5 0 15,2 3-1-15,5 0 1 0,-6 4-1 0,7 1 2 16,-7-2-1-16,7 5-2 0,6 4-2 15,-8-4-1-15,2 7-3 0,6-4-3 16,0 4-2-16,0 4-2 0,6-2 0 0,2 3-1 16,-2 2-1-16,0 4 2 0,1 3-2 31,-1 1-1-31,1 0-2 0,6 6 1 0,-7 2-2 0,0-1-4 0,8 7 3 16,-1 0 1-16,-6 0 2 0,5 0-5 0,1 1-17 15,1 0-20-15,6-5-29 0,-8 2-31 16,8-6-39-16,-1 1-34 0,-5 0-76 0,-2-3-57 15,8-2-15-15,-7 2 9 0,0-5 25 16</inkml:trace>
  <inkml:trace contextRef="#ctx0" brushRef="#br0" timeOffset="-162211.98">10947 16694 110 0,'-8'-21'276'0,"2"6"18"0,0-4 18 16,0 4-109-16,-1 4-69 0,7 5-35 0,-7-2-17 16,7 0-14-16,-6 5-8 0,6 3-5 15,-7 3-4-15,7 1 0 0,0 3 2 16,0 4 4-16,0 5 1 0,0-1 0 15,0 6-3-15,7 1-5 0,-7 3-7 0,6 5-8 16,1 2-12-16,6 2-5 0,-7 2-4 16,8 1-3-16,-2-1-1 0,1 1 1 15,1-1-1-15,-2-2-11 0,8-1-19 0,-7-4-25 16,0 0-26-16,6-7-32 16,-5 4-29-16,-2-3-18 0,8-2-29 0,-13-4-71 15,6 3-54-15,0-3-10 0,-7-1 7 16,0-2 17-16</inkml:trace>
  <inkml:trace contextRef="#ctx0" brushRef="#br0" timeOffset="-161970.62">11051 17111 209 0,'0'-10'302'0,"0"3"27"0,0-5-1 0,6 4-110 16,0 1-64-16,1 1-37 0,6-6-22 15,-7 5-23-15,8 1-21 0,-1-2-19 16,0 0-18-16,6-3-32 0,1 4-53 0,-7-1-67 16,7 1-125-16,-1-4-65 0,-6 4-29 15,7-4 5-15,-1 4 36 0</inkml:trace>
  <inkml:trace contextRef="#ctx0" brushRef="#br0" timeOffset="-161739.25">11578 17016 264 0,'7'0'284'0,"6"0"16"0,-7-3-52 16,8-1-99-16,-2 0-57 0,2-2-30 0,5-3-15 16,-5 3-23-16,-2-2-8 0,2 1-13 15,-2-1-18-15,1 1-28 0,1 4-45 16,-8-4-76-16,0 3-78 0,0 4-36 16,2 0-8-16,-2 0 14 0</inkml:trace>
  <inkml:trace contextRef="#ctx0" brushRef="#br0" timeOffset="-161535.78">11760 17130 270 0,'8'4'316'0,"-2"-4"31"0,7 0-29 16,-6 0-92-16,-1 0-64 0,1-4-40 15,-1 0-30-15,7 1-32 0,-6 0-49 16,5-6-65-16,-5 6-101 0,6-4-120 0,0 0-63 15,0-5-32-15,6 4 4 0,1-1 41 16</inkml:trace>
  <inkml:trace contextRef="#ctx0" brushRef="#br0" timeOffset="-160921.41">12348 16884 116 0,'0'-3'253'0,"-7"0"19"0,7-1-21 16,-7-1-69-16,7 2-47 0,0 0-19 15,-6-1-5-15,6 0-1 0,0 1 4 16,-7 3 5-16,7-4 3 0,-6 0-2 16,6 4-10-16,0-4-12 0,0 4-19 0,0 0-20 15,0 4-17-15,6 4-15 0,1-1-10 16,-7 8-7-16,13-1-2 0,-6 5-2 15,5-2 0-15,-6 3-1 0,8 1-1 0,-1 1 1 16,0 0 1-16,0 0-3 0,-7-4 0 16,8 0-1-16,-2-3 0 0,-5 0 0 15,0-4 0 1,-1 1 0-16,1-9-1 0,-1 0 0 0,-6-3 0 0,6-3-1 0,-6 0 0 16,0-9-2-16,0 1-1 0,0-4-4 15,0 0 0-15,0-3-1 0,0-3 3 16,0-2 2-16,0 5 4 0,0-4 3 15,0 1 4-15,0-2 3 0,0 5 1 0,7-1 1 16,-7 4-1-16,7 1 0 0,-7 3-2 16,6 0 0-16,0 4-2 0,8 4-1 15,-8-1 2-15,7 4-1 0,0 4 2 16,-6-1 0-16,13 4 0 0,-8 0 0 0,2 5-3 16,-1 2 0-16,-1 1-4 0,8-1-1 15,-7 6 2-15,0-6-6 0,7 4-19 0,-7-4-34 16,-1 5-43-16,2-5-38 0,-1 1-44 15,0 0-50-15,0-3-72 0,-7-3-61 16,8-1-4-16,-8 0 9 0,7-4 27 16</inkml:trace>
  <inkml:trace contextRef="#ctx0" brushRef="#br0" timeOffset="-160690.96">12927 16895 129 0,'0'-7'300'0,"-6"0"23"16,6 4 20-16,0-1-104 0,0 4-76 0,0 0-40 16,0 4-18-16,6 2-8 0,-6 2-1 15,7 3 1-15,-1 1 3 0,0 5 2 0,2-2-4 16,4 3-6-16,-6 1-14 0,8 2-15 16,-1-2-29-16,-7-1-44 0,14 1-53 15,-14 2-68-15,8-6-97 0,-2 3-137 16,2 1-64-16,-1-8-9 0,-1 3 20 0,-4 1 51 15</inkml:trace>
  <inkml:trace contextRef="#ctx0" brushRef="#br0" timeOffset="-160175.34">13155 17028 87 0,'0'-4'284'0,"0"4"22"0,0 0 20 0,0 0-92 16,0-4-75-16,7 4-40 0,-7-4-22 16,7 4-10-16,-1-3-6 0,0-1-3 15,8 4-1-15,-2-4 1 0,2 1-3 0,-1 0-3 16,6-6-8-16,0 6-7 0,1-4-12 16,0 3-9-16,-1-3-10 0,1 3-10 15,-7-3-18-15,6 3-26 0,-6 1-36 0,7-1-34 16,-7 1-39-16,0-1-43 0,0 0-54 15,0-3-89-15,-6 2-26 0,-1 2 1 16,0-3 21-16,2 2 34 0</inkml:trace>
  <inkml:trace contextRef="#ctx0" brushRef="#br0" timeOffset="-159830.26">13299 16819 9 0,'0'-4'267'0,"-7"4"21"0,1-4 21 15,6 1-48-15,0-1-89 0,-7 4-45 16,7 0-27-16,0-4-11 0,0 4-10 15,0 0-10-15,0 4-4 0,7 0-3 0,-7 3 3 16,6 1-2-16,1 2-3 0,6 1-7 0,-7 4-9 16,7 4-8-16,-7-5-10 0,8 5-5 15,-1 2-6-15,-7-2-1 0,7-1-1 16,0 3-1-16,-6-2-8 0,6-4-22 16,-7 3-33-16,8-3-37 0,-8-5-45 15,0 2-55-15,1-1-97 0,-1-4-65 0,1-3-14 16,0-1 13-16,-1-3 30 0</inkml:trace>
  <inkml:trace contextRef="#ctx0" brushRef="#br0" timeOffset="-159290.49">13592 16731 292 0,'0'0'330'0,"0"-4"16"0,6 4-5 0,1-4-143 16,-7 8-80-16,6 0-40 0,1 3-21 16,0 0-12-16,-1 5-13 0,0 2-9 0,1 1-6 15,0 3-4-15,-1 1-6 0,0-2-2 16,8 6-3-16,-8-2-1 0,1 2 1 15,-1-1 1-15,0 0 1 0,2 0 1 16,-2-5-2-16,0-2 1 0,-6 0-2 0,6 1-2 16,1-10 0-16,0 1 0 15,-7 1 2-15,6-4 0 0,-6 0 1 0,0-4 2 16,0 0 0-16,0-4 1 0,0 0 1 0,0-4 0 16,0 1 3-16,0-4 0 0,7 0 0 15,-7 0 2-15,0-4-1 0,0 1 2 16,0-1-1-16,6-3-1 0,-6 0-3 15,7 4 3-15,-7-6 1 0,7 3-1 16,-1 2-1-16,0 4-2 0,-6-4 3 0,14 4-4 16,-8 0-2-16,0 4-1 0,1-1 0 15,6 4 2-15,-6 2-6 0,5 2 2 16,-5 2 3-16,6-2-1 0,-7 8 0 0,8-1 0 16,-8 1 1-16,7 3-3 0,-7-1-3 15,8 5-3-15,-8-1-8 0,8 1-13 16,-8 0-24-16,0 3-13 0,1 1-22 15,-1-1-26-15,1 1-36 0,-7-5-53 0,6 4-80 16,1-3-38-16,-7-4-5 0,6 0 12 16</inkml:trace>
  <inkml:trace contextRef="#ctx0" brushRef="#br0" timeOffset="-158877.08">14178 16790 38 0,'0'-4'289'0,"0"0"26"0,0 1 21 0,0-2-54 0,0 2-100 0,0-1-52 16,7 4-24-16,0-4-14 0,-7 4-11 15,12-3-7-15,-5 3-6 0,-1 0-8 16,1 0-7-16,6 3-8 0,-7 1-5 15,8 3-6-15,-8 1-6 0,7 0-5 0,-6 2-8 16,-1 1-5-16,1 4-3 0,-1-1-5 16,0 5-4-16,-6 0-1 0,0-2 1 0,0 3 0 15,0-3-1-15,-6 2 2 0,6-1 2 16,-6 0-1-16,6-3 0 0,0-1 2 16,-7-2-1-16,7-2-1 0,0-3 0 15,0 5 7-15,7-8 3 0,-7 2 12 0,6-1 15 16,-6-3 15-16,6 3 10 0,8-5 5 15,-8 0-2-15,0 0-9 0,8-5-14 16,-1 3-8-16,-7-5-16 0,8 3-33 16,4-4-52-16,-4 0-63 0,-1 1-66 0,0 0-107 15,0 0-109-15,7-4-38 0,-1 3 15 16,1 2 45-16,-8-6 56 0</inkml:trace>
  <inkml:trace contextRef="#ctx0" brushRef="#br0" timeOffset="-158355.48">14830 16716 125 0,'-7'0'279'0,"1"0"22"0,-1 0-1 16,1 0-80-16,-1 0-64 0,7 0-32 15,-6 0-18-15,6 3-8 0,0-3-7 0,0 4 1 16,0-4 0-16,0 4 4 0,6 0 10 15,1-1 5-15,-1 1 4 0,7 0-2 16,-6-1-2-16,6 1-9 0,7 0-14 16,-8-4-17-16,8 0-16 0,-1 0-18 0,-5 0-17 15,5 0-37-15,1 0-54 0,0 0-66 16,-1-4-63-16,-6 4-68 0,0 0-105 0,7-4-71 16,-14 1-4-16,7-1 35 0,-6 0 46 15</inkml:trace>
  <inkml:trace contextRef="#ctx0" brushRef="#br0" timeOffset="-157814.55">15149 16511 279 0,'0'-3'361'15,"6"-5"21"-15,-6 4 20 0,7-3-140 0,-7 4-98 0,7-2-48 16,-1 3-18-16,7-3-3 0,1 1 1 16,-8 1 2-16,14 3-1 0,-8 0 2 0,8 3-4 15,-7 1-6-15,7 3-8 16,-1 1-5-16,-6 7-7 0,6-4-5 0,-5 3-7 16,-2 5-7-16,2-1-8 0,5 0-7 0,-12 0-9 15,6 4-6-15,-7 0-7 0,8 1-6 16,-8-2-4-16,-6 1-4 0,6 0-4 15,-6 4 0-15,0-4-4 0,0 0-6 16,-6 4-8-16,0-4-9 0,-2 0-4 0,2-4-3 16,0 5-1-16,-7-9 4 0,6 4 7 15,-6-4 8-15,7 1 7 0,-8-1 6 16,8-2 0-16,0-1 6 0,-1 0 0 16,0-4 1-16,1-2-2 0,0 1 1 0,6-3 2 15,-7 1-1-15,7 0-1 0,0 0 1 16,-6-4 0-16,6 4 1 0,0-4 2 15,6 0 5-15,-6 0 6 0,7 0 9 0,-1 0 9 16,0 0 8-16,8-4 10 0,-2 4 7 16,-4-4 10-16,11 4 6 0,-6-4 7 15,6 4 12-15,1-4 9 0,0 1 3 16,-1-1-5-16,7 2-11 0,0-6-13 0,-6 4-20 16,5 0-22-16,-5 0-31 0,6 1-43 15,-6 3-72-15,-7 0-86 0,7-4-94 16,-1 4-91-16,-6 0-127 0,-6 0-70 15,5 0 10-15,-4 0 54 0,-2 0 78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0-12-28T17:45:23.037"/>
    </inkml:context>
    <inkml:brush xml:id="br0">
      <inkml:brushProperty name="width" value="0.05292" units="cm"/>
      <inkml:brushProperty name="height" value="0.05292" units="cm"/>
      <inkml:brushProperty name="color" value="#FF0000"/>
    </inkml:brush>
  </inkml:definitions>
  <inkml:trace contextRef="#ctx0" brushRef="#br0">15664 8440 66 0,'0'-4'201'0,"6"-3"8"0,-6 0-50 16,0 0-61-16,0-1-37 0,0 1-17 0,7 0-5 15,-7-1-1-15,7 1 1 0,-7-4 1 16,6 4-1-16,-6-1-1 0,6-2 0 16,1 3-1-16,-7-5-1 0,7 4-1 15,-1 1 4-15,-6-3-1 0,7 2 3 16,-7 1 2-16,6-1 0 0,-6 2-3 16,6-2-5-16,-6 0-1 0,0 5-4 15,8-4 1-15,-8 3 1 0,0-3 4 16,0 7 5-16,0-4 3 0,6 0 2 15,-6 4 1-15,-6-3-2 0,6 3-6 0,0 0-5 16,0 3-6-16,-8 1-6 0,2 3-6 16,0 1-2-16,-7 2 2 0,6 6 0 15,-12 1 2-15,5 3 0 0,-5 1 4 16,6 1 2-16,-6 3-1 0,-1-3 1 16,0 8 0-16,-6-5-2 0,7 1-3 15,-1 3-5-15,-6-4-3 0,7 5-3 0,-1-5-4 16,0 4-1-16,1-2-3 0,-1-2 0 15,8 1-3-15,-8-4-1 0,6-1-10 16,8 2-13-16,-7-4-18 0,0-5-24 16,13 1-23-16,-7-4-21 0,1-4-15 15,6 0-10-15,0 1-15 0,0-8-25 16,6 0-74-16,1-4-29 0,6-4-8 0,-6 1 11 16</inkml:trace>
  <inkml:trace contextRef="#ctx0" brushRef="#br0" timeOffset="336.62">15794 8465 75 0,'20'-9'231'16,"-8"-3"13"-16,2 4-17 0,-1 1-95 15,-7 0-56-15,8 4-27 0,-8-1-16 16,0 0 1-16,1 4 4 0,-7 0 4 0,7 4 7 15,-7 0 9-15,0 3 8 16,-7 0 1-16,0 0-1 0,1 9 1 0,-7-2-3 16,0 4-4-16,0 0-4 0,-1 4-7 15,-4 4-7-15,4-1-5 0,-5 5-5 16,-1-1-5-16,0 4-5 0,1-4-5 16,-1 5-3-16,8-1-6 0,-8-4-1 15,0 0-4-15,7 1-4 0,-6-5-1 16,6-2-1-16,-1-2 0 0,2-3-6 0,-1 1-19 15,6-9-28-15,1 1-36 0,6-3-51 16,-7-8-80-16,7 3-81 0,0-6-26 16,7-1 6-16,-1-4 23 0</inkml:trace>
  <inkml:trace contextRef="#ctx0" brushRef="#br0" timeOffset="1333.93">16023 8576 249 0,'0'-4'270'0,"0"1"13"15,0-1-58-15,0 0-88 0,0 4-48 16,0 0-35-16,0-4-11 0,0 4-11 16,0 4-4-16,0-4-4 0,0 4 1 15,6 0 6-15,-6 3 8 0,0 1 3 16,6-2 3-16,-6 5 1 0,0 3 2 0,6-2-2 15,-6 3 2-15,8 4 2 16,-8-5-3-16,6 4 0 0,-6 0-1 0,6 1-1 16,-6-1-1-16,7 1-3 0,0-4-1 15,-7-1-2-15,0 1-4 0,6-1-3 16,-6-3-3-16,7 0-6 0,-1-1-2 16,-6-2-3-16,0-4-2 0,6 3 3 15,-6-3 5-15,0-4 5 0,0 4 5 16,0-4 1-16,7 0 0 0,-7 0-4 15,0-4-6-15,0 0-7 0,7-3-4 0,-7-1-5 16,6-2-2-16,-6-1-2 0,6-1 1 16,-6-2-3-16,7-4-1 0,-7 4 0 15,7-5-1-15,-1 0-1 0,1-3-1 16,-1 4 0-16,1-4 0 0,-1 4 0 16,1 3 0-16,-1-3-1 0,0 2 1 15,2 7-1-15,-2-3 1 0,0 4 1 16,1 1 1-16,6 4-1 0,-13-1 1 0,6 4 0 15,7 4 1-15,-6-1 1 0,0 2 1 16,-1 5 1-16,0-3-1 0,1 7 2 16,6-2 0-16,-7 3 2 0,1 4 0 15,-1-5-2-15,1 4-3 0,0 0 0 16,-1 1-1-16,8-1-4 0,-8 1 2 16,0-4 1-16,0-1-1 0,1 4-1 0,-7-7 1 15,7 4-13-15,-1-4-22 16,1-1-30-16,-7 1-35 0,6-3-38 0,-6 0-40 15,6-2-29-15,2-2-29 0,-8 1-55 16,6-5-42-16,-6 3-2 0,6-3 17 16,-6 0 32-16</inkml:trace>
  <inkml:trace contextRef="#ctx0" brushRef="#br0" timeOffset="1652">16485 8719 8 0,'0'-4'259'0,"0"0"17"15,0 0 16-15,0 1-64 0,0-1-91 0,0 4-47 16,0 0-19-16,6 0-11 0,-6 0-6 16,0 4 2-16,0-1 4 0,0 5 3 15,0-1 2-15,8 5 5 0,-8-2 4 16,0 2-2-16,0 2 5 0,0 1 1 15,0-1-2-15,0 1-6 0,6-1-5 16,-6 5-6-16,0-5-7 0,0 1-10 16,0 0-6-16,6 0-7 0,-6-1-8 0,0 1-7 15,0-4-6-15,0 0 0 0,6 0-28 16,-6-1-48-16,0-2-65 0,0-4-98 16,7-1-128-16,-7 1-72 0,7-4-12 15,-1-4 27-15,1 1 54 0</inkml:trace>
  <inkml:trace contextRef="#ctx0" brushRef="#br0" timeOffset="2908.29">23666 8378 1 0,'0'0'238'16,"0"0"14"-16,0 0 14 0,6 0-80 0,-6 0-68 16,0 0-31-16,0 0-20 0,0 0-12 15,0 4-4-15,0-1 0 0,0 2 3 16,-6 1-4-16,6 5 3 0,-7-3 8 16,0 3-3-16,1 3-1 0,0 2-3 0,-8 1 0 15,2-2-2-15,-2 8-2 16,1-6-6-16,1 2-4 0,-2-1-5 0,2 3-8 15,-2-1-6-15,1-3-7 0,7-2-4 16,-8 4-3-16,8-1-4 0,0-3 2 16,0-1-4-16,-2-3-1 0,2 4-7 15,6-9-16-15,0 6-22 0,6-9-27 16,-6 2-25-16,14-2-27 0,-8-3-25 16,7-3-13-16,0-2-12 0,-6 2-22 15,13-4-27-15,-8 0-24 0,-6-1 3 0,14 1 14 16</inkml:trace>
  <inkml:trace contextRef="#ctx0" brushRef="#br0" timeOffset="3187.55">23685 8646 86 0,'13'-15'211'0,"6"4"-1"16,-11 0-18-16,4 0-45 0,1-1-37 15,1 2-20-15,-8-1-11 16,6 0-4-16,-4 4-6 0,-2-4-4 0,7 3-2 0,-6 1-1 16,-1 0 3-16,-6 4-3 0,7-2-6 15,-7 1-6-15,0 4-7 0,6-3-1 16,-6 6-3-16,-6 1 3 0,6 1 4 15,0 1 7-15,-7 5 8 0,1 1 2 16,-1-2-3-16,0 5-4 0,1-1-2 16,0 1-7-16,-2 4-8 0,2-5-9 0,-6 5-7 15,5-1-4-15,0-4-6 16,1 5-5-16,-1-5-1 0,1 5-4 0,0-5-1 16,-2 5-1-16,2-9-1 0,0 5-11 15,-1 0-22-15,0-4-37 0,7 0-41 16,-6 0-48-16,6 0-58 0,0-3-113 15,0-2-44-15,0-2-1 0,0 3 22 0,0-3 37 16</inkml:trace>
  <inkml:trace contextRef="#ctx0" brushRef="#br0" timeOffset="4028.01">24037 8465 19 0,'0'-2'254'0,"0"2"20"16,0-5 18-16,0 3-76 0,0 2-76 15,-6-5-44-15,6 5-16 0,0 5-8 16,0-5-4-16,0 2-1 0,0 5 0 15,0 1 9-15,0 4 8 0,0-5 7 16,6 7 5-16,-6-3 4 0,6 3 8 0,1 2 0 16,-1-2-3-16,-6 1-5 0,7 3-3 15,0-3-10-15,-1-1-9 0,0 1-15 16,2 4-12-16,-2-5-10 0,-6 1-11 16,6-1-8-16,-6 1-6 0,6-4-4 15,-6 4-2-15,0-5-3 0,7 2-3 16,-7-5-1-16,0 1-4 0,0-1 2 0,0-4 3 15,0 1 9-15,0 0 15 16,0-1 15-16,0-3 18 0,0 0 2 0,0 0-2 16,0-3-8-16,0-1-14 0,0 0-15 15,0-2-13-15,0-3-5 0,0 3-3 16,0-5-2-16,0-1-1 0,0 2-1 16,7-5-2-16,-7 3 1 0,6-2 0 15,1-1 0-15,-1 1-1 0,0-4 1 16,2 7-2-16,-2-4-1 0,0 1 0 15,0 2-1-15,2 2 2 0,-2-2-2 0,0 1 2 16,1 7 1-16,-1-3-3 0,1 0 2 16,0 4 1-16,-1-1 0 0,-6 4 1 15,6-5 0-15,2 5 3 0,-2 5-1 16,0-5 0-16,0 4 1 0,-6-1 1 16,7 4 0-16,0 0 0 0,-1 1 1 15,1 3 1-15,-1-1-1 0,-6 2-1 0,6 3 0 16,2-5 0-16,-8 5 0 0,6-1-2 15,0 1 1-15,-6 0 0 0,6 0 1 16,2-1 0-16,-8 1-2 0,6 3 1 16,0-6-2-16,-6 2-5 0,7 1-17 15,-7-4-33-15,6 0-47 0,-6 0-55 16,0-4-59-16,7 0-51 0,-7 1-40 16,7-1-41-16,-7-3-62 0,0-4-6 0,0 4 25 15,0-2 40-15,0-2 49 16</inkml:trace>
  <inkml:trace contextRef="#ctx0" brushRef="#br0" timeOffset="4570.09">24415 8693 115 0,'0'-3'275'0,"0"-5"19"16,7 4 10-16,-7 1-107 0,0-1-73 16,0 0-38-16,6 1-17 0,-6 3-13 15,7-3-6-15,-1 3-5 0,0 0 0 0,1 0 2 16,0 0 3-16,-1 3 3 0,0-3-2 16,1 3 1-16,0 1-2 0,-1 3-7 15,1-3-8-15,-1 4-5 0,1-1-2 16,-7-4-2-16,6 8-2 0,-6-3 0 15,0 3 2-15,7-5-2 0,-7 6-3 16,-7-1-6-16,7 0-3 0,0-3-2 16,-6 2-6-16,6 1-1 0,-7 1-1 0,7-2-1 15,-6-3 1-15,6 1-2 0,0-1 0 16,-7 1 0-16,7-4 0 0,0 2 0 16,0-2 0-16,0-4 2 0,0 4 0 15,0-1 0-15,0-3 0 0,0 4 2 16,0-4 1-16,0 0 2 0,0 0 2 15,0 0 5-15,0 0 5 0,0 4 6 16,7-4 6-16,-7 0 10 0,0 0 8 16,6 0 7-16,1 0 11 0,6 0 7 0,-7 0 5 15,8-4 5-15,-2 4 4 0,1 0 11 16,7-4-5-16,-7 1-8 0,0-1-10 16,7 0-13-16,-8 0-15 0,1 2-23 15,1 2-11-15,-2-4-14 0,-4 4-42 16,-2 0-74-16,7 0-92 0,-13 0-110 15,6 0-159-15,-6 4-76 0,-6-2-6 16,6 2 46-16,-7 0 78 0</inkml:trace>
  <inkml:trace contextRef="#ctx0" brushRef="#br0" timeOffset="8092.18">21346 8646 148 0,'0'0'227'0,"0"0"-9"0,0-4-36 16,0 4-51-16,0-4-36 0,0 1-21 16,0 3-10-16,0-4-6 0,0 4-4 15,0-4-6-15,0 4 0 0,0-4-3 0,0 4-2 16,0 0-5-16,0 0-2 0,-7-3 1 15,7 3-4-15,0 0-1 0,0 0-4 16,0-5-2-16,0 5-5 0,0 0-7 16,0 0-3-16,0 0-4 0,0 0-2 15,0 5-2-15,0-2 5 0,0 1 4 16,0 0 4-16,7 3 6 0,-7 1 4 16,0-2 2-16,0 6 2 0,0-1 0 15,0 0 2-15,6 3 0 0,-6 1-1 0,0 0 0 16,0-1-1-16,7 5-2 0,-7-4-2 15,0-1-4-15,7 5-1 0,-7-2-2 16,6-2-2-16,-6 3-1 0,0 1 1 16,6-5-2-16,-6 1 0 0,0 0 3 15,7 0-2-15,-7-1 1 0,7-3-1 16,-7 3-1-16,6-6-1 0,-6 3-2 16,0-3-1-1,6-1-3-15,-6 0 0 0,7 0-3 0,-7-3 1 0,0 0-3 0,0 0 0 16,0-1 0-16,7 1-6 0,-7 0-6 15,0-4-29-15,6 0-46 0,-6 0-55 16,7-4-75-16,-1 0-120 0,8 1-60 16,-8-5-7-16,6 4 26 0,-5 2 44 15</inkml:trace>
  <inkml:trace contextRef="#ctx0" brushRef="#br0" timeOffset="9777.44">29322 8646 3 0,'0'0'264'0,"0"0"24"0,-7 0 22 0,7 0-47 16,-7 0-78-16,1 0-33 0,-1 0-18 15,1 0-7-15,0 0-7 0,-2 0-9 16,8 0-12-16,-6 0-10 0,0 0-6 16,6 3-7-16,-6-3-8 0,6 0-5 15,0 0-5-15,0-3-4 0,0 3-6 16,0 0-3-16,0 0-5 0,0 0-5 15,0 0-2-15,6 0-3 0,-6 0-2 0,6 0 1 16,8 0 1-16,-8-4 1 0,7 4 0 16,-7 0-3-16,8 4-3 0,-2-4-6 15,-5 3-4-15,6 0-3 0,-7 2-4 16,1-1 0-16,0 2 1 0,-1 2 1 16,1-1 1-16,-1 1-2 0,0-1 1 15,1 3-1-15,0-2-2 0,-1 3 1 16,0-3-1-16,2 2 2 0,-8-3-1 0,0 5 1 15,0-5 0-15,0 5-1 0,0-2-1 16,0-3 1-16,-8 1-4 0,8 3 0 16,-6-4-1-16,0 0-1 0,-1 4 0 15,0-7-2-15,1 4-1 0,6-2 1 16,-6 2-1-16,6-5 1 0,-7 5 0 16,1-4-1-16,6 0 1 0,-7-1 4 0,7 0-2 15,0 1-1-15,-7 1 0 0,7-2-1 16,0-3-2-16,-6 3-2 0,6-3 2 15,0 4 1-15,0-4 0 0,0 0 1 16,0 4 0-16,0-4 0 0,0 0-1 16,0 0 0-16,0 0-1 0,6 0 1 15,-6 0 0-15,7 0 1 0,0 0 0 16,-1 0 0-16,1 0 1 0,5-4 1 16,2 4 2-16,-2-4 1 0,8 1 3 15,-7 3 1-15,0-3 5 0,6-2 5 0,-5 5 3 16,6-4-1-16,-7 1 2 0,-1 0-2 15,2-1-3-15,-2 4-4 0,2-4-5 16,-8 4-3-16,1-4-3 0,-1 4 0 16,-6 0-2-16,7 0 0 0,-7 0 0 15,0 0-8-15,0 0-26 0,0 0-48 16,-7 0-65-16,1 0-72 0,-1 0-82 0,1-4-99 16,-8 4-85-16,8-3-10 0,-7 3 32 15,0-4 55-15,7 4 74 0</inkml:trace>
  <inkml:trace contextRef="#ctx0" brushRef="#br0" timeOffset="12203.78">18700 8693 141 0,'0'0'234'0,"0"0"-1"15,0-3-36-15,0 3-49 0,0 0-37 16,0 0-22-16,0 0-16 0,0 0-7 16,0 0-9-16,0 0-4 0,0 0-2 15,0 0-4-15,0 0-2 0,0 0-3 16,0 0-6-16,0 0-4 0,0 0-4 16,7 0-4-16,-7 0-7 0,0 0-2 0,0 0-1 15,0 0 3-15,0 3 3 0,0 1 3 16,0-1 2-16,6 4 1 0,-6 1 1 15,0-1 1-15,7 5-3 0,-7-2 0 16,7 2-1-16,-7 2-1 0,6 1 1 16,-6-4-4-16,6 4-1 0,-6-1-1 15,7 1-2-15,-7 0-4 0,7-5-4 16,-7 5 0-16,0-4-4 0,6 1-1 16,-6-2 0-16,6 1-1 0,-6 0 0 15,0-4-1-15,0 0 0 0,0 1-1 0,7-1-3 16,-7 0-15-16,0-2-26 0,0-3-45 15,0 2-66-15,0 0-111 0,0-4-78 16,0 0-28-16,0 0 4 0,0 0 33 16</inkml:trace>
  <inkml:trace contextRef="#ctx0" brushRef="#br0" timeOffset="13923.94">26748 8734 235 0,'0'0'257'15,"-7"0"16"-15,7 0-74 0,-6-4-66 16,6 4-34-16,-6 0-17 0,6 0-8 16,-8 0-7-16,8-4-4 0,-6 4-4 15,6 0-1-15,0 0-1 0,-6-4 0 0,6 4 0 16,0 0-4-16,0 0-1 0,0-3-3 16,0 3-1-16,0 0-4 0,0 0-1 15,0 0-2-15,0 0-4 0,0 0-4 16,0-4-5-16,0 4-6 0,0 0-3 15,6 0-5-15,-6 0-2 0,0 0-4 16,6-4 0-16,2 4-2 0,-2 0 0 16,0 0-1-16,1 4-1 0,-1-4-1 0,7 0-1 15,-6 4 0-15,-1-4-1 16,0 3-1-16,2 1 0 0,-2 4 1 0,0-6 2 16,1 6 0-16,0-1 1 0,-7 1 2 15,0 3 3-15,0 1 1 0,0-2 2 16,0 1 0-16,-7 0 0 0,0 3-4 15,1-2 0-15,0-1-3 0,-2-1 0 0,2 1-2 16,0 1-1-16,-1-2 0 16,1-1-2-16,-1 1 2 0,1-3 0 0,-7 5 0 15,7-5 0-15,6 0-1 0,-8 0 0 16,2 1-2-16,0-1-1 0,-1 1 1 16,0-6 0-16,7 6 1 0,-6-4 0 15,0 3 0-15,6-3 0 0,-7 0 0 16,7-1 0-16,0 1 3 0,0-4 6 15,0 3 7-15,0 1 10 0,0-4 8 16,7 0 9-16,-7 5 6 0,12-5 4 0,-5 0 1 16,6-5 3-16,1 5 0 0,5 0 0 15,0-4-2-15,0 4-3 0,1-3-4 16,0-1-9-16,-1 4-9 0,1-3-8 16,0 3-8-16,-8 0-7 0,2 0-31 15,-1 0-77-15,-1 0-129 0,-4 3-176 16,-2 1-92-16,-6-1-48 0,-6 1 0 0,-2 1 60 15</inkml:trace>
  <inkml:trace contextRef="#ctx0" brushRef="#br0" timeOffset="32207.5">14823 17676 27 0,'14'-4'2'15,"-2"-3"0"-15,8 0 6 0,-7-1-2 0,7 1-3 16,-8 0-4-16,8-5-1 16,0 5-6-16,-1-4-20 0</inkml:trace>
  <inkml:trace contextRef="#ctx0" brushRef="#br0" timeOffset="66194.33">14810 5821 30 0,'7'-4'223'15,"-7"0"9"-15,0 1-15 0,0-1-76 16,6 1-52-16,-6-1-34 0,0 1-12 15,0-1-7-15,0 0-1 0,0 0-5 16,0 1-2-16,0-1-2 0,0 4 3 16,0-4-1-16,0 1 0 0,0 3 0 0,0 0-5 15,0-3-5-15,7 3-7 0,-7 0-4 16,0 0-4-16,0 0-5 0,0 0 0 16,0 3-1-16,0 0 0 0,0 1 1 15,0 3 0-15,7 1 3 0,-7 3 0 16,0-1 1-16,6 2 0 0,-6 3 2 15,6-1 0-15,-6 1 1 0,0-1 0 16,7 5 1-16,-7-1-2 0,0 0-2 0,0 0-1 16,7 1-2-16,-7-1 0 0,0 0 2 15,6 1 2-15,-6-1 1 0,0-3 2 16,0-1 2-16,0 1-1 0,6 0-2 31,-6-4-1-31,0-1 0 0,0 2-1 16,0-2 1-16,7 1-4 15,-7-3-11-15,0-1-17 0,6 1-27 0,-6-1-55 16,0 0-97-16,7-2-51 0,-7-5-16 0,0 0 4 0</inkml:trace>
  <inkml:trace contextRef="#ctx0" brushRef="#br0" timeOffset="66724.27">15097 5854 22 0,'7'-12'225'0,"6"6"13"0,-1-2 8 0,2 1-101 16,-8 3-53-16,7-3-29 0,7 3-15 15,-7 1-9-15,0-1-7 0,-1 4-6 16,2 0-6-16,-1 4-2 0,0-1-1 15,0 1 0-15,-7 3 1 0,8 4 0 16,-8 1 0-16,-6-2-3 0,6 5-3 16,-6-1-3-16,0 5-4 0,-6 0-4 0,0-2-4 15,6 5-3-15,-14-3-1 0,8 3 0 16,0-4 4-16,-1 1 2 0,-6-1 3 16,6 0 3-16,1-4 3 0,0 1-3 15,-2-1 5-15,-4-2-3 0,12-1-2 16,-6-4-1-16,-1 0-2 0,7 0 2 15,0-3-4-15,-7 4 1 0,7-5 3 16,0 1 2-16,0 0 3 0,0-4 5 0,7 4 5 16,-7-4 9-16,7 2 4 15,-1-2 4-15,0 0 1 0,0 0-2 0,8 0-3 16,-1 0-8-16,7-2-5 0,-8 2-4 16,8-4-5-16,-7 0-4 0,7 0-1 15,-1 1-4-15,0 3-6 0,1-3-19 16,0-2-27-16,-7 1-31 0,7 1-47 15,-1-1-108-15,-6 1-53 0,0-1-13 16,7-3 10-16,-8 3 23 0</inkml:trace>
  <inkml:trace contextRef="#ctx0" brushRef="#br0" timeOffset="67520.68">15794 5905 166 0,'7'-11'235'0,"6"0"15"0,-13-3-63 0,6 2-54 16,0 1-30-16,2 1-15 0,-8 2-6 15,0-3-10-15,0 4-12 0,-8-4-9 16,8 4-8-16,-6-1-12 0,0 5-9 16,0-5-6-16,-8 5-5 0,8-4-4 15,-7 2-3-15,-1 2 0 0,2 3-1 0,-2-3-1 16,-5 3 0-16,6 0-1 15,0 0 0-15,-7 3 0 0,8-3-1 0,-2 3 2 16,1-3-2-16,7 5 1 0,-7-1-1 16,6-1 0-16,1-3-1 0,6 3 0 15,-6 1 1-15,6 3 0 0,0-3-1 16,0 4 1-16,6-1-1 0,-6 0-1 16,6 0 0-16,1 1 0 0,6-1 2 15,-7 1 1-15,7-2 0 0,7 2 1 0,-7-1 1 16,0 1 1-16,7-1-4 0,-1 0-3 15,-5 1-1-15,4 3-5 0,2-4-1 16,-7 1-4-16,7 2 1 0,-8-3 1 16,2 5-2-16,5-2 3 0,-5-3 2 15,-8 5-1-15,7-1-1 0,0 0 4 16,-7-1 1-16,8 2 1 0,-8 3 4 0,1-4 1 16,-7-1 7-16,6 2 1 0,-6-2 1 15,6 1 5 1,-6 0 0-16,-6 1 1 0,6-2 1 15,-6 1 1-15,-1 0 0 0,1 0 1 16,-8-4-1-16,8 4-1 0,-7-3 0 31,0-2 0 32,7-1 2-63,-8 2-1 15,1-2 2-15,1-3 4 0,4 2 7 0,-4-4 6 0,-1 0 4 16,6 0 5-16,-6-4 6 0,7 4-1 16,-1-2-1-16,0-3-2 15,1-2-3-15,0 0-6 0,0-5-8 16,6 1-8 0,-8 0-7-1,8-3-5-15,0-4-6 0,0-1-1 0,0 2 1 16,0-6 0-16,8 0 1 15,-8 2-1 1,6 3-4-16,0-4-14 0,7 8-24 16,-6-5-26-16,6 8-24 15,-7 0-27-15,8 0-28 16,4 4-15 0,-4 3-13-16,5 0-37 0,-5 1-60 0,-2 3-19 0,8 0 6 0,-7 0 16 15</inkml:trace>
  <inkml:trace contextRef="#ctx0" brushRef="#br0" timeOffset="67662.39">16191 6059 182 0,'0'4'225'0,"0"0"10"0,0 3-76 0,0-7-41 0,0 3-19 0,0 2-13 0,0-3-5 0,0 2-7 0,0-4-10 0,0 4-7 0,0 0-11 0,-6-4-10 15,6 3-8-15,0 1-8 0,0 0-6 16,0 0-14-16,0-2-26 0,0 3-41 0,0-2-104 16,0 1-77-16,0-4-41 0,0-4-14 15,-6 4 13-15</inkml:trace>
  <inkml:trace contextRef="#ctx0" brushRef="#br0" timeOffset="68357.15">16387 5842 201 0,'7'-2'239'0,"-1"-2"8"16,-6 0-79-16,14 4-66 0,-8-4-39 0,0 4-20 15,0 0-10-15,8 0-4 0,-1 4-4 0,-7 0-4 0,8 2 0 16,-2-2 1-16,-4 7 1 16,-2-3 2-16,0 6 0 0,0-2-3 15,1 6-3-15,-7-3-6 16,0 3-5-16,0 1-4 0,-7-2-3 0,1 2 2 15,0-1-1-15,0 1 4 0,-2-1 0 16,2 0 3-16,-7-4 1 16,6 1-1-1,1-3 1-15,-7 2-2 16,7-7-1-16,-2 4-3 0,2-4 0 16,6 0-1-16,-6 2 0 0,6-6-2 0,-6 0 0 15,6 1 1-15,0 0 3 0,0 0 2 0,0-2 2 0,0 3 5 0,0-5 7 16,6 4 1-16,0-1 2 0,-6-3 3 0,14 0 1 0,-8 5-1 0,7-5 0 15,-7-5 2-15,8 5 3 0,-2 0-1 16,8-3-3-16,-7-1-1 0,0 4-7 16,6-5-6-16,-5 3-6 15,6-2-5-15,-8 4-3 16,1-4-2 0,1 0-3 46,-2 4-15-62,2 0-36 0,-2-3-40 0,-5 3-56 0,-1-3-108 0,8 3-56 16,-8-5-16-1,0 1 21-15,8 1 31 0</inkml:trace>
  <inkml:trace contextRef="#ctx0" brushRef="#br0" timeOffset="68848.11">17280 6059 95 0,'6'4'205'0,"-6"0"-4"0,7-1-30 0,-7 4-52 16,0 0-35-16,7 1-14 0,-7-1-10 15,0 5-8-15,0 2-4 0,0-3-5 16,0 0-3-16,0 3-1 0,-7-3-3 16,7 3-1-16,-7 3-5 0,7-3-2 15,-6 1-3-15,-1-1-5 16,1-3-4-16,0 3-6 0,-8-3-10 0,8 4-17 0,0-5-22 15,-1-1-29-15,-6-1-106 0,6-2-67 16,1 2-29-16,-8-5-5 0,8-3 8 16</inkml:trace>
  <inkml:trace contextRef="#ctx0" brushRef="#br0" timeOffset="75605.82">18466 5719 133 0,'0'-4'227'0,"7"4"13"15,-7-4-55-15,0 0-71 0,0 4-37 16,6 0-16-16,-6-3-9 0,0 3-6 16,0 0-6-16,0 0-4 0,0 0-7 0,0 0-5 15,0 0-5-15,0 0-6 16,0 0-4-16,0 0-3 0,0 0-1 0,0 3-2 15,6 1-1-15,-6 0 3 0,7 0 0 16,-1 6 3-16,-6-3 3 0,7 5 6 16,-7 3 2-16,7-1 1 0,-1 1-1 15,-6-1-1-15,6 5 0 0,-6-2-8 16,7-2-2-16,-7 4-2 0,0-4 1 16,7 3-2-16,-7-3-2 0,0-1-4 0,0 1 0 15,6-1 0-15,-6-3 0 0,0 1 1 16,0-2-1-16,6 1 1 0,-6 0-10 15,0 1-15-15,7-5-21 0,-7 4-26 16,7-4-43-16,-1 4-99 0,-6-7-44 16,7-1-12-1,-1 2 6-15</inkml:trace>
  <inkml:trace contextRef="#ctx0" brushRef="#br0" timeOffset="76095.15">18727 5770 86 0,'12'-12'251'0,"8"2"14"0,-7-2 9 0,7 5-118 0,-8-3-62 0,8 2-31 16,0 1-16-16,6-1-10 0,-7 4-7 0,1 1-7 15,0 3-4-15,-1 0-5 16,1 3-2-16,-8 5-1 0,2-1 0 0,-1 5 0 16,0-2 1-16,0 5 1 0,-7-4-1 15,0 7-1-15,-6-3 0 0,8 3 0 16,-8 1 1-16,0-4 0 0,0 2-1 16,0 2 0-16,-8-4 0 0,8 3 0 0,-6 0-1 15,0-3 0-15,-1-1 1 0,1 1-2 16,-1-4-1-16,1 4-4 0,-1-8 0 15,1 4-1-15,-1 0 0 0,7-3-1 16,-7-1 4-16,7 0 4 0,0 0 4 16,0-3 5-16,7 4 6 0,-7-5 5 15,7 1 4-15,-1-1 0 0,7 2 0 16,0-3-1-16,0-2-5 0,7 4-8 16,-7-4-5-16,6-4-5 0,1 4-8 15,-7-2-3-15,13 2-8 0,-13-5-18 0,7 5-37 16,0 0-35-16,-2-3-34 0,-4 3-46 15,5 0-96-15,-5 0-35 0,-2-4 6 0,2 1 22 16</inkml:trace>
  <inkml:trace contextRef="#ctx0" brushRef="#br0" timeOffset="76646.07">19626 5678 99 0,'13'-15'261'15,"-7"4"13"-15,0 1 12 0,8-1-119 16,-14 0-61-16,6 3-26 0,1 1-15 0,-7 0-3 16,6 0-6-16,-6 2-6 0,0 2-8 15,0-1-7-15,0 4-10 0,-6 4-8 16,-1-4-5-16,7 8-4 0,-6-1-1 15,-8 3 1-15,8 5 0 16,-7-1 1-16,0 9-2 0,0-5-2 0,0 4-2 16,0 4-3-16,-7 0-3 0,8 3-3 0,5 0-1 15,-6-3 0-15,0 3 0 16,7 0-2-16,-2 1 0 0,2-1 2 0,6-4 4 16,0 1 5 30,0-4 5-46,6 0 2 0,2 0 5 0,-2-4 1 0,0-3 5 0,8 0 0 16,-8-5 1-16,7 2 7 0,0-5 1 0,0-4 3 0,0 1 1 0,0-4-2 0,7-4 0 0,-7 1-2 16,-1-4 1-16,2-1 0 0,-1 1 2 15,0-5 4-15,-7-2 2 0,1 3 3 0,-7 0 0 16,0-3-3-16,0-1-3 16,-7 3-7-16,-6-2-7 15,0 3-6-15,1 0-9 0,-8 1-5 0,0-2-8 16,-6 5-10-16,7-1-17 0,-1 6-27 15,1-3-33-15,5 5-35 16,2-3-30-16,-2 6-22 0,2-3-25 16,5 5-81-1,0-3-23-15,1-2 7 0,6 4 18 16,6-4 23-16</inkml:trace>
  <inkml:trace contextRef="#ctx0" brushRef="#br0" timeOffset="76840.48">19815 6007 106 0,'12'4'267'0,"2"-4"13"15,-8 0 10-15,1 0-123 0,-1 0-63 16,0 4-38-16,2-4-20 0,-2 0-14 16,-6 0-9-16,6 0-9 0,-6 0-6 15,0 4-11-15,7-4-20 0,-7 3-28 16,0 1-45-16,7-4-100 0,-7 0-55 0,6 0-22 15,-6 0 2-15</inkml:trace>
  <inkml:trace contextRef="#ctx0" brushRef="#br0" timeOffset="77707.59">20381 5564 229 0,'0'-7'265'0,"0"4"15"0,7-5-62 0,-7 4-79 0,0 4-40 0,0-3-25 0,0-1-18 0,0 4-12 0,0 0-10 0,0 0-7 16,-7 0-5-16,1 4 0 0,6-1 1 15,-6 1 5-15,-7 0 0 0,6 3 0 16,-6-3-3-16,-1 4-1 0,-5-2-1 31,6 2-1-31,-6-5-2 0,-1 5 0 0,0-2-1 0,1-1-2 16,-1-2-1-16,8 5-1 15,-8-4-2-15,7-4 0 32,0 3 1-32,0-3 0 0,-1 0 3 0,8 0 1 15,0 0 3-15,-7 0 1 0,13 0-3 0,-7 0-2 0,1 0-4 0,6 4-3 0,-7-4-5 0,7 0-1 16,0 4-1-16,0-1 0 0,0 5 1 0,0-1 1 0,0 0 1 78,0 4-1-78,7 0 0 0,-7 3 0 0,0-2-3 0,6 3 0 0,-6-1-2 16,0-3 0-16,7 3 0 0,-7 1-2 0,0 0 1 15,0 0-1-15,7-1 1 16,-7-3-1-16,0 3 0 0,0-2 0 0,0-1 1 15,0 0-1-15,6-4 0 0,-6 1 1 0,0 3-1 0,0-8 1 16,0 1 2-16,6 0 2 0,-6 0 0 0,6-1 2 0,-6-3 0 0,14 0-2 0,-8-3-2 16,7 3-1-1,1-4-3-15,-2 0-3 0,2 0 0 16,5 1 4-16,1-1 1 0,-1 0 2 0,0 1 4 0,8-2-4 0,-8 5 5 16,0-3 0-16,8-1 1 0,-7 4-1 0,-1-3 5 0,0 3 2 15,1 0-7-15,0 3-1 16,-7 1-2-16,7-1-2 15,-8 2-6-15,2 2 1 0,-8 0 3 16,0 5 0-16,1-5-1 0,-1 3 1 16,1 5 2-16,-7-3 2 0,0 2 5 0,0 1 1 0,-7-1 4 0,1 1 5 0,-1 0 8 15,1-1 3-15,-7 1 3 16,6-4 4-16,-5 3 3 0,-8-3-2 16,7 3-4-16,-7-2-5 15,8-5-6 1,-8 4-7-16,0-4-5 0,7 0-5 0,-7 2-4 0,8-6-2 15,-8 4-19-15,7-3-40 0,-7 0-60 0,8-4-71 16,-2 2-111-16,1-2-85 0,0 0-30 0,0-2 16 16,-7-2 48-16</inkml:trace>
  <inkml:trace contextRef="#ctx0" brushRef="#br0" timeOffset="80772.78">24682 5675 30 0,'0'-4'240'0,"0"4"12"16,6-4 4-16,-6 0-89 0,0 4-65 15,0-3-34-15,0-1-14 0,0 4-5 16,0-4-2-16,0 4 2 0,0-3-6 0,8 3-6 16,-8-3-8-16,0 3-9 0,0 0-5 15,0 0-10-15,0 3 2 0,0 0 3 16,6 1 9-16,-6 3 5 0,0 1 13 16,6 3 1-16,1 3 1 0,-7 1-2 15,6 0-3-15,1 3-3 0,-7 1-11 0,6-5 1 16,1 5-3-16,-7-2-5 0,6 2-4 15,0 3-3-15,-6-7-4 0,8 2-2 16,-8 2-1-16,6 0-1 0,-6-1-2 16,0-4-2-16,6 1 0 0,-6 0-12 15,0-1-28-15,0 1-28 32,0-4-28-32,0-3-42 0,0 3-107 0,0-4-46 15,0-4-3-15,7 1 12 0,-7-4 20 0</inkml:trace>
  <inkml:trace contextRef="#ctx0" brushRef="#br0" timeOffset="81248.81">24911 5836 196 0,'6'-11'266'0,"-6"-1"9"0,0 5-40 0,6-3-93 0,0 2-50 0,-6-3-27 0,7 4-14 0,0 0-5 0,6-4-5 16,-7 3-5-16,8 0-2 0,-2 1 0 0,8-1-2 0,-7 6-1 0,7-2 0 16,-8 4-3-16,8-4-5 0,0 8-3 15,-7 0-2-15,-1-2 1 0,2 10 1 0,-2-4 1 16,2 3 6-16,-8 4 1 16,1-1-2-16,-1 1-1 0,1 2-1 0,-7-2-4 15,7 3-6-15,-7 1-1 0,-7-1-4 16,7 1-1-16,-7-1-9 0,1 0 0 15,-1 0 1-15,1 1 0 0,0-4 1 16,-8 2-1-16,8-5 8 0,-1 3-1 0,0-4-3 16,1-4 1-16,6 0-1 15,-6 1 7-15,6-5 6 0,-7 1 10 16,7-4 7-16,0 3 3 0,7-3 5 16,-7 0-7-16,6 0-10 0,0-3-7 0,8-1-6 15,-8-3-4 1,14 3-4-16,-7-3-4 0,7 0 0 15,-2-2-22-15,2 3-30 0,7-5-39 16,-8 3-39-16,7-3-39 16,0 4-46-16,-6-4-74 0,6 0-36 15,0 1 1 1,-7-2 20 0,7 1 32-16</inkml:trace>
  <inkml:trace contextRef="#ctx0" brushRef="#br0" timeOffset="81765.05">25653 5777 83 0,'0'-10'261'0,"6"-2"15"0,-6-2 15 0,0 2-107 0,8 2-64 0,-8-2-30 0,-8 1-16 0,8-3-6 0,0 7-8 0,-6-5-7 0,0 1-5 0,-1 5-7 15,0-3-6-15,1 3-7 0,-1-2-3 16,-5 5-6-16,4-1-5 16,-4 0-2-16,-2 4-4 0,8-4-2 0,-7 8-3 15,0-4-2-15,0 4-1 0,7 3 0 0,-8-3 0 16,8 3-1-16,-7 1 1 0,13-1 1 15,-7 4 2-15,1-4 1 0,6 4 1 16,0 0 1-16,6 0 2 0,1 0 1 16,6-1 1-16,1 5-1 0,-2-3 1 15,1 3 0-15,7-5-3 0,0 5 0 16,-8-4-3-16,8 3-1 0,-1-2-1 0,1 3-1 16,-6-1-1-16,4 1 0 0,-4-5-1 15,-1 5-1-15,-7 0-2 0,0 0 0 16,8-1 1-16,-14 1 0 0,6-1 1 15,-6 1 3-15,0-4 4 0,-6 0 2 16,6 0 1-16,-6 0 6 0,-2-1-2 16,-4-1-1-1,5-6-1-15,-6 4-4 0,0-3 0 0,1-4-6 0,-2 0 5 16,1 0 3-16,0 0 9 0,0-4 8 0,-1 1 6 31,2-1 6-31,6-8 1 0,-8 6 0 16,8-5-5-1,-1 3-4-15,1-6-8 0,-1-1-3 0,7 0-7 0,0 1-4 16,0-1-20-16,0-3-33 0,0 0-25 0,7 2-31 16,-1 2-32-16,-6-1-28 0,13 0-14 15,-7 5-20-15,8 3-77 16,-2-5-23 0,2 5 2-16,-8 4 16 0</inkml:trace>
  <inkml:trace contextRef="#ctx0" brushRef="#br0" timeOffset="81965.1">25907 5842 150 0,'7'4'255'0,"-1"0"20"0,1 0-25 0,-1 3-80 0,-6-3-40 0,7 0-14 0,-1-1-9 0,-6 1-6 0,0-4-10 0,7 3-11 0,-7 1-17 0,6-1-14 0,-6-3-17 0,0 5-13 16,0-5-16-16,0 3-22 0,0-3-34 15,0 0-43-15,0-3-78 0,0-2-103 16,6 2-50-16,-6-8-12 0,0 4 16 0</inkml:trace>
  <inkml:trace contextRef="#ctx0" brushRef="#br0" timeOffset="82377.05">26103 5652 77 0,'6'0'270'15,"0"0"15"-15,2-3 12 0,-2 3-93 0,7 3-77 16,-7-3-37-16,7 4-14 0,0 0-1 0,1-1 2 0,-2 1-3 0,2 4-1 16,-8-1-8-1,7 3-2-15,0 2-10 0,-6 3-9 16,-7-1-7-16,6 1-6 0,-6 0-3 0,0 3-7 0,0-3-2 15,-6 2-1-15,-1 2-4 0,0-1-2 16,1-3-5-16,-7 3 0 0,7-3-4 16,-1 0-1-16,0-1-2 0,-5-3 0 0,4 4 0 15,8-7 1-15,-6 2 0 0,6-3 2 16,-6-3 3-16,6 4 4 0,0-5 4 16,6 1 7-16,-6-1 8 0,6-3 8 15,2 4 6-15,-2-4 2 0,7 3-1 16,0-3-5-16,0-3-8 0,7 3-9 0,-8-4-6 15,8 4-5-15,0-3-7 0,-1-1-22 16,1-3-42-16,-8 3-58 0,8-3-67 16,0-1-123-16,-7 2-88 47,7-2-27-47,-8-3 14 0,8 3 42 0</inkml:trace>
  <inkml:trace contextRef="#ctx0" brushRef="#br0" timeOffset="82674.05">26806 5828 185 0,'7'4'294'0,"-7"-4"16"0,0 4 5 16,7-4-122-16,-7 4-65 0,6-4-26 15,-6 2-8-15,6-2 1 0,-6 0 2 0,7 0-1 16,-1 4 1-16,1-4-3 0,0 0-5 16,5 4-9-16,-5-4-10 0,6 0-11 15,0 0-17-15,7 0-12 0,-8 0-12 16,8 0-15-16,0-4-32 0,-7 0-56 16,7 4-67-16,-2-2-104 0,-4-6-111 15,5 4-55-15,-5 1-4 0,-2-5 35 16,2 1 59-16</inkml:trace>
  <inkml:trace contextRef="#ctx0" brushRef="#br0" timeOffset="83640.16">27471 5525 155 0,'0'0'287'0,"6"3"14"15,-6-3 5-15,0 0-135 0,0 0-72 16,7 4-39-16,-7-1-12 0,0 1-1 0,7 3 5 16,-1 1 18-16,-6 7-5 0,13-1 1 15,-7 1-2-15,1 3-8 0,0 0-6 16,-1 4-18-16,0-3-4 0,2-2-7 15,-8 6-7-15,6-5-4 0,0 1-4 16,-6-4-6-16,6 2-4 0,-6-2-15 16,7-1-27-16,0-2-36 0,-7-1-45 15,6-1-98-15,1-2-84 0,-1-5-33 0,8 1 2 16,-8-4 23-16</inkml:trace>
  <inkml:trace contextRef="#ctx0" brushRef="#br0" timeOffset="84013.17">27732 5634 75 0,'0'-11'274'0,"6"-4"19"0,1 1 13 0,-1-1-86 0,8 5-88 0,-8-2-45 0,6 1-19 0,2 4-8 0,-1 0-10 15,0 0-3-15,6 3-8 0,1-1 1 16,-7 5-3-16,7 0-5 0,-1 5-5 15,-6-1-5-15,0 3-2 0,0 3-7 0,-6 2-6 16,-1 3 0-16,0-1-2 0,-6 3 2 16,-6 3 0-16,6-3 0 0,-6 2 0 15,-7 0-1-15,6-2 0 16,-6 2-3-16,7-1-2 31,-8-3 0-31,2-1 1 0,5 1 0 0,0-4 0 16,1 1 0-1,-1-2 0-15,7-3 0 0,-6 1 0 0,6-1 2 0,6-3 6 0,1 0 4 0,-1 0 7 0,8-2 3 16,-2-2-2-16,8 4 0 0,-7-4-8 0,7 0-4 0,-1-4-5 16,8 4-8-16,-8 0-26 15,7-2-43-15,-6-2-61 16,-1 4-136 0,7-8-74-16,-6 5-32 0,0-5 4 15,-8 1 34-15</inkml:trace>
  <inkml:trace contextRef="#ctx0" brushRef="#br0" timeOffset="84445.89">28422 5470 216 0,'7'-4'335'0,"-7"0"16"15,0 0 14-15,0 4-122 0,0-4-102 16,0 4-54-16,0 0-27 0,-7 0-16 15,1 4-11-15,-1 0-12 0,1 0-8 16,-1 7-4-16,-6-1-4 0,1 2-1 16,-2 2-1-16,8 5-2 0,-7-1 2 15,-1 3-2-15,2 6 1 0,5-2-1 0,-6 1 0 16,7 0 2-16,-1-1-2 16,7-4 1-16,0 6 0 0,7-5 1 0,-7 0-1 15,6-4-1-15,0 0 1 0,8-4 1 16,-8 1 1-16,7-3 1 0,0-2 4 15,0-3 1-15,1 1 3 0,-2-4 0 16,8 0 2-16,-7-4 5 0,0 0 8 0,0-4 12 16,-1 0 10-16,-4 1 10 15,4-2 4-15,-5-2 0 0,-7 4-7 0,6-4-10 16,-6-1-14-16,0-3-9 0,0 3-9 16,-6-2-8-16,-1 3-10 0,1-5-22 15,-8 5-27-15,8-3-34 0,-6-2-40 16,-2 5-46-16,8-3-59 0,-7 1-105 15,6-1-38-15,0-2-4 0,1 5 23 16,0-3 36-16</inkml:trace>
  <inkml:trace contextRef="#ctx0" brushRef="#br0" timeOffset="84890.3">28631 5542 117 0,'6'0'293'0,"-6"0"15"15,0 0 7-15,0 0-103 0,0 0-98 16,0 0-51-16,0 4-27 0,0-4-12 16,0 4-5-16,-6 3-1 0,6 0 1 15,0 0 3-15,0 5 4 0,0-1 2 0,6 0 1 16,1 4-1-16,6-1-3 0,-7 1-3 15,8-1-5-15,-2 5-3 0,2-5-2 16,5 1-1-16,-6 0 2 0,0 0-1 16,0-1 2-16,0 1 1 0,0-4-1 15,0 4-1-15,0-5 0 0,-7 1 1 16,-6 4 3-16,8-5 4 0,-8-2 5 0,0 3 2 16,0 0 3-16,0-4 2 15,-8 0-4-15,2 1-4 0,0 0-4 0,-7-1-5 16,6 1-4-16,-6-5-9 0,0 1 0 15,0-1-3-15,0 1-11 0,6-4-25 16,-5 0-35-16,-1 0-35 0,-1 0-48 16,8-4-111-16,-8-3-68 0,8 4-20 15,0-5 10-15,0 1 29 0</inkml:trace>
  <inkml:trace contextRef="#ctx0" brushRef="#br0" timeOffset="85082.22">28651 5525 182 0,'12'-12'310'16,"2"5"14"0,-2-3 15-16,2 1-124 0,-1-1-82 15,-1 3-40-15,2-1-22 0,-2 0-11 0,8 4-14 0,-7-3-13 0,0 5-12 16,0-3-13-16,1 5-22 0,-2-3-29 15,-5 3-30-15,6 0-31 0,-7 0-45 0,1 3-108 16,-1-3-44-16,-6 5-5 0,7-5 12 16,-7 2 22-16</inkml:trace>
  <inkml:trace contextRef="#ctx0" brushRef="#br0" timeOffset="86331.97">28598 5842 53 0,'0'4'210'16,"0"-4"-12"-16,0 4-26 15,0-4-34-15,0 0-50 0,0 4-29 0,0-4-14 0,0 0-4 16,0 0-6-16,6 0-1 0,-6 0-2 16,0 3-12-16,0-3 4 0,0 0 2 15,0 0 2-15,0 0 1 0,0 0 0 16,0 0 12-16,8 0-7 0,-8 0-2 16,0 0-4-16,0 0-2 0,0 0-3 15,0 0-2-15,0 0 2 0,6 0-3 16,-6 0-2-16,0 0-2 0,0-3-3 0,-6 3-2 15,6 0-7-15,0 0-2 0,0 0-2 16,0 0 0-16,0 0-1 0,0 0 1 16,0 0 0-16,-8 0 0 0,8 3-1 15,0-3 0-15,0 4 0 0,0-4-1 16,0 4-1-16,-6 0 0 0,6-4 3 16,0 3 0-16,0-3 0 0,0 4-1 0,0-4 1 15,0 3 3-15,0-3 1 0,6 0 3 16,-6 0 2-16,0 0 5 0,0 0 3 15,8 0 4-15,-8 0 2 0,0 0 4 16,6 0 1-16,-6 0 0 0,6-3 0 16,-6 3-2-16,0 0 2 0,0-4-5 15,7 4-1-15,-7 0-2 0,0-3-3 16,0 3-2-16,0 0-5 0,0 0-2 0,0-4-2 16,0 4-2-16,0 0-2 15,0 0-1-15,0 0 0 0,0 0-1 0,0 0-3 16,0 0-8-16,0 0-20 0,0 0-33 15,0 0-48-15,0 0-113 0,0 0-80 16,0-4-38-16,-7 4-3 0,1-4 22 16</inkml:trace>
  <inkml:trace contextRef="#ctx0" brushRef="#br0" timeOffset="89877.47">24031 6198 101 0,'6'0'200'0,"-6"0"10"0,6 0-68 16,1 0-57-16,-1-3-33 0,-6 3-13 15,7 0-13-15,0 0-4 0,-1-4-10 16,8 4-4-16,-8-5-3 0,6 5-2 16,2-2-2-16,-1-2-7 0,-1 4-7 15,2-4-12-15,6 0-45 0,-8 1-75 0,-5 0-37 16,6-2-19-16,-6 1-3 16</inkml:trace>
  <inkml:trace contextRef="#ctx0" brushRef="#br0" timeOffset="91520.61">24155 6220 8 0,'0'-3'210'15,"-8"3"15"-15,8 0-35 0,0 0-49 16,0 0-47-16,0 0-30 0,0-4-16 0,0 4-8 16,0 0 1-16,0 0-5 0,0 0-3 15,0-4-4-15,0 4-1 0,0 0-1 16,0 0-5-16,0 0-3 0,0 0-2 16,0 0-1-16,0-4-2 0,0 4-4 15,8 0-2-15,-8 0-2 0,0 0-2 16,6-2-3-16,0 2-1 0,8-5-1 0,-8 5 0 15,7-3-1-15,-7-1 0 0,8 4 0 16,-2-5 0-16,-4 5 0 0,4-2-3 16,-6 2 2-16,8 0 0 0,-8 0-9 15,1 0-2-15,-1 0-8 0,0 0-11 16,2 0-16-16,-2 0-19 0,-6 2-35 16,0-2-82-16,0 5-39 0,0-5-10 15,0 4 3-15</inkml:trace>
  <inkml:trace contextRef="#ctx0" brushRef="#br0" timeOffset="91798.02">24141 6301 44 0,'0'3'192'0,"0"0"2"15,0-3-42-15,0 5-32 0,0-5-24 0,0 4-15 16,0-4-15-16,0 0-9 0,6 0-5 16,2 0-4-16,-2 0-3 0,0 0-6 15,0 0-5-15,8 0-7 0,-8-4-7 16,7-1-7-16,7 5-6 0,-6-3-5 0,-2 0-4 16,8 3-9-16,-7-4-13 15,-1 4-18-15,2 0-28 0,-2 0-100 0,-4-4-55 16,4 4-25-16,-5 0-2 0,-7 0 10 15</inkml:trace>
  <inkml:trace contextRef="#ctx0" brushRef="#br0" timeOffset="92263.63">24265 6664 18 0,'0'0'210'16,"0"-4"11"-16,0 4-29 0,0 0-56 16,0 0-48-16,0-4-30 0,7 4-15 15,-7 0-6-15,6-3-5 0,1 3-4 0,-1-4-4 16,0 4 0-16,8-4-2 0,-8 0 0 15,8 1-3-15,5-1-2 0,-6 1-4 16,6 3-3-16,-5-4-5 0,-2 1-3 16,2 3-4-16,-1-4-2 0,-7 4-4 15,7 0-7-15,-6 0-11 0,-1 0-16 16,0 0-23-16,1 0-69 0,-7 4-65 0,7-4-27 16,-7 3-7-16,0-3 6 0</inkml:trace>
  <inkml:trace contextRef="#ctx0" brushRef="#br0" timeOffset="92492.57">24337 6754 87 0,'0'5'209'0,"0"-5"1"0,0 3-39 0,0-3-44 0,0 0-35 15,6 4-24-15,-6-4-13 0,7-4-13 0,6 4-15 16,-6-3-13-16,5 3-5 16,8-5-1-16,0 3-5 0,-1-2-12 0,1 4-16 15,6-8-31-15,0 5-100 0,-1-1-55 16,2-4-26-16,-8 5-6 0</inkml:trace>
  <inkml:trace contextRef="#ctx0" brushRef="#br0" timeOffset="93440.57">25509 6649 27 0,'0'4'209'0,"0"-4"9"15,0 0-34-15,-6 3-57 0,6-3-43 16,0 0-22-16,0 0-12 0,0 0-2 15,0 0 0-15,0 0-2 0,0 0-4 16,0 0-6-16,0 0-5 0,0 0-6 0,0 0-3 16,0 0-4-16,6 0-4 0,-6 0 0 15,0 0 5-15,8 0 7 0,-8 0 4 16,12 0 3-16,-6 0 6 0,8 0 1 16,-1 0-3-16,7 0-5 0,-8 0-4 15,14-3-6-15,-6 3-5 0,-1-4-5 16,7 0-2-16,1 4-1 0,-1-4-7 15,0 1 2-15,0 3-1 0,-1-4 1 0,2 1-1 16,-1 3-2-16,0-4 4 16,7 1-1-16,-7-1-2 0,0 0-1 0,6 4-2 15,-5-4-2-15,5 4 0 0,-6-3-3 16,7-2-2-16,-1 3 1 0,1 2 3 16,-1-5 4-16,1 3 3 0,6-3 4 15,-7 2 6-15,1-1 2 0,7 0 1 16,-8 0 2-16,1 1 3 0,-1-1 1 15,1 1 2-15,-1-1 1 0,-6-3 0 0,7 2 0 16,-1 2-3-16,-5-4 0 0,-1 3 0 16,0 1 0-16,0-1-1 0,-1 0 0 15,2-3-3-15,-1 3-2 0,0 1-4 16,-6-1-3-16,-1 1-8 0,1-1 0 16,-8 0-1-16,2 4-1 0,-2-4 0 15,2 4-3-15,-8-3-7 0,1 3-30 16,-7 0-38-16,6-4-45 0,1 4-82 0,-7-3-97 15,0 3-44-15,7-5-1 16,-7-1 23-16</inkml:trace>
  <inkml:trace contextRef="#ctx0" brushRef="#br0" timeOffset="93855.5">27165 6466 24 0,'-6'4'208'15,"6"0"9"-15,0-2-26 0,0 3-74 16,0-2-52-16,0 4-30 0,0-3-19 15,6 4-3-15,-6-5 1 0,0 1 1 0,6 3 1 16,0-4 6-16,-6 1 11 0,8 0 2 16,-8 0 3-16,6-1 4 0,0 1 4 15,1-4-2-15,-1 4 0 0,1-4-3 16,0 0-3-16,-1-4-4 0,0 4-4 16,0-4 1-16,2 1 0 0,-2-1 0 15,0 0 3-15,-6 0 2 0,7 1 1 16,-7-4 3-16,0 0-1 0,0 3-3 15,-7-4-6-15,1 5-8 0,0-4-8 0,-2 2-14 16,-4-1-19-16,-1 2-28 0,0 4-41 16,0-4-76-16,-1 4-96 0,2-3-46 15,-2 3-14-15,2 0 10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0-12-28T17:48:14.388"/>
    </inkml:context>
    <inkml:brush xml:id="br0">
      <inkml:brushProperty name="width" value="0.05292" units="cm"/>
      <inkml:brushProperty name="height" value="0.05292" units="cm"/>
      <inkml:brushProperty name="color" value="#FF0000"/>
    </inkml:brush>
  </inkml:definitions>
  <inkml:trace contextRef="#ctx0" brushRef="#br0">24988 7023 109 0,'-6'-4'225'0,"6"4"16"16,0 0-40-16,0-4-74 0,0 4-43 16,0 0-24-16,0-4-12 0,0 1-7 0,0 3-5 15,0-4 2-15,0 0 0 0,0 0 5 16,0 2 7-16,0 2 1 0,0-5-1 15,0 2 0-15,0-1-1 0,0 4-3 16,0-3-3-16,0-1-2 0,0 4-2 16,-6-4-2-16,6 0-3 0,0 1-2 15,0 3-3-15,0-4-3 0,-7 1-3 0,7 3-1 16,-7-4 0-16,7 0-4 0,-6 4 0 16,-7-3 0-16,6 3-1 0,0 0 0 15,1 0-3-15,-6 3-1 0,-2 1-3 16,8 0-1-16,-7 3-2 0,-1 4-2 15,2 0-1-15,-2 3 0 0,2 1 1 16,-2 3 9-16,8 5-7 0,-7-5-5 16,7 8 0-16,-1-5 0 0,0 2 0 0,1-2-10 15,6 2 8-15,0-1 2 16,0-4 4-16,6 0 1 0,-6-3 1 0,7-4 3 16,0-1 2-16,-1-2 5 0,7-1 0 15,-7-2 1-15,8-3-1 0,-2-2-2 16,2-2 1-16,-2-3-3 0,2-2-1 15,5-1-1-15,-5-2-2 0,-2-1 1 16,8 0-2-16,-14-3-1 0,7 2 1 16,1-2-2-16,-8-1 1 0,0 3-2 0,0-2 1 15,-6 3-2-15,8-3-1 0,-8 2-1 16,0-3-1-16,6 5-1 0,-6 3-1 16,0-5 0-16,0 5 3 0,0 0 1 15,0 3 2-15,0 1-1 0,0-2 0 16,0 5 1-16,0 0-2 0,0 0 3 15,0 5 2-15,6-2 7 0,-6 5 6 16,7 2 7-16,-7 2 5 0,6-2 3 16,1 9 3-16,0-4-2 0,-7 2 0 15,6 5-4-15,0 1-3 0,1-1-3 0,-7 3-3 16,7 1-5-16,-1-1-4 0,0-2-5 16,-6 2-3-16,7 1-6 0,0-1-3 15,-7-3-3-15,6 0-1 0,1 1-1 16,-7-1-4-16,6 0-12 0,0-4-22 0,-6 0-29 15,7 0-33-15,-7-7-37 16,7 4-34-16,-1-4-28 0,-6-3-16 0,0-5-21 16,6 1-47-16,-6-4-37 0,8 0 0 15,-8-4 19-15,0 1 29 0</inkml:trace>
  <inkml:trace contextRef="#ctx0" brushRef="#br0" timeOffset="526.59">25262 7146 77 0,'0'-6'253'0,"0"-2"19"15,0 5 3-15,-6-5-93 0,6 4-60 16,0 4-31-16,-7-2-18 0,7 2-12 16,-6 0-11-16,-1 2-6 0,0 2-6 15,7 0-3-15,-6 0-4 0,0 3-1 0,-2 1-1 16,8 0-3-16,-6 1 1 0,6-1 3 16,0 4 4-16,0-3 1 0,0 3 3 15,6-4 4-15,2 2 0 0,-2 1 0 16,7 0-3-16,0-3-2 0,0 3-5 15,0 0-2-15,0-4-2 0,7 4-5 16,-7-4-3-16,6 4-3 0,-6-4-1 16,7 1-1-16,-1 0-1 0,-6 1-1 0,7 0-2 15,-7 2 1-15,0-4-1 0,0 4 1 16,0 0-2-16,-7-4-1 0,8 4-1 16,-8 0-2-16,0 0 0 0,-6 1-2 15,8-1-1-15,-8-2-3 0,-8 3 0 16,8-1-3-16,-6 0-1 0,0 1 0 15,-1-2-1-15,0 1 1 0,1 0 0 16,-7-4 1-16,7 0 0 0,-1 1-1 0,-6-1-1 16,7-3-6-16,-1 3-20 0,-6-7-37 15,6 3-48-15,-6-6-51 0,7 3-79 16,-7-7-95-16,7 3-32 0,-8-7 9 16,8 4 33-16</inkml:trace>
  <inkml:trace contextRef="#ctx0" brushRef="#br0" timeOffset="785.89">25191 7144 28 0,'0'-15'262'0,"-7"3"26"16,7-2 21-16,-7 3-68 0,7 0-66 15,0 0-36-15,0 3-15 0,0-2-9 0,7 3-6 16,-7-1-5-16,7 2-6 0,-1-6-5 15,6 4-5-15,-4 1-9 0,4-3-8 16,2 2-12-16,5-3-12 0,-6 3-15 16,6-2-12-16,-5 2-11 0,5 1-12 15,1 0-30-15,6-1-47 0,-7 1-55 16,1-1-61-16,0 2-108 0,6-2-81 0,-7 5-22 16,1-5 20-16,0 0 41 0</inkml:trace>
  <inkml:trace contextRef="#ctx0" brushRef="#br0" timeOffset="1166.36">26076 6986 84 0,'0'0'278'0,"7"-4"21"0,-7 4 15 0,0 0-93 16,0-3-78-16,0 3-38 0,6 3-18 16,-12-3-8-16,6 4-1 0,0 4-5 15,0 2 2-15,-7 1 0 0,7 5-2 16,-6-2 2-16,6 3-4 0,-6 6 2 0,-1-1-5 15,0 7-7-15,7-4-8 16,-6 4-11-16,0 5-9 0,6-5-11 0,-7 0-9 16,0 0-7-16,7-2-7 0,-6 2-6 15,6-3-14-15,-7-4-30 0,7-1-37 16,0 1-53-16,0-2-53 0,7-6-114 16,-7-3-72-16,6 0-14 0,1-1 14 15,0-2 40-15</inkml:trace>
  <inkml:trace contextRef="#ctx0" brushRef="#br0" timeOffset="1374.1">26338 7510 173 0,'12'0'310'0,"-6"-3"32"16,1 3 30-16,0 0-105 0,-7 0-67 15,6 3-33-15,-6-3-17 0,7 4-22 16,-7-1-27-16,0 1-27 0,0 3-25 15,-7-3-23-15,7 3-30 0,-6 0-43 16,6-3-56-16,-7-1-56 0,7 1-80 16,-7-4-108-16,1 0-44 0,0-4 5 0,0 1 33 15,-8-1 47-15</inkml:trace>
  <inkml:trace contextRef="#ctx0" brushRef="#br0" timeOffset="1626.42">25718 7242 15 0,'-13'-4'317'0,"7"-3"26"16,-1 4 17-16,0-5-16 0,1 5-148 0,6-4-84 15,0 3-42-15,0 0-24 0,0 1-19 16,0 3-28-16,0-4-42 0,6 4-54 16,-6 0-137-16,0 0-73 0,0 0-37 15,0 4-3-15,0-1 22 0</inkml:trace>
  <inkml:trace contextRef="#ctx0" brushRef="#br0" timeOffset="11131.07">25699 8557 252 0,'6'-3'286'0,"-6"-4"17"16,7 3-39-16,-7-3-94 0,6 2-49 15,0-1-21-15,8 2-12 0,-8-3-7 16,8 4-7-16,-2-6-4 0,1 6-4 0,7-1-2 16,-8 1 1-16,8 3-2 15,0 3-2-15,-1 1-2 0,1 3-2 0,-7 4-5 16,7 3-5-16,-7 9-5 0,0-1-6 16,-1 3-8-16,2 5-6 0,-8 3-6 15,-6-4-5-15,0 4-4 0,0 0-3 16,0 0-3-16,-6 0-1 0,0-3-1 15,-2-1-3-15,-4 0 1 0,5-3-2 16,-6-1 0-16,0-3 1 0,7 0-1 0,-8-4 2 16,8 5-1-16,0-9 1 0,-1 1-1 15,0-1 1-15,7-3-1 0,-6 0 1 16,6-3 0-16,0-2 3 0,0-1 7 16,0-2 12-16,6 1 14 0,1-4 13 15,6 0 10-15,0-4 7 0,0 1-1 16,13-2-10-16,-7-1-11 0,1-5-13 15,6 3-12-15,1-3-9 16,-1 1-11-16,-1 2-27 0,1-3-44 0,1 1-59 0,-8 2-70 16,-6-3-97-16,1 3-114 0,-2-3-41 15,2 4 10-15,-8 0 40 0,-6-4 61 16</inkml:trace>
  <inkml:trace contextRef="#ctx0" brushRef="#br0" timeOffset="11390.05">25692 8865 17 0,'-13'4'309'0,"1"-1"27"0,4 1 22 15,-4-4-20-15,5 0-133 0,7 0-65 0,0 4-28 16,0-4-11-16,7 0-9 0,-1-4-8 15,8 4-7-15,4 0-11 0,9-4-17 16,5 1-13-16,1-1-19 0,-1-4-39 16,8 6-52-16,-1-6-64 0,-7 1-106 15,7-1-107-15,-6 1-51 0,-1 0-3 16,1 0 31-16,-1-1 51 0</inkml:trace>
  <inkml:trace contextRef="#ctx0" brushRef="#br0" timeOffset="11861.8">26624 8961 289 0,'-7'15'352'16,"7"-5"14"-16,-6-3 10 0,6 5-164 15,0-5-98-15,6 0-52 0,-6 4-27 16,0 0-12-16,7 4-5 0,-1-1-2 15,0 5-3-15,-6 3 1 0,0 0 1 16,0 0 1-16,0 4-2 0,0-4 1 0,-6 3 0 16,0 1 0-16,-1-1-2 0,-6-2-1 15,0-1 1-15,1-1 1 0,-2-2 0 16,1-5 5-16,0 1 2 0,0-1 1 16,0-3 0-16,0-3 1 0,0-1-1 15,6-3 0-15,-5-1 0 0,5-3-1 16,0-3-1-16,1-1-1 0,-1 0-3 0,1-2-2 15,6-3-6-15,0-1-3 16,6-1-3-16,-6 0-2 0,7 4 0 0,6-4 0 16,-6 3 0-16,5 1 1 0,-5 3-1 15,6 0 2-15,0 4 1 0,0 0 3 16,0 4-1-16,0 4 2 0,0-5 2 16,1 9 4-16,-2-2 1 0,-5 5 0 15,6-1 1-15,-7 5-1 0,1-2-1 16,-1 6-4-16,0-4-3 0,-6-1-4 15,0 4-19-15,8-8-35 0,-8 5-51 0,0-4-64 16,0-5-119-16,6 1-92 0,-6-3-36 16,6-4 9-16,1-4 36 0</inkml:trace>
  <inkml:trace contextRef="#ctx0" brushRef="#br0" timeOffset="12160.99">26982 9308 172 0,'-6'4'308'0,"-1"0"20"16,7-1 20-16,-13 5-113 0,7-1-81 0,0 4-37 16,-2 0-17-16,2 3-8 15,-7 1-10-15,7 7-8 0,-8-3-8 0,2 7-6 16,-2-1-7-16,8 1-7 0,-7 3-11 15,0 0-7-15,0 0-6 0,0 5-7 16,0-2-7-16,-1-3-5 0,2 5-2 16,-1-1-3-16,0-4-4 0,6 1-6 0,1-5-16 15,0-3-41-15,-2-4-42 0,8 0-60 16,-6-6-115-16,6-1-79 0,-6-4-27 16,6-4 19-16,0-3 29 0</inkml:trace>
  <inkml:trace contextRef="#ctx0" brushRef="#br0" timeOffset="12607.8">27060 9708 260 0,'7'-4'336'0,"0"0"19"0,-1-2 22 0,0-3-142 15,8 6-79-15,-8-4-38 0,7 3-11 16,-6 1-4-16,6-1-5 0,-7 0-3 16,8 4-1-16,-8 0 2 0,6 4-6 15,-4 0-5-15,4-1-8 0,-5 5-6 16,-1-2-4-16,1 6-4 0,0-1 1 16,-7 0 2-16,6 3 0 0,-6 1 0 15,0 0-5-15,0-1-6 0,0 1-9 0,-6 4-10 16,-1-5-12-16,0 5-7 0,1-5-7 15,-7 4-4-15,7-4-3 0,-8 2 0 16,2-1 1-16,4 0 0 0,-4-5 1 16,-1 5 0-16,6-4 1 0,-6-1-2 0,7-2-3 15,6-1 1-15,-8 0 0 0,8 0 6 16,0-3 6-16,0 0 8 0,8 0 9 16,-2-1 5-16,0 2 0 0,8-5-3 15,-1-5-7-15,7 5-5 0,-2-7-13 16,2 3-29-16,0-2-38 0,5-2-61 15,2-3-79-15,-1 3-90 16,0-2-98-16,0-1-117 0,7-4-40 0,-1 0 18 16,1 1 56-16,-1-1 78 0</inkml:trace>
  <inkml:trace contextRef="#ctx0" brushRef="#br0" timeOffset="12967.48">28063 8606 7 0,'-6'-5'297'0,"6"2"26"0,0-1 16 16,6 4-24-16,-6-4-117 0,8 0-57 0,-2 4-27 16,0-2-11-16,8 2-5 0,-1-5-7 15,-1 2-15-15,8-1-14 0,0 1-12 16,-1-1-13-16,1 0-9 0,0 0-11 16,-1 1-5-16,0-1-6 0,-6 1-5 15,7-1-5-15,-7 1-20 0,0 3-34 16,-7-4-37-16,1 4-38 0,-7 0-45 15,0 4-97-15,0-4-66 0,-7 3-13 16,-5 1 11-16,-2-1 27 0</inkml:trace>
  <inkml:trace contextRef="#ctx0" brushRef="#br0" timeOffset="13120.09">28148 8736 182 0,'8'15'318'0,"4"-3"31"16,1-5 30-16,7 1-116 0,0-4-80 0,-1-4-45 15,7 0-31-15,0-4-29 0,0-1-36 16,0 2-63-16,-7-4-89 0,7 0-149 16,1-1-80-16,-7-4-43 0,-2 2-13 15,-4-5 28-15</inkml:trace>
  <inkml:trace contextRef="#ctx0" brushRef="#br0" timeOffset="14078.19">29322 8095 194 0,'0'8'302'0,"0"0"15"0,6-1 10 16,-6 0-138-16,0 0-73 0,6 4-31 15,1 4-14-15,0 0 2 0,-1 3 3 16,0 5-1-16,8 2-5 0,-1 0-5 16,-7 5-4-16,7 3-9 0,0-4-7 0,1 5-6 15,-8-2-7-15,0 2-4 0,1-2-9 16,-1 1-5-16,1 0-9 0,-7-3-5 16,6-1-23-16,-6 0-41 0,0-4-47 15,0 1-66-15,0-4-129 0,0-3-67 16,7-2-14-16,-7-1 19 0,6-5 34 15</inkml:trace>
  <inkml:trace contextRef="#ctx0" brushRef="#br0" timeOffset="14272.67">29595 8796 48 0,'7'0'325'16,"-1"-4"35"-16,-6 0 34 0,7 1-22 0,-1 0-120 15,1-1-74-15,-1-1-42 0,-6 2-32 16,6 3-34-16,-6-3-27 0,8 3-18 16,-8 0-15-16,0-4-20 0,0 4-48 15,0-4-68-15,0 4-133 0,0-3-97 16,-8-5-51-16,8 4-11 0,-6-4 29 16</inkml:trace>
  <inkml:trace contextRef="#ctx0" brushRef="#br0" timeOffset="14917.99">30175 8385 160 0,'0'-11'297'0,"6"1"15"16,-6-2 12-16,-6 2-120 0,6-5-78 15,0 3-38-15,-6-2-14 0,6 3-2 16,-7 0 4-16,0-4-2 0,1 4 0 16,0-3 0-16,-7 3-4 0,6-1-8 15,-6 6-8-15,-1-5-10 0,2 3-9 16,-1 4-12-16,-7 2-8 0,8 2-7 15,-2 2-4-15,-6 6-4 0,8-1-5 0,-1 7-1 16,-1 2-2-16,2 2 2 16,-2 1-4-16,8 2 1 0,0 1 1 0,6-3 1 15,0 2 5-15,0-6 1 0,6 3 3 16,0-3 3-16,1-4 2 0,6 0 0 16,0-7-1-16,0 3-2 0,0-7 0 15,7 0-1-15,0-4-1 0,-8-3 0 0,8 0-1 16,-1-4 3-16,-5 3 2 0,-2-3 2 15,8 0 5-15,-7-3 4 0,-7 3 5 16,8-1 2-16,-8 2 5 0,0-2 4 16,1 3 0-16,0 1-2 0,-7 0-3 15,6 4-5-15,-6 1-5 0,0 3-7 16,7 0-3-16,-7 0 0 0,6 7 4 0,-6 1-5 16,7 2 7-16,-7 2 8 0,6 5 10 15,1 2 12-15,-1 3 11 0,0 0 16 16,2 0 3-16,-2 4 0 0,0 3-9 15,1-4-11-15,-1 4-12 0,-6 1-14 16,7 3-9-16,-7-4-6 0,0 0-6 16,0-3-3-16,6 3-4 0,-6-2-7 15,0-5-17-15,7 0-36 0,-7-1-47 16,6-2-56-16,-6-5-57 0,7 1-62 0,0-1-91 16,-1-6-66-16,0 3-7 0,1-7 29 15,0 0 44-15</inkml:trace>
  <inkml:trace contextRef="#ctx0" brushRef="#br0" timeOffset="15363.58">30605 8221 268 0,'0'-19'333'0,"0"4"26"0,0 1 21 15,-6-1-148-15,6 8-76 0,0-4-42 16,0 3-19-16,0 5-20 0,0-1-21 0,0 1-17 16,-7 6-15-16,7 1-4 0,-6 7-1 15,-1 3 2-15,0 5 5 0,1 3 6 16,0 4 4-16,0 3 3 0,-2 0 5 16,2 4 0-16,0 4-1 0,6-1-5 15,-7 1-5-15,7-1-3 0,0 5-8 16,0-4-6-16,0-4-5 0,7-1-2 15,-1 2-3-15,-6-5-4 0,6-3 0 16,2-1 0-16,-2-6 0 0,0-5 2 16,0 1 6-16,1-5 3 0,0-1 8 0,-1-3 13 15,1-2 16-15,-1-4 22 0,8-4 26 16,-8 1 26-16,0-4 24 0,8-1 12 16,-8 1 6-16,-6-5-9 0,0 2-22 15,0-1-26-15,0-4-28 0,-6 0-23 0,-8 1-19 16,-6-1-14-16,1 1-12 0,-7-1-29 15,0 0-54-15,-7 3-86 0,1 3-109 16,6 1-127-16,-13 0-168 0,6 4-65 16,-6 2 3-16,6 2 56 0,-6 0 94 15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0-12-28T17:50:24.023"/>
    </inkml:context>
    <inkml:brush xml:id="br0">
      <inkml:brushProperty name="width" value="0.05292" units="cm"/>
      <inkml:brushProperty name="height" value="0.05292" units="cm"/>
      <inkml:brushProperty name="color" value="#FF0000"/>
    </inkml:brush>
  </inkml:definitions>
  <inkml:trace contextRef="#ctx0" brushRef="#br0">12842 14335 115 0,'0'0'193'15,"0"-5"-21"-15,0 5-36 0,-6-2-43 0,6-2-35 16,0 0-15-16,0 0-14 0,-6 1-9 16,6-1-5-16,0 0-2 0,0 0 2 15,-7-3 2-15,7 4 3 0,0-1 1 16,-7-3 5-16,7 3 0 0,-6-3-2 16,6 3 0-16,0-3-1 0,0 3 0 15,-6-4-3-15,6 5-1 0,0 0 0 16,-7-5 0-16,7 5-4 0,0-1-1 0,-7 0-1 15,7 0-2-15,-6 4-2 16,6-3-1-16,0-2 2 0,-7 5-1 0,7-2 3 16,-6-2-1-16,6 4 0 0,-7-3 0 15,1 3-2-15,-1 0 0 0,1 0-2 16,0 0-1-16,-2 3-2 0,2 3 1 16,0 2-1-16,-7 0-2 0,6 3-1 15,-6 4-1-15,7-1 0 0,-1 1 0 16,-6-1 0-16,7 5 0 0,6-2 1 0,-7-2-1 15,7 4 1-15,-7-4 1 0,7-1-1 16,0 1 2-16,7-1 1 0,-7-2 0 16,7-1 0-16,-1-5 1 0,0 2 0 15,1-1 0-15,6-3 1 0,-6 0 0 16,6-4 1-16,0 0-1 0,-7-4 0 16,8-3 0-16,-2 3-2 0,1-4 0 15,0-2 1-15,-6 3 1 0,6-5 4 0,0 2 3 16,-7-1 5-16,1 0 2 15,0 0 2-15,-1 4 0 0,0-1-3 0,-6 5-2 16,7-1-3-16,-7 0-2 0,0 4-3 16,0 4-4-16,0 0 0 0,0 7-2 15,0 0 0-15,0-1-2 0,0 9 1 16,0-1-1-16,6 1 1 0,-6 2-2 16,7 2 1-16,0-2-1 0,-1 1 1 15,0 4 2-15,2-4 0 0,-2 1 1 16,0-6 0-16,0 4 2 0,8 2-1 0,-8-4-2 15,1 2 2-15,-1-2 1 0,8-1-3 16,-8 1-5-16,0-5-13 0,8 5-23 16,-8-4-24-16,0-5-36 0,7 5-97 0,-6-4-73 15,0-1-30-15,-1 2-1 16,0-1 12-16</inkml:trace>
  <inkml:trace contextRef="#ctx0" brushRef="#br0" timeOffset="429.15">13175 14470 41 0,'0'-13'236'0,"0"1"15"16,0-3 9-16,0 7-110 0,0-2-59 0,0 2-33 15,0 5-20-15,0-1-12 0,0 0-7 16,0 1-2-16,0 6-1 0,0-3-1 16,0 8 1-16,0-5 0 0,6 5 0 15,-6 2-2-15,0 2-1 0,6-1 0 16,2 1 1-16,-2 1 1 0,0-1-1 16,1 1 2-16,6 3-1 0,-6-5 0 15,5 3 0-15,8-3-1 0,-7 0 2 0,0 1-1 16,7-2 2-16,-1 1 2 0,-5 0 2 15,5 1 2-15,-6-2-3 0,6 2-1 16,-5 2-3-16,-2-3-3 0,2 4-3 16,-8-4-2-16,0 3-1 0,1 5-1 15,-1-5-1-15,-6 4-1 0,0 5-2 16,0-5-3-16,0 1-13 16,-6-5-13-16,-1 1-12 0,1-1-14 0,0 1-20 15,-1-4-45-15,0-1-96 0,-5-2-48 0,5 0-18 16,-6-5-1-16,0 0 13 0</inkml:trace>
  <inkml:trace contextRef="#ctx0" brushRef="#br0" timeOffset="679.48">13110 14533 150 0,'0'-19'285'15,"6"-2"21"-15,-6-2 14 0,6 2-132 16,8 2-65-16,-8-3-32 0,7 4-21 16,1-5-13-16,-2 6-9 0,2-3-10 15,-2 6-9-15,8-1-9 0,-1 1-6 16,-5 3-4-16,5 0-4 0,1 4-14 0,-1 3-26 16,0-4-28-16,8 5-43 0,-8 0-127 15,1 3-65-15,-1-4-24 0,7-3 6 16,-6-1 18-16</inkml:trace>
  <inkml:trace contextRef="#ctx0" brushRef="#br0" timeOffset="1015.58">14152 14170 105 0,'-6'-4'259'0,"-1"1"5"0,7 3 8 15,-6-4-124-15,-1 4-62 0,1 0-33 16,6 0-17-16,-7 0 0 0,1 4-8 16,6 3-1-16,0 3-1 0,-6 2 1 15,6 3 4-15,6 3 0 0,-6 0 0 16,0 8-3-16,6-4-2 0,-6 3-7 15,7 4-7-15,-1 5-6 0,-6-5-7 16,7 4-6-16,-1 4-4 0,1-4 2 0,-1-1 1 16,0 2 0-16,2-4-9 0,-2-1-7 15,0-1-19-15,1-1-42 0,0-2-113 16,5-4-62-16,-12 2-20 0,7-5-5 16,-1-3 12-16</inkml:trace>
  <inkml:trace contextRef="#ctx0" brushRef="#br0" timeOffset="1215.08">14452 14793 154 0,'12'-7'296'0,"-4"3"13"16,-2 0 8-16,0 1-128 0,1 3-85 15,0 0-44-15,-1 0-24 0,-6 0-15 16,7 3-6-16,-7 1-16 0,0 0-22 15,0-1-44-15,0 1-125 0,-7-4-66 16,1 0-33-16,-8 0-9 0,8-4 9 16</inkml:trace>
  <inkml:trace contextRef="#ctx0" brushRef="#br0" timeOffset="1445.09">13787 14628 221 0,'-6'0'277'0,"6"0"11"15,0 0-38-15,0 0-129 0,0 0-85 16,6 4-121-16,-6 0-100 0,6-1-53 15,2-3-26-15,-8 4-5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0-12-28T17:51:19.289"/>
    </inkml:context>
    <inkml:brush xml:id="br0">
      <inkml:brushProperty name="width" value="0.05292" units="cm"/>
      <inkml:brushProperty name="height" value="0.05292" units="cm"/>
      <inkml:brushProperty name="color" value="#FF0000"/>
    </inkml:brush>
  </inkml:definitions>
  <inkml:trace contextRef="#ctx0" brushRef="#br0">16479 15957 45 0,'0'0'250'16,"0"-3"16"-16,0 3-4 0,0 0-79 15,0-3-73-15,0 3-35 0,0 0-23 0,0 0-10 16,0 0-5-16,0 0-1 0,0 0 0 16,0 0-3-16,0 0-2 0,0 0 0 15,0 0-3-15,0 0 0 0,0 0-4 16,0 0-3-16,0 0-1 0,0 0-4 16,0 0-2-16,0 3-1 0,0-3 0 15,0 0 1-15,0 0-1 0,0 0 1 16,0 0 4-16,0 0 1 0,0 3 4 0,-7-3 4 15,7 4 1-15,0 1 1 0,-7-2-1 16,1 0 2-16,-1 5-1 0,1-1-2 16,6 1 2-16,-14-1-3 0,8 3 0 15,0 2-2-15,0-2 0 0,-8 5-3 16,8 0-3-16,-1 3-4 0,1 1-1 0,-8 3-2 16,8 0-1-16,0-1 0 0,0 4 3 15,-2-2 1-15,2 3-1 0,0 0-1 16,-1-1-2-16,7-4-2 0,-7 6-2 15,7-1-2-15,0-1-2 0,0 1 0 0,0-1 0 16,7 1 0-16,0 0-1 0,-1-1 2 16,0-3 1-16,8 4-1 0,-2-4 0 15,2 0-1-15,-1 0 0 0,-1-4 0 16,2-3-1-16,-2 0 0 0,8-1-1 0,-7-3 1 16,1 0 2-16,-2-4 3 0,2-3 7 15,-2 0 3-15,2-4 8 0,-1 0 5 16,-1 0 3-16,2-4 3 0,-2-4 0 0,2 1 1 15,-1 0-2-15,-7-4 2 0,8-3-1 16,-8-1 3-16,6 0 6 0,-4 1 7 16,-2-5 7-16,0-3 7 0,1 4 6 15,-1-5 1-15,-6 2-1 0,7 3-4 0,-7-8-4 16,-7 4-7-16,1 0-6 0,-1 0-7 16,-5 1-8-16,-2-2-6 0,2 2-9 15,-2-2-7-15,-5 5-4 0,-1-1-5 16,0 2-4-16,1 2-2 0,-1 0-12 0,-6 4-15 15,7-1-21-15,-7 6-23 0,6 2-27 16,-6 0-27-16,7 1-22 0,-1 3-18 16,8 0-14-16,-2-3-11 0,1 3-11 15,6 0-2-15,1 3 3 0,-1-3-6 0,7 0-47 16,0 0-48-16,7 0-6 0,-1 0 12 16,8-3 15-16</inkml:trace>
  <inkml:trace contextRef="#ctx0" brushRef="#br0" timeOffset="569.43">16967 16540 20 0,'-6'0'250'0,"6"4"15"0,-6-4 10 16,-2 0-71-16,8 0-78 0,0 0-41 0,0 0-19 16,-6 0-8-16,6 0 3 0,0 0-11 15,0-4-7-15,6 4-1 0,-6 0 0 16,0-3 3-16,8 3-5 0,4-4 13 15,1 0 7-15,0-2 8 0,0 1 3 0,7-2 3 16,0 0-2-16,5-1-4 0,-5 1-7 16,0 4-10-16,6-4-10 0,-7 2-12 15,1 1-9-15,-1 1-6 0,1-1-7 16,-7 1-2-16,6-1-3 0,-5 0 0 0,-2 4-2 16,1 0 0-16,1-3 0 0,-2 3 0 15,-5 0-13-15,6 0-16 0,-7 0-25 16,1 0-29-16,0 3-33 0,-1-3-38 0,-6 0-50 15,7-3-103-15,-7 3-38 0,6 0-7 16,-6-4 15-16,0 0 31 0</inkml:trace>
  <inkml:trace contextRef="#ctx0" brushRef="#br0" timeOffset="930.58">17156 16346 197 0,'0'-7'301'0,"0"3"14"0,0 0 11 0,0-3-144 16,6 3-72-16,-6 1-37 0,0-2-15 16,8 3-4-16,-2-2 9 0,0 4-5 0,0-4-4 15,1 4 0-15,6-4 2 0,0 4-3 16,1 0-12-16,-2 4 4 0,8-4 2 15,-7 4-1 1,7 0-3-16,-8-2 1 0,8 6 0 0,0 1-6 0,-7 1-1 0,6 0-3 16,-6 2-6-16,7-1-1 0,-7 4-6 15,0 0-1-15,-6-5-6 0,5 9-3 16,-6-5 1-16,8 4-4 0,-8 0-3 0,1-3-4 16,-7 4 1-16,7-1-8 0,-7 1-20 15,0-2-29-15,0-5-40 0,0 2-50 16,-7-2-64-16,0-2-127 0,7-3-55 15,-6-2-10-15,0-2 22 0,-2-3 36 0</inkml:trace>
  <inkml:trace contextRef="#ctx0" brushRef="#br0" timeOffset="1649.55">17729 16302 115 0,'-6'-4'259'0,"6"1"18"16,-6-1-5-16,-1 0-102 0,7 4-58 15,-7-4-28-15,1 4-15 0,6 0-10 16,-6 0-6-16,-1 0-2 0,7 4 0 16,-7 0 1-16,1 0 2 0,6-1-1 0,0 5 3 15,0-2 6-15,0 6 2 0,6-1 2 16,1 3 7-16,-7 2-1 0,7-2-3 15,5 4-5-15,-5 1-8 0,0 3-6 0,5 0-14 16,-5-3-6-16,6 2-8 0,-6 2-4 16,5-6-6-16,-4 5-3 0,4-3-4 15,-6-5-7-15,1 1-18 0,0-1-30 16,-1-2-36-16,1-4-42 0,-1-2-48 0,0 2-69 16,-6-8-97-16,8 3-34 0,-8-3 4 15,0-3 23-15,0-1 41 0</inkml:trace>
  <inkml:trace contextRef="#ctx0" brushRef="#br0" timeOffset="1952.74">17664 16365 165 0,'0'-7'270'0,"0"-2"19"0,0 6-22 15,0 0-100-15,0-1-56 0,0 0-28 16,0 4-11-16,7-4-7 0,6 4-1 0,-6 0-1 16,5 4 0-16,2-4-2 0,5 4-1 15,-6 3-4-15,6-4-4 0,1 6-3 16,0-2-7-16,-1 0-7 0,7 4-6 0,-6-4-7 16,-1 5-4-16,7-2-5 0,-6 1-3 15,0-3-3-15,5 2-2 0,-5 1-4 16,0-3-10-16,-1-1-23 0,1 5-26 15,0-5-32-15,-8-4-42 0,2 4-67 0,-1-3-100 16,-7 0-37-16,0 0-5 0,1-4 13 16,0 0 33-16</inkml:trace>
  <inkml:trace contextRef="#ctx0" brushRef="#br0" timeOffset="2256.43">18023 16211 218 0,'-6'-15'292'16,"-2"0"26"-16,2 0-19 0,0 4-91 15,0 4-55-15,6 0-32 0,-8-1-23 0,8 5-24 16,0-1-19-16,-6 4-11 0,6 4-4 16,0-1 2-16,6 9 5 0,-6-2 5 15,8 1 3-15,-8 4 0 0,6 3-3 16,0 1-1-16,8 0-9 0,-8 2-4 15,0-3-7-15,7 8-5 0,1-4-6 0,-2 0-6 16,-6 0 0-16,8 0-7 0,-1 0-8 16,0-1-13-16,0-2-28 0,-7-1-28 15,8-2-34-15,-8-2-32 0,7-3-32 16,-6 1-47-16,6-6-67 0,-7-2-50 0,1 0-10 16,-7-1 12-16,6-3 26 0</inkml:trace>
  <inkml:trace contextRef="#ctx0" brushRef="#br0" timeOffset="3258.81">18199 16346 127 0,'6'-7'263'0,"-6"3"18"16,0 0-9-16,7 2-95 0,-7 2-59 0,6 0-30 15,0 0-14-15,2 6-7 0,4-2-8 16,-5 6-8-16,6-1-4 0,-7 1-5 15,7 5-4-15,-6-4-6 0,6-1-6 16,-7 5-3-16,8-3-7 0,-8-2-4 0,0 1-5 16,1 0-3-16,-1 0-1 0,1-4-2 15,0 1 0-15,-1-1-1 0,0-3 1 16,-6 0 1-16,8 0 1 0,-8-4 0 16,6 0-2-16,-6-4 0 0,0 0-1 0,6 0 0 15,-6-3 0-15,0-1-2 0,0-3 1 16,0 1-2-16,0-1 2 0,0 0 0 15,0 0 1-15,-6-4 0 0,6 5 1 16,0-5 2-16,-6 3-3 0,6 2-1 0,0 3 0 16,0-2 0-16,0 6 0 0,6-4-1 15,-6 7 3-15,6 0 0 0,1 4 0 16,-1 2 0-16,1 3 1 0,6-2-2 0,-7 3 0 16,8 5 1-16,-2-1-2 0,-5 1-2 15,6-1 0-15,0 5 4 0,0-1-3 16,6 5-5-16,-5-5 2 0,-2 4 2 15,2-3 0-15,5-2-5 0,-5-2 3 0,-2 0-3 16,1-4-1-16,0-4-3 0,0-3-2 16,-6-1 2-16,6-3 1 0,-1 0 3 15,-4-3 4-15,-2-1 3 0,0-3 1 16,1-4 0-16,-1 0 1 0,1 0 4 0,-7-4 3 16,7 1 3-16,-7-1-1 0,0-3 5 15,-7-1 4-15,0 2-2 0,1-6-3 16,-1 0-5-16,-5 2-2 0,-2-1-6 15,2 0-7-15,-2-3-2 0,-5 2-4 0,5-2-1 16,2-1 3-16,-8 4 5 0,7-3 3 16,7 2 6-16,-8 5 9 0,8 3 6 0,0 1 3 15,-1 3 0-15,0 0-2 0,7 4-3 16,0 3-7-16,0 4-2 0,0 4-5 16,0-1-1-16,7 4-1 0,0 8 7 15,-1-1 4-15,7 5 6 0,-6 3 3 0,6 0 5 16,-1 4-1-16,2 4-3 0,5-1-4 15,-6 4-7-15,0-4-10 0,7 1-12 16,0-1-8-16,-8 0-9 0,8-8-4 0,-1 6-3 16,1-10 1-16,0 2 5 15,-1-9 2-15,-6 2 4 0,6-5 1 0,1 1 4 16,-7-8 4-16,7 0 3 0,-8-4 3 16,2-4 4-16,-1 1 1 0,0-1 1 0,0-2 1 15,-7-5 3-15,1 1 5 0,6-1 5 16,-13-4 2-16,6 1 4 0,1-4 2 15,-7 4 0-15,-7-3-6 0,7-6-5 16,-6 1-5-16,-7 1-5 0,6-4-1 0,-5 3 0 16,-1-3 5-16,-1-3 5 0,2 1 5 15,-8 6 4-15,7-1 4 0,0 1 10 16,6 2 8-16,-5 9 2 0,4-1 1 16,8 4-1-16,-6 4-5 0,6 3-9 15,-6 1-13-15,6 6 3 0,0 1 5 16,0 6 5-16,0 5 5 0,6 1 4 0,-6 5 12 15,6 5 0-15,2 0-2 0,-2 3-1 16,7 0-2-16,-7 5-5 0,7-2-6 16,0 1-8-16,-7 0-8 0,8-3-7 0,6 2-17 15,-7-2-28-15,-1-5-37 0,8 2-56 16,0-2-61-16,-1-4-113 0,1-2-91 16,6-4-33-16,0-5 6 0,0 2 39 15</inkml:trace>
  <inkml:trace contextRef="#ctx0" brushRef="#br0" timeOffset="3870.28">19717 16027 278 0,'0'-3'337'0,"7"-1"11"16,-7 4 8-16,6-4-165 0,0 8-88 16,1 0-42-16,6 3-20 0,-7 0-5 15,7 8-4-15,7 0-4 0,-6 4-9 16,4-2 2-16,2 5 1 0,-1 0-2 15,1 0 1-15,0-1-2 0,-1 6 5 0,-5-5-7 16,5 0-5-16,0-1-3 0,-5-2-4 16,-1-1-3-16,-1 1 0 0,2-4 3 15,-2-4 4-15,2-1 12 0,-8-2 13 16,1-4 20-16,-1-1 18 0,1-3 10 0,0 0 6 16,-1-7-2-16,0-1-6 0,-6 1-6 15,6-7-9-15,-6-1-2 0,8 0-4 16,-8-3-3-16,6-5-6 0,-6 2-6 0,0-1-7 15,0-4-6-15,-6 1-6 16,6-2-5-16,-8-2-11 0,8 4-30 0,-6 4-43 16,6-2-58-16,-6 0-64 0,6 6-60 15,6 2-74-15,-6 1-101 0,6 2-26 16,2 1 18-16,4 5 43 0,-5-3 50 16</inkml:trace>
  <inkml:trace contextRef="#ctx0" brushRef="#br0" timeOffset="4354.46">20415 16016 247 0,'6'4'329'0,"0"0"20"0,-6 3 15 0,0-4-146 16,0 4-79-16,-6 1-40 0,6 4-23 15,-6-1-11-15,-2 4-8 0,2-1-11 16,6 4-10-16,-6 0-7 0,-1 0-1 15,7-3-8-15,-7 4-6 0,7 0 0 16,0-5-5-16,0 4-2 0,0-7-2 0,0 4-1 16,0-5 1-16,0-3-4 0,7 1 4 15,-7-1 4-15,0-3 6 0,7-4 6 0,-1 4 4 16,-6-8 6-16,6 4 1 0,2-7-2 16,-2-1-2-16,-6 2-3 0,6-2-4 15,1-3-5-15,-1 0 3 0,-6-3 3 16,7-1 0-16,-7 1 4 0,0-5 2 15,0 4 8-15,0-4-3 0,0 5-3 0,0-1 1 16,0 1-3-16,0-1 0 0,-7 8-2 16,7-5 1-16,0 6-5 0,0 2-2 15,0 0-8-15,0 1-6 0,0 3-5 16,7 3-5-16,-7 1 0 0,6 3-2 16,-6 5 2-16,7-2-2 0,5 5-1 15,-4 3 5-15,-2 0 2 0,7 0 1 0,-6 5-3 16,-1 2-13-16,7-2-7 0,-7-2-16 15,1 2-19-15,6-2-21 16,-7-3-23-16,1 1-11 0,6-4-23 0,-7-1-21 16,1 1-26-16,0-4-47 0,6-1-88 0,-7-6-32 15,0 4-1-15,2-8 19 0,4 0 31 16</inkml:trace>
  <inkml:trace contextRef="#ctx0" brushRef="#br0" timeOffset="4654.84">20655 16090 142 0,'-7'-26'287'15,"-5"0"19"-15,6 4 18 0,6 1-110 0,-8 2-59 16,2 0-36-16,0 9-7 0,6 3-10 16,0-1-7-16,0 4-8 0,-7 1-7 15,7 6-3-15,0 1 1 0,7 4 3 16,-7 3-1-16,0 4-4 0,6-1-4 0,0 8-7 15,2 0-7-15,4-1-8 0,-6 9-5 16,8-1-5-16,-8-3-6 0,7 6-7 16,1-3-3-16,-2 2-3 0,2-2-4 15,-2 1-5-15,-5-1-5 0,6 0-2 16,0-3-11-16,-1 3-18 0,-4-4-33 0,4 1-41 16,-5-4-57-16,6 0-63 0,-6-3-110 15,-1-4-88-15,0-5-26 0,2-3 14 16,-8 1 38-16</inkml:trace>
  <inkml:trace contextRef="#ctx0" brushRef="#br0" timeOffset="5194.39">20871 16312 190 0,'6'-10'314'0,"-6"-1"25"0,6 3 18 16,1 1-123-16,-7 4-76 0,6-1-35 15,1 1-10-15,-7 3-8 0,7 0 1 16,-1 3 0-16,-6 4-1 0,6 0-2 16,-6 1-7-16,6 3-7 0,2-1-10 0,-8 2-10 15,6-1-10-15,-6 0-14 0,6 1-8 16,1-5-1-16,-7 3-6 0,7-2-5 16,-1-1-2-16,1-3 6 0,-7 4-1 0,6-6 0 15,0-2 4-15,1 4 4 0,0-4 0 16,-1-4 0-16,0 4 0 0,1-2-6 15,0-6-6-15,-7 4-6 0,6-3-1 16,1-1-3-16,-1 1-1 0,-6-3 1 0,7-2 3 16,-7 1 4-16,0 0 4 0,6-1 3 15,-6-2 3-15,-6-1 1 0,6 5 1 16,0-5-2-16,0 1-2 0,0-2-1 16,0 6-1-16,0 0 0 0,0 1-1 15,0-1-3-15,0 6-3 0,0-4-4 0,0 5-4 16,6-1-5-16,-6 0-2 0,0 4-1 15,0 0-1-15,0 0-3 0,0-4 2 16,7 4 0-16,-7 4 1 0,0-4 1 16,0 0 0-16,6 0 0 0,-6 4 0 15,0-4-1-15,6 4-1 0,-6-4 0 16,0 3 1-16,8-3-3 0,-8 4 2 0,0 0-2 16,0-4-13-16,0 4-26 0,0-2-41 15,0 3-46-15,6-2-56 0,-6-3-53 16,0 4-41-16,0 1-26 0,-6-2-6 0,6 0 2 15,0-3-20-15,0 4-42 0,0-4 2 16,-8 4 24-16,8-4 32 0</inkml:trace>
  <inkml:trace contextRef="#ctx0" brushRef="#br0" timeOffset="5867.39">21209 16283 4 0,'7'0'250'0,"-1"4"21"16,0-4 16-16,2 4-64 0,-2-4-73 15,0 0-34-15,0-4-18 0,1 4-3 0,0-4-3 16,-1 2-4-16,1-3-4 0,-1 2-2 15,-6-1 4-15,6-3-2 0,2 3 4 16,-2-3 3-16,-6 0 0 0,6 0 1 16,-6-2-4-16,7 3-8 0,-7-2-11 0,7-3-7 15,-7 4-7-15,0-4-6 0,0 3-3 16,0-3-2-16,0 5 0 0,-7-6-4 16,7 1-4-16,0 4 1 0,-7 0-1 15,7 0-2-15,-6-1 0 0,6 4-5 16,-6 4-4-16,6-3-5 0,-8 3-7 15,2 3-5-15,0-3-5 0,6 8-5 16,-7-1-2-16,1 0 0 0,-1 4 0 0,0 0 0 16,7 1 1-16,-6 2 4 0,6-3 5 15,0 3 5-15,0 1 8 0,6-4 10 16,-6 4 9-16,7-1 7 0,0 1 12 0,-1-3 11 16,1 2 9-16,-1-3 4 0,8 3 2 15,-8-3 4-15,7 1-7 0,0-6-9 16,0 6-10-16,0-5-13 0,6 0-10 15,-5-3-12-15,-2 0-9 0,2 0-13 0,5-1-29 16,-5-3-47-16,-8 0-60 0,6-3-69 16,2 3-69-16,-1-4-64 0,0 0-46 15,-6 0-39-15,5 1-58 0,-6-4-9 0,2 3 31 16,-2-3 48-16,-6 2 56 0</inkml:trace>
  <inkml:trace contextRef="#ctx0" brushRef="#br0" timeOffset="28783.24">8060 16588 112 0,'7'0'236'0,"-7"0"11"15,6 0-36-15,-6 0-81 0,0-4-49 0,6 4-27 16,-6-3-13-16,0 3-3 0,0-4-4 15,0 4-3-15,0-4-4 0,6 4-3 16,-6 0-2-16,0 0-5 0,0 0-2 0,0 0-2 16,0 0-3-16,0 0-3 0,0 0 1 15,0 0 2-15,0 4 1 0,-6 0 0 16,6 3 2-16,0-4 2 0,0 5 0 0,-6 3-2 16,6 0-1-16,-6-3 0 0,-1 2-5 15,7 5-2-15,-7-4-1 0,1 4-2 16,6-5 0-16,-7 5-2 0,1-4-1 15,6 0 0-15,-7 0-1 0,7-4 1 0,-7 1 1 16,7-1-1-16,0-4 0 0,0 1 1 16,0 0 0-16,0-1-1 0,7-3 0 15,-7 0 2-15,7 0-5 0,-1 0 3 16,7-3 3-16,-6-1 3 0,6 0 1 0,-1 1 2 16,2 0 5-16,-8-1-3 0,7 0-1 15,1 4 2-15,-2-4 1 0,2 4 1 16,-8 0 2-16,7 4 4 0,-6-4 2 15,6 4 4-15,-7 3 0 0,0 0 3 0,1 5 0 16,0-1 0-16,-1 3-5 0,-6 1-4 16,6 3-5-16,-6 0-3 0,0 5-2 15,0-6 0-15,0 5 0 0,0-3 2 0,0-1 0 16,0 4 0-16,0-8-1 0,0 1 1 16,0 0-4-16,0-4 0 0,0 0-2 15,0-4-2-15,0-3-2 0,0 4-2 16,0-4 1-16,0-4 0 0,0 2 1 0,8-2 1 15,-8 0 3-15,6 5 1 0,-6-5 3 16,6 0 1-16,1 0 1 0,-1 0 1 16,1 0 2-16,0 2 1 0,-1 3 1 15,6-2 5-15,-12 5 3 0,14 3 5 0,-8-1 2 16,-6 5 3-16,7 4 0 0,0-1-1 16,-7 5-4-16,6 2-3 0,-6 0-4 15,7 5-4-15,-7-5-4 0,0 4-1 16,0 1-5-16,6-4 0 0,-6 3-3 0,0-4 0 15,6-3 0-15,-6 4-1 0,0-4 3 16,7-3-2-16,-7 3 0 0,7-5-1 16,-7 2-5-16,6-4 0 0,0-1-2 0,-6 1 0 15,7-5 2-15,0-2 1 0,-1 0 5 16,7-1-2-16,-6-3-13 0,6-4-26 16,-1 0-37-16,8-4-42 0,-7-3-51 15,7-1-103-15,-7-2-87 0,6-2-27 0,-5 1 8 16,-2-3 27-16</inkml:trace>
  <inkml:trace contextRef="#ctx0" brushRef="#br0" timeOffset="29787.32">8724 16830 147 0,'7'0'249'0,"-7"-4"12"0,0 4-41 15,0 0-82-15,-7-3-51 0,7 3-29 0,0 0-14 16,0-4-8-16,0 4-3 0,0 0-3 16,0 0-2-16,0 0-4 0,0 0-3 15,-6 0-3-15,6 4-6 0,0-1-5 16,0 1-1-16,0 6-4 0,-7-2 0 0,7 7-1 16,0 0-1-16,0-1 2 0,0 9 4 15,0-6 2-15,0 5 1 0,7 0 2 16,-7 1 3-16,0 2-3 0,6-4 2 0,-6 1-1 15,7 1-1-15,-7-2 1 0,7-2 0 16,-1 0 2-16,0-5 1 0,1 1 1 16,0 0 1-16,-1-5 7 0,7 2 4 15,0-5 0-15,0 0 1 0,1 0 2 0,-2-2-3 16,1-2-4-16,0 0-3 0,7-3 1 16,-7 0-1-16,-1 0 0 0,-4-3 5 15,4 0 3-15,1-2 8 0,-6-2 2 16,0 0 4-16,5-4 4 0,-5-1 3 0,-7-1 0 15,7-3-5-15,-7 2 0 0,0-5-4 16,0 5-3-16,0-8-3 0,-7 3-7 16,0-2-4-16,1-2 1 0,0 1-4 15,-1 0 0-15,-6 1-3 0,0 2-2 0,-7-3-1 16,8 7-5-16,-8 1-7 0,0-1-17 16,1 8-30-16,-1 0-41 0,1 2-52 15,-1 2-62-15,0 6-110 0,1 2-78 0,-1-1-22 16,0 2 12-16,-6-2 38 0</inkml:trace>
  <inkml:trace contextRef="#ctx0" brushRef="#br0" timeOffset="30350.82">9187 17236 147 0,'0'0'288'0,"0"-4"18"0,7 4 10 0,-7 0-125 15,0-3-68-15,0 3-35 0,0 0-21 16,0 0-14-16,0 0-9 0,0 0-12 15,0 0-9-15,0 0-9 0,0 0-9 0,6 0-7 16,-6 0-15-16,0 0-24 0,0 3-31 16,6-3-92-16,-6 0-92 0,0 0-45 15,0-3-12-15,0-2 7 0</inkml:trace>
  <inkml:trace contextRef="#ctx0" brushRef="#br0" timeOffset="31126.75">9271 16742 98 0,'0'-11'267'0,"0"7"17"0,0-4 13 15,0 5-114-15,0-1-65 0,0 1-36 16,0-1-22-16,0 4-14 0,0 0-12 16,8-3-10-16,-8 3-6 0,0 3-2 0,0-3 2 15,0 4 0-15,6-1 5 0,-6 4 3 16,6 1 1-16,1-1 1 0,0 1 0 0,-7 3 0 16,6-4-2-16,0 4-1 0,1 0 1 15,-1 3-2-15,1-2 1 0,0 3 1 16,-1 2-2-16,0-2 0 0,1-1-1 15,0 5-2-15,-1-4-1 0,-6-1-1 0,6 5-2 16,1-4-3-16,0 3-2 0,-1-3 0 16,1 0-2-16,-1-1-2 0,-6 1-2 15,6-5 2-15,2 1-1 0,-2 1-4 16,-6-1 2-16,6-1-1 0,-6-2-1 0,6-1 0 16,-6 0 0-16,7-3 0 0,-7 3-1 15,7-2 0-15,-1-2 0 0,-6 0 0 16,7 1 2-16,-1 0 1 0,1-1 1 15,0-3 3-15,-1 3 2 0,0-3 2 0,8 0 2 16,-8 0 3-16,7 0-1 0,-7 0-2 16,14-3-1-16,-7 0-1 0,0-5-2 15,0 2-2-15,7-3-3 0,-8 2 0 0,8 0-4 16,-6-4-1-16,-2-1-3 0,1 5-3 16,1-3 0-16,-2 2 1 0,-6 1-1 15,2-4 0-15,-2 4 0 16,0-4 0-16,1 0 0 0,0-1 4 0,-7 2 1 0,0-1 0 15,0 0 6-15,0-3 2 0,0 2 1 16,-7-3-1-16,7 1 0 0,-7-1-1 16,1 1 0-16,0 3-2 0,6 0-3 0,-8-1-2 15,8 2 1-15,-6 3-1 0,6-1-2 16,-6 4-1-16,6 4-1 0,0-3 1 16,6 6 3-16,-6 5 5 0,6-1 4 15,2 7 4-15,-2 1 3 0,7 8 5 0,-6-2 2 16,6 4 0-16,-7 5 0 0,7 0 4 15,0-1 0-15,0 7-6 0,0-3-3 0,-6 0-1 16,6 4-5-16,0-3-3 16,-1-5-16-16,2 3-21 0,-1-6-32 0,0 0-38 15,-7-1-43-15,7-6-44 0,-6 3-49 16,0-8-104-16,-1 1-34 0,0-1 2 16,-6-2 22-16,7-2 34 0</inkml:trace>
  <inkml:trace contextRef="#ctx0" brushRef="#br0" timeOffset="31480.85">9291 17405 29 0,'7'3'273'0,"-7"-3"21"0,0 0 15 0,0 0-62 15,7 0-87-15,-7 0-45 0,0 0-20 16,0-3-9-16,0 3-4 0,6-4-5 15,-6 1-9-15,6-4-12 0,-6-2-10 16,7 3-10-16,-1-2-14 0,1 2-24 0,0-3-39 16,5-1-49-16,2-2-106 0,-2 1-103 15,-5 0-53-15,6 1-15 0,0-5 17 16</inkml:trace>
  <inkml:trace contextRef="#ctx0" brushRef="#br0" timeOffset="32180.54">9943 16613 47 0,'0'-6'263'15,"-7"1"16"-15,7 5 13 0,0-3-94 0,0 3-86 16,0 3-36-16,0-3-22 0,-6 8-10 16,6-1-4-16,0 5 0 0,0-2 8 15,6 5-4-15,-6 0-2 0,7-1 0 0,0 5 1 16,-1-2-1-16,0 6 0 0,1-5-1 16,0 1-3-16,5 2-4 0,1-2-5 15,-6-1-6-15,6 0-3 0,1-4-4 16,-2 1-2-16,1-4-2 0,0 1 0 0,-6-4 1 15,5-6 0-15,2 2 1 0,-2-1 2 16,-4-6 2-16,-2-1 4 0,7 2 1 16,-7-10 4-16,1 1 2 0,0 0 2 0,-1-1 1 15,-6-2 0-15,0-1-3 0,6 1-3 16,-12-1-2-16,6 0-5 0,0 1-3 16,0-1-3-16,-6 5-3 0,6-5-2 15,-7 4-1-15,7 3-3 0,0 1-3 0,-7 3-1 16,7 1-2-16,7 3 1 0,-7 3 2 15,7 4 5-15,-1 5 8 0,0-1 8 16,2 7 5-16,4 4 1 0,-6 4-1 16,8-1-3-16,-8 5-4 0,7-1 0 0,1 0-3 15,-2 1 2-15,2-1 0 0,-8 0-2 16,7-2-3-16,0-2-3 0,0 0-8 16,-1-3-17-16,2-4-24 0,-8 1-31 0,7-1-37 15,-6-7-33-15,6 1-34 0,-7-3-28 16,1-5-37-16,6 0-88 0,-7 0-27 15,1-4 0-15,0-4 21 0,-7 4 30 16</inkml:trace>
  <inkml:trace contextRef="#ctx0" brushRef="#br0" timeOffset="32447.82">10491 17057 80 0,'0'-8'261'0,"6"4"15"0,-6 1 16 15,0-1-108-15,6 2-58 0,-6-3-25 16,7 5-7-16,-1 0 4 0,1 0 4 16,-1 5 6-16,1-3 3 0,5 5 2 15,-4 5-5-15,-2-2-10 0,7 2-9 0,-6 3-12 16,5-1-13-16,-5 4-15 0,-1 1-10 16,8 2-10-16,-8 1-8 0,0 1-6 15,2 2-2-15,-2-3-7 0,0 4-16 16,-6-4-32-16,0 0-39 0,0 0-45 0,7-4-54 15,-7-4-75-15,-7 2-103 0,7-2-33 16,0-6 5-16,-6-1 28 0,6 1 42 16</inkml:trace>
  <inkml:trace contextRef="#ctx0" brushRef="#br0" timeOffset="33185.04">11057 16665 42 0,'0'-7'249'16,"-6"3"17"-16,-1 0 11 0,7 0-94 15,-6 4-75-15,-1-2-41 0,7 2-23 16,-7 2-12-16,7 2-10 0,-6 4-6 15,6 3-3-15,0 0-1 0,-6 3 2 0,6 4-2 16,0 1 1-16,6 3 1 0,-6-1-1 16,6 5 0-16,1 0-4 0,6 0-2 0,-6 0 6 15,5 3 2-15,2-7 2 0,-2 3 4 16,8-3 2-16,0-4 5 0,-7 1-5 16,7-4-1-16,-8-1-1 0,8-3 0 15,-7-3-1-15,0-2 3 0,0-1 2 16,0-3 3-16,0-2 3 0,-6-2 3 0,6-3 7 15,-7-1 2-15,1-6-1 0,-1 1 4 16,0-7 6-16,-6 0 8 0,8 0 3 16,-8-8 5-16,0 4 4 0,-8-3-3 0,8-2-9 15,-12-2-11-15,5 4-14 0,-6-1-10 16,-6 1-10-16,5-1-7 0,-5 4-4 16,0 0-7-16,-1 3-11 0,-7 4-23 15,9 1-27-15,-2-1-39 0,7 8-38 0,-7 0-40 16,7-1-52-16,0 5-98 0,0-1-36 15,7 4 5-15,-1 0 22 0,0-4 33 16</inkml:trace>
  <inkml:trace contextRef="#ctx0" brushRef="#br0" timeOffset="33424.4">11553 16895 91 0,'12'4'282'0,"-5"-4"16"0,-1 4 16 0,1-4-97 16,0 0-77-16,-1 0-49 0,-6 4-27 16,0-4-14-16,6 0-14 0,-6 0-19 15,0 4-37-15,0-4-53 0,0 4-129 16,-6-2-70-16,0 2-38 0,-1-1-12 0,-6-3 14 15</inkml:trace>
  <inkml:trace contextRef="#ctx0" brushRef="#br0" timeOffset="34104.58">11669 16452 240 0,'0'0'288'16,"0"-3"13"-16,8 3-35 0,-8 3-108 0,0 1-54 16,0 0-32-16,6 6-9 0,-6 1-4 15,6 4-3-15,-6 0-2 0,6 7-5 16,2-3 3-16,-2 6-7 0,0-3-6 0,1 0-3 15,6 3-5-15,-6 2-5 0,5-6-5 16,2 1-4-16,-2 0-4 0,-5-3-4 16,6-2-2-16,0 3-2 0,-7-10-1 15,8 5-1-15,-8-4 1 0,7-4 1 0,-6 0 4 16,-1-3 5-16,7-4 3 0,-6 0 4 16,-1-4 3-16,1-3 4 0,-1 0-5 15,0-4-3 1,2 0-3-16,-2-3-3 0,0-1-1 0,-6-1-5 0,0 2 2 0,7-4 0 15,-7 3 0-15,0 1-3 0,0-5-1 16,0 5-2-16,0 3-1 0,0-1-2 16,0 2-1-16,0 3-1 0,0 2-1 0,0 2 2 15,6 3 1-15,1 3 5 0,-1 5 5 16,1 4 6-16,-1 2 5 0,8 3 1 16,-8 2 1-16,7 3 1 0,0 4-5 15,-7-1-5-15,7 2-7 0,1 2-6 0,-2 0-2 16,2-3 0-16,-8 3 0 0,7 0 0 15,0-4-8-15,0-2-13 0,1-2-25 16,-2 2-32-16,2-9-35 0,-2 5-34 0,1-8-29 16,1-4-36-16,-8 0-72 0,7-7-44 15,-6 0-5-15,-1-4 14 0,0 1 29 16</inkml:trace>
  <inkml:trace contextRef="#ctx0" brushRef="#br0" timeOffset="34499.78">12224 16639 36 0,'0'-18'259'0,"-7"4"21"0,0-2 17 16,7 6-79-16,-6-2-76 0,6 5-39 0,-6-1-27 16,6 6-17-16,0 2-12 0,0 0-10 15,0 2-7-15,0 6-3 0,0 3-1 16,0 0 2-16,6 0-3 0,0 1 0 0,1 2 0 15,0 1-1-15,-1-1-1 0,7-3-1 16,-6 3-3-16,6 1-2 0,-1-3-3 16,2-2 0-16,5 5 0 0,-6-4 2 15,0 0 1-15,7-3-1 0,0 2 1 0,-8 2-1 16,8-1-2-16,-7-1-2 0,7 1-3 16,-8 1 0-16,2-5 0 0,-1 3 1 15,-7 2 2-15,7-5 1 0,-6 3 2 0,5 2-1 16,-4-5 0-16,-8 4 0 0,6 5-4 15,-6-7-1-15,0 3-1 0,0-1-2 16,0 0-2-16,-6 0-3 0,6 0-5 16,-8-4-14-16,2 0-26 0,0 1-30 0,-8-5-36 15,8-3-39-15,0 0-46 0,-7-3-88 16,6-5-40-16,-6 1-2 0,0-4 17 16,0-4 34-16</inkml:trace>
  <inkml:trace contextRef="#ctx0" brushRef="#br0" timeOffset="34688.78">12224 16481 213 0,'6'-21'324'0,"0"2"26"0,1 1 21 16,0-3-144-16,-1 2-76 0,1 1-45 15,-1 2-36-15,8 2-28 0,-8 3-25 16,6-1-29-16,2 6-39 0,-1 2-51 15,0 0-103-15,0 4-88 0,-7 0-42 0,8 4-7 16,-2 4 19-16</inkml:trace>
  <inkml:trace contextRef="#ctx0" brushRef="#br0" timeOffset="34942.11">12777 16804 139 0,'7'7'297'0,"-1"1"25"0,8 3 19 16,-8-1-113-16,0 5-69 0,1-1-37 0,0 5-26 16,-1 0-19-16,0-2-17 0,1 6-15 15,-1-5-12-15,-6 4-10 0,7 0-9 16,0-3-20-16,-7-2-39 0,6 3-56 15,-6-6-143-15,0 1-78 0,0-1-38 0,0-7-8 16,0 4 23-16</inkml:trace>
  <inkml:trace contextRef="#ctx0" brushRef="#br0" timeOffset="35414.85">13181 16738 259 0,'0'0'290'0,"0"0"20"0,0 0-52 0,0 0-84 16,-6 0-44-16,6 0-24 0,0 0-15 16,0 0-9-16,0-4-4 0,6 4-1 0,-6 0-5 15,0-3-6-15,6 3-9 0,2-4-10 16,-2 4-12-16,7-4-13 0,-6 0-20 16,6 1-36-16,-1-1-44 0,8-3-52 0,-7 4-75 15,0-1-112-15,0 0-47 16,0 0-2-16,0 1 26 0,1-1 40 0</inkml:trace>
  <inkml:trace contextRef="#ctx0" brushRef="#br0" timeOffset="35579.41">13513 16687 182 0,'14'0'278'0,"-14"0"17"0,6 0-14 16,1 3-98-16,-1-3-51 0,0 0-19 0,2 0-5 15,-8 0-5-15,6 0-8 0,0 0-18 16,-6 0-13-16,7 0-15 0,0-3-25 15,-1 3-39-15,7 0-49 0,-7 0-55 16,1-4-121-16,0 4-83 0,5-3-38 0,-5 3 4 16,0-5 28-16</inkml:trace>
  <inkml:trace contextRef="#ctx0" brushRef="#br0" timeOffset="35761.61">13826 16624 149 0,'7'-3'280'15,"0"3"19"-15,-1-4 2 0,0 4-107 0,1-4-64 16,-7 4-31-16,7 0-20 0,-1-3-15 16,0 3-14-16,1 0-20 0,0 0-23 0,-1-3-25 15,7 3-26-15,-7-5-26 0,8 2-26 16,-2-1-50-16,2 0-65 0,-1 1-49 16,0-1-17-16,0 1 6 0,7-5 14 15</inkml:trace>
  <inkml:trace contextRef="#ctx0" brushRef="#br0" timeOffset="35896.25">14113 16552 90 0,'13'-4'243'0,"-6"0"25"0,6 4-12 0,-7-4-65 16,0 4-54-16,2 0-28 0,-2 0-14 16,-6-3-11-16,6 3-4 0,-6 0-4 0,0 0-8 15,7 0-8-15,-7 0-11 0,0 0-13 16,7 0-22-16,-7 0-37 0,0 0-54 16,6 0-80-16,-6-4-112 0,0 4-58 0,0-4-22 15,0 0 10-15,0-3 39 0</inkml:trace>
  <inkml:trace contextRef="#ctx0" brushRef="#br0" timeOffset="37008.87">14407 15826 171 0,'6'4'265'0,"-6"-1"18"0,0 5-34 0,0-4-83 16,6-4-53-16,-6 3-25 0,7 0-13 16,-7-3-9-16,6 4-7 0,1-4-3 15,0 0-5-15,-1-4-5 0,6 1-7 16,-4 0-4-16,4-1-7 0,2-4-7 15,-8 5-9-15,7-5-3 0,-7 5-1 0,2-1-3 16,-2 0-1-16,6 1-1 0,-12-1 0 16,8 4 11-16,-2 0-4 0,-6 4 1 15,6-1-2-15,-6 8 0 0,0 0 0 16,-6 4-13-16,6 3 2 0,0 0-1 16,-6 1-1-16,6-2-1 0,0 3 1 15,0-3-2-15,0 2 0 0,0-4 4 0,6-1 0 16,-6 1-1-16,0-4 0 0,6-1 2 15,1 2-1-15,-7-1-5 0,6-3 4 16,8-5-1-16,-8 4 1 0,0-2 0 16,0-2 2-16,8-3 1 0,-1 0 0 15,-6 3 1-15,6-3 1 0,-7 0 1 16,7 0 0-16,-6 0-1 0,-1 4 3 16,0 0 1-16,1 3 0 0,0 1-1 0,-7 2-1 15,6 1 0-15,-6 4-1 0,0-1 1 16,0-3 0-16,0 3 0 0,0 3 2 15,0-3 0-15,0-3-2 0,0 0-1 16,0-1 0-16,7 2 0 0,-7-5-1 0,0 1-4 16,6-2 2-16,1 2 0 0,-7-1 1 15,6 1 3-15,1-6 1 0,-1 3 7 16,0-2 2-16,2 6 4 0,-8-7 2 16,6 2 0-16,0 4-2 0,1-5-1 0,-1 5-3 15,-6-1 0-15,7 0-3 0,-7 0-4 16,6 1 1-16,-6 3-4 0,0-1 0 0,7-2-4 15,-7 7 0-15,0-4 1 16,0 3-1-16,6-3 0 0,-6 5 0 0,0-2-1 16,7 1-3-16,-7 0 0 0,7-1-2 15,-7 1-1-15,6-1-3 0,0 1 1 16,1-5 0-16,0 6 2 0,-1-6-1 0,-6 2 3 16,6-2 0-16,1 1 0 0,-1 4 2 15,1-5-1 1,0 2 1-16,-1-1 0 0,0 0 0 0,2-1 1 0,-8-2 0 0,6 3-1 15,0 0-1-15,-6 0 2 0,0 0 10 16,0 0-5-16,0 1-3 0,0-2-1 16,-6 1-3-16,6 4-1 0,-6-5-14 0,6 5-5 15,-8-4-12-15,2 1-19 0,0-2-26 16,-1 1-42-16,0 1-74 0,-6-8-88 16,7 2-36-16,-7-3-5 0,6-3 16 15</inkml:trace>
  <inkml:trace contextRef="#ctx0" brushRef="#br0" timeOffset="61911.75">13305 16423 127 0,'0'0'218'0,"0"0"-7"0,0 0-42 16,0 0-51-16,0 0-35 0,0 0-23 0,0 0-14 15,0 0-9-15,0-4-7 0,0 4-5 16,0 0-9-16,0 0 0 0,0 0-2 15,0-3 0-15,0 3-2 0,0 0-2 16,0-4 4-16,0 4-2 0,0 0 0 0,0 0-1 16,0 0-1-16,0 0 2 0,0-4-2 15,0 4-2-15,0 0 1 0,0 0-1 16,0 0 1-16,0 0 1 0,-6-4 1 16,6 4 1-16,0 0 6 0,0 0 4 0,0 0 4 15,0 0 4-15,0 0 2 0,0 0-2 16,0 0-5-16,-7 4-6 0,7-4-6 15,0 4-5-15,0-4-3 0,-6 4-2 16,6-1-1-16,0 1 0 0,0 0-1 0,0 0 2 16,-7 3-1-16,7-4-1 0,0 1 1 15,0 0 0-15,0 3 0 0,-7-3-1 16,7 3 0-16,0-4 1 0,0 6 1 0,0-2 1 16,0 0 3-16,0 0 3 0,0 4 3 15,-6-4 1-15,6 0 3 0,0 5 1 16,0-5-1-16,0 3-2 0,0-2-1 15,-6-1-1-15,6 5 2 0,0-5-2 0,0 0-2 16,0 0 0-16,0 4 1 0,6-3-1 16,-6 0-2-16,0 2 3 0,0-3 1 15,0 5 0-15,0-5-1 0,6 3 0 16,-6-2-1-16,0 3-1 0,7 0-2 0,-7-4 0 16,7 4-3-16,-7 0 0 0,0 0-2 15,6-3-1-15,1 2 0 0,-7 1 0 16,6 1 1-16,-6-2-1 0,7 2-2 0,-1-1 3 15,-6 0 1-15,7-1-2 0,-1 2-1 16,0-1 3-16,2-5 1 0,-2 6 0 16,-6-1-2-16,6 0 1 0,1 1 1 15,-1-6 0-15,1 5 3 0,-1 1-1 0,1-5 1 16,-7 0 0-16,6 4 2 0,1-4-3 16,0 1 0-16,-1-2-1 0,-6 3 2 0,6-3-1 15,1 2 1-15,0-1-2 16,-1 1 0-16,0-5 2 0,1 4-1 0,-1-3-1 15,1 3-2-15,0-3 1 0,-1 0-1 16,0 0-4-16,2 2 2 0,-2-1 0 16,0-3 1-16,0 3 1 0,8-2 1 0,-8-3 0 15,1 4 1-15,-1-4-1 16,0 4 1-16,2 0 1 0,-2-4-1 0,0 0 1 16,8 0-1-16,-8 0 1 0,0 0-1 0,1 0 0 15,6 0 0-15,-6 0-1 0,-1 0-1 16,0-4 0-16,8 0 0 0,-8 4-2 15,0-4 0-15,8 1 0 0,-8-2 1 0,1 3-2 16,5-3 1-16,-4 3 0 0,-2-2 0 16,0-4-1-16,7 4-1 0,-6-3 0 15,-1 3 0-15,1-3 0 0,-1 0 0 16,1 3 0-16,0-3 3 0,-1-1 3 0,0-3 1 16,0 4 6-16,2 0 2 0,-2-4 3 15,0 3 4-15,-6-2 1 0,7-1 3 16,-7 0-2-16,6-1 0 0,-6 2 0 15,7-2-3-15,-7-2-1 0,0 2-2 0,0-2-2 16,0 3-2-16,0-3-1 0,0-1-1 16,0 0 1-16,0 1 1 0,0-5 1 15,0 5 2-15,-7-5 2 0,7 1 2 16,-6 0 2-16,-1-5 3 0,7 6 4 0,-12-5 5 16,4 3 5-16,2 1 4 0,-6 0 2 15,5 3 1-15,-6 1-1 0,0-1-3 16,-7 1-2-16,8 2-5 0,-2 1-3 0,-5 0-2 15,5 1-3-15,-5 1-3 0,0-1-3 16,-1 2-5-16,1 1-3 0,-7 0-3 16,6 0-3-16,0-1-5 0,-5 1-2 15,5-1-3-15,-7 2-2 0,8 1 0 0,-7-2-1 16,6 4-3-16,7 3-26 0,0 0-54 16,1 0-63-16,4 0-62 0,2 3-64 0,6 4-85 15,0 0-97-15,0 5-6 0,0 3 28 16,0-5 43-16,0 5 54 0</inkml:trace>
  <inkml:trace contextRef="#ctx0" brushRef="#br0" timeOffset="63511.92">13833 17449 135 0,'7'0'276'0,"-7"0"12"0,6 0 5 16,-6 0-132-16,6 0-76 0,-6 0-37 15,0 0-17-15,7 0-8 0,-7 3 2 0,7-3 5 16,-1 0 6-16,-6 4 3 15,6 0 2-15,-6 0 1 0,7-2-2 0,0 6-3 16,-1-4-2-16,1 4-3 0,-1-1-2 16,0 0-2-16,-6 5-3 0,7-5-1 0,0 3 1 15,-1 2-2-15,0-2-1 16,2 5 0-16,-2 0 1 0,0-4-2 0,-6 3-2 16,7 1-3-16,-1 0-3 0,1 3-3 15,-1-3-3-15,-6-1-1 0,7 5 3 0,-1-1 0 16,0-3 2-16,2 2 3 0,-2-2 0 15,0 4-2-15,-6-5-4 0,7 5 0 16,0-5-1-16,-1 1-1 0,-6-4-1 16,7 3-2-16,-1-2 2 0,-6-1-2 0,6-1-2 15,1 1 1-15,0 1-2 0,-7-5 1 16,6 0 0-16,0 0-1 0,-6 1 1 16,8-4-1-16,-2 3 0 0,0-3-1 0,-6 0-2 15,7-1 1-15,-7 1 3 0,6-1 3 16,1 1 2-16,-1-4 5 0,1 3 4 15,5-3 2-15,-4 0 0 0,-2 0 0 0,7 0-1 16,-6 0-2-16,5 0-1 0,1 0-1 16,1-3 1-16,-2 3 1 0,2-4-1 15,-2 1 0-15,2 3 0 0,5-4-1 16,-5 1-1-16,4-1 0 0,2 0-3 0,-7 0 1 16,7 1-2-16,0-5 2 0,-1 4 0 15,1 2 1-15,-2-6 0 0,9 4 2 16,-7-3 0-16,6 3 0 0,-6-4 0 0,5 5 0 15,-5 0 1-15,0-2-3 0,6 1-1 16,-7 1-3-16,1 0-3 0,-1-1-3 16,1 4 0-16,-1-4 0 0,-6 1-3 15,7 3 2-15,-1-4 0 0,1 0 0 0,0 0-3 16,-1 1 1-16,0-1-1 0,1 1-3 16,-7-1 1-16,7 1 0 0,-1-1 1 15,-6 0-1-15,6 4 1 0,-5-4 2 0,-1 4 1 16,0 0-1-16,0-3 2 0,0 3 0 15,0 0-10-15,0 0-18 0,-6 0-11 16,5 0-10-16,2 0-18 0,-8-4-16 0,7 4-7 16,-7 0 0-16,2-4-8 0,-2 4-7 15,0-4-4-15,0 2-2 16,1 2-2-16,-7-4-6 0,0 0-8 0,0 4-12 16,0-4-46-16,0 1-40 0,0-1-12 0,-7 0 7 15</inkml:trace>
  <inkml:trace contextRef="#ctx0" brushRef="#br0" timeOffset="63916.36">15025 17683 123 0,'-12'-7'240'0,"-2"3"16"0,8-3-34 16,0 3-74-16,-8 1-47 0,8-1-21 16,-1 0-8-16,1 4-8 0,-1-3-5 15,0 3 1-15,7-4-2 0,-6 4-6 16,6-4-7-16,-6 4-8 0,6 0-8 0,0 0-8 15,0 0-4-15,6 0-1 0,-6 0 3 16,6 0 3-16,1 4 4 0,0-4 2 0,6 4 1 16,-1-4 4-16,-4 3-5 0,4-3 1 15,8 4 1-15,-7 0 2 0,7-4 0 16,-8 3 0-16,8 1 6 0,-7 0-2 16,7-1-1-16,0 1-3 0,-8-1-4 15,1 5-3-15,7-4-5 0,-7 3-3 0,0 1-1 16,-1-1 1-16,2 3 0 0,-1-2 0 15,-7 3 0-15,8-1 0 0,-8 2 0 0,0-1-4 16,-6 4-1-16,7-5-3 0,0 5-1 16,-7-1 0-16,0 1-2 0,0 0 0 15,0-1-1-15,-7 5-1 0,7-5-2 16,-7 1-5-16,7 4-8 0,-6-5-14 0,0 5-21 16,-1-5-28-16,0 5-30 15,1-5-35-15,-1 1-43 0,1-1-76 0,0-2-76 16,-2-2-24-16,2-2 4 0,0 3 25 15</inkml:trace>
  <inkml:trace contextRef="#ctx0" brushRef="#br0" timeOffset="65075.97">14960 17706 137 0,'0'0'225'0,"7"0"15"15,-7 0-57-15,0 0-63 0,0 2-37 0,6-2-15 16,-6 5-12-16,6-2-12 0,2 4-8 15,-2 1 2-15,0-1 3 0,1 4-3 16,0 4 3-16,5 0 2 0,-5-1-1 0,6 5-3 16,-6 2-3-16,5-2-7 0,-5 2-4 15,6 2-2-15,-7-2-5 0,8-2-10 16,-8 3-1-16,1-3-2 0,-1 2 2 16,0-2-4-16,2-1 3 0,-2-4 5 0,0 6-3 15,0-6-3-15,1-3-3 0,0 3-2 16,-1-3-8-16,-6 0-14 0,7 0-14 0,-7 1-24 15,6-6-30-15,-6 2-48 0,0-2-94 16,7 3-43-16,-7-6-13 0,0 4 9 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0-12-28T17:54:14.661"/>
    </inkml:context>
    <inkml:brush xml:id="br0">
      <inkml:brushProperty name="width" value="0.05292" units="cm"/>
      <inkml:brushProperty name="height" value="0.05292" units="cm"/>
      <inkml:brushProperty name="color" value="#FF0000"/>
    </inkml:brush>
  </inkml:definitions>
  <inkml:trace contextRef="#ctx0" brushRef="#br0">16329 9426 117 0,'0'0'156'0,"0"0"-13"0,0 0-28 16,0 0-35-16,0-3-36 0,0-2-22 15,0 1-9-15,0 1-5 0,0-1-5 16,0-3-3-16,0 0 0 0,0 3 1 15,-7-3-1-15,7 3-2 0,0 1-3 16,0-2-1-16,0 3-5 0,-7-2-3 16,7 0-5-16,0 0-2 0,0 1-3 0,0 3-4 15,7-4-6-15,-7 0-15 0,0 4-30 16,0-4-42-16,0 4-18 0,0-2-8 16</inkml:trace>
  <inkml:trace contextRef="#ctx0" brushRef="#br0" timeOffset="837.75">16211 9433 30 0,'0'0'84'0,"0"0"-4"0,0 0-9 16,0 0-11-16,0 0-14 0,0 0-11 15,0 0-11-15,0 0-10 0,0 0-5 16,0 0-4-16,0 0-1 0,0 0-2 16,0 0-1-16,0 0 0 0,0 4 0 15,0-4 0-15,0 0-2 0,0 0 1 0,0 0 0 16,7 0 3-16,-7 0 7 0,0-4 5 15,0 4 4-15,6 0 3 0,-6-4-2 16,0 4-1-16,7 0-6 0,-7 0-5 16,6-3-4-16,-6 3 4 0,7 0-2 15,-1-3-3-15,-6 3 0 0,7 0 0 16,6-5-2-16,-7 5-4 0,1 0 2 16,6-4 2-16,-7 4 0 0,7-3-1 0,-6 3 2 15,6 3-1-15,1-3 0 0,-8 0 1 16,6 4-1-16,-5-4 0 0,6 5 4 15,-6-5-2-15,5 3-1 0,-4-3-2 16,4 0-13-16,-6 3-36 0,2-3-65 16,-2 0-35-16,0 0-15 0</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0-12-28T17:55:16.251"/>
    </inkml:context>
    <inkml:brush xml:id="br0">
      <inkml:brushProperty name="width" value="0.05292" units="cm"/>
      <inkml:brushProperty name="height" value="0.05292" units="cm"/>
      <inkml:brushProperty name="color" value="#FF0000"/>
    </inkml:brush>
  </inkml:definitions>
  <inkml:trace contextRef="#ctx0" brushRef="#br0">15761 4561 7 0,'0'-8'93'0,"0"-3"-28"0,7 5-29 15,-7-6-14-15,0 1-7 0,0-3-5 16,7 3-3-16,-7 0-3 0,6 0-2 0,-6-1 0 16,7 1-2-16,-1 0 1 0,-6 0-1 15,7-3 0-15,-7 3 2 0,7 0 1 16,-1 0-1-16,-6 0 2 0,0 0 1 16,6 4 0-16,-6-5 2 0,6 4-2 15,-6-1 0-15,0 1 2 0,8 0-1 16,-8 1-2-16,0 0-1 0,6 0-1 15,-6-1 0-15,0 1-2 0,6 0-1 16,-6 0 2-16,0-1 12 0,0 4 12 0,7-3 7 16,-7 0 3-16,0 4 1 0,0-5 2 15,0 4-11-15,0-3-10 0,0 3-5 16,0 1 0-16,6-1 0 0,-6 0-2 16,0 0 0-16,0 1 1 0,0-2 4 15,0 3 2-15,0 2 2 0,0-5 1 16,0 5 0-16,0 0-1 0,0 0-7 0,0 0-4 15,-6 0-4-15,6 0 1 0,0 5-3 16,0-3-2-16,-7 6 2 0,7 0-1 16,-6-1 2-16,6 0-4 0,-6 1 2 15,6 3 1-15,-8 0-1 0,8 0 1 16,-6 0 0-16,6-1 3 0,-6 5-1 16,6-4 0-16,0 4 1 0,0 0 0 15,-6-5-1-15,6 5-1 0,0 0-1 0,0 0-1 16,0 3 0-16,0-4 0 15,0 1 0-15,0 0 2 0,6 3 1 0,-6-3 0 16,0 0 2-16,0-1-1 0,6 1 1 16,-6-1-1-16,6 1-1 0,-6 0 0 15,8-1 0-15,-2 1-2 0,0-1 0 16,-6 1 2-16,7 0 0 0,-1 0 0 16,1-1-1-16,0-3 0 0,-1 3 2 15,0 1 0-15,1 0 0 16,-7 1 1-16,7-2 0 0,-1 1 0 0,0-1-1 0,1 1-1 15,0 0 1-15,-1-1 1 0,1-3-2 16,-1 3 1-16,-6-3-9 0,13 4 4 16,-6-3 0-16,-1-2 2 0,0 5 2 0,2-4 2 15,-2-1 7-15,0-2-3 16,1 3-1-16,-1 0-2 0,1 0-2 0,6 0-2 16,-7-4 1-16,0 1 2 0,2 2-1 15,4-2 2-15,-5-1 1 0,6 0-1 16,0-2 1-16,-7 2-1 0,8-4 1 15,-2 4 0-15,2-3-1 0,-1 0-2 16,0 0 0-16,0-1-9 0,-1 1 3 16,2 0 3-16,-1 0 0 0,0-2 2 15,0-2-2-15,0 5 9 0,0-5-4 16,7 0 0-16,-8 0-1 0,1 0 0 16,7 0 1-16,-6 0-2 0,-2-5 1 0,8 5-1 15,-7 0 0-15,-1-2 0 0,2-2 0 16,-2 4 1-16,2-4 0 0,-1 0-1 15,-7 1 0-15,8-1 1 0,-2 0-1 16,2-2 1-16,-8 1 0 0,7-2-1 0,0-1 1 16,-6 1 0-16,5 0 3 15,-4-1 2-15,4-2 2 0,-6 2 1 0,2-3-1 16,4 0 0-16,-5-3 0 0,-1-1-2 16,1 1 6-16,0-1 2 0,-1 0 2 15,0-3-2-15,0-1-1 0,2 1 0 16,-2-4-4-16,-6 4-4 0,6-4-2 15,-6 0 3-15,0 1 0 0,0-2-3 16,0 0 1-16,0 2-2 0,0 3 1 16,0-4-1-16,-6-1 1 0,0 1-1 0,6 5 1 15,-8-6-2-15,2 5 2 0,0 0-2 16,-7 0 1-16,6-1-1 0,1 1-2 16,-7 3 2-16,-1 0-3 0,2 1 1 15,-2-1-2-15,2 1-1 0,-1 3-1 16,-1 0-7-16,-4 0-5 0,4-1-3 15,-6 4 0-15,1-1 0 0,-1 1 0 16,0 0 8-16,1 1 2 0,-7 3 1 16,6-3 2-16,-6 4-2 15,7-1-1-15,-7 4 1 0,0-4-2 16,6 0 0-16,1 4 1 0,-1-3 0 16,1 3-3-16,-7 0 2 0,6 3-3 15,0-3-1-15,1 4-2 0,6 0-1 16,-6 0-1-16,-1-1-9 0,0 4-13 15,7-3-16-15,7 3-19 0,-8 1-26 16,8 0-31-16,0-1-59 0,-1 0-33 16,0 0-10-16,7 1 9 0</inkml:trace>
  <inkml:trace contextRef="#ctx0" brushRef="#br0" timeOffset="745.63">16629 4688 112 0,'-7'0'167'0,"0"0"-35"0,1 0-49 16,-1 0-26-16,7 0-11 0,-6 0-7 0,6 0-4 15,-6 0-5-15,6 5 4 0,0-5-11 16,-8 0-8-16,8 0-3 0,0 0-6 15,0 0-3-15,0 3-7 0,0-3 14 16,8 0 12-16,-2 0 10 0,0 0 7 16,1 0 6-16,6 0-1 0,0 0-6 15,7 0-4-15,-1-3-8 0,1-2-5 0,-1 5-1 16,7-2-3-16,-6 2-4 16,6-4-3-16,0 4-1 0,-7-4-2 0,7 4-1 15,0-4-2-15,-6 4 0 0,6-3 0 16,1-1 1-16,-8 4 3 0,7-4-1 15,-6 0 0-15,6 2 1 0,-7-3 0 16,1 2-1-16,-1-1-4 0,-6 1 1 16,7-1-2-16,-7 0-1 0,-1 0 2 15,2 1 0-15,-8-1-1 0,0 4 0 16,1-4 0-16,0 4 0 0,-1-3 0 0,1 3-1 16,-7 0 0-16,0-3-1 0,0 3-5 15,0 0-10-15,0-4-10 0,0 4-11 16,-7-5-11-16,1 2-10 0,-1 0-7 15,0-2-3-15,-5 2-6 0,-2-1-9 16,8 0-21-16,-7 1-37 0,0-4-30 16,0 2-12-16,0-1 3 0</inkml:trace>
  <inkml:trace contextRef="#ctx0" brushRef="#br0" timeOffset="1232.33">17020 4517 43 0,'-8'-4'172'16,"-4"-3"2"-16,5 3-48 0,1-3-38 15,-1 4-17-15,1-1-11 0,-1-1-12 16,7 5-9-16,-6-3-7 0,6 3-8 15,-6-3-6-15,6 3-8 0,0 0-5 16,0 0-3-16,0 0-1 0,0 3-1 0,6 0 0 16,0-3 0-16,1 5 1 0,-1 2 1 15,7-3 2-15,0-1 4 0,1 1 0 16,-2 3 4-16,8-3 2 0,-7 0 3 16,7-1-2-16,-1 1-1 0,-6-1-1 15,7 2-1-15,-1-3-4 0,1 2 0 16,-8 0-3-16,2-4 1 0,5 4-1 0,-5-4 1 15,-2 3-1-15,-6-3 2 0,8 0 5 16,-8 0 3-16,1 4 1 0,-1-4 3 16,1 0 5-16,0 0-2 0,-1 0-2 15,-6 0-1-15,6 0-4 0,-6 0 0 16,0 0-7-16,0 0-1 0,0 0-3 16,7 0-1-16,-7 4 0 0,0 0 0 15,0-2 1-15,0 6 2 0,0-1 0 16,0 4-1-16,0 0 1 0,0 4-1 0,-7 0 3 15,1 3-1-15,0 1 0 0,6-2 0 16,-7 6 0-16,-6 0-2 0,6-2-1 16,1 1-1-16,0 0 1 0,-2 0 0 15,-4 0-1-15,6 0 0 0,-1-3 1 16,0-2 0-16,1 2-1 0,6-5-1 16,-7 1 1-16,7 0 1 0,0-1-1 0,-6-3 2 15,12 4-3-15,-6-4-5 0,0 0-12 16,7 0-20-16,-7 1-22 0,6-2-35 15,-6-3-69-15,7 5-66 0,-7-10-27 16,0 3-2-16,0-2 12 0</inkml:trace>
  <inkml:trace contextRef="#ctx0" brushRef="#br0" timeOffset="4181.95">18597 4396 170 0,'0'-11'224'0,"0"4"14"0,0 0-78 16,0-5-58-16,0 5-28 0,-8 0-14 0,8-5-7 16,0 4-8-16,-6 2-3 0,6-2-2 15,0 1 0-15,-6-1 2 0,6 5-4 16,-7-1-2-16,7 1-5 0,0-1-5 16,0 4-7-16,-6-3-9 0,6 3-5 15,0 0-3-15,0 3 0 0,0-3-1 16,-7 7 1-16,7 0 1 0,0 1 1 15,0 4-1-15,0-3 1 0,7 8-1 16,-7 0-1-16,0 2-2 0,0 3-4 0,6 3 4 16,-6 4 5-16,7 0 4 0,-7 1 5 15,6 3 4-15,-6 0 3 0,6-3-4 16,-6 3-3-16,8-4-3 0,-2 3-4 16,-6-1-1-16,6-6-2 0,-6 4-1 15,6-4-1-15,1-2 0 0,-7-2 1 16,7-2 1-16,-1-1-1 0,1 1 3 0,-1-4 3 15,8-5 1-15,-8 1 2 0,0 0 2 16,8-4 1-16,-2 1-1 0,-5-1-3 16,6-3 0-16,0-1-6 0,-7 1-5 15,8 0-9-15,-8-4-14 0,0 0-18 16,1 0-22-16,0-4-26 0,-1 4-33 16,-6-7-54-16,0 3-71 0,0-3-28 15,-6-1-3-15,-1-2 14 0</inkml:trace>
  <inkml:trace contextRef="#ctx0" brushRef="#br0" timeOffset="4406.35">18329 4770 119 0,'-6'0'231'0,"-1"0"10"16,0-4-38-16,7 1-84 0,0-1-42 15,0 0-25-15,7-3-14 0,0-1-9 16,5 2-8-16,1-6-8 0,1 5-7 0,12-5-7 16,-7 5-5-16,7-3-4 15,0 6-20-15,7-4-38 0,-7 5-94 0,6-5-48 16,-5 4-22-16,-1 2-13 0</inkml:trace>
  <inkml:trace contextRef="#ctx0" brushRef="#br0" timeOffset="4989.79">19215 4763 179 0,'6'-8'227'0,"1"4"14"0,-7 1-68 15,0-5-70-15,7 4-23 0,-7 2-12 16,0-2-6-16,0-1-7 0,0 2-7 16,0 3-9-16,0 0-10 0,-7 0-8 0,7 3-5 15,-7 2-7-15,1 5-2 0,0-2-1 16,0 7-1-16,-8-1 1 0,8 4-2 15,-8 0 0-15,1 1 0 0,1-1 0 16,-2 4 0-16,2-3-2 0,-2-1 1 16,1 1 0-16,7-2-1 0,-7-2 0 15,0-4-1-15,7 4 0 0,-2-8 1 16,2 0 5-16,0-3 6 0,-1-1 5 16,1 2 3-16,-1-5 0 0,1 0 2 15,-1-5-6-15,1 2-4 0,6-4-4 0,-7-1-1 16,7 1-3-16,-7-4-1 0,7 4-1 15,0-4-1-15,0 0-2 0,7 3 0 16,-7 2 0-16,7-2 0 0,-1 1 1 16,1 3-1-16,-1 4 1 0,1 0 0 15,6 0 0-15,-7 4 1 0,8 3-1 16,-2 1 1-16,-5-2 0 0,6 5-1 0,0-3 1 16,-7 6-2-16,8-3 2 0,-2 0 1 15,2 0 0-15,-8 1-1 0,7 2-2 16,0-3-2-16,0 1-6 0,1-2-20 15,-8 1-31-15,6-1-37 0,2-2-57 16,-1-1-87-16,-7-3-42 0,8 4-7 16,-2-8 17-16</inkml:trace>
  <inkml:trace contextRef="#ctx0" brushRef="#br0" timeOffset="5282.62">19450 4832 16 0,'6'-11'239'0,"-6"-1"20"16,0 6 15-16,7-2-92 15,-7 5-59-15,0-1-31 0,0 0-20 0,0 4-16 16,-7 4-10-16,1 0-9 0,0 7-5 16,-2-5-4-16,2 9-3 0,0 0-4 15,0 3-1-15,-8 1-3 0,8 3-4 16,-7 4-3-16,6-1-2 0,-6-3-3 15,-1 4-3-15,8-1-1 0,-6 2-2 0,5-2-4 16,0 0-2-16,1 1 0 0,6-4-7 16,-7 1-18-16,7-2-25 0,0-6-27 15,0 3-37-15,7-7-69 0,-1-1-61 16,1 2-18-16,0-5 9 0,-1-3 19 16</inkml:trace>
  <inkml:trace contextRef="#ctx0" brushRef="#br0" timeOffset="5689.7">19501 5078 113 0,'14'-15'241'0,"-8"1"19"0,8 2-31 0,-8 4-82 16,7-3-42-16,-7 5-23 0,8 1-15 15,-8 2-12-15,7-1-7 0,-6 1-7 16,6 6-6-16,-7-3-5 0,7 4-6 15,-6-1-4-15,-1 8-6 0,0-3-3 16,2 0-4-16,-2 2-5 0,-6 5-2 16,0-4-1-16,0 4-4 0,0 3-2 15,-6-4 1-15,-2 2-2 0,2 1-1 0,0 3-1 16,-7-6-1-16,6 3 1 16,1-2-1-16,-1 0 1 0,1-1 3 0,-1-2 1 15,0-1 1-15,1 0 4 0,0-4 2 16,6-2 2-16,0 1 1 0,0 1-1 15,0-3 2-15,6 0-1 0,-6 0 1 16,13-4 1-16,-6 4 2 0,6-4 0 16,0-4 2-16,0 4 0 0,7-4-1 15,-8 0 0-15,8 0-3 0,-1 0 0 0,1 1 0 16,0-3-3-16,-1 1-14 0,1 2-22 16,0 3-41-16,-2-4-68 0,2-1-92 15,-7 2-46-15,1 3-12 0,-2-3 8 16</inkml:trace>
  <inkml:trace contextRef="#ctx0" brushRef="#br0" timeOffset="37311.44">23698 16064 127 0,'0'0'248'0,"0"0"9"15,0-3-36-15,-7-2-70 0,7 5-47 16,0-3-25-16,-6-1-9 0,6 4 0 15,0-4 0-15,0 0 0 0,-6 1-2 0,6-1 0 16,-7 1 2-16,7-4 2 16,0 3 0-16,-6 0 2 0,6-3 3 0,-7 3-2 15,7 1-4-15,0-4-6 0,-7 3-1 16,7-4-3-16,-6 5 0 0,0-5 0 16,6 2 3-16,-7-3-1 0,7 3 2 15,-7-2-2-15,1-3-4 0,0-1-1 0,-1 3-2 16,0-3 0-16,1 1-4 15,-1-3 0-15,1-1-1 0,0 1-2 0,-2-5-3 16,-4 4-3-16,6 1-1 0,-1-5-3 16,0 4-2-16,-6-3-1 0,7 3-3 15,-1 1-5-15,0-1-5 0,1-3-3 16,0 4-6-16,0-1-5 0,-2 1-4 16,2-6-3-16,0 5-2 0,-1 1-2 15,1 0-1-15,-1-1-1 0,0 1 1 16,1 3-1-16,6-5 0 0,-6 6-1 0,-1-5 1 15,7 3-1-15,-7-2 0 16,1 3 3-16,0 0 0 0,6-3 2 0,-7 3 2 16,0 0 1-16,1-1 2 0,6 2-1 15,-7-1 0-15,1 1 2 0,0-2 0 16,-1 1-1-16,7-1 2 0,-7-2-1 16,1 3 1-16,0 0-2 0,-2 0 0 0,2 0 2 15,0 0-1-15,-1 0 3 16,7 5 1-16,-6-2 2 0,-1 1 1 0,7-1-1 15,-6 4-1-15,6-4-1 0,0 6-2 16,-7-2-2-16,7 1 6 0,0 3-6 16,0-4 0-16,-6-1-3 0,6 5-2 15,0-3 2-15,0 3-6 0,0 0 3 16,-6-4 0-16,6 4 0 0,0 0 2 16,0 0-1-16,0 0-2 0,0 0-1 15,0 0 0-15,0 0 0 0,0 4-1 0,0-1 0 16,0 2 1-16,0 2 0 0,0 4 0 15,0 0-3-15,-8 0-1 0,8-1-1 16,0 5-1-16,-6 4-2 0,6-5-5 16,-6 4-7-16,6-2-4 0,-7 2-9 15,7-5-8-15,-7 7-9 0,7-5-5 16,-6-1-2-16,6 0-3 0,-7 1 0 0,7-3 2 16,-6-2-1-16,6-3 0 0,0 5 1 15,-6-10 1-15,6 6 3 0,0-4-2 16,0 0 2-16,-7 0 0 0,7-4-2 15,0 0-3-15,0 0 0 0,0-4-1 16,0 0 2-16,0 0 4 0,0-4 5 16,0 2 5-16,0-2 3 0,0 1 5 0,0-3 6 15,0 2 9-15,0-3 6 0,0 0 7 16,7-4 6-16,-7 5 6 0,0-5 4 16,6 1 0-16,-6-1 0 0,0-1 0 15,6 3-1-15,-6-3 2 0,0 2-1 16,7-2 2-16,-7-1-1 0,6 3-2 15,-6-5 2-15,7 3 0 0,0-2 2 0,-1 0 3 16,-6 4 4-16,6-1 5 0,2 0 6 16,-2 4 4-16,-6 1 3 0,6-2 1 15,-6 5-1-15,7 0-5 0,-7 4-6 16,0-1-6-16,0 0-3 0,6 4-3 16,-6 0 2-16,7 0 2 0,-1 4 2 15,-6 0 4-15,7 3 0 0,-1-4-2 16,0 8 0-16,8-3-2 0,-8 2-2 0,1 5-2 15,6-4-3-15,-7 4-1 0,7-3-4 16,1 1-1-16,-8 3-4 0,7-2-2 16,-6 1-1-16,5 0-2 0,-5-1-1 15,0-3 0-15,6 3-3 0,-7-3-14 16,8 0-32-16,-8 0-49 0,0 1-67 16,0-6-107-16,8 6-103 0,-8-5-41 15,1-1 2-15,-1 2 35 0,8 0 60 0</inkml:trace>
  <inkml:trace contextRef="#ctx0" brushRef="#br0" timeOffset="38312.01">22239 16951 85 0,'0'-4'278'0,"-7"1"19"16,7-1 20-16,-7 0-89 0,7 0-71 15,0 1-36-15,-6-2-14 0,6 2-2 0,0-1-4 16,0 2 2-16,-6 2 4 0,6-4 5 16,0 4 7-16,-7-4 1 0,7 4-4 15,0-4-13-15,0 4-17 0,0 0-20 16,0 0-16-16,0 4-13 0,7 4-3 0,-7-2 2 16,6 5 6-16,0 4 6 0,1-1 3 15,0 1 1-15,-1 8 0 0,1-6-9 16,-1 3-6-16,8 1-8 0,-8-4-7 0,0 6-5 15,8 0-3-15,-8-6-4 0,0 2-2 16,1-1-3-16,-1 1-1 0,1-5-1 16,0 3-3-16,-1-5-2 0,0 3-8 15,0-5-15-15,-6 2-28 0,8-1-37 0,-2-4-40 16,-6 1-43-16,0-1-36 0,6 1-31 16,-6-6-26-16,0-2-74 0,0 4-54 15,0-4-7-15,0 0 18 0,0 0 32 16</inkml:trace>
  <inkml:trace contextRef="#ctx0" brushRef="#br0" timeOffset="38657.68">22278 17111 133 0,'-6'-10'275'0,"-2"-5"21"0,2 3-2 15,0-1-95-15,-1 1-62 0,7-1-31 16,-6 1-13-16,-1 4-6 0,7-3-3 15,-7 5-3-15,7-3 1 0,-6 6 1 16,6 0-2-16,0-5-3 0,0 8-8 0,0-3-10 16,0 3-10-16,0-4-6 0,0 4-2 15,6 4 4-15,1-1 5 0,0 1 8 16,-1 0 5-16,7 2 1 0,1 6-2 0,-2-5-6 16,8 8-6-16,-1-3-9 0,1 1-6 15,0 3-8-15,-1 1-7 0,1-2-7 16,-1-1-3-16,0 1-7 0,1 4-3 15,0-5-6-15,-1 1-14 0,-5-1-23 0,5-3-31 16,-6 5-31-16,0-2-31 0,0-2-28 16,0-2-24-16,0-3-14 0,-6 5-10 15,-1-9-31-15,0 1-74 0,1-1-27 16,-1-3 7-16,1 0 20 0,-7 0 33 0</inkml:trace>
  <inkml:trace contextRef="#ctx0" brushRef="#br0" timeOffset="38991.48">22610 17126 217 0,'-6'-18'276'0,"-8"0"16"16,8 0-42-16,-7-1-83 0,6 2-48 15,-6-3-20-15,7 3-8 0,-1-2-7 0,-6 0 1 16,7 2 4-16,0 2-1 0,-2 1 1 16,8-2 3-16,-6 5 5 0,6 1 2 15,-6 1-1-15,6 3 0 0,-7 2-3 16,7 0-3-16,0 1-14 0,0-1-16 0,0 4-13 15,0 0-7-15,0 0-6 0,0 4 0 16,7 3 6-16,-7 0 10 0,6 1 6 16,0 2 5-16,2 5-1 0,-2 1 0 0,0-2-4 15,7 4-4-15,-6 0-9 0,6 4-8 16,0-4-7-16,0 8-7 0,-7-4-8 16,8-1-5-16,-2 2-2 0,-5 0-4 0,6-3-6 15,0 3-17-15,-7-5-26 0,2 0-37 16,4-2-42-16,-6-2-50 0,8 1-48 15,-8-4-40-15,1-5-29 0,-1 3-54 16,0-2-72-16,-6-4-11 0,8 1 22 0,-2-4 39 16,0 3 45-16</inkml:trace>
  <inkml:trace contextRef="#ctx0" brushRef="#br0" timeOffset="40168.14">22805 17094 129 0,'8'-8'305'0,"-8"1"28"0,0 0 28 16,0 0-95-16,0 3-74 0,0 0-38 15,0 0-19-15,0 0-12 0,6 4-6 16,-6 0-5-16,6 4-3 0,-6 0-7 0,6 0-5 16,1 2-8-16,0 6-15 0,-1-1-15 15,1 0-11-15,-1-1-11 0,0 2-9 0,2-1-6 16,4 0-8-16,-6 3-4 0,2-3-3 15,-2 0-3-15,0 1 1 0,1-6-4 16,-1 2 1-16,1 0 0 0,-7-5 0 16,7 3-1-16,-1-1-1 0,0-5 2 0,0 0-2 15,2 0 1-15,-8-5 0 0,6 3 1 16,0-5 0-16,-6-1 1 0,7 0 5 16,-1 2 9-16,-6-6 10 0,7 1 14 15,-7-3 15-15,0-2 14 0,7 2 10 0,-7-1 2 16,0 1-3-16,0-1-7 0,0-2-10 15,0 1-8-15,0 3-10 0,0-3-6 16,0 5-3-16,0 1-3 0,-7-2-4 0,7 9-6 16,0-5-4-16,0 5-6 0,0-1-2 15,7 4-4-15,-7 0-2 0,0 4 2 16,6-1-1-16,-6 5 3 0,6-2-2 16,-6 3 2-16,7 1-2 0,0 5 0 0,-1-3 1 15,0 1-2-15,1 5-4 0,0-3-14 16,6 0-19-16,-7 3-22 0,0-3-28 15,8 0-27-15,-8-1-22 0,8-3-9 16,-8 5-3-16,7-7 2 0,-7 3 9 0,7-4 13 16,-6-1 13-16,-1 0 10 0,0-4 9 15,8 1 11-15,-8-4 9 0,1 0 8 16,0 0 8-16,-1 0 10 0,0-4 10 0,1 1 10 16,-1-4 6-16,1 0 4 0,-7-1 6 15,7 0 5-15,-1-3 9 0,-6 1 10 16,6-5 10-16,-6 4 12 0,0-7 9 15,0 4 7-15,0-9 5 0,0 5 2 0,0-4 7 16,0-4 5-16,0 4 10 0,-6-3 12 16,6 2 11-16,-6-2 8 0,-1 4 1 15,0-2-1-15,1 0-7 0,-1 2-12 16,1 3-16-16,-7-4-13 0,6 4-13 0,-5 2-7 16,4-1-11-16,-4 2-2 0,5 0-1 15,1 4 1-15,-7 0 3 0,6 0 0 16,1 4-1-16,6 3-4 0,-6 1-7 15,-2-2-5-15,8 5-8 0,0 8-8 0,0-1-3 16,8 5-2-16,-8-2-1 0,6 9-1 16,0 3-1-16,7-1-2 0,0 1-2 15,-6 8-1-15,5-4 2 0,8 3 1 0,-6 1-6 16,-2-5-18-16,8 4-24 0,-7-4-27 16,1 1-29-16,-2 0-25 0,1-7-13 15,0 2 3-15,0-6 8 0,1 3 12 16,-2-7 16-16,2 0 13 0,-2-3 12 0,-5-4 12 15,6-1 13-15,0 1 12 0,-7-4 10 16,8-4 9-16,-8 1 9 0,0-6 5 0,1 6 3 16,0-8 2-16,-1 5 3 15,1-6 2-15,-1 1 5 0,0-4 9 0,-6 0 10 16,0 1 12-16,8-3 9 0,-8-3 13 16,0 3 8-16,0-6 4 0,-8 1 0 0,8-3 2 15,-6 3 4 1,6-4-2-16,-6 0-2 0,-1 1-2 0,1-1-4 0,-1 4-2 15,-6-3-5-15,7 2-5 0,-1 1-6 16,-6 0-7-16,7 1-1 0,-1 2-9 0,-6 5-4 16,6-1 0-16,7 4 1 0,-6 0-1 15,0 3 2-15,6 5-1 0,-7-4-4 16,7 3-5-16,0 4-5 0,-7 4-4 16,14-1-7-16,-7 4-1 0,0 1 0 0,7 6 0 15,-1 2-1-15,0 1 1 0,1 6 0 16,-1-2-2-16,8 1-2 0,-8 4-2 15,7 3-1-15,-6-2-3 0,5-2-2 0,-5 0 0 16,6 0-4-16,-6 1-9 0,5-4-16 16,2-3-23-16,-8-1-34 0,7 1-45 15,-6-5-59-15,6 1-59 0,0-4-62 16,-6 0-85-16,5-7-76 0,2 4-13 0,-2-6 31 16,8 2 54-16,-1-4 70 0</inkml:trace>
  <inkml:trace contextRef="#ctx0" brushRef="#br0" timeOffset="40878.34">23965 16698 137 0,'-6'-4'298'0,"-1"0"25"15,1 1 18-15,0-1-110 0,6 1-76 16,-8 3-40-16,8 0-24 0,0 0-7 15,0 0-1-15,0 3 2 0,8 1 5 0,-2 3 5 16,7 4 6-16,0 0-9 0,0 4-12 16,0-1-13-16,6 1-19 0,-5 4-13 15,5 2-14-15,-6-2-9 0,0 2-7 16,7 2-5-16,-8-2 3 0,2-2-2 0,-1 2 0 16,-1-1 0-16,-4-6 2 0,4 1 1 15,2-1-2-15,-8-2 0 0,0-6 0 16,1 2 0-16,-1-1 0 0,1-3 7 15,0 0 7-15,-1-4 9 0,0 0 12 0,-6-4 12 16,8 0 12-16,-2-3 9 0,-6-1 7 16,0 2 11-16,6-6 8 0,-6 1 10 15,0-4 5-15,0 1 4 0,0-4 1 0,0 0-6 16,-6-5-12-16,6 1-14 0,-6-4-15 16,-2 1-15-16,2 4-15 0,0-6-12 15,-1 2-7-15,0 2-8 0,-6 6-12 16,7-2-28-16,0 5-43 0,6-1-53 0,-8 5-61 15,2 2-59-15,6 1-51 0,0 2-26 16,0 2-7-16,6 3-2 0,2 0-30 0,4 3-43 16,-5 2 4-16,6-2 21 15,0 4 33-15</inkml:trace>
  <inkml:trace contextRef="#ctx0" brushRef="#br0" timeOffset="41729.61">24480 16760 27 0,'7'0'298'0,"-7"0"34"0,6 0 30 16,-6 0-38-16,0 0-85 0,0 0-55 15,0-3-31-15,0 3-25 0,-6 3-22 16,6-3-25-16,-7 3-22 0,0 1-18 16,1 0-6-16,0 4-15 0,-1 3-9 0,0-1-5 15,1 1-5-15,6 4-3 0,-6-1-10 16,6 1 1-16,0-1-3 0,0 5-3 15,6-4-3-15,-6-1-3 0,6 1-5 0,1-3 0 16,0-2 0-16,-1 1 3 0,0-3 1 16,8-1 2-16,-8 0 5 0,1-4 3 15,-1 1 3-15,1-4 1 0,-1 0 4 16,1 0 2-16,-1-4 3 0,0 1 5 0,2 0 9 16,-2-8 12-16,0 3 16 0,-6-3 16 15,7-3 18-15,-7 3 20 0,6-3 16 16,-6-6 13-16,0 6 10 0,0-4 9 15,-6 3 11-15,6-3-6 0,-7 3-7 0,1-4-11 16,0 2-14-16,-2-2-13 0,2 4-22 16,0 1-11-16,-1 6-11 0,7-3-15 0,-6 8-11 15,6-1-9-15,0 1-11 0,0 6-7 16,6 1-5-16,1 3-1 0,-1 4-4 16,0 4 2-16,2-4 0 0,4 7-2 15,-5-3-1-15,6 3-3 0,0 1-1 0,0-2-15 16,0 6-11-16,0-5-12 0,0 0-14 15,0 0-15-15,0 1-19 0,0-4-14 16,-7-1-15-16,8 1-17 0,-1-5-13 0,0 2-12 16,-7-1-8-16,7-4-2 0,-7 1-1 15,8-5 4-15,-8 2 7 0,1-3 11 16,6-4 15-16,-7 2 21 0,1-5 23 16,-1 2 22-16,-6-5 23 0,7 1 18 0,-7-1 18 15,7-3 18-15,-7-3 17 16,0-1 18-16,0 1 15 0,-7-5 18 0,7 2 12 15,-7-6 9-15,1-3 7 0,-1 0 4 16,7 1 5-16,-6-4 4 0,0 3 4 0,-1-3 1 16,0-4 1-16,-5 4-1 0,4-1-1 15,-4 1-6-15,5 3-8 0,-6-4-10 16,0 5-13-16,7 0-8 0,-8 7-7 16,8-1-1-16,0 1 1 0,-1 7 3 0,0 4-3 15,7-1-5-15,-6 4-7 0,6 1-12 16,-7 3-10-16,7 3-8 0,0 1 0 15,0 4 6-15,0 2 11 0,0 1 9 0,7 7 6 16,-7 1 1-16,6 0 1 0,8 6-3 16,-8 1-9-16,0-1-8 0,8 4-2 15,-1 2-6-15,0-2-4 0,-7 0-5 16,7 3-4-16,1-3-7 0,-8 4-7 0,7-3-1 16,0-4 0-16,0 3-5 0,-7-7-6 15,8-1-16-15,-2 2-36 0,-5-5-72 16,6-3-88-16,0-1-87 0,-6-3-78 15,6 0-83-15,-7 1-105 0,8-4-1 0,-8-6 45 16,0 5 70-16,0-3 73 0</inkml:trace>
  <inkml:trace contextRef="#ctx0" brushRef="#br0" timeOffset="42242.15">24936 16811 211 0,'0'-11'326'16,"-7"5"26"-16,7-6 28 0,0 4-119 15,0 1-73-15,0 0-33 0,0 4-11 16,7-1-10-16,-7 0-14 0,7 4-13 0,-1 0-9 16,1 4-8-16,-1 3-10 0,1 0-9 15,6 0-5-15,-7 5-8 16,0-2-8-16,2 2-9 0,-2 3-6 0,0-5-6 0,1 1-5 15,-1 0-3-15,1 0-3 16,0 1-2-16,-1-2-3 0,0-3-3 0,1 1-3 16,0 4 0-16,-1-6 0 0,0 2 3 15,8-1 5-15,-8-3 4 0,7 3 2 16,-7-3 4-16,8-1 1 0,-8-3 0 0,8 0 1 16,-8 0 10-16,0-3 10 0,1-1 12 15,-1 1 10-15,1-1 9 0,0-4 6 16,-1 0 1-16,-6 1-6 0,0 1-8 0,0-6-11 15,0 1-11-15,0 1-17 0,0-5-10 16,-6 0-7-16,6 0-4 0,-7-3-2 16,0 3-1-16,7-3 2 0,-6-1-1 0,-1-2-4 15,1 2 0-15,6 1-3 0,-6 3-2 16,6 0 0-16,0 1-5 0,0 3-8 16,-8 5-17-16,8-2-22 0,8 1-38 15,-8 2-45-15,0 5-52 0,6 5-42 0,-6-2-33 16,6 4-24-16,1 0-8 0,-1 5 8 15,1-1 18-15,0 3 11 0,-1-3-15 16,6 7-42-16,-4-3-10 0,4 0 12 16,-5 0 21-16</inkml:trace>
  <inkml:trace contextRef="#ctx0" brushRef="#br0" timeOffset="42572.02">25334 16840 165 0,'13'12'270'0,"-7"-9"27"16,8 1-18-16,-2-4-75 0,1 0-54 0,-6-4-31 15,6 1-19-15,0-5-10 0,-6 4-4 16,5-6-1-16,-5 3 1 0,0-5 9 15,5 1 14-15,-12 1 8 0,7-1 1 0,-1-1-5 16,-6 2-4-16,-6-5-13 0,-1 0-17 16,7 0-15-16,-12 5-10 0,5-5-2 15,0 3-2-15,-5 2 2 0,5 3-2 16,-6-1-5-16,6 2-7 0,-6 6-9 0,7-5-6 16,-1 10-7-16,-5-3-5 0,4 6-3 15,2-1-1-15,0 5-2 0,-1 2-1 16,7 1 7-16,-6 2-2 0,6 2-4 0,0 0 0 15,0-2-3-15,6 5 2 0,1-3-5 16,-1 3 9-16,8-4 13 0,-2 1 20 16,1-1 19-16,0-3 15 0,7 2 10 0,-1-5 3 15,1-1-5-15,-1 0-16 0,1-4-17 16,6 1-18-16,-6-5-37 0,5-3-71 16,-5 4-93-16,0-8-112 0,6 1-115 15,-7-5-157-15,7-3-62 0,-6 1 15 0,-1-5 64 16,7 1 94-16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77F954-6100-41FA-86E8-57C0EA0DC8E3}" type="datetimeFigureOut">
              <a:rPr lang="en-US" smtClean="0"/>
              <a:t>12/8/2021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C8644E-28B0-4791-AA5E-3477EBFED604}" type="slidenum">
              <a:rPr lang="en-US" smtClean="0"/>
              <a:t>‹#›</a:t>
            </a:fld>
            <a:endParaRPr lang="en-US"/>
          </a:p>
        </p:txBody>
      </p:sp>
    </p:spTree>
    <p:extLst>
      <p:ext uri="{BB962C8B-B14F-4D97-AF65-F5344CB8AC3E}">
        <p14:creationId xmlns:p14="http://schemas.microsoft.com/office/powerpoint/2010/main" val="3964785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34203E-C9AF-4F97-9BC2-14E33870947A}" type="slidenum">
              <a:rPr lang="en-US" smtClean="0"/>
              <a:t>2</a:t>
            </a:fld>
            <a:endParaRPr lang="en-US"/>
          </a:p>
        </p:txBody>
      </p:sp>
    </p:spTree>
    <p:extLst>
      <p:ext uri="{BB962C8B-B14F-4D97-AF65-F5344CB8AC3E}">
        <p14:creationId xmlns:p14="http://schemas.microsoft.com/office/powerpoint/2010/main" val="35986147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34203E-C9AF-4F97-9BC2-14E33870947A}" type="slidenum">
              <a:rPr lang="en-US" smtClean="0"/>
              <a:t>13</a:t>
            </a:fld>
            <a:endParaRPr lang="en-US"/>
          </a:p>
        </p:txBody>
      </p:sp>
    </p:spTree>
    <p:extLst>
      <p:ext uri="{BB962C8B-B14F-4D97-AF65-F5344CB8AC3E}">
        <p14:creationId xmlns:p14="http://schemas.microsoft.com/office/powerpoint/2010/main" val="22152633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34203E-C9AF-4F97-9BC2-14E33870947A}" type="slidenum">
              <a:rPr lang="en-US" smtClean="0"/>
              <a:t>14</a:t>
            </a:fld>
            <a:endParaRPr lang="en-US"/>
          </a:p>
        </p:txBody>
      </p:sp>
    </p:spTree>
    <p:extLst>
      <p:ext uri="{BB962C8B-B14F-4D97-AF65-F5344CB8AC3E}">
        <p14:creationId xmlns:p14="http://schemas.microsoft.com/office/powerpoint/2010/main" val="1875934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34203E-C9AF-4F97-9BC2-14E33870947A}" type="slidenum">
              <a:rPr lang="en-US" smtClean="0"/>
              <a:t>15</a:t>
            </a:fld>
            <a:endParaRPr lang="en-US"/>
          </a:p>
        </p:txBody>
      </p:sp>
    </p:spTree>
    <p:extLst>
      <p:ext uri="{BB962C8B-B14F-4D97-AF65-F5344CB8AC3E}">
        <p14:creationId xmlns:p14="http://schemas.microsoft.com/office/powerpoint/2010/main" val="3860649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34203E-C9AF-4F97-9BC2-14E33870947A}" type="slidenum">
              <a:rPr lang="en-US" smtClean="0"/>
              <a:t>16</a:t>
            </a:fld>
            <a:endParaRPr lang="en-US"/>
          </a:p>
        </p:txBody>
      </p:sp>
    </p:spTree>
    <p:extLst>
      <p:ext uri="{BB962C8B-B14F-4D97-AF65-F5344CB8AC3E}">
        <p14:creationId xmlns:p14="http://schemas.microsoft.com/office/powerpoint/2010/main" val="22314925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34203E-C9AF-4F97-9BC2-14E33870947A}" type="slidenum">
              <a:rPr lang="en-US" smtClean="0"/>
              <a:t>17</a:t>
            </a:fld>
            <a:endParaRPr lang="en-US"/>
          </a:p>
        </p:txBody>
      </p:sp>
    </p:spTree>
    <p:extLst>
      <p:ext uri="{BB962C8B-B14F-4D97-AF65-F5344CB8AC3E}">
        <p14:creationId xmlns:p14="http://schemas.microsoft.com/office/powerpoint/2010/main" val="41101818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34203E-C9AF-4F97-9BC2-14E33870947A}" type="slidenum">
              <a:rPr lang="en-US" smtClean="0"/>
              <a:t>19</a:t>
            </a:fld>
            <a:endParaRPr lang="en-US"/>
          </a:p>
        </p:txBody>
      </p:sp>
    </p:spTree>
    <p:extLst>
      <p:ext uri="{BB962C8B-B14F-4D97-AF65-F5344CB8AC3E}">
        <p14:creationId xmlns:p14="http://schemas.microsoft.com/office/powerpoint/2010/main" val="31874427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34203E-C9AF-4F97-9BC2-14E33870947A}" type="slidenum">
              <a:rPr lang="en-US" smtClean="0"/>
              <a:t>21</a:t>
            </a:fld>
            <a:endParaRPr lang="en-US"/>
          </a:p>
        </p:txBody>
      </p:sp>
    </p:spTree>
    <p:extLst>
      <p:ext uri="{BB962C8B-B14F-4D97-AF65-F5344CB8AC3E}">
        <p14:creationId xmlns:p14="http://schemas.microsoft.com/office/powerpoint/2010/main" val="14737568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34203E-C9AF-4F97-9BC2-14E33870947A}" type="slidenum">
              <a:rPr lang="en-US" smtClean="0"/>
              <a:t>22</a:t>
            </a:fld>
            <a:endParaRPr lang="en-US"/>
          </a:p>
        </p:txBody>
      </p:sp>
    </p:spTree>
    <p:extLst>
      <p:ext uri="{BB962C8B-B14F-4D97-AF65-F5344CB8AC3E}">
        <p14:creationId xmlns:p14="http://schemas.microsoft.com/office/powerpoint/2010/main" val="16250136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34203E-C9AF-4F97-9BC2-14E33870947A}" type="slidenum">
              <a:rPr lang="en-US" smtClean="0"/>
              <a:t>24</a:t>
            </a:fld>
            <a:endParaRPr lang="en-US"/>
          </a:p>
        </p:txBody>
      </p:sp>
    </p:spTree>
    <p:extLst>
      <p:ext uri="{BB962C8B-B14F-4D97-AF65-F5344CB8AC3E}">
        <p14:creationId xmlns:p14="http://schemas.microsoft.com/office/powerpoint/2010/main" val="12252304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34203E-C9AF-4F97-9BC2-14E33870947A}" type="slidenum">
              <a:rPr lang="en-US" smtClean="0"/>
              <a:t>25</a:t>
            </a:fld>
            <a:endParaRPr lang="en-US"/>
          </a:p>
        </p:txBody>
      </p:sp>
    </p:spTree>
    <p:extLst>
      <p:ext uri="{BB962C8B-B14F-4D97-AF65-F5344CB8AC3E}">
        <p14:creationId xmlns:p14="http://schemas.microsoft.com/office/powerpoint/2010/main" val="3788313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34203E-C9AF-4F97-9BC2-14E33870947A}" type="slidenum">
              <a:rPr lang="en-US" smtClean="0"/>
              <a:t>3</a:t>
            </a:fld>
            <a:endParaRPr lang="en-US"/>
          </a:p>
        </p:txBody>
      </p:sp>
    </p:spTree>
    <p:extLst>
      <p:ext uri="{BB962C8B-B14F-4D97-AF65-F5344CB8AC3E}">
        <p14:creationId xmlns:p14="http://schemas.microsoft.com/office/powerpoint/2010/main" val="19082584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34203E-C9AF-4F97-9BC2-14E33870947A}" type="slidenum">
              <a:rPr lang="en-US" smtClean="0"/>
              <a:t>26</a:t>
            </a:fld>
            <a:endParaRPr lang="en-US"/>
          </a:p>
        </p:txBody>
      </p:sp>
    </p:spTree>
    <p:extLst>
      <p:ext uri="{BB962C8B-B14F-4D97-AF65-F5344CB8AC3E}">
        <p14:creationId xmlns:p14="http://schemas.microsoft.com/office/powerpoint/2010/main" val="2820399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34203E-C9AF-4F97-9BC2-14E33870947A}" type="slidenum">
              <a:rPr lang="en-US" smtClean="0"/>
              <a:t>27</a:t>
            </a:fld>
            <a:endParaRPr lang="en-US"/>
          </a:p>
        </p:txBody>
      </p:sp>
    </p:spTree>
    <p:extLst>
      <p:ext uri="{BB962C8B-B14F-4D97-AF65-F5344CB8AC3E}">
        <p14:creationId xmlns:p14="http://schemas.microsoft.com/office/powerpoint/2010/main" val="14703011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34203E-C9AF-4F97-9BC2-14E33870947A}" type="slidenum">
              <a:rPr lang="en-US" smtClean="0"/>
              <a:t>28</a:t>
            </a:fld>
            <a:endParaRPr lang="en-US"/>
          </a:p>
        </p:txBody>
      </p:sp>
    </p:spTree>
    <p:extLst>
      <p:ext uri="{BB962C8B-B14F-4D97-AF65-F5344CB8AC3E}">
        <p14:creationId xmlns:p14="http://schemas.microsoft.com/office/powerpoint/2010/main" val="33298175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34203E-C9AF-4F97-9BC2-14E33870947A}" type="slidenum">
              <a:rPr lang="en-US" smtClean="0"/>
              <a:t>30</a:t>
            </a:fld>
            <a:endParaRPr lang="en-US"/>
          </a:p>
        </p:txBody>
      </p:sp>
    </p:spTree>
    <p:extLst>
      <p:ext uri="{BB962C8B-B14F-4D97-AF65-F5344CB8AC3E}">
        <p14:creationId xmlns:p14="http://schemas.microsoft.com/office/powerpoint/2010/main" val="24278755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34203E-C9AF-4F97-9BC2-14E33870947A}" type="slidenum">
              <a:rPr lang="en-US" smtClean="0"/>
              <a:t>31</a:t>
            </a:fld>
            <a:endParaRPr lang="en-US"/>
          </a:p>
        </p:txBody>
      </p:sp>
    </p:spTree>
    <p:extLst>
      <p:ext uri="{BB962C8B-B14F-4D97-AF65-F5344CB8AC3E}">
        <p14:creationId xmlns:p14="http://schemas.microsoft.com/office/powerpoint/2010/main" val="28813119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34203E-C9AF-4F97-9BC2-14E33870947A}" type="slidenum">
              <a:rPr lang="en-US" smtClean="0"/>
              <a:t>32</a:t>
            </a:fld>
            <a:endParaRPr lang="en-US"/>
          </a:p>
        </p:txBody>
      </p:sp>
    </p:spTree>
    <p:extLst>
      <p:ext uri="{BB962C8B-B14F-4D97-AF65-F5344CB8AC3E}">
        <p14:creationId xmlns:p14="http://schemas.microsoft.com/office/powerpoint/2010/main" val="17566503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34203E-C9AF-4F97-9BC2-14E33870947A}" type="slidenum">
              <a:rPr lang="en-US" smtClean="0"/>
              <a:t>33</a:t>
            </a:fld>
            <a:endParaRPr lang="en-US"/>
          </a:p>
        </p:txBody>
      </p:sp>
    </p:spTree>
    <p:extLst>
      <p:ext uri="{BB962C8B-B14F-4D97-AF65-F5344CB8AC3E}">
        <p14:creationId xmlns:p14="http://schemas.microsoft.com/office/powerpoint/2010/main" val="17256665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34203E-C9AF-4F97-9BC2-14E33870947A}" type="slidenum">
              <a:rPr lang="en-US" smtClean="0"/>
              <a:t>35</a:t>
            </a:fld>
            <a:endParaRPr lang="en-US"/>
          </a:p>
        </p:txBody>
      </p:sp>
    </p:spTree>
    <p:extLst>
      <p:ext uri="{BB962C8B-B14F-4D97-AF65-F5344CB8AC3E}">
        <p14:creationId xmlns:p14="http://schemas.microsoft.com/office/powerpoint/2010/main" val="3412529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34203E-C9AF-4F97-9BC2-14E33870947A}" type="slidenum">
              <a:rPr lang="en-US" smtClean="0"/>
              <a:t>36</a:t>
            </a:fld>
            <a:endParaRPr lang="en-US"/>
          </a:p>
        </p:txBody>
      </p:sp>
    </p:spTree>
    <p:extLst>
      <p:ext uri="{BB962C8B-B14F-4D97-AF65-F5344CB8AC3E}">
        <p14:creationId xmlns:p14="http://schemas.microsoft.com/office/powerpoint/2010/main" val="21261585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34203E-C9AF-4F97-9BC2-14E33870947A}" type="slidenum">
              <a:rPr lang="en-US" smtClean="0"/>
              <a:t>37</a:t>
            </a:fld>
            <a:endParaRPr lang="en-US"/>
          </a:p>
        </p:txBody>
      </p:sp>
    </p:spTree>
    <p:extLst>
      <p:ext uri="{BB962C8B-B14F-4D97-AF65-F5344CB8AC3E}">
        <p14:creationId xmlns:p14="http://schemas.microsoft.com/office/powerpoint/2010/main" val="3735808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34203E-C9AF-4F97-9BC2-14E33870947A}" type="slidenum">
              <a:rPr lang="en-US" smtClean="0"/>
              <a:t>4</a:t>
            </a:fld>
            <a:endParaRPr lang="en-US"/>
          </a:p>
        </p:txBody>
      </p:sp>
    </p:spTree>
    <p:extLst>
      <p:ext uri="{BB962C8B-B14F-4D97-AF65-F5344CB8AC3E}">
        <p14:creationId xmlns:p14="http://schemas.microsoft.com/office/powerpoint/2010/main" val="14395078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34203E-C9AF-4F97-9BC2-14E33870947A}" type="slidenum">
              <a:rPr lang="en-US" smtClean="0"/>
              <a:t>38</a:t>
            </a:fld>
            <a:endParaRPr lang="en-US"/>
          </a:p>
        </p:txBody>
      </p:sp>
    </p:spTree>
    <p:extLst>
      <p:ext uri="{BB962C8B-B14F-4D97-AF65-F5344CB8AC3E}">
        <p14:creationId xmlns:p14="http://schemas.microsoft.com/office/powerpoint/2010/main" val="8054027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34203E-C9AF-4F97-9BC2-14E33870947A}" type="slidenum">
              <a:rPr lang="en-US" smtClean="0"/>
              <a:t>39</a:t>
            </a:fld>
            <a:endParaRPr lang="en-US"/>
          </a:p>
        </p:txBody>
      </p:sp>
    </p:spTree>
    <p:extLst>
      <p:ext uri="{BB962C8B-B14F-4D97-AF65-F5344CB8AC3E}">
        <p14:creationId xmlns:p14="http://schemas.microsoft.com/office/powerpoint/2010/main" val="2279942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34203E-C9AF-4F97-9BC2-14E33870947A}" type="slidenum">
              <a:rPr lang="en-US" smtClean="0"/>
              <a:t>40</a:t>
            </a:fld>
            <a:endParaRPr lang="en-US"/>
          </a:p>
        </p:txBody>
      </p:sp>
    </p:spTree>
    <p:extLst>
      <p:ext uri="{BB962C8B-B14F-4D97-AF65-F5344CB8AC3E}">
        <p14:creationId xmlns:p14="http://schemas.microsoft.com/office/powerpoint/2010/main" val="18973745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34203E-C9AF-4F97-9BC2-14E33870947A}" type="slidenum">
              <a:rPr lang="en-US" smtClean="0"/>
              <a:t>41</a:t>
            </a:fld>
            <a:endParaRPr lang="en-US"/>
          </a:p>
        </p:txBody>
      </p:sp>
    </p:spTree>
    <p:extLst>
      <p:ext uri="{BB962C8B-B14F-4D97-AF65-F5344CB8AC3E}">
        <p14:creationId xmlns:p14="http://schemas.microsoft.com/office/powerpoint/2010/main" val="3496070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34203E-C9AF-4F97-9BC2-14E33870947A}" type="slidenum">
              <a:rPr lang="en-US" smtClean="0"/>
              <a:t>6</a:t>
            </a:fld>
            <a:endParaRPr lang="en-US"/>
          </a:p>
        </p:txBody>
      </p:sp>
    </p:spTree>
    <p:extLst>
      <p:ext uri="{BB962C8B-B14F-4D97-AF65-F5344CB8AC3E}">
        <p14:creationId xmlns:p14="http://schemas.microsoft.com/office/powerpoint/2010/main" val="4130949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34203E-C9AF-4F97-9BC2-14E33870947A}" type="slidenum">
              <a:rPr lang="en-US" smtClean="0"/>
              <a:t>7</a:t>
            </a:fld>
            <a:endParaRPr lang="en-US"/>
          </a:p>
        </p:txBody>
      </p:sp>
    </p:spTree>
    <p:extLst>
      <p:ext uri="{BB962C8B-B14F-4D97-AF65-F5344CB8AC3E}">
        <p14:creationId xmlns:p14="http://schemas.microsoft.com/office/powerpoint/2010/main" val="3715397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34203E-C9AF-4F97-9BC2-14E33870947A}" type="slidenum">
              <a:rPr lang="en-US" smtClean="0"/>
              <a:t>8</a:t>
            </a:fld>
            <a:endParaRPr lang="en-US"/>
          </a:p>
        </p:txBody>
      </p:sp>
    </p:spTree>
    <p:extLst>
      <p:ext uri="{BB962C8B-B14F-4D97-AF65-F5344CB8AC3E}">
        <p14:creationId xmlns:p14="http://schemas.microsoft.com/office/powerpoint/2010/main" val="2842864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34203E-C9AF-4F97-9BC2-14E33870947A}" type="slidenum">
              <a:rPr lang="en-US" smtClean="0"/>
              <a:t>9</a:t>
            </a:fld>
            <a:endParaRPr lang="en-US"/>
          </a:p>
        </p:txBody>
      </p:sp>
    </p:spTree>
    <p:extLst>
      <p:ext uri="{BB962C8B-B14F-4D97-AF65-F5344CB8AC3E}">
        <p14:creationId xmlns:p14="http://schemas.microsoft.com/office/powerpoint/2010/main" val="2937889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34203E-C9AF-4F97-9BC2-14E33870947A}" type="slidenum">
              <a:rPr lang="en-US" smtClean="0"/>
              <a:t>11</a:t>
            </a:fld>
            <a:endParaRPr lang="en-US"/>
          </a:p>
        </p:txBody>
      </p:sp>
    </p:spTree>
    <p:extLst>
      <p:ext uri="{BB962C8B-B14F-4D97-AF65-F5344CB8AC3E}">
        <p14:creationId xmlns:p14="http://schemas.microsoft.com/office/powerpoint/2010/main" val="459723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34203E-C9AF-4F97-9BC2-14E33870947A}" type="slidenum">
              <a:rPr lang="en-US" smtClean="0"/>
              <a:t>12</a:t>
            </a:fld>
            <a:endParaRPr lang="en-US"/>
          </a:p>
        </p:txBody>
      </p:sp>
    </p:spTree>
    <p:extLst>
      <p:ext uri="{BB962C8B-B14F-4D97-AF65-F5344CB8AC3E}">
        <p14:creationId xmlns:p14="http://schemas.microsoft.com/office/powerpoint/2010/main" val="3681512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3B9B33A-6EE0-4115-9245-371901030515}"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C30D9A-C044-4F38-8B22-5C381FD405E1}" type="slidenum">
              <a:rPr lang="en-US" smtClean="0"/>
              <a:t>‹#›</a:t>
            </a:fld>
            <a:endParaRPr lang="en-US"/>
          </a:p>
        </p:txBody>
      </p:sp>
    </p:spTree>
    <p:extLst>
      <p:ext uri="{BB962C8B-B14F-4D97-AF65-F5344CB8AC3E}">
        <p14:creationId xmlns:p14="http://schemas.microsoft.com/office/powerpoint/2010/main" val="3411443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B9B33A-6EE0-4115-9245-371901030515}"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C30D9A-C044-4F38-8B22-5C381FD405E1}" type="slidenum">
              <a:rPr lang="en-US" smtClean="0"/>
              <a:t>‹#›</a:t>
            </a:fld>
            <a:endParaRPr lang="en-US"/>
          </a:p>
        </p:txBody>
      </p:sp>
    </p:spTree>
    <p:extLst>
      <p:ext uri="{BB962C8B-B14F-4D97-AF65-F5344CB8AC3E}">
        <p14:creationId xmlns:p14="http://schemas.microsoft.com/office/powerpoint/2010/main" val="3745555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B9B33A-6EE0-4115-9245-371901030515}"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C30D9A-C044-4F38-8B22-5C381FD405E1}" type="slidenum">
              <a:rPr lang="en-US" smtClean="0"/>
              <a:t>‹#›</a:t>
            </a:fld>
            <a:endParaRPr lang="en-US"/>
          </a:p>
        </p:txBody>
      </p:sp>
    </p:spTree>
    <p:extLst>
      <p:ext uri="{BB962C8B-B14F-4D97-AF65-F5344CB8AC3E}">
        <p14:creationId xmlns:p14="http://schemas.microsoft.com/office/powerpoint/2010/main" val="4057132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B9B33A-6EE0-4115-9245-371901030515}"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C30D9A-C044-4F38-8B22-5C381FD405E1}" type="slidenum">
              <a:rPr lang="en-US" smtClean="0"/>
              <a:t>‹#›</a:t>
            </a:fld>
            <a:endParaRPr lang="en-US"/>
          </a:p>
        </p:txBody>
      </p:sp>
    </p:spTree>
    <p:extLst>
      <p:ext uri="{BB962C8B-B14F-4D97-AF65-F5344CB8AC3E}">
        <p14:creationId xmlns:p14="http://schemas.microsoft.com/office/powerpoint/2010/main" val="2833272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B9B33A-6EE0-4115-9245-371901030515}"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C30D9A-C044-4F38-8B22-5C381FD405E1}" type="slidenum">
              <a:rPr lang="en-US" smtClean="0"/>
              <a:t>‹#›</a:t>
            </a:fld>
            <a:endParaRPr lang="en-US"/>
          </a:p>
        </p:txBody>
      </p:sp>
    </p:spTree>
    <p:extLst>
      <p:ext uri="{BB962C8B-B14F-4D97-AF65-F5344CB8AC3E}">
        <p14:creationId xmlns:p14="http://schemas.microsoft.com/office/powerpoint/2010/main" val="2429534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B9B33A-6EE0-4115-9245-371901030515}"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C30D9A-C044-4F38-8B22-5C381FD405E1}" type="slidenum">
              <a:rPr lang="en-US" smtClean="0"/>
              <a:t>‹#›</a:t>
            </a:fld>
            <a:endParaRPr lang="en-US"/>
          </a:p>
        </p:txBody>
      </p:sp>
    </p:spTree>
    <p:extLst>
      <p:ext uri="{BB962C8B-B14F-4D97-AF65-F5344CB8AC3E}">
        <p14:creationId xmlns:p14="http://schemas.microsoft.com/office/powerpoint/2010/main" val="4102981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3B9B33A-6EE0-4115-9245-371901030515}" type="datetimeFigureOut">
              <a:rPr lang="en-US" smtClean="0"/>
              <a:t>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C30D9A-C044-4F38-8B22-5C381FD405E1}" type="slidenum">
              <a:rPr lang="en-US" smtClean="0"/>
              <a:t>‹#›</a:t>
            </a:fld>
            <a:endParaRPr lang="en-US"/>
          </a:p>
        </p:txBody>
      </p:sp>
    </p:spTree>
    <p:extLst>
      <p:ext uri="{BB962C8B-B14F-4D97-AF65-F5344CB8AC3E}">
        <p14:creationId xmlns:p14="http://schemas.microsoft.com/office/powerpoint/2010/main" val="263030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B9B33A-6EE0-4115-9245-371901030515}" type="datetimeFigureOut">
              <a:rPr lang="en-US" smtClean="0"/>
              <a:t>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C30D9A-C044-4F38-8B22-5C381FD405E1}" type="slidenum">
              <a:rPr lang="en-US" smtClean="0"/>
              <a:t>‹#›</a:t>
            </a:fld>
            <a:endParaRPr lang="en-US"/>
          </a:p>
        </p:txBody>
      </p:sp>
    </p:spTree>
    <p:extLst>
      <p:ext uri="{BB962C8B-B14F-4D97-AF65-F5344CB8AC3E}">
        <p14:creationId xmlns:p14="http://schemas.microsoft.com/office/powerpoint/2010/main" val="485678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B9B33A-6EE0-4115-9245-371901030515}" type="datetimeFigureOut">
              <a:rPr lang="en-US" smtClean="0"/>
              <a:t>12/8/2021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C30D9A-C044-4F38-8B22-5C381FD405E1}" type="slidenum">
              <a:rPr lang="en-US" smtClean="0"/>
              <a:t>‹#›</a:t>
            </a:fld>
            <a:endParaRPr lang="en-US"/>
          </a:p>
        </p:txBody>
      </p:sp>
    </p:spTree>
    <p:extLst>
      <p:ext uri="{BB962C8B-B14F-4D97-AF65-F5344CB8AC3E}">
        <p14:creationId xmlns:p14="http://schemas.microsoft.com/office/powerpoint/2010/main" val="967203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3B9B33A-6EE0-4115-9245-371901030515}"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C30D9A-C044-4F38-8B22-5C381FD405E1}" type="slidenum">
              <a:rPr lang="en-US" smtClean="0"/>
              <a:t>‹#›</a:t>
            </a:fld>
            <a:endParaRPr lang="en-US"/>
          </a:p>
        </p:txBody>
      </p:sp>
    </p:spTree>
    <p:extLst>
      <p:ext uri="{BB962C8B-B14F-4D97-AF65-F5344CB8AC3E}">
        <p14:creationId xmlns:p14="http://schemas.microsoft.com/office/powerpoint/2010/main" val="342232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3B9B33A-6EE0-4115-9245-371901030515}"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C30D9A-C044-4F38-8B22-5C381FD405E1}" type="slidenum">
              <a:rPr lang="en-US" smtClean="0"/>
              <a:t>‹#›</a:t>
            </a:fld>
            <a:endParaRPr lang="en-US"/>
          </a:p>
        </p:txBody>
      </p:sp>
    </p:spTree>
    <p:extLst>
      <p:ext uri="{BB962C8B-B14F-4D97-AF65-F5344CB8AC3E}">
        <p14:creationId xmlns:p14="http://schemas.microsoft.com/office/powerpoint/2010/main" val="857611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B9B33A-6EE0-4115-9245-371901030515}" type="datetimeFigureOut">
              <a:rPr lang="en-US" smtClean="0"/>
              <a:t>12/8/2021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C30D9A-C044-4F38-8B22-5C381FD405E1}" type="slidenum">
              <a:rPr lang="en-US" smtClean="0"/>
              <a:t>‹#›</a:t>
            </a:fld>
            <a:endParaRPr lang="en-US"/>
          </a:p>
        </p:txBody>
      </p:sp>
    </p:spTree>
    <p:extLst>
      <p:ext uri="{BB962C8B-B14F-4D97-AF65-F5344CB8AC3E}">
        <p14:creationId xmlns:p14="http://schemas.microsoft.com/office/powerpoint/2010/main" val="25080633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customXml" Target="../ink/ink1.xml"/><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0.emf"/><Relationship Id="rId5" Type="http://schemas.openxmlformats.org/officeDocument/2006/relationships/image" Target="../media/image15.gif"/><Relationship Id="rId10" Type="http://schemas.openxmlformats.org/officeDocument/2006/relationships/customXml" Target="../ink/ink2.xml"/><Relationship Id="rId4" Type="http://schemas.openxmlformats.org/officeDocument/2006/relationships/image" Target="../media/image14.gif"/><Relationship Id="rId9" Type="http://schemas.openxmlformats.org/officeDocument/2006/relationships/image" Target="../media/image18.emf"/></Relationships>
</file>

<file path=ppt/slides/_rels/slide22.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image" Target="../media/image1.png"/><Relationship Id="rId7" Type="http://schemas.openxmlformats.org/officeDocument/2006/relationships/customXml" Target="../ink/ink3.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6.emf"/><Relationship Id="rId5" Type="http://schemas.openxmlformats.org/officeDocument/2006/relationships/customXml" Target="../ink/ink4.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8" Type="http://schemas.openxmlformats.org/officeDocument/2006/relationships/image" Target="../media/image32.emf"/><Relationship Id="rId3" Type="http://schemas.openxmlformats.org/officeDocument/2006/relationships/image" Target="../media/image1.png"/><Relationship Id="rId7" Type="http://schemas.openxmlformats.org/officeDocument/2006/relationships/customXml" Target="../ink/ink5.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3.emf"/><Relationship Id="rId4" Type="http://schemas.openxmlformats.org/officeDocument/2006/relationships/customXml" Target="../ink/ink6.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4.emf"/><Relationship Id="rId4" Type="http://schemas.openxmlformats.org/officeDocument/2006/relationships/customXml" Target="../ink/ink7.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6.emf"/><Relationship Id="rId5" Type="http://schemas.openxmlformats.org/officeDocument/2006/relationships/customXml" Target="../ink/ink8.xml"/><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0.emf"/><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customXml" Target="../ink/ink9.xml"/><Relationship Id="rId5" Type="http://schemas.openxmlformats.org/officeDocument/2006/relationships/image" Target="../media/image30.png"/><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41.emf"/><Relationship Id="rId4" Type="http://schemas.openxmlformats.org/officeDocument/2006/relationships/customXml" Target="../ink/ink10.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42.emf"/><Relationship Id="rId4" Type="http://schemas.openxmlformats.org/officeDocument/2006/relationships/customXml" Target="../ink/ink11.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43.emf"/><Relationship Id="rId4" Type="http://schemas.openxmlformats.org/officeDocument/2006/relationships/customXml" Target="../ink/ink12.xml"/></Relationships>
</file>

<file path=ppt/slides/_rels/slide37.xml.rels><?xml version="1.0" encoding="UTF-8" standalone="yes"?>
<Relationships xmlns="http://schemas.openxmlformats.org/package/2006/relationships"><Relationship Id="rId8" Type="http://schemas.openxmlformats.org/officeDocument/2006/relationships/customXml" Target="../ink/ink13.xml"/><Relationship Id="rId3" Type="http://schemas.openxmlformats.org/officeDocument/2006/relationships/image" Target="../media/image1.png"/><Relationship Id="rId7"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48.emf"/><Relationship Id="rId5" Type="http://schemas.openxmlformats.org/officeDocument/2006/relationships/image" Target="../media/image32.png"/><Relationship Id="rId10" Type="http://schemas.openxmlformats.org/officeDocument/2006/relationships/customXml" Target="../ink/ink14.xml"/><Relationship Id="rId4" Type="http://schemas.openxmlformats.org/officeDocument/2006/relationships/image" Target="../media/image31.png"/><Relationship Id="rId9" Type="http://schemas.openxmlformats.org/officeDocument/2006/relationships/image" Target="../media/image35.emf"/></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50.emf"/><Relationship Id="rId5" Type="http://schemas.openxmlformats.org/officeDocument/2006/relationships/customXml" Target="../ink/ink15.xml"/><Relationship Id="rId4" Type="http://schemas.openxmlformats.org/officeDocument/2006/relationships/image" Target="../media/image35.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52.emf"/><Relationship Id="rId5" Type="http://schemas.openxmlformats.org/officeDocument/2006/relationships/customXml" Target="../ink/ink16.xml"/><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56.emf"/><Relationship Id="rId3" Type="http://schemas.openxmlformats.org/officeDocument/2006/relationships/image" Target="../media/image1.png"/><Relationship Id="rId7" Type="http://schemas.openxmlformats.org/officeDocument/2006/relationships/customXml" Target="../ink/ink17.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054786" y="1949632"/>
            <a:ext cx="8242300" cy="2709716"/>
          </a:xfrm>
          <a:prstGeom prst="rect">
            <a:avLst/>
          </a:prstGeom>
          <a:solidFill>
            <a:srgbClr val="366658"/>
          </a:solidFill>
        </p:spPr>
        <p:txBody>
          <a:bodyPr vert="horz" wrap="square" lIns="0" tIns="1270" rIns="0" bIns="0" rtlCol="0">
            <a:spAutoFit/>
          </a:bodyPr>
          <a:lstStyle/>
          <a:p>
            <a:pPr marR="62230" algn="ctr">
              <a:lnSpc>
                <a:spcPct val="100000"/>
              </a:lnSpc>
              <a:spcBef>
                <a:spcPts val="10"/>
              </a:spcBef>
            </a:pPr>
            <a:r>
              <a:rPr sz="2400" b="1" u="heavy" spc="-5" dirty="0">
                <a:solidFill>
                  <a:srgbClr val="FFFFFF"/>
                </a:solidFill>
                <a:uFill>
                  <a:solidFill>
                    <a:srgbClr val="FFFFFF"/>
                  </a:solidFill>
                </a:uFill>
                <a:latin typeface="Gill Sans MT"/>
                <a:cs typeface="Gill Sans MT"/>
              </a:rPr>
              <a:t>LECTURE</a:t>
            </a:r>
            <a:r>
              <a:rPr sz="2400" b="1" u="heavy" spc="-10" dirty="0">
                <a:solidFill>
                  <a:srgbClr val="FFFFFF"/>
                </a:solidFill>
                <a:uFill>
                  <a:solidFill>
                    <a:srgbClr val="FFFFFF"/>
                  </a:solidFill>
                </a:uFill>
                <a:latin typeface="Gill Sans MT"/>
                <a:cs typeface="Gill Sans MT"/>
              </a:rPr>
              <a:t> </a:t>
            </a:r>
            <a:r>
              <a:rPr sz="2400" b="1" u="heavy" dirty="0">
                <a:solidFill>
                  <a:srgbClr val="FFFFFF"/>
                </a:solidFill>
                <a:uFill>
                  <a:solidFill>
                    <a:srgbClr val="FFFFFF"/>
                  </a:solidFill>
                </a:uFill>
                <a:latin typeface="Gill Sans MT"/>
                <a:cs typeface="Gill Sans MT"/>
              </a:rPr>
              <a:t>-</a:t>
            </a:r>
            <a:r>
              <a:rPr lang="en-US" sz="2400" b="1" u="heavy" dirty="0">
                <a:solidFill>
                  <a:srgbClr val="FFFFFF"/>
                </a:solidFill>
                <a:uFill>
                  <a:solidFill>
                    <a:srgbClr val="FFFFFF"/>
                  </a:solidFill>
                </a:uFill>
                <a:latin typeface="Gill Sans MT"/>
                <a:cs typeface="Gill Sans MT"/>
              </a:rPr>
              <a:t>5</a:t>
            </a:r>
            <a:endParaRPr sz="2400" dirty="0">
              <a:latin typeface="Gill Sans MT"/>
              <a:cs typeface="Gill Sans MT"/>
            </a:endParaRPr>
          </a:p>
          <a:p>
            <a:pPr>
              <a:lnSpc>
                <a:spcPct val="100000"/>
              </a:lnSpc>
            </a:pPr>
            <a:endParaRPr sz="2800" dirty="0">
              <a:latin typeface="Times New Roman"/>
              <a:cs typeface="Times New Roman"/>
            </a:endParaRPr>
          </a:p>
          <a:p>
            <a:pPr>
              <a:lnSpc>
                <a:spcPct val="100000"/>
              </a:lnSpc>
              <a:spcBef>
                <a:spcPts val="45"/>
              </a:spcBef>
            </a:pPr>
            <a:endParaRPr lang="en-US" sz="3200" dirty="0">
              <a:latin typeface="Times New Roman"/>
              <a:cs typeface="Times New Roman"/>
            </a:endParaRPr>
          </a:p>
          <a:p>
            <a:pPr marL="473709" marR="538480" algn="ctr">
              <a:lnSpc>
                <a:spcPct val="100000"/>
              </a:lnSpc>
            </a:pPr>
            <a:r>
              <a:rPr lang="en-US" sz="2800" b="1" spc="-5" dirty="0">
                <a:solidFill>
                  <a:srgbClr val="FFFFFF"/>
                </a:solidFill>
                <a:latin typeface="Gill Sans MT"/>
                <a:cs typeface="Gill Sans MT"/>
              </a:rPr>
              <a:t>Inferential Statistics</a:t>
            </a:r>
            <a:endParaRPr lang="en-US" sz="3000" dirty="0">
              <a:latin typeface="Times New Roman"/>
              <a:cs typeface="Times New Roman"/>
            </a:endParaRPr>
          </a:p>
          <a:p>
            <a:pPr marR="64769" algn="ctr">
              <a:lnSpc>
                <a:spcPct val="100000"/>
              </a:lnSpc>
            </a:pPr>
            <a:r>
              <a:rPr lang="en-US" sz="2400" b="1" i="1" u="heavy" spc="5" dirty="0">
                <a:solidFill>
                  <a:srgbClr val="FFFFFF"/>
                </a:solidFill>
                <a:uFill>
                  <a:solidFill>
                    <a:srgbClr val="FFFFFF"/>
                  </a:solidFill>
                </a:uFill>
                <a:latin typeface="Gill Sans MT"/>
                <a:cs typeface="Gill Sans MT"/>
              </a:rPr>
              <a:t>Course Instructor</a:t>
            </a:r>
            <a:endParaRPr sz="2400" dirty="0">
              <a:latin typeface="Gill Sans MT"/>
              <a:cs typeface="Gill Sans MT"/>
            </a:endParaRPr>
          </a:p>
          <a:p>
            <a:pPr marR="61594" algn="ctr">
              <a:lnSpc>
                <a:spcPct val="100000"/>
              </a:lnSpc>
              <a:spcBef>
                <a:spcPts val="15"/>
              </a:spcBef>
            </a:pPr>
            <a:r>
              <a:rPr lang="en-US" sz="2000" i="1" spc="-20" dirty="0">
                <a:solidFill>
                  <a:srgbClr val="FFFFFF"/>
                </a:solidFill>
                <a:latin typeface="Gill Sans MT"/>
                <a:cs typeface="Gill Sans MT"/>
              </a:rPr>
              <a:t>Engr. Naina Said</a:t>
            </a:r>
          </a:p>
          <a:p>
            <a:pPr marR="61594" algn="ctr">
              <a:lnSpc>
                <a:spcPct val="100000"/>
              </a:lnSpc>
              <a:spcBef>
                <a:spcPts val="15"/>
              </a:spcBef>
            </a:pPr>
            <a:endParaRPr sz="2000" dirty="0">
              <a:latin typeface="Gill Sans MT"/>
              <a:cs typeface="Gill Sans MT"/>
            </a:endParaRPr>
          </a:p>
        </p:txBody>
      </p:sp>
    </p:spTree>
    <p:extLst>
      <p:ext uri="{BB962C8B-B14F-4D97-AF65-F5344CB8AC3E}">
        <p14:creationId xmlns:p14="http://schemas.microsoft.com/office/powerpoint/2010/main" val="1430437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744583" y="464163"/>
            <a:ext cx="10609217" cy="199239"/>
          </a:xfrm>
          <a:prstGeom prst="rect">
            <a:avLst/>
          </a:prstGeom>
        </p:spPr>
      </p:pic>
      <p:sp>
        <p:nvSpPr>
          <p:cNvPr id="4" name="TextBox 3"/>
          <p:cNvSpPr txBox="1"/>
          <p:nvPr/>
        </p:nvSpPr>
        <p:spPr>
          <a:xfrm>
            <a:off x="838200" y="817418"/>
            <a:ext cx="10515600" cy="5527964"/>
          </a:xfrm>
          <a:prstGeom prst="rect">
            <a:avLst/>
          </a:prstGeom>
          <a:solidFill>
            <a:schemeClr val="accent6">
              <a:lumMod val="50000"/>
            </a:schemeClr>
          </a:solidFill>
        </p:spPr>
        <p:txBody>
          <a:bodyPr wrap="square" rtlCol="0">
            <a:spAutoFit/>
          </a:bodyPr>
          <a:lstStyle/>
          <a:p>
            <a:endParaRPr lang="en-US" dirty="0"/>
          </a:p>
        </p:txBody>
      </p:sp>
      <p:sp>
        <p:nvSpPr>
          <p:cNvPr id="5" name="TextBox 4"/>
          <p:cNvSpPr txBox="1"/>
          <p:nvPr/>
        </p:nvSpPr>
        <p:spPr>
          <a:xfrm>
            <a:off x="1407621" y="2665613"/>
            <a:ext cx="9376757" cy="1323439"/>
          </a:xfrm>
          <a:prstGeom prst="rect">
            <a:avLst/>
          </a:prstGeom>
          <a:noFill/>
        </p:spPr>
        <p:txBody>
          <a:bodyPr wrap="square" rtlCol="0">
            <a:spAutoFit/>
          </a:bodyPr>
          <a:lstStyle/>
          <a:p>
            <a:pPr algn="ctr"/>
            <a:r>
              <a:rPr lang="en-US" sz="4000" dirty="0">
                <a:solidFill>
                  <a:schemeClr val="bg1"/>
                </a:solidFill>
              </a:rPr>
              <a:t>Finding Confidence Interval for </a:t>
            </a:r>
            <a:r>
              <a:rPr lang="el-GR" sz="4000" dirty="0">
                <a:solidFill>
                  <a:schemeClr val="bg1"/>
                </a:solidFill>
              </a:rPr>
              <a:t>μ</a:t>
            </a:r>
            <a:r>
              <a:rPr lang="el-GR" sz="4000" dirty="0"/>
              <a:t> </a:t>
            </a:r>
            <a:r>
              <a:rPr lang="en-US" sz="4000" dirty="0">
                <a:solidFill>
                  <a:schemeClr val="bg1"/>
                </a:solidFill>
              </a:rPr>
              <a:t> When </a:t>
            </a:r>
            <a:r>
              <a:rPr lang="el-GR" sz="4000" dirty="0">
                <a:solidFill>
                  <a:schemeClr val="bg1"/>
                </a:solidFill>
              </a:rPr>
              <a:t>σ</a:t>
            </a:r>
            <a:r>
              <a:rPr lang="en-US" sz="4000" dirty="0">
                <a:solidFill>
                  <a:schemeClr val="bg1"/>
                </a:solidFill>
              </a:rPr>
              <a:t> is </a:t>
            </a:r>
            <a:r>
              <a:rPr lang="en-US" sz="4000" dirty="0" err="1">
                <a:solidFill>
                  <a:schemeClr val="bg1"/>
                </a:solidFill>
              </a:rPr>
              <a:t>UnKnown</a:t>
            </a:r>
            <a:r>
              <a:rPr lang="en-US" sz="4000" dirty="0">
                <a:solidFill>
                  <a:schemeClr val="bg1"/>
                </a:solidFill>
              </a:rPr>
              <a:t> (Single Mean)</a:t>
            </a:r>
          </a:p>
        </p:txBody>
      </p:sp>
      <p:sp>
        <p:nvSpPr>
          <p:cNvPr id="6" name="object 2"/>
          <p:cNvSpPr txBox="1"/>
          <p:nvPr/>
        </p:nvSpPr>
        <p:spPr>
          <a:xfrm>
            <a:off x="838200" y="294360"/>
            <a:ext cx="4184015" cy="175048"/>
          </a:xfrm>
          <a:prstGeom prst="rect">
            <a:avLst/>
          </a:prstGeom>
        </p:spPr>
        <p:txBody>
          <a:bodyPr vert="horz" wrap="square" lIns="0" tIns="1333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5"/>
              </a:spcBef>
            </a:pPr>
            <a:r>
              <a:rPr sz="1050" dirty="0">
                <a:solidFill>
                  <a:srgbClr val="698937"/>
                </a:solidFill>
                <a:latin typeface="Tahoma"/>
                <a:cs typeface="Tahoma"/>
              </a:rPr>
              <a:t>C</a:t>
            </a:r>
            <a:r>
              <a:rPr lang="en-US" sz="1050" dirty="0">
                <a:solidFill>
                  <a:srgbClr val="698937"/>
                </a:solidFill>
                <a:latin typeface="Tahoma"/>
                <a:cs typeface="Tahoma"/>
              </a:rPr>
              <a:t>S</a:t>
            </a:r>
            <a:r>
              <a:rPr sz="1050" dirty="0">
                <a:solidFill>
                  <a:srgbClr val="698937"/>
                </a:solidFill>
                <a:latin typeface="Tahoma"/>
                <a:cs typeface="Tahoma"/>
              </a:rPr>
              <a:t>E-</a:t>
            </a:r>
            <a:r>
              <a:rPr lang="en-US" sz="1050" dirty="0">
                <a:solidFill>
                  <a:srgbClr val="698937"/>
                </a:solidFill>
                <a:latin typeface="Tahoma"/>
                <a:cs typeface="Tahoma"/>
              </a:rPr>
              <a:t>422</a:t>
            </a:r>
            <a:r>
              <a:rPr sz="1050" dirty="0">
                <a:solidFill>
                  <a:srgbClr val="698937"/>
                </a:solidFill>
                <a:latin typeface="Tahoma"/>
                <a:cs typeface="Tahoma"/>
              </a:rPr>
              <a:t>: </a:t>
            </a:r>
            <a:r>
              <a:rPr lang="en-US" sz="1050" spc="-5" dirty="0">
                <a:solidFill>
                  <a:srgbClr val="698937"/>
                </a:solidFill>
                <a:latin typeface="Tahoma"/>
                <a:cs typeface="Tahoma"/>
              </a:rPr>
              <a:t>Data Analytics</a:t>
            </a:r>
            <a:endParaRPr sz="1050" dirty="0">
              <a:latin typeface="Tahoma"/>
              <a:cs typeface="Tahoma"/>
            </a:endParaRPr>
          </a:p>
        </p:txBody>
      </p:sp>
    </p:spTree>
    <p:extLst>
      <p:ext uri="{BB962C8B-B14F-4D97-AF65-F5344CB8AC3E}">
        <p14:creationId xmlns:p14="http://schemas.microsoft.com/office/powerpoint/2010/main" val="2348056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4"/>
          <p:cNvSpPr txBox="1">
            <a:spLocks/>
          </p:cNvSpPr>
          <p:nvPr/>
        </p:nvSpPr>
        <p:spPr>
          <a:xfrm>
            <a:off x="838200" y="707070"/>
            <a:ext cx="10515600" cy="614912"/>
          </a:xfrm>
          <a:prstGeom prst="rect">
            <a:avLst/>
          </a:prstGeom>
          <a:solidFill>
            <a:srgbClr val="366658"/>
          </a:solidFill>
        </p:spPr>
        <p:txBody>
          <a:bodyPr vert="horz" wrap="square" lIns="0" tIns="182245" rIns="0" bIns="0" rtlCol="0">
            <a:spAutoFit/>
          </a:bodyPr>
          <a:lstStyle>
            <a:lvl1pPr>
              <a:defRPr sz="2800" b="1" i="0">
                <a:solidFill>
                  <a:srgbClr val="B8E6CB"/>
                </a:solidFill>
                <a:latin typeface="Gill Sans MT"/>
                <a:ea typeface="+mj-ea"/>
                <a:cs typeface="Gill Sans MT"/>
              </a:defRPr>
            </a:lvl1pPr>
          </a:lstStyle>
          <a:p>
            <a:pPr lvl="0" algn="ctr">
              <a:spcBef>
                <a:spcPts val="1435"/>
              </a:spcBef>
              <a:defRPr/>
            </a:pPr>
            <a:r>
              <a:rPr lang="en-US" kern="0" spc="-5" dirty="0"/>
              <a:t>Calculating Confidence Interval For Sigma Unknown</a:t>
            </a:r>
            <a:endParaRPr lang="en-US" sz="4000" kern="0" spc="-5" dirty="0"/>
          </a:p>
        </p:txBody>
      </p:sp>
      <p:pic>
        <p:nvPicPr>
          <p:cNvPr id="8" name="Picture 7"/>
          <p:cNvPicPr>
            <a:picLocks noChangeAspect="1"/>
          </p:cNvPicPr>
          <p:nvPr/>
        </p:nvPicPr>
        <p:blipFill>
          <a:blip r:embed="rId3"/>
          <a:stretch>
            <a:fillRect/>
          </a:stretch>
        </p:blipFill>
        <p:spPr>
          <a:xfrm>
            <a:off x="744583" y="464163"/>
            <a:ext cx="10609217" cy="199239"/>
          </a:xfrm>
          <a:prstGeom prst="rect">
            <a:avLst/>
          </a:prstGeom>
        </p:spPr>
      </p:pic>
      <p:sp>
        <p:nvSpPr>
          <p:cNvPr id="3" name="TextBox 2"/>
          <p:cNvSpPr txBox="1"/>
          <p:nvPr/>
        </p:nvSpPr>
        <p:spPr>
          <a:xfrm>
            <a:off x="838200" y="1553028"/>
            <a:ext cx="10515600" cy="3416320"/>
          </a:xfrm>
          <a:prstGeom prst="rect">
            <a:avLst/>
          </a:prstGeom>
          <a:noFill/>
        </p:spPr>
        <p:txBody>
          <a:bodyPr wrap="square" rtlCol="0">
            <a:spAutoFit/>
          </a:bodyPr>
          <a:lstStyle/>
          <a:p>
            <a:pPr marL="342900" indent="-342900">
              <a:buFont typeface="Wingdings" panose="05000000000000000000" pitchFamily="2" charset="2"/>
              <a:buChar char="§"/>
            </a:pPr>
            <a:r>
              <a:rPr lang="en-US" sz="2400" dirty="0"/>
              <a:t>We rarely have sigma known.</a:t>
            </a:r>
          </a:p>
          <a:p>
            <a:pPr marL="342900" indent="-342900">
              <a:buFont typeface="Wingdings" panose="05000000000000000000" pitchFamily="2" charset="2"/>
              <a:buChar char="§"/>
            </a:pPr>
            <a:r>
              <a:rPr lang="en-US" sz="2400" dirty="0"/>
              <a:t>In such cases, we use </a:t>
            </a:r>
            <a:r>
              <a:rPr lang="en-US" sz="2400" b="1" dirty="0"/>
              <a:t>s</a:t>
            </a:r>
            <a:r>
              <a:rPr lang="en-US" sz="2400" dirty="0"/>
              <a:t> (sample standard deviation) to calculate the confidence intervals.</a:t>
            </a:r>
          </a:p>
          <a:p>
            <a:pPr marL="342900" indent="-342900">
              <a:buFont typeface="Wingdings" panose="05000000000000000000" pitchFamily="2" charset="2"/>
              <a:buChar char="§"/>
            </a:pPr>
            <a:r>
              <a:rPr lang="en-US" sz="2400" dirty="0"/>
              <a:t>When we use s, our sampling distribution no more follows a standard normal distribution. (</a:t>
            </a:r>
            <a:r>
              <a:rPr lang="en-US" sz="2400" b="1" dirty="0"/>
              <a:t>when sample size &lt;30</a:t>
            </a:r>
            <a:r>
              <a:rPr lang="en-US" sz="2400" dirty="0"/>
              <a:t>)</a:t>
            </a:r>
          </a:p>
          <a:p>
            <a:pPr marL="342900" indent="-342900">
              <a:buFont typeface="Wingdings" panose="05000000000000000000" pitchFamily="2" charset="2"/>
              <a:buChar char="§"/>
            </a:pPr>
            <a:r>
              <a:rPr lang="en-US" sz="2400" dirty="0"/>
              <a:t>So we can not use Z-Statistics ( Z-statistics are for normal distributions)</a:t>
            </a:r>
          </a:p>
          <a:p>
            <a:pPr marL="342900" indent="-342900">
              <a:buFont typeface="Wingdings" panose="05000000000000000000" pitchFamily="2" charset="2"/>
              <a:buChar char="§"/>
            </a:pPr>
            <a:r>
              <a:rPr lang="en-US" sz="2400" dirty="0"/>
              <a:t>It follows another type of distribution called “Student’s T Distribution”.</a:t>
            </a:r>
          </a:p>
          <a:p>
            <a:pPr marL="342900" indent="-342900">
              <a:buFont typeface="Wingdings" panose="05000000000000000000" pitchFamily="2" charset="2"/>
              <a:buChar char="§"/>
            </a:pPr>
            <a:r>
              <a:rPr lang="en-US" sz="2400" dirty="0"/>
              <a:t>We use T-Statistics for such cases.</a:t>
            </a:r>
          </a:p>
          <a:p>
            <a:pPr marL="342900" indent="-342900">
              <a:buFont typeface="Wingdings" panose="05000000000000000000" pitchFamily="2" charset="2"/>
              <a:buChar char="§"/>
            </a:pPr>
            <a:endParaRPr lang="en-US" sz="2400" dirty="0"/>
          </a:p>
        </p:txBody>
      </p:sp>
      <p:sp>
        <p:nvSpPr>
          <p:cNvPr id="9" name="object 2"/>
          <p:cNvSpPr txBox="1"/>
          <p:nvPr/>
        </p:nvSpPr>
        <p:spPr>
          <a:xfrm>
            <a:off x="838200" y="294360"/>
            <a:ext cx="4184015" cy="175048"/>
          </a:xfrm>
          <a:prstGeom prst="rect">
            <a:avLst/>
          </a:prstGeom>
        </p:spPr>
        <p:txBody>
          <a:bodyPr vert="horz" wrap="square" lIns="0" tIns="1333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5"/>
              </a:spcBef>
            </a:pPr>
            <a:r>
              <a:rPr sz="1050" dirty="0">
                <a:solidFill>
                  <a:srgbClr val="698937"/>
                </a:solidFill>
                <a:latin typeface="Tahoma"/>
                <a:cs typeface="Tahoma"/>
              </a:rPr>
              <a:t>C</a:t>
            </a:r>
            <a:r>
              <a:rPr lang="en-US" sz="1050" dirty="0">
                <a:solidFill>
                  <a:srgbClr val="698937"/>
                </a:solidFill>
                <a:latin typeface="Tahoma"/>
                <a:cs typeface="Tahoma"/>
              </a:rPr>
              <a:t>S</a:t>
            </a:r>
            <a:r>
              <a:rPr sz="1050" dirty="0">
                <a:solidFill>
                  <a:srgbClr val="698937"/>
                </a:solidFill>
                <a:latin typeface="Tahoma"/>
                <a:cs typeface="Tahoma"/>
              </a:rPr>
              <a:t>E-</a:t>
            </a:r>
            <a:r>
              <a:rPr lang="en-US" sz="1050" dirty="0">
                <a:solidFill>
                  <a:srgbClr val="698937"/>
                </a:solidFill>
                <a:latin typeface="Tahoma"/>
                <a:cs typeface="Tahoma"/>
              </a:rPr>
              <a:t>422</a:t>
            </a:r>
            <a:r>
              <a:rPr sz="1050" dirty="0">
                <a:solidFill>
                  <a:srgbClr val="698937"/>
                </a:solidFill>
                <a:latin typeface="Tahoma"/>
                <a:cs typeface="Tahoma"/>
              </a:rPr>
              <a:t>: </a:t>
            </a:r>
            <a:r>
              <a:rPr lang="en-US" sz="1050" spc="-5" dirty="0">
                <a:solidFill>
                  <a:srgbClr val="698937"/>
                </a:solidFill>
                <a:latin typeface="Tahoma"/>
                <a:cs typeface="Tahoma"/>
              </a:rPr>
              <a:t>Data Analytics</a:t>
            </a:r>
            <a:endParaRPr sz="1050" dirty="0">
              <a:latin typeface="Tahoma"/>
              <a:cs typeface="Tahoma"/>
            </a:endParaRPr>
          </a:p>
        </p:txBody>
      </p:sp>
    </p:spTree>
    <p:extLst>
      <p:ext uri="{BB962C8B-B14F-4D97-AF65-F5344CB8AC3E}">
        <p14:creationId xmlns:p14="http://schemas.microsoft.com/office/powerpoint/2010/main" val="1658182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4"/>
          <p:cNvSpPr txBox="1">
            <a:spLocks/>
          </p:cNvSpPr>
          <p:nvPr/>
        </p:nvSpPr>
        <p:spPr>
          <a:xfrm>
            <a:off x="838200" y="707070"/>
            <a:ext cx="10515600" cy="614912"/>
          </a:xfrm>
          <a:prstGeom prst="rect">
            <a:avLst/>
          </a:prstGeom>
          <a:solidFill>
            <a:srgbClr val="366658"/>
          </a:solidFill>
        </p:spPr>
        <p:txBody>
          <a:bodyPr vert="horz" wrap="square" lIns="0" tIns="182245" rIns="0" bIns="0" rtlCol="0">
            <a:spAutoFit/>
          </a:bodyPr>
          <a:lstStyle>
            <a:lvl1pPr>
              <a:defRPr sz="2800" b="1" i="0">
                <a:solidFill>
                  <a:srgbClr val="B8E6CB"/>
                </a:solidFill>
                <a:latin typeface="Gill Sans MT"/>
                <a:ea typeface="+mj-ea"/>
                <a:cs typeface="Gill Sans MT"/>
              </a:defRPr>
            </a:lvl1pPr>
          </a:lstStyle>
          <a:p>
            <a:pPr lvl="0" algn="ctr">
              <a:spcBef>
                <a:spcPts val="1435"/>
              </a:spcBef>
              <a:defRPr/>
            </a:pPr>
            <a:r>
              <a:rPr lang="en-US" kern="0" spc="-5" dirty="0"/>
              <a:t>T Distribution</a:t>
            </a:r>
            <a:endParaRPr lang="en-US" sz="4000" kern="0" spc="-5" dirty="0"/>
          </a:p>
        </p:txBody>
      </p:sp>
      <p:pic>
        <p:nvPicPr>
          <p:cNvPr id="8" name="Picture 7"/>
          <p:cNvPicPr>
            <a:picLocks noChangeAspect="1"/>
          </p:cNvPicPr>
          <p:nvPr/>
        </p:nvPicPr>
        <p:blipFill>
          <a:blip r:embed="rId3"/>
          <a:stretch>
            <a:fillRect/>
          </a:stretch>
        </p:blipFill>
        <p:spPr>
          <a:xfrm>
            <a:off x="744583" y="464163"/>
            <a:ext cx="10609217" cy="199239"/>
          </a:xfrm>
          <a:prstGeom prst="rect">
            <a:avLst/>
          </a:prstGeom>
        </p:spPr>
      </p:pic>
      <p:sp>
        <p:nvSpPr>
          <p:cNvPr id="3" name="TextBox 2"/>
          <p:cNvSpPr txBox="1"/>
          <p:nvPr/>
        </p:nvSpPr>
        <p:spPr>
          <a:xfrm>
            <a:off x="838200" y="1553028"/>
            <a:ext cx="10515600" cy="2677656"/>
          </a:xfrm>
          <a:prstGeom prst="rect">
            <a:avLst/>
          </a:prstGeom>
          <a:noFill/>
        </p:spPr>
        <p:txBody>
          <a:bodyPr wrap="square" rtlCol="0">
            <a:spAutoFit/>
          </a:bodyPr>
          <a:lstStyle/>
          <a:p>
            <a:pPr marL="342900" indent="-342900">
              <a:buFont typeface="Wingdings" panose="05000000000000000000" pitchFamily="2" charset="2"/>
              <a:buChar char="§"/>
            </a:pPr>
            <a:r>
              <a:rPr lang="en-US" sz="2400" dirty="0"/>
              <a:t>T Distribution is different from the standard normal distribution in the following ways</a:t>
            </a:r>
          </a:p>
          <a:p>
            <a:pPr marL="800100" lvl="1" indent="-342900">
              <a:buFont typeface="Wingdings" panose="05000000000000000000" pitchFamily="2" charset="2"/>
              <a:buChar char="§"/>
            </a:pPr>
            <a:r>
              <a:rPr lang="en-US" sz="2400" dirty="0"/>
              <a:t>The variance is greater than 1.</a:t>
            </a:r>
          </a:p>
          <a:p>
            <a:pPr marL="800100" lvl="1" indent="-342900">
              <a:buFont typeface="Wingdings" panose="05000000000000000000" pitchFamily="2" charset="2"/>
              <a:buChar char="§"/>
            </a:pPr>
            <a:r>
              <a:rPr lang="en-US" sz="2400" dirty="0"/>
              <a:t>It is based on the concept of </a:t>
            </a:r>
            <a:r>
              <a:rPr lang="en-US" sz="2400" b="1" dirty="0"/>
              <a:t>“degrees of freedom” </a:t>
            </a:r>
            <a:r>
              <a:rPr lang="en-US" sz="2400" dirty="0"/>
              <a:t>which is related to sample size.</a:t>
            </a:r>
          </a:p>
          <a:p>
            <a:pPr marL="800100" lvl="1" indent="-342900">
              <a:buFont typeface="Wingdings" panose="05000000000000000000" pitchFamily="2" charset="2"/>
              <a:buChar char="§"/>
            </a:pPr>
            <a:r>
              <a:rPr lang="en-US" sz="2400" dirty="0"/>
              <a:t>As the sample size increases, the T distribution approaches the normal distribution.</a:t>
            </a:r>
          </a:p>
        </p:txBody>
      </p:sp>
      <p:sp>
        <p:nvSpPr>
          <p:cNvPr id="9" name="object 2"/>
          <p:cNvSpPr txBox="1"/>
          <p:nvPr/>
        </p:nvSpPr>
        <p:spPr>
          <a:xfrm>
            <a:off x="838200" y="294360"/>
            <a:ext cx="4184015" cy="175048"/>
          </a:xfrm>
          <a:prstGeom prst="rect">
            <a:avLst/>
          </a:prstGeom>
        </p:spPr>
        <p:txBody>
          <a:bodyPr vert="horz" wrap="square" lIns="0" tIns="1333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5"/>
              </a:spcBef>
            </a:pPr>
            <a:r>
              <a:rPr sz="1050" dirty="0">
                <a:solidFill>
                  <a:srgbClr val="698937"/>
                </a:solidFill>
                <a:latin typeface="Tahoma"/>
                <a:cs typeface="Tahoma"/>
              </a:rPr>
              <a:t>C</a:t>
            </a:r>
            <a:r>
              <a:rPr lang="en-US" sz="1050" dirty="0">
                <a:solidFill>
                  <a:srgbClr val="698937"/>
                </a:solidFill>
                <a:latin typeface="Tahoma"/>
                <a:cs typeface="Tahoma"/>
              </a:rPr>
              <a:t>S</a:t>
            </a:r>
            <a:r>
              <a:rPr sz="1050" dirty="0">
                <a:solidFill>
                  <a:srgbClr val="698937"/>
                </a:solidFill>
                <a:latin typeface="Tahoma"/>
                <a:cs typeface="Tahoma"/>
              </a:rPr>
              <a:t>E-</a:t>
            </a:r>
            <a:r>
              <a:rPr lang="en-US" sz="1050" dirty="0">
                <a:solidFill>
                  <a:srgbClr val="698937"/>
                </a:solidFill>
                <a:latin typeface="Tahoma"/>
                <a:cs typeface="Tahoma"/>
              </a:rPr>
              <a:t>422</a:t>
            </a:r>
            <a:r>
              <a:rPr sz="1050" dirty="0">
                <a:solidFill>
                  <a:srgbClr val="698937"/>
                </a:solidFill>
                <a:latin typeface="Tahoma"/>
                <a:cs typeface="Tahoma"/>
              </a:rPr>
              <a:t>: </a:t>
            </a:r>
            <a:r>
              <a:rPr lang="en-US" sz="1050" spc="-5" dirty="0">
                <a:solidFill>
                  <a:srgbClr val="698937"/>
                </a:solidFill>
                <a:latin typeface="Tahoma"/>
                <a:cs typeface="Tahoma"/>
              </a:rPr>
              <a:t>Data Analytics</a:t>
            </a:r>
            <a:endParaRPr sz="1050" dirty="0">
              <a:latin typeface="Tahoma"/>
              <a:cs typeface="Tahoma"/>
            </a:endParaRPr>
          </a:p>
        </p:txBody>
      </p:sp>
    </p:spTree>
    <p:extLst>
      <p:ext uri="{BB962C8B-B14F-4D97-AF65-F5344CB8AC3E}">
        <p14:creationId xmlns:p14="http://schemas.microsoft.com/office/powerpoint/2010/main" val="2690792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4"/>
          <p:cNvSpPr txBox="1">
            <a:spLocks/>
          </p:cNvSpPr>
          <p:nvPr/>
        </p:nvSpPr>
        <p:spPr>
          <a:xfrm>
            <a:off x="838200" y="707070"/>
            <a:ext cx="10515600" cy="614912"/>
          </a:xfrm>
          <a:prstGeom prst="rect">
            <a:avLst/>
          </a:prstGeom>
          <a:solidFill>
            <a:srgbClr val="366658"/>
          </a:solidFill>
        </p:spPr>
        <p:txBody>
          <a:bodyPr vert="horz" wrap="square" lIns="0" tIns="182245" rIns="0" bIns="0" rtlCol="0">
            <a:spAutoFit/>
          </a:bodyPr>
          <a:lstStyle>
            <a:lvl1pPr>
              <a:defRPr sz="2800" b="1" i="0">
                <a:solidFill>
                  <a:srgbClr val="B8E6CB"/>
                </a:solidFill>
                <a:latin typeface="Gill Sans MT"/>
                <a:ea typeface="+mj-ea"/>
                <a:cs typeface="Gill Sans MT"/>
              </a:defRPr>
            </a:lvl1pPr>
          </a:lstStyle>
          <a:p>
            <a:pPr lvl="0" algn="ctr">
              <a:spcBef>
                <a:spcPts val="1435"/>
              </a:spcBef>
              <a:defRPr/>
            </a:pPr>
            <a:r>
              <a:rPr lang="en-US" kern="0" spc="-5" dirty="0"/>
              <a:t>Calculating Confidence Interval For Sigma Unknown</a:t>
            </a:r>
            <a:endParaRPr lang="en-US" sz="5400" kern="0" spc="-5" dirty="0"/>
          </a:p>
        </p:txBody>
      </p:sp>
      <p:pic>
        <p:nvPicPr>
          <p:cNvPr id="8" name="Picture 7"/>
          <p:cNvPicPr>
            <a:picLocks noChangeAspect="1"/>
          </p:cNvPicPr>
          <p:nvPr/>
        </p:nvPicPr>
        <p:blipFill>
          <a:blip r:embed="rId3"/>
          <a:stretch>
            <a:fillRect/>
          </a:stretch>
        </p:blipFill>
        <p:spPr>
          <a:xfrm>
            <a:off x="744583" y="464163"/>
            <a:ext cx="10609217" cy="199239"/>
          </a:xfrm>
          <a:prstGeom prst="rect">
            <a:avLst/>
          </a:prstGeom>
        </p:spPr>
      </p:pic>
      <p:sp>
        <p:nvSpPr>
          <p:cNvPr id="3" name="TextBox 2"/>
          <p:cNvSpPr txBox="1"/>
          <p:nvPr/>
        </p:nvSpPr>
        <p:spPr>
          <a:xfrm>
            <a:off x="838200" y="1553028"/>
            <a:ext cx="10515600" cy="461665"/>
          </a:xfrm>
          <a:prstGeom prst="rect">
            <a:avLst/>
          </a:prstGeom>
          <a:noFill/>
        </p:spPr>
        <p:txBody>
          <a:bodyPr wrap="square" rtlCol="0">
            <a:spAutoFit/>
          </a:bodyPr>
          <a:lstStyle/>
          <a:p>
            <a:pPr marL="342900" indent="-342900">
              <a:buFont typeface="Wingdings" panose="05000000000000000000" pitchFamily="2" charset="2"/>
              <a:buChar char="§"/>
            </a:pPr>
            <a:endParaRPr lang="en-US" sz="2400" dirty="0"/>
          </a:p>
        </p:txBody>
      </p:sp>
      <p:pic>
        <p:nvPicPr>
          <p:cNvPr id="2" name="Picture 1"/>
          <p:cNvPicPr>
            <a:picLocks noChangeAspect="1"/>
          </p:cNvPicPr>
          <p:nvPr/>
        </p:nvPicPr>
        <p:blipFill>
          <a:blip r:embed="rId4"/>
          <a:stretch>
            <a:fillRect/>
          </a:stretch>
        </p:blipFill>
        <p:spPr>
          <a:xfrm>
            <a:off x="2990850" y="1911910"/>
            <a:ext cx="6210300" cy="1276350"/>
          </a:xfrm>
          <a:prstGeom prst="rect">
            <a:avLst/>
          </a:prstGeom>
        </p:spPr>
      </p:pic>
      <mc:AlternateContent xmlns:mc="http://schemas.openxmlformats.org/markup-compatibility/2006" xmlns:a14="http://schemas.microsoft.com/office/drawing/2010/main">
        <mc:Choice Requires="a14">
          <p:sp>
            <p:nvSpPr>
              <p:cNvPr id="4" name="TextBox 3"/>
              <p:cNvSpPr txBox="1"/>
              <p:nvPr/>
            </p:nvSpPr>
            <p:spPr>
              <a:xfrm>
                <a:off x="1306286" y="3512457"/>
                <a:ext cx="9434285" cy="1846659"/>
              </a:xfrm>
              <a:prstGeom prst="rect">
                <a:avLst/>
              </a:prstGeom>
              <a:noFill/>
            </p:spPr>
            <p:txBody>
              <a:bodyPr wrap="square" rtlCol="0">
                <a:spAutoFit/>
              </a:bodyPr>
              <a:lstStyle/>
              <a:p>
                <a:r>
                  <a:rPr lang="en-US" sz="2400" dirty="0"/>
                  <a:t>Where </a:t>
                </a:r>
                <a:r>
                  <a:rPr lang="el-GR" sz="2400" dirty="0"/>
                  <a:t>α</a:t>
                </a:r>
                <a:r>
                  <a:rPr lang="en-US" sz="2400" dirty="0"/>
                  <a:t>= 1- confidence level ( alpha is level of significance)</a:t>
                </a:r>
              </a:p>
              <a:p>
                <a:r>
                  <a:rPr lang="en-US" sz="2400" dirty="0"/>
                  <a:t>S = sample standard deviation</a:t>
                </a:r>
              </a:p>
              <a:p>
                <a:r>
                  <a:rPr lang="en-US" sz="2400" dirty="0"/>
                  <a:t>n= number of samples.</a:t>
                </a:r>
              </a:p>
              <a:p>
                <a:r>
                  <a:rPr lang="en-US" sz="2400" dirty="0"/>
                  <a:t>You have to look up the value of t</a:t>
                </a:r>
                <a14:m>
                  <m:oMath xmlns:m="http://schemas.openxmlformats.org/officeDocument/2006/math">
                    <m:r>
                      <m:rPr>
                        <m:sty m:val="p"/>
                      </m:rPr>
                      <a:rPr lang="en-US">
                        <a:latin typeface="Cambria Math" panose="02040503050406030204" pitchFamily="18" charset="0"/>
                      </a:rPr>
                      <m:t>α</m:t>
                    </m:r>
                    <m:r>
                      <a:rPr lang="en-US">
                        <a:latin typeface="Cambria Math" panose="02040503050406030204" pitchFamily="18" charset="0"/>
                      </a:rPr>
                      <m:t>/</m:t>
                    </m:r>
                    <m:r>
                      <a:rPr lang="en-US">
                        <a:latin typeface="Cambria Math" panose="02040503050406030204" pitchFamily="18" charset="0"/>
                      </a:rPr>
                      <m:t>2</m:t>
                    </m:r>
                  </m:oMath>
                </a14:m>
                <a:r>
                  <a:rPr lang="en-US" sz="2400" dirty="0"/>
                  <a:t> is the T table with </a:t>
                </a:r>
                <a:r>
                  <a:rPr lang="en-US" sz="2400" dirty="0" err="1"/>
                  <a:t>df</a:t>
                </a:r>
                <a:r>
                  <a:rPr lang="en-US" sz="2400" dirty="0"/>
                  <a:t>=n-1.</a:t>
                </a:r>
              </a:p>
              <a:p>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1306286" y="3512457"/>
                <a:ext cx="9434285" cy="1846659"/>
              </a:xfrm>
              <a:prstGeom prst="rect">
                <a:avLst/>
              </a:prstGeom>
              <a:blipFill>
                <a:blip r:embed="rId5"/>
                <a:stretch>
                  <a:fillRect l="-969" t="-2640"/>
                </a:stretch>
              </a:blipFill>
            </p:spPr>
            <p:txBody>
              <a:bodyPr/>
              <a:lstStyle/>
              <a:p>
                <a:r>
                  <a:rPr lang="en-US">
                    <a:noFill/>
                  </a:rPr>
                  <a:t> </a:t>
                </a:r>
              </a:p>
            </p:txBody>
          </p:sp>
        </mc:Fallback>
      </mc:AlternateContent>
      <p:sp>
        <p:nvSpPr>
          <p:cNvPr id="9" name="object 2"/>
          <p:cNvSpPr txBox="1"/>
          <p:nvPr/>
        </p:nvSpPr>
        <p:spPr>
          <a:xfrm>
            <a:off x="838200" y="294360"/>
            <a:ext cx="4184015" cy="175048"/>
          </a:xfrm>
          <a:prstGeom prst="rect">
            <a:avLst/>
          </a:prstGeom>
        </p:spPr>
        <p:txBody>
          <a:bodyPr vert="horz" wrap="square" lIns="0" tIns="1333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5"/>
              </a:spcBef>
            </a:pPr>
            <a:r>
              <a:rPr sz="1050" dirty="0">
                <a:solidFill>
                  <a:srgbClr val="698937"/>
                </a:solidFill>
                <a:latin typeface="Tahoma"/>
                <a:cs typeface="Tahoma"/>
              </a:rPr>
              <a:t>C</a:t>
            </a:r>
            <a:r>
              <a:rPr lang="en-US" sz="1050" dirty="0">
                <a:solidFill>
                  <a:srgbClr val="698937"/>
                </a:solidFill>
                <a:latin typeface="Tahoma"/>
                <a:cs typeface="Tahoma"/>
              </a:rPr>
              <a:t>S</a:t>
            </a:r>
            <a:r>
              <a:rPr sz="1050" dirty="0">
                <a:solidFill>
                  <a:srgbClr val="698937"/>
                </a:solidFill>
                <a:latin typeface="Tahoma"/>
                <a:cs typeface="Tahoma"/>
              </a:rPr>
              <a:t>E-</a:t>
            </a:r>
            <a:r>
              <a:rPr lang="en-US" sz="1050" dirty="0">
                <a:solidFill>
                  <a:srgbClr val="698937"/>
                </a:solidFill>
                <a:latin typeface="Tahoma"/>
                <a:cs typeface="Tahoma"/>
              </a:rPr>
              <a:t>422</a:t>
            </a:r>
            <a:r>
              <a:rPr sz="1050" dirty="0">
                <a:solidFill>
                  <a:srgbClr val="698937"/>
                </a:solidFill>
                <a:latin typeface="Tahoma"/>
                <a:cs typeface="Tahoma"/>
              </a:rPr>
              <a:t>: </a:t>
            </a:r>
            <a:r>
              <a:rPr lang="en-US" sz="1050" spc="-5" dirty="0">
                <a:solidFill>
                  <a:srgbClr val="698937"/>
                </a:solidFill>
                <a:latin typeface="Tahoma"/>
                <a:cs typeface="Tahoma"/>
              </a:rPr>
              <a:t>Data Analytics</a:t>
            </a:r>
            <a:endParaRPr sz="1050" dirty="0">
              <a:latin typeface="Tahoma"/>
              <a:cs typeface="Tahoma"/>
            </a:endParaRPr>
          </a:p>
        </p:txBody>
      </p:sp>
    </p:spTree>
    <p:extLst>
      <p:ext uri="{BB962C8B-B14F-4D97-AF65-F5344CB8AC3E}">
        <p14:creationId xmlns:p14="http://schemas.microsoft.com/office/powerpoint/2010/main" val="652772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4"/>
          <p:cNvSpPr txBox="1">
            <a:spLocks/>
          </p:cNvSpPr>
          <p:nvPr/>
        </p:nvSpPr>
        <p:spPr>
          <a:xfrm>
            <a:off x="838200" y="707070"/>
            <a:ext cx="10515600" cy="614912"/>
          </a:xfrm>
          <a:prstGeom prst="rect">
            <a:avLst/>
          </a:prstGeom>
          <a:solidFill>
            <a:srgbClr val="366658"/>
          </a:solidFill>
        </p:spPr>
        <p:txBody>
          <a:bodyPr vert="horz" wrap="square" lIns="0" tIns="182245" rIns="0" bIns="0" rtlCol="0">
            <a:spAutoFit/>
          </a:bodyPr>
          <a:lstStyle>
            <a:lvl1pPr>
              <a:defRPr sz="2800" b="1" i="0">
                <a:solidFill>
                  <a:srgbClr val="B8E6CB"/>
                </a:solidFill>
                <a:latin typeface="Gill Sans MT"/>
                <a:ea typeface="+mj-ea"/>
                <a:cs typeface="Gill Sans MT"/>
              </a:defRPr>
            </a:lvl1pPr>
          </a:lstStyle>
          <a:p>
            <a:pPr lvl="0" algn="ctr">
              <a:spcBef>
                <a:spcPts val="1435"/>
              </a:spcBef>
              <a:defRPr/>
            </a:pPr>
            <a:r>
              <a:rPr lang="en-US" kern="0" spc="-5" dirty="0"/>
              <a:t>Deciding the Statistics for Confidence Interval</a:t>
            </a:r>
            <a:endParaRPr lang="en-US" sz="5400" kern="0" spc="-5" dirty="0"/>
          </a:p>
        </p:txBody>
      </p:sp>
      <p:pic>
        <p:nvPicPr>
          <p:cNvPr id="8" name="Picture 7"/>
          <p:cNvPicPr>
            <a:picLocks noChangeAspect="1"/>
          </p:cNvPicPr>
          <p:nvPr/>
        </p:nvPicPr>
        <p:blipFill>
          <a:blip r:embed="rId3"/>
          <a:stretch>
            <a:fillRect/>
          </a:stretch>
        </p:blipFill>
        <p:spPr>
          <a:xfrm>
            <a:off x="744583" y="464163"/>
            <a:ext cx="10609217" cy="199239"/>
          </a:xfrm>
          <a:prstGeom prst="rect">
            <a:avLst/>
          </a:prstGeom>
        </p:spPr>
      </p:pic>
      <p:sp>
        <p:nvSpPr>
          <p:cNvPr id="3" name="TextBox 2"/>
          <p:cNvSpPr txBox="1"/>
          <p:nvPr/>
        </p:nvSpPr>
        <p:spPr>
          <a:xfrm>
            <a:off x="838200" y="1553028"/>
            <a:ext cx="10515600" cy="461665"/>
          </a:xfrm>
          <a:prstGeom prst="rect">
            <a:avLst/>
          </a:prstGeom>
          <a:noFill/>
        </p:spPr>
        <p:txBody>
          <a:bodyPr wrap="square" rtlCol="0">
            <a:spAutoFit/>
          </a:bodyPr>
          <a:lstStyle/>
          <a:p>
            <a:pPr marL="342900" indent="-342900">
              <a:buFont typeface="Wingdings" panose="05000000000000000000" pitchFamily="2" charset="2"/>
              <a:buChar char="§"/>
            </a:pPr>
            <a:endParaRPr lang="en-US" sz="2400" dirty="0"/>
          </a:p>
        </p:txBody>
      </p:sp>
      <p:pic>
        <p:nvPicPr>
          <p:cNvPr id="5" name="Picture 4"/>
          <p:cNvPicPr>
            <a:picLocks noChangeAspect="1"/>
          </p:cNvPicPr>
          <p:nvPr/>
        </p:nvPicPr>
        <p:blipFill>
          <a:blip r:embed="rId4"/>
          <a:stretch>
            <a:fillRect/>
          </a:stretch>
        </p:blipFill>
        <p:spPr>
          <a:xfrm>
            <a:off x="2510841" y="1783860"/>
            <a:ext cx="7170318" cy="3968547"/>
          </a:xfrm>
          <a:prstGeom prst="rect">
            <a:avLst/>
          </a:prstGeom>
        </p:spPr>
      </p:pic>
      <p:sp>
        <p:nvSpPr>
          <p:cNvPr id="9" name="TextBox 8"/>
          <p:cNvSpPr txBox="1"/>
          <p:nvPr/>
        </p:nvSpPr>
        <p:spPr>
          <a:xfrm>
            <a:off x="2510841" y="5702530"/>
            <a:ext cx="1346264" cy="369332"/>
          </a:xfrm>
          <a:prstGeom prst="rect">
            <a:avLst/>
          </a:prstGeom>
          <a:noFill/>
        </p:spPr>
        <p:txBody>
          <a:bodyPr wrap="square" rtlCol="0">
            <a:spAutoFit/>
          </a:bodyPr>
          <a:lstStyle/>
          <a:p>
            <a:r>
              <a:rPr lang="en-US" dirty="0"/>
              <a:t>Use Z Stats</a:t>
            </a:r>
          </a:p>
        </p:txBody>
      </p:sp>
      <p:sp>
        <p:nvSpPr>
          <p:cNvPr id="10" name="TextBox 9"/>
          <p:cNvSpPr txBox="1"/>
          <p:nvPr/>
        </p:nvSpPr>
        <p:spPr>
          <a:xfrm>
            <a:off x="4291746" y="5745880"/>
            <a:ext cx="1346264" cy="369332"/>
          </a:xfrm>
          <a:prstGeom prst="rect">
            <a:avLst/>
          </a:prstGeom>
          <a:noFill/>
        </p:spPr>
        <p:txBody>
          <a:bodyPr wrap="square" rtlCol="0">
            <a:spAutoFit/>
          </a:bodyPr>
          <a:lstStyle/>
          <a:p>
            <a:r>
              <a:rPr lang="en-US" dirty="0"/>
              <a:t>Use Z Stats</a:t>
            </a:r>
          </a:p>
        </p:txBody>
      </p:sp>
      <p:sp>
        <p:nvSpPr>
          <p:cNvPr id="11" name="TextBox 10"/>
          <p:cNvSpPr txBox="1"/>
          <p:nvPr/>
        </p:nvSpPr>
        <p:spPr>
          <a:xfrm>
            <a:off x="6986452" y="5798573"/>
            <a:ext cx="1346264" cy="369332"/>
          </a:xfrm>
          <a:prstGeom prst="rect">
            <a:avLst/>
          </a:prstGeom>
          <a:noFill/>
        </p:spPr>
        <p:txBody>
          <a:bodyPr wrap="square" rtlCol="0">
            <a:spAutoFit/>
          </a:bodyPr>
          <a:lstStyle/>
          <a:p>
            <a:r>
              <a:rPr lang="en-US" dirty="0"/>
              <a:t>Use Z Stats</a:t>
            </a:r>
          </a:p>
        </p:txBody>
      </p:sp>
      <p:sp>
        <p:nvSpPr>
          <p:cNvPr id="12" name="TextBox 11"/>
          <p:cNvSpPr txBox="1"/>
          <p:nvPr/>
        </p:nvSpPr>
        <p:spPr>
          <a:xfrm>
            <a:off x="8714906" y="5798573"/>
            <a:ext cx="1346264" cy="369332"/>
          </a:xfrm>
          <a:prstGeom prst="rect">
            <a:avLst/>
          </a:prstGeom>
          <a:noFill/>
        </p:spPr>
        <p:txBody>
          <a:bodyPr wrap="square" rtlCol="0">
            <a:spAutoFit/>
          </a:bodyPr>
          <a:lstStyle/>
          <a:p>
            <a:r>
              <a:rPr lang="en-US" dirty="0"/>
              <a:t>Use T Stats</a:t>
            </a:r>
          </a:p>
        </p:txBody>
      </p:sp>
      <p:sp>
        <p:nvSpPr>
          <p:cNvPr id="13" name="object 2"/>
          <p:cNvSpPr txBox="1"/>
          <p:nvPr/>
        </p:nvSpPr>
        <p:spPr>
          <a:xfrm>
            <a:off x="838200" y="294360"/>
            <a:ext cx="4184015" cy="175048"/>
          </a:xfrm>
          <a:prstGeom prst="rect">
            <a:avLst/>
          </a:prstGeom>
        </p:spPr>
        <p:txBody>
          <a:bodyPr vert="horz" wrap="square" lIns="0" tIns="1333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5"/>
              </a:spcBef>
            </a:pPr>
            <a:r>
              <a:rPr sz="1050" dirty="0">
                <a:solidFill>
                  <a:srgbClr val="698937"/>
                </a:solidFill>
                <a:latin typeface="Tahoma"/>
                <a:cs typeface="Tahoma"/>
              </a:rPr>
              <a:t>C</a:t>
            </a:r>
            <a:r>
              <a:rPr lang="en-US" sz="1050" dirty="0">
                <a:solidFill>
                  <a:srgbClr val="698937"/>
                </a:solidFill>
                <a:latin typeface="Tahoma"/>
                <a:cs typeface="Tahoma"/>
              </a:rPr>
              <a:t>S</a:t>
            </a:r>
            <a:r>
              <a:rPr sz="1050" dirty="0">
                <a:solidFill>
                  <a:srgbClr val="698937"/>
                </a:solidFill>
                <a:latin typeface="Tahoma"/>
                <a:cs typeface="Tahoma"/>
              </a:rPr>
              <a:t>E-</a:t>
            </a:r>
            <a:r>
              <a:rPr lang="en-US" sz="1050" dirty="0">
                <a:solidFill>
                  <a:srgbClr val="698937"/>
                </a:solidFill>
                <a:latin typeface="Tahoma"/>
                <a:cs typeface="Tahoma"/>
              </a:rPr>
              <a:t>422</a:t>
            </a:r>
            <a:r>
              <a:rPr sz="1050" dirty="0">
                <a:solidFill>
                  <a:srgbClr val="698937"/>
                </a:solidFill>
                <a:latin typeface="Tahoma"/>
                <a:cs typeface="Tahoma"/>
              </a:rPr>
              <a:t>: </a:t>
            </a:r>
            <a:r>
              <a:rPr lang="en-US" sz="1050" spc="-5" dirty="0">
                <a:solidFill>
                  <a:srgbClr val="698937"/>
                </a:solidFill>
                <a:latin typeface="Tahoma"/>
                <a:cs typeface="Tahoma"/>
              </a:rPr>
              <a:t>Data Analytics</a:t>
            </a:r>
            <a:endParaRPr sz="1050" dirty="0">
              <a:latin typeface="Tahoma"/>
              <a:cs typeface="Tahoma"/>
            </a:endParaRPr>
          </a:p>
        </p:txBody>
      </p:sp>
    </p:spTree>
    <p:extLst>
      <p:ext uri="{BB962C8B-B14F-4D97-AF65-F5344CB8AC3E}">
        <p14:creationId xmlns:p14="http://schemas.microsoft.com/office/powerpoint/2010/main" val="2566195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4"/>
          <p:cNvSpPr txBox="1">
            <a:spLocks/>
          </p:cNvSpPr>
          <p:nvPr/>
        </p:nvSpPr>
        <p:spPr>
          <a:xfrm>
            <a:off x="838200" y="707070"/>
            <a:ext cx="10515600" cy="614912"/>
          </a:xfrm>
          <a:prstGeom prst="rect">
            <a:avLst/>
          </a:prstGeom>
          <a:solidFill>
            <a:srgbClr val="366658"/>
          </a:solidFill>
        </p:spPr>
        <p:txBody>
          <a:bodyPr vert="horz" wrap="square" lIns="0" tIns="182245" rIns="0" bIns="0" rtlCol="0">
            <a:spAutoFit/>
          </a:bodyPr>
          <a:lstStyle>
            <a:lvl1pPr>
              <a:defRPr sz="2800" b="1" i="0">
                <a:solidFill>
                  <a:srgbClr val="B8E6CB"/>
                </a:solidFill>
                <a:latin typeface="Gill Sans MT"/>
                <a:ea typeface="+mj-ea"/>
                <a:cs typeface="Gill Sans MT"/>
              </a:defRPr>
            </a:lvl1pPr>
          </a:lstStyle>
          <a:p>
            <a:pPr lvl="0" algn="ctr">
              <a:spcBef>
                <a:spcPts val="1435"/>
              </a:spcBef>
              <a:defRPr/>
            </a:pPr>
            <a:r>
              <a:rPr lang="en-US" kern="0" spc="-5" dirty="0"/>
              <a:t>Example</a:t>
            </a:r>
            <a:endParaRPr lang="en-US" sz="5400" kern="0" spc="-5" dirty="0"/>
          </a:p>
        </p:txBody>
      </p:sp>
      <p:pic>
        <p:nvPicPr>
          <p:cNvPr id="8" name="Picture 7"/>
          <p:cNvPicPr>
            <a:picLocks noChangeAspect="1"/>
          </p:cNvPicPr>
          <p:nvPr/>
        </p:nvPicPr>
        <p:blipFill>
          <a:blip r:embed="rId3"/>
          <a:stretch>
            <a:fillRect/>
          </a:stretch>
        </p:blipFill>
        <p:spPr>
          <a:xfrm>
            <a:off x="744583" y="464163"/>
            <a:ext cx="10609217" cy="199239"/>
          </a:xfrm>
          <a:prstGeom prst="rect">
            <a:avLst/>
          </a:prstGeom>
        </p:spPr>
      </p:pic>
      <p:sp>
        <p:nvSpPr>
          <p:cNvPr id="3" name="TextBox 2"/>
          <p:cNvSpPr txBox="1"/>
          <p:nvPr/>
        </p:nvSpPr>
        <p:spPr>
          <a:xfrm>
            <a:off x="838200" y="1553028"/>
            <a:ext cx="10515600" cy="461665"/>
          </a:xfrm>
          <a:prstGeom prst="rect">
            <a:avLst/>
          </a:prstGeom>
          <a:noFill/>
        </p:spPr>
        <p:txBody>
          <a:bodyPr wrap="square" rtlCol="0">
            <a:spAutoFit/>
          </a:bodyPr>
          <a:lstStyle/>
          <a:p>
            <a:pPr marL="342900" indent="-342900">
              <a:buFont typeface="Wingdings" panose="05000000000000000000" pitchFamily="2" charset="2"/>
              <a:buChar char="§"/>
            </a:pPr>
            <a:endParaRPr lang="en-US" sz="2400" dirty="0"/>
          </a:p>
        </p:txBody>
      </p:sp>
      <p:sp>
        <p:nvSpPr>
          <p:cNvPr id="5" name="TextBox 4"/>
          <p:cNvSpPr txBox="1"/>
          <p:nvPr/>
        </p:nvSpPr>
        <p:spPr>
          <a:xfrm>
            <a:off x="838200" y="1422387"/>
            <a:ext cx="10515600" cy="1200329"/>
          </a:xfrm>
          <a:prstGeom prst="rect">
            <a:avLst/>
          </a:prstGeom>
          <a:noFill/>
        </p:spPr>
        <p:txBody>
          <a:bodyPr wrap="square" rtlCol="0">
            <a:spAutoFit/>
          </a:bodyPr>
          <a:lstStyle/>
          <a:p>
            <a:r>
              <a:rPr lang="en-US" sz="2400" dirty="0"/>
              <a:t>Consider that some health related data is collected from 10 participants in a study as given below. Compute a 95% confidence interval for the true systolic blood pressure using data in the subsample.</a:t>
            </a:r>
          </a:p>
        </p:txBody>
      </p:sp>
      <p:pic>
        <p:nvPicPr>
          <p:cNvPr id="9" name="Picture 8"/>
          <p:cNvPicPr>
            <a:picLocks noChangeAspect="1"/>
          </p:cNvPicPr>
          <p:nvPr/>
        </p:nvPicPr>
        <p:blipFill>
          <a:blip r:embed="rId4"/>
          <a:stretch>
            <a:fillRect/>
          </a:stretch>
        </p:blipFill>
        <p:spPr>
          <a:xfrm>
            <a:off x="1378455" y="2753357"/>
            <a:ext cx="9341471" cy="2589934"/>
          </a:xfrm>
          <a:prstGeom prst="rect">
            <a:avLst/>
          </a:prstGeom>
        </p:spPr>
      </p:pic>
      <p:sp>
        <p:nvSpPr>
          <p:cNvPr id="10" name="object 2"/>
          <p:cNvSpPr txBox="1"/>
          <p:nvPr/>
        </p:nvSpPr>
        <p:spPr>
          <a:xfrm>
            <a:off x="838200" y="294360"/>
            <a:ext cx="4184015" cy="175048"/>
          </a:xfrm>
          <a:prstGeom prst="rect">
            <a:avLst/>
          </a:prstGeom>
        </p:spPr>
        <p:txBody>
          <a:bodyPr vert="horz" wrap="square" lIns="0" tIns="1333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5"/>
              </a:spcBef>
            </a:pPr>
            <a:r>
              <a:rPr sz="1050" dirty="0">
                <a:solidFill>
                  <a:srgbClr val="698937"/>
                </a:solidFill>
                <a:latin typeface="Tahoma"/>
                <a:cs typeface="Tahoma"/>
              </a:rPr>
              <a:t>C</a:t>
            </a:r>
            <a:r>
              <a:rPr lang="en-US" sz="1050" dirty="0">
                <a:solidFill>
                  <a:srgbClr val="698937"/>
                </a:solidFill>
                <a:latin typeface="Tahoma"/>
                <a:cs typeface="Tahoma"/>
              </a:rPr>
              <a:t>S</a:t>
            </a:r>
            <a:r>
              <a:rPr sz="1050" dirty="0">
                <a:solidFill>
                  <a:srgbClr val="698937"/>
                </a:solidFill>
                <a:latin typeface="Tahoma"/>
                <a:cs typeface="Tahoma"/>
              </a:rPr>
              <a:t>E-</a:t>
            </a:r>
            <a:r>
              <a:rPr lang="en-US" sz="1050" dirty="0">
                <a:solidFill>
                  <a:srgbClr val="698937"/>
                </a:solidFill>
                <a:latin typeface="Tahoma"/>
                <a:cs typeface="Tahoma"/>
              </a:rPr>
              <a:t>422</a:t>
            </a:r>
            <a:r>
              <a:rPr sz="1050" dirty="0">
                <a:solidFill>
                  <a:srgbClr val="698937"/>
                </a:solidFill>
                <a:latin typeface="Tahoma"/>
                <a:cs typeface="Tahoma"/>
              </a:rPr>
              <a:t>: </a:t>
            </a:r>
            <a:r>
              <a:rPr lang="en-US" sz="1050" spc="-5" dirty="0">
                <a:solidFill>
                  <a:srgbClr val="698937"/>
                </a:solidFill>
                <a:latin typeface="Tahoma"/>
                <a:cs typeface="Tahoma"/>
              </a:rPr>
              <a:t>Data Analytics</a:t>
            </a:r>
            <a:endParaRPr sz="1050" dirty="0">
              <a:latin typeface="Tahoma"/>
              <a:cs typeface="Tahoma"/>
            </a:endParaRPr>
          </a:p>
        </p:txBody>
      </p:sp>
    </p:spTree>
    <p:extLst>
      <p:ext uri="{BB962C8B-B14F-4D97-AF65-F5344CB8AC3E}">
        <p14:creationId xmlns:p14="http://schemas.microsoft.com/office/powerpoint/2010/main" val="3515854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4"/>
          <p:cNvSpPr txBox="1">
            <a:spLocks/>
          </p:cNvSpPr>
          <p:nvPr/>
        </p:nvSpPr>
        <p:spPr>
          <a:xfrm>
            <a:off x="838200" y="707070"/>
            <a:ext cx="10515600" cy="614912"/>
          </a:xfrm>
          <a:prstGeom prst="rect">
            <a:avLst/>
          </a:prstGeom>
          <a:solidFill>
            <a:srgbClr val="366658"/>
          </a:solidFill>
        </p:spPr>
        <p:txBody>
          <a:bodyPr vert="horz" wrap="square" lIns="0" tIns="182245" rIns="0" bIns="0" rtlCol="0">
            <a:spAutoFit/>
          </a:bodyPr>
          <a:lstStyle>
            <a:lvl1pPr>
              <a:defRPr sz="2800" b="1" i="0">
                <a:solidFill>
                  <a:srgbClr val="B8E6CB"/>
                </a:solidFill>
                <a:latin typeface="Gill Sans MT"/>
                <a:ea typeface="+mj-ea"/>
                <a:cs typeface="Gill Sans MT"/>
              </a:defRPr>
            </a:lvl1pPr>
          </a:lstStyle>
          <a:p>
            <a:pPr lvl="0" algn="ctr">
              <a:spcBef>
                <a:spcPts val="1435"/>
              </a:spcBef>
              <a:defRPr/>
            </a:pPr>
            <a:r>
              <a:rPr lang="en-US" kern="0" spc="-5" dirty="0"/>
              <a:t>Solution</a:t>
            </a:r>
            <a:endParaRPr lang="en-US" sz="5400" kern="0" spc="-5" dirty="0"/>
          </a:p>
        </p:txBody>
      </p:sp>
      <p:pic>
        <p:nvPicPr>
          <p:cNvPr id="8" name="Picture 7"/>
          <p:cNvPicPr>
            <a:picLocks noChangeAspect="1"/>
          </p:cNvPicPr>
          <p:nvPr/>
        </p:nvPicPr>
        <p:blipFill>
          <a:blip r:embed="rId3"/>
          <a:stretch>
            <a:fillRect/>
          </a:stretch>
        </p:blipFill>
        <p:spPr>
          <a:xfrm>
            <a:off x="744583" y="464163"/>
            <a:ext cx="10609217" cy="199239"/>
          </a:xfrm>
          <a:prstGeom prst="rect">
            <a:avLst/>
          </a:prstGeom>
        </p:spPr>
      </p:pic>
      <p:sp>
        <p:nvSpPr>
          <p:cNvPr id="3" name="TextBox 2"/>
          <p:cNvSpPr txBox="1"/>
          <p:nvPr/>
        </p:nvSpPr>
        <p:spPr>
          <a:xfrm>
            <a:off x="838200" y="1553028"/>
            <a:ext cx="10515600" cy="461665"/>
          </a:xfrm>
          <a:prstGeom prst="rect">
            <a:avLst/>
          </a:prstGeom>
          <a:noFill/>
        </p:spPr>
        <p:txBody>
          <a:bodyPr wrap="square" rtlCol="0">
            <a:spAutoFit/>
          </a:bodyPr>
          <a:lstStyle/>
          <a:p>
            <a:pPr marL="342900" indent="-342900">
              <a:buFont typeface="Wingdings" panose="05000000000000000000" pitchFamily="2" charset="2"/>
              <a:buChar char="§"/>
            </a:pPr>
            <a:endParaRPr lang="en-US" sz="2400" dirty="0"/>
          </a:p>
        </p:txBody>
      </p:sp>
      <p:sp>
        <p:nvSpPr>
          <p:cNvPr id="5" name="TextBox 4"/>
          <p:cNvSpPr txBox="1"/>
          <p:nvPr/>
        </p:nvSpPr>
        <p:spPr>
          <a:xfrm>
            <a:off x="838200" y="1422387"/>
            <a:ext cx="10515600" cy="1200329"/>
          </a:xfrm>
          <a:prstGeom prst="rect">
            <a:avLst/>
          </a:prstGeom>
          <a:noFill/>
        </p:spPr>
        <p:txBody>
          <a:bodyPr wrap="square" rtlCol="0">
            <a:spAutoFit/>
          </a:bodyPr>
          <a:lstStyle/>
          <a:p>
            <a:r>
              <a:rPr lang="en-US" sz="2400" dirty="0"/>
              <a:t>Since the sample size is small (&lt;30), we use T-statistics instead of Z statistics in this case.</a:t>
            </a:r>
          </a:p>
          <a:p>
            <a:endParaRPr lang="en-US" sz="2400" dirty="0"/>
          </a:p>
        </p:txBody>
      </p:sp>
      <p:pic>
        <p:nvPicPr>
          <p:cNvPr id="2" name="Picture 1"/>
          <p:cNvPicPr>
            <a:picLocks noChangeAspect="1"/>
          </p:cNvPicPr>
          <p:nvPr/>
        </p:nvPicPr>
        <p:blipFill>
          <a:blip r:embed="rId4"/>
          <a:stretch>
            <a:fillRect/>
          </a:stretch>
        </p:blipFill>
        <p:spPr>
          <a:xfrm>
            <a:off x="4959163" y="2145334"/>
            <a:ext cx="2180056" cy="854924"/>
          </a:xfrm>
          <a:prstGeom prst="rect">
            <a:avLst/>
          </a:prstGeom>
        </p:spPr>
      </p:pic>
      <p:sp>
        <p:nvSpPr>
          <p:cNvPr id="4" name="Rectangle 3"/>
          <p:cNvSpPr/>
          <p:nvPr/>
        </p:nvSpPr>
        <p:spPr>
          <a:xfrm>
            <a:off x="838200" y="3105835"/>
            <a:ext cx="5529349" cy="1569660"/>
          </a:xfrm>
          <a:prstGeom prst="rect">
            <a:avLst/>
          </a:prstGeom>
        </p:spPr>
        <p:txBody>
          <a:bodyPr wrap="square">
            <a:spAutoFit/>
          </a:bodyPr>
          <a:lstStyle/>
          <a:p>
            <a:r>
              <a:rPr lang="en-US" sz="2400" dirty="0"/>
              <a:t>The sample size is n=10, the degrees of freedom (</a:t>
            </a:r>
            <a:r>
              <a:rPr lang="en-US" sz="2400" dirty="0" err="1"/>
              <a:t>df</a:t>
            </a:r>
            <a:r>
              <a:rPr lang="en-US" sz="2400" dirty="0"/>
              <a:t>) = n-1 = 9. </a:t>
            </a:r>
          </a:p>
          <a:p>
            <a:r>
              <a:rPr lang="en-US" sz="2400" dirty="0"/>
              <a:t>The t value for 95% confidence with </a:t>
            </a:r>
            <a:r>
              <a:rPr lang="en-US" sz="2400" dirty="0" err="1"/>
              <a:t>df</a:t>
            </a:r>
            <a:r>
              <a:rPr lang="en-US" sz="2400" dirty="0"/>
              <a:t> =</a:t>
            </a:r>
          </a:p>
          <a:p>
            <a:r>
              <a:rPr lang="en-US" sz="2400" dirty="0"/>
              <a:t>9 is t = 2.262. </a:t>
            </a:r>
            <a:r>
              <a:rPr lang="en-US" dirty="0"/>
              <a:t> </a:t>
            </a:r>
          </a:p>
        </p:txBody>
      </p:sp>
      <p:pic>
        <p:nvPicPr>
          <p:cNvPr id="11" name="Picture 10"/>
          <p:cNvPicPr>
            <a:picLocks noChangeAspect="1"/>
          </p:cNvPicPr>
          <p:nvPr/>
        </p:nvPicPr>
        <p:blipFill>
          <a:blip r:embed="rId5"/>
          <a:stretch>
            <a:fillRect/>
          </a:stretch>
        </p:blipFill>
        <p:spPr>
          <a:xfrm>
            <a:off x="5951911" y="3105835"/>
            <a:ext cx="5954857" cy="3328216"/>
          </a:xfrm>
          <a:prstGeom prst="rect">
            <a:avLst/>
          </a:prstGeom>
        </p:spPr>
      </p:pic>
      <p:sp>
        <p:nvSpPr>
          <p:cNvPr id="10" name="object 2"/>
          <p:cNvSpPr txBox="1"/>
          <p:nvPr/>
        </p:nvSpPr>
        <p:spPr>
          <a:xfrm>
            <a:off x="838200" y="294360"/>
            <a:ext cx="4184015" cy="175048"/>
          </a:xfrm>
          <a:prstGeom prst="rect">
            <a:avLst/>
          </a:prstGeom>
        </p:spPr>
        <p:txBody>
          <a:bodyPr vert="horz" wrap="square" lIns="0" tIns="1333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5"/>
              </a:spcBef>
            </a:pPr>
            <a:r>
              <a:rPr sz="1050" dirty="0">
                <a:solidFill>
                  <a:srgbClr val="698937"/>
                </a:solidFill>
                <a:latin typeface="Tahoma"/>
                <a:cs typeface="Tahoma"/>
              </a:rPr>
              <a:t>C</a:t>
            </a:r>
            <a:r>
              <a:rPr lang="en-US" sz="1050" dirty="0">
                <a:solidFill>
                  <a:srgbClr val="698937"/>
                </a:solidFill>
                <a:latin typeface="Tahoma"/>
                <a:cs typeface="Tahoma"/>
              </a:rPr>
              <a:t>S</a:t>
            </a:r>
            <a:r>
              <a:rPr sz="1050" dirty="0">
                <a:solidFill>
                  <a:srgbClr val="698937"/>
                </a:solidFill>
                <a:latin typeface="Tahoma"/>
                <a:cs typeface="Tahoma"/>
              </a:rPr>
              <a:t>E-</a:t>
            </a:r>
            <a:r>
              <a:rPr lang="en-US" sz="1050" dirty="0">
                <a:solidFill>
                  <a:srgbClr val="698937"/>
                </a:solidFill>
                <a:latin typeface="Tahoma"/>
                <a:cs typeface="Tahoma"/>
              </a:rPr>
              <a:t>422</a:t>
            </a:r>
            <a:r>
              <a:rPr sz="1050" dirty="0">
                <a:solidFill>
                  <a:srgbClr val="698937"/>
                </a:solidFill>
                <a:latin typeface="Tahoma"/>
                <a:cs typeface="Tahoma"/>
              </a:rPr>
              <a:t>: </a:t>
            </a:r>
            <a:r>
              <a:rPr lang="en-US" sz="1050" spc="-5" dirty="0">
                <a:solidFill>
                  <a:srgbClr val="698937"/>
                </a:solidFill>
                <a:latin typeface="Tahoma"/>
                <a:cs typeface="Tahoma"/>
              </a:rPr>
              <a:t>Data Analytics</a:t>
            </a:r>
            <a:endParaRPr sz="1050" dirty="0">
              <a:latin typeface="Tahoma"/>
              <a:cs typeface="Tahoma"/>
            </a:endParaRPr>
          </a:p>
        </p:txBody>
      </p:sp>
    </p:spTree>
    <p:extLst>
      <p:ext uri="{BB962C8B-B14F-4D97-AF65-F5344CB8AC3E}">
        <p14:creationId xmlns:p14="http://schemas.microsoft.com/office/powerpoint/2010/main" val="2528581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4"/>
          <p:cNvSpPr txBox="1">
            <a:spLocks/>
          </p:cNvSpPr>
          <p:nvPr/>
        </p:nvSpPr>
        <p:spPr>
          <a:xfrm>
            <a:off x="838200" y="707070"/>
            <a:ext cx="10515600" cy="614912"/>
          </a:xfrm>
          <a:prstGeom prst="rect">
            <a:avLst/>
          </a:prstGeom>
          <a:solidFill>
            <a:srgbClr val="366658"/>
          </a:solidFill>
        </p:spPr>
        <p:txBody>
          <a:bodyPr vert="horz" wrap="square" lIns="0" tIns="182245" rIns="0" bIns="0" rtlCol="0">
            <a:spAutoFit/>
          </a:bodyPr>
          <a:lstStyle>
            <a:lvl1pPr>
              <a:defRPr sz="2800" b="1" i="0">
                <a:solidFill>
                  <a:srgbClr val="B8E6CB"/>
                </a:solidFill>
                <a:latin typeface="Gill Sans MT"/>
                <a:ea typeface="+mj-ea"/>
                <a:cs typeface="Gill Sans MT"/>
              </a:defRPr>
            </a:lvl1pPr>
          </a:lstStyle>
          <a:p>
            <a:pPr lvl="0" algn="ctr">
              <a:spcBef>
                <a:spcPts val="1435"/>
              </a:spcBef>
              <a:defRPr/>
            </a:pPr>
            <a:r>
              <a:rPr lang="en-US" kern="0" spc="-5" dirty="0"/>
              <a:t>Solution</a:t>
            </a:r>
            <a:endParaRPr lang="en-US" sz="5400" kern="0" spc="-5" dirty="0"/>
          </a:p>
        </p:txBody>
      </p:sp>
      <p:pic>
        <p:nvPicPr>
          <p:cNvPr id="8" name="Picture 7"/>
          <p:cNvPicPr>
            <a:picLocks noChangeAspect="1"/>
          </p:cNvPicPr>
          <p:nvPr/>
        </p:nvPicPr>
        <p:blipFill>
          <a:blip r:embed="rId3"/>
          <a:stretch>
            <a:fillRect/>
          </a:stretch>
        </p:blipFill>
        <p:spPr>
          <a:xfrm>
            <a:off x="744583" y="464163"/>
            <a:ext cx="10609217" cy="199239"/>
          </a:xfrm>
          <a:prstGeom prst="rect">
            <a:avLst/>
          </a:prstGeom>
        </p:spPr>
      </p:pic>
      <p:sp>
        <p:nvSpPr>
          <p:cNvPr id="3" name="TextBox 2"/>
          <p:cNvSpPr txBox="1"/>
          <p:nvPr/>
        </p:nvSpPr>
        <p:spPr>
          <a:xfrm>
            <a:off x="838200" y="1553028"/>
            <a:ext cx="10515600" cy="461665"/>
          </a:xfrm>
          <a:prstGeom prst="rect">
            <a:avLst/>
          </a:prstGeom>
          <a:noFill/>
        </p:spPr>
        <p:txBody>
          <a:bodyPr wrap="square" rtlCol="0">
            <a:spAutoFit/>
          </a:bodyPr>
          <a:lstStyle/>
          <a:p>
            <a:pPr marL="342900" indent="-342900">
              <a:buFont typeface="Wingdings" panose="05000000000000000000" pitchFamily="2" charset="2"/>
              <a:buChar char="§"/>
            </a:pPr>
            <a:endParaRPr lang="en-US" sz="2400" dirty="0"/>
          </a:p>
        </p:txBody>
      </p:sp>
      <p:sp>
        <p:nvSpPr>
          <p:cNvPr id="5" name="TextBox 4"/>
          <p:cNvSpPr txBox="1"/>
          <p:nvPr/>
        </p:nvSpPr>
        <p:spPr>
          <a:xfrm>
            <a:off x="838200" y="1422387"/>
            <a:ext cx="10515600" cy="461665"/>
          </a:xfrm>
          <a:prstGeom prst="rect">
            <a:avLst/>
          </a:prstGeom>
          <a:noFill/>
        </p:spPr>
        <p:txBody>
          <a:bodyPr wrap="square" rtlCol="0">
            <a:spAutoFit/>
          </a:bodyPr>
          <a:lstStyle/>
          <a:p>
            <a:r>
              <a:rPr lang="en-US" sz="2400" dirty="0"/>
              <a:t>Substituting the sample statistics and the t value for 95% confidence</a:t>
            </a:r>
          </a:p>
        </p:txBody>
      </p:sp>
      <p:pic>
        <p:nvPicPr>
          <p:cNvPr id="9" name="Picture 8"/>
          <p:cNvPicPr>
            <a:picLocks noChangeAspect="1"/>
          </p:cNvPicPr>
          <p:nvPr/>
        </p:nvPicPr>
        <p:blipFill>
          <a:blip r:embed="rId4"/>
          <a:stretch>
            <a:fillRect/>
          </a:stretch>
        </p:blipFill>
        <p:spPr>
          <a:xfrm>
            <a:off x="3323185" y="2145334"/>
            <a:ext cx="6129338" cy="1028700"/>
          </a:xfrm>
          <a:prstGeom prst="rect">
            <a:avLst/>
          </a:prstGeom>
        </p:spPr>
      </p:pic>
      <p:sp>
        <p:nvSpPr>
          <p:cNvPr id="10" name="Rectangle 9"/>
          <p:cNvSpPr/>
          <p:nvPr/>
        </p:nvSpPr>
        <p:spPr>
          <a:xfrm>
            <a:off x="838200" y="3743236"/>
            <a:ext cx="10515600" cy="1200329"/>
          </a:xfrm>
          <a:prstGeom prst="rect">
            <a:avLst/>
          </a:prstGeom>
        </p:spPr>
        <p:txBody>
          <a:bodyPr wrap="square">
            <a:spAutoFit/>
          </a:bodyPr>
          <a:lstStyle/>
          <a:p>
            <a:pPr algn="just"/>
            <a:r>
              <a:rPr lang="en-US" sz="2400" b="1" dirty="0">
                <a:solidFill>
                  <a:srgbClr val="FF0000"/>
                </a:solidFill>
              </a:rPr>
              <a:t>we are 95% confident that the true systolic blood pressure in the population is between 113.3 and 129.1. Note that the margin of error is larger here primarily due to the small sample size.    </a:t>
            </a:r>
            <a:r>
              <a:rPr lang="en-US" b="1" dirty="0"/>
              <a:t>  </a:t>
            </a:r>
          </a:p>
        </p:txBody>
      </p:sp>
      <p:sp>
        <p:nvSpPr>
          <p:cNvPr id="11" name="object 2"/>
          <p:cNvSpPr txBox="1"/>
          <p:nvPr/>
        </p:nvSpPr>
        <p:spPr>
          <a:xfrm>
            <a:off x="838200" y="294360"/>
            <a:ext cx="4184015" cy="175048"/>
          </a:xfrm>
          <a:prstGeom prst="rect">
            <a:avLst/>
          </a:prstGeom>
        </p:spPr>
        <p:txBody>
          <a:bodyPr vert="horz" wrap="square" lIns="0" tIns="1333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5"/>
              </a:spcBef>
            </a:pPr>
            <a:r>
              <a:rPr sz="1050" dirty="0">
                <a:solidFill>
                  <a:srgbClr val="698937"/>
                </a:solidFill>
                <a:latin typeface="Tahoma"/>
                <a:cs typeface="Tahoma"/>
              </a:rPr>
              <a:t>C</a:t>
            </a:r>
            <a:r>
              <a:rPr lang="en-US" sz="1050" dirty="0">
                <a:solidFill>
                  <a:srgbClr val="698937"/>
                </a:solidFill>
                <a:latin typeface="Tahoma"/>
                <a:cs typeface="Tahoma"/>
              </a:rPr>
              <a:t>S</a:t>
            </a:r>
            <a:r>
              <a:rPr sz="1050" dirty="0">
                <a:solidFill>
                  <a:srgbClr val="698937"/>
                </a:solidFill>
                <a:latin typeface="Tahoma"/>
                <a:cs typeface="Tahoma"/>
              </a:rPr>
              <a:t>E-</a:t>
            </a:r>
            <a:r>
              <a:rPr lang="en-US" sz="1050" dirty="0">
                <a:solidFill>
                  <a:srgbClr val="698937"/>
                </a:solidFill>
                <a:latin typeface="Tahoma"/>
                <a:cs typeface="Tahoma"/>
              </a:rPr>
              <a:t>422</a:t>
            </a:r>
            <a:r>
              <a:rPr sz="1050" dirty="0">
                <a:solidFill>
                  <a:srgbClr val="698937"/>
                </a:solidFill>
                <a:latin typeface="Tahoma"/>
                <a:cs typeface="Tahoma"/>
              </a:rPr>
              <a:t>: </a:t>
            </a:r>
            <a:r>
              <a:rPr lang="en-US" sz="1050" spc="-5" dirty="0">
                <a:solidFill>
                  <a:srgbClr val="698937"/>
                </a:solidFill>
                <a:latin typeface="Tahoma"/>
                <a:cs typeface="Tahoma"/>
              </a:rPr>
              <a:t>Data Analytics</a:t>
            </a:r>
            <a:endParaRPr sz="1050" dirty="0">
              <a:latin typeface="Tahoma"/>
              <a:cs typeface="Tahoma"/>
            </a:endParaRPr>
          </a:p>
        </p:txBody>
      </p:sp>
    </p:spTree>
    <p:extLst>
      <p:ext uri="{BB962C8B-B14F-4D97-AF65-F5344CB8AC3E}">
        <p14:creationId xmlns:p14="http://schemas.microsoft.com/office/powerpoint/2010/main" val="1230738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744583" y="464163"/>
            <a:ext cx="10609217" cy="199239"/>
          </a:xfrm>
          <a:prstGeom prst="rect">
            <a:avLst/>
          </a:prstGeom>
        </p:spPr>
      </p:pic>
      <p:sp>
        <p:nvSpPr>
          <p:cNvPr id="4" name="TextBox 3"/>
          <p:cNvSpPr txBox="1"/>
          <p:nvPr/>
        </p:nvSpPr>
        <p:spPr>
          <a:xfrm>
            <a:off x="838200" y="817418"/>
            <a:ext cx="10515600" cy="5527964"/>
          </a:xfrm>
          <a:prstGeom prst="rect">
            <a:avLst/>
          </a:prstGeom>
          <a:solidFill>
            <a:schemeClr val="accent6">
              <a:lumMod val="50000"/>
            </a:schemeClr>
          </a:solidFill>
        </p:spPr>
        <p:txBody>
          <a:bodyPr wrap="square" rtlCol="0">
            <a:spAutoFit/>
          </a:bodyPr>
          <a:lstStyle/>
          <a:p>
            <a:endParaRPr lang="en-US" dirty="0"/>
          </a:p>
        </p:txBody>
      </p:sp>
      <p:sp>
        <p:nvSpPr>
          <p:cNvPr id="5" name="TextBox 4"/>
          <p:cNvSpPr txBox="1"/>
          <p:nvPr/>
        </p:nvSpPr>
        <p:spPr>
          <a:xfrm>
            <a:off x="1407621" y="2665613"/>
            <a:ext cx="9376757" cy="1323439"/>
          </a:xfrm>
          <a:prstGeom prst="rect">
            <a:avLst/>
          </a:prstGeom>
          <a:noFill/>
        </p:spPr>
        <p:txBody>
          <a:bodyPr wrap="square" rtlCol="0">
            <a:spAutoFit/>
          </a:bodyPr>
          <a:lstStyle/>
          <a:p>
            <a:pPr algn="ctr"/>
            <a:r>
              <a:rPr lang="en-US" sz="4000" dirty="0">
                <a:solidFill>
                  <a:schemeClr val="bg1"/>
                </a:solidFill>
              </a:rPr>
              <a:t>Finding Confidence Intervals for Difference in Two Means</a:t>
            </a:r>
          </a:p>
        </p:txBody>
      </p:sp>
      <p:sp>
        <p:nvSpPr>
          <p:cNvPr id="6" name="object 2"/>
          <p:cNvSpPr txBox="1"/>
          <p:nvPr/>
        </p:nvSpPr>
        <p:spPr>
          <a:xfrm>
            <a:off x="838200" y="294360"/>
            <a:ext cx="4184015" cy="175048"/>
          </a:xfrm>
          <a:prstGeom prst="rect">
            <a:avLst/>
          </a:prstGeom>
        </p:spPr>
        <p:txBody>
          <a:bodyPr vert="horz" wrap="square" lIns="0" tIns="1333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5"/>
              </a:spcBef>
            </a:pPr>
            <a:r>
              <a:rPr sz="1050" dirty="0">
                <a:solidFill>
                  <a:srgbClr val="698937"/>
                </a:solidFill>
                <a:latin typeface="Tahoma"/>
                <a:cs typeface="Tahoma"/>
              </a:rPr>
              <a:t>C</a:t>
            </a:r>
            <a:r>
              <a:rPr lang="en-US" sz="1050" dirty="0">
                <a:solidFill>
                  <a:srgbClr val="698937"/>
                </a:solidFill>
                <a:latin typeface="Tahoma"/>
                <a:cs typeface="Tahoma"/>
              </a:rPr>
              <a:t>S</a:t>
            </a:r>
            <a:r>
              <a:rPr sz="1050" dirty="0">
                <a:solidFill>
                  <a:srgbClr val="698937"/>
                </a:solidFill>
                <a:latin typeface="Tahoma"/>
                <a:cs typeface="Tahoma"/>
              </a:rPr>
              <a:t>E-</a:t>
            </a:r>
            <a:r>
              <a:rPr lang="en-US" sz="1050" dirty="0">
                <a:solidFill>
                  <a:srgbClr val="698937"/>
                </a:solidFill>
                <a:latin typeface="Tahoma"/>
                <a:cs typeface="Tahoma"/>
              </a:rPr>
              <a:t>422</a:t>
            </a:r>
            <a:r>
              <a:rPr sz="1050" dirty="0">
                <a:solidFill>
                  <a:srgbClr val="698937"/>
                </a:solidFill>
                <a:latin typeface="Tahoma"/>
                <a:cs typeface="Tahoma"/>
              </a:rPr>
              <a:t>: </a:t>
            </a:r>
            <a:r>
              <a:rPr lang="en-US" sz="1050" spc="-5" dirty="0">
                <a:solidFill>
                  <a:srgbClr val="698937"/>
                </a:solidFill>
                <a:latin typeface="Tahoma"/>
                <a:cs typeface="Tahoma"/>
              </a:rPr>
              <a:t>Data Analytics</a:t>
            </a:r>
            <a:endParaRPr sz="1050" dirty="0">
              <a:latin typeface="Tahoma"/>
              <a:cs typeface="Tahoma"/>
            </a:endParaRPr>
          </a:p>
        </p:txBody>
      </p:sp>
    </p:spTree>
    <p:extLst>
      <p:ext uri="{BB962C8B-B14F-4D97-AF65-F5344CB8AC3E}">
        <p14:creationId xmlns:p14="http://schemas.microsoft.com/office/powerpoint/2010/main" val="2004629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4"/>
          <p:cNvSpPr txBox="1">
            <a:spLocks/>
          </p:cNvSpPr>
          <p:nvPr/>
        </p:nvSpPr>
        <p:spPr>
          <a:xfrm>
            <a:off x="838200" y="707070"/>
            <a:ext cx="10515600" cy="614912"/>
          </a:xfrm>
          <a:prstGeom prst="rect">
            <a:avLst/>
          </a:prstGeom>
          <a:solidFill>
            <a:srgbClr val="366658"/>
          </a:solidFill>
        </p:spPr>
        <p:txBody>
          <a:bodyPr vert="horz" wrap="square" lIns="0" tIns="182245" rIns="0" bIns="0" rtlCol="0">
            <a:spAutoFit/>
          </a:bodyPr>
          <a:lstStyle>
            <a:lvl1pPr>
              <a:defRPr sz="2800" b="1" i="0">
                <a:solidFill>
                  <a:srgbClr val="B8E6CB"/>
                </a:solidFill>
                <a:latin typeface="Gill Sans MT"/>
                <a:ea typeface="+mj-ea"/>
                <a:cs typeface="Gill Sans MT"/>
              </a:defRPr>
            </a:lvl1pPr>
          </a:lstStyle>
          <a:p>
            <a:pPr lvl="0" algn="ctr">
              <a:spcBef>
                <a:spcPts val="1435"/>
              </a:spcBef>
              <a:defRPr/>
            </a:pPr>
            <a:r>
              <a:rPr lang="en-US" kern="0" spc="-5" dirty="0"/>
              <a:t>Confidence Interval for Difference in two means</a:t>
            </a:r>
            <a:endParaRPr lang="en-US" sz="4000" kern="0" spc="-5" dirty="0"/>
          </a:p>
        </p:txBody>
      </p:sp>
      <p:pic>
        <p:nvPicPr>
          <p:cNvPr id="8" name="Picture 7"/>
          <p:cNvPicPr>
            <a:picLocks noChangeAspect="1"/>
          </p:cNvPicPr>
          <p:nvPr/>
        </p:nvPicPr>
        <p:blipFill>
          <a:blip r:embed="rId3"/>
          <a:stretch>
            <a:fillRect/>
          </a:stretch>
        </p:blipFill>
        <p:spPr>
          <a:xfrm>
            <a:off x="744583" y="464163"/>
            <a:ext cx="10609217" cy="199239"/>
          </a:xfrm>
          <a:prstGeom prst="rect">
            <a:avLst/>
          </a:prstGeom>
        </p:spPr>
      </p:pic>
      <p:sp>
        <p:nvSpPr>
          <p:cNvPr id="2" name="TextBox 1"/>
          <p:cNvSpPr txBox="1"/>
          <p:nvPr/>
        </p:nvSpPr>
        <p:spPr>
          <a:xfrm>
            <a:off x="838200" y="1494971"/>
            <a:ext cx="10515600" cy="4370427"/>
          </a:xfrm>
          <a:prstGeom prst="rect">
            <a:avLst/>
          </a:prstGeom>
          <a:noFill/>
        </p:spPr>
        <p:txBody>
          <a:bodyPr wrap="square" rtlCol="0">
            <a:spAutoFit/>
          </a:bodyPr>
          <a:lstStyle/>
          <a:p>
            <a:pPr marL="285750" indent="-285750">
              <a:buFont typeface="Wingdings" panose="05000000000000000000" pitchFamily="2" charset="2"/>
              <a:buChar char="§"/>
            </a:pPr>
            <a:r>
              <a:rPr lang="en-US" sz="2400" dirty="0"/>
              <a:t>There are many situations where it is of interest to compare two groups with respect to their mean scores.</a:t>
            </a:r>
          </a:p>
          <a:p>
            <a:pPr marL="285750" indent="-285750">
              <a:buFont typeface="Wingdings" panose="05000000000000000000" pitchFamily="2" charset="2"/>
              <a:buChar char="§"/>
            </a:pPr>
            <a:r>
              <a:rPr lang="en-US" sz="2400" dirty="0"/>
              <a:t>Two groups may be independent or paired/matched.</a:t>
            </a:r>
          </a:p>
          <a:p>
            <a:pPr marL="285750" indent="-285750">
              <a:buFont typeface="Wingdings" panose="05000000000000000000" pitchFamily="2" charset="2"/>
              <a:buChar char="§"/>
            </a:pPr>
            <a:r>
              <a:rPr lang="en-US" sz="2400" dirty="0"/>
              <a:t>Examples</a:t>
            </a:r>
          </a:p>
          <a:p>
            <a:pPr marL="742950" lvl="1" indent="-285750">
              <a:buFont typeface="Wingdings" panose="05000000000000000000" pitchFamily="2" charset="2"/>
              <a:buChar char="§"/>
            </a:pPr>
            <a:r>
              <a:rPr lang="en-US" sz="2400" dirty="0"/>
              <a:t>we might be interested in comparing mean systolic blood pressure in men and women</a:t>
            </a:r>
          </a:p>
          <a:p>
            <a:pPr marL="742950" lvl="1" indent="-285750">
              <a:buFont typeface="Wingdings" panose="05000000000000000000" pitchFamily="2" charset="2"/>
              <a:buChar char="§"/>
            </a:pPr>
            <a:r>
              <a:rPr lang="en-US" sz="2400" dirty="0"/>
              <a:t>Compare body mass index (BMI) in smokers and non-smokers.</a:t>
            </a:r>
          </a:p>
          <a:p>
            <a:pPr marL="742950" lvl="1" indent="-285750">
              <a:buFont typeface="Wingdings" panose="05000000000000000000" pitchFamily="2" charset="2"/>
              <a:buChar char="§"/>
            </a:pPr>
            <a:r>
              <a:rPr lang="en-US" sz="2400" dirty="0"/>
              <a:t>Both of these situations involve comparisons between two </a:t>
            </a:r>
            <a:r>
              <a:rPr lang="en-US" sz="2400" b="1" dirty="0"/>
              <a:t>independent groups (</a:t>
            </a:r>
            <a:r>
              <a:rPr lang="en-US" sz="2400" dirty="0"/>
              <a:t>meaning that there are different people in the groups being compared)</a:t>
            </a:r>
          </a:p>
          <a:p>
            <a:pPr marL="285750" indent="-285750">
              <a:buFont typeface="Wingdings" panose="05000000000000000000" pitchFamily="2" charset="2"/>
              <a:buChar char="§"/>
            </a:pPr>
            <a:endParaRPr lang="en-US" sz="2000" dirty="0"/>
          </a:p>
          <a:p>
            <a:pPr lvl="1"/>
            <a:endParaRPr lang="en-US" dirty="0"/>
          </a:p>
        </p:txBody>
      </p:sp>
      <p:sp>
        <p:nvSpPr>
          <p:cNvPr id="9" name="object 2"/>
          <p:cNvSpPr txBox="1"/>
          <p:nvPr/>
        </p:nvSpPr>
        <p:spPr>
          <a:xfrm>
            <a:off x="838200" y="294360"/>
            <a:ext cx="4184015" cy="175048"/>
          </a:xfrm>
          <a:prstGeom prst="rect">
            <a:avLst/>
          </a:prstGeom>
        </p:spPr>
        <p:txBody>
          <a:bodyPr vert="horz" wrap="square" lIns="0" tIns="1333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5"/>
              </a:spcBef>
            </a:pPr>
            <a:r>
              <a:rPr sz="1050" dirty="0">
                <a:solidFill>
                  <a:srgbClr val="698937"/>
                </a:solidFill>
                <a:latin typeface="Tahoma"/>
                <a:cs typeface="Tahoma"/>
              </a:rPr>
              <a:t>C</a:t>
            </a:r>
            <a:r>
              <a:rPr lang="en-US" sz="1050" dirty="0">
                <a:solidFill>
                  <a:srgbClr val="698937"/>
                </a:solidFill>
                <a:latin typeface="Tahoma"/>
                <a:cs typeface="Tahoma"/>
              </a:rPr>
              <a:t>S</a:t>
            </a:r>
            <a:r>
              <a:rPr sz="1050" dirty="0">
                <a:solidFill>
                  <a:srgbClr val="698937"/>
                </a:solidFill>
                <a:latin typeface="Tahoma"/>
                <a:cs typeface="Tahoma"/>
              </a:rPr>
              <a:t>E-</a:t>
            </a:r>
            <a:r>
              <a:rPr lang="en-US" sz="1050" dirty="0">
                <a:solidFill>
                  <a:srgbClr val="698937"/>
                </a:solidFill>
                <a:latin typeface="Tahoma"/>
                <a:cs typeface="Tahoma"/>
              </a:rPr>
              <a:t>422</a:t>
            </a:r>
            <a:r>
              <a:rPr sz="1050" dirty="0">
                <a:solidFill>
                  <a:srgbClr val="698937"/>
                </a:solidFill>
                <a:latin typeface="Tahoma"/>
                <a:cs typeface="Tahoma"/>
              </a:rPr>
              <a:t>: </a:t>
            </a:r>
            <a:r>
              <a:rPr lang="en-US" sz="1050" spc="-5" dirty="0">
                <a:solidFill>
                  <a:srgbClr val="698937"/>
                </a:solidFill>
                <a:latin typeface="Tahoma"/>
                <a:cs typeface="Tahoma"/>
              </a:rPr>
              <a:t>Data Analytics</a:t>
            </a:r>
            <a:endParaRPr sz="1050" dirty="0">
              <a:latin typeface="Tahoma"/>
              <a:cs typeface="Tahoma"/>
            </a:endParaRPr>
          </a:p>
        </p:txBody>
      </p:sp>
    </p:spTree>
    <p:extLst>
      <p:ext uri="{BB962C8B-B14F-4D97-AF65-F5344CB8AC3E}">
        <p14:creationId xmlns:p14="http://schemas.microsoft.com/office/powerpoint/2010/main" val="3468294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4"/>
          <p:cNvSpPr txBox="1">
            <a:spLocks/>
          </p:cNvSpPr>
          <p:nvPr/>
        </p:nvSpPr>
        <p:spPr>
          <a:xfrm>
            <a:off x="838200" y="707070"/>
            <a:ext cx="10515600" cy="614912"/>
          </a:xfrm>
          <a:prstGeom prst="rect">
            <a:avLst/>
          </a:prstGeom>
          <a:solidFill>
            <a:srgbClr val="366658"/>
          </a:solidFill>
        </p:spPr>
        <p:txBody>
          <a:bodyPr vert="horz" wrap="square" lIns="0" tIns="182245" rIns="0" bIns="0" rtlCol="0">
            <a:spAutoFit/>
          </a:bodyPr>
          <a:lstStyle>
            <a:lvl1pPr>
              <a:defRPr sz="2800" b="1" i="0">
                <a:solidFill>
                  <a:srgbClr val="B8E6CB"/>
                </a:solidFill>
                <a:latin typeface="Gill Sans MT"/>
                <a:ea typeface="+mj-ea"/>
                <a:cs typeface="Gill Sans MT"/>
              </a:defRPr>
            </a:lvl1pPr>
          </a:lstStyle>
          <a:p>
            <a:pPr lvl="0" algn="ctr">
              <a:spcBef>
                <a:spcPts val="1435"/>
              </a:spcBef>
              <a:defRPr/>
            </a:pPr>
            <a:r>
              <a:rPr lang="en-US" kern="0" spc="-5" dirty="0"/>
              <a:t>Confidence Intervals</a:t>
            </a:r>
            <a:endParaRPr kumimoji="0" lang="en-US" sz="2800" b="1" i="0" u="none" strike="noStrike" kern="0" cap="none" spc="-5" normalizeH="0" baseline="0" noProof="0" dirty="0">
              <a:ln>
                <a:noFill/>
              </a:ln>
              <a:solidFill>
                <a:srgbClr val="B8E6CB"/>
              </a:solidFill>
              <a:effectLst/>
              <a:uLnTx/>
              <a:uFillTx/>
              <a:latin typeface="Gill Sans MT"/>
              <a:ea typeface="+mj-ea"/>
            </a:endParaRPr>
          </a:p>
        </p:txBody>
      </p:sp>
      <p:pic>
        <p:nvPicPr>
          <p:cNvPr id="8" name="Picture 7"/>
          <p:cNvPicPr>
            <a:picLocks noChangeAspect="1"/>
          </p:cNvPicPr>
          <p:nvPr/>
        </p:nvPicPr>
        <p:blipFill>
          <a:blip r:embed="rId3"/>
          <a:stretch>
            <a:fillRect/>
          </a:stretch>
        </p:blipFill>
        <p:spPr>
          <a:xfrm>
            <a:off x="744583" y="464163"/>
            <a:ext cx="10609217" cy="199239"/>
          </a:xfrm>
          <a:prstGeom prst="rect">
            <a:avLst/>
          </a:prstGeom>
        </p:spPr>
      </p:pic>
      <p:sp>
        <p:nvSpPr>
          <p:cNvPr id="3" name="TextBox 2"/>
          <p:cNvSpPr txBox="1"/>
          <p:nvPr/>
        </p:nvSpPr>
        <p:spPr>
          <a:xfrm>
            <a:off x="885009" y="1549385"/>
            <a:ext cx="10468791" cy="4524315"/>
          </a:xfrm>
          <a:prstGeom prst="rect">
            <a:avLst/>
          </a:prstGeom>
          <a:noFill/>
        </p:spPr>
        <p:txBody>
          <a:bodyPr wrap="square" rtlCol="0">
            <a:spAutoFit/>
          </a:bodyPr>
          <a:lstStyle/>
          <a:p>
            <a:pPr marL="342900" indent="-342900" algn="just">
              <a:buFont typeface="Wingdings" panose="05000000000000000000" pitchFamily="2" charset="2"/>
              <a:buChar char="§"/>
            </a:pPr>
            <a:r>
              <a:rPr lang="en-US" sz="2400" dirty="0"/>
              <a:t>Our ultimate goal is always to find population parameters i.e. population mean and population standard deviation.</a:t>
            </a:r>
          </a:p>
          <a:p>
            <a:pPr marL="342900" indent="-342900" algn="just">
              <a:buFont typeface="Wingdings" panose="05000000000000000000" pitchFamily="2" charset="2"/>
              <a:buChar char="§"/>
            </a:pPr>
            <a:r>
              <a:rPr lang="en-US" sz="2400" dirty="0"/>
              <a:t>Suppose we want to find the average age of the university students.</a:t>
            </a:r>
          </a:p>
          <a:p>
            <a:pPr marL="342900" indent="-342900" algn="just">
              <a:buFont typeface="Wingdings" panose="05000000000000000000" pitchFamily="2" charset="2"/>
              <a:buChar char="§"/>
            </a:pPr>
            <a:r>
              <a:rPr lang="en-US" sz="2400" dirty="0"/>
              <a:t>Person A takes 100 samples from our population (all the students in the university) and record their ages and then find the average mean. Say x̄ =23</a:t>
            </a:r>
          </a:p>
          <a:p>
            <a:pPr marL="342900" indent="-342900" algn="just">
              <a:buFont typeface="Wingdings" panose="05000000000000000000" pitchFamily="2" charset="2"/>
              <a:buChar char="§"/>
            </a:pPr>
            <a:r>
              <a:rPr lang="en-US" sz="2400" dirty="0"/>
              <a:t>This x̄ is just the estimate of the of the actual population mean, not the actual population mean.</a:t>
            </a:r>
          </a:p>
          <a:p>
            <a:pPr marL="342900" indent="-342900" algn="just">
              <a:buFont typeface="Wingdings" panose="05000000000000000000" pitchFamily="2" charset="2"/>
              <a:buChar char="§"/>
            </a:pPr>
            <a:r>
              <a:rPr lang="en-US" sz="2400" dirty="0"/>
              <a:t>Someone else could take another 100 samples and come up with a different sample mean x̄.</a:t>
            </a:r>
          </a:p>
          <a:p>
            <a:pPr marL="342900" indent="-342900" algn="just">
              <a:buFont typeface="Wingdings" panose="05000000000000000000" pitchFamily="2" charset="2"/>
              <a:buChar char="§"/>
            </a:pPr>
            <a:r>
              <a:rPr lang="en-US" sz="2400" dirty="0"/>
              <a:t>Therefore, we need to define a range for the sample means in which we think population mean could lie.</a:t>
            </a:r>
          </a:p>
          <a:p>
            <a:pPr marL="342900" indent="-342900">
              <a:buFont typeface="Wingdings" panose="05000000000000000000" pitchFamily="2" charset="2"/>
              <a:buChar char="§"/>
            </a:pPr>
            <a:endParaRPr lang="en-US" sz="2400" dirty="0"/>
          </a:p>
        </p:txBody>
      </p:sp>
      <p:sp>
        <p:nvSpPr>
          <p:cNvPr id="9" name="object 2"/>
          <p:cNvSpPr txBox="1"/>
          <p:nvPr/>
        </p:nvSpPr>
        <p:spPr>
          <a:xfrm>
            <a:off x="838200" y="273705"/>
            <a:ext cx="4184015" cy="175048"/>
          </a:xfrm>
          <a:prstGeom prst="rect">
            <a:avLst/>
          </a:prstGeom>
        </p:spPr>
        <p:txBody>
          <a:bodyPr vert="horz" wrap="square" lIns="0" tIns="13335" rIns="0" bIns="0" rtlCol="0">
            <a:spAutoFit/>
          </a:bodyPr>
          <a:lstStyle/>
          <a:p>
            <a:pPr marL="12700">
              <a:lnSpc>
                <a:spcPct val="100000"/>
              </a:lnSpc>
              <a:spcBef>
                <a:spcPts val="105"/>
              </a:spcBef>
            </a:pPr>
            <a:r>
              <a:rPr sz="1050" dirty="0">
                <a:solidFill>
                  <a:srgbClr val="698937"/>
                </a:solidFill>
                <a:latin typeface="Tahoma"/>
                <a:cs typeface="Tahoma"/>
              </a:rPr>
              <a:t>C</a:t>
            </a:r>
            <a:r>
              <a:rPr lang="en-US" sz="1050" dirty="0">
                <a:solidFill>
                  <a:srgbClr val="698937"/>
                </a:solidFill>
                <a:latin typeface="Tahoma"/>
                <a:cs typeface="Tahoma"/>
              </a:rPr>
              <a:t>S</a:t>
            </a:r>
            <a:r>
              <a:rPr sz="1050" dirty="0">
                <a:solidFill>
                  <a:srgbClr val="698937"/>
                </a:solidFill>
                <a:latin typeface="Tahoma"/>
                <a:cs typeface="Tahoma"/>
              </a:rPr>
              <a:t>E-</a:t>
            </a:r>
            <a:r>
              <a:rPr lang="en-US" sz="1050" dirty="0">
                <a:solidFill>
                  <a:srgbClr val="698937"/>
                </a:solidFill>
                <a:latin typeface="Tahoma"/>
                <a:cs typeface="Tahoma"/>
              </a:rPr>
              <a:t>422</a:t>
            </a:r>
            <a:r>
              <a:rPr sz="1050" dirty="0">
                <a:solidFill>
                  <a:srgbClr val="698937"/>
                </a:solidFill>
                <a:latin typeface="Tahoma"/>
                <a:cs typeface="Tahoma"/>
              </a:rPr>
              <a:t>: </a:t>
            </a:r>
            <a:r>
              <a:rPr lang="en-US" sz="1050" spc="-5" dirty="0">
                <a:solidFill>
                  <a:srgbClr val="698937"/>
                </a:solidFill>
                <a:latin typeface="Tahoma"/>
                <a:cs typeface="Tahoma"/>
              </a:rPr>
              <a:t>Data Analytics</a:t>
            </a:r>
            <a:endParaRPr sz="1050" dirty="0">
              <a:latin typeface="Tahoma"/>
              <a:cs typeface="Tahoma"/>
            </a:endParaRPr>
          </a:p>
        </p:txBody>
      </p:sp>
    </p:spTree>
    <p:extLst>
      <p:ext uri="{BB962C8B-B14F-4D97-AF65-F5344CB8AC3E}">
        <p14:creationId xmlns:p14="http://schemas.microsoft.com/office/powerpoint/2010/main" val="334172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744583" y="464163"/>
            <a:ext cx="10609217" cy="199239"/>
          </a:xfrm>
          <a:prstGeom prst="rect">
            <a:avLst/>
          </a:prstGeom>
        </p:spPr>
      </p:pic>
      <p:sp>
        <p:nvSpPr>
          <p:cNvPr id="4" name="TextBox 3"/>
          <p:cNvSpPr txBox="1"/>
          <p:nvPr/>
        </p:nvSpPr>
        <p:spPr>
          <a:xfrm>
            <a:off x="838200" y="817418"/>
            <a:ext cx="10515600" cy="5527964"/>
          </a:xfrm>
          <a:prstGeom prst="rect">
            <a:avLst/>
          </a:prstGeom>
          <a:solidFill>
            <a:schemeClr val="accent6">
              <a:lumMod val="50000"/>
            </a:schemeClr>
          </a:solidFill>
        </p:spPr>
        <p:txBody>
          <a:bodyPr wrap="square" rtlCol="0">
            <a:spAutoFit/>
          </a:bodyPr>
          <a:lstStyle/>
          <a:p>
            <a:endParaRPr lang="en-US" dirty="0"/>
          </a:p>
        </p:txBody>
      </p:sp>
      <p:sp>
        <p:nvSpPr>
          <p:cNvPr id="5" name="TextBox 4"/>
          <p:cNvSpPr txBox="1"/>
          <p:nvPr/>
        </p:nvSpPr>
        <p:spPr>
          <a:xfrm>
            <a:off x="1407621" y="2665613"/>
            <a:ext cx="9376757" cy="1323439"/>
          </a:xfrm>
          <a:prstGeom prst="rect">
            <a:avLst/>
          </a:prstGeom>
          <a:noFill/>
        </p:spPr>
        <p:txBody>
          <a:bodyPr wrap="square" rtlCol="0">
            <a:spAutoFit/>
          </a:bodyPr>
          <a:lstStyle/>
          <a:p>
            <a:pPr algn="ctr"/>
            <a:r>
              <a:rPr lang="en-US" sz="4000" dirty="0">
                <a:solidFill>
                  <a:schemeClr val="bg1"/>
                </a:solidFill>
              </a:rPr>
              <a:t>Finding Confidence Intervals for Difference in Two Independent Means</a:t>
            </a:r>
          </a:p>
        </p:txBody>
      </p:sp>
      <p:sp>
        <p:nvSpPr>
          <p:cNvPr id="6" name="object 2"/>
          <p:cNvSpPr txBox="1"/>
          <p:nvPr/>
        </p:nvSpPr>
        <p:spPr>
          <a:xfrm>
            <a:off x="838200" y="294360"/>
            <a:ext cx="4184015" cy="175048"/>
          </a:xfrm>
          <a:prstGeom prst="rect">
            <a:avLst/>
          </a:prstGeom>
        </p:spPr>
        <p:txBody>
          <a:bodyPr vert="horz" wrap="square" lIns="0" tIns="1333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5"/>
              </a:spcBef>
            </a:pPr>
            <a:r>
              <a:rPr sz="1050" dirty="0">
                <a:solidFill>
                  <a:srgbClr val="698937"/>
                </a:solidFill>
                <a:latin typeface="Tahoma"/>
                <a:cs typeface="Tahoma"/>
              </a:rPr>
              <a:t>C</a:t>
            </a:r>
            <a:r>
              <a:rPr lang="en-US" sz="1050" dirty="0">
                <a:solidFill>
                  <a:srgbClr val="698937"/>
                </a:solidFill>
                <a:latin typeface="Tahoma"/>
                <a:cs typeface="Tahoma"/>
              </a:rPr>
              <a:t>S</a:t>
            </a:r>
            <a:r>
              <a:rPr sz="1050" dirty="0">
                <a:solidFill>
                  <a:srgbClr val="698937"/>
                </a:solidFill>
                <a:latin typeface="Tahoma"/>
                <a:cs typeface="Tahoma"/>
              </a:rPr>
              <a:t>E-</a:t>
            </a:r>
            <a:r>
              <a:rPr lang="en-US" sz="1050" dirty="0">
                <a:solidFill>
                  <a:srgbClr val="698937"/>
                </a:solidFill>
                <a:latin typeface="Tahoma"/>
                <a:cs typeface="Tahoma"/>
              </a:rPr>
              <a:t>422</a:t>
            </a:r>
            <a:r>
              <a:rPr sz="1050" dirty="0">
                <a:solidFill>
                  <a:srgbClr val="698937"/>
                </a:solidFill>
                <a:latin typeface="Tahoma"/>
                <a:cs typeface="Tahoma"/>
              </a:rPr>
              <a:t>: </a:t>
            </a:r>
            <a:r>
              <a:rPr lang="en-US" sz="1050" spc="-5" dirty="0">
                <a:solidFill>
                  <a:srgbClr val="698937"/>
                </a:solidFill>
                <a:latin typeface="Tahoma"/>
                <a:cs typeface="Tahoma"/>
              </a:rPr>
              <a:t>Data Analytics</a:t>
            </a:r>
            <a:endParaRPr sz="1050" dirty="0">
              <a:latin typeface="Tahoma"/>
              <a:cs typeface="Tahoma"/>
            </a:endParaRPr>
          </a:p>
        </p:txBody>
      </p:sp>
    </p:spTree>
    <p:extLst>
      <p:ext uri="{BB962C8B-B14F-4D97-AF65-F5344CB8AC3E}">
        <p14:creationId xmlns:p14="http://schemas.microsoft.com/office/powerpoint/2010/main" val="2124343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4"/>
          <p:cNvSpPr txBox="1">
            <a:spLocks/>
          </p:cNvSpPr>
          <p:nvPr/>
        </p:nvSpPr>
        <p:spPr>
          <a:xfrm>
            <a:off x="838200" y="707070"/>
            <a:ext cx="10515600" cy="614912"/>
          </a:xfrm>
          <a:prstGeom prst="rect">
            <a:avLst/>
          </a:prstGeom>
          <a:solidFill>
            <a:srgbClr val="366658"/>
          </a:solidFill>
        </p:spPr>
        <p:txBody>
          <a:bodyPr vert="horz" wrap="square" lIns="0" tIns="182245" rIns="0" bIns="0" rtlCol="0">
            <a:spAutoFit/>
          </a:bodyPr>
          <a:lstStyle>
            <a:lvl1pPr>
              <a:defRPr sz="2800" b="1" i="0">
                <a:solidFill>
                  <a:srgbClr val="B8E6CB"/>
                </a:solidFill>
                <a:latin typeface="Gill Sans MT"/>
                <a:ea typeface="+mj-ea"/>
                <a:cs typeface="Gill Sans MT"/>
              </a:defRPr>
            </a:lvl1pPr>
          </a:lstStyle>
          <a:p>
            <a:pPr lvl="0" algn="ctr">
              <a:spcBef>
                <a:spcPts val="1435"/>
              </a:spcBef>
              <a:defRPr/>
            </a:pPr>
            <a:r>
              <a:rPr lang="en-US" kern="0" spc="-5" dirty="0"/>
              <a:t>Confidence Interval Independent Samples</a:t>
            </a:r>
            <a:endParaRPr lang="en-US" sz="4000" kern="0" spc="-5" dirty="0"/>
          </a:p>
        </p:txBody>
      </p:sp>
      <p:pic>
        <p:nvPicPr>
          <p:cNvPr id="8" name="Picture 7"/>
          <p:cNvPicPr>
            <a:picLocks noChangeAspect="1"/>
          </p:cNvPicPr>
          <p:nvPr/>
        </p:nvPicPr>
        <p:blipFill>
          <a:blip r:embed="rId3"/>
          <a:stretch>
            <a:fillRect/>
          </a:stretch>
        </p:blipFill>
        <p:spPr>
          <a:xfrm>
            <a:off x="744583" y="464163"/>
            <a:ext cx="10609217" cy="199239"/>
          </a:xfrm>
          <a:prstGeom prst="rect">
            <a:avLst/>
          </a:prstGeom>
        </p:spPr>
      </p:pic>
      <p:sp>
        <p:nvSpPr>
          <p:cNvPr id="2" name="TextBox 1"/>
          <p:cNvSpPr txBox="1"/>
          <p:nvPr/>
        </p:nvSpPr>
        <p:spPr>
          <a:xfrm>
            <a:off x="838200" y="1494971"/>
            <a:ext cx="10515600" cy="3447098"/>
          </a:xfrm>
          <a:prstGeom prst="rect">
            <a:avLst/>
          </a:prstGeom>
          <a:noFill/>
        </p:spPr>
        <p:txBody>
          <a:bodyPr wrap="square" rtlCol="0">
            <a:spAutoFit/>
          </a:bodyPr>
          <a:lstStyle/>
          <a:p>
            <a:pPr marL="285750" indent="-285750">
              <a:buFont typeface="Wingdings" panose="05000000000000000000" pitchFamily="2" charset="2"/>
              <a:buChar char="§"/>
            </a:pPr>
            <a:r>
              <a:rPr lang="en-US" sz="2000" b="1" dirty="0"/>
              <a:t>Independent groups </a:t>
            </a:r>
            <a:r>
              <a:rPr lang="en-US" sz="2000" dirty="0"/>
              <a:t>mean that there are different people in the groups being compared</a:t>
            </a:r>
          </a:p>
          <a:p>
            <a:pPr marL="285750" indent="-285750">
              <a:buFont typeface="Wingdings" panose="05000000000000000000" pitchFamily="2" charset="2"/>
              <a:buChar char="§"/>
            </a:pPr>
            <a:r>
              <a:rPr lang="en-US" sz="2000" dirty="0"/>
              <a:t>Examples</a:t>
            </a:r>
          </a:p>
          <a:p>
            <a:pPr marL="742950" lvl="1" indent="-285750">
              <a:buFont typeface="Wingdings" panose="05000000000000000000" pitchFamily="2" charset="2"/>
              <a:buChar char="§"/>
            </a:pPr>
            <a:r>
              <a:rPr lang="en-US" sz="2000" dirty="0"/>
              <a:t>Comparing mean systolic blood pressure in men and women</a:t>
            </a:r>
          </a:p>
          <a:p>
            <a:pPr marL="742950" lvl="1" indent="-285750">
              <a:buFont typeface="Wingdings" panose="05000000000000000000" pitchFamily="2" charset="2"/>
              <a:buChar char="§"/>
            </a:pPr>
            <a:r>
              <a:rPr lang="en-US" sz="2000" dirty="0"/>
              <a:t>Compare body mass index (BMI) in smokers and non-smokers.</a:t>
            </a:r>
          </a:p>
          <a:p>
            <a:pPr marL="285750" indent="-285750">
              <a:buFont typeface="Wingdings" panose="05000000000000000000" pitchFamily="2" charset="2"/>
              <a:buChar char="§"/>
            </a:pPr>
            <a:endParaRPr lang="en-US" sz="2000" dirty="0"/>
          </a:p>
          <a:p>
            <a:pPr marL="285750" indent="-285750">
              <a:buFont typeface="Wingdings" panose="05000000000000000000" pitchFamily="2" charset="2"/>
              <a:buChar char="§"/>
            </a:pPr>
            <a:r>
              <a:rPr lang="en-US" sz="2000" dirty="0"/>
              <a:t>We could begin by computing the sample sizes (n1 and n2), means (    and    ), and standard deviations (s1 and s2) in each sample.</a:t>
            </a:r>
          </a:p>
          <a:p>
            <a:pPr marL="285750" indent="-285750">
              <a:buFont typeface="Wingdings" panose="05000000000000000000" pitchFamily="2" charset="2"/>
              <a:buChar char="§"/>
            </a:pPr>
            <a:r>
              <a:rPr lang="en-US" sz="2000" dirty="0"/>
              <a:t>We are interested in estimating the difference in population means, μ</a:t>
            </a:r>
            <a:r>
              <a:rPr lang="en-US" sz="2000" baseline="-25000" dirty="0"/>
              <a:t>1</a:t>
            </a:r>
            <a:r>
              <a:rPr lang="en-US" sz="2000" dirty="0"/>
              <a:t> - μ</a:t>
            </a:r>
            <a:r>
              <a:rPr lang="en-US" sz="2000" baseline="-25000" dirty="0"/>
              <a:t>2</a:t>
            </a:r>
            <a:r>
              <a:rPr lang="en-US" sz="2000" dirty="0"/>
              <a:t>.</a:t>
            </a:r>
          </a:p>
          <a:p>
            <a:pPr marL="285750" indent="-285750">
              <a:buFont typeface="Wingdings" panose="05000000000000000000" pitchFamily="2" charset="2"/>
              <a:buChar char="§"/>
            </a:pPr>
            <a:r>
              <a:rPr lang="en-US" sz="2000" dirty="0"/>
              <a:t>The point estimate for the difference in population means is the difference in sample means</a:t>
            </a:r>
          </a:p>
          <a:p>
            <a:pPr marL="285750" indent="-285750">
              <a:buFont typeface="Wingdings" panose="05000000000000000000" pitchFamily="2" charset="2"/>
              <a:buChar char="§"/>
            </a:pPr>
            <a:endParaRPr lang="en-US" sz="2000" dirty="0"/>
          </a:p>
          <a:p>
            <a:pPr lvl="1"/>
            <a:endParaRPr lang="en-US" dirty="0"/>
          </a:p>
        </p:txBody>
      </p:sp>
      <p:pic>
        <p:nvPicPr>
          <p:cNvPr id="16" name="Picture 15" descr="https://sphweb.bumc.bu.edu/otlt/mph-modules/bs/bs704_confidence_intervals/lessonimages/equation_image121.gif"/>
          <p:cNvPicPr/>
          <p:nvPr/>
        </p:nvPicPr>
        <p:blipFill>
          <a:blip r:embed="rId4">
            <a:extLst>
              <a:ext uri="{28A0092B-C50C-407E-A947-70E740481C1C}">
                <a14:useLocalDpi xmlns:a14="http://schemas.microsoft.com/office/drawing/2010/main" val="0"/>
              </a:ext>
            </a:extLst>
          </a:blip>
          <a:srcRect/>
          <a:stretch>
            <a:fillRect/>
          </a:stretch>
        </p:blipFill>
        <p:spPr bwMode="auto">
          <a:xfrm>
            <a:off x="8212976" y="3140074"/>
            <a:ext cx="184672" cy="175079"/>
          </a:xfrm>
          <a:prstGeom prst="rect">
            <a:avLst/>
          </a:prstGeom>
          <a:noFill/>
          <a:ln>
            <a:noFill/>
          </a:ln>
        </p:spPr>
      </p:pic>
      <p:pic>
        <p:nvPicPr>
          <p:cNvPr id="17" name="Picture 16" descr="https://sphweb.bumc.bu.edu/otlt/mph-modules/bs/bs704_confidence_intervals/lessonimages/equation_image122.gif"/>
          <p:cNvPicPr/>
          <p:nvPr/>
        </p:nvPicPr>
        <p:blipFill>
          <a:blip r:embed="rId5">
            <a:extLst>
              <a:ext uri="{28A0092B-C50C-407E-A947-70E740481C1C}">
                <a14:useLocalDpi xmlns:a14="http://schemas.microsoft.com/office/drawing/2010/main" val="0"/>
              </a:ext>
            </a:extLst>
          </a:blip>
          <a:srcRect/>
          <a:stretch>
            <a:fillRect/>
          </a:stretch>
        </p:blipFill>
        <p:spPr bwMode="auto">
          <a:xfrm>
            <a:off x="8888866" y="3143704"/>
            <a:ext cx="161925" cy="171450"/>
          </a:xfrm>
          <a:prstGeom prst="rect">
            <a:avLst/>
          </a:prstGeom>
          <a:noFill/>
          <a:ln>
            <a:noFill/>
          </a:ln>
        </p:spPr>
      </p:pic>
      <p:pic>
        <p:nvPicPr>
          <p:cNvPr id="12" name="Picture 11"/>
          <p:cNvPicPr>
            <a:picLocks noChangeAspect="1"/>
          </p:cNvPicPr>
          <p:nvPr/>
        </p:nvPicPr>
        <p:blipFill>
          <a:blip r:embed="rId6"/>
          <a:stretch>
            <a:fillRect/>
          </a:stretch>
        </p:blipFill>
        <p:spPr>
          <a:xfrm>
            <a:off x="4796721" y="4295455"/>
            <a:ext cx="2788808" cy="1045803"/>
          </a:xfrm>
          <a:prstGeom prst="rect">
            <a:avLst/>
          </a:prstGeom>
        </p:spPr>
      </p:pic>
      <p:sp>
        <p:nvSpPr>
          <p:cNvPr id="3" name="TextBox 2"/>
          <p:cNvSpPr txBox="1"/>
          <p:nvPr/>
        </p:nvSpPr>
        <p:spPr>
          <a:xfrm>
            <a:off x="1059543" y="5341258"/>
            <a:ext cx="9797143" cy="646331"/>
          </a:xfrm>
          <a:prstGeom prst="rect">
            <a:avLst/>
          </a:prstGeom>
          <a:noFill/>
        </p:spPr>
        <p:txBody>
          <a:bodyPr wrap="square" rtlCol="0">
            <a:spAutoFit/>
          </a:bodyPr>
          <a:lstStyle/>
          <a:p>
            <a:pPr marL="285750" indent="-285750">
              <a:buFont typeface="Wingdings" panose="05000000000000000000" pitchFamily="2" charset="2"/>
              <a:buChar char="§"/>
            </a:pPr>
            <a:r>
              <a:rPr lang="en-US" dirty="0"/>
              <a:t>The deviation of the difference is,</a:t>
            </a:r>
          </a:p>
          <a:p>
            <a:pPr marL="285750" indent="-285750">
              <a:buFont typeface="Wingdings" panose="05000000000000000000" pitchFamily="2" charset="2"/>
              <a:buChar char="§"/>
            </a:pPr>
            <a:endParaRPr lang="en-US" dirty="0"/>
          </a:p>
        </p:txBody>
      </p:sp>
      <p:pic>
        <p:nvPicPr>
          <p:cNvPr id="4" name="Picture 3"/>
          <p:cNvPicPr>
            <a:picLocks noChangeAspect="1"/>
          </p:cNvPicPr>
          <p:nvPr/>
        </p:nvPicPr>
        <p:blipFill>
          <a:blip r:embed="rId7"/>
          <a:stretch>
            <a:fillRect/>
          </a:stretch>
        </p:blipFill>
        <p:spPr>
          <a:xfrm>
            <a:off x="4526708" y="5740447"/>
            <a:ext cx="3328833" cy="9225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object 2"/>
          <p:cNvSpPr txBox="1"/>
          <p:nvPr/>
        </p:nvSpPr>
        <p:spPr>
          <a:xfrm>
            <a:off x="838200" y="294360"/>
            <a:ext cx="4184015" cy="175048"/>
          </a:xfrm>
          <a:prstGeom prst="rect">
            <a:avLst/>
          </a:prstGeom>
        </p:spPr>
        <p:txBody>
          <a:bodyPr vert="horz" wrap="square" lIns="0" tIns="1333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5"/>
              </a:spcBef>
            </a:pPr>
            <a:r>
              <a:rPr sz="1050" dirty="0">
                <a:solidFill>
                  <a:srgbClr val="698937"/>
                </a:solidFill>
                <a:latin typeface="Tahoma"/>
                <a:cs typeface="Tahoma"/>
              </a:rPr>
              <a:t>C</a:t>
            </a:r>
            <a:r>
              <a:rPr lang="en-US" sz="1050" dirty="0">
                <a:solidFill>
                  <a:srgbClr val="698937"/>
                </a:solidFill>
                <a:latin typeface="Tahoma"/>
                <a:cs typeface="Tahoma"/>
              </a:rPr>
              <a:t>S</a:t>
            </a:r>
            <a:r>
              <a:rPr sz="1050" dirty="0">
                <a:solidFill>
                  <a:srgbClr val="698937"/>
                </a:solidFill>
                <a:latin typeface="Tahoma"/>
                <a:cs typeface="Tahoma"/>
              </a:rPr>
              <a:t>E-</a:t>
            </a:r>
            <a:r>
              <a:rPr lang="en-US" sz="1050" dirty="0">
                <a:solidFill>
                  <a:srgbClr val="698937"/>
                </a:solidFill>
                <a:latin typeface="Tahoma"/>
                <a:cs typeface="Tahoma"/>
              </a:rPr>
              <a:t>422</a:t>
            </a:r>
            <a:r>
              <a:rPr sz="1050" dirty="0">
                <a:solidFill>
                  <a:srgbClr val="698937"/>
                </a:solidFill>
                <a:latin typeface="Tahoma"/>
                <a:cs typeface="Tahoma"/>
              </a:rPr>
              <a:t>: </a:t>
            </a:r>
            <a:r>
              <a:rPr lang="en-US" sz="1050" spc="-5" dirty="0">
                <a:solidFill>
                  <a:srgbClr val="698937"/>
                </a:solidFill>
                <a:latin typeface="Tahoma"/>
                <a:cs typeface="Tahoma"/>
              </a:rPr>
              <a:t>Data Analytics</a:t>
            </a:r>
            <a:endParaRPr sz="1050" dirty="0">
              <a:latin typeface="Tahoma"/>
              <a:cs typeface="Tahoma"/>
            </a:endParaRPr>
          </a:p>
        </p:txBody>
      </p:sp>
      <mc:AlternateContent xmlns:mc="http://schemas.openxmlformats.org/markup-compatibility/2006" xmlns:p14="http://schemas.microsoft.com/office/powerpoint/2010/main">
        <mc:Choice Requires="p14">
          <p:contentPart p14:bwMode="auto" r:id="rId8">
            <p14:nvContentPartPr>
              <p14:cNvPr id="5" name="Ink 4"/>
              <p14:cNvContentPartPr/>
              <p14:nvPr/>
            </p14:nvContentPartPr>
            <p14:xfrm>
              <a:off x="8697960" y="4554000"/>
              <a:ext cx="1191960" cy="735120"/>
            </p14:xfrm>
          </p:contentPart>
        </mc:Choice>
        <mc:Fallback xmlns="">
          <p:pic>
            <p:nvPicPr>
              <p:cNvPr id="5" name="Ink 4"/>
              <p:cNvPicPr/>
              <p:nvPr/>
            </p:nvPicPr>
            <p:blipFill>
              <a:blip r:embed="rId9"/>
              <a:stretch>
                <a:fillRect/>
              </a:stretch>
            </p:blipFill>
            <p:spPr>
              <a:xfrm>
                <a:off x="8693280" y="4549320"/>
                <a:ext cx="1203840" cy="7426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p14:cNvContentPartPr/>
              <p14:nvPr/>
            </p14:nvContentPartPr>
            <p14:xfrm>
              <a:off x="2101680" y="4599000"/>
              <a:ext cx="8799120" cy="1941480"/>
            </p14:xfrm>
          </p:contentPart>
        </mc:Choice>
        <mc:Fallback xmlns="">
          <p:pic>
            <p:nvPicPr>
              <p:cNvPr id="7" name="Ink 6"/>
              <p:cNvPicPr/>
              <p:nvPr/>
            </p:nvPicPr>
            <p:blipFill>
              <a:blip r:embed="rId11"/>
              <a:stretch>
                <a:fillRect/>
              </a:stretch>
            </p:blipFill>
            <p:spPr>
              <a:xfrm>
                <a:off x="2095560" y="4593960"/>
                <a:ext cx="8807760" cy="1953000"/>
              </a:xfrm>
              <a:prstGeom prst="rect">
                <a:avLst/>
              </a:prstGeom>
            </p:spPr>
          </p:pic>
        </mc:Fallback>
      </mc:AlternateContent>
    </p:spTree>
    <p:extLst>
      <p:ext uri="{BB962C8B-B14F-4D97-AF65-F5344CB8AC3E}">
        <p14:creationId xmlns:p14="http://schemas.microsoft.com/office/powerpoint/2010/main" val="1998789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4"/>
          <p:cNvSpPr txBox="1">
            <a:spLocks/>
          </p:cNvSpPr>
          <p:nvPr/>
        </p:nvSpPr>
        <p:spPr>
          <a:xfrm>
            <a:off x="838200" y="707070"/>
            <a:ext cx="10515600" cy="614912"/>
          </a:xfrm>
          <a:prstGeom prst="rect">
            <a:avLst/>
          </a:prstGeom>
          <a:solidFill>
            <a:srgbClr val="366658"/>
          </a:solidFill>
        </p:spPr>
        <p:txBody>
          <a:bodyPr vert="horz" wrap="square" lIns="0" tIns="182245" rIns="0" bIns="0" rtlCol="0">
            <a:spAutoFit/>
          </a:bodyPr>
          <a:lstStyle>
            <a:lvl1pPr>
              <a:defRPr sz="2800" b="1" i="0">
                <a:solidFill>
                  <a:srgbClr val="B8E6CB"/>
                </a:solidFill>
                <a:latin typeface="Gill Sans MT"/>
                <a:ea typeface="+mj-ea"/>
                <a:cs typeface="Gill Sans MT"/>
              </a:defRPr>
            </a:lvl1pPr>
          </a:lstStyle>
          <a:p>
            <a:pPr lvl="0" algn="ctr">
              <a:spcBef>
                <a:spcPts val="1435"/>
              </a:spcBef>
              <a:defRPr/>
            </a:pPr>
            <a:r>
              <a:rPr lang="en-US" kern="0" spc="-5" dirty="0"/>
              <a:t>Confidence Interval for Independent Samples Continued..</a:t>
            </a:r>
            <a:endParaRPr lang="en-US" sz="4000" kern="0" spc="-5" dirty="0"/>
          </a:p>
        </p:txBody>
      </p:sp>
      <p:pic>
        <p:nvPicPr>
          <p:cNvPr id="8" name="Picture 7"/>
          <p:cNvPicPr>
            <a:picLocks noChangeAspect="1"/>
          </p:cNvPicPr>
          <p:nvPr/>
        </p:nvPicPr>
        <p:blipFill>
          <a:blip r:embed="rId3"/>
          <a:stretch>
            <a:fillRect/>
          </a:stretch>
        </p:blipFill>
        <p:spPr>
          <a:xfrm>
            <a:off x="744583" y="464163"/>
            <a:ext cx="10609217" cy="199239"/>
          </a:xfrm>
          <a:prstGeom prst="rect">
            <a:avLst/>
          </a:prstGeom>
        </p:spPr>
      </p:pic>
      <p:sp>
        <p:nvSpPr>
          <p:cNvPr id="2" name="TextBox 1"/>
          <p:cNvSpPr txBox="1"/>
          <p:nvPr/>
        </p:nvSpPr>
        <p:spPr>
          <a:xfrm>
            <a:off x="838200" y="1494971"/>
            <a:ext cx="10515600" cy="677108"/>
          </a:xfrm>
          <a:prstGeom prst="rect">
            <a:avLst/>
          </a:prstGeom>
          <a:noFill/>
        </p:spPr>
        <p:txBody>
          <a:bodyPr wrap="square" rtlCol="0">
            <a:spAutoFit/>
          </a:bodyPr>
          <a:lstStyle/>
          <a:p>
            <a:pPr marL="285750" indent="-285750">
              <a:buFont typeface="Wingdings" panose="05000000000000000000" pitchFamily="2" charset="2"/>
              <a:buChar char="§"/>
            </a:pPr>
            <a:endParaRPr lang="en-US" sz="2000" dirty="0"/>
          </a:p>
          <a:p>
            <a:pPr lvl="1"/>
            <a:endParaRPr lang="en-US" dirty="0"/>
          </a:p>
        </p:txBody>
      </p:sp>
      <p:pic>
        <p:nvPicPr>
          <p:cNvPr id="13" name="Picture 12"/>
          <p:cNvPicPr>
            <a:picLocks noChangeAspect="1"/>
          </p:cNvPicPr>
          <p:nvPr/>
        </p:nvPicPr>
        <p:blipFill>
          <a:blip r:embed="rId4"/>
          <a:stretch>
            <a:fillRect/>
          </a:stretch>
        </p:blipFill>
        <p:spPr>
          <a:xfrm>
            <a:off x="1411643" y="1741030"/>
            <a:ext cx="4973634" cy="16766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p:cNvPicPr>
            <a:picLocks noChangeAspect="1"/>
          </p:cNvPicPr>
          <p:nvPr/>
        </p:nvPicPr>
        <p:blipFill>
          <a:blip r:embed="rId5"/>
          <a:stretch>
            <a:fillRect/>
          </a:stretch>
        </p:blipFill>
        <p:spPr>
          <a:xfrm>
            <a:off x="1411642" y="4136572"/>
            <a:ext cx="5090757" cy="16139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Picture 14"/>
          <p:cNvPicPr>
            <a:picLocks noChangeAspect="1"/>
          </p:cNvPicPr>
          <p:nvPr/>
        </p:nvPicPr>
        <p:blipFill>
          <a:blip r:embed="rId6"/>
          <a:stretch>
            <a:fillRect/>
          </a:stretch>
        </p:blipFill>
        <p:spPr>
          <a:xfrm>
            <a:off x="6958720" y="2896100"/>
            <a:ext cx="4395080" cy="15353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object 2"/>
          <p:cNvSpPr txBox="1"/>
          <p:nvPr/>
        </p:nvSpPr>
        <p:spPr>
          <a:xfrm>
            <a:off x="838200" y="294360"/>
            <a:ext cx="4184015" cy="175048"/>
          </a:xfrm>
          <a:prstGeom prst="rect">
            <a:avLst/>
          </a:prstGeom>
        </p:spPr>
        <p:txBody>
          <a:bodyPr vert="horz" wrap="square" lIns="0" tIns="1333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5"/>
              </a:spcBef>
            </a:pPr>
            <a:r>
              <a:rPr sz="1050" dirty="0">
                <a:solidFill>
                  <a:srgbClr val="698937"/>
                </a:solidFill>
                <a:latin typeface="Tahoma"/>
                <a:cs typeface="Tahoma"/>
              </a:rPr>
              <a:t>C</a:t>
            </a:r>
            <a:r>
              <a:rPr lang="en-US" sz="1050" dirty="0">
                <a:solidFill>
                  <a:srgbClr val="698937"/>
                </a:solidFill>
                <a:latin typeface="Tahoma"/>
                <a:cs typeface="Tahoma"/>
              </a:rPr>
              <a:t>S</a:t>
            </a:r>
            <a:r>
              <a:rPr sz="1050" dirty="0">
                <a:solidFill>
                  <a:srgbClr val="698937"/>
                </a:solidFill>
                <a:latin typeface="Tahoma"/>
                <a:cs typeface="Tahoma"/>
              </a:rPr>
              <a:t>E-</a:t>
            </a:r>
            <a:r>
              <a:rPr lang="en-US" sz="1050" dirty="0">
                <a:solidFill>
                  <a:srgbClr val="698937"/>
                </a:solidFill>
                <a:latin typeface="Tahoma"/>
                <a:cs typeface="Tahoma"/>
              </a:rPr>
              <a:t>422</a:t>
            </a:r>
            <a:r>
              <a:rPr sz="1050" dirty="0">
                <a:solidFill>
                  <a:srgbClr val="698937"/>
                </a:solidFill>
                <a:latin typeface="Tahoma"/>
                <a:cs typeface="Tahoma"/>
              </a:rPr>
              <a:t>: </a:t>
            </a:r>
            <a:r>
              <a:rPr lang="en-US" sz="1050" spc="-5" dirty="0">
                <a:solidFill>
                  <a:srgbClr val="698937"/>
                </a:solidFill>
                <a:latin typeface="Tahoma"/>
                <a:cs typeface="Tahoma"/>
              </a:rPr>
              <a:t>Data Analytics</a:t>
            </a:r>
            <a:endParaRPr sz="1050" dirty="0">
              <a:latin typeface="Tahoma"/>
              <a:cs typeface="Tahoma"/>
            </a:endParaRPr>
          </a:p>
        </p:txBody>
      </p:sp>
      <mc:AlternateContent xmlns:mc="http://schemas.openxmlformats.org/markup-compatibility/2006" xmlns:p14="http://schemas.microsoft.com/office/powerpoint/2010/main">
        <mc:Choice Requires="p14">
          <p:contentPart p14:bwMode="auto" r:id="rId7">
            <p14:nvContentPartPr>
              <p14:cNvPr id="3" name="Ink 2"/>
              <p14:cNvContentPartPr/>
              <p14:nvPr/>
            </p14:nvContentPartPr>
            <p14:xfrm>
              <a:off x="1960560" y="1533600"/>
              <a:ext cx="9878400" cy="5101920"/>
            </p14:xfrm>
          </p:contentPart>
        </mc:Choice>
        <mc:Fallback xmlns="">
          <p:pic>
            <p:nvPicPr>
              <p:cNvPr id="3" name="Ink 2"/>
              <p:cNvPicPr/>
              <p:nvPr/>
            </p:nvPicPr>
            <p:blipFill>
              <a:blip r:embed="rId8"/>
              <a:stretch>
                <a:fillRect/>
              </a:stretch>
            </p:blipFill>
            <p:spPr>
              <a:xfrm>
                <a:off x="1954800" y="1526040"/>
                <a:ext cx="9887040" cy="5117400"/>
              </a:xfrm>
              <a:prstGeom prst="rect">
                <a:avLst/>
              </a:prstGeom>
            </p:spPr>
          </p:pic>
        </mc:Fallback>
      </mc:AlternateContent>
    </p:spTree>
    <p:extLst>
      <p:ext uri="{BB962C8B-B14F-4D97-AF65-F5344CB8AC3E}">
        <p14:creationId xmlns:p14="http://schemas.microsoft.com/office/powerpoint/2010/main" val="30356078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744583" y="464163"/>
            <a:ext cx="10609217" cy="199239"/>
          </a:xfrm>
          <a:prstGeom prst="rect">
            <a:avLst/>
          </a:prstGeom>
        </p:spPr>
      </p:pic>
      <p:sp>
        <p:nvSpPr>
          <p:cNvPr id="4" name="TextBox 3"/>
          <p:cNvSpPr txBox="1"/>
          <p:nvPr/>
        </p:nvSpPr>
        <p:spPr>
          <a:xfrm>
            <a:off x="838200" y="817418"/>
            <a:ext cx="10515600" cy="5527964"/>
          </a:xfrm>
          <a:prstGeom prst="rect">
            <a:avLst/>
          </a:prstGeom>
          <a:solidFill>
            <a:schemeClr val="accent6">
              <a:lumMod val="50000"/>
            </a:schemeClr>
          </a:solidFill>
        </p:spPr>
        <p:txBody>
          <a:bodyPr wrap="square" rtlCol="0">
            <a:spAutoFit/>
          </a:bodyPr>
          <a:lstStyle/>
          <a:p>
            <a:endParaRPr lang="en-US" dirty="0"/>
          </a:p>
        </p:txBody>
      </p:sp>
      <p:sp>
        <p:nvSpPr>
          <p:cNvPr id="5" name="TextBox 4"/>
          <p:cNvSpPr txBox="1"/>
          <p:nvPr/>
        </p:nvSpPr>
        <p:spPr>
          <a:xfrm>
            <a:off x="1407621" y="2665613"/>
            <a:ext cx="9376757" cy="1323439"/>
          </a:xfrm>
          <a:prstGeom prst="rect">
            <a:avLst/>
          </a:prstGeom>
          <a:noFill/>
        </p:spPr>
        <p:txBody>
          <a:bodyPr wrap="square" rtlCol="0">
            <a:spAutoFit/>
          </a:bodyPr>
          <a:lstStyle/>
          <a:p>
            <a:pPr algn="ctr"/>
            <a:r>
              <a:rPr lang="en-US" sz="4000" dirty="0">
                <a:solidFill>
                  <a:schemeClr val="bg1"/>
                </a:solidFill>
              </a:rPr>
              <a:t>Finding Confidence Intervals for Difference in Two Independent Means (Large Samples)</a:t>
            </a:r>
          </a:p>
        </p:txBody>
      </p:sp>
      <p:sp>
        <p:nvSpPr>
          <p:cNvPr id="6" name="object 2"/>
          <p:cNvSpPr txBox="1"/>
          <p:nvPr/>
        </p:nvSpPr>
        <p:spPr>
          <a:xfrm>
            <a:off x="838200" y="294360"/>
            <a:ext cx="4184015" cy="175048"/>
          </a:xfrm>
          <a:prstGeom prst="rect">
            <a:avLst/>
          </a:prstGeom>
        </p:spPr>
        <p:txBody>
          <a:bodyPr vert="horz" wrap="square" lIns="0" tIns="1333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5"/>
              </a:spcBef>
            </a:pPr>
            <a:r>
              <a:rPr sz="1050" dirty="0">
                <a:solidFill>
                  <a:srgbClr val="698937"/>
                </a:solidFill>
                <a:latin typeface="Tahoma"/>
                <a:cs typeface="Tahoma"/>
              </a:rPr>
              <a:t>C</a:t>
            </a:r>
            <a:r>
              <a:rPr lang="en-US" sz="1050" dirty="0">
                <a:solidFill>
                  <a:srgbClr val="698937"/>
                </a:solidFill>
                <a:latin typeface="Tahoma"/>
                <a:cs typeface="Tahoma"/>
              </a:rPr>
              <a:t>S</a:t>
            </a:r>
            <a:r>
              <a:rPr sz="1050" dirty="0">
                <a:solidFill>
                  <a:srgbClr val="698937"/>
                </a:solidFill>
                <a:latin typeface="Tahoma"/>
                <a:cs typeface="Tahoma"/>
              </a:rPr>
              <a:t>E-</a:t>
            </a:r>
            <a:r>
              <a:rPr lang="en-US" sz="1050" dirty="0">
                <a:solidFill>
                  <a:srgbClr val="698937"/>
                </a:solidFill>
                <a:latin typeface="Tahoma"/>
                <a:cs typeface="Tahoma"/>
              </a:rPr>
              <a:t>422</a:t>
            </a:r>
            <a:r>
              <a:rPr sz="1050" dirty="0">
                <a:solidFill>
                  <a:srgbClr val="698937"/>
                </a:solidFill>
                <a:latin typeface="Tahoma"/>
                <a:cs typeface="Tahoma"/>
              </a:rPr>
              <a:t>: </a:t>
            </a:r>
            <a:r>
              <a:rPr lang="en-US" sz="1050" spc="-5" dirty="0">
                <a:solidFill>
                  <a:srgbClr val="698937"/>
                </a:solidFill>
                <a:latin typeface="Tahoma"/>
                <a:cs typeface="Tahoma"/>
              </a:rPr>
              <a:t>Data Analytics</a:t>
            </a:r>
            <a:endParaRPr sz="1050" dirty="0">
              <a:latin typeface="Tahoma"/>
              <a:cs typeface="Tahoma"/>
            </a:endParaRPr>
          </a:p>
        </p:txBody>
      </p:sp>
    </p:spTree>
    <p:extLst>
      <p:ext uri="{BB962C8B-B14F-4D97-AF65-F5344CB8AC3E}">
        <p14:creationId xmlns:p14="http://schemas.microsoft.com/office/powerpoint/2010/main" val="10214184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4"/>
          <p:cNvSpPr txBox="1">
            <a:spLocks/>
          </p:cNvSpPr>
          <p:nvPr/>
        </p:nvSpPr>
        <p:spPr>
          <a:xfrm>
            <a:off x="838200" y="707070"/>
            <a:ext cx="10515600" cy="614912"/>
          </a:xfrm>
          <a:prstGeom prst="rect">
            <a:avLst/>
          </a:prstGeom>
          <a:solidFill>
            <a:srgbClr val="366658"/>
          </a:solidFill>
        </p:spPr>
        <p:txBody>
          <a:bodyPr vert="horz" wrap="square" lIns="0" tIns="182245" rIns="0" bIns="0" rtlCol="0">
            <a:spAutoFit/>
          </a:bodyPr>
          <a:lstStyle>
            <a:lvl1pPr>
              <a:defRPr sz="2800" b="1" i="0">
                <a:solidFill>
                  <a:srgbClr val="B8E6CB"/>
                </a:solidFill>
                <a:latin typeface="Gill Sans MT"/>
                <a:ea typeface="+mj-ea"/>
                <a:cs typeface="Gill Sans MT"/>
              </a:defRPr>
            </a:lvl1pPr>
          </a:lstStyle>
          <a:p>
            <a:pPr lvl="0" algn="ctr">
              <a:spcBef>
                <a:spcPts val="1435"/>
              </a:spcBef>
              <a:defRPr/>
            </a:pPr>
            <a:r>
              <a:rPr lang="en-US" kern="0" spc="-5" dirty="0"/>
              <a:t>Example 1</a:t>
            </a:r>
            <a:endParaRPr lang="en-US" sz="4000" kern="0" spc="-5" dirty="0"/>
          </a:p>
        </p:txBody>
      </p:sp>
      <p:pic>
        <p:nvPicPr>
          <p:cNvPr id="8" name="Picture 7"/>
          <p:cNvPicPr>
            <a:picLocks noChangeAspect="1"/>
          </p:cNvPicPr>
          <p:nvPr/>
        </p:nvPicPr>
        <p:blipFill>
          <a:blip r:embed="rId3"/>
          <a:stretch>
            <a:fillRect/>
          </a:stretch>
        </p:blipFill>
        <p:spPr>
          <a:xfrm>
            <a:off x="744583" y="464163"/>
            <a:ext cx="10609217" cy="199239"/>
          </a:xfrm>
          <a:prstGeom prst="rect">
            <a:avLst/>
          </a:prstGeom>
        </p:spPr>
      </p:pic>
      <p:sp>
        <p:nvSpPr>
          <p:cNvPr id="2" name="TextBox 1"/>
          <p:cNvSpPr txBox="1"/>
          <p:nvPr/>
        </p:nvSpPr>
        <p:spPr>
          <a:xfrm>
            <a:off x="838200" y="1494971"/>
            <a:ext cx="10515600" cy="830997"/>
          </a:xfrm>
          <a:prstGeom prst="rect">
            <a:avLst/>
          </a:prstGeom>
          <a:noFill/>
        </p:spPr>
        <p:txBody>
          <a:bodyPr wrap="square" rtlCol="0">
            <a:spAutoFit/>
          </a:bodyPr>
          <a:lstStyle/>
          <a:p>
            <a:r>
              <a:rPr lang="en-US" sz="2400" dirty="0"/>
              <a:t>Consider that some health related data is collected from some participants in a study as given below</a:t>
            </a:r>
            <a:endParaRPr lang="en-US" sz="2000" dirty="0"/>
          </a:p>
        </p:txBody>
      </p:sp>
      <p:pic>
        <p:nvPicPr>
          <p:cNvPr id="3" name="Picture 2"/>
          <p:cNvPicPr>
            <a:picLocks noChangeAspect="1"/>
          </p:cNvPicPr>
          <p:nvPr/>
        </p:nvPicPr>
        <p:blipFill>
          <a:blip r:embed="rId4"/>
          <a:stretch>
            <a:fillRect/>
          </a:stretch>
        </p:blipFill>
        <p:spPr>
          <a:xfrm>
            <a:off x="903343" y="2434336"/>
            <a:ext cx="10153086" cy="3011224"/>
          </a:xfrm>
          <a:prstGeom prst="rect">
            <a:avLst/>
          </a:prstGeom>
        </p:spPr>
      </p:pic>
      <p:sp>
        <p:nvSpPr>
          <p:cNvPr id="5" name="TextBox 4"/>
          <p:cNvSpPr txBox="1"/>
          <p:nvPr/>
        </p:nvSpPr>
        <p:spPr>
          <a:xfrm>
            <a:off x="1204686" y="5602514"/>
            <a:ext cx="9550400" cy="830997"/>
          </a:xfrm>
          <a:prstGeom prst="rect">
            <a:avLst/>
          </a:prstGeom>
          <a:noFill/>
        </p:spPr>
        <p:txBody>
          <a:bodyPr wrap="square" rtlCol="0">
            <a:spAutoFit/>
          </a:bodyPr>
          <a:lstStyle/>
          <a:p>
            <a:pPr algn="just"/>
            <a:r>
              <a:rPr lang="en-US" sz="2400" dirty="0"/>
              <a:t>Calculate the confidence interval for  difference in population mean systolic blood pressures between men and women at 95% confidence level?</a:t>
            </a:r>
          </a:p>
        </p:txBody>
      </p:sp>
      <p:sp>
        <p:nvSpPr>
          <p:cNvPr id="9" name="object 2"/>
          <p:cNvSpPr txBox="1"/>
          <p:nvPr/>
        </p:nvSpPr>
        <p:spPr>
          <a:xfrm>
            <a:off x="838200" y="294360"/>
            <a:ext cx="4184015" cy="175048"/>
          </a:xfrm>
          <a:prstGeom prst="rect">
            <a:avLst/>
          </a:prstGeom>
        </p:spPr>
        <p:txBody>
          <a:bodyPr vert="horz" wrap="square" lIns="0" tIns="1333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5"/>
              </a:spcBef>
            </a:pPr>
            <a:r>
              <a:rPr sz="1050" dirty="0">
                <a:solidFill>
                  <a:srgbClr val="698937"/>
                </a:solidFill>
                <a:latin typeface="Tahoma"/>
                <a:cs typeface="Tahoma"/>
              </a:rPr>
              <a:t>C</a:t>
            </a:r>
            <a:r>
              <a:rPr lang="en-US" sz="1050" dirty="0">
                <a:solidFill>
                  <a:srgbClr val="698937"/>
                </a:solidFill>
                <a:latin typeface="Tahoma"/>
                <a:cs typeface="Tahoma"/>
              </a:rPr>
              <a:t>S</a:t>
            </a:r>
            <a:r>
              <a:rPr sz="1050" dirty="0">
                <a:solidFill>
                  <a:srgbClr val="698937"/>
                </a:solidFill>
                <a:latin typeface="Tahoma"/>
                <a:cs typeface="Tahoma"/>
              </a:rPr>
              <a:t>E-</a:t>
            </a:r>
            <a:r>
              <a:rPr lang="en-US" sz="1050" dirty="0">
                <a:solidFill>
                  <a:srgbClr val="698937"/>
                </a:solidFill>
                <a:latin typeface="Tahoma"/>
                <a:cs typeface="Tahoma"/>
              </a:rPr>
              <a:t>422</a:t>
            </a:r>
            <a:r>
              <a:rPr sz="1050" dirty="0">
                <a:solidFill>
                  <a:srgbClr val="698937"/>
                </a:solidFill>
                <a:latin typeface="Tahoma"/>
                <a:cs typeface="Tahoma"/>
              </a:rPr>
              <a:t>: </a:t>
            </a:r>
            <a:r>
              <a:rPr lang="en-US" sz="1050" spc="-5" dirty="0">
                <a:solidFill>
                  <a:srgbClr val="698937"/>
                </a:solidFill>
                <a:latin typeface="Tahoma"/>
                <a:cs typeface="Tahoma"/>
              </a:rPr>
              <a:t>Data Analytics</a:t>
            </a:r>
            <a:endParaRPr sz="1050" dirty="0">
              <a:latin typeface="Tahoma"/>
              <a:cs typeface="Tahoma"/>
            </a:endParaRPr>
          </a:p>
        </p:txBody>
      </p:sp>
      <mc:AlternateContent xmlns:mc="http://schemas.openxmlformats.org/markup-compatibility/2006" xmlns:p14="http://schemas.microsoft.com/office/powerpoint/2010/main">
        <mc:Choice Requires="p14">
          <p:contentPart p14:bwMode="auto" r:id="rId5">
            <p14:nvContentPartPr>
              <p14:cNvPr id="4" name="Ink 3"/>
              <p14:cNvContentPartPr/>
              <p14:nvPr/>
            </p14:nvContentPartPr>
            <p14:xfrm>
              <a:off x="5331600" y="1955880"/>
              <a:ext cx="5330160" cy="4407840"/>
            </p14:xfrm>
          </p:contentPart>
        </mc:Choice>
        <mc:Fallback xmlns="">
          <p:pic>
            <p:nvPicPr>
              <p:cNvPr id="4" name="Ink 3"/>
              <p:cNvPicPr/>
              <p:nvPr/>
            </p:nvPicPr>
            <p:blipFill>
              <a:blip r:embed="rId6"/>
              <a:stretch>
                <a:fillRect/>
              </a:stretch>
            </p:blipFill>
            <p:spPr>
              <a:xfrm>
                <a:off x="5329080" y="1950480"/>
                <a:ext cx="5340960" cy="4415760"/>
              </a:xfrm>
              <a:prstGeom prst="rect">
                <a:avLst/>
              </a:prstGeom>
            </p:spPr>
          </p:pic>
        </mc:Fallback>
      </mc:AlternateContent>
    </p:spTree>
    <p:extLst>
      <p:ext uri="{BB962C8B-B14F-4D97-AF65-F5344CB8AC3E}">
        <p14:creationId xmlns:p14="http://schemas.microsoft.com/office/powerpoint/2010/main" val="7766000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4"/>
          <p:cNvSpPr txBox="1">
            <a:spLocks/>
          </p:cNvSpPr>
          <p:nvPr/>
        </p:nvSpPr>
        <p:spPr>
          <a:xfrm>
            <a:off x="838200" y="707070"/>
            <a:ext cx="10515600" cy="614912"/>
          </a:xfrm>
          <a:prstGeom prst="rect">
            <a:avLst/>
          </a:prstGeom>
          <a:solidFill>
            <a:srgbClr val="366658"/>
          </a:solidFill>
        </p:spPr>
        <p:txBody>
          <a:bodyPr vert="horz" wrap="square" lIns="0" tIns="182245" rIns="0" bIns="0" rtlCol="0">
            <a:spAutoFit/>
          </a:bodyPr>
          <a:lstStyle>
            <a:lvl1pPr>
              <a:defRPr sz="2800" b="1" i="0">
                <a:solidFill>
                  <a:srgbClr val="B8E6CB"/>
                </a:solidFill>
                <a:latin typeface="Gill Sans MT"/>
                <a:ea typeface="+mj-ea"/>
                <a:cs typeface="Gill Sans MT"/>
              </a:defRPr>
            </a:lvl1pPr>
          </a:lstStyle>
          <a:p>
            <a:pPr lvl="0" algn="ctr">
              <a:spcBef>
                <a:spcPts val="1435"/>
              </a:spcBef>
              <a:defRPr/>
            </a:pPr>
            <a:r>
              <a:rPr lang="en-US" kern="0" spc="-5" dirty="0"/>
              <a:t>Solving Example 1</a:t>
            </a:r>
            <a:endParaRPr lang="en-US" sz="4000" kern="0" spc="-5" dirty="0"/>
          </a:p>
        </p:txBody>
      </p:sp>
      <p:pic>
        <p:nvPicPr>
          <p:cNvPr id="8" name="Picture 7"/>
          <p:cNvPicPr>
            <a:picLocks noChangeAspect="1"/>
          </p:cNvPicPr>
          <p:nvPr/>
        </p:nvPicPr>
        <p:blipFill>
          <a:blip r:embed="rId3"/>
          <a:stretch>
            <a:fillRect/>
          </a:stretch>
        </p:blipFill>
        <p:spPr>
          <a:xfrm>
            <a:off x="744583" y="464163"/>
            <a:ext cx="10609217" cy="199239"/>
          </a:xfrm>
          <a:prstGeom prst="rect">
            <a:avLst/>
          </a:prstGeom>
        </p:spPr>
      </p:pic>
      <p:sp>
        <p:nvSpPr>
          <p:cNvPr id="2" name="TextBox 1"/>
          <p:cNvSpPr txBox="1"/>
          <p:nvPr/>
        </p:nvSpPr>
        <p:spPr>
          <a:xfrm>
            <a:off x="838200" y="1494971"/>
            <a:ext cx="10515600" cy="1292662"/>
          </a:xfrm>
          <a:prstGeom prst="rect">
            <a:avLst/>
          </a:prstGeom>
          <a:noFill/>
        </p:spPr>
        <p:txBody>
          <a:bodyPr wrap="square" rtlCol="0">
            <a:spAutoFit/>
          </a:bodyPr>
          <a:lstStyle/>
          <a:p>
            <a:pPr marL="285750" indent="-285750">
              <a:buFont typeface="Wingdings" panose="05000000000000000000" pitchFamily="2" charset="2"/>
              <a:buChar char="§"/>
            </a:pPr>
            <a:r>
              <a:rPr lang="en-US" sz="2000" dirty="0"/>
              <a:t>The sample is large (</a:t>
            </a:r>
            <a:r>
              <a:rPr lang="en-US" sz="2000" u="sng" dirty="0"/>
              <a:t>&gt;</a:t>
            </a:r>
            <a:r>
              <a:rPr lang="en-US" sz="2000" dirty="0"/>
              <a:t> 30 for both men and women), so we can use the confidence interval formula with Z</a:t>
            </a:r>
          </a:p>
          <a:p>
            <a:pPr marL="285750" indent="-285750">
              <a:buFont typeface="Wingdings" panose="05000000000000000000" pitchFamily="2" charset="2"/>
              <a:buChar char="§"/>
            </a:pPr>
            <a:r>
              <a:rPr lang="en-US" sz="2000" dirty="0"/>
              <a:t>First, we need to compute </a:t>
            </a:r>
            <a:r>
              <a:rPr lang="en-US" sz="2000" dirty="0" err="1"/>
              <a:t>Sp</a:t>
            </a:r>
            <a:endParaRPr lang="en-US" sz="2000" dirty="0"/>
          </a:p>
          <a:p>
            <a:pPr marL="285750" indent="-285750">
              <a:buFont typeface="Wingdings" panose="05000000000000000000" pitchFamily="2" charset="2"/>
              <a:buChar char="§"/>
            </a:pPr>
            <a:endParaRPr lang="en-US" dirty="0"/>
          </a:p>
        </p:txBody>
      </p:sp>
      <p:pic>
        <p:nvPicPr>
          <p:cNvPr id="3" name="Picture 2"/>
          <p:cNvPicPr>
            <a:picLocks noChangeAspect="1"/>
          </p:cNvPicPr>
          <p:nvPr/>
        </p:nvPicPr>
        <p:blipFill>
          <a:blip r:embed="rId4"/>
          <a:stretch>
            <a:fillRect/>
          </a:stretch>
        </p:blipFill>
        <p:spPr>
          <a:xfrm>
            <a:off x="3995832" y="2960622"/>
            <a:ext cx="4200335" cy="1253215"/>
          </a:xfrm>
          <a:prstGeom prst="rect">
            <a:avLst/>
          </a:prstGeom>
        </p:spPr>
      </p:pic>
      <p:pic>
        <p:nvPicPr>
          <p:cNvPr id="4" name="Picture 3"/>
          <p:cNvPicPr>
            <a:picLocks noChangeAspect="1"/>
          </p:cNvPicPr>
          <p:nvPr/>
        </p:nvPicPr>
        <p:blipFill>
          <a:blip r:embed="rId5"/>
          <a:stretch>
            <a:fillRect/>
          </a:stretch>
        </p:blipFill>
        <p:spPr>
          <a:xfrm>
            <a:off x="3339354" y="3942463"/>
            <a:ext cx="5797124" cy="1424076"/>
          </a:xfrm>
          <a:prstGeom prst="rect">
            <a:avLst/>
          </a:prstGeom>
        </p:spPr>
      </p:pic>
      <p:sp>
        <p:nvSpPr>
          <p:cNvPr id="5" name="TextBox 4"/>
          <p:cNvSpPr txBox="1"/>
          <p:nvPr/>
        </p:nvSpPr>
        <p:spPr>
          <a:xfrm>
            <a:off x="8196167" y="4601142"/>
            <a:ext cx="1465943" cy="369332"/>
          </a:xfrm>
          <a:prstGeom prst="rect">
            <a:avLst/>
          </a:prstGeom>
          <a:noFill/>
        </p:spPr>
        <p:txBody>
          <a:bodyPr wrap="square" rtlCol="0">
            <a:spAutoFit/>
          </a:bodyPr>
          <a:lstStyle/>
          <a:p>
            <a:r>
              <a:rPr lang="en-US" dirty="0"/>
              <a:t>=19</a:t>
            </a:r>
          </a:p>
        </p:txBody>
      </p:sp>
      <p:sp>
        <p:nvSpPr>
          <p:cNvPr id="9" name="object 2"/>
          <p:cNvSpPr txBox="1"/>
          <p:nvPr/>
        </p:nvSpPr>
        <p:spPr>
          <a:xfrm>
            <a:off x="838200" y="294360"/>
            <a:ext cx="4184015" cy="175048"/>
          </a:xfrm>
          <a:prstGeom prst="rect">
            <a:avLst/>
          </a:prstGeom>
        </p:spPr>
        <p:txBody>
          <a:bodyPr vert="horz" wrap="square" lIns="0" tIns="1333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5"/>
              </a:spcBef>
            </a:pPr>
            <a:r>
              <a:rPr sz="1050" dirty="0">
                <a:solidFill>
                  <a:srgbClr val="698937"/>
                </a:solidFill>
                <a:latin typeface="Tahoma"/>
                <a:cs typeface="Tahoma"/>
              </a:rPr>
              <a:t>C</a:t>
            </a:r>
            <a:r>
              <a:rPr lang="en-US" sz="1050" dirty="0">
                <a:solidFill>
                  <a:srgbClr val="698937"/>
                </a:solidFill>
                <a:latin typeface="Tahoma"/>
                <a:cs typeface="Tahoma"/>
              </a:rPr>
              <a:t>S</a:t>
            </a:r>
            <a:r>
              <a:rPr sz="1050" dirty="0">
                <a:solidFill>
                  <a:srgbClr val="698937"/>
                </a:solidFill>
                <a:latin typeface="Tahoma"/>
                <a:cs typeface="Tahoma"/>
              </a:rPr>
              <a:t>E-</a:t>
            </a:r>
            <a:r>
              <a:rPr lang="en-US" sz="1050" dirty="0">
                <a:solidFill>
                  <a:srgbClr val="698937"/>
                </a:solidFill>
                <a:latin typeface="Tahoma"/>
                <a:cs typeface="Tahoma"/>
              </a:rPr>
              <a:t>422</a:t>
            </a:r>
            <a:r>
              <a:rPr sz="1050" dirty="0">
                <a:solidFill>
                  <a:srgbClr val="698937"/>
                </a:solidFill>
                <a:latin typeface="Tahoma"/>
                <a:cs typeface="Tahoma"/>
              </a:rPr>
              <a:t>: </a:t>
            </a:r>
            <a:r>
              <a:rPr lang="en-US" sz="1050" spc="-5" dirty="0">
                <a:solidFill>
                  <a:srgbClr val="698937"/>
                </a:solidFill>
                <a:latin typeface="Tahoma"/>
                <a:cs typeface="Tahoma"/>
              </a:rPr>
              <a:t>Data Analytics</a:t>
            </a:r>
            <a:endParaRPr sz="1050" dirty="0">
              <a:latin typeface="Tahoma"/>
              <a:cs typeface="Tahoma"/>
            </a:endParaRPr>
          </a:p>
        </p:txBody>
      </p:sp>
    </p:spTree>
    <p:extLst>
      <p:ext uri="{BB962C8B-B14F-4D97-AF65-F5344CB8AC3E}">
        <p14:creationId xmlns:p14="http://schemas.microsoft.com/office/powerpoint/2010/main" val="20215819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4"/>
          <p:cNvSpPr txBox="1">
            <a:spLocks/>
          </p:cNvSpPr>
          <p:nvPr/>
        </p:nvSpPr>
        <p:spPr>
          <a:xfrm>
            <a:off x="838200" y="707070"/>
            <a:ext cx="10515600" cy="614912"/>
          </a:xfrm>
          <a:prstGeom prst="rect">
            <a:avLst/>
          </a:prstGeom>
          <a:solidFill>
            <a:srgbClr val="366658"/>
          </a:solidFill>
        </p:spPr>
        <p:txBody>
          <a:bodyPr vert="horz" wrap="square" lIns="0" tIns="182245" rIns="0" bIns="0" rtlCol="0">
            <a:spAutoFit/>
          </a:bodyPr>
          <a:lstStyle>
            <a:lvl1pPr>
              <a:defRPr sz="2800" b="1" i="0">
                <a:solidFill>
                  <a:srgbClr val="B8E6CB"/>
                </a:solidFill>
                <a:latin typeface="Gill Sans MT"/>
                <a:ea typeface="+mj-ea"/>
                <a:cs typeface="Gill Sans MT"/>
              </a:defRPr>
            </a:lvl1pPr>
          </a:lstStyle>
          <a:p>
            <a:pPr lvl="0" algn="ctr">
              <a:spcBef>
                <a:spcPts val="1435"/>
              </a:spcBef>
              <a:defRPr/>
            </a:pPr>
            <a:r>
              <a:rPr lang="en-US" kern="0" spc="-5" dirty="0"/>
              <a:t>Solving Example 1</a:t>
            </a:r>
            <a:endParaRPr lang="en-US" sz="4000" kern="0" spc="-5" dirty="0"/>
          </a:p>
        </p:txBody>
      </p:sp>
      <p:pic>
        <p:nvPicPr>
          <p:cNvPr id="8" name="Picture 7"/>
          <p:cNvPicPr>
            <a:picLocks noChangeAspect="1"/>
          </p:cNvPicPr>
          <p:nvPr/>
        </p:nvPicPr>
        <p:blipFill>
          <a:blip r:embed="rId3"/>
          <a:stretch>
            <a:fillRect/>
          </a:stretch>
        </p:blipFill>
        <p:spPr>
          <a:xfrm>
            <a:off x="744583" y="464163"/>
            <a:ext cx="10609217" cy="199239"/>
          </a:xfrm>
          <a:prstGeom prst="rect">
            <a:avLst/>
          </a:prstGeom>
        </p:spPr>
      </p:pic>
      <p:sp>
        <p:nvSpPr>
          <p:cNvPr id="2" name="TextBox 1"/>
          <p:cNvSpPr txBox="1"/>
          <p:nvPr/>
        </p:nvSpPr>
        <p:spPr>
          <a:xfrm>
            <a:off x="838200" y="1494971"/>
            <a:ext cx="10515600" cy="1107996"/>
          </a:xfrm>
          <a:prstGeom prst="rect">
            <a:avLst/>
          </a:prstGeom>
          <a:noFill/>
        </p:spPr>
        <p:txBody>
          <a:bodyPr wrap="square" rtlCol="0">
            <a:spAutoFit/>
          </a:bodyPr>
          <a:lstStyle/>
          <a:p>
            <a:r>
              <a:rPr lang="en-US" sz="2400" dirty="0"/>
              <a:t>Next we substitute the Z score for 95% confidence, </a:t>
            </a:r>
            <a:r>
              <a:rPr lang="en-US" sz="2400" dirty="0" err="1"/>
              <a:t>Sp</a:t>
            </a:r>
            <a:r>
              <a:rPr lang="en-US" sz="2400" dirty="0"/>
              <a:t>=19, the sample means, and the sample sizes into the equation for the confidence interval.</a:t>
            </a:r>
          </a:p>
          <a:p>
            <a:pPr marL="285750" indent="-285750">
              <a:buFont typeface="Wingdings" panose="05000000000000000000" pitchFamily="2" charset="2"/>
              <a:buChar char="§"/>
            </a:pPr>
            <a:endParaRPr lang="en-US" dirty="0"/>
          </a:p>
        </p:txBody>
      </p:sp>
      <p:pic>
        <p:nvPicPr>
          <p:cNvPr id="9" name="Picture 8"/>
          <p:cNvPicPr>
            <a:picLocks noChangeAspect="1"/>
          </p:cNvPicPr>
          <p:nvPr/>
        </p:nvPicPr>
        <p:blipFill>
          <a:blip r:embed="rId4"/>
          <a:stretch>
            <a:fillRect/>
          </a:stretch>
        </p:blipFill>
        <p:spPr>
          <a:xfrm>
            <a:off x="3960565" y="2602967"/>
            <a:ext cx="4282843" cy="1040119"/>
          </a:xfrm>
          <a:prstGeom prst="rect">
            <a:avLst/>
          </a:prstGeom>
        </p:spPr>
      </p:pic>
      <p:pic>
        <p:nvPicPr>
          <p:cNvPr id="10" name="Picture 9"/>
          <p:cNvPicPr>
            <a:picLocks noChangeAspect="1"/>
          </p:cNvPicPr>
          <p:nvPr/>
        </p:nvPicPr>
        <p:blipFill>
          <a:blip r:embed="rId5"/>
          <a:stretch>
            <a:fillRect/>
          </a:stretch>
        </p:blipFill>
        <p:spPr>
          <a:xfrm>
            <a:off x="3568386" y="3710962"/>
            <a:ext cx="5139204" cy="1165838"/>
          </a:xfrm>
          <a:prstGeom prst="rect">
            <a:avLst/>
          </a:prstGeom>
        </p:spPr>
      </p:pic>
      <p:pic>
        <p:nvPicPr>
          <p:cNvPr id="11" name="Picture 10"/>
          <p:cNvPicPr>
            <a:picLocks noChangeAspect="1"/>
          </p:cNvPicPr>
          <p:nvPr/>
        </p:nvPicPr>
        <p:blipFill>
          <a:blip r:embed="rId6"/>
          <a:stretch>
            <a:fillRect/>
          </a:stretch>
        </p:blipFill>
        <p:spPr>
          <a:xfrm>
            <a:off x="4097830" y="4876800"/>
            <a:ext cx="4368761" cy="802981"/>
          </a:xfrm>
          <a:prstGeom prst="rect">
            <a:avLst/>
          </a:prstGeom>
        </p:spPr>
      </p:pic>
      <p:sp>
        <p:nvSpPr>
          <p:cNvPr id="12" name="TextBox 11"/>
          <p:cNvSpPr txBox="1"/>
          <p:nvPr/>
        </p:nvSpPr>
        <p:spPr>
          <a:xfrm>
            <a:off x="1190171" y="5679781"/>
            <a:ext cx="9768115" cy="461665"/>
          </a:xfrm>
          <a:prstGeom prst="rect">
            <a:avLst/>
          </a:prstGeom>
          <a:noFill/>
        </p:spPr>
        <p:txBody>
          <a:bodyPr wrap="square" rtlCol="0">
            <a:spAutoFit/>
          </a:bodyPr>
          <a:lstStyle/>
          <a:p>
            <a:r>
              <a:rPr lang="en-US" sz="2400" dirty="0"/>
              <a:t>Therefore, the confidence interval is (0.44, 2.96)</a:t>
            </a:r>
          </a:p>
        </p:txBody>
      </p:sp>
      <p:sp>
        <p:nvSpPr>
          <p:cNvPr id="13" name="object 2"/>
          <p:cNvSpPr txBox="1"/>
          <p:nvPr/>
        </p:nvSpPr>
        <p:spPr>
          <a:xfrm>
            <a:off x="838200" y="294360"/>
            <a:ext cx="4184015" cy="175048"/>
          </a:xfrm>
          <a:prstGeom prst="rect">
            <a:avLst/>
          </a:prstGeom>
        </p:spPr>
        <p:txBody>
          <a:bodyPr vert="horz" wrap="square" lIns="0" tIns="1333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5"/>
              </a:spcBef>
            </a:pPr>
            <a:r>
              <a:rPr sz="1050" dirty="0">
                <a:solidFill>
                  <a:srgbClr val="698937"/>
                </a:solidFill>
                <a:latin typeface="Tahoma"/>
                <a:cs typeface="Tahoma"/>
              </a:rPr>
              <a:t>C</a:t>
            </a:r>
            <a:r>
              <a:rPr lang="en-US" sz="1050" dirty="0">
                <a:solidFill>
                  <a:srgbClr val="698937"/>
                </a:solidFill>
                <a:latin typeface="Tahoma"/>
                <a:cs typeface="Tahoma"/>
              </a:rPr>
              <a:t>S</a:t>
            </a:r>
            <a:r>
              <a:rPr sz="1050" dirty="0">
                <a:solidFill>
                  <a:srgbClr val="698937"/>
                </a:solidFill>
                <a:latin typeface="Tahoma"/>
                <a:cs typeface="Tahoma"/>
              </a:rPr>
              <a:t>E-</a:t>
            </a:r>
            <a:r>
              <a:rPr lang="en-US" sz="1050" dirty="0">
                <a:solidFill>
                  <a:srgbClr val="698937"/>
                </a:solidFill>
                <a:latin typeface="Tahoma"/>
                <a:cs typeface="Tahoma"/>
              </a:rPr>
              <a:t>422</a:t>
            </a:r>
            <a:r>
              <a:rPr sz="1050" dirty="0">
                <a:solidFill>
                  <a:srgbClr val="698937"/>
                </a:solidFill>
                <a:latin typeface="Tahoma"/>
                <a:cs typeface="Tahoma"/>
              </a:rPr>
              <a:t>: </a:t>
            </a:r>
            <a:r>
              <a:rPr lang="en-US" sz="1050" spc="-5" dirty="0">
                <a:solidFill>
                  <a:srgbClr val="698937"/>
                </a:solidFill>
                <a:latin typeface="Tahoma"/>
                <a:cs typeface="Tahoma"/>
              </a:rPr>
              <a:t>Data Analytics</a:t>
            </a:r>
            <a:endParaRPr sz="1050" dirty="0">
              <a:latin typeface="Tahoma"/>
              <a:cs typeface="Tahoma"/>
            </a:endParaRPr>
          </a:p>
        </p:txBody>
      </p:sp>
      <mc:AlternateContent xmlns:mc="http://schemas.openxmlformats.org/markup-compatibility/2006" xmlns:p14="http://schemas.microsoft.com/office/powerpoint/2010/main">
        <mc:Choice Requires="p14">
          <p:contentPart p14:bwMode="auto" r:id="rId7">
            <p14:nvContentPartPr>
              <p14:cNvPr id="3" name="Ink 2"/>
              <p14:cNvContentPartPr/>
              <p14:nvPr/>
            </p14:nvContentPartPr>
            <p14:xfrm>
              <a:off x="8916120" y="2476440"/>
              <a:ext cx="2118600" cy="1135080"/>
            </p14:xfrm>
          </p:contentPart>
        </mc:Choice>
        <mc:Fallback xmlns="">
          <p:pic>
            <p:nvPicPr>
              <p:cNvPr id="3" name="Ink 2"/>
              <p:cNvPicPr/>
              <p:nvPr/>
            </p:nvPicPr>
            <p:blipFill>
              <a:blip r:embed="rId8"/>
              <a:stretch>
                <a:fillRect/>
              </a:stretch>
            </p:blipFill>
            <p:spPr>
              <a:xfrm>
                <a:off x="8910000" y="2473560"/>
                <a:ext cx="2134080" cy="1146600"/>
              </a:xfrm>
              <a:prstGeom prst="rect">
                <a:avLst/>
              </a:prstGeom>
            </p:spPr>
          </p:pic>
        </mc:Fallback>
      </mc:AlternateContent>
    </p:spTree>
    <p:extLst>
      <p:ext uri="{BB962C8B-B14F-4D97-AF65-F5344CB8AC3E}">
        <p14:creationId xmlns:p14="http://schemas.microsoft.com/office/powerpoint/2010/main" val="40751376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4"/>
          <p:cNvSpPr txBox="1">
            <a:spLocks/>
          </p:cNvSpPr>
          <p:nvPr/>
        </p:nvSpPr>
        <p:spPr>
          <a:xfrm>
            <a:off x="838200" y="707070"/>
            <a:ext cx="10515600" cy="614912"/>
          </a:xfrm>
          <a:prstGeom prst="rect">
            <a:avLst/>
          </a:prstGeom>
          <a:solidFill>
            <a:srgbClr val="366658"/>
          </a:solidFill>
        </p:spPr>
        <p:txBody>
          <a:bodyPr vert="horz" wrap="square" lIns="0" tIns="182245" rIns="0" bIns="0" rtlCol="0">
            <a:spAutoFit/>
          </a:bodyPr>
          <a:lstStyle>
            <a:lvl1pPr>
              <a:defRPr sz="2800" b="1" i="0">
                <a:solidFill>
                  <a:srgbClr val="B8E6CB"/>
                </a:solidFill>
                <a:latin typeface="Gill Sans MT"/>
                <a:ea typeface="+mj-ea"/>
                <a:cs typeface="Gill Sans MT"/>
              </a:defRPr>
            </a:lvl1pPr>
          </a:lstStyle>
          <a:p>
            <a:pPr lvl="0" algn="ctr">
              <a:spcBef>
                <a:spcPts val="1435"/>
              </a:spcBef>
              <a:defRPr/>
            </a:pPr>
            <a:r>
              <a:rPr lang="en-US" kern="0" spc="-5" dirty="0"/>
              <a:t>Interpretation of Example 1</a:t>
            </a:r>
            <a:endParaRPr lang="en-US" sz="4000" kern="0" spc="-5" dirty="0"/>
          </a:p>
        </p:txBody>
      </p:sp>
      <p:pic>
        <p:nvPicPr>
          <p:cNvPr id="8" name="Picture 7"/>
          <p:cNvPicPr>
            <a:picLocks noChangeAspect="1"/>
          </p:cNvPicPr>
          <p:nvPr/>
        </p:nvPicPr>
        <p:blipFill>
          <a:blip r:embed="rId3"/>
          <a:stretch>
            <a:fillRect/>
          </a:stretch>
        </p:blipFill>
        <p:spPr>
          <a:xfrm>
            <a:off x="744583" y="464163"/>
            <a:ext cx="10609217" cy="199239"/>
          </a:xfrm>
          <a:prstGeom prst="rect">
            <a:avLst/>
          </a:prstGeom>
        </p:spPr>
      </p:pic>
      <p:sp>
        <p:nvSpPr>
          <p:cNvPr id="2" name="TextBox 1"/>
          <p:cNvSpPr txBox="1"/>
          <p:nvPr/>
        </p:nvSpPr>
        <p:spPr>
          <a:xfrm>
            <a:off x="838200" y="1494971"/>
            <a:ext cx="10515600" cy="3724096"/>
          </a:xfrm>
          <a:prstGeom prst="rect">
            <a:avLst/>
          </a:prstGeom>
          <a:noFill/>
        </p:spPr>
        <p:txBody>
          <a:bodyPr wrap="square" rtlCol="0">
            <a:spAutoFit/>
          </a:bodyPr>
          <a:lstStyle/>
          <a:p>
            <a:pPr marL="285750" indent="-285750">
              <a:buFont typeface="Wingdings" panose="05000000000000000000" pitchFamily="2" charset="2"/>
              <a:buChar char="§"/>
            </a:pPr>
            <a:r>
              <a:rPr lang="en-US" sz="2400" dirty="0"/>
              <a:t>With 95% confidence the difference in mean systolic blood pressures between men and women is between 0.44 and 2.96 units.</a:t>
            </a:r>
          </a:p>
          <a:p>
            <a:pPr marL="285750" indent="-285750">
              <a:buFont typeface="Wingdings" panose="05000000000000000000" pitchFamily="2" charset="2"/>
              <a:buChar char="§"/>
            </a:pPr>
            <a:r>
              <a:rPr lang="en-US" sz="2400" dirty="0"/>
              <a:t>Note that when we generate estimates for a population parameter in a single sample (e.g., the mean [μ]), the resulting confidence interval provides a range of likely values for that parameter</a:t>
            </a:r>
          </a:p>
          <a:p>
            <a:pPr marL="285750" indent="-285750">
              <a:buFont typeface="Wingdings" panose="05000000000000000000" pitchFamily="2" charset="2"/>
              <a:buChar char="§"/>
            </a:pPr>
            <a:r>
              <a:rPr lang="en-US" sz="2400" dirty="0"/>
              <a:t>In contrast, when comparing two independent samples in this fashion the confidence interval provides a range of values for the </a:t>
            </a:r>
            <a:r>
              <a:rPr lang="en-US" sz="2000" b="1" i="1" dirty="0"/>
              <a:t>difference.</a:t>
            </a:r>
          </a:p>
          <a:p>
            <a:pPr marL="285750" indent="-285750">
              <a:buFont typeface="Wingdings" panose="05000000000000000000" pitchFamily="2" charset="2"/>
              <a:buChar char="§"/>
            </a:pPr>
            <a:r>
              <a:rPr lang="en-US" sz="2400" dirty="0"/>
              <a:t>In this example, we estimate that the difference in mean systolic blood pressures is between 0.44 and 2.96 units with men having the higher values.</a:t>
            </a:r>
          </a:p>
          <a:p>
            <a:pPr marL="285750" indent="-285750">
              <a:buFont typeface="Wingdings" panose="05000000000000000000" pitchFamily="2" charset="2"/>
              <a:buChar char="§"/>
            </a:pPr>
            <a:endParaRPr lang="en-US" sz="2000" dirty="0"/>
          </a:p>
        </p:txBody>
      </p:sp>
      <p:sp>
        <p:nvSpPr>
          <p:cNvPr id="9" name="object 2"/>
          <p:cNvSpPr txBox="1"/>
          <p:nvPr/>
        </p:nvSpPr>
        <p:spPr>
          <a:xfrm>
            <a:off x="838200" y="294360"/>
            <a:ext cx="4184015" cy="175048"/>
          </a:xfrm>
          <a:prstGeom prst="rect">
            <a:avLst/>
          </a:prstGeom>
        </p:spPr>
        <p:txBody>
          <a:bodyPr vert="horz" wrap="square" lIns="0" tIns="1333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5"/>
              </a:spcBef>
            </a:pPr>
            <a:r>
              <a:rPr sz="1050" dirty="0">
                <a:solidFill>
                  <a:srgbClr val="698937"/>
                </a:solidFill>
                <a:latin typeface="Tahoma"/>
                <a:cs typeface="Tahoma"/>
              </a:rPr>
              <a:t>C</a:t>
            </a:r>
            <a:r>
              <a:rPr lang="en-US" sz="1050" dirty="0">
                <a:solidFill>
                  <a:srgbClr val="698937"/>
                </a:solidFill>
                <a:latin typeface="Tahoma"/>
                <a:cs typeface="Tahoma"/>
              </a:rPr>
              <a:t>S</a:t>
            </a:r>
            <a:r>
              <a:rPr sz="1050" dirty="0">
                <a:solidFill>
                  <a:srgbClr val="698937"/>
                </a:solidFill>
                <a:latin typeface="Tahoma"/>
                <a:cs typeface="Tahoma"/>
              </a:rPr>
              <a:t>E-</a:t>
            </a:r>
            <a:r>
              <a:rPr lang="en-US" sz="1050" dirty="0">
                <a:solidFill>
                  <a:srgbClr val="698937"/>
                </a:solidFill>
                <a:latin typeface="Tahoma"/>
                <a:cs typeface="Tahoma"/>
              </a:rPr>
              <a:t>422</a:t>
            </a:r>
            <a:r>
              <a:rPr sz="1050" dirty="0">
                <a:solidFill>
                  <a:srgbClr val="698937"/>
                </a:solidFill>
                <a:latin typeface="Tahoma"/>
                <a:cs typeface="Tahoma"/>
              </a:rPr>
              <a:t>: </a:t>
            </a:r>
            <a:r>
              <a:rPr lang="en-US" sz="1050" spc="-5" dirty="0">
                <a:solidFill>
                  <a:srgbClr val="698937"/>
                </a:solidFill>
                <a:latin typeface="Tahoma"/>
                <a:cs typeface="Tahoma"/>
              </a:rPr>
              <a:t>Data Analytics</a:t>
            </a:r>
            <a:endParaRPr sz="1050" dirty="0">
              <a:latin typeface="Tahoma"/>
              <a:cs typeface="Tahoma"/>
            </a:endParaRPr>
          </a:p>
        </p:txBody>
      </p:sp>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4550400" y="5097240"/>
              <a:ext cx="673920" cy="271800"/>
            </p14:xfrm>
          </p:contentPart>
        </mc:Choice>
        <mc:Fallback xmlns="">
          <p:pic>
            <p:nvPicPr>
              <p:cNvPr id="3" name="Ink 2"/>
              <p:cNvPicPr/>
              <p:nvPr/>
            </p:nvPicPr>
            <p:blipFill>
              <a:blip r:embed="rId5"/>
              <a:stretch>
                <a:fillRect/>
              </a:stretch>
            </p:blipFill>
            <p:spPr>
              <a:xfrm>
                <a:off x="4545720" y="5092560"/>
                <a:ext cx="683640" cy="279000"/>
              </a:xfrm>
              <a:prstGeom prst="rect">
                <a:avLst/>
              </a:prstGeom>
            </p:spPr>
          </p:pic>
        </mc:Fallback>
      </mc:AlternateContent>
    </p:spTree>
    <p:extLst>
      <p:ext uri="{BB962C8B-B14F-4D97-AF65-F5344CB8AC3E}">
        <p14:creationId xmlns:p14="http://schemas.microsoft.com/office/powerpoint/2010/main" val="34528920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4"/>
          <p:cNvSpPr txBox="1">
            <a:spLocks/>
          </p:cNvSpPr>
          <p:nvPr/>
        </p:nvSpPr>
        <p:spPr>
          <a:xfrm>
            <a:off x="838200" y="707070"/>
            <a:ext cx="10515600" cy="614912"/>
          </a:xfrm>
          <a:prstGeom prst="rect">
            <a:avLst/>
          </a:prstGeom>
          <a:solidFill>
            <a:srgbClr val="366658"/>
          </a:solidFill>
        </p:spPr>
        <p:txBody>
          <a:bodyPr vert="horz" wrap="square" lIns="0" tIns="182245" rIns="0" bIns="0" rtlCol="0">
            <a:spAutoFit/>
          </a:bodyPr>
          <a:lstStyle>
            <a:lvl1pPr>
              <a:defRPr sz="2800" b="1" i="0">
                <a:solidFill>
                  <a:srgbClr val="B8E6CB"/>
                </a:solidFill>
                <a:latin typeface="Gill Sans MT"/>
                <a:ea typeface="+mj-ea"/>
                <a:cs typeface="Gill Sans MT"/>
              </a:defRPr>
            </a:lvl1pPr>
          </a:lstStyle>
          <a:p>
            <a:pPr lvl="0" algn="ctr">
              <a:spcBef>
                <a:spcPts val="1435"/>
              </a:spcBef>
              <a:defRPr/>
            </a:pPr>
            <a:r>
              <a:rPr lang="en-US" kern="0" spc="-5" dirty="0"/>
              <a:t>Null Value in Confidence Interval</a:t>
            </a:r>
            <a:endParaRPr lang="en-US" sz="4000" kern="0" spc="-5" dirty="0"/>
          </a:p>
        </p:txBody>
      </p:sp>
      <p:pic>
        <p:nvPicPr>
          <p:cNvPr id="8" name="Picture 7"/>
          <p:cNvPicPr>
            <a:picLocks noChangeAspect="1"/>
          </p:cNvPicPr>
          <p:nvPr/>
        </p:nvPicPr>
        <p:blipFill>
          <a:blip r:embed="rId3"/>
          <a:stretch>
            <a:fillRect/>
          </a:stretch>
        </p:blipFill>
        <p:spPr>
          <a:xfrm>
            <a:off x="744583" y="464163"/>
            <a:ext cx="10609217" cy="199239"/>
          </a:xfrm>
          <a:prstGeom prst="rect">
            <a:avLst/>
          </a:prstGeom>
        </p:spPr>
      </p:pic>
      <p:sp>
        <p:nvSpPr>
          <p:cNvPr id="2" name="TextBox 1"/>
          <p:cNvSpPr txBox="1"/>
          <p:nvPr/>
        </p:nvSpPr>
        <p:spPr>
          <a:xfrm>
            <a:off x="838200" y="1494971"/>
            <a:ext cx="10515600" cy="4154984"/>
          </a:xfrm>
          <a:prstGeom prst="rect">
            <a:avLst/>
          </a:prstGeom>
          <a:noFill/>
        </p:spPr>
        <p:txBody>
          <a:bodyPr wrap="square" rtlCol="0">
            <a:spAutoFit/>
          </a:bodyPr>
          <a:lstStyle/>
          <a:p>
            <a:pPr algn="just"/>
            <a:r>
              <a:rPr lang="en-US" sz="2400" dirty="0"/>
              <a:t>The confidence intervals for the difference in means provide a range of likely values for (μ1-μ2). It is important to note that all values in the confidence interval are equally likely estimates of the true value of (μ1-μ2). If there is no difference between the population means, then the difference will be zero (i.e., (μ1-μ2).= 0). Zero is the </a:t>
            </a:r>
            <a:r>
              <a:rPr lang="en-US" sz="2400" dirty="0">
                <a:solidFill>
                  <a:srgbClr val="FF0000"/>
                </a:solidFill>
              </a:rPr>
              <a:t>null value </a:t>
            </a:r>
            <a:r>
              <a:rPr lang="en-US" sz="2400" dirty="0"/>
              <a:t>of the parameter (in this case the difference in means). If a 95% confidence interval includes the null value, then there is no statistically meaningful or statistically significant difference between the groups. If the confidence interval does not include the null value, then we conclude that there is a statistically significant difference between the groups. For  the question on previous slide, there is a statistically significant difference in means between men and women, because the confidence interval does not include the null value 0.</a:t>
            </a:r>
          </a:p>
        </p:txBody>
      </p:sp>
      <p:sp>
        <p:nvSpPr>
          <p:cNvPr id="9" name="object 2"/>
          <p:cNvSpPr txBox="1"/>
          <p:nvPr/>
        </p:nvSpPr>
        <p:spPr>
          <a:xfrm>
            <a:off x="838200" y="294360"/>
            <a:ext cx="4184015" cy="175048"/>
          </a:xfrm>
          <a:prstGeom prst="rect">
            <a:avLst/>
          </a:prstGeom>
        </p:spPr>
        <p:txBody>
          <a:bodyPr vert="horz" wrap="square" lIns="0" tIns="1333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5"/>
              </a:spcBef>
            </a:pPr>
            <a:r>
              <a:rPr sz="1050" dirty="0">
                <a:solidFill>
                  <a:srgbClr val="698937"/>
                </a:solidFill>
                <a:latin typeface="Tahoma"/>
                <a:cs typeface="Tahoma"/>
              </a:rPr>
              <a:t>C</a:t>
            </a:r>
            <a:r>
              <a:rPr lang="en-US" sz="1050" dirty="0">
                <a:solidFill>
                  <a:srgbClr val="698937"/>
                </a:solidFill>
                <a:latin typeface="Tahoma"/>
                <a:cs typeface="Tahoma"/>
              </a:rPr>
              <a:t>S</a:t>
            </a:r>
            <a:r>
              <a:rPr sz="1050" dirty="0">
                <a:solidFill>
                  <a:srgbClr val="698937"/>
                </a:solidFill>
                <a:latin typeface="Tahoma"/>
                <a:cs typeface="Tahoma"/>
              </a:rPr>
              <a:t>E-</a:t>
            </a:r>
            <a:r>
              <a:rPr lang="en-US" sz="1050" dirty="0">
                <a:solidFill>
                  <a:srgbClr val="698937"/>
                </a:solidFill>
                <a:latin typeface="Tahoma"/>
                <a:cs typeface="Tahoma"/>
              </a:rPr>
              <a:t>422</a:t>
            </a:r>
            <a:r>
              <a:rPr sz="1050" dirty="0">
                <a:solidFill>
                  <a:srgbClr val="698937"/>
                </a:solidFill>
                <a:latin typeface="Tahoma"/>
                <a:cs typeface="Tahoma"/>
              </a:rPr>
              <a:t>: </a:t>
            </a:r>
            <a:r>
              <a:rPr lang="en-US" sz="1050" spc="-5" dirty="0">
                <a:solidFill>
                  <a:srgbClr val="698937"/>
                </a:solidFill>
                <a:latin typeface="Tahoma"/>
                <a:cs typeface="Tahoma"/>
              </a:rPr>
              <a:t>Data Analytics</a:t>
            </a:r>
            <a:endParaRPr sz="1050" dirty="0">
              <a:latin typeface="Tahoma"/>
              <a:cs typeface="Tahoma"/>
            </a:endParaRPr>
          </a:p>
        </p:txBody>
      </p:sp>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2887200" y="5689440"/>
              <a:ext cx="4870440" cy="860040"/>
            </p14:xfrm>
          </p:contentPart>
        </mc:Choice>
        <mc:Fallback xmlns="">
          <p:pic>
            <p:nvPicPr>
              <p:cNvPr id="3" name="Ink 2"/>
              <p:cNvPicPr/>
              <p:nvPr/>
            </p:nvPicPr>
            <p:blipFill>
              <a:blip r:embed="rId5"/>
              <a:stretch>
                <a:fillRect/>
              </a:stretch>
            </p:blipFill>
            <p:spPr>
              <a:xfrm>
                <a:off x="2882160" y="5683680"/>
                <a:ext cx="4878720" cy="868680"/>
              </a:xfrm>
              <a:prstGeom prst="rect">
                <a:avLst/>
              </a:prstGeom>
            </p:spPr>
          </p:pic>
        </mc:Fallback>
      </mc:AlternateContent>
    </p:spTree>
    <p:extLst>
      <p:ext uri="{BB962C8B-B14F-4D97-AF65-F5344CB8AC3E}">
        <p14:creationId xmlns:p14="http://schemas.microsoft.com/office/powerpoint/2010/main" val="10320369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744583" y="464163"/>
            <a:ext cx="10609217" cy="199239"/>
          </a:xfrm>
          <a:prstGeom prst="rect">
            <a:avLst/>
          </a:prstGeom>
        </p:spPr>
      </p:pic>
      <p:sp>
        <p:nvSpPr>
          <p:cNvPr id="4" name="TextBox 3"/>
          <p:cNvSpPr txBox="1"/>
          <p:nvPr/>
        </p:nvSpPr>
        <p:spPr>
          <a:xfrm>
            <a:off x="838200" y="817418"/>
            <a:ext cx="10515600" cy="5527964"/>
          </a:xfrm>
          <a:prstGeom prst="rect">
            <a:avLst/>
          </a:prstGeom>
          <a:solidFill>
            <a:schemeClr val="accent6">
              <a:lumMod val="50000"/>
            </a:schemeClr>
          </a:solidFill>
        </p:spPr>
        <p:txBody>
          <a:bodyPr wrap="square" rtlCol="0">
            <a:spAutoFit/>
          </a:bodyPr>
          <a:lstStyle/>
          <a:p>
            <a:endParaRPr lang="en-US" dirty="0"/>
          </a:p>
        </p:txBody>
      </p:sp>
      <p:sp>
        <p:nvSpPr>
          <p:cNvPr id="5" name="TextBox 4"/>
          <p:cNvSpPr txBox="1"/>
          <p:nvPr/>
        </p:nvSpPr>
        <p:spPr>
          <a:xfrm>
            <a:off x="1407621" y="2665613"/>
            <a:ext cx="9376757" cy="1323439"/>
          </a:xfrm>
          <a:prstGeom prst="rect">
            <a:avLst/>
          </a:prstGeom>
          <a:noFill/>
        </p:spPr>
        <p:txBody>
          <a:bodyPr wrap="square" rtlCol="0">
            <a:spAutoFit/>
          </a:bodyPr>
          <a:lstStyle/>
          <a:p>
            <a:pPr algn="ctr"/>
            <a:r>
              <a:rPr lang="en-US" sz="4000" dirty="0">
                <a:solidFill>
                  <a:schemeClr val="bg1"/>
                </a:solidFill>
              </a:rPr>
              <a:t>Finding Confidence Intervals for Difference in Two Independent Means (Small Samples)</a:t>
            </a:r>
          </a:p>
        </p:txBody>
      </p:sp>
      <p:sp>
        <p:nvSpPr>
          <p:cNvPr id="6" name="object 2"/>
          <p:cNvSpPr txBox="1"/>
          <p:nvPr/>
        </p:nvSpPr>
        <p:spPr>
          <a:xfrm>
            <a:off x="838200" y="294360"/>
            <a:ext cx="4184015" cy="175048"/>
          </a:xfrm>
          <a:prstGeom prst="rect">
            <a:avLst/>
          </a:prstGeom>
        </p:spPr>
        <p:txBody>
          <a:bodyPr vert="horz" wrap="square" lIns="0" tIns="1333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5"/>
              </a:spcBef>
            </a:pPr>
            <a:r>
              <a:rPr sz="1050" dirty="0">
                <a:solidFill>
                  <a:srgbClr val="698937"/>
                </a:solidFill>
                <a:latin typeface="Tahoma"/>
                <a:cs typeface="Tahoma"/>
              </a:rPr>
              <a:t>C</a:t>
            </a:r>
            <a:r>
              <a:rPr lang="en-US" sz="1050" dirty="0">
                <a:solidFill>
                  <a:srgbClr val="698937"/>
                </a:solidFill>
                <a:latin typeface="Tahoma"/>
                <a:cs typeface="Tahoma"/>
              </a:rPr>
              <a:t>S</a:t>
            </a:r>
            <a:r>
              <a:rPr sz="1050" dirty="0">
                <a:solidFill>
                  <a:srgbClr val="698937"/>
                </a:solidFill>
                <a:latin typeface="Tahoma"/>
                <a:cs typeface="Tahoma"/>
              </a:rPr>
              <a:t>E-</a:t>
            </a:r>
            <a:r>
              <a:rPr lang="en-US" sz="1050" dirty="0">
                <a:solidFill>
                  <a:srgbClr val="698937"/>
                </a:solidFill>
                <a:latin typeface="Tahoma"/>
                <a:cs typeface="Tahoma"/>
              </a:rPr>
              <a:t>422</a:t>
            </a:r>
            <a:r>
              <a:rPr sz="1050" dirty="0">
                <a:solidFill>
                  <a:srgbClr val="698937"/>
                </a:solidFill>
                <a:latin typeface="Tahoma"/>
                <a:cs typeface="Tahoma"/>
              </a:rPr>
              <a:t>: </a:t>
            </a:r>
            <a:r>
              <a:rPr lang="en-US" sz="1050" spc="-5" dirty="0">
                <a:solidFill>
                  <a:srgbClr val="698937"/>
                </a:solidFill>
                <a:latin typeface="Tahoma"/>
                <a:cs typeface="Tahoma"/>
              </a:rPr>
              <a:t>Data Analytics</a:t>
            </a:r>
            <a:endParaRPr sz="1050" dirty="0">
              <a:latin typeface="Tahoma"/>
              <a:cs typeface="Tahoma"/>
            </a:endParaRPr>
          </a:p>
        </p:txBody>
      </p:sp>
    </p:spTree>
    <p:extLst>
      <p:ext uri="{BB962C8B-B14F-4D97-AF65-F5344CB8AC3E}">
        <p14:creationId xmlns:p14="http://schemas.microsoft.com/office/powerpoint/2010/main" val="3695153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4"/>
          <p:cNvSpPr txBox="1">
            <a:spLocks/>
          </p:cNvSpPr>
          <p:nvPr/>
        </p:nvSpPr>
        <p:spPr>
          <a:xfrm>
            <a:off x="838200" y="707070"/>
            <a:ext cx="10515600" cy="614912"/>
          </a:xfrm>
          <a:prstGeom prst="rect">
            <a:avLst/>
          </a:prstGeom>
          <a:solidFill>
            <a:srgbClr val="366658"/>
          </a:solidFill>
        </p:spPr>
        <p:txBody>
          <a:bodyPr vert="horz" wrap="square" lIns="0" tIns="182245" rIns="0" bIns="0" rtlCol="0">
            <a:spAutoFit/>
          </a:bodyPr>
          <a:lstStyle>
            <a:lvl1pPr>
              <a:defRPr sz="2800" b="1" i="0">
                <a:solidFill>
                  <a:srgbClr val="B8E6CB"/>
                </a:solidFill>
                <a:latin typeface="Gill Sans MT"/>
                <a:ea typeface="+mj-ea"/>
                <a:cs typeface="Gill Sans MT"/>
              </a:defRPr>
            </a:lvl1pPr>
          </a:lstStyle>
          <a:p>
            <a:pPr lvl="0" algn="ctr">
              <a:spcBef>
                <a:spcPts val="1435"/>
              </a:spcBef>
              <a:defRPr/>
            </a:pPr>
            <a:r>
              <a:rPr lang="en-US" kern="0" spc="-5" dirty="0"/>
              <a:t>Confidence Intervals Continued..</a:t>
            </a:r>
            <a:endParaRPr kumimoji="0" lang="en-US" sz="2800" b="1" i="0" u="none" strike="noStrike" kern="0" cap="none" spc="-5" normalizeH="0" baseline="0" noProof="0" dirty="0">
              <a:ln>
                <a:noFill/>
              </a:ln>
              <a:solidFill>
                <a:srgbClr val="B8E6CB"/>
              </a:solidFill>
              <a:effectLst/>
              <a:uLnTx/>
              <a:uFillTx/>
              <a:latin typeface="Gill Sans MT"/>
              <a:ea typeface="+mj-ea"/>
            </a:endParaRPr>
          </a:p>
        </p:txBody>
      </p:sp>
      <p:pic>
        <p:nvPicPr>
          <p:cNvPr id="8" name="Picture 7"/>
          <p:cNvPicPr>
            <a:picLocks noChangeAspect="1"/>
          </p:cNvPicPr>
          <p:nvPr/>
        </p:nvPicPr>
        <p:blipFill>
          <a:blip r:embed="rId3"/>
          <a:stretch>
            <a:fillRect/>
          </a:stretch>
        </p:blipFill>
        <p:spPr>
          <a:xfrm>
            <a:off x="744583" y="464163"/>
            <a:ext cx="10609217" cy="199239"/>
          </a:xfrm>
          <a:prstGeom prst="rect">
            <a:avLst/>
          </a:prstGeom>
        </p:spPr>
      </p:pic>
      <p:sp>
        <p:nvSpPr>
          <p:cNvPr id="3" name="TextBox 2"/>
          <p:cNvSpPr txBox="1"/>
          <p:nvPr/>
        </p:nvSpPr>
        <p:spPr>
          <a:xfrm>
            <a:off x="885009" y="1549385"/>
            <a:ext cx="10468791" cy="830997"/>
          </a:xfrm>
          <a:prstGeom prst="rect">
            <a:avLst/>
          </a:prstGeom>
          <a:noFill/>
        </p:spPr>
        <p:txBody>
          <a:bodyPr wrap="square" rtlCol="0">
            <a:spAutoFit/>
          </a:bodyPr>
          <a:lstStyle/>
          <a:p>
            <a:pPr marL="342900" indent="-342900">
              <a:buFont typeface="Wingdings" panose="05000000000000000000" pitchFamily="2" charset="2"/>
              <a:buChar char="§"/>
            </a:pPr>
            <a:r>
              <a:rPr lang="en-US" sz="2400" dirty="0"/>
              <a:t>For Person A’s experiment, we can say that the range (or confidence interval) is</a:t>
            </a:r>
          </a:p>
          <a:p>
            <a:pPr marL="342900" indent="-342900">
              <a:buFont typeface="Wingdings" panose="05000000000000000000" pitchFamily="2" charset="2"/>
              <a:buChar char="§"/>
            </a:pPr>
            <a:endParaRPr lang="en-US" sz="2400" dirty="0"/>
          </a:p>
        </p:txBody>
      </p:sp>
      <p:pic>
        <p:nvPicPr>
          <p:cNvPr id="2" name="Picture 1"/>
          <p:cNvPicPr>
            <a:picLocks noChangeAspect="1"/>
          </p:cNvPicPr>
          <p:nvPr/>
        </p:nvPicPr>
        <p:blipFill>
          <a:blip r:embed="rId4"/>
          <a:stretch>
            <a:fillRect/>
          </a:stretch>
        </p:blipFill>
        <p:spPr>
          <a:xfrm>
            <a:off x="3257718" y="2544941"/>
            <a:ext cx="5044453" cy="1263837"/>
          </a:xfrm>
          <a:prstGeom prst="rect">
            <a:avLst/>
          </a:prstGeom>
        </p:spPr>
      </p:pic>
      <p:sp>
        <p:nvSpPr>
          <p:cNvPr id="4" name="TextBox 3"/>
          <p:cNvSpPr txBox="1"/>
          <p:nvPr/>
        </p:nvSpPr>
        <p:spPr>
          <a:xfrm>
            <a:off x="5631542" y="2195716"/>
            <a:ext cx="1248229" cy="461665"/>
          </a:xfrm>
          <a:prstGeom prst="rect">
            <a:avLst/>
          </a:prstGeom>
          <a:noFill/>
        </p:spPr>
        <p:txBody>
          <a:bodyPr wrap="square" rtlCol="0">
            <a:spAutoFit/>
          </a:bodyPr>
          <a:lstStyle/>
          <a:p>
            <a:r>
              <a:rPr lang="en-US" sz="2400" b="1" dirty="0"/>
              <a:t>23</a:t>
            </a:r>
          </a:p>
        </p:txBody>
      </p:sp>
      <mc:AlternateContent xmlns:mc="http://schemas.openxmlformats.org/markup-compatibility/2006" xmlns:a14="http://schemas.microsoft.com/office/drawing/2010/main">
        <mc:Choice Requires="a14">
          <p:sp>
            <p:nvSpPr>
              <p:cNvPr id="5" name="TextBox 4"/>
              <p:cNvSpPr txBox="1"/>
              <p:nvPr/>
            </p:nvSpPr>
            <p:spPr>
              <a:xfrm>
                <a:off x="1061175" y="3973337"/>
                <a:ext cx="10116457" cy="2062103"/>
              </a:xfrm>
              <a:prstGeom prst="rect">
                <a:avLst/>
              </a:prstGeom>
              <a:noFill/>
            </p:spPr>
            <p:txBody>
              <a:bodyPr wrap="square" rtlCol="0">
                <a:spAutoFit/>
              </a:bodyPr>
              <a:lstStyle/>
              <a:p>
                <a:pPr marL="285750" indent="-285750">
                  <a:buFont typeface="Wingdings" panose="05000000000000000000" pitchFamily="2" charset="2"/>
                  <a:buChar char="§"/>
                </a:pPr>
                <a:r>
                  <a:rPr lang="en-US" sz="2400" dirty="0"/>
                  <a:t>UCL = Upper confidence limit, LCL=Lower Confidence Limit.</a:t>
                </a:r>
              </a:p>
              <a:p>
                <a:pPr marL="285750" indent="-285750">
                  <a:buFont typeface="Wingdings" panose="05000000000000000000" pitchFamily="2" charset="2"/>
                  <a:buChar char="§"/>
                </a:pPr>
                <a:r>
                  <a:rPr lang="en-US" sz="2400" dirty="0"/>
                  <a:t>But how did we come up with 21.5 and 24.5??</a:t>
                </a:r>
              </a:p>
              <a:p>
                <a:pPr marL="285750" indent="-285750">
                  <a:buFont typeface="Wingdings" panose="05000000000000000000" pitchFamily="2" charset="2"/>
                  <a:buChar char="§"/>
                </a:pPr>
                <a:r>
                  <a:rPr lang="en-US" sz="2400" dirty="0"/>
                  <a:t>Confidence interval is given by</a:t>
                </a:r>
              </a:p>
              <a:p>
                <a:pPr lvl="1" algn="ctr"/>
                <a14:m>
                  <m:oMathPara xmlns:m="http://schemas.openxmlformats.org/officeDocument/2006/math">
                    <m:oMathParaPr>
                      <m:jc m:val="centerGroup"/>
                    </m:oMathParaPr>
                    <m:oMath xmlns:m="http://schemas.openxmlformats.org/officeDocument/2006/math">
                      <m:r>
                        <a:rPr lang="en-US" sz="3200" b="1" i="1" smtClean="0">
                          <a:latin typeface="Cambria Math" panose="02040503050406030204" pitchFamily="18" charset="0"/>
                        </a:rPr>
                        <m:t>𝑿</m:t>
                      </m:r>
                      <m:r>
                        <a:rPr lang="en-US" sz="3200" b="1" i="1" smtClean="0">
                          <a:latin typeface="Cambria Math" panose="02040503050406030204" pitchFamily="18" charset="0"/>
                        </a:rPr>
                        <m:t>±</m:t>
                      </m:r>
                      <m:r>
                        <a:rPr lang="en-US" sz="3200" b="1" i="1" smtClean="0">
                          <a:latin typeface="Cambria Math" panose="02040503050406030204" pitchFamily="18" charset="0"/>
                        </a:rPr>
                        <m:t>𝑬</m:t>
                      </m:r>
                    </m:oMath>
                  </m:oMathPara>
                </a14:m>
                <a:endParaRPr lang="en-US" sz="3200" b="1" dirty="0"/>
              </a:p>
              <a:p>
                <a:pPr marL="285750" indent="-285750">
                  <a:buFont typeface="Wingdings" panose="05000000000000000000" pitchFamily="2" charset="2"/>
                  <a:buChar char="§"/>
                </a:pPr>
                <a:r>
                  <a:rPr lang="en-US" sz="2400" dirty="0"/>
                  <a:t>E is called the </a:t>
                </a:r>
                <a:r>
                  <a:rPr lang="en-US" sz="2400" b="1" dirty="0"/>
                  <a:t>margin of error.</a:t>
                </a:r>
              </a:p>
            </p:txBody>
          </p:sp>
        </mc:Choice>
        <mc:Fallback xmlns="">
          <p:sp>
            <p:nvSpPr>
              <p:cNvPr id="5" name="TextBox 4"/>
              <p:cNvSpPr txBox="1">
                <a:spLocks noRot="1" noChangeAspect="1" noMove="1" noResize="1" noEditPoints="1" noAdjustHandles="1" noChangeArrowheads="1" noChangeShapeType="1" noTextEdit="1"/>
              </p:cNvSpPr>
              <p:nvPr/>
            </p:nvSpPr>
            <p:spPr>
              <a:xfrm>
                <a:off x="1061175" y="3973337"/>
                <a:ext cx="10116457" cy="2062103"/>
              </a:xfrm>
              <a:prstGeom prst="rect">
                <a:avLst/>
              </a:prstGeom>
              <a:blipFill>
                <a:blip r:embed="rId5"/>
                <a:stretch>
                  <a:fillRect l="-783" t="-2367" b="-5917"/>
                </a:stretch>
              </a:blipFill>
            </p:spPr>
            <p:txBody>
              <a:bodyPr/>
              <a:lstStyle/>
              <a:p>
                <a:r>
                  <a:rPr lang="en-US">
                    <a:noFill/>
                  </a:rPr>
                  <a:t> </a:t>
                </a:r>
              </a:p>
            </p:txBody>
          </p:sp>
        </mc:Fallback>
      </mc:AlternateContent>
      <p:sp>
        <p:nvSpPr>
          <p:cNvPr id="10" name="object 2"/>
          <p:cNvSpPr txBox="1"/>
          <p:nvPr/>
        </p:nvSpPr>
        <p:spPr>
          <a:xfrm>
            <a:off x="838200" y="294360"/>
            <a:ext cx="4184015" cy="175048"/>
          </a:xfrm>
          <a:prstGeom prst="rect">
            <a:avLst/>
          </a:prstGeom>
        </p:spPr>
        <p:txBody>
          <a:bodyPr vert="horz" wrap="square" lIns="0" tIns="1333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5"/>
              </a:spcBef>
            </a:pPr>
            <a:r>
              <a:rPr sz="1050" dirty="0">
                <a:solidFill>
                  <a:srgbClr val="698937"/>
                </a:solidFill>
                <a:latin typeface="Tahoma"/>
                <a:cs typeface="Tahoma"/>
              </a:rPr>
              <a:t>C</a:t>
            </a:r>
            <a:r>
              <a:rPr lang="en-US" sz="1050" dirty="0">
                <a:solidFill>
                  <a:srgbClr val="698937"/>
                </a:solidFill>
                <a:latin typeface="Tahoma"/>
                <a:cs typeface="Tahoma"/>
              </a:rPr>
              <a:t>S</a:t>
            </a:r>
            <a:r>
              <a:rPr sz="1050" dirty="0">
                <a:solidFill>
                  <a:srgbClr val="698937"/>
                </a:solidFill>
                <a:latin typeface="Tahoma"/>
                <a:cs typeface="Tahoma"/>
              </a:rPr>
              <a:t>E-</a:t>
            </a:r>
            <a:r>
              <a:rPr lang="en-US" sz="1050" dirty="0">
                <a:solidFill>
                  <a:srgbClr val="698937"/>
                </a:solidFill>
                <a:latin typeface="Tahoma"/>
                <a:cs typeface="Tahoma"/>
              </a:rPr>
              <a:t>422</a:t>
            </a:r>
            <a:r>
              <a:rPr sz="1050" dirty="0">
                <a:solidFill>
                  <a:srgbClr val="698937"/>
                </a:solidFill>
                <a:latin typeface="Tahoma"/>
                <a:cs typeface="Tahoma"/>
              </a:rPr>
              <a:t>: </a:t>
            </a:r>
            <a:r>
              <a:rPr lang="en-US" sz="1050" spc="-5" dirty="0">
                <a:solidFill>
                  <a:srgbClr val="698937"/>
                </a:solidFill>
                <a:latin typeface="Tahoma"/>
                <a:cs typeface="Tahoma"/>
              </a:rPr>
              <a:t>Data Analytics</a:t>
            </a:r>
            <a:endParaRPr sz="1050" dirty="0">
              <a:latin typeface="Tahoma"/>
              <a:cs typeface="Tahoma"/>
            </a:endParaRPr>
          </a:p>
        </p:txBody>
      </p:sp>
    </p:spTree>
    <p:extLst>
      <p:ext uri="{BB962C8B-B14F-4D97-AF65-F5344CB8AC3E}">
        <p14:creationId xmlns:p14="http://schemas.microsoft.com/office/powerpoint/2010/main" val="38040646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4"/>
          <p:cNvSpPr txBox="1">
            <a:spLocks/>
          </p:cNvSpPr>
          <p:nvPr/>
        </p:nvSpPr>
        <p:spPr>
          <a:xfrm>
            <a:off x="838200" y="707070"/>
            <a:ext cx="10515600" cy="614912"/>
          </a:xfrm>
          <a:prstGeom prst="rect">
            <a:avLst/>
          </a:prstGeom>
          <a:solidFill>
            <a:srgbClr val="366658"/>
          </a:solidFill>
        </p:spPr>
        <p:txBody>
          <a:bodyPr vert="horz" wrap="square" lIns="0" tIns="182245" rIns="0" bIns="0" rtlCol="0">
            <a:spAutoFit/>
          </a:bodyPr>
          <a:lstStyle>
            <a:lvl1pPr>
              <a:defRPr sz="2800" b="1" i="0">
                <a:solidFill>
                  <a:srgbClr val="B8E6CB"/>
                </a:solidFill>
                <a:latin typeface="Gill Sans MT"/>
                <a:ea typeface="+mj-ea"/>
                <a:cs typeface="Gill Sans MT"/>
              </a:defRPr>
            </a:lvl1pPr>
          </a:lstStyle>
          <a:p>
            <a:pPr lvl="0" algn="ctr">
              <a:spcBef>
                <a:spcPts val="1435"/>
              </a:spcBef>
              <a:defRPr/>
            </a:pPr>
            <a:r>
              <a:rPr lang="en-US" kern="0" spc="-5" dirty="0"/>
              <a:t>Example 2</a:t>
            </a:r>
            <a:endParaRPr lang="en-US" sz="4000" kern="0" spc="-5" dirty="0"/>
          </a:p>
        </p:txBody>
      </p:sp>
      <p:pic>
        <p:nvPicPr>
          <p:cNvPr id="8" name="Picture 7"/>
          <p:cNvPicPr>
            <a:picLocks noChangeAspect="1"/>
          </p:cNvPicPr>
          <p:nvPr/>
        </p:nvPicPr>
        <p:blipFill>
          <a:blip r:embed="rId3"/>
          <a:stretch>
            <a:fillRect/>
          </a:stretch>
        </p:blipFill>
        <p:spPr>
          <a:xfrm>
            <a:off x="744583" y="464163"/>
            <a:ext cx="10609217" cy="199239"/>
          </a:xfrm>
          <a:prstGeom prst="rect">
            <a:avLst/>
          </a:prstGeom>
        </p:spPr>
      </p:pic>
      <p:sp>
        <p:nvSpPr>
          <p:cNvPr id="2" name="TextBox 1"/>
          <p:cNvSpPr txBox="1"/>
          <p:nvPr/>
        </p:nvSpPr>
        <p:spPr>
          <a:xfrm>
            <a:off x="838200" y="1494971"/>
            <a:ext cx="10515600" cy="400110"/>
          </a:xfrm>
          <a:prstGeom prst="rect">
            <a:avLst/>
          </a:prstGeom>
          <a:noFill/>
        </p:spPr>
        <p:txBody>
          <a:bodyPr wrap="square" rtlCol="0">
            <a:spAutoFit/>
          </a:bodyPr>
          <a:lstStyle/>
          <a:p>
            <a:endParaRPr lang="en-US" sz="2000" dirty="0"/>
          </a:p>
        </p:txBody>
      </p:sp>
      <p:sp>
        <p:nvSpPr>
          <p:cNvPr id="5" name="TextBox 4"/>
          <p:cNvSpPr txBox="1"/>
          <p:nvPr/>
        </p:nvSpPr>
        <p:spPr>
          <a:xfrm>
            <a:off x="838200" y="1494971"/>
            <a:ext cx="10515600" cy="1015663"/>
          </a:xfrm>
          <a:prstGeom prst="rect">
            <a:avLst/>
          </a:prstGeom>
          <a:noFill/>
        </p:spPr>
        <p:txBody>
          <a:bodyPr wrap="square" rtlCol="0">
            <a:spAutoFit/>
          </a:bodyPr>
          <a:lstStyle/>
          <a:p>
            <a:r>
              <a:rPr lang="en-US" sz="2000" dirty="0"/>
              <a:t>Construct a 95% confidence interval for the difference in mean systolic blood pressures between men and women using these data.</a:t>
            </a:r>
          </a:p>
          <a:p>
            <a:endParaRPr lang="en-US" sz="2000" dirty="0"/>
          </a:p>
        </p:txBody>
      </p:sp>
      <p:pic>
        <p:nvPicPr>
          <p:cNvPr id="9" name="Picture 8"/>
          <p:cNvPicPr>
            <a:picLocks noChangeAspect="1"/>
          </p:cNvPicPr>
          <p:nvPr/>
        </p:nvPicPr>
        <p:blipFill>
          <a:blip r:embed="rId4"/>
          <a:stretch>
            <a:fillRect/>
          </a:stretch>
        </p:blipFill>
        <p:spPr>
          <a:xfrm>
            <a:off x="1120558" y="2322286"/>
            <a:ext cx="9682018" cy="3018971"/>
          </a:xfrm>
          <a:prstGeom prst="rect">
            <a:avLst/>
          </a:prstGeom>
        </p:spPr>
      </p:pic>
      <p:sp>
        <p:nvSpPr>
          <p:cNvPr id="10" name="object 2"/>
          <p:cNvSpPr txBox="1"/>
          <p:nvPr/>
        </p:nvSpPr>
        <p:spPr>
          <a:xfrm>
            <a:off x="838200" y="294360"/>
            <a:ext cx="4184015" cy="175048"/>
          </a:xfrm>
          <a:prstGeom prst="rect">
            <a:avLst/>
          </a:prstGeom>
        </p:spPr>
        <p:txBody>
          <a:bodyPr vert="horz" wrap="square" lIns="0" tIns="1333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5"/>
              </a:spcBef>
            </a:pPr>
            <a:r>
              <a:rPr sz="1050" dirty="0">
                <a:solidFill>
                  <a:srgbClr val="698937"/>
                </a:solidFill>
                <a:latin typeface="Tahoma"/>
                <a:cs typeface="Tahoma"/>
              </a:rPr>
              <a:t>C</a:t>
            </a:r>
            <a:r>
              <a:rPr lang="en-US" sz="1050" dirty="0">
                <a:solidFill>
                  <a:srgbClr val="698937"/>
                </a:solidFill>
                <a:latin typeface="Tahoma"/>
                <a:cs typeface="Tahoma"/>
              </a:rPr>
              <a:t>S</a:t>
            </a:r>
            <a:r>
              <a:rPr sz="1050" dirty="0">
                <a:solidFill>
                  <a:srgbClr val="698937"/>
                </a:solidFill>
                <a:latin typeface="Tahoma"/>
                <a:cs typeface="Tahoma"/>
              </a:rPr>
              <a:t>E-</a:t>
            </a:r>
            <a:r>
              <a:rPr lang="en-US" sz="1050" dirty="0">
                <a:solidFill>
                  <a:srgbClr val="698937"/>
                </a:solidFill>
                <a:latin typeface="Tahoma"/>
                <a:cs typeface="Tahoma"/>
              </a:rPr>
              <a:t>422</a:t>
            </a:r>
            <a:r>
              <a:rPr sz="1050" dirty="0">
                <a:solidFill>
                  <a:srgbClr val="698937"/>
                </a:solidFill>
                <a:latin typeface="Tahoma"/>
                <a:cs typeface="Tahoma"/>
              </a:rPr>
              <a:t>: </a:t>
            </a:r>
            <a:r>
              <a:rPr lang="en-US" sz="1050" spc="-5" dirty="0">
                <a:solidFill>
                  <a:srgbClr val="698937"/>
                </a:solidFill>
                <a:latin typeface="Tahoma"/>
                <a:cs typeface="Tahoma"/>
              </a:rPr>
              <a:t>Data Analytics</a:t>
            </a:r>
            <a:endParaRPr sz="1050" dirty="0">
              <a:latin typeface="Tahoma"/>
              <a:cs typeface="Tahoma"/>
            </a:endParaRPr>
          </a:p>
        </p:txBody>
      </p:sp>
      <mc:AlternateContent xmlns:mc="http://schemas.openxmlformats.org/markup-compatibility/2006" xmlns:p14="http://schemas.microsoft.com/office/powerpoint/2010/main">
        <mc:Choice Requires="p14">
          <p:contentPart p14:bwMode="auto" r:id="rId5">
            <p14:nvContentPartPr>
              <p14:cNvPr id="3" name="Ink 2"/>
              <p14:cNvContentPartPr/>
              <p14:nvPr/>
            </p14:nvContentPartPr>
            <p14:xfrm>
              <a:off x="5835960" y="3362040"/>
              <a:ext cx="87120" cy="35640"/>
            </p14:xfrm>
          </p:contentPart>
        </mc:Choice>
        <mc:Fallback xmlns="">
          <p:pic>
            <p:nvPicPr>
              <p:cNvPr id="3" name="Ink 2"/>
              <p:cNvPicPr/>
              <p:nvPr/>
            </p:nvPicPr>
            <p:blipFill>
              <a:blip r:embed="rId6"/>
              <a:stretch>
                <a:fillRect/>
              </a:stretch>
            </p:blipFill>
            <p:spPr>
              <a:xfrm>
                <a:off x="5832720" y="3359520"/>
                <a:ext cx="92880" cy="41400"/>
              </a:xfrm>
              <a:prstGeom prst="rect">
                <a:avLst/>
              </a:prstGeom>
            </p:spPr>
          </p:pic>
        </mc:Fallback>
      </mc:AlternateContent>
    </p:spTree>
    <p:extLst>
      <p:ext uri="{BB962C8B-B14F-4D97-AF65-F5344CB8AC3E}">
        <p14:creationId xmlns:p14="http://schemas.microsoft.com/office/powerpoint/2010/main" val="18968450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4"/>
          <p:cNvSpPr txBox="1">
            <a:spLocks/>
          </p:cNvSpPr>
          <p:nvPr/>
        </p:nvSpPr>
        <p:spPr>
          <a:xfrm>
            <a:off x="838200" y="707070"/>
            <a:ext cx="10515600" cy="614912"/>
          </a:xfrm>
          <a:prstGeom prst="rect">
            <a:avLst/>
          </a:prstGeom>
          <a:solidFill>
            <a:srgbClr val="366658"/>
          </a:solidFill>
        </p:spPr>
        <p:txBody>
          <a:bodyPr vert="horz" wrap="square" lIns="0" tIns="182245" rIns="0" bIns="0" rtlCol="0">
            <a:spAutoFit/>
          </a:bodyPr>
          <a:lstStyle>
            <a:lvl1pPr>
              <a:defRPr sz="2800" b="1" i="0">
                <a:solidFill>
                  <a:srgbClr val="B8E6CB"/>
                </a:solidFill>
                <a:latin typeface="Gill Sans MT"/>
                <a:ea typeface="+mj-ea"/>
                <a:cs typeface="Gill Sans MT"/>
              </a:defRPr>
            </a:lvl1pPr>
          </a:lstStyle>
          <a:p>
            <a:pPr lvl="0" algn="ctr">
              <a:spcBef>
                <a:spcPts val="1435"/>
              </a:spcBef>
              <a:defRPr/>
            </a:pPr>
            <a:r>
              <a:rPr lang="en-US" kern="0" spc="-5" dirty="0"/>
              <a:t>Solving Example 2</a:t>
            </a:r>
            <a:endParaRPr lang="en-US" sz="4000" kern="0" spc="-5" dirty="0"/>
          </a:p>
        </p:txBody>
      </p:sp>
      <p:pic>
        <p:nvPicPr>
          <p:cNvPr id="8" name="Picture 7"/>
          <p:cNvPicPr>
            <a:picLocks noChangeAspect="1"/>
          </p:cNvPicPr>
          <p:nvPr/>
        </p:nvPicPr>
        <p:blipFill>
          <a:blip r:embed="rId3"/>
          <a:stretch>
            <a:fillRect/>
          </a:stretch>
        </p:blipFill>
        <p:spPr>
          <a:xfrm>
            <a:off x="744583" y="464163"/>
            <a:ext cx="10609217" cy="199239"/>
          </a:xfrm>
          <a:prstGeom prst="rect">
            <a:avLst/>
          </a:prstGeom>
        </p:spPr>
      </p:pic>
      <p:sp>
        <p:nvSpPr>
          <p:cNvPr id="2" name="TextBox 1"/>
          <p:cNvSpPr txBox="1"/>
          <p:nvPr/>
        </p:nvSpPr>
        <p:spPr>
          <a:xfrm>
            <a:off x="838200" y="1494971"/>
            <a:ext cx="10515600" cy="1292662"/>
          </a:xfrm>
          <a:prstGeom prst="rect">
            <a:avLst/>
          </a:prstGeom>
          <a:noFill/>
        </p:spPr>
        <p:txBody>
          <a:bodyPr wrap="square" rtlCol="0">
            <a:spAutoFit/>
          </a:bodyPr>
          <a:lstStyle/>
          <a:p>
            <a:pPr marL="285750" indent="-285750">
              <a:buFont typeface="Wingdings" panose="05000000000000000000" pitchFamily="2" charset="2"/>
              <a:buChar char="§"/>
            </a:pPr>
            <a:r>
              <a:rPr lang="en-US" sz="2000" dirty="0"/>
              <a:t>The sample is small (&lt; 30 for both men and women), so we can use the confidence interval formula with T.</a:t>
            </a:r>
          </a:p>
          <a:p>
            <a:pPr marL="285750" indent="-285750">
              <a:buFont typeface="Wingdings" panose="05000000000000000000" pitchFamily="2" charset="2"/>
              <a:buChar char="§"/>
            </a:pPr>
            <a:r>
              <a:rPr lang="en-US" sz="2000" dirty="0"/>
              <a:t>First, we need to compute </a:t>
            </a:r>
            <a:r>
              <a:rPr lang="en-US" sz="2000" dirty="0" err="1"/>
              <a:t>Sp</a:t>
            </a:r>
            <a:endParaRPr lang="en-US" sz="2000" dirty="0"/>
          </a:p>
          <a:p>
            <a:pPr marL="285750" indent="-285750">
              <a:buFont typeface="Wingdings" panose="05000000000000000000" pitchFamily="2" charset="2"/>
              <a:buChar char="§"/>
            </a:pPr>
            <a:endParaRPr lang="en-US" dirty="0"/>
          </a:p>
        </p:txBody>
      </p:sp>
      <p:pic>
        <p:nvPicPr>
          <p:cNvPr id="3" name="Picture 2"/>
          <p:cNvPicPr>
            <a:picLocks noChangeAspect="1"/>
          </p:cNvPicPr>
          <p:nvPr/>
        </p:nvPicPr>
        <p:blipFill>
          <a:blip r:embed="rId4"/>
          <a:stretch>
            <a:fillRect/>
          </a:stretch>
        </p:blipFill>
        <p:spPr>
          <a:xfrm>
            <a:off x="3949023" y="3784077"/>
            <a:ext cx="4200335" cy="1253215"/>
          </a:xfrm>
          <a:prstGeom prst="rect">
            <a:avLst/>
          </a:prstGeom>
        </p:spPr>
      </p:pic>
      <p:sp>
        <p:nvSpPr>
          <p:cNvPr id="5" name="TextBox 4"/>
          <p:cNvSpPr txBox="1"/>
          <p:nvPr/>
        </p:nvSpPr>
        <p:spPr>
          <a:xfrm>
            <a:off x="8149356" y="5266721"/>
            <a:ext cx="1465943" cy="369332"/>
          </a:xfrm>
          <a:prstGeom prst="rect">
            <a:avLst/>
          </a:prstGeom>
          <a:noFill/>
        </p:spPr>
        <p:txBody>
          <a:bodyPr wrap="square" rtlCol="0">
            <a:spAutoFit/>
          </a:bodyPr>
          <a:lstStyle/>
          <a:p>
            <a:r>
              <a:rPr lang="en-US" dirty="0"/>
              <a:t>=10.6</a:t>
            </a:r>
          </a:p>
        </p:txBody>
      </p:sp>
      <p:pic>
        <p:nvPicPr>
          <p:cNvPr id="10" name="Picture 9"/>
          <p:cNvPicPr>
            <a:picLocks noChangeAspect="1"/>
          </p:cNvPicPr>
          <p:nvPr/>
        </p:nvPicPr>
        <p:blipFill>
          <a:blip r:embed="rId5"/>
          <a:stretch>
            <a:fillRect/>
          </a:stretch>
        </p:blipFill>
        <p:spPr>
          <a:xfrm>
            <a:off x="4550558" y="5037292"/>
            <a:ext cx="2997263" cy="828191"/>
          </a:xfrm>
          <a:prstGeom prst="rect">
            <a:avLst/>
          </a:prstGeom>
        </p:spPr>
      </p:pic>
      <p:sp>
        <p:nvSpPr>
          <p:cNvPr id="9" name="object 2"/>
          <p:cNvSpPr txBox="1"/>
          <p:nvPr/>
        </p:nvSpPr>
        <p:spPr>
          <a:xfrm>
            <a:off x="838200" y="294360"/>
            <a:ext cx="4184015" cy="175048"/>
          </a:xfrm>
          <a:prstGeom prst="rect">
            <a:avLst/>
          </a:prstGeom>
        </p:spPr>
        <p:txBody>
          <a:bodyPr vert="horz" wrap="square" lIns="0" tIns="1333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5"/>
              </a:spcBef>
            </a:pPr>
            <a:r>
              <a:rPr sz="1050" dirty="0">
                <a:solidFill>
                  <a:srgbClr val="698937"/>
                </a:solidFill>
                <a:latin typeface="Tahoma"/>
                <a:cs typeface="Tahoma"/>
              </a:rPr>
              <a:t>C</a:t>
            </a:r>
            <a:r>
              <a:rPr lang="en-US" sz="1050" dirty="0">
                <a:solidFill>
                  <a:srgbClr val="698937"/>
                </a:solidFill>
                <a:latin typeface="Tahoma"/>
                <a:cs typeface="Tahoma"/>
              </a:rPr>
              <a:t>S</a:t>
            </a:r>
            <a:r>
              <a:rPr sz="1050" dirty="0">
                <a:solidFill>
                  <a:srgbClr val="698937"/>
                </a:solidFill>
                <a:latin typeface="Tahoma"/>
                <a:cs typeface="Tahoma"/>
              </a:rPr>
              <a:t>E-</a:t>
            </a:r>
            <a:r>
              <a:rPr lang="en-US" sz="1050" dirty="0">
                <a:solidFill>
                  <a:srgbClr val="698937"/>
                </a:solidFill>
                <a:latin typeface="Tahoma"/>
                <a:cs typeface="Tahoma"/>
              </a:rPr>
              <a:t>422</a:t>
            </a:r>
            <a:r>
              <a:rPr sz="1050" dirty="0">
                <a:solidFill>
                  <a:srgbClr val="698937"/>
                </a:solidFill>
                <a:latin typeface="Tahoma"/>
                <a:cs typeface="Tahoma"/>
              </a:rPr>
              <a:t>: </a:t>
            </a:r>
            <a:r>
              <a:rPr lang="en-US" sz="1050" spc="-5" dirty="0">
                <a:solidFill>
                  <a:srgbClr val="698937"/>
                </a:solidFill>
                <a:latin typeface="Tahoma"/>
                <a:cs typeface="Tahoma"/>
              </a:rPr>
              <a:t>Data Analytics</a:t>
            </a:r>
            <a:endParaRPr sz="1050" dirty="0">
              <a:latin typeface="Tahoma"/>
              <a:cs typeface="Tahoma"/>
            </a:endParaRPr>
          </a:p>
        </p:txBody>
      </p:sp>
    </p:spTree>
    <p:extLst>
      <p:ext uri="{BB962C8B-B14F-4D97-AF65-F5344CB8AC3E}">
        <p14:creationId xmlns:p14="http://schemas.microsoft.com/office/powerpoint/2010/main" val="16236924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4"/>
          <p:cNvSpPr txBox="1">
            <a:spLocks/>
          </p:cNvSpPr>
          <p:nvPr/>
        </p:nvSpPr>
        <p:spPr>
          <a:xfrm>
            <a:off x="838200" y="707070"/>
            <a:ext cx="10515600" cy="614912"/>
          </a:xfrm>
          <a:prstGeom prst="rect">
            <a:avLst/>
          </a:prstGeom>
          <a:solidFill>
            <a:srgbClr val="366658"/>
          </a:solidFill>
        </p:spPr>
        <p:txBody>
          <a:bodyPr vert="horz" wrap="square" lIns="0" tIns="182245" rIns="0" bIns="0" rtlCol="0">
            <a:spAutoFit/>
          </a:bodyPr>
          <a:lstStyle>
            <a:lvl1pPr>
              <a:defRPr sz="2800" b="1" i="0">
                <a:solidFill>
                  <a:srgbClr val="B8E6CB"/>
                </a:solidFill>
                <a:latin typeface="Gill Sans MT"/>
                <a:ea typeface="+mj-ea"/>
                <a:cs typeface="Gill Sans MT"/>
              </a:defRPr>
            </a:lvl1pPr>
          </a:lstStyle>
          <a:p>
            <a:pPr lvl="0" algn="ctr">
              <a:spcBef>
                <a:spcPts val="1435"/>
              </a:spcBef>
              <a:defRPr/>
            </a:pPr>
            <a:r>
              <a:rPr lang="en-US" kern="0" spc="-5" dirty="0"/>
              <a:t>Solving Example 2</a:t>
            </a:r>
            <a:endParaRPr lang="en-US" sz="4000" kern="0" spc="-5" dirty="0"/>
          </a:p>
        </p:txBody>
      </p:sp>
      <p:pic>
        <p:nvPicPr>
          <p:cNvPr id="8" name="Picture 7"/>
          <p:cNvPicPr>
            <a:picLocks noChangeAspect="1"/>
          </p:cNvPicPr>
          <p:nvPr/>
        </p:nvPicPr>
        <p:blipFill>
          <a:blip r:embed="rId3"/>
          <a:stretch>
            <a:fillRect/>
          </a:stretch>
        </p:blipFill>
        <p:spPr>
          <a:xfrm>
            <a:off x="744583" y="464163"/>
            <a:ext cx="10609217" cy="199239"/>
          </a:xfrm>
          <a:prstGeom prst="rect">
            <a:avLst/>
          </a:prstGeom>
        </p:spPr>
      </p:pic>
      <p:sp>
        <p:nvSpPr>
          <p:cNvPr id="2" name="TextBox 1"/>
          <p:cNvSpPr txBox="1"/>
          <p:nvPr/>
        </p:nvSpPr>
        <p:spPr>
          <a:xfrm>
            <a:off x="838200" y="1494971"/>
            <a:ext cx="10515600" cy="1600438"/>
          </a:xfrm>
          <a:prstGeom prst="rect">
            <a:avLst/>
          </a:prstGeom>
          <a:noFill/>
        </p:spPr>
        <p:txBody>
          <a:bodyPr wrap="square" rtlCol="0">
            <a:spAutoFit/>
          </a:bodyPr>
          <a:lstStyle/>
          <a:p>
            <a:pPr marL="285750" indent="-285750">
              <a:buFont typeface="Wingdings" panose="05000000000000000000" pitchFamily="2" charset="2"/>
              <a:buChar char="§"/>
            </a:pPr>
            <a:r>
              <a:rPr lang="en-US" sz="2000" dirty="0"/>
              <a:t>Degrees of freedom (df) = n</a:t>
            </a:r>
            <a:r>
              <a:rPr lang="en-US" sz="2000" baseline="-25000" dirty="0"/>
              <a:t>1</a:t>
            </a:r>
            <a:r>
              <a:rPr lang="en-US" sz="2000" dirty="0"/>
              <a:t>+n</a:t>
            </a:r>
            <a:r>
              <a:rPr lang="en-US" sz="2000" baseline="-25000" dirty="0"/>
              <a:t>2</a:t>
            </a:r>
            <a:r>
              <a:rPr lang="en-US" sz="2000" dirty="0"/>
              <a:t>-2 = 6+4-2 = 8</a:t>
            </a:r>
          </a:p>
          <a:p>
            <a:pPr marL="285750" indent="-285750">
              <a:buFont typeface="Wingdings" panose="05000000000000000000" pitchFamily="2" charset="2"/>
              <a:buChar char="§"/>
            </a:pPr>
            <a:r>
              <a:rPr lang="en-US" sz="2000" dirty="0"/>
              <a:t>From the t-Table t=2.306</a:t>
            </a:r>
          </a:p>
          <a:p>
            <a:pPr marL="285750" indent="-285750">
              <a:buFont typeface="Wingdings" panose="05000000000000000000" pitchFamily="2" charset="2"/>
              <a:buChar char="§"/>
            </a:pPr>
            <a:r>
              <a:rPr lang="en-US" sz="2000" dirty="0"/>
              <a:t>The 95% confidence interval for the difference in mean systolic blood pressures is</a:t>
            </a:r>
          </a:p>
          <a:p>
            <a:pPr marL="285750" indent="-285750">
              <a:buFont typeface="Wingdings" panose="05000000000000000000" pitchFamily="2" charset="2"/>
              <a:buChar char="§"/>
            </a:pPr>
            <a:endParaRPr lang="en-US" sz="2000" dirty="0"/>
          </a:p>
          <a:p>
            <a:pPr marL="285750" indent="-285750">
              <a:buFont typeface="Wingdings" panose="05000000000000000000" pitchFamily="2" charset="2"/>
              <a:buChar char="§"/>
            </a:pPr>
            <a:endParaRPr lang="en-US" dirty="0"/>
          </a:p>
        </p:txBody>
      </p:sp>
      <p:pic>
        <p:nvPicPr>
          <p:cNvPr id="4" name="Picture 3"/>
          <p:cNvPicPr>
            <a:picLocks noChangeAspect="1"/>
          </p:cNvPicPr>
          <p:nvPr/>
        </p:nvPicPr>
        <p:blipFill>
          <a:blip r:embed="rId4"/>
          <a:stretch>
            <a:fillRect/>
          </a:stretch>
        </p:blipFill>
        <p:spPr>
          <a:xfrm>
            <a:off x="3259421" y="3788457"/>
            <a:ext cx="5370228" cy="928686"/>
          </a:xfrm>
          <a:prstGeom prst="rect">
            <a:avLst/>
          </a:prstGeom>
        </p:spPr>
      </p:pic>
      <p:sp>
        <p:nvSpPr>
          <p:cNvPr id="12" name="TextBox 11"/>
          <p:cNvSpPr txBox="1"/>
          <p:nvPr/>
        </p:nvSpPr>
        <p:spPr>
          <a:xfrm>
            <a:off x="1030514" y="4965919"/>
            <a:ext cx="9695543" cy="707886"/>
          </a:xfrm>
          <a:prstGeom prst="rect">
            <a:avLst/>
          </a:prstGeom>
          <a:noFill/>
        </p:spPr>
        <p:txBody>
          <a:bodyPr wrap="square" rtlCol="0">
            <a:spAutoFit/>
          </a:bodyPr>
          <a:lstStyle/>
          <a:p>
            <a:pPr algn="ctr"/>
            <a:r>
              <a:rPr lang="en-US" sz="2000" dirty="0"/>
              <a:t>So, the 95% confidence interval for the difference is (-25.07, 6.47)</a:t>
            </a:r>
          </a:p>
          <a:p>
            <a:pPr marL="285750" indent="-285750" algn="ctr">
              <a:buFont typeface="Wingdings" panose="05000000000000000000" pitchFamily="2" charset="2"/>
              <a:buChar char="§"/>
            </a:pPr>
            <a:endParaRPr lang="en-US" sz="2000" dirty="0"/>
          </a:p>
        </p:txBody>
      </p:sp>
      <p:sp>
        <p:nvSpPr>
          <p:cNvPr id="10" name="object 2"/>
          <p:cNvSpPr txBox="1"/>
          <p:nvPr/>
        </p:nvSpPr>
        <p:spPr>
          <a:xfrm>
            <a:off x="838200" y="294360"/>
            <a:ext cx="4184015" cy="175048"/>
          </a:xfrm>
          <a:prstGeom prst="rect">
            <a:avLst/>
          </a:prstGeom>
        </p:spPr>
        <p:txBody>
          <a:bodyPr vert="horz" wrap="square" lIns="0" tIns="1333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5"/>
              </a:spcBef>
            </a:pPr>
            <a:r>
              <a:rPr sz="1050" dirty="0">
                <a:solidFill>
                  <a:srgbClr val="698937"/>
                </a:solidFill>
                <a:latin typeface="Tahoma"/>
                <a:cs typeface="Tahoma"/>
              </a:rPr>
              <a:t>C</a:t>
            </a:r>
            <a:r>
              <a:rPr lang="en-US" sz="1050" dirty="0">
                <a:solidFill>
                  <a:srgbClr val="698937"/>
                </a:solidFill>
                <a:latin typeface="Tahoma"/>
                <a:cs typeface="Tahoma"/>
              </a:rPr>
              <a:t>S</a:t>
            </a:r>
            <a:r>
              <a:rPr sz="1050" dirty="0">
                <a:solidFill>
                  <a:srgbClr val="698937"/>
                </a:solidFill>
                <a:latin typeface="Tahoma"/>
                <a:cs typeface="Tahoma"/>
              </a:rPr>
              <a:t>E-</a:t>
            </a:r>
            <a:r>
              <a:rPr lang="en-US" sz="1050" dirty="0">
                <a:solidFill>
                  <a:srgbClr val="698937"/>
                </a:solidFill>
                <a:latin typeface="Tahoma"/>
                <a:cs typeface="Tahoma"/>
              </a:rPr>
              <a:t>422</a:t>
            </a:r>
            <a:r>
              <a:rPr sz="1050" dirty="0">
                <a:solidFill>
                  <a:srgbClr val="698937"/>
                </a:solidFill>
                <a:latin typeface="Tahoma"/>
                <a:cs typeface="Tahoma"/>
              </a:rPr>
              <a:t>: </a:t>
            </a:r>
            <a:r>
              <a:rPr lang="en-US" sz="1050" spc="-5" dirty="0">
                <a:solidFill>
                  <a:srgbClr val="698937"/>
                </a:solidFill>
                <a:latin typeface="Tahoma"/>
                <a:cs typeface="Tahoma"/>
              </a:rPr>
              <a:t>Data Analytics</a:t>
            </a:r>
            <a:endParaRPr sz="1050" dirty="0">
              <a:latin typeface="Tahoma"/>
              <a:cs typeface="Tahoma"/>
            </a:endParaRPr>
          </a:p>
        </p:txBody>
      </p:sp>
      <p:pic>
        <p:nvPicPr>
          <p:cNvPr id="3" name="Picture 2"/>
          <p:cNvPicPr>
            <a:picLocks noChangeAspect="1"/>
          </p:cNvPicPr>
          <p:nvPr/>
        </p:nvPicPr>
        <p:blipFill>
          <a:blip r:embed="rId5"/>
          <a:stretch>
            <a:fillRect/>
          </a:stretch>
        </p:blipFill>
        <p:spPr>
          <a:xfrm>
            <a:off x="4582806" y="3093698"/>
            <a:ext cx="2723457" cy="694759"/>
          </a:xfrm>
          <a:prstGeom prst="rect">
            <a:avLst/>
          </a:prstGeom>
        </p:spPr>
      </p:pic>
      <mc:AlternateContent xmlns:mc="http://schemas.openxmlformats.org/markup-compatibility/2006" xmlns:p14="http://schemas.microsoft.com/office/powerpoint/2010/main">
        <mc:Choice Requires="p14">
          <p:contentPart p14:bwMode="auto" r:id="rId6">
            <p14:nvContentPartPr>
              <p14:cNvPr id="5" name="Ink 4"/>
              <p14:cNvContentPartPr/>
              <p14:nvPr/>
            </p14:nvContentPartPr>
            <p14:xfrm>
              <a:off x="5673960" y="1500480"/>
              <a:ext cx="3596400" cy="4735080"/>
            </p14:xfrm>
          </p:contentPart>
        </mc:Choice>
        <mc:Fallback xmlns="">
          <p:pic>
            <p:nvPicPr>
              <p:cNvPr id="5" name="Ink 4"/>
              <p:cNvPicPr/>
              <p:nvPr/>
            </p:nvPicPr>
            <p:blipFill>
              <a:blip r:embed="rId7"/>
              <a:stretch>
                <a:fillRect/>
              </a:stretch>
            </p:blipFill>
            <p:spPr>
              <a:xfrm>
                <a:off x="5671440" y="1496880"/>
                <a:ext cx="3601800" cy="4743360"/>
              </a:xfrm>
              <a:prstGeom prst="rect">
                <a:avLst/>
              </a:prstGeom>
            </p:spPr>
          </p:pic>
        </mc:Fallback>
      </mc:AlternateContent>
    </p:spTree>
    <p:extLst>
      <p:ext uri="{BB962C8B-B14F-4D97-AF65-F5344CB8AC3E}">
        <p14:creationId xmlns:p14="http://schemas.microsoft.com/office/powerpoint/2010/main" val="23821725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4"/>
          <p:cNvSpPr txBox="1">
            <a:spLocks/>
          </p:cNvSpPr>
          <p:nvPr/>
        </p:nvSpPr>
        <p:spPr>
          <a:xfrm>
            <a:off x="838200" y="707070"/>
            <a:ext cx="10515600" cy="614912"/>
          </a:xfrm>
          <a:prstGeom prst="rect">
            <a:avLst/>
          </a:prstGeom>
          <a:solidFill>
            <a:srgbClr val="366658"/>
          </a:solidFill>
        </p:spPr>
        <p:txBody>
          <a:bodyPr vert="horz" wrap="square" lIns="0" tIns="182245" rIns="0" bIns="0" rtlCol="0">
            <a:spAutoFit/>
          </a:bodyPr>
          <a:lstStyle>
            <a:lvl1pPr>
              <a:defRPr sz="2800" b="1" i="0">
                <a:solidFill>
                  <a:srgbClr val="B8E6CB"/>
                </a:solidFill>
                <a:latin typeface="Gill Sans MT"/>
                <a:ea typeface="+mj-ea"/>
                <a:cs typeface="Gill Sans MT"/>
              </a:defRPr>
            </a:lvl1pPr>
          </a:lstStyle>
          <a:p>
            <a:pPr lvl="0" algn="ctr">
              <a:spcBef>
                <a:spcPts val="1435"/>
              </a:spcBef>
              <a:defRPr/>
            </a:pPr>
            <a:r>
              <a:rPr lang="en-US" kern="0" spc="-5" dirty="0"/>
              <a:t>Interpretation of Example 2</a:t>
            </a:r>
            <a:endParaRPr lang="en-US" sz="4000" kern="0" spc="-5" dirty="0"/>
          </a:p>
        </p:txBody>
      </p:sp>
      <p:pic>
        <p:nvPicPr>
          <p:cNvPr id="8" name="Picture 7"/>
          <p:cNvPicPr>
            <a:picLocks noChangeAspect="1"/>
          </p:cNvPicPr>
          <p:nvPr/>
        </p:nvPicPr>
        <p:blipFill>
          <a:blip r:embed="rId3"/>
          <a:stretch>
            <a:fillRect/>
          </a:stretch>
        </p:blipFill>
        <p:spPr>
          <a:xfrm>
            <a:off x="744583" y="464163"/>
            <a:ext cx="10609217" cy="199239"/>
          </a:xfrm>
          <a:prstGeom prst="rect">
            <a:avLst/>
          </a:prstGeom>
        </p:spPr>
      </p:pic>
      <p:sp>
        <p:nvSpPr>
          <p:cNvPr id="2" name="TextBox 1"/>
          <p:cNvSpPr txBox="1"/>
          <p:nvPr/>
        </p:nvSpPr>
        <p:spPr>
          <a:xfrm>
            <a:off x="838200" y="1494971"/>
            <a:ext cx="10515600" cy="3046988"/>
          </a:xfrm>
          <a:prstGeom prst="rect">
            <a:avLst/>
          </a:prstGeom>
          <a:noFill/>
        </p:spPr>
        <p:txBody>
          <a:bodyPr wrap="square" rtlCol="0">
            <a:spAutoFit/>
          </a:bodyPr>
          <a:lstStyle/>
          <a:p>
            <a:pPr marL="285750" indent="-285750">
              <a:buFont typeface="Wingdings" panose="05000000000000000000" pitchFamily="2" charset="2"/>
              <a:buChar char="§"/>
            </a:pPr>
            <a:r>
              <a:rPr lang="en-US" sz="2400" dirty="0"/>
              <a:t>We are 95% confident that the difference in mean systolic blood pressures between men and women is between -25.07 and 6.47 units</a:t>
            </a:r>
          </a:p>
          <a:p>
            <a:pPr marL="285750" indent="-285750">
              <a:buFont typeface="Wingdings" panose="05000000000000000000" pitchFamily="2" charset="2"/>
              <a:buChar char="§"/>
            </a:pPr>
            <a:r>
              <a:rPr lang="en-US" sz="2400" dirty="0"/>
              <a:t>Based on this interval, we also conclude that there is no statistically significant difference in mean systolic blood pressures between men and women, because the 95% confidence interval includes the null value, zero.</a:t>
            </a:r>
          </a:p>
          <a:p>
            <a:pPr marL="285750" indent="-285750">
              <a:buFont typeface="Wingdings" panose="05000000000000000000" pitchFamily="2" charset="2"/>
              <a:buChar char="§"/>
            </a:pPr>
            <a:r>
              <a:rPr lang="en-US" sz="2400" dirty="0"/>
              <a:t>Confidence interval is a range of likely values for the difference in means.</a:t>
            </a:r>
          </a:p>
          <a:p>
            <a:pPr marL="285750" indent="-285750">
              <a:buFont typeface="Wingdings" panose="05000000000000000000" pitchFamily="2" charset="2"/>
              <a:buChar char="§"/>
            </a:pPr>
            <a:r>
              <a:rPr lang="en-US" sz="2400" dirty="0"/>
              <a:t>Since the interval contains zero (no difference), we do not have sufficient evidence to conclude that there is a difference.</a:t>
            </a:r>
          </a:p>
        </p:txBody>
      </p:sp>
      <p:sp>
        <p:nvSpPr>
          <p:cNvPr id="9" name="object 2"/>
          <p:cNvSpPr txBox="1"/>
          <p:nvPr/>
        </p:nvSpPr>
        <p:spPr>
          <a:xfrm>
            <a:off x="838200" y="294360"/>
            <a:ext cx="4184015" cy="175048"/>
          </a:xfrm>
          <a:prstGeom prst="rect">
            <a:avLst/>
          </a:prstGeom>
        </p:spPr>
        <p:txBody>
          <a:bodyPr vert="horz" wrap="square" lIns="0" tIns="1333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5"/>
              </a:spcBef>
            </a:pPr>
            <a:r>
              <a:rPr sz="1050" dirty="0">
                <a:solidFill>
                  <a:srgbClr val="698937"/>
                </a:solidFill>
                <a:latin typeface="Tahoma"/>
                <a:cs typeface="Tahoma"/>
              </a:rPr>
              <a:t>C</a:t>
            </a:r>
            <a:r>
              <a:rPr lang="en-US" sz="1050" dirty="0">
                <a:solidFill>
                  <a:srgbClr val="698937"/>
                </a:solidFill>
                <a:latin typeface="Tahoma"/>
                <a:cs typeface="Tahoma"/>
              </a:rPr>
              <a:t>S</a:t>
            </a:r>
            <a:r>
              <a:rPr sz="1050" dirty="0">
                <a:solidFill>
                  <a:srgbClr val="698937"/>
                </a:solidFill>
                <a:latin typeface="Tahoma"/>
                <a:cs typeface="Tahoma"/>
              </a:rPr>
              <a:t>E-</a:t>
            </a:r>
            <a:r>
              <a:rPr lang="en-US" sz="1050" dirty="0">
                <a:solidFill>
                  <a:srgbClr val="698937"/>
                </a:solidFill>
                <a:latin typeface="Tahoma"/>
                <a:cs typeface="Tahoma"/>
              </a:rPr>
              <a:t>422</a:t>
            </a:r>
            <a:r>
              <a:rPr sz="1050" dirty="0">
                <a:solidFill>
                  <a:srgbClr val="698937"/>
                </a:solidFill>
                <a:latin typeface="Tahoma"/>
                <a:cs typeface="Tahoma"/>
              </a:rPr>
              <a:t>: </a:t>
            </a:r>
            <a:r>
              <a:rPr lang="en-US" sz="1050" spc="-5" dirty="0">
                <a:solidFill>
                  <a:srgbClr val="698937"/>
                </a:solidFill>
                <a:latin typeface="Tahoma"/>
                <a:cs typeface="Tahoma"/>
              </a:rPr>
              <a:t>Data Analytics</a:t>
            </a:r>
            <a:endParaRPr sz="1050" dirty="0">
              <a:latin typeface="Tahoma"/>
              <a:cs typeface="Tahoma"/>
            </a:endParaRPr>
          </a:p>
        </p:txBody>
      </p:sp>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5880600" y="3682080"/>
              <a:ext cx="1668240" cy="1589760"/>
            </p14:xfrm>
          </p:contentPart>
        </mc:Choice>
        <mc:Fallback xmlns="">
          <p:pic>
            <p:nvPicPr>
              <p:cNvPr id="3" name="Ink 2"/>
              <p:cNvPicPr/>
              <p:nvPr/>
            </p:nvPicPr>
            <p:blipFill>
              <a:blip r:embed="rId5"/>
              <a:stretch>
                <a:fillRect/>
              </a:stretch>
            </p:blipFill>
            <p:spPr>
              <a:xfrm>
                <a:off x="5876280" y="3679560"/>
                <a:ext cx="1675080" cy="1594800"/>
              </a:xfrm>
              <a:prstGeom prst="rect">
                <a:avLst/>
              </a:prstGeom>
            </p:spPr>
          </p:pic>
        </mc:Fallback>
      </mc:AlternateContent>
    </p:spTree>
    <p:extLst>
      <p:ext uri="{BB962C8B-B14F-4D97-AF65-F5344CB8AC3E}">
        <p14:creationId xmlns:p14="http://schemas.microsoft.com/office/powerpoint/2010/main" val="13234313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744583" y="464163"/>
            <a:ext cx="10609217" cy="199239"/>
          </a:xfrm>
          <a:prstGeom prst="rect">
            <a:avLst/>
          </a:prstGeom>
        </p:spPr>
      </p:pic>
      <p:sp>
        <p:nvSpPr>
          <p:cNvPr id="4" name="TextBox 3"/>
          <p:cNvSpPr txBox="1"/>
          <p:nvPr/>
        </p:nvSpPr>
        <p:spPr>
          <a:xfrm>
            <a:off x="838200" y="817418"/>
            <a:ext cx="10515600" cy="5527964"/>
          </a:xfrm>
          <a:prstGeom prst="rect">
            <a:avLst/>
          </a:prstGeom>
          <a:solidFill>
            <a:schemeClr val="accent6">
              <a:lumMod val="50000"/>
            </a:schemeClr>
          </a:solidFill>
        </p:spPr>
        <p:txBody>
          <a:bodyPr wrap="square" rtlCol="0">
            <a:spAutoFit/>
          </a:bodyPr>
          <a:lstStyle/>
          <a:p>
            <a:endParaRPr lang="en-US" dirty="0"/>
          </a:p>
        </p:txBody>
      </p:sp>
      <p:sp>
        <p:nvSpPr>
          <p:cNvPr id="5" name="TextBox 4"/>
          <p:cNvSpPr txBox="1"/>
          <p:nvPr/>
        </p:nvSpPr>
        <p:spPr>
          <a:xfrm>
            <a:off x="1407621" y="2665613"/>
            <a:ext cx="9376757" cy="1323439"/>
          </a:xfrm>
          <a:prstGeom prst="rect">
            <a:avLst/>
          </a:prstGeom>
          <a:noFill/>
        </p:spPr>
        <p:txBody>
          <a:bodyPr wrap="square" rtlCol="0">
            <a:spAutoFit/>
          </a:bodyPr>
          <a:lstStyle/>
          <a:p>
            <a:pPr algn="ctr"/>
            <a:r>
              <a:rPr lang="en-US" sz="4000" dirty="0">
                <a:solidFill>
                  <a:schemeClr val="bg1"/>
                </a:solidFill>
              </a:rPr>
              <a:t>Finding Confidence Intervals for Difference in Two Paired Means</a:t>
            </a:r>
          </a:p>
        </p:txBody>
      </p:sp>
      <p:sp>
        <p:nvSpPr>
          <p:cNvPr id="6" name="object 2"/>
          <p:cNvSpPr txBox="1"/>
          <p:nvPr/>
        </p:nvSpPr>
        <p:spPr>
          <a:xfrm>
            <a:off x="838200" y="294360"/>
            <a:ext cx="4184015" cy="175048"/>
          </a:xfrm>
          <a:prstGeom prst="rect">
            <a:avLst/>
          </a:prstGeom>
        </p:spPr>
        <p:txBody>
          <a:bodyPr vert="horz" wrap="square" lIns="0" tIns="1333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5"/>
              </a:spcBef>
            </a:pPr>
            <a:r>
              <a:rPr sz="1050" dirty="0">
                <a:solidFill>
                  <a:srgbClr val="698937"/>
                </a:solidFill>
                <a:latin typeface="Tahoma"/>
                <a:cs typeface="Tahoma"/>
              </a:rPr>
              <a:t>C</a:t>
            </a:r>
            <a:r>
              <a:rPr lang="en-US" sz="1050" dirty="0">
                <a:solidFill>
                  <a:srgbClr val="698937"/>
                </a:solidFill>
                <a:latin typeface="Tahoma"/>
                <a:cs typeface="Tahoma"/>
              </a:rPr>
              <a:t>S</a:t>
            </a:r>
            <a:r>
              <a:rPr sz="1050" dirty="0">
                <a:solidFill>
                  <a:srgbClr val="698937"/>
                </a:solidFill>
                <a:latin typeface="Tahoma"/>
                <a:cs typeface="Tahoma"/>
              </a:rPr>
              <a:t>E-</a:t>
            </a:r>
            <a:r>
              <a:rPr lang="en-US" sz="1050" dirty="0">
                <a:solidFill>
                  <a:srgbClr val="698937"/>
                </a:solidFill>
                <a:latin typeface="Tahoma"/>
                <a:cs typeface="Tahoma"/>
              </a:rPr>
              <a:t>422</a:t>
            </a:r>
            <a:r>
              <a:rPr sz="1050" dirty="0">
                <a:solidFill>
                  <a:srgbClr val="698937"/>
                </a:solidFill>
                <a:latin typeface="Tahoma"/>
                <a:cs typeface="Tahoma"/>
              </a:rPr>
              <a:t>: </a:t>
            </a:r>
            <a:r>
              <a:rPr lang="en-US" sz="1050" spc="-5" dirty="0">
                <a:solidFill>
                  <a:srgbClr val="698937"/>
                </a:solidFill>
                <a:latin typeface="Tahoma"/>
                <a:cs typeface="Tahoma"/>
              </a:rPr>
              <a:t>Data Analytics</a:t>
            </a:r>
            <a:endParaRPr sz="1050" dirty="0">
              <a:latin typeface="Tahoma"/>
              <a:cs typeface="Tahoma"/>
            </a:endParaRPr>
          </a:p>
        </p:txBody>
      </p:sp>
    </p:spTree>
    <p:extLst>
      <p:ext uri="{BB962C8B-B14F-4D97-AF65-F5344CB8AC3E}">
        <p14:creationId xmlns:p14="http://schemas.microsoft.com/office/powerpoint/2010/main" val="40798431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4"/>
          <p:cNvSpPr txBox="1">
            <a:spLocks/>
          </p:cNvSpPr>
          <p:nvPr/>
        </p:nvSpPr>
        <p:spPr>
          <a:xfrm>
            <a:off x="838200" y="707070"/>
            <a:ext cx="10515600" cy="614912"/>
          </a:xfrm>
          <a:prstGeom prst="rect">
            <a:avLst/>
          </a:prstGeom>
          <a:solidFill>
            <a:srgbClr val="366658"/>
          </a:solidFill>
        </p:spPr>
        <p:txBody>
          <a:bodyPr vert="horz" wrap="square" lIns="0" tIns="182245" rIns="0" bIns="0" rtlCol="0">
            <a:spAutoFit/>
          </a:bodyPr>
          <a:lstStyle>
            <a:lvl1pPr>
              <a:defRPr sz="2800" b="1" i="0">
                <a:solidFill>
                  <a:srgbClr val="B8E6CB"/>
                </a:solidFill>
                <a:latin typeface="Gill Sans MT"/>
                <a:ea typeface="+mj-ea"/>
                <a:cs typeface="Gill Sans MT"/>
              </a:defRPr>
            </a:lvl1pPr>
          </a:lstStyle>
          <a:p>
            <a:pPr lvl="0" algn="ctr">
              <a:spcBef>
                <a:spcPts val="1435"/>
              </a:spcBef>
              <a:defRPr/>
            </a:pPr>
            <a:r>
              <a:rPr lang="en-US" kern="0" spc="-5" dirty="0"/>
              <a:t>Confidence Interval dependent/Paired Samples</a:t>
            </a:r>
            <a:endParaRPr lang="en-US" sz="4000" kern="0" spc="-5" dirty="0"/>
          </a:p>
        </p:txBody>
      </p:sp>
      <p:pic>
        <p:nvPicPr>
          <p:cNvPr id="8" name="Picture 7"/>
          <p:cNvPicPr>
            <a:picLocks noChangeAspect="1"/>
          </p:cNvPicPr>
          <p:nvPr/>
        </p:nvPicPr>
        <p:blipFill>
          <a:blip r:embed="rId3"/>
          <a:stretch>
            <a:fillRect/>
          </a:stretch>
        </p:blipFill>
        <p:spPr>
          <a:xfrm>
            <a:off x="744583" y="464163"/>
            <a:ext cx="10609217" cy="199239"/>
          </a:xfrm>
          <a:prstGeom prst="rect">
            <a:avLst/>
          </a:prstGeom>
        </p:spPr>
      </p:pic>
      <p:sp>
        <p:nvSpPr>
          <p:cNvPr id="2" name="TextBox 1"/>
          <p:cNvSpPr txBox="1"/>
          <p:nvPr/>
        </p:nvSpPr>
        <p:spPr>
          <a:xfrm>
            <a:off x="838200" y="1494971"/>
            <a:ext cx="10515600" cy="3693319"/>
          </a:xfrm>
          <a:prstGeom prst="rect">
            <a:avLst/>
          </a:prstGeom>
          <a:noFill/>
        </p:spPr>
        <p:txBody>
          <a:bodyPr wrap="square" rtlCol="0">
            <a:spAutoFit/>
          </a:bodyPr>
          <a:lstStyle/>
          <a:p>
            <a:pPr marL="285750" indent="-285750">
              <a:buFont typeface="Wingdings" panose="05000000000000000000" pitchFamily="2" charset="2"/>
              <a:buChar char="§"/>
            </a:pPr>
            <a:r>
              <a:rPr lang="en-US" sz="2400" dirty="0"/>
              <a:t>In such cases, two comparison groups are dependent.</a:t>
            </a:r>
          </a:p>
          <a:p>
            <a:pPr marL="285750" indent="-285750">
              <a:buFont typeface="Wingdings" panose="05000000000000000000" pitchFamily="2" charset="2"/>
              <a:buChar char="§"/>
            </a:pPr>
            <a:r>
              <a:rPr lang="en-US" sz="2400" dirty="0"/>
              <a:t>Data are collected twice from the same participants, called repeated measures</a:t>
            </a:r>
          </a:p>
          <a:p>
            <a:pPr marL="285750" indent="-285750">
              <a:buFont typeface="Wingdings" panose="05000000000000000000" pitchFamily="2" charset="2"/>
              <a:buChar char="§"/>
            </a:pPr>
            <a:r>
              <a:rPr lang="en-US" sz="2400" dirty="0"/>
              <a:t>Example</a:t>
            </a:r>
          </a:p>
          <a:p>
            <a:pPr marL="742950" lvl="1" indent="-285750">
              <a:buFont typeface="Wingdings" panose="05000000000000000000" pitchFamily="2" charset="2"/>
              <a:buChar char="§"/>
            </a:pPr>
            <a:r>
              <a:rPr lang="en-US" sz="2400" dirty="0"/>
              <a:t>You want to compare the mean weight of same group of people before and after a diet plan. </a:t>
            </a:r>
          </a:p>
          <a:p>
            <a:pPr marL="285750" indent="-285750">
              <a:buFont typeface="Wingdings" panose="05000000000000000000" pitchFamily="2" charset="2"/>
              <a:buChar char="§"/>
            </a:pPr>
            <a:r>
              <a:rPr lang="en-US" sz="2400" dirty="0"/>
              <a:t>The  goal of these studies might be to compare the mean scores measured before and after the intervention.</a:t>
            </a:r>
          </a:p>
          <a:p>
            <a:pPr marL="285750" indent="-285750">
              <a:buFont typeface="Wingdings" panose="05000000000000000000" pitchFamily="2" charset="2"/>
              <a:buChar char="§"/>
            </a:pPr>
            <a:r>
              <a:rPr lang="en-US" sz="2400" dirty="0"/>
              <a:t>Once again we have two samples, and the goal is to compare the two means. However, the samples are related or dependent.</a:t>
            </a:r>
          </a:p>
          <a:p>
            <a:pPr lvl="1"/>
            <a:endParaRPr lang="en-US" dirty="0"/>
          </a:p>
        </p:txBody>
      </p:sp>
      <p:sp>
        <p:nvSpPr>
          <p:cNvPr id="9" name="object 2"/>
          <p:cNvSpPr txBox="1"/>
          <p:nvPr/>
        </p:nvSpPr>
        <p:spPr>
          <a:xfrm>
            <a:off x="838200" y="294360"/>
            <a:ext cx="4184015" cy="175048"/>
          </a:xfrm>
          <a:prstGeom prst="rect">
            <a:avLst/>
          </a:prstGeom>
        </p:spPr>
        <p:txBody>
          <a:bodyPr vert="horz" wrap="square" lIns="0" tIns="1333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5"/>
              </a:spcBef>
            </a:pPr>
            <a:r>
              <a:rPr sz="1050" dirty="0">
                <a:solidFill>
                  <a:srgbClr val="698937"/>
                </a:solidFill>
                <a:latin typeface="Tahoma"/>
                <a:cs typeface="Tahoma"/>
              </a:rPr>
              <a:t>C</a:t>
            </a:r>
            <a:r>
              <a:rPr lang="en-US" sz="1050" dirty="0">
                <a:solidFill>
                  <a:srgbClr val="698937"/>
                </a:solidFill>
                <a:latin typeface="Tahoma"/>
                <a:cs typeface="Tahoma"/>
              </a:rPr>
              <a:t>S</a:t>
            </a:r>
            <a:r>
              <a:rPr sz="1050" dirty="0">
                <a:solidFill>
                  <a:srgbClr val="698937"/>
                </a:solidFill>
                <a:latin typeface="Tahoma"/>
                <a:cs typeface="Tahoma"/>
              </a:rPr>
              <a:t>E-</a:t>
            </a:r>
            <a:r>
              <a:rPr lang="en-US" sz="1050" dirty="0">
                <a:solidFill>
                  <a:srgbClr val="698937"/>
                </a:solidFill>
                <a:latin typeface="Tahoma"/>
                <a:cs typeface="Tahoma"/>
              </a:rPr>
              <a:t>422</a:t>
            </a:r>
            <a:r>
              <a:rPr sz="1050" dirty="0">
                <a:solidFill>
                  <a:srgbClr val="698937"/>
                </a:solidFill>
                <a:latin typeface="Tahoma"/>
                <a:cs typeface="Tahoma"/>
              </a:rPr>
              <a:t>: </a:t>
            </a:r>
            <a:r>
              <a:rPr lang="en-US" sz="1050" spc="-5" dirty="0">
                <a:solidFill>
                  <a:srgbClr val="698937"/>
                </a:solidFill>
                <a:latin typeface="Tahoma"/>
                <a:cs typeface="Tahoma"/>
              </a:rPr>
              <a:t>Data Analytics</a:t>
            </a:r>
            <a:endParaRPr sz="1050" dirty="0">
              <a:latin typeface="Tahoma"/>
              <a:cs typeface="Tahoma"/>
            </a:endParaRPr>
          </a:p>
        </p:txBody>
      </p:sp>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7794720" y="2818080"/>
              <a:ext cx="790920" cy="53280"/>
            </p14:xfrm>
          </p:contentPart>
        </mc:Choice>
        <mc:Fallback xmlns="">
          <p:pic>
            <p:nvPicPr>
              <p:cNvPr id="3" name="Ink 2"/>
              <p:cNvPicPr/>
              <p:nvPr/>
            </p:nvPicPr>
            <p:blipFill>
              <a:blip r:embed="rId5"/>
              <a:stretch>
                <a:fillRect/>
              </a:stretch>
            </p:blipFill>
            <p:spPr>
              <a:xfrm>
                <a:off x="7792200" y="2814480"/>
                <a:ext cx="795960" cy="59400"/>
              </a:xfrm>
              <a:prstGeom prst="rect">
                <a:avLst/>
              </a:prstGeom>
            </p:spPr>
          </p:pic>
        </mc:Fallback>
      </mc:AlternateContent>
    </p:spTree>
    <p:extLst>
      <p:ext uri="{BB962C8B-B14F-4D97-AF65-F5344CB8AC3E}">
        <p14:creationId xmlns:p14="http://schemas.microsoft.com/office/powerpoint/2010/main" val="16198846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4"/>
          <p:cNvSpPr txBox="1">
            <a:spLocks/>
          </p:cNvSpPr>
          <p:nvPr/>
        </p:nvSpPr>
        <p:spPr>
          <a:xfrm>
            <a:off x="838200" y="707070"/>
            <a:ext cx="10515600" cy="614912"/>
          </a:xfrm>
          <a:prstGeom prst="rect">
            <a:avLst/>
          </a:prstGeom>
          <a:solidFill>
            <a:srgbClr val="366658"/>
          </a:solidFill>
        </p:spPr>
        <p:txBody>
          <a:bodyPr vert="horz" wrap="square" lIns="0" tIns="182245" rIns="0" bIns="0" rtlCol="0">
            <a:spAutoFit/>
          </a:bodyPr>
          <a:lstStyle>
            <a:lvl1pPr>
              <a:defRPr sz="2800" b="1" i="0">
                <a:solidFill>
                  <a:srgbClr val="B8E6CB"/>
                </a:solidFill>
                <a:latin typeface="Gill Sans MT"/>
                <a:ea typeface="+mj-ea"/>
                <a:cs typeface="Gill Sans MT"/>
              </a:defRPr>
            </a:lvl1pPr>
          </a:lstStyle>
          <a:p>
            <a:pPr lvl="0" algn="ctr">
              <a:spcBef>
                <a:spcPts val="1435"/>
              </a:spcBef>
              <a:defRPr/>
            </a:pPr>
            <a:r>
              <a:rPr lang="en-US" kern="0" spc="-5" dirty="0"/>
              <a:t>Unit of Analysis</a:t>
            </a:r>
            <a:endParaRPr lang="en-US" sz="4000" kern="0" spc="-5" dirty="0"/>
          </a:p>
        </p:txBody>
      </p:sp>
      <p:pic>
        <p:nvPicPr>
          <p:cNvPr id="8" name="Picture 7"/>
          <p:cNvPicPr>
            <a:picLocks noChangeAspect="1"/>
          </p:cNvPicPr>
          <p:nvPr/>
        </p:nvPicPr>
        <p:blipFill>
          <a:blip r:embed="rId3"/>
          <a:stretch>
            <a:fillRect/>
          </a:stretch>
        </p:blipFill>
        <p:spPr>
          <a:xfrm>
            <a:off x="744583" y="464163"/>
            <a:ext cx="10609217" cy="199239"/>
          </a:xfrm>
          <a:prstGeom prst="rect">
            <a:avLst/>
          </a:prstGeom>
        </p:spPr>
      </p:pic>
      <p:sp>
        <p:nvSpPr>
          <p:cNvPr id="2" name="TextBox 1"/>
          <p:cNvSpPr txBox="1"/>
          <p:nvPr/>
        </p:nvSpPr>
        <p:spPr>
          <a:xfrm>
            <a:off x="838200" y="1494971"/>
            <a:ext cx="10515600" cy="2215991"/>
          </a:xfrm>
          <a:prstGeom prst="rect">
            <a:avLst/>
          </a:prstGeom>
          <a:noFill/>
        </p:spPr>
        <p:txBody>
          <a:bodyPr wrap="square" rtlCol="0">
            <a:spAutoFit/>
          </a:bodyPr>
          <a:lstStyle/>
          <a:p>
            <a:pPr marL="285750" indent="-285750">
              <a:buFont typeface="Wingdings" panose="05000000000000000000" pitchFamily="2" charset="2"/>
              <a:buChar char="§"/>
            </a:pPr>
            <a:r>
              <a:rPr lang="en-US" sz="2400" dirty="0"/>
              <a:t>It is import to appropriately identify the unit of analysis</a:t>
            </a:r>
          </a:p>
          <a:p>
            <a:pPr marL="742950" lvl="1" indent="-285750">
              <a:buFont typeface="Wingdings" panose="05000000000000000000" pitchFamily="2" charset="2"/>
              <a:buChar char="§"/>
            </a:pPr>
            <a:r>
              <a:rPr lang="en-US" sz="2400" dirty="0"/>
              <a:t>In the </a:t>
            </a:r>
            <a:r>
              <a:rPr lang="en-US" sz="2400" b="1" dirty="0"/>
              <a:t>one sample </a:t>
            </a:r>
            <a:r>
              <a:rPr lang="en-US" sz="2400" dirty="0"/>
              <a:t>and </a:t>
            </a:r>
            <a:r>
              <a:rPr lang="en-US" sz="2400" b="1" dirty="0"/>
              <a:t>two independent samples </a:t>
            </a:r>
            <a:r>
              <a:rPr lang="en-US" sz="2400" dirty="0"/>
              <a:t>applications </a:t>
            </a:r>
            <a:r>
              <a:rPr lang="en-US" sz="2400" b="1" dirty="0"/>
              <a:t>participants</a:t>
            </a:r>
            <a:r>
              <a:rPr lang="en-US" sz="2400" dirty="0"/>
              <a:t> are the units of analysis.</a:t>
            </a:r>
          </a:p>
          <a:p>
            <a:pPr marL="742950" lvl="1" indent="-285750">
              <a:buFont typeface="Wingdings" panose="05000000000000000000" pitchFamily="2" charset="2"/>
              <a:buChar char="§"/>
            </a:pPr>
            <a:r>
              <a:rPr lang="en-US" sz="2400" dirty="0"/>
              <a:t>However, with </a:t>
            </a:r>
            <a:r>
              <a:rPr lang="en-US" sz="2000" b="1" dirty="0"/>
              <a:t>two dependent samples</a:t>
            </a:r>
            <a:r>
              <a:rPr lang="en-US" sz="2400" dirty="0"/>
              <a:t> application, the</a:t>
            </a:r>
            <a:r>
              <a:rPr lang="en-US" sz="2400" b="1" i="1" dirty="0"/>
              <a:t> pair is the unit</a:t>
            </a:r>
            <a:r>
              <a:rPr lang="en-US" sz="2400" dirty="0"/>
              <a:t> (and not the number of measurements which is twice the number of units).</a:t>
            </a:r>
          </a:p>
          <a:p>
            <a:pPr lvl="1"/>
            <a:endParaRPr lang="en-US" dirty="0"/>
          </a:p>
        </p:txBody>
      </p:sp>
      <p:sp>
        <p:nvSpPr>
          <p:cNvPr id="9" name="object 2"/>
          <p:cNvSpPr txBox="1"/>
          <p:nvPr/>
        </p:nvSpPr>
        <p:spPr>
          <a:xfrm>
            <a:off x="838200" y="294360"/>
            <a:ext cx="4184015" cy="175048"/>
          </a:xfrm>
          <a:prstGeom prst="rect">
            <a:avLst/>
          </a:prstGeom>
        </p:spPr>
        <p:txBody>
          <a:bodyPr vert="horz" wrap="square" lIns="0" tIns="1333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5"/>
              </a:spcBef>
            </a:pPr>
            <a:r>
              <a:rPr sz="1050" dirty="0">
                <a:solidFill>
                  <a:srgbClr val="698937"/>
                </a:solidFill>
                <a:latin typeface="Tahoma"/>
                <a:cs typeface="Tahoma"/>
              </a:rPr>
              <a:t>C</a:t>
            </a:r>
            <a:r>
              <a:rPr lang="en-US" sz="1050" dirty="0">
                <a:solidFill>
                  <a:srgbClr val="698937"/>
                </a:solidFill>
                <a:latin typeface="Tahoma"/>
                <a:cs typeface="Tahoma"/>
              </a:rPr>
              <a:t>S</a:t>
            </a:r>
            <a:r>
              <a:rPr sz="1050" dirty="0">
                <a:solidFill>
                  <a:srgbClr val="698937"/>
                </a:solidFill>
                <a:latin typeface="Tahoma"/>
                <a:cs typeface="Tahoma"/>
              </a:rPr>
              <a:t>E-</a:t>
            </a:r>
            <a:r>
              <a:rPr lang="en-US" sz="1050" dirty="0">
                <a:solidFill>
                  <a:srgbClr val="698937"/>
                </a:solidFill>
                <a:latin typeface="Tahoma"/>
                <a:cs typeface="Tahoma"/>
              </a:rPr>
              <a:t>422</a:t>
            </a:r>
            <a:r>
              <a:rPr sz="1050" dirty="0">
                <a:solidFill>
                  <a:srgbClr val="698937"/>
                </a:solidFill>
                <a:latin typeface="Tahoma"/>
                <a:cs typeface="Tahoma"/>
              </a:rPr>
              <a:t>: </a:t>
            </a:r>
            <a:r>
              <a:rPr lang="en-US" sz="1050" spc="-5" dirty="0">
                <a:solidFill>
                  <a:srgbClr val="698937"/>
                </a:solidFill>
                <a:latin typeface="Tahoma"/>
                <a:cs typeface="Tahoma"/>
              </a:rPr>
              <a:t>Data Analytics</a:t>
            </a:r>
            <a:endParaRPr sz="1050" dirty="0">
              <a:latin typeface="Tahoma"/>
              <a:cs typeface="Tahoma"/>
            </a:endParaRPr>
          </a:p>
        </p:txBody>
      </p:sp>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3832920" y="2156400"/>
              <a:ext cx="5545440" cy="4612320"/>
            </p14:xfrm>
          </p:contentPart>
        </mc:Choice>
        <mc:Fallback xmlns="">
          <p:pic>
            <p:nvPicPr>
              <p:cNvPr id="3" name="Ink 2"/>
              <p:cNvPicPr/>
              <p:nvPr/>
            </p:nvPicPr>
            <p:blipFill>
              <a:blip r:embed="rId5"/>
              <a:stretch>
                <a:fillRect/>
              </a:stretch>
            </p:blipFill>
            <p:spPr>
              <a:xfrm>
                <a:off x="3827880" y="2151720"/>
                <a:ext cx="5554800" cy="4621680"/>
              </a:xfrm>
              <a:prstGeom prst="rect">
                <a:avLst/>
              </a:prstGeom>
            </p:spPr>
          </p:pic>
        </mc:Fallback>
      </mc:AlternateContent>
    </p:spTree>
    <p:extLst>
      <p:ext uri="{BB962C8B-B14F-4D97-AF65-F5344CB8AC3E}">
        <p14:creationId xmlns:p14="http://schemas.microsoft.com/office/powerpoint/2010/main" val="25506999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4"/>
          <p:cNvSpPr txBox="1">
            <a:spLocks/>
          </p:cNvSpPr>
          <p:nvPr/>
        </p:nvSpPr>
        <p:spPr>
          <a:xfrm>
            <a:off x="838200" y="707070"/>
            <a:ext cx="10515600" cy="614912"/>
          </a:xfrm>
          <a:prstGeom prst="rect">
            <a:avLst/>
          </a:prstGeom>
          <a:solidFill>
            <a:srgbClr val="366658"/>
          </a:solidFill>
        </p:spPr>
        <p:txBody>
          <a:bodyPr vert="horz" wrap="square" lIns="0" tIns="182245" rIns="0" bIns="0" rtlCol="0">
            <a:spAutoFit/>
          </a:bodyPr>
          <a:lstStyle>
            <a:lvl1pPr>
              <a:defRPr sz="2800" b="1" i="0">
                <a:solidFill>
                  <a:srgbClr val="B8E6CB"/>
                </a:solidFill>
                <a:latin typeface="Gill Sans MT"/>
                <a:ea typeface="+mj-ea"/>
                <a:cs typeface="Gill Sans MT"/>
              </a:defRPr>
            </a:lvl1pPr>
          </a:lstStyle>
          <a:p>
            <a:pPr lvl="0" algn="ctr">
              <a:spcBef>
                <a:spcPts val="1435"/>
              </a:spcBef>
              <a:defRPr/>
            </a:pPr>
            <a:r>
              <a:rPr lang="en-US" kern="0" spc="-5" dirty="0"/>
              <a:t>Confidence Interval dependent/Paired Samples</a:t>
            </a:r>
            <a:endParaRPr lang="en-US" sz="4000" kern="0" spc="-5" dirty="0"/>
          </a:p>
        </p:txBody>
      </p:sp>
      <p:pic>
        <p:nvPicPr>
          <p:cNvPr id="8" name="Picture 7"/>
          <p:cNvPicPr>
            <a:picLocks noChangeAspect="1"/>
          </p:cNvPicPr>
          <p:nvPr/>
        </p:nvPicPr>
        <p:blipFill>
          <a:blip r:embed="rId3"/>
          <a:stretch>
            <a:fillRect/>
          </a:stretch>
        </p:blipFill>
        <p:spPr>
          <a:xfrm>
            <a:off x="744583" y="464163"/>
            <a:ext cx="10609217" cy="199239"/>
          </a:xfrm>
          <a:prstGeom prst="rect">
            <a:avLst/>
          </a:prstGeom>
        </p:spPr>
      </p:pic>
      <p:sp>
        <p:nvSpPr>
          <p:cNvPr id="2" name="TextBox 1"/>
          <p:cNvSpPr txBox="1"/>
          <p:nvPr/>
        </p:nvSpPr>
        <p:spPr>
          <a:xfrm>
            <a:off x="838200" y="1494971"/>
            <a:ext cx="10515600" cy="1908215"/>
          </a:xfrm>
          <a:prstGeom prst="rect">
            <a:avLst/>
          </a:prstGeom>
          <a:noFill/>
        </p:spPr>
        <p:txBody>
          <a:bodyPr wrap="square" rtlCol="0">
            <a:spAutoFit/>
          </a:bodyPr>
          <a:lstStyle/>
          <a:p>
            <a:pPr marL="285750" indent="-285750">
              <a:buFont typeface="Wingdings" panose="05000000000000000000" pitchFamily="2" charset="2"/>
              <a:buChar char="§"/>
            </a:pPr>
            <a:r>
              <a:rPr lang="en-US" sz="2000" dirty="0"/>
              <a:t>The parameter of interest is the mean difference, </a:t>
            </a:r>
            <a:r>
              <a:rPr lang="en-US" sz="2000" dirty="0" err="1"/>
              <a:t>μ</a:t>
            </a:r>
            <a:r>
              <a:rPr lang="en-US" sz="2000" baseline="-25000" dirty="0" err="1"/>
              <a:t>d</a:t>
            </a:r>
            <a:endParaRPr lang="en-US" sz="2000" baseline="-25000" dirty="0"/>
          </a:p>
          <a:p>
            <a:pPr marL="285750" indent="-285750">
              <a:buFont typeface="Wingdings" panose="05000000000000000000" pitchFamily="2" charset="2"/>
              <a:buChar char="§"/>
            </a:pPr>
            <a:r>
              <a:rPr lang="en-US" sz="2000" dirty="0"/>
              <a:t>We compute the sample size (which in this case is the number of distinct participants or distinct pairs), the mean (     ) and standard deviation (</a:t>
            </a:r>
            <a:r>
              <a:rPr lang="en-US" sz="2000" dirty="0" err="1"/>
              <a:t>s</a:t>
            </a:r>
            <a:r>
              <a:rPr lang="en-US" sz="2000" baseline="-25000" dirty="0" err="1"/>
              <a:t>d</a:t>
            </a:r>
            <a:r>
              <a:rPr lang="en-US" sz="2000" dirty="0"/>
              <a:t> )of the </a:t>
            </a:r>
            <a:r>
              <a:rPr lang="en-US" sz="2000" b="1" i="1" dirty="0"/>
              <a:t>difference scores.</a:t>
            </a:r>
          </a:p>
          <a:p>
            <a:pPr marL="285750" indent="-285750">
              <a:buFont typeface="Wingdings" panose="05000000000000000000" pitchFamily="2" charset="2"/>
              <a:buChar char="§"/>
            </a:pPr>
            <a:endParaRPr lang="en-US" sz="2000" b="1" i="1" dirty="0"/>
          </a:p>
          <a:p>
            <a:pPr marL="285750" indent="-285750">
              <a:buFont typeface="Wingdings" panose="05000000000000000000" pitchFamily="2" charset="2"/>
              <a:buChar char="§"/>
            </a:pPr>
            <a:endParaRPr lang="en-US" sz="2000" dirty="0"/>
          </a:p>
          <a:p>
            <a:pPr lvl="1"/>
            <a:endParaRPr lang="en-US" dirty="0"/>
          </a:p>
        </p:txBody>
      </p:sp>
      <p:pic>
        <p:nvPicPr>
          <p:cNvPr id="5" name="Picture 4"/>
          <p:cNvPicPr>
            <a:picLocks noChangeAspect="1"/>
          </p:cNvPicPr>
          <p:nvPr/>
        </p:nvPicPr>
        <p:blipFill>
          <a:blip r:embed="rId4"/>
          <a:stretch>
            <a:fillRect/>
          </a:stretch>
        </p:blipFill>
        <p:spPr>
          <a:xfrm>
            <a:off x="3046321" y="2157077"/>
            <a:ext cx="266700" cy="276225"/>
          </a:xfrm>
          <a:prstGeom prst="rect">
            <a:avLst/>
          </a:prstGeom>
        </p:spPr>
      </p:pic>
      <p:pic>
        <p:nvPicPr>
          <p:cNvPr id="9" name="Picture 8"/>
          <p:cNvPicPr>
            <a:picLocks noChangeAspect="1"/>
          </p:cNvPicPr>
          <p:nvPr/>
        </p:nvPicPr>
        <p:blipFill>
          <a:blip r:embed="rId5"/>
          <a:stretch>
            <a:fillRect/>
          </a:stretch>
        </p:blipFill>
        <p:spPr>
          <a:xfrm>
            <a:off x="1058081" y="2852644"/>
            <a:ext cx="3976480" cy="14470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p:cNvPicPr>
            <a:picLocks noChangeAspect="1"/>
          </p:cNvPicPr>
          <p:nvPr/>
        </p:nvPicPr>
        <p:blipFill>
          <a:blip r:embed="rId6"/>
          <a:stretch>
            <a:fillRect/>
          </a:stretch>
        </p:blipFill>
        <p:spPr>
          <a:xfrm>
            <a:off x="1058082" y="5076452"/>
            <a:ext cx="3976479" cy="13712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p:cNvPicPr>
            <a:picLocks noChangeAspect="1"/>
          </p:cNvPicPr>
          <p:nvPr/>
        </p:nvPicPr>
        <p:blipFill>
          <a:blip r:embed="rId7"/>
          <a:stretch>
            <a:fillRect/>
          </a:stretch>
        </p:blipFill>
        <p:spPr>
          <a:xfrm>
            <a:off x="6348327" y="3557106"/>
            <a:ext cx="3691707" cy="13654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object 2"/>
          <p:cNvSpPr txBox="1"/>
          <p:nvPr/>
        </p:nvSpPr>
        <p:spPr>
          <a:xfrm>
            <a:off x="838200" y="294360"/>
            <a:ext cx="4184015" cy="175048"/>
          </a:xfrm>
          <a:prstGeom prst="rect">
            <a:avLst/>
          </a:prstGeom>
        </p:spPr>
        <p:txBody>
          <a:bodyPr vert="horz" wrap="square" lIns="0" tIns="1333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5"/>
              </a:spcBef>
            </a:pPr>
            <a:r>
              <a:rPr sz="1050" dirty="0">
                <a:solidFill>
                  <a:srgbClr val="698937"/>
                </a:solidFill>
                <a:latin typeface="Tahoma"/>
                <a:cs typeface="Tahoma"/>
              </a:rPr>
              <a:t>C</a:t>
            </a:r>
            <a:r>
              <a:rPr lang="en-US" sz="1050" dirty="0">
                <a:solidFill>
                  <a:srgbClr val="698937"/>
                </a:solidFill>
                <a:latin typeface="Tahoma"/>
                <a:cs typeface="Tahoma"/>
              </a:rPr>
              <a:t>S</a:t>
            </a:r>
            <a:r>
              <a:rPr sz="1050" dirty="0">
                <a:solidFill>
                  <a:srgbClr val="698937"/>
                </a:solidFill>
                <a:latin typeface="Tahoma"/>
                <a:cs typeface="Tahoma"/>
              </a:rPr>
              <a:t>E-</a:t>
            </a:r>
            <a:r>
              <a:rPr lang="en-US" sz="1050" dirty="0">
                <a:solidFill>
                  <a:srgbClr val="698937"/>
                </a:solidFill>
                <a:latin typeface="Tahoma"/>
                <a:cs typeface="Tahoma"/>
              </a:rPr>
              <a:t>422</a:t>
            </a:r>
            <a:r>
              <a:rPr sz="1050" dirty="0">
                <a:solidFill>
                  <a:srgbClr val="698937"/>
                </a:solidFill>
                <a:latin typeface="Tahoma"/>
                <a:cs typeface="Tahoma"/>
              </a:rPr>
              <a:t>: </a:t>
            </a:r>
            <a:r>
              <a:rPr lang="en-US" sz="1050" spc="-5" dirty="0">
                <a:solidFill>
                  <a:srgbClr val="698937"/>
                </a:solidFill>
                <a:latin typeface="Tahoma"/>
                <a:cs typeface="Tahoma"/>
              </a:rPr>
              <a:t>Data Analytics</a:t>
            </a:r>
            <a:endParaRPr sz="1050" dirty="0">
              <a:latin typeface="Tahoma"/>
              <a:cs typeface="Tahoma"/>
            </a:endParaRPr>
          </a:p>
        </p:txBody>
      </p:sp>
      <mc:AlternateContent xmlns:mc="http://schemas.openxmlformats.org/markup-compatibility/2006" xmlns:p14="http://schemas.microsoft.com/office/powerpoint/2010/main">
        <mc:Choice Requires="p14">
          <p:contentPart p14:bwMode="auto" r:id="rId8">
            <p14:nvContentPartPr>
              <p14:cNvPr id="3" name="Ink 2"/>
              <p14:cNvContentPartPr/>
              <p14:nvPr/>
            </p14:nvContentPartPr>
            <p14:xfrm>
              <a:off x="1893240" y="3384360"/>
              <a:ext cx="196560" cy="2536560"/>
            </p14:xfrm>
          </p:contentPart>
        </mc:Choice>
        <mc:Fallback xmlns="">
          <p:pic>
            <p:nvPicPr>
              <p:cNvPr id="3" name="Ink 2"/>
              <p:cNvPicPr/>
              <p:nvPr/>
            </p:nvPicPr>
            <p:blipFill>
              <a:blip r:embed="rId9"/>
              <a:stretch>
                <a:fillRect/>
              </a:stretch>
            </p:blipFill>
            <p:spPr>
              <a:xfrm>
                <a:off x="1883880" y="3375000"/>
                <a:ext cx="215280" cy="2555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 name="Ink 3"/>
              <p14:cNvContentPartPr/>
              <p14:nvPr/>
            </p14:nvContentPartPr>
            <p14:xfrm>
              <a:off x="6950160" y="2455560"/>
              <a:ext cx="3756240" cy="847440"/>
            </p14:xfrm>
          </p:contentPart>
        </mc:Choice>
        <mc:Fallback xmlns="">
          <p:pic>
            <p:nvPicPr>
              <p:cNvPr id="4" name="Ink 3"/>
              <p:cNvPicPr/>
              <p:nvPr/>
            </p:nvPicPr>
            <p:blipFill>
              <a:blip r:embed="rId11"/>
              <a:stretch>
                <a:fillRect/>
              </a:stretch>
            </p:blipFill>
            <p:spPr>
              <a:xfrm>
                <a:off x="6947640" y="2448720"/>
                <a:ext cx="3767040" cy="857520"/>
              </a:xfrm>
              <a:prstGeom prst="rect">
                <a:avLst/>
              </a:prstGeom>
            </p:spPr>
          </p:pic>
        </mc:Fallback>
      </mc:AlternateContent>
    </p:spTree>
    <p:extLst>
      <p:ext uri="{BB962C8B-B14F-4D97-AF65-F5344CB8AC3E}">
        <p14:creationId xmlns:p14="http://schemas.microsoft.com/office/powerpoint/2010/main" val="3511487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4"/>
          <p:cNvSpPr txBox="1">
            <a:spLocks/>
          </p:cNvSpPr>
          <p:nvPr/>
        </p:nvSpPr>
        <p:spPr>
          <a:xfrm>
            <a:off x="838200" y="707070"/>
            <a:ext cx="10515600" cy="614912"/>
          </a:xfrm>
          <a:prstGeom prst="rect">
            <a:avLst/>
          </a:prstGeom>
          <a:solidFill>
            <a:srgbClr val="366658"/>
          </a:solidFill>
        </p:spPr>
        <p:txBody>
          <a:bodyPr vert="horz" wrap="square" lIns="0" tIns="182245" rIns="0" bIns="0" rtlCol="0">
            <a:spAutoFit/>
          </a:bodyPr>
          <a:lstStyle>
            <a:lvl1pPr>
              <a:defRPr sz="2800" b="1" i="0">
                <a:solidFill>
                  <a:srgbClr val="B8E6CB"/>
                </a:solidFill>
                <a:latin typeface="Gill Sans MT"/>
                <a:ea typeface="+mj-ea"/>
                <a:cs typeface="Gill Sans MT"/>
              </a:defRPr>
            </a:lvl1pPr>
          </a:lstStyle>
          <a:p>
            <a:pPr lvl="0" algn="ctr">
              <a:spcBef>
                <a:spcPts val="1435"/>
              </a:spcBef>
              <a:defRPr/>
            </a:pPr>
            <a:r>
              <a:rPr lang="en-US" kern="0" spc="-5" dirty="0"/>
              <a:t>Example 3</a:t>
            </a:r>
            <a:endParaRPr lang="en-US" sz="4000" kern="0" spc="-5" dirty="0"/>
          </a:p>
        </p:txBody>
      </p:sp>
      <p:pic>
        <p:nvPicPr>
          <p:cNvPr id="8" name="Picture 7"/>
          <p:cNvPicPr>
            <a:picLocks noChangeAspect="1"/>
          </p:cNvPicPr>
          <p:nvPr/>
        </p:nvPicPr>
        <p:blipFill>
          <a:blip r:embed="rId3"/>
          <a:stretch>
            <a:fillRect/>
          </a:stretch>
        </p:blipFill>
        <p:spPr>
          <a:xfrm>
            <a:off x="744583" y="464163"/>
            <a:ext cx="10609217" cy="199239"/>
          </a:xfrm>
          <a:prstGeom prst="rect">
            <a:avLst/>
          </a:prstGeom>
        </p:spPr>
      </p:pic>
      <p:sp>
        <p:nvSpPr>
          <p:cNvPr id="2" name="TextBox 1"/>
          <p:cNvSpPr txBox="1"/>
          <p:nvPr/>
        </p:nvSpPr>
        <p:spPr>
          <a:xfrm>
            <a:off x="838200" y="1494971"/>
            <a:ext cx="10515600" cy="400110"/>
          </a:xfrm>
          <a:prstGeom prst="rect">
            <a:avLst/>
          </a:prstGeom>
          <a:noFill/>
        </p:spPr>
        <p:txBody>
          <a:bodyPr wrap="square" rtlCol="0">
            <a:spAutoFit/>
          </a:bodyPr>
          <a:lstStyle/>
          <a:p>
            <a:endParaRPr lang="en-US" sz="2000" dirty="0"/>
          </a:p>
        </p:txBody>
      </p:sp>
      <p:sp>
        <p:nvSpPr>
          <p:cNvPr id="5" name="TextBox 4"/>
          <p:cNvSpPr txBox="1"/>
          <p:nvPr/>
        </p:nvSpPr>
        <p:spPr>
          <a:xfrm>
            <a:off x="838200" y="1494971"/>
            <a:ext cx="10515600" cy="1015663"/>
          </a:xfrm>
          <a:prstGeom prst="rect">
            <a:avLst/>
          </a:prstGeom>
          <a:noFill/>
        </p:spPr>
        <p:txBody>
          <a:bodyPr wrap="square" rtlCol="0">
            <a:spAutoFit/>
          </a:bodyPr>
          <a:lstStyle/>
          <a:p>
            <a:pPr marL="342900" indent="-342900">
              <a:buFont typeface="Wingdings" panose="05000000000000000000" pitchFamily="2" charset="2"/>
              <a:buChar char="§"/>
            </a:pPr>
            <a:r>
              <a:rPr lang="en-US" sz="2000" dirty="0"/>
              <a:t>Table below shows 4 years BP data for 15 participants.</a:t>
            </a:r>
          </a:p>
          <a:p>
            <a:pPr marL="342900" indent="-342900">
              <a:buFont typeface="Wingdings" panose="05000000000000000000" pitchFamily="2" charset="2"/>
              <a:buChar char="§"/>
            </a:pPr>
            <a:r>
              <a:rPr lang="en-US" sz="2000" dirty="0"/>
              <a:t>Find CI for mean difference over 4 years with 95% confidence level</a:t>
            </a:r>
          </a:p>
          <a:p>
            <a:endParaRPr lang="en-US" sz="2000" dirty="0"/>
          </a:p>
        </p:txBody>
      </p:sp>
      <p:pic>
        <p:nvPicPr>
          <p:cNvPr id="3" name="Picture 2"/>
          <p:cNvPicPr>
            <a:picLocks noChangeAspect="1"/>
          </p:cNvPicPr>
          <p:nvPr/>
        </p:nvPicPr>
        <p:blipFill>
          <a:blip r:embed="rId4"/>
          <a:stretch>
            <a:fillRect/>
          </a:stretch>
        </p:blipFill>
        <p:spPr>
          <a:xfrm>
            <a:off x="3135086" y="2178147"/>
            <a:ext cx="6212113" cy="4679853"/>
          </a:xfrm>
          <a:prstGeom prst="rect">
            <a:avLst/>
          </a:prstGeom>
        </p:spPr>
      </p:pic>
      <p:sp>
        <p:nvSpPr>
          <p:cNvPr id="9" name="object 2"/>
          <p:cNvSpPr txBox="1"/>
          <p:nvPr/>
        </p:nvSpPr>
        <p:spPr>
          <a:xfrm>
            <a:off x="838200" y="294360"/>
            <a:ext cx="4184015" cy="175048"/>
          </a:xfrm>
          <a:prstGeom prst="rect">
            <a:avLst/>
          </a:prstGeom>
        </p:spPr>
        <p:txBody>
          <a:bodyPr vert="horz" wrap="square" lIns="0" tIns="1333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5"/>
              </a:spcBef>
            </a:pPr>
            <a:r>
              <a:rPr sz="1050" dirty="0">
                <a:solidFill>
                  <a:srgbClr val="698937"/>
                </a:solidFill>
                <a:latin typeface="Tahoma"/>
                <a:cs typeface="Tahoma"/>
              </a:rPr>
              <a:t>C</a:t>
            </a:r>
            <a:r>
              <a:rPr lang="en-US" sz="1050" dirty="0">
                <a:solidFill>
                  <a:srgbClr val="698937"/>
                </a:solidFill>
                <a:latin typeface="Tahoma"/>
                <a:cs typeface="Tahoma"/>
              </a:rPr>
              <a:t>S</a:t>
            </a:r>
            <a:r>
              <a:rPr sz="1050" dirty="0">
                <a:solidFill>
                  <a:srgbClr val="698937"/>
                </a:solidFill>
                <a:latin typeface="Tahoma"/>
                <a:cs typeface="Tahoma"/>
              </a:rPr>
              <a:t>E-</a:t>
            </a:r>
            <a:r>
              <a:rPr lang="en-US" sz="1050" dirty="0">
                <a:solidFill>
                  <a:srgbClr val="698937"/>
                </a:solidFill>
                <a:latin typeface="Tahoma"/>
                <a:cs typeface="Tahoma"/>
              </a:rPr>
              <a:t>422</a:t>
            </a:r>
            <a:r>
              <a:rPr sz="1050" dirty="0">
                <a:solidFill>
                  <a:srgbClr val="698937"/>
                </a:solidFill>
                <a:latin typeface="Tahoma"/>
                <a:cs typeface="Tahoma"/>
              </a:rPr>
              <a:t>: </a:t>
            </a:r>
            <a:r>
              <a:rPr lang="en-US" sz="1050" spc="-5" dirty="0">
                <a:solidFill>
                  <a:srgbClr val="698937"/>
                </a:solidFill>
                <a:latin typeface="Tahoma"/>
                <a:cs typeface="Tahoma"/>
              </a:rPr>
              <a:t>Data Analytics</a:t>
            </a:r>
            <a:endParaRPr sz="1050" dirty="0">
              <a:latin typeface="Tahoma"/>
              <a:cs typeface="Tahoma"/>
            </a:endParaRPr>
          </a:p>
        </p:txBody>
      </p:sp>
      <mc:AlternateContent xmlns:mc="http://schemas.openxmlformats.org/markup-compatibility/2006" xmlns:p14="http://schemas.microsoft.com/office/powerpoint/2010/main">
        <mc:Choice Requires="p14">
          <p:contentPart p14:bwMode="auto" r:id="rId5">
            <p14:nvContentPartPr>
              <p14:cNvPr id="4" name="Ink 3"/>
              <p14:cNvContentPartPr/>
              <p14:nvPr/>
            </p14:nvContentPartPr>
            <p14:xfrm>
              <a:off x="6375600" y="2561400"/>
              <a:ext cx="4830120" cy="1648440"/>
            </p14:xfrm>
          </p:contentPart>
        </mc:Choice>
        <mc:Fallback xmlns="">
          <p:pic>
            <p:nvPicPr>
              <p:cNvPr id="4" name="Ink 3"/>
              <p:cNvPicPr/>
              <p:nvPr/>
            </p:nvPicPr>
            <p:blipFill>
              <a:blip r:embed="rId6"/>
              <a:stretch>
                <a:fillRect/>
              </a:stretch>
            </p:blipFill>
            <p:spPr>
              <a:xfrm>
                <a:off x="6373080" y="2558520"/>
                <a:ext cx="4838760" cy="1657080"/>
              </a:xfrm>
              <a:prstGeom prst="rect">
                <a:avLst/>
              </a:prstGeom>
            </p:spPr>
          </p:pic>
        </mc:Fallback>
      </mc:AlternateContent>
    </p:spTree>
    <p:extLst>
      <p:ext uri="{BB962C8B-B14F-4D97-AF65-F5344CB8AC3E}">
        <p14:creationId xmlns:p14="http://schemas.microsoft.com/office/powerpoint/2010/main" val="24829536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4"/>
          <p:cNvSpPr txBox="1">
            <a:spLocks/>
          </p:cNvSpPr>
          <p:nvPr/>
        </p:nvSpPr>
        <p:spPr>
          <a:xfrm>
            <a:off x="838200" y="707070"/>
            <a:ext cx="10515600" cy="614912"/>
          </a:xfrm>
          <a:prstGeom prst="rect">
            <a:avLst/>
          </a:prstGeom>
          <a:solidFill>
            <a:srgbClr val="366658"/>
          </a:solidFill>
        </p:spPr>
        <p:txBody>
          <a:bodyPr vert="horz" wrap="square" lIns="0" tIns="182245" rIns="0" bIns="0" rtlCol="0">
            <a:spAutoFit/>
          </a:bodyPr>
          <a:lstStyle>
            <a:lvl1pPr>
              <a:defRPr sz="2800" b="1" i="0">
                <a:solidFill>
                  <a:srgbClr val="B8E6CB"/>
                </a:solidFill>
                <a:latin typeface="Gill Sans MT"/>
                <a:ea typeface="+mj-ea"/>
                <a:cs typeface="Gill Sans MT"/>
              </a:defRPr>
            </a:lvl1pPr>
          </a:lstStyle>
          <a:p>
            <a:pPr lvl="0" algn="ctr">
              <a:spcBef>
                <a:spcPts val="1435"/>
              </a:spcBef>
              <a:defRPr/>
            </a:pPr>
            <a:r>
              <a:rPr lang="en-US" kern="0" spc="-5" dirty="0"/>
              <a:t>Example 3</a:t>
            </a:r>
            <a:endParaRPr lang="en-US" sz="4000" kern="0" spc="-5" dirty="0"/>
          </a:p>
        </p:txBody>
      </p:sp>
      <p:pic>
        <p:nvPicPr>
          <p:cNvPr id="8" name="Picture 7"/>
          <p:cNvPicPr>
            <a:picLocks noChangeAspect="1"/>
          </p:cNvPicPr>
          <p:nvPr/>
        </p:nvPicPr>
        <p:blipFill>
          <a:blip r:embed="rId3"/>
          <a:stretch>
            <a:fillRect/>
          </a:stretch>
        </p:blipFill>
        <p:spPr>
          <a:xfrm>
            <a:off x="744583" y="464163"/>
            <a:ext cx="10609217" cy="199239"/>
          </a:xfrm>
          <a:prstGeom prst="rect">
            <a:avLst/>
          </a:prstGeom>
        </p:spPr>
      </p:pic>
      <p:sp>
        <p:nvSpPr>
          <p:cNvPr id="2" name="TextBox 1"/>
          <p:cNvSpPr txBox="1"/>
          <p:nvPr/>
        </p:nvSpPr>
        <p:spPr>
          <a:xfrm>
            <a:off x="838200" y="1494971"/>
            <a:ext cx="10515600" cy="400110"/>
          </a:xfrm>
          <a:prstGeom prst="rect">
            <a:avLst/>
          </a:prstGeom>
          <a:noFill/>
        </p:spPr>
        <p:txBody>
          <a:bodyPr wrap="square" rtlCol="0">
            <a:spAutoFit/>
          </a:bodyPr>
          <a:lstStyle/>
          <a:p>
            <a:endParaRPr lang="en-US" sz="2000" dirty="0"/>
          </a:p>
        </p:txBody>
      </p:sp>
      <p:sp>
        <p:nvSpPr>
          <p:cNvPr id="5" name="TextBox 4"/>
          <p:cNvSpPr txBox="1"/>
          <p:nvPr/>
        </p:nvSpPr>
        <p:spPr>
          <a:xfrm>
            <a:off x="838200" y="1494971"/>
            <a:ext cx="10515600" cy="400110"/>
          </a:xfrm>
          <a:prstGeom prst="rect">
            <a:avLst/>
          </a:prstGeom>
          <a:noFill/>
        </p:spPr>
        <p:txBody>
          <a:bodyPr wrap="square" rtlCol="0">
            <a:spAutoFit/>
          </a:bodyPr>
          <a:lstStyle/>
          <a:p>
            <a:endParaRPr lang="en-US" sz="2000" dirty="0"/>
          </a:p>
        </p:txBody>
      </p:sp>
      <p:pic>
        <p:nvPicPr>
          <p:cNvPr id="4" name="Picture 3"/>
          <p:cNvPicPr>
            <a:picLocks noChangeAspect="1"/>
          </p:cNvPicPr>
          <p:nvPr/>
        </p:nvPicPr>
        <p:blipFill>
          <a:blip r:embed="rId4"/>
          <a:stretch>
            <a:fillRect/>
          </a:stretch>
        </p:blipFill>
        <p:spPr>
          <a:xfrm>
            <a:off x="3048000" y="1321982"/>
            <a:ext cx="6382339" cy="5514054"/>
          </a:xfrm>
          <a:prstGeom prst="rect">
            <a:avLst/>
          </a:prstGeom>
        </p:spPr>
      </p:pic>
      <p:sp>
        <p:nvSpPr>
          <p:cNvPr id="9" name="object 2"/>
          <p:cNvSpPr txBox="1"/>
          <p:nvPr/>
        </p:nvSpPr>
        <p:spPr>
          <a:xfrm>
            <a:off x="838200" y="294360"/>
            <a:ext cx="4184015" cy="175048"/>
          </a:xfrm>
          <a:prstGeom prst="rect">
            <a:avLst/>
          </a:prstGeom>
        </p:spPr>
        <p:txBody>
          <a:bodyPr vert="horz" wrap="square" lIns="0" tIns="1333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5"/>
              </a:spcBef>
            </a:pPr>
            <a:r>
              <a:rPr sz="1050" dirty="0">
                <a:solidFill>
                  <a:srgbClr val="698937"/>
                </a:solidFill>
                <a:latin typeface="Tahoma"/>
                <a:cs typeface="Tahoma"/>
              </a:rPr>
              <a:t>C</a:t>
            </a:r>
            <a:r>
              <a:rPr lang="en-US" sz="1050" dirty="0">
                <a:solidFill>
                  <a:srgbClr val="698937"/>
                </a:solidFill>
                <a:latin typeface="Tahoma"/>
                <a:cs typeface="Tahoma"/>
              </a:rPr>
              <a:t>S</a:t>
            </a:r>
            <a:r>
              <a:rPr sz="1050" dirty="0">
                <a:solidFill>
                  <a:srgbClr val="698937"/>
                </a:solidFill>
                <a:latin typeface="Tahoma"/>
                <a:cs typeface="Tahoma"/>
              </a:rPr>
              <a:t>E-</a:t>
            </a:r>
            <a:r>
              <a:rPr lang="en-US" sz="1050" dirty="0">
                <a:solidFill>
                  <a:srgbClr val="698937"/>
                </a:solidFill>
                <a:latin typeface="Tahoma"/>
                <a:cs typeface="Tahoma"/>
              </a:rPr>
              <a:t>422</a:t>
            </a:r>
            <a:r>
              <a:rPr sz="1050" dirty="0">
                <a:solidFill>
                  <a:srgbClr val="698937"/>
                </a:solidFill>
                <a:latin typeface="Tahoma"/>
                <a:cs typeface="Tahoma"/>
              </a:rPr>
              <a:t>: </a:t>
            </a:r>
            <a:r>
              <a:rPr lang="en-US" sz="1050" spc="-5" dirty="0">
                <a:solidFill>
                  <a:srgbClr val="698937"/>
                </a:solidFill>
                <a:latin typeface="Tahoma"/>
                <a:cs typeface="Tahoma"/>
              </a:rPr>
              <a:t>Data Analytics</a:t>
            </a:r>
            <a:endParaRPr sz="1050" dirty="0">
              <a:latin typeface="Tahoma"/>
              <a:cs typeface="Tahoma"/>
            </a:endParaRPr>
          </a:p>
        </p:txBody>
      </p:sp>
      <mc:AlternateContent xmlns:mc="http://schemas.openxmlformats.org/markup-compatibility/2006" xmlns:p14="http://schemas.microsoft.com/office/powerpoint/2010/main">
        <mc:Choice Requires="p14">
          <p:contentPart p14:bwMode="auto" r:id="rId5">
            <p14:nvContentPartPr>
              <p14:cNvPr id="3" name="Ink 2"/>
              <p14:cNvContentPartPr/>
              <p14:nvPr/>
            </p14:nvContentPartPr>
            <p14:xfrm>
              <a:off x="1500840" y="2272320"/>
              <a:ext cx="3840840" cy="1446840"/>
            </p14:xfrm>
          </p:contentPart>
        </mc:Choice>
        <mc:Fallback xmlns="">
          <p:pic>
            <p:nvPicPr>
              <p:cNvPr id="3" name="Ink 2"/>
              <p:cNvPicPr/>
              <p:nvPr/>
            </p:nvPicPr>
            <p:blipFill>
              <a:blip r:embed="rId6"/>
              <a:stretch>
                <a:fillRect/>
              </a:stretch>
            </p:blipFill>
            <p:spPr>
              <a:xfrm>
                <a:off x="1495800" y="2264760"/>
                <a:ext cx="3848400" cy="1457280"/>
              </a:xfrm>
              <a:prstGeom prst="rect">
                <a:avLst/>
              </a:prstGeom>
            </p:spPr>
          </p:pic>
        </mc:Fallback>
      </mc:AlternateContent>
    </p:spTree>
    <p:extLst>
      <p:ext uri="{BB962C8B-B14F-4D97-AF65-F5344CB8AC3E}">
        <p14:creationId xmlns:p14="http://schemas.microsoft.com/office/powerpoint/2010/main" val="3430702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4"/>
          <p:cNvSpPr txBox="1">
            <a:spLocks/>
          </p:cNvSpPr>
          <p:nvPr/>
        </p:nvSpPr>
        <p:spPr>
          <a:xfrm>
            <a:off x="838200" y="707070"/>
            <a:ext cx="10515600" cy="614912"/>
          </a:xfrm>
          <a:prstGeom prst="rect">
            <a:avLst/>
          </a:prstGeom>
          <a:solidFill>
            <a:srgbClr val="366658"/>
          </a:solidFill>
        </p:spPr>
        <p:txBody>
          <a:bodyPr vert="horz" wrap="square" lIns="0" tIns="182245" rIns="0" bIns="0" rtlCol="0">
            <a:spAutoFit/>
          </a:bodyPr>
          <a:lstStyle>
            <a:lvl1pPr>
              <a:defRPr sz="2800" b="1" i="0">
                <a:solidFill>
                  <a:srgbClr val="B8E6CB"/>
                </a:solidFill>
                <a:latin typeface="Gill Sans MT"/>
                <a:ea typeface="+mj-ea"/>
                <a:cs typeface="Gill Sans MT"/>
              </a:defRPr>
            </a:lvl1pPr>
          </a:lstStyle>
          <a:p>
            <a:pPr lvl="0" algn="ctr">
              <a:spcBef>
                <a:spcPts val="1435"/>
              </a:spcBef>
              <a:defRPr/>
            </a:pPr>
            <a:r>
              <a:rPr lang="en-US" kern="0" spc="-5" dirty="0"/>
              <a:t>Margin of Error</a:t>
            </a:r>
            <a:endParaRPr kumimoji="0" lang="en-US" sz="2800" b="1" i="0" u="none" strike="noStrike" kern="0" cap="none" spc="-5" normalizeH="0" baseline="0" noProof="0" dirty="0">
              <a:ln>
                <a:noFill/>
              </a:ln>
              <a:solidFill>
                <a:srgbClr val="B8E6CB"/>
              </a:solidFill>
              <a:effectLst/>
              <a:uLnTx/>
              <a:uFillTx/>
              <a:latin typeface="Gill Sans MT"/>
              <a:ea typeface="+mj-ea"/>
            </a:endParaRPr>
          </a:p>
        </p:txBody>
      </p:sp>
      <p:pic>
        <p:nvPicPr>
          <p:cNvPr id="8" name="Picture 7"/>
          <p:cNvPicPr>
            <a:picLocks noChangeAspect="1"/>
          </p:cNvPicPr>
          <p:nvPr/>
        </p:nvPicPr>
        <p:blipFill>
          <a:blip r:embed="rId3"/>
          <a:stretch>
            <a:fillRect/>
          </a:stretch>
        </p:blipFill>
        <p:spPr>
          <a:xfrm>
            <a:off x="744583" y="464163"/>
            <a:ext cx="10609217" cy="199239"/>
          </a:xfrm>
          <a:prstGeom prst="rect">
            <a:avLst/>
          </a:prstGeom>
        </p:spPr>
      </p:pic>
      <p:sp>
        <p:nvSpPr>
          <p:cNvPr id="3" name="TextBox 2"/>
          <p:cNvSpPr txBox="1"/>
          <p:nvPr/>
        </p:nvSpPr>
        <p:spPr>
          <a:xfrm>
            <a:off x="885009" y="1549385"/>
            <a:ext cx="10468791" cy="3416320"/>
          </a:xfrm>
          <a:prstGeom prst="rect">
            <a:avLst/>
          </a:prstGeom>
          <a:noFill/>
        </p:spPr>
        <p:txBody>
          <a:bodyPr wrap="square" rtlCol="0">
            <a:spAutoFit/>
          </a:bodyPr>
          <a:lstStyle/>
          <a:p>
            <a:pPr marL="342900" indent="-342900">
              <a:buFont typeface="Wingdings" panose="05000000000000000000" pitchFamily="2" charset="2"/>
              <a:buChar char="§"/>
            </a:pPr>
            <a:r>
              <a:rPr lang="en-US" sz="2400" dirty="0"/>
              <a:t>So we need to find E which is the margin of error and add and subtract it to our sample mean to find the interval.</a:t>
            </a:r>
          </a:p>
          <a:p>
            <a:pPr marL="342900" indent="-342900">
              <a:buFont typeface="Wingdings" panose="05000000000000000000" pitchFamily="2" charset="2"/>
              <a:buChar char="§"/>
            </a:pPr>
            <a:r>
              <a:rPr lang="en-US" sz="2400" dirty="0"/>
              <a:t>In order to calculate E, we need one of the following</a:t>
            </a:r>
          </a:p>
          <a:p>
            <a:pPr marL="800100" lvl="1" indent="-342900">
              <a:buFont typeface="Wingdings" panose="05000000000000000000" pitchFamily="2" charset="2"/>
              <a:buChar char="§"/>
            </a:pPr>
            <a:r>
              <a:rPr lang="en-US" sz="2400" dirty="0"/>
              <a:t>Either the population standard deviation </a:t>
            </a:r>
            <a:r>
              <a:rPr lang="el-GR" sz="2400" dirty="0"/>
              <a:t>σ</a:t>
            </a:r>
            <a:endParaRPr lang="en-US" sz="2400" dirty="0"/>
          </a:p>
          <a:p>
            <a:pPr marL="800100" lvl="1" indent="-342900">
              <a:buFont typeface="Wingdings" panose="05000000000000000000" pitchFamily="2" charset="2"/>
              <a:buChar char="§"/>
            </a:pPr>
            <a:r>
              <a:rPr lang="en-US" sz="2400" dirty="0"/>
              <a:t>Or the sample standard deviation s.</a:t>
            </a:r>
          </a:p>
          <a:p>
            <a:pPr marL="342900" indent="-342900">
              <a:buFont typeface="Wingdings" panose="05000000000000000000" pitchFamily="2" charset="2"/>
              <a:buChar char="§"/>
            </a:pPr>
            <a:r>
              <a:rPr lang="en-US" sz="2400" dirty="0"/>
              <a:t>In most cases, we do not have </a:t>
            </a:r>
            <a:r>
              <a:rPr lang="el-GR" sz="2400" dirty="0"/>
              <a:t>σ</a:t>
            </a:r>
            <a:r>
              <a:rPr lang="en-US" sz="2400" dirty="0"/>
              <a:t>.</a:t>
            </a:r>
          </a:p>
          <a:p>
            <a:pPr marL="342900" indent="-342900">
              <a:buFont typeface="Wingdings" panose="05000000000000000000" pitchFamily="2" charset="2"/>
              <a:buChar char="§"/>
            </a:pPr>
            <a:r>
              <a:rPr lang="en-US" sz="2400" dirty="0"/>
              <a:t>But sometimes, we have some historical data which gives us </a:t>
            </a:r>
            <a:r>
              <a:rPr lang="el-GR" sz="2400" dirty="0"/>
              <a:t>σ</a:t>
            </a:r>
            <a:endParaRPr lang="en-US" sz="2400" dirty="0"/>
          </a:p>
          <a:p>
            <a:pPr marL="342900" indent="-342900">
              <a:buFont typeface="Wingdings" panose="05000000000000000000" pitchFamily="2" charset="2"/>
              <a:buChar char="§"/>
            </a:pPr>
            <a:r>
              <a:rPr lang="en-US" sz="2400" dirty="0"/>
              <a:t>These cases are called </a:t>
            </a:r>
            <a:r>
              <a:rPr lang="en-US" sz="2400" b="1" dirty="0"/>
              <a:t>sigma known cases.</a:t>
            </a:r>
          </a:p>
          <a:p>
            <a:pPr marL="342900" indent="-342900">
              <a:buFont typeface="Wingdings" panose="05000000000000000000" pitchFamily="2" charset="2"/>
              <a:buChar char="§"/>
            </a:pPr>
            <a:endParaRPr lang="en-US" sz="2400" dirty="0"/>
          </a:p>
        </p:txBody>
      </p:sp>
      <p:sp>
        <p:nvSpPr>
          <p:cNvPr id="10" name="object 2"/>
          <p:cNvSpPr txBox="1"/>
          <p:nvPr/>
        </p:nvSpPr>
        <p:spPr>
          <a:xfrm>
            <a:off x="838200" y="294360"/>
            <a:ext cx="4184015" cy="175048"/>
          </a:xfrm>
          <a:prstGeom prst="rect">
            <a:avLst/>
          </a:prstGeom>
        </p:spPr>
        <p:txBody>
          <a:bodyPr vert="horz" wrap="square" lIns="0" tIns="1333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5"/>
              </a:spcBef>
            </a:pPr>
            <a:r>
              <a:rPr sz="1050" dirty="0">
                <a:solidFill>
                  <a:srgbClr val="698937"/>
                </a:solidFill>
                <a:latin typeface="Tahoma"/>
                <a:cs typeface="Tahoma"/>
              </a:rPr>
              <a:t>C</a:t>
            </a:r>
            <a:r>
              <a:rPr lang="en-US" sz="1050" dirty="0">
                <a:solidFill>
                  <a:srgbClr val="698937"/>
                </a:solidFill>
                <a:latin typeface="Tahoma"/>
                <a:cs typeface="Tahoma"/>
              </a:rPr>
              <a:t>S</a:t>
            </a:r>
            <a:r>
              <a:rPr sz="1050" dirty="0">
                <a:solidFill>
                  <a:srgbClr val="698937"/>
                </a:solidFill>
                <a:latin typeface="Tahoma"/>
                <a:cs typeface="Tahoma"/>
              </a:rPr>
              <a:t>E-</a:t>
            </a:r>
            <a:r>
              <a:rPr lang="en-US" sz="1050" dirty="0">
                <a:solidFill>
                  <a:srgbClr val="698937"/>
                </a:solidFill>
                <a:latin typeface="Tahoma"/>
                <a:cs typeface="Tahoma"/>
              </a:rPr>
              <a:t>422</a:t>
            </a:r>
            <a:r>
              <a:rPr sz="1050" dirty="0">
                <a:solidFill>
                  <a:srgbClr val="698937"/>
                </a:solidFill>
                <a:latin typeface="Tahoma"/>
                <a:cs typeface="Tahoma"/>
              </a:rPr>
              <a:t>: </a:t>
            </a:r>
            <a:r>
              <a:rPr lang="en-US" sz="1050" spc="-5" dirty="0">
                <a:solidFill>
                  <a:srgbClr val="698937"/>
                </a:solidFill>
                <a:latin typeface="Tahoma"/>
                <a:cs typeface="Tahoma"/>
              </a:rPr>
              <a:t>Data Analytics</a:t>
            </a:r>
            <a:endParaRPr sz="1050" dirty="0">
              <a:latin typeface="Tahoma"/>
              <a:cs typeface="Tahoma"/>
            </a:endParaRPr>
          </a:p>
        </p:txBody>
      </p:sp>
    </p:spTree>
    <p:extLst>
      <p:ext uri="{BB962C8B-B14F-4D97-AF65-F5344CB8AC3E}">
        <p14:creationId xmlns:p14="http://schemas.microsoft.com/office/powerpoint/2010/main" val="8819485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4"/>
          <p:cNvSpPr txBox="1">
            <a:spLocks/>
          </p:cNvSpPr>
          <p:nvPr/>
        </p:nvSpPr>
        <p:spPr>
          <a:xfrm>
            <a:off x="838200" y="707070"/>
            <a:ext cx="10515600" cy="614912"/>
          </a:xfrm>
          <a:prstGeom prst="rect">
            <a:avLst/>
          </a:prstGeom>
          <a:solidFill>
            <a:srgbClr val="366658"/>
          </a:solidFill>
        </p:spPr>
        <p:txBody>
          <a:bodyPr vert="horz" wrap="square" lIns="0" tIns="182245" rIns="0" bIns="0" rtlCol="0">
            <a:spAutoFit/>
          </a:bodyPr>
          <a:lstStyle>
            <a:lvl1pPr>
              <a:defRPr sz="2800" b="1" i="0">
                <a:solidFill>
                  <a:srgbClr val="B8E6CB"/>
                </a:solidFill>
                <a:latin typeface="Gill Sans MT"/>
                <a:ea typeface="+mj-ea"/>
                <a:cs typeface="Gill Sans MT"/>
              </a:defRPr>
            </a:lvl1pPr>
          </a:lstStyle>
          <a:p>
            <a:pPr lvl="0" algn="ctr">
              <a:spcBef>
                <a:spcPts val="1435"/>
              </a:spcBef>
              <a:defRPr/>
            </a:pPr>
            <a:r>
              <a:rPr lang="en-US" kern="0" spc="-5" dirty="0"/>
              <a:t>Example 3</a:t>
            </a:r>
            <a:endParaRPr lang="en-US" sz="4000" kern="0" spc="-5" dirty="0"/>
          </a:p>
        </p:txBody>
      </p:sp>
      <p:pic>
        <p:nvPicPr>
          <p:cNvPr id="8" name="Picture 7"/>
          <p:cNvPicPr>
            <a:picLocks noChangeAspect="1"/>
          </p:cNvPicPr>
          <p:nvPr/>
        </p:nvPicPr>
        <p:blipFill>
          <a:blip r:embed="rId3"/>
          <a:stretch>
            <a:fillRect/>
          </a:stretch>
        </p:blipFill>
        <p:spPr>
          <a:xfrm>
            <a:off x="744583" y="464163"/>
            <a:ext cx="10609217" cy="199239"/>
          </a:xfrm>
          <a:prstGeom prst="rect">
            <a:avLst/>
          </a:prstGeom>
        </p:spPr>
      </p:pic>
      <p:sp>
        <p:nvSpPr>
          <p:cNvPr id="2" name="TextBox 1"/>
          <p:cNvSpPr txBox="1"/>
          <p:nvPr/>
        </p:nvSpPr>
        <p:spPr>
          <a:xfrm>
            <a:off x="838200" y="1494971"/>
            <a:ext cx="10515600" cy="400110"/>
          </a:xfrm>
          <a:prstGeom prst="rect">
            <a:avLst/>
          </a:prstGeom>
          <a:noFill/>
        </p:spPr>
        <p:txBody>
          <a:bodyPr wrap="square" rtlCol="0">
            <a:spAutoFit/>
          </a:bodyPr>
          <a:lstStyle/>
          <a:p>
            <a:endParaRPr lang="en-US" sz="2000" dirty="0"/>
          </a:p>
        </p:txBody>
      </p:sp>
      <p:pic>
        <p:nvPicPr>
          <p:cNvPr id="4" name="Picture 3"/>
          <p:cNvPicPr>
            <a:picLocks noChangeAspect="1"/>
          </p:cNvPicPr>
          <p:nvPr/>
        </p:nvPicPr>
        <p:blipFill>
          <a:blip r:embed="rId4"/>
          <a:stretch>
            <a:fillRect/>
          </a:stretch>
        </p:blipFill>
        <p:spPr>
          <a:xfrm>
            <a:off x="4244725" y="1593210"/>
            <a:ext cx="3608932" cy="949719"/>
          </a:xfrm>
          <a:prstGeom prst="rect">
            <a:avLst/>
          </a:prstGeom>
        </p:spPr>
      </p:pic>
      <p:pic>
        <p:nvPicPr>
          <p:cNvPr id="9" name="Picture 8"/>
          <p:cNvPicPr>
            <a:picLocks noChangeAspect="1"/>
          </p:cNvPicPr>
          <p:nvPr/>
        </p:nvPicPr>
        <p:blipFill>
          <a:blip r:embed="rId5"/>
          <a:stretch>
            <a:fillRect/>
          </a:stretch>
        </p:blipFill>
        <p:spPr>
          <a:xfrm>
            <a:off x="3105636" y="2641168"/>
            <a:ext cx="5887109" cy="907596"/>
          </a:xfrm>
          <a:prstGeom prst="rect">
            <a:avLst/>
          </a:prstGeom>
        </p:spPr>
      </p:pic>
      <p:sp>
        <p:nvSpPr>
          <p:cNvPr id="10" name="TextBox 9"/>
          <p:cNvSpPr txBox="1"/>
          <p:nvPr/>
        </p:nvSpPr>
        <p:spPr>
          <a:xfrm>
            <a:off x="1074057" y="3860800"/>
            <a:ext cx="10174514" cy="1538883"/>
          </a:xfrm>
          <a:prstGeom prst="rect">
            <a:avLst/>
          </a:prstGeom>
          <a:noFill/>
        </p:spPr>
        <p:txBody>
          <a:bodyPr wrap="square" rtlCol="0">
            <a:spAutoFit/>
          </a:bodyPr>
          <a:lstStyle/>
          <a:p>
            <a:pPr algn="ctr"/>
            <a:r>
              <a:rPr lang="en-US" sz="2000" dirty="0"/>
              <a:t>T value for df= 14 and 95% confidence level = 2.145</a:t>
            </a:r>
          </a:p>
          <a:p>
            <a:pPr algn="ctr"/>
            <a:r>
              <a:rPr lang="en-US" sz="2000" dirty="0"/>
              <a:t>Substitute all these values in the formula </a:t>
            </a:r>
          </a:p>
          <a:p>
            <a:pPr algn="ctr"/>
            <a:endParaRPr lang="en-US" dirty="0"/>
          </a:p>
          <a:p>
            <a:endParaRPr lang="en-US" dirty="0"/>
          </a:p>
          <a:p>
            <a:endParaRPr lang="en-US" dirty="0"/>
          </a:p>
        </p:txBody>
      </p:sp>
      <p:pic>
        <p:nvPicPr>
          <p:cNvPr id="11" name="Picture 10"/>
          <p:cNvPicPr>
            <a:picLocks noChangeAspect="1"/>
          </p:cNvPicPr>
          <p:nvPr/>
        </p:nvPicPr>
        <p:blipFill>
          <a:blip r:embed="rId6"/>
          <a:stretch>
            <a:fillRect/>
          </a:stretch>
        </p:blipFill>
        <p:spPr>
          <a:xfrm>
            <a:off x="3240212" y="4630241"/>
            <a:ext cx="5842203" cy="766905"/>
          </a:xfrm>
          <a:prstGeom prst="rect">
            <a:avLst/>
          </a:prstGeom>
        </p:spPr>
      </p:pic>
      <p:sp>
        <p:nvSpPr>
          <p:cNvPr id="12" name="TextBox 11"/>
          <p:cNvSpPr txBox="1"/>
          <p:nvPr/>
        </p:nvSpPr>
        <p:spPr>
          <a:xfrm>
            <a:off x="1074057" y="5500914"/>
            <a:ext cx="10174514" cy="461665"/>
          </a:xfrm>
          <a:prstGeom prst="rect">
            <a:avLst/>
          </a:prstGeom>
          <a:noFill/>
        </p:spPr>
        <p:txBody>
          <a:bodyPr wrap="square" rtlCol="0">
            <a:spAutoFit/>
          </a:bodyPr>
          <a:lstStyle/>
          <a:p>
            <a:pPr algn="ctr"/>
            <a:r>
              <a:rPr lang="en-US" sz="2400" dirty="0"/>
              <a:t>So, the 95% confidence interval for the difference is (-12.4, 1.8)</a:t>
            </a:r>
          </a:p>
        </p:txBody>
      </p:sp>
      <p:sp>
        <p:nvSpPr>
          <p:cNvPr id="13" name="object 2"/>
          <p:cNvSpPr txBox="1"/>
          <p:nvPr/>
        </p:nvSpPr>
        <p:spPr>
          <a:xfrm>
            <a:off x="838200" y="294360"/>
            <a:ext cx="4184015" cy="175048"/>
          </a:xfrm>
          <a:prstGeom prst="rect">
            <a:avLst/>
          </a:prstGeom>
        </p:spPr>
        <p:txBody>
          <a:bodyPr vert="horz" wrap="square" lIns="0" tIns="1333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5"/>
              </a:spcBef>
            </a:pPr>
            <a:r>
              <a:rPr sz="1050" dirty="0">
                <a:solidFill>
                  <a:srgbClr val="698937"/>
                </a:solidFill>
                <a:latin typeface="Tahoma"/>
                <a:cs typeface="Tahoma"/>
              </a:rPr>
              <a:t>C</a:t>
            </a:r>
            <a:r>
              <a:rPr lang="en-US" sz="1050" dirty="0">
                <a:solidFill>
                  <a:srgbClr val="698937"/>
                </a:solidFill>
                <a:latin typeface="Tahoma"/>
                <a:cs typeface="Tahoma"/>
              </a:rPr>
              <a:t>S</a:t>
            </a:r>
            <a:r>
              <a:rPr sz="1050" dirty="0">
                <a:solidFill>
                  <a:srgbClr val="698937"/>
                </a:solidFill>
                <a:latin typeface="Tahoma"/>
                <a:cs typeface="Tahoma"/>
              </a:rPr>
              <a:t>E-</a:t>
            </a:r>
            <a:r>
              <a:rPr lang="en-US" sz="1050" dirty="0">
                <a:solidFill>
                  <a:srgbClr val="698937"/>
                </a:solidFill>
                <a:latin typeface="Tahoma"/>
                <a:cs typeface="Tahoma"/>
              </a:rPr>
              <a:t>422</a:t>
            </a:r>
            <a:r>
              <a:rPr sz="1050" dirty="0">
                <a:solidFill>
                  <a:srgbClr val="698937"/>
                </a:solidFill>
                <a:latin typeface="Tahoma"/>
                <a:cs typeface="Tahoma"/>
              </a:rPr>
              <a:t>: </a:t>
            </a:r>
            <a:r>
              <a:rPr lang="en-US" sz="1050" spc="-5" dirty="0">
                <a:solidFill>
                  <a:srgbClr val="698937"/>
                </a:solidFill>
                <a:latin typeface="Tahoma"/>
                <a:cs typeface="Tahoma"/>
              </a:rPr>
              <a:t>Data Analytics</a:t>
            </a:r>
            <a:endParaRPr sz="1050" dirty="0">
              <a:latin typeface="Tahoma"/>
              <a:cs typeface="Tahoma"/>
            </a:endParaRPr>
          </a:p>
        </p:txBody>
      </p:sp>
      <mc:AlternateContent xmlns:mc="http://schemas.openxmlformats.org/markup-compatibility/2006" xmlns:p14="http://schemas.microsoft.com/office/powerpoint/2010/main">
        <mc:Choice Requires="p14">
          <p:contentPart p14:bwMode="auto" r:id="rId7">
            <p14:nvContentPartPr>
              <p14:cNvPr id="3" name="Ink 2"/>
              <p14:cNvContentPartPr/>
              <p14:nvPr/>
            </p14:nvContentPartPr>
            <p14:xfrm>
              <a:off x="4630320" y="1837080"/>
              <a:ext cx="5151600" cy="4548960"/>
            </p14:xfrm>
          </p:contentPart>
        </mc:Choice>
        <mc:Fallback xmlns="">
          <p:pic>
            <p:nvPicPr>
              <p:cNvPr id="3" name="Ink 2"/>
              <p:cNvPicPr/>
              <p:nvPr/>
            </p:nvPicPr>
            <p:blipFill>
              <a:blip r:embed="rId8"/>
              <a:stretch>
                <a:fillRect/>
              </a:stretch>
            </p:blipFill>
            <p:spPr>
              <a:xfrm>
                <a:off x="4624920" y="1829880"/>
                <a:ext cx="5166000" cy="4565520"/>
              </a:xfrm>
              <a:prstGeom prst="rect">
                <a:avLst/>
              </a:prstGeom>
            </p:spPr>
          </p:pic>
        </mc:Fallback>
      </mc:AlternateContent>
    </p:spTree>
    <p:extLst>
      <p:ext uri="{BB962C8B-B14F-4D97-AF65-F5344CB8AC3E}">
        <p14:creationId xmlns:p14="http://schemas.microsoft.com/office/powerpoint/2010/main" val="10480715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4"/>
          <p:cNvSpPr txBox="1">
            <a:spLocks/>
          </p:cNvSpPr>
          <p:nvPr/>
        </p:nvSpPr>
        <p:spPr>
          <a:xfrm>
            <a:off x="838200" y="707070"/>
            <a:ext cx="10515600" cy="614912"/>
          </a:xfrm>
          <a:prstGeom prst="rect">
            <a:avLst/>
          </a:prstGeom>
          <a:solidFill>
            <a:srgbClr val="366658"/>
          </a:solidFill>
        </p:spPr>
        <p:txBody>
          <a:bodyPr vert="horz" wrap="square" lIns="0" tIns="182245" rIns="0" bIns="0" rtlCol="0">
            <a:spAutoFit/>
          </a:bodyPr>
          <a:lstStyle>
            <a:lvl1pPr>
              <a:defRPr sz="2800" b="1" i="0">
                <a:solidFill>
                  <a:srgbClr val="B8E6CB"/>
                </a:solidFill>
                <a:latin typeface="Gill Sans MT"/>
                <a:ea typeface="+mj-ea"/>
                <a:cs typeface="Gill Sans MT"/>
              </a:defRPr>
            </a:lvl1pPr>
          </a:lstStyle>
          <a:p>
            <a:pPr lvl="0" algn="ctr">
              <a:spcBef>
                <a:spcPts val="1435"/>
              </a:spcBef>
              <a:defRPr/>
            </a:pPr>
            <a:r>
              <a:rPr lang="en-US" kern="0" spc="-5" dirty="0"/>
              <a:t>Interpretation of Example 3</a:t>
            </a:r>
            <a:endParaRPr lang="en-US" sz="4000" kern="0" spc="-5" dirty="0"/>
          </a:p>
        </p:txBody>
      </p:sp>
      <p:pic>
        <p:nvPicPr>
          <p:cNvPr id="8" name="Picture 7"/>
          <p:cNvPicPr>
            <a:picLocks noChangeAspect="1"/>
          </p:cNvPicPr>
          <p:nvPr/>
        </p:nvPicPr>
        <p:blipFill>
          <a:blip r:embed="rId3"/>
          <a:stretch>
            <a:fillRect/>
          </a:stretch>
        </p:blipFill>
        <p:spPr>
          <a:xfrm>
            <a:off x="744583" y="464163"/>
            <a:ext cx="10609217" cy="199239"/>
          </a:xfrm>
          <a:prstGeom prst="rect">
            <a:avLst/>
          </a:prstGeom>
        </p:spPr>
      </p:pic>
      <p:sp>
        <p:nvSpPr>
          <p:cNvPr id="2" name="TextBox 1"/>
          <p:cNvSpPr txBox="1"/>
          <p:nvPr/>
        </p:nvSpPr>
        <p:spPr>
          <a:xfrm>
            <a:off x="838200" y="1494971"/>
            <a:ext cx="10515600" cy="2585323"/>
          </a:xfrm>
          <a:prstGeom prst="rect">
            <a:avLst/>
          </a:prstGeom>
          <a:noFill/>
        </p:spPr>
        <p:txBody>
          <a:bodyPr wrap="square" rtlCol="0">
            <a:spAutoFit/>
          </a:bodyPr>
          <a:lstStyle/>
          <a:p>
            <a:pPr marL="285750" indent="-285750">
              <a:buFont typeface="Wingdings" panose="05000000000000000000" pitchFamily="2" charset="2"/>
              <a:buChar char="§"/>
            </a:pPr>
            <a:r>
              <a:rPr lang="en-US" sz="2400" dirty="0"/>
              <a:t>We are 95% confident that the mean difference in systolic blood pressures between examinations 6 and 7 (approximately 4 years apart) is between -12.4 and 1.8.</a:t>
            </a:r>
          </a:p>
          <a:p>
            <a:pPr marL="285750" indent="-285750">
              <a:buFont typeface="Wingdings" panose="05000000000000000000" pitchFamily="2" charset="2"/>
              <a:buChar char="§"/>
            </a:pPr>
            <a:r>
              <a:rPr lang="en-US" sz="2400" dirty="0"/>
              <a:t>Based on the 95% confidence interval we can conclude that there is no statistically significant difference in blood pressures over time, because the confidence interval for the mean difference includes zero</a:t>
            </a:r>
          </a:p>
          <a:p>
            <a:pPr lvl="1"/>
            <a:endParaRPr lang="en-US" dirty="0"/>
          </a:p>
        </p:txBody>
      </p:sp>
      <p:sp>
        <p:nvSpPr>
          <p:cNvPr id="9" name="object 2"/>
          <p:cNvSpPr txBox="1"/>
          <p:nvPr/>
        </p:nvSpPr>
        <p:spPr>
          <a:xfrm>
            <a:off x="838200" y="294360"/>
            <a:ext cx="4184015" cy="175048"/>
          </a:xfrm>
          <a:prstGeom prst="rect">
            <a:avLst/>
          </a:prstGeom>
        </p:spPr>
        <p:txBody>
          <a:bodyPr vert="horz" wrap="square" lIns="0" tIns="1333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5"/>
              </a:spcBef>
            </a:pPr>
            <a:r>
              <a:rPr sz="1050" dirty="0">
                <a:solidFill>
                  <a:srgbClr val="698937"/>
                </a:solidFill>
                <a:latin typeface="Tahoma"/>
                <a:cs typeface="Tahoma"/>
              </a:rPr>
              <a:t>C</a:t>
            </a:r>
            <a:r>
              <a:rPr lang="en-US" sz="1050" dirty="0">
                <a:solidFill>
                  <a:srgbClr val="698937"/>
                </a:solidFill>
                <a:latin typeface="Tahoma"/>
                <a:cs typeface="Tahoma"/>
              </a:rPr>
              <a:t>S</a:t>
            </a:r>
            <a:r>
              <a:rPr sz="1050" dirty="0">
                <a:solidFill>
                  <a:srgbClr val="698937"/>
                </a:solidFill>
                <a:latin typeface="Tahoma"/>
                <a:cs typeface="Tahoma"/>
              </a:rPr>
              <a:t>E-</a:t>
            </a:r>
            <a:r>
              <a:rPr lang="en-US" sz="1050" dirty="0">
                <a:solidFill>
                  <a:srgbClr val="698937"/>
                </a:solidFill>
                <a:latin typeface="Tahoma"/>
                <a:cs typeface="Tahoma"/>
              </a:rPr>
              <a:t>422</a:t>
            </a:r>
            <a:r>
              <a:rPr sz="1050" dirty="0">
                <a:solidFill>
                  <a:srgbClr val="698937"/>
                </a:solidFill>
                <a:latin typeface="Tahoma"/>
                <a:cs typeface="Tahoma"/>
              </a:rPr>
              <a:t>: </a:t>
            </a:r>
            <a:r>
              <a:rPr lang="en-US" sz="1050" spc="-5" dirty="0">
                <a:solidFill>
                  <a:srgbClr val="698937"/>
                </a:solidFill>
                <a:latin typeface="Tahoma"/>
                <a:cs typeface="Tahoma"/>
              </a:rPr>
              <a:t>Data Analytics</a:t>
            </a:r>
            <a:endParaRPr sz="1050" dirty="0">
              <a:latin typeface="Tahoma"/>
              <a:cs typeface="Tahoma"/>
            </a:endParaRPr>
          </a:p>
        </p:txBody>
      </p:sp>
    </p:spTree>
    <p:extLst>
      <p:ext uri="{BB962C8B-B14F-4D97-AF65-F5344CB8AC3E}">
        <p14:creationId xmlns:p14="http://schemas.microsoft.com/office/powerpoint/2010/main" val="2260372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744583" y="464163"/>
            <a:ext cx="10609217" cy="199239"/>
          </a:xfrm>
          <a:prstGeom prst="rect">
            <a:avLst/>
          </a:prstGeom>
        </p:spPr>
      </p:pic>
      <p:sp>
        <p:nvSpPr>
          <p:cNvPr id="4" name="TextBox 3"/>
          <p:cNvSpPr txBox="1"/>
          <p:nvPr/>
        </p:nvSpPr>
        <p:spPr>
          <a:xfrm>
            <a:off x="838200" y="817418"/>
            <a:ext cx="10515600" cy="5527964"/>
          </a:xfrm>
          <a:prstGeom prst="rect">
            <a:avLst/>
          </a:prstGeom>
          <a:solidFill>
            <a:schemeClr val="accent6">
              <a:lumMod val="50000"/>
            </a:schemeClr>
          </a:solidFill>
        </p:spPr>
        <p:txBody>
          <a:bodyPr wrap="square" rtlCol="0">
            <a:spAutoFit/>
          </a:bodyPr>
          <a:lstStyle/>
          <a:p>
            <a:endParaRPr lang="en-US" dirty="0"/>
          </a:p>
        </p:txBody>
      </p:sp>
      <p:sp>
        <p:nvSpPr>
          <p:cNvPr id="5" name="TextBox 4"/>
          <p:cNvSpPr txBox="1"/>
          <p:nvPr/>
        </p:nvSpPr>
        <p:spPr>
          <a:xfrm>
            <a:off x="1407621" y="2665613"/>
            <a:ext cx="9376757" cy="1323439"/>
          </a:xfrm>
          <a:prstGeom prst="rect">
            <a:avLst/>
          </a:prstGeom>
          <a:noFill/>
        </p:spPr>
        <p:txBody>
          <a:bodyPr wrap="square" rtlCol="0">
            <a:spAutoFit/>
          </a:bodyPr>
          <a:lstStyle/>
          <a:p>
            <a:pPr algn="ctr"/>
            <a:r>
              <a:rPr lang="en-US" sz="4000" dirty="0">
                <a:solidFill>
                  <a:schemeClr val="bg1"/>
                </a:solidFill>
              </a:rPr>
              <a:t>Finding Confidence Interval for </a:t>
            </a:r>
            <a:r>
              <a:rPr lang="el-GR" sz="4000" dirty="0">
                <a:solidFill>
                  <a:schemeClr val="bg1"/>
                </a:solidFill>
              </a:rPr>
              <a:t>μ</a:t>
            </a:r>
            <a:r>
              <a:rPr lang="el-GR" sz="4000" dirty="0"/>
              <a:t> </a:t>
            </a:r>
            <a:r>
              <a:rPr lang="en-US" sz="4000" dirty="0">
                <a:solidFill>
                  <a:schemeClr val="bg1"/>
                </a:solidFill>
              </a:rPr>
              <a:t> When </a:t>
            </a:r>
            <a:r>
              <a:rPr lang="el-GR" sz="4000" dirty="0">
                <a:solidFill>
                  <a:schemeClr val="bg1"/>
                </a:solidFill>
              </a:rPr>
              <a:t>σ</a:t>
            </a:r>
            <a:r>
              <a:rPr lang="en-US" sz="4000" dirty="0">
                <a:solidFill>
                  <a:schemeClr val="bg1"/>
                </a:solidFill>
              </a:rPr>
              <a:t> is Known (Single Mean)</a:t>
            </a:r>
          </a:p>
        </p:txBody>
      </p:sp>
      <p:sp>
        <p:nvSpPr>
          <p:cNvPr id="6" name="object 2"/>
          <p:cNvSpPr txBox="1"/>
          <p:nvPr/>
        </p:nvSpPr>
        <p:spPr>
          <a:xfrm>
            <a:off x="838200" y="294360"/>
            <a:ext cx="4184015" cy="175048"/>
          </a:xfrm>
          <a:prstGeom prst="rect">
            <a:avLst/>
          </a:prstGeom>
        </p:spPr>
        <p:txBody>
          <a:bodyPr vert="horz" wrap="square" lIns="0" tIns="1333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5"/>
              </a:spcBef>
            </a:pPr>
            <a:r>
              <a:rPr sz="1050" dirty="0">
                <a:solidFill>
                  <a:srgbClr val="698937"/>
                </a:solidFill>
                <a:latin typeface="Tahoma"/>
                <a:cs typeface="Tahoma"/>
              </a:rPr>
              <a:t>C</a:t>
            </a:r>
            <a:r>
              <a:rPr lang="en-US" sz="1050" dirty="0">
                <a:solidFill>
                  <a:srgbClr val="698937"/>
                </a:solidFill>
                <a:latin typeface="Tahoma"/>
                <a:cs typeface="Tahoma"/>
              </a:rPr>
              <a:t>S</a:t>
            </a:r>
            <a:r>
              <a:rPr sz="1050" dirty="0">
                <a:solidFill>
                  <a:srgbClr val="698937"/>
                </a:solidFill>
                <a:latin typeface="Tahoma"/>
                <a:cs typeface="Tahoma"/>
              </a:rPr>
              <a:t>E-</a:t>
            </a:r>
            <a:r>
              <a:rPr lang="en-US" sz="1050" dirty="0">
                <a:solidFill>
                  <a:srgbClr val="698937"/>
                </a:solidFill>
                <a:latin typeface="Tahoma"/>
                <a:cs typeface="Tahoma"/>
              </a:rPr>
              <a:t>422</a:t>
            </a:r>
            <a:r>
              <a:rPr sz="1050" dirty="0">
                <a:solidFill>
                  <a:srgbClr val="698937"/>
                </a:solidFill>
                <a:latin typeface="Tahoma"/>
                <a:cs typeface="Tahoma"/>
              </a:rPr>
              <a:t>: </a:t>
            </a:r>
            <a:r>
              <a:rPr lang="en-US" sz="1050" spc="-5" dirty="0">
                <a:solidFill>
                  <a:srgbClr val="698937"/>
                </a:solidFill>
                <a:latin typeface="Tahoma"/>
                <a:cs typeface="Tahoma"/>
              </a:rPr>
              <a:t>Data Analytics</a:t>
            </a:r>
            <a:endParaRPr sz="1050" dirty="0">
              <a:latin typeface="Tahoma"/>
              <a:cs typeface="Tahoma"/>
            </a:endParaRPr>
          </a:p>
        </p:txBody>
      </p:sp>
    </p:spTree>
    <p:extLst>
      <p:ext uri="{BB962C8B-B14F-4D97-AF65-F5344CB8AC3E}">
        <p14:creationId xmlns:p14="http://schemas.microsoft.com/office/powerpoint/2010/main" val="3187348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4"/>
          <p:cNvSpPr txBox="1">
            <a:spLocks/>
          </p:cNvSpPr>
          <p:nvPr/>
        </p:nvSpPr>
        <p:spPr>
          <a:xfrm>
            <a:off x="838200" y="707070"/>
            <a:ext cx="10515600" cy="614912"/>
          </a:xfrm>
          <a:prstGeom prst="rect">
            <a:avLst/>
          </a:prstGeom>
          <a:solidFill>
            <a:srgbClr val="366658"/>
          </a:solidFill>
        </p:spPr>
        <p:txBody>
          <a:bodyPr vert="horz" wrap="square" lIns="0" tIns="182245" rIns="0" bIns="0" rtlCol="0">
            <a:spAutoFit/>
          </a:bodyPr>
          <a:lstStyle>
            <a:lvl1pPr>
              <a:defRPr sz="2800" b="1" i="0">
                <a:solidFill>
                  <a:srgbClr val="B8E6CB"/>
                </a:solidFill>
                <a:latin typeface="Gill Sans MT"/>
                <a:ea typeface="+mj-ea"/>
                <a:cs typeface="Gill Sans MT"/>
              </a:defRPr>
            </a:lvl1pPr>
          </a:lstStyle>
          <a:p>
            <a:pPr lvl="0" algn="ctr">
              <a:spcBef>
                <a:spcPts val="1435"/>
              </a:spcBef>
              <a:defRPr/>
            </a:pPr>
            <a:r>
              <a:rPr lang="en-US" kern="0" spc="-5" dirty="0"/>
              <a:t>Calculating Confidence Interval For Sigma known</a:t>
            </a:r>
            <a:endParaRPr kumimoji="0" lang="en-US" sz="2800" b="1" i="0" u="none" strike="noStrike" kern="0" cap="none" spc="-5" normalizeH="0" baseline="0" noProof="0" dirty="0">
              <a:ln>
                <a:noFill/>
              </a:ln>
              <a:solidFill>
                <a:srgbClr val="B8E6CB"/>
              </a:solidFill>
              <a:effectLst/>
              <a:uLnTx/>
              <a:uFillTx/>
              <a:latin typeface="Gill Sans MT"/>
              <a:ea typeface="+mj-ea"/>
            </a:endParaRPr>
          </a:p>
        </p:txBody>
      </p:sp>
      <p:pic>
        <p:nvPicPr>
          <p:cNvPr id="8" name="Picture 7"/>
          <p:cNvPicPr>
            <a:picLocks noChangeAspect="1"/>
          </p:cNvPicPr>
          <p:nvPr/>
        </p:nvPicPr>
        <p:blipFill>
          <a:blip r:embed="rId3"/>
          <a:stretch>
            <a:fillRect/>
          </a:stretch>
        </p:blipFill>
        <p:spPr>
          <a:xfrm>
            <a:off x="744583" y="464163"/>
            <a:ext cx="10609217" cy="199239"/>
          </a:xfrm>
          <a:prstGeom prst="rect">
            <a:avLst/>
          </a:prstGeom>
        </p:spPr>
      </p:pic>
      <p:sp>
        <p:nvSpPr>
          <p:cNvPr id="10" name="TextBox 9"/>
          <p:cNvSpPr txBox="1"/>
          <p:nvPr/>
        </p:nvSpPr>
        <p:spPr>
          <a:xfrm>
            <a:off x="2340113" y="2388233"/>
            <a:ext cx="2682102" cy="400110"/>
          </a:xfrm>
          <a:prstGeom prst="rect">
            <a:avLst/>
          </a:prstGeom>
          <a:noFill/>
        </p:spPr>
        <p:txBody>
          <a:bodyPr wrap="square" rtlCol="0">
            <a:spAutoFit/>
          </a:bodyPr>
          <a:lstStyle/>
          <a:p>
            <a:r>
              <a:rPr lang="en-US" sz="2000" b="1" dirty="0">
                <a:solidFill>
                  <a:srgbClr val="002060"/>
                </a:solidFill>
              </a:rPr>
              <a:t>Confidence Interval   </a:t>
            </a:r>
            <a:r>
              <a:rPr lang="en-US" sz="2000" b="1" dirty="0"/>
              <a:t>=</a:t>
            </a:r>
          </a:p>
        </p:txBody>
      </p:sp>
      <mc:AlternateContent xmlns:mc="http://schemas.openxmlformats.org/markup-compatibility/2006" xmlns:a14="http://schemas.microsoft.com/office/drawing/2010/main">
        <mc:Choice Requires="a14">
          <p:sp>
            <p:nvSpPr>
              <p:cNvPr id="11" name="TextBox 10"/>
              <p:cNvSpPr txBox="1"/>
              <p:nvPr/>
            </p:nvSpPr>
            <p:spPr>
              <a:xfrm>
                <a:off x="1016000" y="3276678"/>
                <a:ext cx="10203543" cy="2308324"/>
              </a:xfrm>
              <a:prstGeom prst="rect">
                <a:avLst/>
              </a:prstGeom>
              <a:noFill/>
            </p:spPr>
            <p:txBody>
              <a:bodyPr wrap="square" rtlCol="0">
                <a:spAutoFit/>
              </a:bodyPr>
              <a:lstStyle/>
              <a:p>
                <a:pPr marL="285750" indent="-285750">
                  <a:buFont typeface="Wingdings" panose="05000000000000000000" pitchFamily="2" charset="2"/>
                  <a:buChar char="§"/>
                </a:pPr>
                <a:r>
                  <a:rPr lang="en-US" sz="2400" dirty="0"/>
                  <a:t>Where </a:t>
                </a:r>
                <a:r>
                  <a:rPr lang="el-GR" sz="2400" dirty="0"/>
                  <a:t>σ</a:t>
                </a:r>
                <a:r>
                  <a:rPr lang="el-GR" sz="2400" dirty="0">
                    <a:solidFill>
                      <a:schemeClr val="bg1"/>
                    </a:solidFill>
                  </a:rPr>
                  <a:t> </a:t>
                </a:r>
                <a:r>
                  <a:rPr lang="en-US" sz="2400" dirty="0"/>
                  <a:t>= standard deviation of the population. </a:t>
                </a:r>
              </a:p>
              <a:p>
                <a:pPr marL="285750" indent="-285750">
                  <a:buFont typeface="Wingdings" panose="05000000000000000000" pitchFamily="2" charset="2"/>
                  <a:buChar char="§"/>
                </a:pPr>
                <a:r>
                  <a:rPr lang="en-US" sz="2400" dirty="0"/>
                  <a:t>n= total number of samples.</a:t>
                </a:r>
              </a:p>
              <a:p>
                <a:pPr marL="285750" indent="-285750">
                  <a:buFont typeface="Wingdings" panose="05000000000000000000" pitchFamily="2" charset="2"/>
                  <a:buChar char="§"/>
                </a:pPr>
                <a:r>
                  <a:rPr lang="el-GR" sz="2400" dirty="0"/>
                  <a:t>α</a:t>
                </a:r>
                <a:r>
                  <a:rPr lang="en-US" sz="2400" dirty="0"/>
                  <a:t>= 1- confidence level ( alpha is level of significance)</a:t>
                </a:r>
              </a:p>
              <a:p>
                <a:pPr marL="285750" indent="-285750">
                  <a:buFont typeface="Wingdings" panose="05000000000000000000" pitchFamily="2" charset="2"/>
                  <a:buChar char="§"/>
                </a:pPr>
                <a14:m>
                  <m:oMath xmlns:m="http://schemas.openxmlformats.org/officeDocument/2006/math">
                    <m:r>
                      <a:rPr lang="en-US" i="1">
                        <a:latin typeface="Cambria Math" panose="02040503050406030204" pitchFamily="18" charset="0"/>
                      </a:rPr>
                      <m:t>𝑍</m:t>
                    </m:r>
                    <m:r>
                      <m:rPr>
                        <m:sty m:val="p"/>
                      </m:rPr>
                      <a:rPr lang="en-US">
                        <a:latin typeface="Cambria Math" panose="02040503050406030204" pitchFamily="18" charset="0"/>
                      </a:rPr>
                      <m:t>α</m:t>
                    </m:r>
                    <m:r>
                      <a:rPr lang="en-US">
                        <a:latin typeface="Cambria Math" panose="02040503050406030204" pitchFamily="18" charset="0"/>
                      </a:rPr>
                      <m:t>/</m:t>
                    </m:r>
                    <m:r>
                      <a:rPr lang="en-US">
                        <a:latin typeface="Cambria Math" panose="02040503050406030204" pitchFamily="18" charset="0"/>
                      </a:rPr>
                      <m:t>2</m:t>
                    </m:r>
                  </m:oMath>
                </a14:m>
                <a:r>
                  <a:rPr lang="en-US" sz="2400" dirty="0"/>
                  <a:t> is taken from the table.</a:t>
                </a:r>
              </a:p>
              <a:p>
                <a:pPr marL="285750" indent="-285750">
                  <a:buFont typeface="Wingdings" panose="05000000000000000000" pitchFamily="2" charset="2"/>
                  <a:buChar char="§"/>
                </a:pPr>
                <a:r>
                  <a:rPr lang="en-US" sz="2400" dirty="0"/>
                  <a:t>Use this formula when the population standard  deviation is known (or we have large enough samples)</a:t>
                </a:r>
              </a:p>
            </p:txBody>
          </p:sp>
        </mc:Choice>
        <mc:Fallback xmlns="">
          <p:sp>
            <p:nvSpPr>
              <p:cNvPr id="11" name="TextBox 10"/>
              <p:cNvSpPr txBox="1">
                <a:spLocks noRot="1" noChangeAspect="1" noMove="1" noResize="1" noEditPoints="1" noAdjustHandles="1" noChangeArrowheads="1" noChangeShapeType="1" noTextEdit="1"/>
              </p:cNvSpPr>
              <p:nvPr/>
            </p:nvSpPr>
            <p:spPr>
              <a:xfrm>
                <a:off x="1016000" y="3276678"/>
                <a:ext cx="10203543" cy="2308324"/>
              </a:xfrm>
              <a:prstGeom prst="rect">
                <a:avLst/>
              </a:prstGeom>
              <a:blipFill>
                <a:blip r:embed="rId4"/>
                <a:stretch>
                  <a:fillRect l="-837" t="-2116" b="-5291"/>
                </a:stretch>
              </a:blipFill>
            </p:spPr>
            <p:txBody>
              <a:bodyPr/>
              <a:lstStyle/>
              <a:p>
                <a:r>
                  <a:rPr lang="en-US">
                    <a:noFill/>
                  </a:rPr>
                  <a:t> </a:t>
                </a:r>
              </a:p>
            </p:txBody>
          </p:sp>
        </mc:Fallback>
      </mc:AlternateContent>
      <p:pic>
        <p:nvPicPr>
          <p:cNvPr id="2" name="Picture 1"/>
          <p:cNvPicPr>
            <a:picLocks noChangeAspect="1"/>
          </p:cNvPicPr>
          <p:nvPr/>
        </p:nvPicPr>
        <p:blipFill>
          <a:blip r:embed="rId5"/>
          <a:stretch>
            <a:fillRect/>
          </a:stretch>
        </p:blipFill>
        <p:spPr>
          <a:xfrm>
            <a:off x="4874530" y="1949164"/>
            <a:ext cx="2789013" cy="1474939"/>
          </a:xfrm>
          <a:prstGeom prst="rect">
            <a:avLst/>
          </a:prstGeom>
        </p:spPr>
      </p:pic>
      <p:sp>
        <p:nvSpPr>
          <p:cNvPr id="9" name="object 2"/>
          <p:cNvSpPr txBox="1"/>
          <p:nvPr/>
        </p:nvSpPr>
        <p:spPr>
          <a:xfrm>
            <a:off x="838200" y="294360"/>
            <a:ext cx="4184015" cy="175048"/>
          </a:xfrm>
          <a:prstGeom prst="rect">
            <a:avLst/>
          </a:prstGeom>
        </p:spPr>
        <p:txBody>
          <a:bodyPr vert="horz" wrap="square" lIns="0" tIns="1333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5"/>
              </a:spcBef>
            </a:pPr>
            <a:r>
              <a:rPr sz="1050" dirty="0">
                <a:solidFill>
                  <a:srgbClr val="698937"/>
                </a:solidFill>
                <a:latin typeface="Tahoma"/>
                <a:cs typeface="Tahoma"/>
              </a:rPr>
              <a:t>C</a:t>
            </a:r>
            <a:r>
              <a:rPr lang="en-US" sz="1050" dirty="0">
                <a:solidFill>
                  <a:srgbClr val="698937"/>
                </a:solidFill>
                <a:latin typeface="Tahoma"/>
                <a:cs typeface="Tahoma"/>
              </a:rPr>
              <a:t>S</a:t>
            </a:r>
            <a:r>
              <a:rPr sz="1050" dirty="0">
                <a:solidFill>
                  <a:srgbClr val="698937"/>
                </a:solidFill>
                <a:latin typeface="Tahoma"/>
                <a:cs typeface="Tahoma"/>
              </a:rPr>
              <a:t>E-</a:t>
            </a:r>
            <a:r>
              <a:rPr lang="en-US" sz="1050" dirty="0">
                <a:solidFill>
                  <a:srgbClr val="698937"/>
                </a:solidFill>
                <a:latin typeface="Tahoma"/>
                <a:cs typeface="Tahoma"/>
              </a:rPr>
              <a:t>422</a:t>
            </a:r>
            <a:r>
              <a:rPr sz="1050" dirty="0">
                <a:solidFill>
                  <a:srgbClr val="698937"/>
                </a:solidFill>
                <a:latin typeface="Tahoma"/>
                <a:cs typeface="Tahoma"/>
              </a:rPr>
              <a:t>: </a:t>
            </a:r>
            <a:r>
              <a:rPr lang="en-US" sz="1050" spc="-5" dirty="0">
                <a:solidFill>
                  <a:srgbClr val="698937"/>
                </a:solidFill>
                <a:latin typeface="Tahoma"/>
                <a:cs typeface="Tahoma"/>
              </a:rPr>
              <a:t>Data Analytics</a:t>
            </a:r>
            <a:endParaRPr sz="1050" dirty="0">
              <a:latin typeface="Tahoma"/>
              <a:cs typeface="Tahoma"/>
            </a:endParaRPr>
          </a:p>
        </p:txBody>
      </p:sp>
    </p:spTree>
    <p:extLst>
      <p:ext uri="{BB962C8B-B14F-4D97-AF65-F5344CB8AC3E}">
        <p14:creationId xmlns:p14="http://schemas.microsoft.com/office/powerpoint/2010/main" val="3205195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4"/>
          <p:cNvSpPr txBox="1">
            <a:spLocks/>
          </p:cNvSpPr>
          <p:nvPr/>
        </p:nvSpPr>
        <p:spPr>
          <a:xfrm>
            <a:off x="838200" y="707070"/>
            <a:ext cx="10515600" cy="614912"/>
          </a:xfrm>
          <a:prstGeom prst="rect">
            <a:avLst/>
          </a:prstGeom>
          <a:solidFill>
            <a:srgbClr val="366658"/>
          </a:solidFill>
        </p:spPr>
        <p:txBody>
          <a:bodyPr vert="horz" wrap="square" lIns="0" tIns="182245" rIns="0" bIns="0" rtlCol="0">
            <a:spAutoFit/>
          </a:bodyPr>
          <a:lstStyle>
            <a:lvl1pPr>
              <a:defRPr sz="2800" b="1" i="0">
                <a:solidFill>
                  <a:srgbClr val="B8E6CB"/>
                </a:solidFill>
                <a:latin typeface="Gill Sans MT"/>
                <a:ea typeface="+mj-ea"/>
                <a:cs typeface="Gill Sans MT"/>
              </a:defRPr>
            </a:lvl1pPr>
          </a:lstStyle>
          <a:p>
            <a:pPr lvl="0" algn="ctr">
              <a:spcBef>
                <a:spcPts val="1435"/>
              </a:spcBef>
              <a:defRPr/>
            </a:pPr>
            <a:r>
              <a:rPr lang="en-US" kern="0" spc="-5" dirty="0"/>
              <a:t>Confidence Levels</a:t>
            </a:r>
            <a:endParaRPr kumimoji="0" lang="en-US" sz="2800" b="1" i="0" u="none" strike="noStrike" kern="0" cap="none" spc="-5" normalizeH="0" baseline="0" noProof="0" dirty="0">
              <a:ln>
                <a:noFill/>
              </a:ln>
              <a:solidFill>
                <a:srgbClr val="B8E6CB"/>
              </a:solidFill>
              <a:effectLst/>
              <a:uLnTx/>
              <a:uFillTx/>
              <a:latin typeface="Gill Sans MT"/>
              <a:ea typeface="+mj-ea"/>
            </a:endParaRPr>
          </a:p>
        </p:txBody>
      </p:sp>
      <p:pic>
        <p:nvPicPr>
          <p:cNvPr id="8" name="Picture 7"/>
          <p:cNvPicPr>
            <a:picLocks noChangeAspect="1"/>
          </p:cNvPicPr>
          <p:nvPr/>
        </p:nvPicPr>
        <p:blipFill>
          <a:blip r:embed="rId3"/>
          <a:stretch>
            <a:fillRect/>
          </a:stretch>
        </p:blipFill>
        <p:spPr>
          <a:xfrm>
            <a:off x="744583" y="464163"/>
            <a:ext cx="10609217" cy="199239"/>
          </a:xfrm>
          <a:prstGeom prst="rect">
            <a:avLst/>
          </a:prstGeom>
        </p:spPr>
      </p:pic>
      <p:sp>
        <p:nvSpPr>
          <p:cNvPr id="10" name="TextBox 9"/>
          <p:cNvSpPr txBox="1"/>
          <p:nvPr/>
        </p:nvSpPr>
        <p:spPr>
          <a:xfrm>
            <a:off x="838200" y="1596571"/>
            <a:ext cx="10515600" cy="1846659"/>
          </a:xfrm>
          <a:prstGeom prst="rect">
            <a:avLst/>
          </a:prstGeom>
          <a:noFill/>
        </p:spPr>
        <p:txBody>
          <a:bodyPr wrap="square" rtlCol="0">
            <a:spAutoFit/>
          </a:bodyPr>
          <a:lstStyle/>
          <a:p>
            <a:pPr marL="342900" indent="-342900">
              <a:buFont typeface="Wingdings" panose="05000000000000000000" pitchFamily="2" charset="2"/>
              <a:buChar char="§"/>
            </a:pPr>
            <a:r>
              <a:rPr lang="en-US" sz="2400" dirty="0"/>
              <a:t>Margin of Error “E” Is calculated based on confidence level</a:t>
            </a:r>
          </a:p>
          <a:p>
            <a:pPr marL="342900" indent="-342900">
              <a:buFont typeface="Wingdings" panose="05000000000000000000" pitchFamily="2" charset="2"/>
              <a:buChar char="§"/>
            </a:pPr>
            <a:r>
              <a:rPr lang="en-US" sz="2400" b="1" dirty="0"/>
              <a:t>Confidence level = The percentage of all possible samples that can be expected to include the true population parameter.</a:t>
            </a:r>
          </a:p>
          <a:p>
            <a:pPr marL="342900" indent="-342900">
              <a:buFont typeface="Wingdings" panose="05000000000000000000" pitchFamily="2" charset="2"/>
              <a:buChar char="§"/>
            </a:pPr>
            <a:r>
              <a:rPr lang="en-US" sz="2400" dirty="0"/>
              <a:t>Commonly used are 90,95,99 percent.</a:t>
            </a:r>
          </a:p>
          <a:p>
            <a:pPr marL="285750" indent="-285750">
              <a:buFont typeface="Arial" panose="020B0604020202020204" pitchFamily="34" charset="0"/>
              <a:buChar char="•"/>
            </a:pPr>
            <a:endParaRPr lang="en-US" dirty="0"/>
          </a:p>
        </p:txBody>
      </p:sp>
      <p:sp>
        <p:nvSpPr>
          <p:cNvPr id="9" name="object 2"/>
          <p:cNvSpPr txBox="1"/>
          <p:nvPr/>
        </p:nvSpPr>
        <p:spPr>
          <a:xfrm>
            <a:off x="838200" y="294360"/>
            <a:ext cx="4184015" cy="175048"/>
          </a:xfrm>
          <a:prstGeom prst="rect">
            <a:avLst/>
          </a:prstGeom>
        </p:spPr>
        <p:txBody>
          <a:bodyPr vert="horz" wrap="square" lIns="0" tIns="1333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5"/>
              </a:spcBef>
            </a:pPr>
            <a:r>
              <a:rPr sz="1050" dirty="0">
                <a:solidFill>
                  <a:srgbClr val="698937"/>
                </a:solidFill>
                <a:latin typeface="Tahoma"/>
                <a:cs typeface="Tahoma"/>
              </a:rPr>
              <a:t>C</a:t>
            </a:r>
            <a:r>
              <a:rPr lang="en-US" sz="1050" dirty="0">
                <a:solidFill>
                  <a:srgbClr val="698937"/>
                </a:solidFill>
                <a:latin typeface="Tahoma"/>
                <a:cs typeface="Tahoma"/>
              </a:rPr>
              <a:t>S</a:t>
            </a:r>
            <a:r>
              <a:rPr sz="1050" dirty="0">
                <a:solidFill>
                  <a:srgbClr val="698937"/>
                </a:solidFill>
                <a:latin typeface="Tahoma"/>
                <a:cs typeface="Tahoma"/>
              </a:rPr>
              <a:t>E-</a:t>
            </a:r>
            <a:r>
              <a:rPr lang="en-US" sz="1050" dirty="0">
                <a:solidFill>
                  <a:srgbClr val="698937"/>
                </a:solidFill>
                <a:latin typeface="Tahoma"/>
                <a:cs typeface="Tahoma"/>
              </a:rPr>
              <a:t>422</a:t>
            </a:r>
            <a:r>
              <a:rPr sz="1050" dirty="0">
                <a:solidFill>
                  <a:srgbClr val="698937"/>
                </a:solidFill>
                <a:latin typeface="Tahoma"/>
                <a:cs typeface="Tahoma"/>
              </a:rPr>
              <a:t>: </a:t>
            </a:r>
            <a:r>
              <a:rPr lang="en-US" sz="1050" spc="-5" dirty="0">
                <a:solidFill>
                  <a:srgbClr val="698937"/>
                </a:solidFill>
                <a:latin typeface="Tahoma"/>
                <a:cs typeface="Tahoma"/>
              </a:rPr>
              <a:t>Data Analytics</a:t>
            </a:r>
            <a:endParaRPr sz="1050" dirty="0">
              <a:latin typeface="Tahoma"/>
              <a:cs typeface="Tahoma"/>
            </a:endParaRPr>
          </a:p>
        </p:txBody>
      </p:sp>
    </p:spTree>
    <p:extLst>
      <p:ext uri="{BB962C8B-B14F-4D97-AF65-F5344CB8AC3E}">
        <p14:creationId xmlns:p14="http://schemas.microsoft.com/office/powerpoint/2010/main" val="1192952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4"/>
          <p:cNvSpPr txBox="1">
            <a:spLocks/>
          </p:cNvSpPr>
          <p:nvPr/>
        </p:nvSpPr>
        <p:spPr>
          <a:xfrm>
            <a:off x="838200" y="707070"/>
            <a:ext cx="10515600" cy="614912"/>
          </a:xfrm>
          <a:prstGeom prst="rect">
            <a:avLst/>
          </a:prstGeom>
          <a:solidFill>
            <a:srgbClr val="366658"/>
          </a:solidFill>
        </p:spPr>
        <p:txBody>
          <a:bodyPr vert="horz" wrap="square" lIns="0" tIns="182245" rIns="0" bIns="0" rtlCol="0">
            <a:spAutoFit/>
          </a:bodyPr>
          <a:lstStyle>
            <a:lvl1pPr>
              <a:defRPr sz="2800" b="1" i="0">
                <a:solidFill>
                  <a:srgbClr val="B8E6CB"/>
                </a:solidFill>
                <a:latin typeface="Gill Sans MT"/>
                <a:ea typeface="+mj-ea"/>
                <a:cs typeface="Gill Sans MT"/>
              </a:defRPr>
            </a:lvl1pPr>
          </a:lstStyle>
          <a:p>
            <a:pPr lvl="0" algn="ctr">
              <a:spcBef>
                <a:spcPts val="1435"/>
              </a:spcBef>
              <a:defRPr/>
            </a:pPr>
            <a:r>
              <a:rPr lang="en-US" kern="0" spc="-5" dirty="0"/>
              <a:t>Example</a:t>
            </a:r>
            <a:endParaRPr kumimoji="0" lang="en-US" sz="2800" b="1" i="0" u="none" strike="noStrike" kern="0" cap="none" spc="-5" normalizeH="0" baseline="0" noProof="0" dirty="0">
              <a:ln>
                <a:noFill/>
              </a:ln>
              <a:solidFill>
                <a:srgbClr val="B8E6CB"/>
              </a:solidFill>
              <a:effectLst/>
              <a:uLnTx/>
              <a:uFillTx/>
              <a:latin typeface="Gill Sans MT"/>
              <a:ea typeface="+mj-ea"/>
            </a:endParaRPr>
          </a:p>
        </p:txBody>
      </p:sp>
      <p:pic>
        <p:nvPicPr>
          <p:cNvPr id="8" name="Picture 7"/>
          <p:cNvPicPr>
            <a:picLocks noChangeAspect="1"/>
          </p:cNvPicPr>
          <p:nvPr/>
        </p:nvPicPr>
        <p:blipFill>
          <a:blip r:embed="rId3"/>
          <a:stretch>
            <a:fillRect/>
          </a:stretch>
        </p:blipFill>
        <p:spPr>
          <a:xfrm>
            <a:off x="744583" y="464163"/>
            <a:ext cx="10609217" cy="199239"/>
          </a:xfrm>
          <a:prstGeom prst="rect">
            <a:avLst/>
          </a:prstGeom>
        </p:spPr>
      </p:pic>
      <p:sp>
        <p:nvSpPr>
          <p:cNvPr id="3" name="TextBox 2"/>
          <p:cNvSpPr txBox="1"/>
          <p:nvPr/>
        </p:nvSpPr>
        <p:spPr>
          <a:xfrm>
            <a:off x="838200" y="1365650"/>
            <a:ext cx="10515600" cy="4893647"/>
          </a:xfrm>
          <a:prstGeom prst="rect">
            <a:avLst/>
          </a:prstGeom>
          <a:noFill/>
        </p:spPr>
        <p:txBody>
          <a:bodyPr wrap="square" rtlCol="0">
            <a:spAutoFit/>
          </a:bodyPr>
          <a:lstStyle/>
          <a:p>
            <a:r>
              <a:rPr lang="en-US" sz="2400" b="1" dirty="0"/>
              <a:t>Determine the average age of victims of mobile snatching in any city during last year for a sample of size 100 with mean age 34.25 years and population standard deviation 10. Use 95% confidence level.</a:t>
            </a:r>
            <a:endParaRPr lang="en-US" sz="2400" dirty="0"/>
          </a:p>
          <a:p>
            <a:pPr algn="ctr"/>
            <a:r>
              <a:rPr lang="en-US" sz="2400" dirty="0"/>
              <a:t>n = 100</a:t>
            </a:r>
          </a:p>
          <a:p>
            <a:pPr algn="ctr"/>
            <a:r>
              <a:rPr lang="en-US" sz="2400" dirty="0"/>
              <a:t>Mean = 34.25 years</a:t>
            </a:r>
          </a:p>
          <a:p>
            <a:pPr algn="ctr"/>
            <a:r>
              <a:rPr lang="en-US" sz="2400" dirty="0"/>
              <a:t>For 95% confidence level, z= 1.96 (from the table)</a:t>
            </a:r>
          </a:p>
          <a:p>
            <a:pPr algn="ctr"/>
            <a:r>
              <a:rPr lang="en-US" sz="2400" dirty="0"/>
              <a:t>Put these in the formula</a:t>
            </a:r>
          </a:p>
          <a:p>
            <a:pPr algn="ctr"/>
            <a:endParaRPr lang="en-US" sz="2400" dirty="0"/>
          </a:p>
          <a:p>
            <a:pPr algn="ctr"/>
            <a:endParaRPr lang="en-US" sz="2400" dirty="0"/>
          </a:p>
          <a:p>
            <a:pPr algn="ctr"/>
            <a:r>
              <a:rPr lang="en-US" sz="2400" dirty="0"/>
              <a:t>Thus Upper limit of CI will be 34.25+1.96=36.21</a:t>
            </a:r>
          </a:p>
          <a:p>
            <a:pPr algn="ctr"/>
            <a:r>
              <a:rPr lang="en-US" sz="2400" dirty="0"/>
              <a:t>The lower limit of CI will be 34.25-1.96=32.29</a:t>
            </a:r>
          </a:p>
          <a:p>
            <a:pPr algn="ctr"/>
            <a:r>
              <a:rPr lang="en-US" sz="2400" dirty="0"/>
              <a:t>  </a:t>
            </a:r>
            <a:r>
              <a:rPr lang="en-US" sz="2400" b="1" dirty="0">
                <a:solidFill>
                  <a:srgbClr val="FF0000"/>
                </a:solidFill>
              </a:rPr>
              <a:t>We are 95 percent confident that the average age will be between 36.21 and 32.29</a:t>
            </a:r>
          </a:p>
        </p:txBody>
      </p:sp>
      <p:pic>
        <p:nvPicPr>
          <p:cNvPr id="2" name="Picture 1"/>
          <p:cNvPicPr>
            <a:picLocks noChangeAspect="1"/>
          </p:cNvPicPr>
          <p:nvPr/>
        </p:nvPicPr>
        <p:blipFill>
          <a:blip r:embed="rId4"/>
          <a:stretch>
            <a:fillRect/>
          </a:stretch>
        </p:blipFill>
        <p:spPr>
          <a:xfrm>
            <a:off x="4212560" y="3953596"/>
            <a:ext cx="3766879" cy="807090"/>
          </a:xfrm>
          <a:prstGeom prst="rect">
            <a:avLst/>
          </a:prstGeom>
        </p:spPr>
      </p:pic>
      <p:sp>
        <p:nvSpPr>
          <p:cNvPr id="9" name="object 2"/>
          <p:cNvSpPr txBox="1"/>
          <p:nvPr/>
        </p:nvSpPr>
        <p:spPr>
          <a:xfrm>
            <a:off x="838200" y="294360"/>
            <a:ext cx="4184015" cy="175048"/>
          </a:xfrm>
          <a:prstGeom prst="rect">
            <a:avLst/>
          </a:prstGeom>
        </p:spPr>
        <p:txBody>
          <a:bodyPr vert="horz" wrap="square" lIns="0" tIns="1333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5"/>
              </a:spcBef>
            </a:pPr>
            <a:r>
              <a:rPr sz="1050" dirty="0">
                <a:solidFill>
                  <a:srgbClr val="698937"/>
                </a:solidFill>
                <a:latin typeface="Tahoma"/>
                <a:cs typeface="Tahoma"/>
              </a:rPr>
              <a:t>C</a:t>
            </a:r>
            <a:r>
              <a:rPr lang="en-US" sz="1050" dirty="0">
                <a:solidFill>
                  <a:srgbClr val="698937"/>
                </a:solidFill>
                <a:latin typeface="Tahoma"/>
                <a:cs typeface="Tahoma"/>
              </a:rPr>
              <a:t>S</a:t>
            </a:r>
            <a:r>
              <a:rPr sz="1050" dirty="0">
                <a:solidFill>
                  <a:srgbClr val="698937"/>
                </a:solidFill>
                <a:latin typeface="Tahoma"/>
                <a:cs typeface="Tahoma"/>
              </a:rPr>
              <a:t>E-</a:t>
            </a:r>
            <a:r>
              <a:rPr lang="en-US" sz="1050" dirty="0">
                <a:solidFill>
                  <a:srgbClr val="698937"/>
                </a:solidFill>
                <a:latin typeface="Tahoma"/>
                <a:cs typeface="Tahoma"/>
              </a:rPr>
              <a:t>422</a:t>
            </a:r>
            <a:r>
              <a:rPr sz="1050" dirty="0">
                <a:solidFill>
                  <a:srgbClr val="698937"/>
                </a:solidFill>
                <a:latin typeface="Tahoma"/>
                <a:cs typeface="Tahoma"/>
              </a:rPr>
              <a:t>: </a:t>
            </a:r>
            <a:r>
              <a:rPr lang="en-US" sz="1050" spc="-5" dirty="0">
                <a:solidFill>
                  <a:srgbClr val="698937"/>
                </a:solidFill>
                <a:latin typeface="Tahoma"/>
                <a:cs typeface="Tahoma"/>
              </a:rPr>
              <a:t>Data Analytics</a:t>
            </a:r>
            <a:endParaRPr sz="1050" dirty="0">
              <a:latin typeface="Tahoma"/>
              <a:cs typeface="Tahoma"/>
            </a:endParaRPr>
          </a:p>
        </p:txBody>
      </p:sp>
    </p:spTree>
    <p:extLst>
      <p:ext uri="{BB962C8B-B14F-4D97-AF65-F5344CB8AC3E}">
        <p14:creationId xmlns:p14="http://schemas.microsoft.com/office/powerpoint/2010/main" val="3343474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4"/>
          <p:cNvSpPr txBox="1">
            <a:spLocks/>
          </p:cNvSpPr>
          <p:nvPr/>
        </p:nvSpPr>
        <p:spPr>
          <a:xfrm>
            <a:off x="838200" y="707070"/>
            <a:ext cx="10515600" cy="614912"/>
          </a:xfrm>
          <a:prstGeom prst="rect">
            <a:avLst/>
          </a:prstGeom>
          <a:solidFill>
            <a:srgbClr val="366658"/>
          </a:solidFill>
        </p:spPr>
        <p:txBody>
          <a:bodyPr vert="horz" wrap="square" lIns="0" tIns="182245" rIns="0" bIns="0" rtlCol="0">
            <a:spAutoFit/>
          </a:bodyPr>
          <a:lstStyle>
            <a:lvl1pPr>
              <a:defRPr sz="2800" b="1" i="0">
                <a:solidFill>
                  <a:srgbClr val="B8E6CB"/>
                </a:solidFill>
                <a:latin typeface="Gill Sans MT"/>
                <a:ea typeface="+mj-ea"/>
                <a:cs typeface="Gill Sans MT"/>
              </a:defRPr>
            </a:lvl1pPr>
          </a:lstStyle>
          <a:p>
            <a:pPr lvl="0" algn="ctr">
              <a:spcBef>
                <a:spcPts val="1435"/>
              </a:spcBef>
              <a:defRPr/>
            </a:pPr>
            <a:r>
              <a:rPr lang="en-US" kern="0" spc="-5" dirty="0"/>
              <a:t>Things to Remember about Confidence Intervals</a:t>
            </a:r>
            <a:endParaRPr kumimoji="0" lang="en-US" sz="2800" b="1" i="0" u="none" strike="noStrike" kern="0" cap="none" spc="-5" normalizeH="0" baseline="0" noProof="0" dirty="0">
              <a:ln>
                <a:noFill/>
              </a:ln>
              <a:solidFill>
                <a:srgbClr val="B8E6CB"/>
              </a:solidFill>
              <a:effectLst/>
              <a:uLnTx/>
              <a:uFillTx/>
              <a:latin typeface="Gill Sans MT"/>
              <a:ea typeface="+mj-ea"/>
            </a:endParaRPr>
          </a:p>
        </p:txBody>
      </p:sp>
      <p:pic>
        <p:nvPicPr>
          <p:cNvPr id="8" name="Picture 7"/>
          <p:cNvPicPr>
            <a:picLocks noChangeAspect="1"/>
          </p:cNvPicPr>
          <p:nvPr/>
        </p:nvPicPr>
        <p:blipFill>
          <a:blip r:embed="rId3"/>
          <a:stretch>
            <a:fillRect/>
          </a:stretch>
        </p:blipFill>
        <p:spPr>
          <a:xfrm>
            <a:off x="744583" y="464163"/>
            <a:ext cx="10609217" cy="199239"/>
          </a:xfrm>
          <a:prstGeom prst="rect">
            <a:avLst/>
          </a:prstGeom>
        </p:spPr>
      </p:pic>
      <p:sp>
        <p:nvSpPr>
          <p:cNvPr id="3" name="TextBox 2"/>
          <p:cNvSpPr txBox="1"/>
          <p:nvPr/>
        </p:nvSpPr>
        <p:spPr>
          <a:xfrm>
            <a:off x="838200" y="1553028"/>
            <a:ext cx="10515600" cy="2677656"/>
          </a:xfrm>
          <a:prstGeom prst="rect">
            <a:avLst/>
          </a:prstGeom>
          <a:noFill/>
        </p:spPr>
        <p:txBody>
          <a:bodyPr wrap="square" rtlCol="0">
            <a:spAutoFit/>
          </a:bodyPr>
          <a:lstStyle/>
          <a:p>
            <a:pPr marL="342900" indent="-342900">
              <a:buFont typeface="Wingdings" panose="05000000000000000000" pitchFamily="2" charset="2"/>
              <a:buChar char="§"/>
            </a:pPr>
            <a:r>
              <a:rPr lang="en-US" sz="2400" b="1" dirty="0"/>
              <a:t>Lower confidence levels</a:t>
            </a:r>
            <a:r>
              <a:rPr lang="en-US" sz="2400" dirty="0"/>
              <a:t> result in smaller intervals: 90% CI's are smaller than 95% CI's and these are smaller than 99% CI's. The tradeoff here is that smaller intervals are less likely to contain the parameter we're after: 90% versus 95% or 99%</a:t>
            </a:r>
          </a:p>
          <a:p>
            <a:pPr marL="342900" indent="-342900">
              <a:buFont typeface="Wingdings" panose="05000000000000000000" pitchFamily="2" charset="2"/>
              <a:buChar char="§"/>
            </a:pPr>
            <a:r>
              <a:rPr lang="en-US" sz="2400" b="1" dirty="0"/>
              <a:t>Larger sample sizes</a:t>
            </a:r>
            <a:r>
              <a:rPr lang="en-US" sz="2400" dirty="0"/>
              <a:t> result in smaller CI's. </a:t>
            </a:r>
          </a:p>
          <a:p>
            <a:pPr marL="342900" indent="-342900">
              <a:buFont typeface="Wingdings" panose="05000000000000000000" pitchFamily="2" charset="2"/>
              <a:buChar char="§"/>
            </a:pPr>
            <a:r>
              <a:rPr lang="en-US" sz="2400" b="1" dirty="0"/>
              <a:t>Smaller population SD's</a:t>
            </a:r>
            <a:r>
              <a:rPr lang="en-US" sz="2400" dirty="0"/>
              <a:t> result in smaller CI's. However, these are beyond the control of the researcher.</a:t>
            </a:r>
          </a:p>
        </p:txBody>
      </p:sp>
      <p:sp>
        <p:nvSpPr>
          <p:cNvPr id="9" name="object 2"/>
          <p:cNvSpPr txBox="1"/>
          <p:nvPr/>
        </p:nvSpPr>
        <p:spPr>
          <a:xfrm>
            <a:off x="838200" y="294360"/>
            <a:ext cx="4184015" cy="175048"/>
          </a:xfrm>
          <a:prstGeom prst="rect">
            <a:avLst/>
          </a:prstGeom>
        </p:spPr>
        <p:txBody>
          <a:bodyPr vert="horz" wrap="square" lIns="0" tIns="1333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5"/>
              </a:spcBef>
            </a:pPr>
            <a:r>
              <a:rPr sz="1050" dirty="0">
                <a:solidFill>
                  <a:srgbClr val="698937"/>
                </a:solidFill>
                <a:latin typeface="Tahoma"/>
                <a:cs typeface="Tahoma"/>
              </a:rPr>
              <a:t>C</a:t>
            </a:r>
            <a:r>
              <a:rPr lang="en-US" sz="1050" dirty="0">
                <a:solidFill>
                  <a:srgbClr val="698937"/>
                </a:solidFill>
                <a:latin typeface="Tahoma"/>
                <a:cs typeface="Tahoma"/>
              </a:rPr>
              <a:t>S</a:t>
            </a:r>
            <a:r>
              <a:rPr sz="1050" dirty="0">
                <a:solidFill>
                  <a:srgbClr val="698937"/>
                </a:solidFill>
                <a:latin typeface="Tahoma"/>
                <a:cs typeface="Tahoma"/>
              </a:rPr>
              <a:t>E-</a:t>
            </a:r>
            <a:r>
              <a:rPr lang="en-US" sz="1050" dirty="0">
                <a:solidFill>
                  <a:srgbClr val="698937"/>
                </a:solidFill>
                <a:latin typeface="Tahoma"/>
                <a:cs typeface="Tahoma"/>
              </a:rPr>
              <a:t>422</a:t>
            </a:r>
            <a:r>
              <a:rPr sz="1050" dirty="0">
                <a:solidFill>
                  <a:srgbClr val="698937"/>
                </a:solidFill>
                <a:latin typeface="Tahoma"/>
                <a:cs typeface="Tahoma"/>
              </a:rPr>
              <a:t>: </a:t>
            </a:r>
            <a:r>
              <a:rPr lang="en-US" sz="1050" spc="-5" dirty="0">
                <a:solidFill>
                  <a:srgbClr val="698937"/>
                </a:solidFill>
                <a:latin typeface="Tahoma"/>
                <a:cs typeface="Tahoma"/>
              </a:rPr>
              <a:t>Data Analytics</a:t>
            </a:r>
            <a:endParaRPr sz="1050" dirty="0">
              <a:latin typeface="Tahoma"/>
              <a:cs typeface="Tahoma"/>
            </a:endParaRPr>
          </a:p>
        </p:txBody>
      </p:sp>
    </p:spTree>
    <p:extLst>
      <p:ext uri="{BB962C8B-B14F-4D97-AF65-F5344CB8AC3E}">
        <p14:creationId xmlns:p14="http://schemas.microsoft.com/office/powerpoint/2010/main" val="1988245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2045</TotalTime>
  <Words>2466</Words>
  <Application>Microsoft Office PowerPoint</Application>
  <PresentationFormat>Widescreen</PresentationFormat>
  <Paragraphs>245</Paragraphs>
  <Slides>41</Slides>
  <Notes>33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Arial</vt:lpstr>
      <vt:lpstr>Calibri</vt:lpstr>
      <vt:lpstr>Calibri Light</vt:lpstr>
      <vt:lpstr>Cambria Math</vt:lpstr>
      <vt:lpstr>Gill Sans MT</vt:lpstr>
      <vt:lpstr>Tahoma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Muhammad Asif Ayub</cp:lastModifiedBy>
  <cp:revision>68</cp:revision>
  <dcterms:created xsi:type="dcterms:W3CDTF">2020-10-19T17:35:40Z</dcterms:created>
  <dcterms:modified xsi:type="dcterms:W3CDTF">2021-12-08T04:38:27Z</dcterms:modified>
</cp:coreProperties>
</file>