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2" r:id="rId4"/>
    <p:sldId id="271" r:id="rId5"/>
    <p:sldId id="273" r:id="rId6"/>
    <p:sldId id="274" r:id="rId7"/>
    <p:sldId id="275" r:id="rId8"/>
    <p:sldId id="264" r:id="rId9"/>
    <p:sldId id="276" r:id="rId10"/>
    <p:sldId id="263" r:id="rId11"/>
    <p:sldId id="265" r:id="rId12"/>
    <p:sldId id="266" r:id="rId13"/>
    <p:sldId id="267" r:id="rId14"/>
    <p:sldId id="27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022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08T07:06:06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22701 11052 16 0,'0'4'208'0,"0"0"13"0,0 0-11 0,7-4-67 16,-7 3-39-16,0-3-22 0,0 0-11 15,0 0-7-15,6 0-9 0,-6 0 1 16,0 0-6-16,0 0 6 0,0-3 8 16,6 3 5-16,-6 0 1 0,0 0-5 15,0 0-4-15,0 0-6 0,0 0-10 16,0-4-10-16,0 4-6 0,0 0-6 15,8 0 3-15,-8 0 7 0,0-4 7 0,6 0 8 16,0 0 8-16,0 0 4 0,2-3 1 16,4 0-4-16,-5 0-7 0,6-4-4 15,0 0-2-15,1 0-2 0,-2-4-1 16,1 0-1-16,0-2 0 0,6-2-3 16,1-6-5-16,6-1-4 0,-6 1 0 0,5-5 2 15,2 5 2-15,-1-4 8 16,6 2 12-16,-12 2 5 0,6-1 1 0,7 0 8 15,-7 5-5-15,-1-6-5 0,2 6-7 16,-1-5-5-16,0 0-4 0,7 1-12 16,-7-1-2-16,6 0-1 0,-6-3-4 15,7-3-1-15,-1 3-2 0,1-1 2 16,-1 0 3-16,-5 0 5 0,5 5 6 16,-6 0 5-16,1 3 6 0,-8 0 2 0,7-5-2 15,0 6-5-15,0-4-5 0,0-1-7 16,1 0-5-16,-1 1-3 0,0-4 1 15,-1 2-1-15,1-2 0 0,1 0 2 16,-1-5-1-16,0 5-2 0,6 0-5 16,-5-3-1-16,-1 1-2 0,-1 2-4 15,-5 0-2-15,6 0-1 0,0 0-2 16,-7 3-1-16,7-3-1 0,1-5-2 0,-7 5-5 16,6 0 0-16,-7 0-2 0,1 4 1 15,6-1-3-15,-6 0 4 0,-1 1-1 16,1 3 2-16,-2 0-2 0,2-1 0 15,-6 1-2-15,5 0 2 0,1 1 1 16,-1-2 6-16,1 2 1 0,-1-2 5 0,0 2 6 16,8-6 0-16,-8 6 2 0,1-1 0 15,-1-3 1-15,1 3-2 0,-1-1 0 16,-5-2 1-16,6 6-3 0,-8-3 0 16,1 1 0-16,7-4-1 0,-8 2 1 15,2-2 3-15,6-5 6 0,-1 4-2 16,1-3-2-16,-1 3-2 0,0-3-2 0,1 4-3 15,-1-1-7-15,1 0 0 0,0 3 1 16,-1 6 0-16,1-2 0 16,-8 1 6-16,2 7-3 0,-8-3-3 0,7 6 1 15,-6-3-3-15,0 5 0 0,-7-3-4 16,6 6 0-16,0-4-2 0,-6 7-14 16,0-4-48-16,0 4-101 0,0-3-130 15,0 3-150-15,-6-4-147 0,0 0-65 16,6 0 8-16,0 1 78 0,-7-2 117 15</inkml:trace>
  <inkml:trace contextRef="#ctx0" brushRef="#br0" timeOffset="54356.9525">18401 12404 217 0,'-7'0'256'0,"1"4"22"0,6-4-70 16,-6 0-51-16,6 0-26 16,0 0-10-16,-8 0-12 0,8 0-11 0,0 0-11 15,0 0-11-15,0 0-14 0,0 0-15 16,0 0-10-16,0 0-9 0,0 0-8 15,0 0-9-15,0 0-4 0,0 0-3 16,8 0 8-16,-8 0 11 0,6 0 7 16,7 0 6-16,0 0 3 0,0 0-1 15,7 0-5-15,-1-4-8 0,0 4-9 16,1-3 0-16,6 3-1 0,0-4-2 0,0 4 1 16,0-4-3-16,0 1 0 0,1-2-3 15,-1 3-2-15,6 2 2 0,-6-4-2 16,7-4-1-16,-1 5-2 0,-5-1-1 15,5 0-1-15,-7 0-1 0,2 2 0 16,-1 2-1-16,0-6 0 0,-6 4 0 16,-1 2-2-16,1-4-1 0,0 4-2 0,-8-3-4 15,1 3-19-15,0-4-29 0,0 4-38 16,-6-4-38-16,0 0-38 0,-1 0-36 16,0 1-69-16,1-5-43 0,-7 6-4 15,0-7 20-15,0 2 32 0</inkml:trace>
  <inkml:trace contextRef="#ctx0" brushRef="#br0" timeOffset="54679.5141">19033 12148 32 0,'-13'-5'241'0,"13"3"23"0,-7-2 9 15,1 0-81-15,-1 0-52 0,7 4-31 16,0-3-17-16,-6 3-17 0,6-4-15 15,0 4-10-15,6 0-9 0,-6 0-1 0,7 0-1 16,6 0-1-16,-7 4 1 0,7-1-1 16,-7 1-1-16,8 4 1 0,5-1-2 15,-6 0-4-15,7 4-2 0,-7 0 2 16,7 3-2-16,-1 1-2 0,-6 4 3 16,0-1 4-16,7 3 5 0,-14 2 5 15,7 0 6-15,-6-2 1 0,-1 2-5 16,-6 2-4-16,0-3-6 0,0-1-8 0,0 1-9 15,-6 4-6-15,6-7-9 0,-7 3-25 16,0-4-54-16,1-4-81 0,6-3-127 16,-6 0-99-16,6 0-48 0,0-7-8 15,0 4 37-15</inkml:trace>
  <inkml:trace contextRef="#ctx0" brushRef="#br0" timeOffset="57096.1672">20551 12155 147 0,'0'-7'258'0,"0"2"18"15,0 3-16-15,0-2-106 0,0 0-58 16,6 0-31-16,-6 4-18 0,0-3-22 0,0 3-9 16,0 3-9-16,0 1 3 15,0 0 3-15,0 2 5 0,7 6 10 0,-7-1 7 16,7 0 7-16,-1 3 3 0,0-2 2 16,1 3-1-16,0 0 0 0,-1-1-1 15,7 1 0-15,1-5 0 0,-2 1-1 16,-6 0 1-16,8-4-3 0,-1 2-6 15,7-7-6-15,-8 6-5 0,2-8-7 16,-2 3-4-16,-5-3-5 0,6-3-2 16,0 0 6-16,-7-2 6 0,8 3 9 0,-8-7 8 15,0-1 7-15,1-1 7 0,0 0-1 16,-7-4-3-16,6 0-2 0,-6 4-5 16,7-3-2-16,-7-2-3 0,0 3 0 15,0 1 0-15,0 1-5 0,0 0 7 16,0 1 7-16,0 2 4 0,0 4-1 0,0-3-2 15,0 3 0-15,0 0-10 0,0 4-11 16,0-2-8-16,0 2-8 0,0 0-3 16,0-5-2-16,0 10-1 0,0-5-5 15,0 2 0-15,0 2 1 0,0 4 0 16,6-1-3-16,0 8-1 0,2-1 4 16,-2 1 6-16,0 6 15 0,0 6 24 15,8-2 22-15,-8 5 23 0,1 0 18 16,6 2 4-16,-6-3-6 0,-7 4-13 15,6 1-18-15,0-5-19 0,0 4-14 0,2-4-11 16,-8 4-9-16,6-4-8 16,0 1-3-16,1-5-3 0,0 0-4 0,-1 1-2 15,1 0 1-15,-1-3-2 0,0-2-2 16,1 1-1-16,0 0 2 0,-1 0-2 16,-6 0 0-16,6-4 0 0,1 5-3 15,-7-6 0-15,0 6-3 0,0-5 0 0,0 4-2 16,0-4 3-16,-7-3 1 0,7 2 3 15,-6-2 2-15,0-1 4 0,-1-2 2 16,0-1 1-16,1 0 1 0,0 1 1 16,-7-5 2-16,-1-4-2 0,8 4 0 15,-8-7-1-15,-4 0-2 0,4-3 0 16,1-1-1-16,-7-3 2 0,2-4 3 0,-2-4 1 16,7 0 5-16,-7-2 5 0,0-5 5 15,1 3 1-15,6-6 1 0,-6 2 1 16,-1-2-2-16,7-2-1 0,0-2-4 15,0 0-3-15,-1 0-5 0,8-5-4 16,0 2-7-16,0-5-7 0,6 1-9 16,6-4-21-16,0 3-41 0,7 0-56 0,7 1-65 15,-7 3-69-15,6 4-67 16,1 3-45-16,-1 0-31 0,1 8-60 0,0 0 8 16,-1-1 40-16,1 5 58 0,0 3 56 15</inkml:trace>
  <inkml:trace contextRef="#ctx0" brushRef="#br0" timeOffset="57381.6559">21320 12280 120 0,'0'3'274'0,"0"-3"20"15,0 4 10-15,0-4-101 0,7 4-50 16,-7-4-17-16,12 0-1 0,-5 0 7 16,6 0 0-16,0 0 0 0,0 0-7 15,6-4-15-15,-5 4-18 0,5-4-22 0,1 1-16 16,-1-1-22-16,1 4-20 0,0-4-18 16,-2 4-38-16,-4 0-52 0,-1 0-59 15,0 0-57-15,-6 0-64 0,-1 0-111 16,0 0-31-16,-6 4 17 0,0-4 38 15,0 7 48-15</inkml:trace>
  <inkml:trace contextRef="#ctx0" brushRef="#br0" timeOffset="57554.8705">21424 12470 82 0,'7'7'280'0,"-1"1"36"0,8-1 38 16,-2-3-79-16,1 0-47 0,0-4-25 15,7 4-24-15,-1-4-28 0,1 0-36 16,-1 0-36-16,7-4-61 0,0 0-100 0,1-3-158 16,-1-1-111-16,0 2-56 0,6-6-29 15,1-3 14-15</inkml:trace>
  <inkml:trace contextRef="#ctx0" brushRef="#br0" timeOffset="58405.3535">22389 11957 45 0,'-7'-14'273'0,"0"-1"25"15,1 0 28-15,0 5-60 0,-2-2-81 16,8 1-47-16,-6 3-25 0,6 5-21 16,0 0-13-16,0 3-15 0,0 3 0 0,0 8 6 15,6 4 9-15,8 8 5 0,-8-2-3 16,8 8-7-16,-1 4-14 0,-1 5-14 16,2-2-14-16,-2 1-11 0,8 2-6 15,-7-1-5-15,0-2-2 0,6-3 0 16,-5 0-5-16,5-4-29 0,-6-1-66 0,7-1-94 15,-7-1-151-15,7-8-78 0,-8 1-37 16,1-5 6-16,7-6 52 0</inkml:trace>
  <inkml:trace contextRef="#ctx0" brushRef="#br0" timeOffset="58745.9976">22760 12166 136 0,'0'-25'300'0,"0"-2"32"0,0 10 25 15,0 2-102-15,0 4-69 0,-6 4-27 16,6 7-15-16,-8 4-13 0,2 6-12 16,0 1-16-16,0 7-16 0,6 4-22 15,-8 4-21-15,16-1-17 0,-2 1-14 16,0 1-7-16,8-6-6 0,5 1 0 16,1-4 1-16,6-2-1 0,0-6 1 0,-1-3 4 15,1-3 0-15,1-8 7 0,-1 0 9 16,0-2 19-16,0-6 23 0,0-2 29 15,-7-1 34-15,-5 1 32 0,-1-1 24 16,-1 1 7-16,-12-1-13 0,0-5-21 16,-6 7-32-16,-7-2-35 0,0 0-34 15,-6 1-26-15,-7-1-15 0,-1 3-12 0,-5-2-8 16,12 3-24-16,-5 4-61 0,11 0-94 16,2 0-95-16,4 3-82 0,8-4-72 15,8 5-119-15,4-2-16 0,2-2 56 16,11 5 75-16,-5-3 73 0</inkml:trace>
  <inkml:trace contextRef="#ctx0" brushRef="#br0" timeOffset="58953.5168">23431 12048 250 0,'13'5'352'0,"0"-5"51"0,0 3 43 15,1-3-127-15,4 0-73 16,-4 4-37-16,5-4-34 0,7-4-40 0,-6 4-39 15,6-3-27-15,0 3-20 0,0-5-15 16,0 2-12-16,-6-1-13 0,6 4-17 16,-7-2-45-16,1-3-62 0,0 5-72 15,-1-4-74-15,-6-3-133 0,0 3-60 16,-7-3 4-16,8 0 39 0,-8-1 61 16</inkml:trace>
  <inkml:trace contextRef="#ctx0" brushRef="#br0" timeOffset="59150.284">23614 11843 48 0,'-14'0'285'0,"1"4"29"0,1 0 29 15,4 3-42-15,2 4-81 16,0 7-39-16,0 1-19 0,6 3-19 0,6 4-22 16,-6 3-30-16,6 0-28 0,0 0-25 15,8 1-16-15,-1 3-14 0,0-4-9 16,0 4-25-16,0-3-52 0,6 2-88 15,-5-2-141-15,-1-5-74 0,-1 2-35 16,2-2-4-16,-2-6 41 0</inkml:trace>
  <inkml:trace contextRef="#ctx0" brushRef="#br0" timeOffset="59773.9898">24337 11726 71 0,'-20'0'266'0,"0"-4"23"0,8 1 24 15,-1-1-84-15,-1 1-64 0,8-1-37 16,0 1-17-16,6-1-19 0,0 0-24 16,6 0-23-16,7 1-18 0,7-1-13 15,0 0-2-15,6 4-2 0,-1 0 1 0,1 4 1 16,7 3 3-16,-7 5 7 0,-6-2 2 16,6 5 4-16,-7 3 3 0,-6 5 4 15,-6-1 2-15,-1-1 0 0,-6 5-1 16,-6 0-4-16,-1-1-3 0,-6 2-5 15,0 2-3-15,0-4-7 0,-6 0-7 0,5 1 1 16,-5-1 1-16,6-2 4 16,0-5 6-16,7-3 4 0,-2 3 14 0,2-7 11 15,6-1 15-15,6 2 18 0,2-1 11 16,-2-4 8-16,14-3 2 0,-7-1-5 16,13 2-18-16,-7-5-15 0,7-5-17 15,6 2-12-15,1-4-13 0,-7 3-30 16,7-2-68-16,-1-3-104 0,2-1-122 15,-9-2-148-15,7 5-78 0,-5-3-19 16,-1-2 43-16,0 1 86 0</inkml:trace>
  <inkml:trace contextRef="#ctx0" brushRef="#br0" timeOffset="61672.4693">25138 11657 73 0,'0'-4'187'0,"-6"1"3"16,6 3-62-16,-7-4-68 0,7 4-38 15,0-4-19-15,0 4-8 0,0-3 1 16,0 3-2-16,-7 0 2 0,7-4 6 16,0 4 13-16,0 0 11 0,0 0 6 15,0 0 12-15,0 0 12 0,0 0 10 0,0 0 9 16,0-5 11-16,0 5 11 15,0 0 9-15,0-2 3 0,0 2-3 0,0 0-5 16,0 0-10-16,0 0-4 0,0 2 0 16,7 7 7-16,0 2 12 0,-1 3 13 15,8 4 12-15,-2 5 3 0,1 2-3 16,1 4-11-16,4 5-17 0,-4 2-21 16,6 1-22-16,-7-5-19 0,-1 5-18 15,8 4-12-15,-14-5-10 0,8 0-5 0,-8 5-6 16,1-4-4-16,-1-1-15 0,1 0-26 15,-7-1-46-15,6-4-57 0,-6-1-60 16,7-4-64-16,-7-4-92 0,0-4-53 16,0 1 3-16,6-5 37 0,-6-3 52 15</inkml:trace>
  <inkml:trace contextRef="#ctx0" brushRef="#br0" timeOffset="64048.0338">25197 11771 76 0,'6'-8'264'0,"-6"1"15"0,6-1 24 0,2 2-93 16,-8 1-65-16,0-2-33 0,6 3-19 15,-6 4-6-15,6 0-6 0,1 4-4 16,6 0 5-16,6 4 2 0,1 1 5 16,6 7 2-16,-6-1-6 0,5 3-14 0,-5 4-15 15,6-1-7-15,-13 2-10 16,7 6-11-16,-14-3-10 0,1 3-9 0,-7 4-7 15,-7 0-6-15,-5-1-7 0,-2 2 0 16,-5-2 2-16,-1 2 2 0,-6-5 5 16,7 0 2-16,-1-7 4 0,7 0-1 15,0-3 2-15,0-8-1 0,6 0 1 16,1-4-3-16,0-4-2 0,6-6 1 0,0-1-1 16,6-3-1-16,0-8-2 0,8 1 3 15,-2-5 5-15,2-2-3 0,-1-6 0 16,6 2-1-16,-6 0 2 0,1-2 1 15,-2 2-2-15,1 0 5 0,-6-5 8 16,-1 4 7-16,1 5 4 0,-1-2 1 16,-6 2 1-16,0 6-4 0,0 0-6 0,0 5-7 15,0 2-5-15,7 0-4 0,-7 5-1 16,7 3-1-16,-7 7 1 0,6-3 3 16,0 7 4-16,1 1 8 0,0 2 6 15,5 4 4-15,-5 0 1 0,6 5 0 16,0-2-3-16,1 1-8 0,4 0-9 15,2 0-9-15,-7 0-42 0,7 0-71 0,0-1-82 16,-8 2-98-16,8 0-116 0,-7-6-55 16,7 2 4-16,-8-5 54 0,8-3 70 15</inkml:trace>
  <inkml:trace contextRef="#ctx0" brushRef="#br0" timeOffset="64257.4567">25868 12045 235 0,'0'-4'337'0,"0"4"43"0,0 0 41 0,0 4-126 15,0 4-79-15,0 3-37 0,6 0-27 16,-6 3-37-16,7 4-37 0,6 1-28 16,-7-2-18-16,8 6-19 0,-8-4-37 15,7 2-59-15,0-2-82 0,0-1-134 16,1 1-92-16,-2-9-45 0,-5 1 0 15,12 0 40-15</inkml:trace>
  <inkml:trace contextRef="#ctx0" brushRef="#br0" timeOffset="64519.9816">26207 12075 113 0,'-7'0'286'0,"7"0"24"15,0-4 28-15,0 4-95 0,14-3-74 0,-2-1-34 16,8 0-4-16,-1 0-6 0,7-4-9 16,7 1-5-16,-1 0-9 0,1-4-11 15,-1 0-18-15,1 0-19 0,7 1-47 16,-8 2-84-16,1-3-114 0,-7 0-142 15,6 0-75-15,-5 0-38 0,-1 0 7 16,-7 1 60-16</inkml:trace>
  <inkml:trace contextRef="#ctx0" brushRef="#br0" timeOffset="64750.5759">26409 11745 274 0,'-13'3'334'0,"0"5"17"16,6 3 11-16,1 4-158 0,6 3-77 0,0 4-35 15,6-1-13-15,1 5-8 0,-1 0-6 16,8 3-5-16,-2-3-13 0,-6 3-12 16,8 0-12-16,-1 2-24 0,-7-6-49 15,8 4-76-15,-8-4-146 0,0-2-78 16,8 2-38-16,-8-6-9 0,7-1 30 15</inkml:trace>
  <inkml:trace contextRef="#ctx0" brushRef="#br0" timeOffset="65378.4123">26800 11613 177 0,'-6'0'299'0,"-2"-4"17"16,8 0 14-16,0-3-132 0,8 1-80 15,4-2-43-15,8-4-19 0,-1 5-14 16,7-3-3-16,7-2-7 0,-1 5-3 15,8 0-11-15,-7 4-3 0,-7 3 1 16,6 3-6-16,-13 4-2 0,1 0 2 0,-7 5 11 16,-6 2-4-16,-1 1 3 0,-6 2 2 15,-6 3 0-15,-1-2-3 0,0 0-2 16,1 4 2-16,6-4-6 0,0 0-5 16,0 1-3-16,13-5-1 0,0 5 1 15,6-4 1-15,1-4 2 0,6 3 0 16,1-3 2-16,-1 0 1 0,0 3-4 15,-1-2 0-15,1-1-3 0,-6-1 0 16,-7 1 2-16,0 5 4 0,-6-6 8 0,-7 5 10 16,-7 0 15-16,-6-1 13 15,0 5 11-15,0-4 3 0,-13 2 1 0,7 2-7 16,-8-1-12-16,-5-3-6 0,6 3-14 16,-1-3-13-16,1-4-11 0,7-1-40 15,-1 2-72-15,8-9-96 0,-2 1-140 16,8-8-84-16,0 1-39 0,6-5 10 0,6-3 57 15</inkml:trace>
  <inkml:trace contextRef="#ctx0" brushRef="#br0" timeOffset="65979.4104">27471 11705 56 0,'0'-8'281'0,"0"1"22"0,6-1 27 0,-6 2-57 15,7-2-90-15,0 4-37 16,-1-3-13-16,0 3-4 0,7 4-10 0,1 0-9 16,-2 4-9-16,8 0-10 0,-7 3-13 15,7 4-13-15,0 3-16 0,-8 5-12 16,2-1-11-16,-2 0-10 0,-5 5-4 15,-1 3-4-15,1-5-2 0,0 4-2 16,-7-2-3-16,0-2 0 0,-7-2-1 0,7-1-1 16,-7 1 0-16,7-5 0 0,0-3-1 15,0 0 1-15,0-3-1 0,0-4 1 16,7-2-1-16,-7-2 1 0,7-2 0 16,-1-6 0-16,7-3 1 0,-6 0 0 15,-1-3-1-15,7-5 0 0,-6 0-1 16,-1-3-1-16,1 1 0 0,-1-2-1 15,0-2 0-15,2 0-1 0,-2-1 1 16,0 1-2-16,0-2 0 0,1 2 0 0,0 3-2 16,-7 0 1-16,6 4 0 0,1-1 1 15,-7 4 0-15,6 1 2 0,-6 3 2 16,7 0 0-16,-7 0 0 0,7 4 2 16,-7 3 0-16,0-3 0 0,6 4-1 15,-6 3-1-15,0 0 2 0,0 0 0 16,6 6 1-16,-6 2 3 0,6 3 0 0,-6 0 3 15,8 3-1-15,-2 4-1 0,0 5 1 16,1-5-1-16,-1 8-2 0,8-5 0 16,-2 5-2-16,-5-4-1 0,6 4-2 15,0-4-4-15,0 3-15 0,0-2-35 16,0-2-48-16,0 1-57 0,1 0-65 16,-2-4-121-16,1-3-54 0,0 0 3 0,0 0 29 15,7-5 48-15</inkml:trace>
  <inkml:trace contextRef="#ctx0" brushRef="#br0" timeOffset="66579.4059">28162 11742 50 0,'-6'-8'253'0,"-2"4"25"16,2-4 26-16,0 5-85 0,-1-1-57 15,0-3-28-15,7 4-13 0,-6-1-15 16,6 0-14-16,0 4-7 0,0-4-8 16,0 1-8-16,6 3-8 0,1-4-2 15,6 4-7-15,1 0-10 0,-2 0-5 16,8 4-2-16,-1-1 1 0,7 5-3 0,-6-1-3 15,-1 0-4-15,1 4-3 0,-7 0-8 16,0 0-6-16,0 4-6 0,-6 0-2 16,-1 0-11-16,1-1-13 0,-7 1-19 15,-7 3-19-15,7-3-20 0,-6 2-21 16,-1-2-11-16,0 1-3 0,1-1 9 16,0-1 15-16,-8-3 20 0,14 0 20 15,-6-1 19-15,6-2 16 0,0-1 20 16,6-3 21-16,-6 4 28 0,14-8 24 15,-8 2 22-15,7-2 20 0,0 0 8 0,0 0-5 16,7-2-16-16,-1 2-19 0,7-4-22 16,0 0-23-16,-6-3-40 0,6 3-67 15,-7 0-105-15,7 0-150 0,-6 1-78 16,-1-1-38-16,-5 1 1 0,-2-1 42 0</inkml:trace>
  <inkml:trace contextRef="#ctx0" brushRef="#br0" timeOffset="71193.3428">21392 13888 103 0,'-7'-11'187'0,"7"0"-13"0,0-1-55 16,0 2-47-16,0 3-21 0,0-1-9 16,0 1-6-16,0 3-9 0,0-3 0 15,-7 4-4-15,7-1-7 0,0 0-4 0,-6-3-4 16,6 3 6-16,0-4-6 0,-6 6-1 16,6-6-1-16,0 1 0 0,-7-1 2 15,7 0 6-15,0 2 3 0,-7-3 7 16,7 3 7-16,0-5 7 0,0 3 7 15,-6-3-1-15,6 1 6 0,0-2 3 16,0 2 0-16,-7-1-3 0,7 0-1 0,0-1 5 16,-6 5-5-16,6 0-2 0,-6-1-4 15,6 5-3-15,0-5-8 0,0 8-7 16,-7 0-8-16,7 0-9 0,0 8-7 16,-7-2-3-16,1 11-2 0,6 0-3 15,-6 5 0-15,-2 0-3 0,2 0-1 16,0-1-1-16,-1 5 3 0,7-4 2 15,-6-3 2-15,6-1 3 0,-7-3 2 16,7 0 5-16,-7-5 0 0,7-2 0 16,0-1 3-16,0-3-1 0,-6-4 1 0,6-4-4 15,0-3 2-15,-6-1-2 0,6-2 0 16,0-5 3-16,0-3 3 0,-6 3 6 16,6-6 3-16,-8 1 3 0,8-1-1 15,0-1 1-15,-6 0-3 0,6 0-3 16,0 0-2-16,-6 3-3 0,6 0-2 0,0 2 2 15,0-2 3-15,0 5 3 0,0 3 0 16,0-1 0-16,0 6-2 0,0 2-4 16,0 0-3-16,6 1-5 0,0 6-2 15,2 1 2-15,-2 4 0 0,6 2 1 16,-5 5-1-16,6-1 3 0,0 5 0 16,1-2 0-16,-2 6 2 0,2-4 1 15,-2 2 3-15,1 1-6 0,1 0 3 16,-2 1 1-16,8-1 1 0,-7-1-3 0,7-2 1 15,-8-1 6-15,8 0-1 0,-7-4-3 16,0 5-2-16,0-4-12 0,1-3-35 16,-2 2-48-16,2-7-59 0,-2 4-81 15,-5-7-101-15,6-1-44 0,-6 1 4 16,-1-8 30-16</inkml:trace>
  <inkml:trace contextRef="#ctx0" brushRef="#br0" timeOffset="71896.0869">21346 13697 15 0,'0'-3'229'0,"6"3"17"0,-6-4 14 16,0 4-96-16,7-3-64 0,-7 3-34 16,0 0-18-16,0 0-7 0,0 3-8 15,0 1 1-15,7-1 3 0,-7 4 6 16,0 5 6-16,6-1 1 0,-6 4 3 16,6-1 0-16,-6 1 1 0,7 3 3 0,0-3 3 15,-7 6 2-15,6-2 2 0,0 3 7 16,1 0 0-16,0 4 0 0,-1-1-2 15,1 1-3-15,-1 3-5 0,0 0-8 16,2-2-5-16,-2 2-8 0,0 0-11 16,7-3-7-16,-6 3-7 0,-1-4-4 15,1 4-8-15,6 5-2 0,-6-5-1 16,5 7 0-16,-6-7-3 0,8 5-1 16,-1-5-2-16,-7-3-1 0,1-1-4 0,6-2-10 15,-7-1-20-15,1-1-28 0,-7-3-41 16,7 1-48-16,-1-1-60 0,-6-3-104 15,6-3-47-15,-6-3-4 0,7 3 23 16,-7-4 41-16</inkml:trace>
  <inkml:trace contextRef="#ctx0" brushRef="#br0" timeOffset="72840.4764">22180 14422 55 0,'-7'-7'246'0,"1"0"25"16,6 0 22-16,-7-4-99 0,1 4-50 15,0-1-20-15,-2 0-10 0,8 5-9 16,-6 0-7-16,0-5-8 0,6 5-10 16,-6 3-12-16,6-5-13 0,0 5-12 15,0 0-13-15,-7 0-10 0,7 5-10 16,0 2-2-16,0 3-1 0,7 9 0 0,-7-1 6 16,6 4 2-16,-6 3 5 0,6 6 0 15,8 1 7-15,-8 1 4 0,7 0 0 16,-7 1 0-16,8 2 0 0,-2-3 0 15,2 0-5-15,-2-4-8 0,-5 1-4 16,6-1-1-16,-6-4-4 0,5 1-1 0,-12 0-4 16,8-5-8-16,-2 2-15 0,0-5-29 15,-6 4-43-15,6-8-50 0,-6 1-52 16,8-4-69-16,-8-4-84 0,0 1-25 16,6-8 12-16,-6 0 37 0</inkml:trace>
  <inkml:trace contextRef="#ctx0" brushRef="#br0" timeOffset="73296.5667">22134 14547 218 0,'-6'-29'262'0,"0"-1"23"0,6 1-54 15,0 0-75-15,0 0-36 0,6-5-14 16,6 9-10-16,2-1-12 0,-1 1-13 0,7 6-12 15,-1 1-9-15,0 10-12 0,1 5-10 16,7 3-7-16,-9 8-5 0,2-1 0 16,0 11 1-16,-1 0-1 0,-5 4 2 15,-8 4 1-15,0-1 0 0,1 9-3 16,-7-5-2-16,-7 7-4 0,1-2 2 16,0 2 0-16,-8-2 0 0,2-2 0 15,-2-2 1-15,1-1 1 0,1-7-2 0,-2 0-3 16,8-7-2-16,0-1 0 0,-2-3 2 15,2-4 5-15,6 1 3 0,-6-4 4 16,6-2 0-16,0 3 0 0,0-5-4 16,6 0-6-16,0 0-3 0,2 0-3 15,4 4 0-15,8-1-1 0,-7 1-1 16,7 3 1-16,-2 1 0 0,-4-1 0 16,12 4-3-16,-7-4 1 0,1 4 0 15,0 0-1-15,-1-4-1 0,1 0-2 0,0 5 0 16,-1-5 1-16,0 0-3 0,-6 0-12 15,7 1-26-15,-7 0-41 0,0-2-51 16,0-1-61-16,0-5-120 0,0 0-51 16,-7-5-9-16,8 2 23 0,-8-5 42 15</inkml:trace>
  <inkml:trace contextRef="#ctx0" brushRef="#br0" timeOffset="73689.1228">22551 14305 303 0,'-6'-11'350'0,"-1"4"17"0,1-4 14 16,-1 0-170-16,7 4-91 0,0 0-53 15,0-1-21-15,7 5-14 0,-1-5-10 16,1 5-6-16,6-1-2 0,0 0 5 15,6 8-7-15,-5 0-5 0,5 3-1 16,-6 8 1-16,0-1-3 0,1 1 1 0,-8 6 1 16,0 2 3-16,0-2 1 0,-6 1 2 15,-6 4 2-15,6-4 1 0,0 0 1 16,-6-2-1-16,0-3-1 0,-2-3 0 16,8 2-4-16,0-6 0 0,0 1 1 15,0-3 4-15,0 0 7 0,8-2 5 16,-8-2 7-16,12 0 1 0,1-4-3 15,0 0-2-15,6 0-10 0,1-4-10 16,0 4-10-16,-1-4-22 0,7 0-48 0,0 2-56 16,-6-3-62-16,7 2-109 0,-1-1-79 15,-1-3-24-15,-5 3 22 0,6-3 42 16</inkml:trace>
  <inkml:trace contextRef="#ctx0" brushRef="#br0" timeOffset="74090.1211">23216 14555 181 0,'0'3'267'0,"0"1"11"0,0-4-35 16,0 0-97-16,6 0-51 15,-6 4-23-15,7-4-6 0,-1 0 0 0,1 0 5 16,6-4 4-16,1 4 3 0,5-4 2 16,0-3-2-16,8 3-7 0,-8-2-7 15,7-2-11-15,0 0-12 0,6-3-14 16,-5 1-10-16,-1 1-8 0,6-1-4 15,-5 3-5-15,-1-5-1 0,6 5-2 16,-6-1 0-16,-7 6-1 0,8-6-13 0,-8 4-23 16,0-3-25-16,1 3-27 0,0-2-26 15,-7 1-28-15,7-2-13 0,-14 3-3 16,7-3-33-16,-6 0-50 0,-1 0-15 16,-6-1 9-16,0 0 16 0</inkml:trace>
  <inkml:trace contextRef="#ctx0" brushRef="#br0" timeOffset="74403.4096">23672 14258 138 0,'-13'-4'261'0,"0"1"19"16,0-2-10-16,6 2-103 0,-5 3-58 16,5-3-29-16,0 3-20 0,7-4-15 0,-6 4-13 15,6 4-4-15,6-1-2 0,-6 0-3 16,7 5 1-16,0 0-2 0,5 2 2 15,2-2-1-15,-2 6 4 0,2-3 5 16,5 0 4-16,-6 1 3 0,6-2 0 16,-5 2-3-16,5 2-3 0,-5-6-5 15,4 3-5-15,2-1-6 0,-6 1-3 16,-1-3-2-16,6 2-3 0,-6 2-6 16,-7-1 2-16,8 1 2 0,-1 1-2 15,-7-1-3-15,1 1-1 0,-7 3 0 0,6-2-7 16,-6 4-23-16,0-3-28 0,0 4-68 15,-6-5-109-15,-1 4-80 0,1 1-36 16,-7-2-6-16,-1-1 16 0</inkml:trace>
  <inkml:trace contextRef="#ctx0" brushRef="#br0" timeOffset="97244.3052">16974 13108 184 0,'0'0'206'0,"0"-4"-18"0,0 4-70 16,-7-3-45-16,7 3-24 0,0-4-13 15,0 4-7-15,0 0-4 0,0-4-1 16,0 4-1-16,-6 0-2 0,6 0 3 16,0 0 4-16,0 0 3 0,0 0 3 15,0 0-1-15,0 0 13 0,0 0-9 16,0 0-7-16,0 0-7 0,0 0-4 0,0 0-6 15,0 0-14-15,0 0 4 0,0 4 1 16,6-4 1-16,-6 7 0 0,0-3 2 16,0 3-1-16,0 0 2 0,0 1 0 15,7-1 3-15,-7 3 8 0,0 2 9 16,0-5 8-16,0 3 6 0,0 2 5 16,0-1 5-16,-7 0-5 0,7 1-4 15,-6-2-3-15,6 1-4 0,-6 0-6 16,-2 1-1-16,2 2-2 0,0 1-1 15,-1-1-3-15,-6 1-1 0,6 0-2 0,-5 3-4 16,-2-3-2-16,2 2-4 0,-2 2 1 16,1-4 1-16,-6 3 2 0,6 0 2 15,-7 0 5-15,7-4 3 0,-6 5-1 16,-1 0-1-16,1-1 8 0,-1-3-9 16,-6 6-4-16,-1-2-4 0,2 0-2 15,-1-1 0-15,0 1-10 0,-7 2 4 0,7-6 3 16,0 3-1-16,-7 0 3 0,7-3 4 15,-6 4 4-15,-1-4 4 0,7-1 1 16,-7 4 3-16,1-4-1 0,6 1-2 16,-7 3-5-16,1 1-4 0,-1-4-2 15,-6 7-4-15,0 0 8 0,-6 0 1 16,-2 4 3-16,2-1 6 0,-1 0 3 0,1 5 5 16,-1-5-10-16,1 1-2 0,-8 0-3 15,8-4-6-15,-7 3-4 0,0 1-5 16,-7-4-2-16,6 0-4 0,-4 0-5 15,-2-3 1-15,0 2 4 0,-6 1 2 16,-1-3 2-16,8 3 5 0,-7-4 3 16,-1 1 1-16,1-2-4 0,7-3-3 15,-7 1-4-15,0 1-2 0,6-3 5 16,-6-1-7-16,6-1-5 0,1-4 1 0,-7 4 2 16,6 0 3-16,0-3-5 0,0-1 8 15,-6 3 6-15,0-2-1 0,-1-1 0 16,1 5-3-16,0-4-2 0,0-1-4 15,-6-1-3-15,6 2-4 0,-7 0 4 0,7-5 1 16,-7 3 0-16,0-1 6 16,7-1 4-16,-6-1 4 0,-2 1-1 0,2-1-4 15,0-3 2-15,-2 4-4 0,8-4-4 16,-6 0-4-16,6 0-1 0,-7 0 2 16,7 0 2-16,0 0 3 0,0-4 4 15,0 4 4-15,6-3 1 0,-6-1-2 0,0 1-3 16,-1-1-3-16,7-1-2 0,-6 3-4 15,7-5-3-15,-7 3-2 16,6 0 1-16,0 0 1 0,0 4 4 0,2-4 5 16,-2 4 10-16,7-4 1 0,-1 4-1 15,1-2 0-15,0 2-3 0,6-5-1 16,1 5-9-16,-1-2 2 0,7-3 1 16,0 2 0-16,0-1 0 0,6 0 0 15,1 0-2-15,-1-3 0 0,7 4 0 0,-7-2-1 16,7 3-2-16,0-6-1 0,1 4-1 15,-1 1-1-15,6-1-3 0,-7-4 2 16,1 6 0-16,7-3 3 0,-7 2 3 16,6-1 3-16,1 0 3 0,-1 1 2 15,1-1 0-15,6 4-1 0,-1-4-2 16,2 4-1-16,5-3 0 0,1 3-1 16,-1 0 0-16,1-4-1 0,6 4 1 0,-7-3 0 15,7 3-1-15,0-4 0 0,-6 4 0 16,6 0 1-16,0 0-1 0,0-5-2 15,0 5-2-15,0 0 0 0,0 0-3 16,6 0 1-16,-6 5-2 0,7-1 2 16,-1-1-2-16,-6 4 1 0,7 1 11 15,-1 3-4-15,1-1-5 0,-1 2 1 0,0 3-2 16,2-1 1-16,-2-3-8 0,0 3 7 16,8 1 6-16,-8 0 3 0,0-4 4 15,1 3 0-15,-1 1 1 0,1-1-3 16,0-2 2-16,-1 3-4 0,0-5-8 15,-6 1-10-15,7 0-11 0,0 1-11 16,-1-1-16-16,0-4-10 0,1 4-6 16,-7-4-3-16,7 1-5 0,-1-1-2 15,-6-4-2-15,0 1-1 0,7 0-1 0,-7-1-6 16,0 1-5-16,0-4-5 0,0 0-6 16,0 0-5-16,-7-4-10 0,7 1-12 15,-6-5-24-15,6 5-40 0,-7-4-19 16,0-1-2-16,1 1 14 0</inkml:trace>
  <inkml:trace contextRef="#ctx0" brushRef="#br0" timeOffset="97549.2044">10698 14624 182 0,'-6'-10'183'16,"-7"-2"-18"-16,7 1-31 0,-1 4-33 15,1-5-17-15,-1 6-13 0,1-2-6 0,0 5-5 16,6-5-3-16,-8 4-3 0,8 2-4 15,-6-3 1-15,6 2-3 0,0 3-1 16,0-4-4-16,0 4-6 0,0-4-5 16,0 4-7-16,0 0-6 0,6-3 3 15,2 3 8-15,-2 0 9 0,7 0 8 16,6 0 7-16,0 0 7 0,1 0-1 16,6 0-1-16,-6 0-3 0,6-4-3 0,7 4-6 15,-8-4-7-15,1 4-8 0,1-3-9 16,-1 3-7-16,0-4-6 0,0 4-7 15,-7 0-14-15,1 0-31 16,0 0-56-16,-1 0-64 0,-6 0-125 0,0 0-69 16,1-3-27-16,-8 3 11 0,0-4 43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08T08:30:5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9232 5 0,'0'-12'190'16,"0"5"12"-16,-7 0-33 0,7 0-60 16,0 3-39-16,0-3-21 0,0 3-9 0,0 1-2 15,0-4 2-15,0 2 1 0,0-2 2 0,0 3 2 16,-7 4 4-16,7-7 1 0,0 3 2 15,0 4 1-15,0-7 3 0,0 3 2 16,0 1 2-16,0-2 0 0,0 3 3 0,-6 2 2 16,6-4 3-16,0 4 2 0,0-4 0 15,0 4 2-15,0 0-6 0,-7 0-9 0,7 0-11 16,0 0-12-16,0 0-11 0,0 4-10 16,0 0-5-16,0 3-1 0,-6 4 0 0,6 0 4 15,0 3 2-15,0 1 7 0,0 4-4 16,0-4-1-16,0 2-2 0,0 2-3 15,0-1-3-15,0-4-6 0,6 5 3 0,-6-5 0 16,7 1-1-16,-7-4 0 0,6 0 1 16,-6-3-1-16,7-2 1 0,-7 2 0 0,7-4 1 15,-1-1 1-15,0 1-1 0,0-4 0 16,8-4-2-16,-1 1 0 0,0-1-1 0,-6-4 2 16,5 2 5-16,2-5 4 0,-2-1 3 15,2 2 1-15,-1-5 3 0,-7 1-1 16,7-2-4-16,-6 2-3 0,-1-1-2 0,0-3 2 15,2 3 1-15,-2-3 5 0,0 3 3 16,1 0 6-16,-7 1 5 0,6-1 4 16,-6 1 2-16,7 3 1 0,-7 0-3 15,0 3-2-15,0 4-4 0,6-3-2 0,-6 4-10 16,0-1-8-16,0 1-3 0,0 3-4 16,0-4-3-16,0 4-4 0,0 0 2 15,0 4 3-15,7-4-1 0,-7 3 0 16,0 1 4-16,6 4 5 0,-6-2 7 0,7 5 6 15,-7 1 11-15,7-2 13 0,-7 5 10 16,6-1 4-16,-6 5 2 0,0 0 1 16,0 2-2-16,6 2-7 0,-6-2-7 0,-6 1-5 15,6 0-4-15,0 0-2 0,0 0-4 16,-6 0-3-16,6 0-3 0,0 1-4 16,0-3-2-16,0 3-3 0,-7 0-2 15,7-2-3-15,7 1-3 0,-7 0 1 16,0 0-2-16,0-4-12 0,0 5 5 0,0-1 3 15,0-5 4-15,0 6 0 0,0-5 2 16,0 0 14-16,0 0-7 0,-7 1-5 16,7-2-5-16,0 3-2 0,0-6-2 0,0 4-4 15,0 1-1-15,0-5 1 0,0 5-1 16,0-4 2-16,0 3-2 0,0 0 3 16,-7-3-1-16,7-1 0 0,-6 1 1 0,6-1 1 15,-7 5 2-15,7-9-2 0,-6 5 2 16,6-1-1-16,-7-2 1 0,1-1 0 15,-1 0 1-15,1-3 2 0,6-1 1 0,-6 0 9 16,-2-3 8-16,8 3 6 0,-6-3-3 16,0-4 6-16,-1 4 6 0,1-4 0 0,-7-4-7 15,6 0-5-15,1-3 2 0,-8 0-7 16,8-4-7-16,-7 0-7 0,0-4-1 16,0-1-3-16,7-1 2 0,-8-5-1 0,2 3 4 15,4-6 1-15,2 4-1 0,0-5 2 16,0 0-2-16,6 0-3 0,-7 0-2 15,14-3-1-15,-1 0-4 0,0-5-8 0,8 5-12 16,-2-3-21-16,8-1-59 0,-1 4-85 16,1-1-89-16,6 1-84 0,-6 3-74 0,5 0-83 15,-5 5-50-15,0 2 24 0,-1 1 61 16,1-1 73-16,-7 8 79 0</inkml:trace>
  <inkml:trace contextRef="#ctx0" brushRef="#br0" timeOffset="272.9708">2456 9297 133 0,'6'-4'340'0,"1"1"27"0,-7-4 17 16,7 3-67-16,-7-3-130 0,6 7-64 15,-6-4-26-15,7 0-9 0,-7 1 0 16,6 3 2-16,0-4 0 0,-6 4-1 15,14-3-5-15,-8-2-8 0,7 5-4 0,0-2-16 16,0-2-15-16,1-4-12 0,4 5-12 16,-4-1-10-16,5 0-15 0,-5 0-6 15,-2 2-24-15,2-3-37 0,-2 5-46 0,-5-3-63 16,6 3-63-16,-6 0-88 0,-1 0-66 16,-6 3-10-16,0 2 23 0,0-3 48 15</inkml:trace>
  <inkml:trace contextRef="#ctx0" brushRef="#br0" timeOffset="468.7956">2541 9462 279 0,'13'4'346'0,"-7"-1"25"0,8 2 21 0,-2-5-145 15,2-5-80-15,-2 5-38 0,1 0-22 16,1-3-22-16,-2-1-19 0,2 2-23 15,-2-3-26-15,8 2-53 0,-7-1-70 16,0-4-99-16,6 1-119 0,1 3-62 0,-7-2-25 16,7-3 22-16,0 2 53 0</inkml:trace>
  <inkml:trace contextRef="#ctx0" brushRef="#br0" timeOffset="2366.8485">3421 9147 67 0,'6'-3'248'0,"-6"3"16"16,0-4-3-16,0 0-94 0,0 4-61 0,6 0-37 16,-6 0-15-16,0 0 0 0,0 8 6 15,0-5 7-15,0 8 10 0,0 0 12 16,0 1 4-16,0 6-5 0,-6-4-8 0,0 8-11 15,-8 0-10-15,2 0-13 0,-2 4-11 16,-5 0-12-16,-1-1-6 0,0-3-5 16,1 4-4-16,6-4-4 0,-6 0-2 0,-1-4 0 15,7-3 0-15,0 0 8 0,0-5 17 16,-1 2 17-16,2-5 17 0,6-4 15 16,-8 1 9-16,8-4-1 0,-1-4-10 15,1 1-13-15,-1-4-15 0,0-1-11 0,1-3-9 16,0 1-6-16,6-5-4 0,0 1-2 15,0-3-3-15,0 3 0 0,0-4-1 16,6 0-2-16,0 0 0 0,1-1-3 0,6 2 0 16,0-3-1-16,1 3-1 0,-2-2 1 15,8 4 1-15,-7 4-1 0,7 3 2 16,-8 2 1-16,8 6-3 0,0 0 2 16,-1 6 1-16,7 2 0 0,-12 3 1 0,5 0 0 15,1 3 1-15,-8 1 1 0,2 1-3 16,5 1 1-16,-6 2-7 0,0-1 1 15,0 1 0-15,0-2 0 0,0 2-2 16,0 0-13-16,0-5-34 0,-6 1-62 0,6 0-78 16,7-8-100-16,-8 0-134 0,1-3-60 15,7-4 1-15,0 0 40 0,-1-4 64 16</inkml:trace>
  <inkml:trace contextRef="#ctx0" brushRef="#br0" timeOffset="2667.3824">3739 9276 159 0,'7'0'292'0,"-7"3"18"15,7-3 9-15,-1 0-124 0,7 0-73 0,7 0-24 16,-8 0-10-16,8 0-1 0,7-3 1 16,-1-1-3-16,0 0-12 0,-1 0-17 15,1 1-14-15,7-1-13 0,-13-4-12 16,6 6-12-16,-7-2-24 0,7 4-34 16,-12-4-46-16,5 4-53 0,-6-4-78 15,0 4-87-15,-7-3-29 0,8 3 7 16,-14-4 29-16</inkml:trace>
  <inkml:trace contextRef="#ctx0" brushRef="#br0" timeOffset="2898.1199">3981 9074 105 0,'0'-7'370'0,"0"3"31"15,0 1 17-15,0-1-33 0,0 4-171 16,0 0-83-16,0 4-42 0,0 3-14 15,0 4 2-15,0 3 9 0,0 1 9 16,0 6 0-16,0 2-8 0,6 2-12 16,-6 5-14-16,0 3-14 0,0 0-13 0,0 0-15 15,0 1-38-15,0-3-69 0,0 3-90 16,7-5-110-16,0 0-128 0,-1-2-65 16,-6-6-6-16,12-3 45 0,-4-2 75 15</inkml:trace>
  <inkml:trace contextRef="#ctx0" brushRef="#br0" timeOffset="3434.7906">4378 8946 266 0,'0'-7'331'0,"-6"3"20"16,-1-3-9-16,7 3-143 0,-6 0-79 0,6 4-47 15,0 0-30-15,0 4-13 16,0 4 0-16,0 2 11 0,6 5 11 0,1 6 14 15,-7 2 9-15,6 6 4 0,8 4 1 16,-8 3 2-16,0 5-5 0,1 0-10 16,0-2-7-16,-1 2-8 0,0 3-11 15,1-4-15-15,-1 0-8 0,-6-2-7 16,7-1-5-16,-7-6-6 0,7-1-12 16,-7-4-25-16,6-4-41 0,-6-4-48 15,0 1-49-15,6-8-47 0,-6-4-48 0,0 0-45 16,7-7-36-16,-7 0 8 15,0-4 27-15,7 1 38 0</inkml:trace>
  <inkml:trace contextRef="#ctx0" brushRef="#br0" timeOffset="3821.2623">4469 9364 141 0,'-6'-30'239'0,"6"-2"23"0,-6 2-36 16,6-7-50-16,0 5-19 0,6-2 1 15,-6 1 8-15,6 0 3 0,8 4-1 16,-8 0-5-16,7-1-12 0,-6 5-13 15,6 3-20-15,-1 3-22 0,-4 2-25 16,-2 5-18-16,0 1-18 0,-6 5-13 16,6 1-10-16,-6 5-3 0,0 0-2 0,0 8-1 15,0-1-4-15,-6 8-1 0,6-1 0 16,-6 1-1-16,0 6-2 0,6 2-4 16,0 2 0-16,0 5-2 0,6-1-1 15,0 0 4-15,0 1 1 0,8-5 2 16,-1 1 2-16,0-1 2 0,6-2-2 15,-5-2-1-15,5-2 0 0,-6 0 2 16,0-5 0-16,0 1 1 0,0-5 1 0,-7-2 2 16,1 3 6-16,0-3 5 0,-7-1 11 15,0 0 7-15,0 4 7 0,-7-4 3 16,0 0 0-16,-5 4-5 0,-8 0-8 16,7 0-6-16,-13-3-5 0,6 4-5 0,1-6-13 15,-1 2-34-15,7-5-55 16,-6 1-77-16,5-4-98 0,2-4-134 0,5-4-85 15,1 1-18-15,12-3 28 0,-6-2 61 16</inkml:trace>
  <inkml:trace contextRef="#ctx0" brushRef="#br0" timeOffset="4077.2299">4913 9224 331 0,'6'0'359'0,"0"0"13"0,-6 0-3 16,0 0-156-16,7 8-87 0,-7-5-36 15,0 5-13-15,-7 3 1 0,7-1 2 0,0 5 0 16,0-1-5-16,0 5-11 0,-6 0-11 16,6-1-13-16,-6 3-11 0,-1-2-7 15,7 3-10-15,-7 0-15 0,7 0-36 16,0 0-54-16,0-3-68 0,0-5-94 15,7 1-111-15,0-1-49 0,-1-6 2 16,0-1 34-16,8-3 59 0</inkml:trace>
  <inkml:trace contextRef="#ctx0" brushRef="#br0" timeOffset="4616.7696">5128 9176 196 0,'0'-11'310'0,"6"1"15"16,0 2 13-16,2-3-135 0,4 8-76 0,1-2-36 15,0 5-17-15,0 5-13 0,1 2-6 16,-2 0-6-16,-6 4-9 0,8 5-10 15,-8-2-4-15,1 8-3 0,-7-4-3 16,0 8-1-16,0-4-5 0,-7 4-2 16,1-1-1-16,0 1-3 0,-2-1-1 15,2-3-4-15,0 1-1 0,0-6-1 16,6-2-1-16,-8-4 4 0,8 0 4 16,0-7 6-16,0 0 4 0,8-8 10 0,-2 0-2 15,0-4-8-15,8-1-5 0,-2-8-10 16,1 0-4-16,1-2-12 0,-2-3 3 15,2 1 0-15,-2-4-1 0,2 2 0 16,-1 0 1-16,-1 2 2 0,2-4 3 16,-8 2 3-16,0 2 5 0,8-1 1 15,-8 3 3-15,1 1-3 0,-1 0-2 0,1 6 1 16,-7 1-4-16,7 5 1 0,-7 1-1 16,6 2 0-16,-6 3 0 0,6 8 0 15,-6-2 5-15,6 9 5 0,-6 0 6 16,8 3 9-16,-2 0 3 0,-6 4 1 15,6 5-3-15,-6-6-4 0,0 4-5 16,7 1-14-16,0 0-26 0,-7-3-49 0,6 2-61 16,1-7-65-16,-1 4-111 0,7-8-66 15,-6 5-13-15,5-8 25 0,2-4 49 16</inkml:trace>
  <inkml:trace contextRef="#ctx0" brushRef="#br0" timeOffset="4839.2295">5714 9224 242 0,'6'-6'338'0,"1"1"14"16,0 2 12-16,-7 3-136 0,0 3-85 16,6 2-40-16,-6 5-16 0,0 1-6 0,0 4-3 15,0 3-9-15,0 0-16 0,-6 0-13 16,6 5-14-16,0-1-35 0,6 3-67 15,-6-3-93-15,0 1-131 0,6-6-73 16,-6 3-34-16,14-6 2 0,-8-3 51 16</inkml:trace>
  <inkml:trace contextRef="#ctx0" brushRef="#br0" timeOffset="5301.8386">5942 9345 182 0,'-6'0'317'0,"-1"0"35"0,7 0 33 15,-7 0-111-15,7 0-69 0,0 0-32 16,7 0-19-16,0-4-20 0,-1 2-13 16,13-3-8-16,1 5-8 0,6-3-9 0,7-4-9 15,6 2-15-15,-7 2-18 0,8-1-21 16,-8 0-20-16,7 1-18 0,-6 3-30 16,-1-3-50-16,-5 3-64 0,-1 0-75 15,0 0-81-15,-7-5-111 0,-6 5-34 16,0-4 14-16,-7 4 45 0,2-3 67 15</inkml:trace>
  <inkml:trace contextRef="#ctx0" brushRef="#br0" timeOffset="5562.7176">6255 9114 111 0,'-13'-3'320'0,"-7"-1"25"0,8 0 19 16,-2 4-75-16,8 0-103 0,-8 4-49 15,8 3-24-15,0 5-6 0,6-2-3 16,-7 9 2-16,7 0-2 0,0-2-5 16,7 5-8-16,-7 4-7 0,6 3-9 15,0-4-10-15,1 6-13 0,0 1-12 0,-1-3-10 16,0 4-8-16,2 1-8 16,-8-1-7-16,6 0-4 0,0-4-10 0,-6 0-34 15,7 1-58-15,-7-9-73 0,6 1-89 16,1-3-137-16,-1-2-66 0,1-2-6 15,5-7 35-15,-4-1 64 0</inkml:trace>
  <inkml:trace contextRef="#ctx0" brushRef="#br0" timeOffset="5898.6044">6581 9019 216 0,'6'-14'315'0,"-6"-1"14"0,0 3 7 15,0 5-151-15,6 4-79 0,-6-1-37 16,0 8-18-16,0-1-1 0,7 8 4 16,-7 0 11-16,7 4 7 0,-1 3 4 15,-6 9 2-15,7-6 1 0,-1 4-1 16,0 4-5-16,2 1-6 0,-2 0-7 0,-6 2-6 15,6 2-11-15,-6-2-9 0,0 1-10 16,0 1-6-16,0-2-7 0,0 1-4 16,0-3-5-16,-6-1-10 0,6-3-27 15,0-1-39-15,0-3-49 0,0 1-52 16,0-9-51-16,0 1-54 0,6-5-58 16,-6 2-22-16,0-9 15 0,6 1 37 0,-6-4 42 15</inkml:trace>
  <inkml:trace contextRef="#ctx0" brushRef="#br0" timeOffset="6310.5624">6632 9151 186 0,'-6'-40'306'0,"6"-1"27"0,6 1 25 0,-6 3-130 15,8 1-58-15,-2-1-28 0,0 8-17 16,8-1-13-16,-2 9-16 0,1-1-15 15,1 3-18-15,-2 8-15 0,2 5-13 16,-2 2-11-16,-5 4-8 0,6 7-3 16,-6 4-2-16,-1 0-1 0,-6 7 1 0,0-3-2 15,0 2-1-15,-6 2-3 0,-1 3-1 16,1-3-3-16,-1 3-2 0,0-4-2 16,1 1 0-16,6-2 0 0,6 2 1 15,1-1-1-15,0 1 0 0,6-1 1 16,7 0-1-16,-8-4 1 0,8 5 1 15,-1-4 1-15,1-1 0 0,-8 1 2 16,2 4 3-16,-8-5 2 0,8 1 1 0,-14-1 3 16,0 1 3-16,0 0 4 0,-14-1 0 15,8 1-1-15,-8-1-1 0,-4 1-3 16,4-3-4-16,-5 3-2 0,-7-5-4 16,6 1-2-16,1-1-6 0,-1-5-24 15,0 2-49-15,8-4-68 0,-2-3-86 0,1-3-123 16,7 3-62-16,0-7-13 15,-2 0 32-15,8-1 57 0</inkml:trace>
  <inkml:trace contextRef="#ctx0" brushRef="#br0" timeOffset="6705.9906">6972 9147 237 0,'13'-7'351'0,"-7"0"24"16,7 2 12-16,-6-1-131 0,-1 2-107 16,8-3-53-16,-2 7-26 0,-5 0-16 15,6 0-4-15,0 0-1 0,0 3-1 16,0 5-6-16,-7-2-6 0,8 6-7 0,-8-1-6 16,7 3-4-16,-7 2-5 0,-6-2-2 15,0 4 0-15,0-3-2 0,0 4 0 16,-6-5 1-16,-1 4-2 0,1-4-2 15,0 1 2-15,-8 1-1 0,8-6 1 16,-7 1-1-16,6 0 3 0,1-3 8 16,6-2 8-16,-7-1 9 0,7-2 12 0,-6 1 10 15,6-1 7-15,0-3-1 16,6 0-1-16,-6 4-7 0,7-4-11 0,-1-4-11 16,8 4-10-16,-8 0-9 0,7-3-11 15,0-1-9-15,6 4-35 0,-5-3-58 16,-2-2-73-16,8 5-76 0,0-2-84 15,-1 2-107-15,-5-4-27 0,5 4 27 16,0-4 55-16,8 0 69 0</inkml:trace>
  <inkml:trace contextRef="#ctx0" brushRef="#br0" timeOffset="7254.2076">7421 9126 197 0,'7'-15'329'0,"-7"3"28"0,6-2 21 0,-6 3-117 16,7 4-97-16,-1 0-48 0,-6 3-28 16,7 1-13-16,0 3-12 0,-1 0-6 15,0 3-5-15,8 4-4 0,-8 0 0 16,0 5-13-16,7 3-8 0,-6-1-5 0,0 3-4 16,-7 2-4-16,6-1-2 0,-6 1-3 15,6 3 0-15,-6 0-1 0,-6-1-2 16,6 2-1-16,-6-2-3 0,6 2-1 15,-7-5-1-15,0 1-1 0,7-2 1 16,-6-2 0-16,6-3 0 0,-7-2 0 16,7-3 0-16,0 2 1 0,0-6-2 15,0-3-1-15,7-3-2 0,-7-2-9 16,6-2-8-16,1-4-4 0,0 0-2 0,5-3-11 16,-5-5-11-16,6 2-5 0,-7-6-1 15,8 0-2-15,-1 2 4 0,-1-2 11 16,-5-2 15-16,6 0 15 0,1 0 11 15,-8-2 7-15,7 2 4 0,0 0 14 16,-7 2 12-16,1 2 15 0,-1-2 14 16,0 8 13-16,2 1 7 0,-8 3-6 15,6-1-9-15,-6 10-9 0,0-6-19 0,0 4-14 16,0 4-14-16,0 4-6 0,0-1-6 16,0 4-7-16,0 1 1 0,0 7-1 15,-6-1 1-15,6 5-2 0,0 0-1 16,0 2 6-16,0 4-2 0,0 2 2 15,6-6 1-15,-6 6 1 0,0-6 1 16,0 4-8-16,6-2-13 0,1 2-27 16,-7-3-42-16,7 0-49 0,-1 0-54 0,0-3-55 15,1-2-70-15,6 2-51 0,0-1 1 16,1-2 26-16,-2-6 43 0</inkml:trace>
  <inkml:trace contextRef="#ctx0" brushRef="#br0" timeOffset="7706.2125">8060 9239 172 0,'13'-11'293'0,"-7"1"13"0,0-2 4 16,2 1-140-16,-2 0-83 0,0 3-42 15,7 6-23-15,-6-3-12 0,6 1-3 0,-7 4-2 16,8 0 2-16,-2 4 6 0,-5 1 7 16,0 2 7-16,-1 3 4 0,7 2 3 15,-7-2 0-15,-6 5-4 0,7 0-6 16,-7-1-8-16,0 5-14 0,0-2-21 0,-7-2-27 16,7 4-25-16,-6-5-18 0,0 1-9 15,-1-1 2-15,1 1 15 0,-1 0 21 16,0-4 23-16,1 1 18 0,6-2 8 15,-6 0 7-15,-2-1 4 0,2 1 1 16,0-3-1-16,0 1 2 0,6-4 7 16,0 0 11-16,0 0 13 0,0-4 11 0,6 0 15 15,0-4 17-15,8 0 16 0,-2 0 9 16,2-7 11-16,5 5 2 0,1-6-4 16,0 1-11-16,12 0-17 0,-7-1-26 15,15 2-19-15,5-1-14 0,1 3-11 16,0 5-31-16,0-4-49 0,-1 2-52 15,-5 5-89-15,-15-2-106 0,1 2-54 16,-6 0-5-16,-8 0 28 0</inkml:trace>
  <inkml:trace contextRef="#ctx0" brushRef="#br0" timeOffset="25938.1711">1315 11576 130 0,'8'-4'233'16,"-8"4"13"-16,0-3-49 0,0 3-69 15,6 0-44-15,-6-4-27 0,0 4-14 0,0 0-7 16,0 0-3-16,6 0-4 0,1 4 5 15,-1-4 7-15,1 3 5 0,-1 1 6 0,1 0-1 16,-1 0 0-16,0-1-1 0,8 2-1 16,-8 1-2-16,1-3-1 0,0 5 2 15,-1 0 1-15,0-1 0 0,1 4-3 0,-1-4-1 16,-6 4-5-16,7 0-3 0,0 1-1 16,-7 2-2-16,0 4-4 0,0-4-1 0,0 6-1 15,0-3 0-15,-7 6-4 0,7-2-3 16,-7 2-3-16,1-6-4 0,-1 6-4 15,1-5-2-15,6 1-4 0,-6-4-1 0,-1 2 0 16,0-5 0-16,7 2 2 0,-6-3 0 16,6-4 4-16,-6 1 3 0,6-2 2 0,-8-2 3 15,8 0 6-15,0 0 11 0,0-1 10 16,0-3 9-16,0 0 6 0,0 0 0 0,8-3-6 16,-8-1-10-16,6 0-11 0,0-2-10 15,1-6-6-15,6 1-1 0,-7 0 0 0,7-3 2 16,-6-1 4-16,6 0 0 0,1-3-2 15,-8 3 1-15,7-7-1 0,0 4-4 16,-7 0-4-16,7-1-3 0,-7 1-2 0,2 4-1 16,-2-6-2-16,0 6-2 0,1-1 1 15,0 1 0-15,-7 3 1 0,6-4 2 0,-6 5 2 16,0 2 7-16,0 1 1 0,6 0 1 16,-6 3 1-16,0 0-2 0,0 1-4 0,0-1-4 15,0 4-2-15,0 0 2 0,0 0 1 16,0 4 2-16,0 3 1 0,7 4 2 15,-7 0 1-15,0 0-1 0,0 3-1 0,0 1-2 16,0-1-2-16,0 6 0 0,0-6-2 16,0 4-2-16,0 1 0 0,0-1-3 0,6 0-1 15,-6 0 0-15,7 4 0 0,0-4 0 16,-1 1 0-16,0 3-1 0,1-3 1 16,0-2-3-16,-1 2-9 0,0-5-25 0,8 5-37 15,-8-5-50-15,1 1-60 0,-1 0-64 16,0-4-59-16,2 3-77 0,-2-2-55 0,0-2 3 15,0 1 33-15,1 0 52 0</inkml:trace>
  <inkml:trace contextRef="#ctx0" brushRef="#br0" timeOffset="26253.9305">1921 11968 36 0,'0'-11'267'16,"0"1"28"-16,0-2 27 0,0 5-63 16,0 0-60-16,0-1-36 0,0 1-21 0,0 4-15 15,0-2-23-15,0 2-26 0,0 3-25 16,0-4-16-16,0 8-12 0,8-4-5 16,-8 8-1-16,6-2 7 0,0 6 3 0,-6-1 5 15,7 0 2-15,-1 3 0 0,1 1-4 16,0 4-7-16,-7-5-4 0,6 4-5 0,-6-2-3 15,6 1-6-15,-6 2-2 0,0-5-2 16,6 4-2-16,-6 1-3 0,8-4-3 16,-8-1-7-16,0 4-21 0,0-2-40 0,6-7-57 15,-12 3-69-15,6-1-110 0,0 1-70 0,0-6-24 16,0 5 20-16,0-3 45 0</inkml:trace>
  <inkml:trace contextRef="#ctx0" brushRef="#br0" timeOffset="27338.3845">2436 11851 155 0,'0'-4'242'0,"0"0"14"16,7 1-52-16,-7 3-72 0,0-4-45 0,0 1-25 15,0 3-15-15,7 0-9 0,-7 0-6 16,0 0-1-16,6 0 2 0,-6 0 4 16,6 3 6-16,1-3 7 0,0 0 8 15,-1 0 6-15,1 0 0 0,-1 0-2 0,8 0-5 16,-2 0-7-16,1 0-10 0,0-3-12 16,0 3-9-16,7 0-6 0,-8-4-5 15,2 4-6-15,5-3-2 0,-5 3-3 16,-2 0-10-16,-5 0-18 0,6 0-25 0,0 0-27 15,-6 0-32-15,6 3-42 0,-7-3-87 16,0 0-48-16,1 0-10 0,-7 0 10 16,7 0 23-16</inkml:trace>
  <inkml:trace contextRef="#ctx0" brushRef="#br0" timeOffset="27626.6076">2365 12016 142 0,'0'0'235'0,"0"3"17"0,0-3-44 16,0 0-69-16,0 4-31 0,0-4-9 15,6 4 4-15,-6-4 6 0,6 3 9 16,8-3 7-16,-8 4 7 0,7-4 3 15,7 5-2-15,-7-5-11 0,6 0-18 0,8 0-20 16,-7-5-22-16,5 5-21 0,-5 0-21 16,6-4-40-16,-6 4-55 0,5-3-61 15,-5-1-64-15,0-3-83 0,6 3-95 0,-7 0-26 16,-6-3 23-16,6-1 42 0</inkml:trace>
  <inkml:trace contextRef="#ctx0" brushRef="#br0" timeOffset="33408.4362">3557 11592 83 0,'0'0'266'0,"6"-5"15"0,-6 2 10 0,0 3-109 15,0 0-77-15,8 0-44 0,-8 0-20 16,0 0-5-16,0 3 0 0,0 2 7 15,0 1 2-15,6 1 8 0,-6 1 9 0,0 3 1 16,0 0-8-16,0 4 1 0,0 3 3 16,-6-4-3-16,6 5-10 0,-8 2-4 15,2 2 0-15,0-1-6 0,-7 0-8 16,6 0-5-16,-6 0-2 0,7 0-4 0,-8-1-3 16,2 1-3-16,-2-2-2 0,2-3-1 15,-8 2-4-15,7-5 0 0,-7 1-2 16,8-1 0-16,-8 1-1 0,1-4-1 15,-1 0 0-15,0 0-1 0,7-3 0 0,-7-5-2 16,8 1 2-16,-8 0-1 0,7-4 2 16,0 0 1-16,0-4 2 0,-1 0 2 15,2 1 0-15,6-5 3 0,-8 2 1 0,8-6 3 16,-7 4-2-16,6-3 2 0,0-4-1 16,1 5 1-16,0-5-5 0,0 1 1 15,6-1 0-15,-8-3 1 0,8 3 5 16,-6 0 3-16,6-4 7 0,0 5 3 0,0-1 0 15,6 5-2-15,-6-5-2 0,8 4-5 16,-2 4-5-16,0 0-5 0,0-1-2 16,1 1-1-16,0 3-2 0,-1 1-1 15,1-1 1-15,-1 0 1 0,8 4 0 0,-8 0 0 16,6 4 3-16,-4 0 1 0,4-1 2 16,8 5 1-16,-7-1 3 0,7 4 5 15,-1 0-1-15,1 4-3 0,-1-1 0 16,0 4 0-16,8 4-5 0,-7 1-5 0,-2-2-3 15,9 2-1-15,-7-2-2 0,-1 2-1 16,0 2 0-16,1-2-2 0,0-2-3 16,-1-3 0-16,-5 4-2 0,5-4-1 0,0 1-3 15,-6-5 2-15,7 5-15 0,-7-4-28 16,0-4-35-16,0 3-39 0,0-6-43 16,-6 2-59-16,-1-5-67 0,8 1-61 15,-8-2-12-15,0-4 15 0,0 0 34 0</inkml:trace>
  <inkml:trace contextRef="#ctx0" brushRef="#br0" timeOffset="34515.3326">3928 11876 46 0,'0'0'213'0,"0"0"12"16,-6 0-28-16,6 0-75 0,0-4-45 15,0 4-26-15,0 0-9 0,0 0-6 16,0 0-2-16,0 0 3 0,0 0-4 16,0 0-4-16,0 0-1 0,0 0-6 15,0 0 0-15,0 0-3 0,0 4 4 16,0-4 5-16,0 0 3 0,0 0 2 16,0 0 0-16,0 0 0 0,0 0-3 0,0 0-4 15,0 0-1-15,0 0-2 16,0 0 0-16,0 0-2 0,0 0 1 0,0 0-1 15,0 0-1-15,0-4-2 0,0 4-4 16,0 0-2-16,0 0-1 0,0 0-3 16,6 0-1-16,-6 0 3 0,0 0-1 15,0 0 2-15,0 0-1 0,0 0 3 16,0 0 1-16,8 0 3 0,-2-3 8 16,0 3 10-16,8 0 7 0,-2 0 8 0,1-3 6 15,7 3 4-15,0-4-1 0,-1 0-1 16,1 1-3-16,6-1-7 0,-7-4-9 15,7 5-8-15,0-1-9 0,-6 1-9 16,-1-1-6-16,1 1-6 0,0-1-8 16,-8 4-25-16,8-4-31 0,-7 4-36 15,0 0-40-15,0 0-41 0,1 0-41 16,-8 0-70-16,6-4-41 0,-5 4-3 0,0 0 22 16,-1 0 31-16</inkml:trace>
  <inkml:trace contextRef="#ctx0" brushRef="#br0" timeOffset="34856.5283">4052 11708 24 0,'0'-7'235'16,"-6"-1"17"-16,-1 5 21 0,7-5-84 15,0 5-55-15,0 0-28 0,-6-1-14 0,6 0-9 16,0 4-9-16,0 0-7 16,0 0-7-16,0 4-3 0,6 0 1 0,-6 2 1 15,0 2-4-15,7 7-3 0,-1-5-2 16,-6 9 0-16,7-2 1 0,6 3-2 16,-7 6-1-16,1-1-5 0,6 0-6 15,-7 4-7-15,1 4-8 0,6-3-6 0,-6-1-6 16,-1 4-6-16,0 0-4 0,1-3-4 15,0 3-5-15,-7-4-11 0,6 5-36 16,0-9-54-16,2 0-71 0,-2 0-128 16,0-2-64-16,1-5-24 0,-1 0 16 15,14-2 46-15</inkml:trace>
  <inkml:trace contextRef="#ctx0" brushRef="#br0" timeOffset="35419.9013">4522 11507 107 0,'0'-7'219'0,"0"-1"15"0,-7 1-47 16,7 0-55-16,0 0-31 0,0 3-13 16,-6-4-1-16,6 4 2 0,0-3 2 15,0 3 6-15,0 2 4 0,0 2-1 16,-7-6-8-16,7 4-12 0,0 2-16 0,0 0-18 16,0 8-12-16,0-6-4 0,7 9 1 15,-7 1 5-15,6 1 9 0,-6 7 8 16,7 1 7-16,-1 1 3 0,-6 4 2 15,6 3-2-15,2-3-6 0,-2 3-5 16,0 4-9-16,0-4-11 0,-6 1-8 16,7 3-8-16,0 0-8 0,-7-1-6 0,6-3-4 15,1 2-2-15,-7-2-5 16,6 0-12-16,-6 1-23 0,0-9-34 0,7 6-44 16,0-6-49-16,-7-3-50 0,6 1-58 15,-6-4-79-15,0-1-18 0,0-3 17 16,0 0 35-16</inkml:trace>
  <inkml:trace contextRef="#ctx0" brushRef="#br0" timeOffset="35935.2939">4554 11730 139 0,'0'-25'262'0,"0"-4"18"15,0-1-14-15,0 5-86 0,6-2-47 0,1 2-21 16,0 3-11-16,-1 1-7 0,7-2-6 16,1 5-5-16,4 4-9 0,-4-2-3 15,5 5-5-15,1 1-4 0,0 2-3 16,-1 8-5-16,7 0-3 0,-13 0-6 0,6 8-3 16,-5 2-5-16,-1 1-6 0,0 1-4 15,-13 1-5-15,6 7-6 0,-6-2-5 16,-6 0-2-16,-1 1-7 0,-6-2-1 15,7-2-2-15,-8 3 0 0,2-2 1 16,-2-2-1-16,2 1 2 0,5-4-2 16,1 0 1-16,-1-4-1 0,7 4 1 0,0-4 1 15,7 1 4-15,6-1 3 0,-1 3 2 16,8-2 3-16,0-1 0 0,-1 4 0 16,7-3 0-16,-6 3 0 0,6 0-1 15,0-4-6-15,-7 5 2 0,1-2 0 16,-7 1 1-16,0 0 0 0,0 3 1 15,-7-2 8-15,-6 2-3 0,0 1-1 16,-6-4-1-16,0 3-5 0,-7-2-2 0,0 2-5 16,0-2-2-16,-1-5-5 0,-12 3-2 15,7-2-7-15,-1-1-8 0,-6-3-15 16,0 0-13-16,1-4-17 0,-2 0-16 16,1-4-20-16,0 0-18 0,6-3-17 15,1-1-16-15,-1-2-13 0,0-1-17 16,8-4-25-16,-8 5-44 0,14-5-23 0,-1-1 2 15,1 1 15-15</inkml:trace>
  <inkml:trace contextRef="#ctx0" brushRef="#br0" timeOffset="36347.2289">5056 11705 106 0,'13'-8'291'0,"0"4"34"0,0 1 36 16,0-1-95-16,0 0-58 0,0 1-33 15,1 3-25-15,-2 0-23 0,8 0-29 16,-7 3-18-16,-1 5-18 0,2-1-16 0,-2 1-11 16,-4 2-10-16,-2 5-9 0,0-3-4 15,1 2-5-15,-1 1-3 0,-6 3-1 16,0 0-3-16,-6-3-1 0,-1 3 1 15,1 0 0-15,-8 0 0 0,2-3-1 16,6 0 2-16,-8 0-1 0,1-4 0 16,7 4 0-16,-1-8 0 0,-6 3 3 15,13-6 4-15,-6 4 5 0,0-5 8 0,6 1 9 16,0 0 12-16,0 0 15 0,0-4 15 16,6 0 14-16,0 0 7 0,0 0-2 15,8 2-8-15,-1-2-14 0,7 0-18 16,-2 0-19-16,2-2-17 0,0 2-27 15,5 0-46-15,-5 0-73 0,7 0-91 16,-7 0-109-16,6-4-124 0,-1 4-51 0,7-4 5 16,2 0 52-16,-2 1 80 0</inkml:trace>
  <inkml:trace contextRef="#ctx0" brushRef="#br0" timeOffset="36972.4873">5629 11653 80 0,'0'-7'262'0,"0"0"18"0,0-2 15 16,0 7-105-16,7-5-64 0,-7 3-25 0,6 4-10 15,7 0-5-15,1 0-1 0,-2 7-1 16,8-1-6-16,-7 3-8 0,0 5-12 16,6 1-11-16,-5 3-13 0,-2 4-8 15,-5 0-9-15,0-1-6 0,-1 6-6 0,-6-2-5 16,0 1-1-16,0 0-4 16,-6-1-2-16,-1-2 0 0,0-2-1 0,-5 2 2 15,6-9 1-15,-2 1 2 0,8-4 3 16,-6-1 2-16,6-2 3 0,0-5 1 15,0-3 1-15,0 0 0 0,0 0 0 16,6-7 0-16,2-1-3 0,-2 2 1 16,6-9 1-16,-5 0-1 0,6 1-1 15,0-1-1-15,1-7 0 0,-2 0-1 16,-5 0 3-16,6-4 0 0,0 1 2 0,0-1 6 16,-6-3 9-16,5-1 12 0,2 5 5 15,-8-4 10-15,0 3 4 0,8 1 3 16,-8 2 0-16,1 5-4 0,-7 0 0 15,6 3-3-15,0 4-6 0,-6 1-6 16,0 2-8-16,0 0-8 0,8 5-9 16,-8 3-7-16,0 3-3 0,0 5 0 0,0 0 3 15,0 2 2-15,0 5 1 0,0 3 2 16,6 0 0-16,-6 0 0 0,0 7-1 16,6-2 0-16,-6 3-1 0,6 3 0 15,1-3-1-15,0 3-1 0,-1 1-2 16,1-5-7-16,-1 4-5 0,1 0-20 15,6-2-42-15,-1-2-57 0,-4-3-60 16,4 0-62-16,8-3-87 0,-7-5-73 16,0 0-9-16,6-3 29 0,-5 0 48 0</inkml:trace>
  <inkml:trace contextRef="#ctx0" brushRef="#br0" timeOffset="37404.9722">6248 11800 164 0,'0'-15'311'0,"0"4"25"16,0 0 23-16,7-1-120 0,-1 6-74 16,0-5-35-16,2 7-18 0,4-4-8 15,-5 5-12-15,13 3 0 0,-8 0-3 0,2 3-9 16,5 1-9-16,-6 4-7 0,0 0-9 15,7 1-9-15,-14 3-11 0,8-1-10 16,-2 4-7-16,-5 3-7 0,-1-3-1 16,-6 3-9-16,0 0-2 0,0 0-6 15,-6-3 0-15,6 3-3 0,-7-3-2 16,1 0 5-16,0 0 0 0,-2-5 3 16,2 2 2-16,6 3 1 0,-6-5 1 0,6-3-1 15,0 1 2-15,0 3 2 16,0-4 3-16,0 0 0 0,6-3 2 0,0-1 1 15,2 2 11-15,4-2 14 0,1 1 14 16,0-4 16-16,7 0 13 0,-7 0 5 16,7 0-5-16,-1 0-13 0,-6-4-15 15,6 4-17-15,-5 0-18 0,5 0-45 0,-6 0-80 16,6 0-102-16,1 0-95 16,-6 0-139-16,-2-3-70 0,1 3-3 0,7 0 53 15,-14 0 88-15</inkml:trace>
  <inkml:trace contextRef="#ctx0" brushRef="#br0" timeOffset="51863.228">1706 13426 79 0,'7'-3'251'0,"-7"-2"15"0,0 3 8 0,0-2-89 16,0-4-49-16,0 5-20 0,0-1-8 0,0 4-3 15,0-4-5-15,0 4-11 0,0-4-13 16,0 4-10-16,0 0-11 0,0 0-7 16,0 0-9-16,0 0-10 0,-7 0-6 0,7 0-4 15,0 0-5-15,0 4-5 0,0-4-2 16,0 4-5-16,0 0 2 0,0 3 5 0,0 1 3 15,0 2 6-15,0 1 2 0,0 4 6 16,7-1-3-16,-7 5-2 0,7-1-3 16,-7 1-4-16,0 3-4 0,6 3-2 0,-6-3-5 15,0 4-1-15,0 0-3 0,0-1-2 16,0-3-2-16,0 4-1 0,0 0 2 0,7-1 0 16,-7-3 2-16,0 4 2 0,0-1 3 15,0 1 3-15,0 0 1 0,6-4-1 16,-6 3-1-16,0 1-2 0,0-4-1 0,0 0-4 15,0-1-12-15,0 1-11 0,0-3-16 16,0-1-23-16,0 1-27 0,0-5-31 0,0 5-23 16,-6-9-27-16,6 2-46 0,-7-2-69 15,1-3-23-15,6 1 5 0,-7-4 20 0</inkml:trace>
  <inkml:trace contextRef="#ctx0" brushRef="#br0" timeOffset="52402.112">1668 13752 75 0,'0'-29'238'15,"-7"3"16"-15,7-3-11 0,-6 4-74 0,12-6-50 16,-6 6-22-16,7-4-11 0,-1 4-3 16,0 0-4-16,8-2-1 0,-2 5-2 0,2-4-6 15,-1 9-4-15,7-2-4 0,-2 1-7 16,2 7-5-16,0 0-3 0,-1 0-4 15,7 8-4-15,-6-1-3 0,6 4-6 0,-7 4-5 16,8 3-4-16,-7 3-4 0,-2 2-3 16,2 3-2-16,-6-1-2 0,5 1-1 0,-6 2-2 15,-6 2 0-15,5 0-3 0,-5 1-1 16,-7-1-3-16,7 4 0 0,-14 2-2 16,0 0 0-16,1-2-3 0,-7 2-3 0,0 2-5 15,-6 2-8-15,5-8-7 0,-12 4-6 16,14-2-2-16,-8 0 1 0,1-6 7 0,-1 2 9 15,6-5 6-15,-5-3 9 0,6 0 3 16,0-4 3-16,-1 1 1 0,2-5 0 0,-1 1 4 16,0-4 0-16,6 4 4 0,1-4 2 15,0-4 2-15,-2 4 1 0,2 0-1 16,6 0-2-16,0 0-4 0,0 0-2 0,0 0-6 16,6 4-1-16,2-4 0 0,-2 3 2 15,0 1 1-15,7 0 1 0,1 0 5 0,-2 0 1 16,2 2 3-16,-2 1 0 0,8 1-1 15,-1 4 0-15,-5-2-4 0,6 5-2 16,-1-4-2-16,1 3-2 0,-2 1-2 0,2 0-1 16,0-1 1-16,-7 1-2 0,0-1-5 15,6 1-7-15,-5 0-16 0,-8-4-20 16,7 1-31-16,0-2-33 0,-6-3-39 0,5 1-52 16,-4-4-89-16,-2-4-37 0,0 0 3 15,1-4 18-15</inkml:trace>
  <inkml:trace contextRef="#ctx0" brushRef="#br0" timeOffset="52870.8778">2274 13353 36 0,'-7'-10'238'0,"0"-2"20"0,1 5 18 16,-1-5-94-16,7 5-55 0,-6-1-29 15,6 6-12-15,0-6-14 0,0 4-13 16,0 4-12-16,0-3-10 0,6-1-5 0,1 4 2 16,-1 4 4-16,8-4 6 0,-2 3 2 15,2 5-1-15,-2-2 3 0,2 2-5 16,-8 3-5-16,7 4-5 0,1 0-2 0,-8-1 0 15,0 1-3-15,-6 3-3 0,6 1-3 16,-6-1-3-16,-6 0-5 0,6 0-4 16,-6 1-4-16,0-4-3 0,-2 3 0 15,8-7-2-15,-6 4-1 0,0-5 1 0,-1 2 0 16,1-5-1-16,-1 0 1 0,7 0 2 16,-7 1 7-16,7-5 4 0,0 5 8 15,0-5 12-15,0 0 16 0,0 2 15 16,7-1 14-16,0 4 11 0,-1-6 7 0,7 2-1 15,1 0-7-15,-2 0-15 0,2-1-15 16,5 1-16-16,-6 0-23 0,6 0-46 16,1-4-70-16,-7 2-90 0,7 6-94 15,-8-8-138-15,8 4-67 0,0-1-6 0,-1-3 42 16,-5 4 73-16</inkml:trace>
  <inkml:trace contextRef="#ctx0" brushRef="#br0" timeOffset="53503.7288">2592 13954 83 0,'8'-4'224'0,"-8"4"16"15,6 0-25-15,0 0-68 16,-6-4-35-16,13 4-11 0,-6 0-3 0,0 0 0 15,5 0-3-15,-5 0 0 0,6 4 2 16,7-4 1-16,-7 0 0 0,6 0-2 16,0 0-3-16,8 0-4 0,-1-4-6 0,6 1-4 15,1 3-4-15,-1-4-3 0,8 1-3 16,-1-1-6-16,0-3-10 0,0 3-9 16,7 0-11-16,-8 1-11 0,2 3-8 0,-1-5-4 15,0 5-5-15,-7 0 0 0,1 0-4 16,-1 0-2-16,-5 5-5 0,-1-5-8 15,-6 0-17-15,-1 0-23 0,1 3-21 0,-8-3-26 16,2 0-27-16,-8-3-20 16,7 3-16-16,-6-5-8 0,-1 2-5 0,1-3 4 15,-1 2 1-15,-6-4-10 0,7 0-26 16,-7 1-30-16,0 0-4 0,0 4 9 0</inkml:trace>
  <inkml:trace contextRef="#ctx0" brushRef="#br0" timeOffset="53936.4432">3303 13716 189 0,'-13'-8'239'0,"6"1"20"0,1 3-66 16,0-3-59-16,-1 4-31 0,0-1-19 15,1 0-15-15,6 4-17 0,0 0-13 0,0 0-10 16,0 4-1-16,0 0 0 0,6 3 3 15,1 0 4-15,0 0-1 0,5 4 0 16,2 0-4-16,-1 1-2 0,6 2-3 16,-6-3-6-16,7 3 1 0,-1-2 2 15,1-1 2-15,0 3 4 0,-1-7 2 0,7 5 2 16,-13-1-3-16,6-5-3 0,-5 3-3 16,5-6-2-16,-12 0 2 0,6 5 5 0,-7-8 12 15,8 3 16-15,-14 1 17 0,6-4 15 16,0 0 10-16,-6 4 1 0,0-4-8 15,7 0-15-15,-7 4-20 0,0-4-16 16,-7 4-15-16,7 2-8 0,-6 1-4 0,0 5-3 16,-2-1 0-16,2 7 0 0,-7 1 0 15,7 2-2-15,-7 5-2 0,6 0-2 16,-6-1-3-16,0 4-3 0,7-3-2 16,-8 3-9-16,8-2-15 0,0-2-24 0,-1-3-35 15,-6-1-43-15,13-2-55 0,-7 0-54 16,1-4-88-16,0-1-67 0,-2 1-11 15,8-8 18-15,0 3 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08T07:08:03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21177 10485 32 0,'0'0'233'0,"0"0"12"0,0 0 10 16,0 0-105-16,0 0-62 0,0 3-27 15,6 2-10-15,0 1-5 0,1 5-2 16,-7-3 5-16,6 6-3 0,8-3-1 16,-8 4-3-16,0-1-3 0,8 1-3 15,-8 0-4-15,0 0-3 0,8-1 2 0,-8-2 5 16,7-2 6-16,-7-3 7 0,8 1 10 16,-8-1 6-16,8-3 3 0,-2-4 2 15,1 0 1-15,1-4 3 0,-2-3 4 16,2-1 5-16,-2-2 6 0,2-1 6 0,-1-4 7 15,-1 0 1-15,2 0-8 16,-8 1-10-16,0-5-13 0,1 5-14 0,0-1-15 16,-1-3-10-16,-6 7-7 0,7-4-4 15,-7 3-4-15,0 3-2 0,0 1-2 16,0 0-1-16,-7 1-3 0,7 3-2 16,0-3 0-16,0 7-3 0,0-3-3 15,0 3 1-15,0-4-2 0,0 4-1 16,0 0 0-16,0 0-1 0,0 4-1 15,0-1 0-15,7 4 0 0,-7 0 0 0,0 5 0 16,0-1 1-16,6 4 3 0,-6-1 7 16,7 5 9-16,0 2 9 0,-1 1 7 15,6 4 3-15,-4-1 12 0,-2 6 4 16,7-2 3-16,-7 3 1 0,8-3 1 16,-2 5 0-16,-5-1-10 0,0 0-7 15,5-1-11-15,-5 5-9 0,0-4-6 0,-1 4-4 16,1-1-3-16,-1 4-4 0,0-3-2 15,-6 0-2-15,7-4-1 0,0 4-4 16,-7-4 0-16,6-1 0 0,0-3-2 16,-6 0 0-16,8 2 1 0,-8-2-2 15,0-4 2-15,0-3 0 0,6 0 1 16,-6-3 3-16,-6 3 2 0,6-7 2 16,0-1 0-16,-8 1 2 0,2-1-1 15,0-2 1-15,-1-2-2 0,-6-3 2 0,7 1-1 16,-14-1 0-16,7-2 0 0,-7-3-1 15,-6-2-4-15,1-2 0 0,5-3-3 16,-13-2-1-16,7-4 0 0,-6-3 1 16,5-5 6-16,1 1 4 0,0-8 5 15,1 1-2-15,5-6 9 0,-6 0 5 16,6-6 1-16,7-1-1 0,1 2-4 0,-2-1 4 16,1 1-8-16,6 0-5 0,7-2-9 15,0 6-8-15,7-5-36 0,0 3-70 16,-1 2-96-16,14 3-98 0,-8-4-91 15,8 4-118-15,7-1-61 0,-1 4 18 16,-1 0 69-16,1 1 85 0</inkml:trace>
  <inkml:trace contextRef="#ctx0" brushRef="#br0" timeOffset="238.2112">21776 10606 77 0,'7'3'285'16,"-7"5"37"-16,6-8 41 16,1 3-60-16,-1 1-62 0,0-4-26 0,1 0-11 15,6 4-21-15,7-4-30 0,-7-4-34 16,6 4-31-16,0-4-24 0,8 4-22 16,-8-3-16-16,1-5-14 0,6 8-36 15,-7-3-51-15,-5 3-60 0,5-4-63 16,-5 4-61-16,-2 0-108 0,1 0-47 0,-6 0 9 15,-1 4 36-15,-6-1 50 0</inkml:trace>
  <inkml:trace contextRef="#ctx0" brushRef="#br0" timeOffset="400.166">21939 10749 97 0,'0'7'295'0,"6"1"55"15,1-2 48-15,-1-2-77 0,8 3-53 16,-2-3-29-16,2 0-32 0,5-4-44 15,1 0-45-15,0 0-39 0,5 0-44 16,8 0-87-16,0-4-132 0,6-3-158 16,-1-4-85-16,9 4-42 0,-2-4-9 15,1-5 56-15</inkml:trace>
  <inkml:trace contextRef="#ctx0" brushRef="#br0" timeOffset="1800.5959">23587 10382 189 0,'7'-10'311'0,"-1"-2"41"0,-6 1 19 15,7 4-90-15,-7 3-73 0,7 1-38 16,-7-2-22-16,0 5-20 0,6 8-15 16,-6-1 0-16,-6 3 8 0,6 9 6 15,-7 0 1-15,-6 3-3 0,6 3-17 16,-13 5-21-16,2-1-19 0,-9 8-20 0,-5-5-12 16,-1 9-13-16,-6-5-7 0,0 5-3 15,0-4-3-15,-7 0 0 0,7-4-2 16,0-4-4-16,7-3-1 0,5-5-2 15,1-5-1-15,6-7 4 0,8-1-2 16,-2-8-2-16,2-3-2 0,-1-9-2 0,6-2-2 16,0-8-8-16,1-4 5 0,6-3 4 15,0-7 6-15,6 3 3 0,-6-5 5 16,7 6 5-16,6 3-2 0,-6 3-3 16,5 7 0-16,2 1-1 0,-2 4-1 15,2 6-3-15,5 4-2 0,1 8 0 16,0 0-3-16,-1 7-3 0,7-1 0 15,0 5-4-15,0 8 0 0,0-5-4 16,1 3 0-16,-1 2 1 0,6 2-3 16,-6 0-50-16,0 6-84 0,0-6-90 15,0 1-97-15,-6-1-134 0,6-2-69 0,7-6 13 16,-8-2 66-16,8-8 81 0</inkml:trace>
  <inkml:trace contextRef="#ctx0" brushRef="#br0" timeOffset="2036.3875">24011 10624 105 0,'6'0'315'0,"1"0"48"0,0 0 61 0,5 0-41 15,1 0-59-15,13-4-28 16,-6 1-15-16,13-2-34 0,-1-1-51 0,7-3-53 15,1-1-46-15,5-1-43 0,-5 0-31 16,-1 4-41-16,-1 0-75 0,-5-1-90 16,-7 1-99-16,-6 3-126 0,-1 1-95 15,-6-2-29-15,-6 3 37 0,-1-2 71 16</inkml:trace>
  <inkml:trace contextRef="#ctx0" brushRef="#br0" timeOffset="2253.0562">24305 10319 257 0,'-8'-10'364'16,"2"2"30"-16,6 4 35 0,-6 4-105 15,-1 4-94-15,1 4-40 0,-1 2-9 0,7 9-8 16,0 3-16-16,0 4-21 0,7 3-17 16,-1 7-23-16,1 1-26 0,-1 4-23 15,8-2-13-15,-8 5-12 0,6 1-10 16,-4-1-18-16,4-4-61 0,-5 0-100 15,6-3-136-15,-6-4-150 0,5 1-77 16,2-9-31-16,-2 0 39 0,8-3 87 16</inkml:trace>
  <inkml:trace contextRef="#ctx0" brushRef="#br0" timeOffset="2965.6645">24911 10246 83 0,'0'-7'270'0,"-8"0"31"15,8-1 30-15,-6 1-100 0,6 4-61 16,-6 3-22-16,6 0-10 0,0 3-6 0,6 4-5 15,-6 8 0-15,6-1 5 0,8 9-6 16,-2-2-5-16,2 6-13 0,5 4-15 16,1 0-17-16,0 5-19 0,-8 1-17 15,8 3-16-15,-7 0-17 0,7 4-7 16,-14-3-5-16,7-1-19 0,0 0-47 16,-6 0-63-16,-1-6-68 0,0-2-76 15,1-3-126-15,-7-3-47 0,7-4 9 0,-7-7 46 16,6 0 60-16</inkml:trace>
  <inkml:trace contextRef="#ctx0" brushRef="#br0" timeOffset="3359.1518">24982 10701 87 0,'-13'-41'263'0,"0"1"17"16,0 0 17-16,6-8-100 0,0 4-64 0,7 0-31 15,0-3-13-15,0 5-2 0,7-1 0 16,0 7 4-16,6-1 6 0,0 8 2 15,0 0 0-15,-1 7-11 0,2-1-16 16,-8 9-17-16,7 3-18 0,-6 3-12 16,0 5-2-16,-1 3 5 0,-6 3 6 15,6 1 5-15,-6 4 2 0,0 2 0 16,0 5-6-16,7 0-8 0,0-1-8 0,-1 5-1 16,7-1 2-16,0 0 0 15,6 1 1-15,7 3-2 0,1 0-2 0,-1-4-5 16,0 3-8-16,0 2-5 0,0-5-2 15,0 4-3-15,-6 0 0 0,-1-3 3 16,-6-2 3-16,1 6 4 0,-8-5 8 16,-6 1 12-16,0-4 12 0,-6 2 14 15,-2-2 11-15,-4-1 8 0,-1-2 5 16,-7-1-7-16,0 4-8 0,1-9-11 0,0 6-14 16,-1-5-15-16,1-3-32 0,5 0-59 15,-5 0-90-15,6-8-101 0,0 0-113 16,-1 0-112-16,2-3-41 0,5 0 23 15,7-4 69-15,0 2 87 0</inkml:trace>
  <inkml:trace contextRef="#ctx0" brushRef="#br0" timeOffset="3568.4027">25470 10456 112 0,'13'3'299'0,"1"0"38"15,-8 5 35-15,8-2-82 0,-2 6-74 16,-6 3-37-16,8 0-24 0,-8 3-30 0,7 4-29 16,-7 0-26-16,2 4-21 0,4-1-17 15,-6 1-14-15,2-1-23 0,-2-3-60 16,-6 4-89-16,6-4-150 0,1 0-80 16,-1-3-41-16,1-2-8 0,6-2 43 15</inkml:trace>
  <inkml:trace contextRef="#ctx0" brushRef="#br0" timeOffset="4215.3987">25790 10326 164 0,'-7'-7'311'0,"7"0"24"15,0 0 23-15,0 3-114 0,7 0-62 0,6 8-36 16,7 4-24-16,-8-1-13 0,8 7-13 16,6 5-19-16,-13-1-21 0,7 8-14 15,-1-4-14-15,-6 3-9 0,-6 5-8 16,-1-1-6-16,0 1-3 0,-6 2-2 15,-6-2-1-15,0-4-2 0,6 0 1 16,-7-5 3-16,7-3 20 0,0-3 18 0,-6-8 16 16,6-3 14-16,6-8 9 15,-6 1 4-15,7-9-13 0,5-5-14 0,-4-5-13 16,4 0-8-16,1-9-8 0,0 2 0 16,-6-3 3-16,6 3 9 0,-6-4 12 15,-1 6 13-15,0-2 11 0,1 8 5 16,-7 2-2-16,0 1-10 0,7 3-12 15,-7 5-18-15,0 1-12 0,0 7-11 0,0-3-7 16,6 5-4-16,-6 5-2 16,6 6-1-16,-6-1 1 0,13 5-2 0,-6 7-6 15,0-1 1-15,5 6-2 0,2-1-3 16,-1-1-8-16,0 4-32 0,0-3-68 16,-1-1-92-16,2 1-126 0,6-1-146 15,-8 2-72-15,8-6-8 0,-7 1 49 16,0-3 81-16</inkml:trace>
  <inkml:trace contextRef="#ctx0" brushRef="#br0" timeOffset="4412.4213">26441 10606 147 0,'0'-9'302'0,"7"6"41"15,-1 0 44-15,-6 6-90 0,7 5-61 16,0-1-22-16,-1 4-11 0,0 4-26 15,1 0-35-15,0 3-31 0,5-4-26 16,-5 5-22-16,6 3-35 0,-6-4-78 16,5 1-115-16,2-1-179 0,-2 0-93 15,2 0-53-15,-1-7-13 0,6 3 48 0</inkml:trace>
  <inkml:trace contextRef="#ctx0" brushRef="#br0" timeOffset="4825.443">27080 10451 127 0,'0'5'291'0,"-6"-2"36"0,6 5 38 16,6-5-92-16,0 3-47 0,0 3-10 15,8-6 8-15,6 4 3 0,-1-7-10 16,13 4-10-16,-5-4-12 0,5-4-21 16,8 2-30-16,-1-6-36 0,6-1-25 15,-5 3-30-15,-2-5-58 0,1 3-84 16,0-3-94-16,-5 4-89 0,-9 0-91 16,1-1-138-16,-6 1-41 0,-7 4 29 0,0-4 63 15,-7 3 72-15</inkml:trace>
  <inkml:trace contextRef="#ctx0" brushRef="#br0" timeOffset="5035.0468">27503 10297 102 0,'-26'-7'291'0,"7"4"37"0,-1-2 31 16,1 3-90-16,6-2-61 0,-1 8-30 16,2 3-17-16,5 3-14 0,1 5-11 15,-1 8-9-15,1 2-15 0,-1 8-14 16,7-4-18-16,7 8-18 0,-7-1-20 15,6 5-13-15,7-1-9 0,0-4-3 16,7 2-3-16,-1-2-22 0,1 1-68 16,0-4-108-16,6 0-170 0,-7 0-92 0,1-4-47 15,0-3-6-15,-2-4 51 16</inkml:trace>
  <inkml:trace contextRef="#ctx0" brushRef="#br0" timeOffset="5789.5423">28142 10155 41 0,'0'-8'254'0,"-6"5"31"0,6-1 22 16,0 0-92-16,-7 4-55 0,7 0-22 15,0 4-15-15,0 0-10 0,7 3 4 16,-7 8 9-16,6 0 4 0,-6 2-3 16,14 9-1-16,-8 1-9 0,7 4-15 15,0 6-15-15,0 4-15 0,-1 0-19 16,8 2-14-16,-6 6-12 0,-2 1-7 0,1-2-7 15,1 4-2-15,-2-9 2 0,-5 4-3 16,6-2-16-16,-7-5-40 0,1-4-58 16,0 1-69-16,-1-7-74 0,1-5-125 15,-1-3-68-15,-6 0-8 0,6-7 31 16,-6-5 53-16</inkml:trace>
  <inkml:trace contextRef="#ctx0" brushRef="#br0" timeOffset="6231.0081">28083 10415 70 0,'-12'-37'262'16,"4"1"32"-16,2 3 21 0,0 0-101 16,6 3-55-16,0 5-25 0,6-4-22 15,8 3-16-15,5 0-5 0,1 1-1 0,-1 3-3 16,8 3-6-16,-8 1-11 0,7 7-8 15,-6 4-16-15,-8 3-14 0,8 4-11 16,-14 4-5-16,7 3 0 0,-13 0-1 16,0 4-1-16,0 4-1 0,-6 0 1 15,-1-1-4-15,1 4-3 0,0-3-2 16,-1 0 0-16,7 3-1 0,7-3-4 16,-1 3 1-16,7-3 3 0,7 3 2 15,6-4-1-15,0 5 0 0,13-4 3 16,-7 3-4-16,1-4-2 0,6 5-3 0,-7-4-1 15,-6 4-2-15,1-2-1 0,-7 2 0 16,-8 3 2-16,-6-1 0 0,-6-2 2 16,0 6 0-16,-12-2 1 0,-2-2-1 15,-5 1 0-15,-7-3-2 0,0 3-1 16,-7-4 1-16,7 1-2 0,-6-5-1 16,5-3-3-16,-5 0-16 0,6 0-29 0,7-8-42 15,-1 1-61-15,0-8-81 0,7 1-101 16,7-4-42-16,0-4-1 0,6 3 29 15,0-2 52-15</inkml:trace>
  <inkml:trace contextRef="#ctx0" brushRef="#br0" timeOffset="6574.2899">28716 10440 127 0,'12'-7'336'16,"2"4"29"-16,5-5 29 0,-6 4-60 16,0 4-128-16,7 0-68 0,0 4-33 15,-8 0-25-15,8 3-23 0,-7 0-17 0,0 4-8 16,-6 5-8-16,5-7-5 0,-12 10-5 16,7-4-5-16,-7 4-5 0,-7-1-3 15,1 0-1-15,0 4-2 0,-1-3 0 16,0-1 1-16,1-3 0 0,-1 3 0 15,1-7 1-15,6 0 5 0,0-1 14 16,0-2 16-16,6-1 21 0,1-3 18 0,6 0 13 16,6-4 3-16,1 0-7 0,-1-4-14 15,7 0-17-15,7-3-21 0,-1 3-53 16,2-7-99-16,-2 4-131 0,1-4-148 16,-7 4-79-16,7-5-38 0,-15 6 18 15,2-2 80-15</inkml:trace>
  <inkml:trace contextRef="#ctx0" brushRef="#br0" timeOffset="7059.0431">29230 10335 8 0,'0'-11'350'16,"0"3"28"-16,0 1 19 0,7 3 14 15,-7 0-175-15,6 4-94 0,8 0-45 0,-2 4-21 16,2 3-12-16,-2 5-9 0,8 2-9 15,-7 1-11-15,7 4-9 0,-8 2-11 16,2 1-7-16,-1 0-4 0,-1 0-2 16,-5 4-2-16,0-4-2 0,-7 3 0 15,0-3-1-15,0-4 0 0,0 4-1 16,0-7-1-16,-7 0 2 0,7 0 1 16,0-9 2-16,0 2 0 0,0-4 2 15,0-8 3-15,0 1 0 0,7-4 0 0,-1-5-1 16,0 1 1-16,2-7-1 0,-2-1 0 15,0-6 1-15,7-1 0 0,-6 1 1 16,-1-8 2-16,1-1 5 0,-1 2 8 16,-6-2 10-16,6 2 8 0,-6-1 3 15,0 6 3-15,8 2 0 0,-8 3-6 16,0 4-10-16,0 7-8 0,0 0-5 16,6 0-6-16,-6 8-4 0,6-2-4 0,1 10-1 15,-7-2 0-15,7 8-1 16,-1 0 2-16,7 7-2 0,-7 1 0 0,8 3 0 15,-8 3-2-15,8 4-1 0,-2 1-3 16,1-5 0-16,7 4-2 0,-8 1 0 16,8-1-3-16,0-3-5 0,-1 4-31 15,1-5-54-15,0-3-67 0,-1-4-77 16,1 1-128-16,0-1-65 0,5-3-5 0,-5 0 36 16,0-5 59-16</inkml:trace>
  <inkml:trace contextRef="#ctx0" brushRef="#br0" timeOffset="7386.3825">30045 10430 252 0,'13'-15'344'0,"-7"1"34"0,8 2 30 16,-2 1-131-16,2 7-73 0,5 2-40 15,-6 2-30-15,6 0-30 0,-5 6-29 16,5 2-25-16,-6 3-21 0,0 0-12 15,-6 7-10-15,-1 0-11 0,-6 0-21 16,0 5-27-16,0 2-26 0,-6-3-19 0,-1 0-12 16,-6 0-3-16,7-4 15 0,-8-3 23 15,8 4 30-15,6-8 20 0,-6 0 22 16,6-1 23-16,6-2 25 0,0-1 27 16,8-3 23-16,5-1 24 0,1-3 15 15,12 0-3-15,1-3-15 0,-1-1-22 16,7-3-27-16,7-1-28 0,-7 1-29 0,1-1-56 15,-1 2-86-15,-7-2-114 0,1 5-132 16,-7-1-68-16,-6 0-31 0,-1 1 24 16,-6-2 69-16</inkml:trace>
  <inkml:trace contextRef="#ctx0" brushRef="#br0" timeOffset="28345.4429">22004 9917 133 0,'6'-4'175'0,"1"-3"-33"0,0-1-63 16,-7 4-30-16,6 0-13 0,-6 4-3 0,7-2 2 16,-7 2 3-16,0 0 1 0,0 0 0 15,-7 0 5-15,7 0-6 0,0 0-4 16,-6 2-4-16,6-2 0 0,-7 4-4 16,7-4-11-16,-7 4-1 0,7 0-3 15,-6 4-4-15,6-5-3 0,0 5 1 16,-6 2 4-16,-1 5 7 0,0 0 6 15,1 3 6-15,0 0 5 0,-8 4 4 0,1-1 0 16,7 2-5-16,-14 3 0 16,8 0-3-16,-2 3-3 0,-5 3-4 0,-1 6-3 15,0 1 1-15,1 5-3 0,-7 4 4 16,0 8 7-16,-7 2 7 0,1 12 6 16,-8 3 1-16,1 4 4 0,-6 0-3 0,5 0-3 15,-5 0-7-15,7-8-5 0,-9-4-5 16,9 1-10-16,-1-3-11 0,-1 0-12 15,7-5 4-15,-5 5 4 0,-1-9 6 16,6-2 10-16,0-5 6 0,8-2 9 16,-2-6-5-16,1-5-6 0,13-5-5 15,-6-7-6-15,5 0 0 0,8-4-4 16,0 0-3-16,-1-7-7 0,1 4-19 16,-1-7-24-16,7-1-28 0,0 0-32 0,0-7-40 15,0 0-48-15,0-3-76 0,7-5-24 16,-7-3 1-16,0-4 19 0</inkml:trace>
  <inkml:trace contextRef="#ctx0" brushRef="#br0" timeOffset="28761.77">20845 10672 166 0,'-8'-15'239'15,"8"1"7"-15,-6 2-50 0,6 1-88 16,-6 3-45-16,6 2-25 0,-7 6-19 16,7-4-5-16,0 8-6 0,0-4-3 15,0 6-2-15,0 2 0 0,7 3 7 16,-1 1-1-16,8-2 0 0,4 5 0 0,9 3 8 15,-1 0 4-15,6 1 4 0,7-1 5 16,1 8 6-16,5 0 3 0,7 3-2 16,1 0-1-16,6 7-4 0,-8 1-7 15,8 3-6-15,6 4-6 0,-7-4-5 16,1 1-3-16,0-1-5 0,-7-4-5 16,7-1-7-16,0-6 1 0,-8-4 3 0,8-3 1 15,-7-4 7-15,-6 1 6 0,6-9 6 16,-6 5 1-16,-1-3-5 0,-5-5-16 15,-1 4-28-15,-7-4-48 0,1 4-115 16,-1 0-61-16,-12-3-30 0,-1 2-3 16,-5-3 16-16</inkml:trace>
  <inkml:trace contextRef="#ctx0" brushRef="#br0" timeOffset="35855.8212">21228 12840 230 0,'0'-4'250'0,"0"1"18"0,0 3-79 15,8-3-61-15,-8 3-32 0,0-4-16 16,0 4-14-16,0-5-10 0,6 5-9 15,-6 0-4-15,0-3 1 0,0 3 4 0,6 0 4 16,-6-3 1-16,6 3 1 0,-6 0 0 16,7 0 0-16,0 0-4 0,-7 0-4 15,13 0-2-15,-7 3-1 0,0-3-4 16,2 8-4-16,-2-4-7 0,7 2-3 16,-6 5-3-16,-1-3-5 0,7 6-3 15,-7 1-1-15,1 0 1 0,0 3-4 16,-1 1-2-16,-6 2-8 0,0 2 3 15,0-2 0-15,0 2-1 0,0-1 4 16,0-5 1-16,0 6 7 0,0-8-4 0,0 2 0 16,6-2-3-16,-6-3-2 0,0-2-1 15,0 1 0-15,0-3 0 0,0-6 4 16,0 3 4-16,7-2 10 0,-7 1 9 16,0-4 5-16,0-4 1 0,7 1-3 15,-7-2-6-15,6-5-11 0,-6-1-9 16,6 1-8-16,1-5 0 0,0-4 0 0,6 1 3 15,-7 0 1-15,8-4 3 0,-2-1 1 16,1 2 2-16,0-1-2 0,7 0 0 16,-7-1 1-16,-1 2 0 0,2-1 1 15,-1 3 0-15,0 1 4 0,-6 3 9 16,-1 4 7-16,0 1 9 0,1 2 7 16,0 1 4-16,-7 3-2 0,0 1-5 15,6-1-7-15,-6 4-10 0,0-4-6 0,0 4-6 16,0 0-5-16,0 0-3 0,6 4-1 15,-6 0 3-15,7 3 7 0,0 3 9 16,-7 5 7-16,13 4 3 0,-7-1 2 16,0 5-4-16,8-2-11 0,-8 4-9 15,0 1-6-15,8 0-2 0,-8-1-1 16,1 2 2-16,6-1 3 0,-7-5-3 16,7 1-15-16,-7 0-39 0,8-4-61 15,-1 1-82-15,-6 0-91 0,6-5-115 0,-1 4-91 16,8-4-21-16,-6-2 30 0,-2 3 65 15,1-5 81-15</inkml:trace>
  <inkml:trace contextRef="#ctx0" brushRef="#br0" timeOffset="36220.9348">21958 12997 135 0,'0'-3'244'15,"0"3"23"-15,0-4-40 0,-6 4-59 0,6-3-41 16,0 3-28-16,0 0-18 0,0 0-18 15,0 3-7-15,0 1-8 0,6 3 5 16,-6 1 1-16,7 2 7 0,0 5 3 16,-1 4-3-16,0-5-3 0,8 5-4 15,-8 3-6-15,0-4-7 0,1 3-10 16,0 2-6-16,-1-5-6 0,1 4-6 16,-1-3-9-16,0-1-28 0,-6 1-51 0,8-5-62 15,-8 3-94-15,6-2-94 0,-6-3-45 16,6 3-1-16,-6-4 34 0</inkml:trace>
  <inkml:trace contextRef="#ctx0" brushRef="#br0" timeOffset="36938.8843">22643 12939 256 0,'0'0'299'16,"0"-3"24"-16,0-1-49 0,0 4-77 16,0 0-48-16,0-4-22 0,0 4-15 0,6 0-7 15,-6 0-1-15,6 0 2 0,2 0 2 16,4 4 1-16,-6-4-3 0,8 0-10 15,-1 0-15-15,7 0-16 0,-8-4-16 16,14 4-16-16,-6-3-14 0,-1 3-7 16,1-4-8-16,0 4-13 0,-7 0-31 15,7-4-44-15,-8 4-55 0,2 0-57 0,-8 0-55 16,0 0-54-16,-6 0-72 0,7 4-11 16,-14-4 24-16,7 0 42 0</inkml:trace>
  <inkml:trace contextRef="#ctx0" brushRef="#br0" timeOffset="37149.2135">22675 13162 46 0,'0'12'262'0,"0"-5"34"0,0 5 37 15,6-6-73-15,1-2-36 0,6 0-21 16,0-1-19-16,1 0-24 0,4-3-30 0,9-3-34 15,-1 0-30-15,0-1-25 0,7-3-40 16,-1-1-65-16,1-4-84 0,-1 6-126 16,-6-5-92-16,1 3-49 0,-1 2-4 15,-7-2 42-15</inkml:trace>
  <inkml:trace contextRef="#ctx0" brushRef="#br0" timeOffset="40537.1732">24031 12591 22 0,'0'-3'292'0,"6"-5"24"0,-6 1 23 16,6 3-38-16,-6-3-82 0,0 4-59 16,0 3-29-16,7 0-7 0,-7 3-4 0,0 4-9 15,6 8 0-15,-6 3 9 0,0 7 8 16,0 2 3-16,0 5-5 0,-6 1-8 15,-1 3-14-15,1 1-19 0,-7 1-22 16,0 1-15-16,-7 1-13 0,1-3-11 16,-1 0-8-16,0-4-5 0,-5 0-1 15,5-4-1-15,-6-3-2 0,6-4-1 16,1-3 4-16,-7-5 6 0,6-3 8 16,1-5 9-16,6-1 8 0,-6-5 5 0,-1-5 4 15,0-1-2-15,1-2-6 16,5-7-7-16,2 1-2 0,-2-4-4 0,2-4-3 15,5 4-5-15,0-4-1 0,7-1-2 16,7 2-7-16,0-1-3 0,-1 3 1 16,7 2-6-16,-6-2-3 0,12 8 0 0,-6-1-2 15,0 6-3-15,0-1-2 0,0 7 5 16,1 0 1-16,5 3 1 0,-6 1 0 16,0 6 3-16,7 2-1 0,-1-1-1 15,1 4-1-15,-1 2-1 0,7 2 1 16,0-1 1-16,0 1 2 0,7 3-3 15,-7 4 5-15,0-5 1 0,6 1-7 16,-5 3-41-16,-1-3-71 0,-7 0-86 0,7 1-109 16,-6-5-109-16,0 0-134 0,-1 0-36 15,1-3 31-15,0-4 69 0,-2-3 91 16</inkml:trace>
  <inkml:trace contextRef="#ctx0" brushRef="#br0" timeOffset="40796.3635">24408 12972 328 0,'0'-7'369'0,"0"-1"30"0,0 2 38 16,0 1-130-16,7 5-61 0,6 0-13 0,0-4 8 15,0 4 4-15,6 0-13 0,8 0-21 16,-1-3-32-16,0 3-35 0,6-3-32 15,1-5-31-15,-1 5-24 0,1-5-23 16,6 0-26-16,-13 4-55 0,7-2-83 16,-7-2-96-16,0 5-100 0,-6-5-97 15,-8 1-130-15,2 0-30 0,-1 0 37 16,-13-1 71-16,0 1 86 0</inkml:trace>
  <inkml:trace contextRef="#ctx0" brushRef="#br0" timeOffset="41017.7219">24611 12654 47 0,'-7'0'291'0,"0"-4"20"0,1 4 23 15,-1 0-44-15,1 7-78 0,6 0-32 16,0 8-1-16,0 6 9 0,0 2 6 16,6 6-4-16,1 3-9 0,-1 5-16 15,8 1-17-15,-8 6-18 0,7-5-20 16,0 6-19-16,0-6-21 0,0 7-20 15,0-10-36-15,7 1-85 0,-7-1-117 16,0-4-138-16,0-6-154 0,-1 1-80 0,8-6-22 16,0-6 49-16,6-5 96 0</inkml:trace>
  <inkml:trace contextRef="#ctx0" brushRef="#br0" timeOffset="41738.5762">25197 12323 136 0,'0'0'247'0,"0"0"11"15,0-3-34-15,-6 3-51 0,6 0-47 16,0 0-30-16,0 0-3 0,0 0 7 15,0 7-6-15,6 1 2 0,0 3 19 0,0 7 20 16,8 3 10-16,-8 6 1 0,14 5 8 16,-7 1-11-16,0 4-13 0,0-1-12 15,7 5-15-15,-1-5-15 0,-6 5-18 16,6-4-17-16,-5-4-18 0,-1 0-13 16,0 0-12-16,0-4-11 0,-7-3-35 15,8-1-58-15,-8-4-71 0,0 2-84 16,1-5-87-16,0-3-117 0,-7-4-33 0,6 0 22 15,-6-4 52-15,0-3 73 0</inkml:trace>
  <inkml:trace contextRef="#ctx0" brushRef="#br0" timeOffset="42154.0476">25144 12598 7 0,'-6'-39'260'0,"-7"-2"23"16,13 4 22-16,-7-3-50 0,14 0-57 15,0 3-29-15,-1 4-11 0,14 0-2 16,-7 4-4-16,7 3-15 0,-2 4-23 16,9 4-23-16,-7 4-20 0,-1 2-16 15,-6 8-19-15,0 1-10 0,0 3-7 16,-6 3 0-16,-1 1-1 0,1 4-1 16,-7 3-2-16,6-1-1 0,-6 2-2 0,0 3-2 15,0-1 2-15,0 1-2 0,7 3 0 16,-7 0 0-16,12 1-1 0,-4-1-2 15,11 1 1-15,-6-2 0 0,13 5 4 16,-7-3-1-16,14 2 3 0,-7-2 3 16,6 4-1-16,-5-2-2 0,5 1-4 15,-12 0 0-15,-1 0 1 0,1 0 8 0,-14-1 12 16,2-1 15-16,-2-3 15 16,-6 2 14-16,-6-1 11 0,-2-3 0 0,-4 0-4 15,-2-1-10-15,1-3-13 16,-7 1-13-16,2-3-15 0,-2-1-14 0,-7 0-6 15,9-4-7-15,-9-1-11 0,1-6-44 16,0 3-80-16,6-8-109 0,-6-4-120 16,7-2-142-16,5-4-66 0,8-5 0 15,0 6 60-15,12-9 97 0</inkml:trace>
  <inkml:trace contextRef="#ctx0" brushRef="#br0" timeOffset="44256.41">25874 12639 130 0,'-6'0'267'15,"6"-5"29"-15,0 3-4 0,-6-3-77 16,6 5-53-16,6-2-32 0,-6-2-17 16,6 0-16-16,1 0-13 0,6 0-5 15,0 0-2-15,0 1 4 0,7 3 5 16,-1 0-2-16,1 3-4 0,-7 5-6 16,6 0-6-16,-12-2-7 0,6 9-4 15,-6-3-1-15,-7 2-4 0,0 4-2 0,-7 1-4 16,0-1-6-16,1 0-8 0,-7 0-9 15,0 1-8-15,0-1-5 0,7 1-4 16,-8-1-1-16,1-4-1 0,7 1-3 16,-1-1-1-16,1 1-1 0,6-1 1 15,0-2-4-15,0-4 12 0,6 3 13 16,1-5 22-16,-1-2 22 0,7 1 20 0,1-5 10 16,-2 0 0-16,1 0-9 0,7-5-17 15,-7 1-23-15,6 1-19 0,1-4-33 16,-1 3-62-16,-5-3-90 0,6 3-99 15,-1-4-100-15,-6 2-143 0,6-1-58 16,1-1 13-16,0 4 62 0,-8-7 86 16</inkml:trace>
  <inkml:trace contextRef="#ctx0" brushRef="#br0" timeOffset="44865.077">26200 12460 32 0,'7'-8'249'0,"-7"0"32"16,7 5 40-16,5 0-69 0,1-2-28 15,7 2 1-15,6-1 11 0,0 4-2 16,1 4-23-16,-2 4-26 0,8 2-29 16,-8 2-34-16,2 5-35 0,-7 2-26 15,-1 3-18-15,0 3-9 0,-5 1-11 16,-1 3-9-16,-13 0-6 0,0 5-6 0,0-5-3 16,-13-4-4-16,6 1 0 15,-6-4 0-15,7-1 0 0,-8-1 1 16,8-6 2-16,0-6 3 0,-1-1 1 0,7-4 4 15,-7-3 2-15,7-6 2 0,7-3 1 16,-7-5-4-16,7-4 4 0,-1-4-2 16,7-4-1-16,-6-3-1 0,-1 0-1 15,7 0 1-15,-6-4-2 0,-1 0-2 16,1-1-2-16,-1 5 3 0,-6 4 5 16,6 0 7-16,1 2 7 0,-7 4 6 0,0 5 3 15,7-1 2-15,-7 1-5 16,0 7-5-16,6-5-7 0,-6 9-6 0,0-1-1 15,0 0-4-15,6 0-1 0,-6 4-2 16,8 4 0-16,-8 4 4 0,6-1 1 16,0 8 6-16,1-1 5 0,6 4 8 15,-7 1 7-15,13 7 2 0,-5-1 1 16,-1 1 0-16,7-1-4 0,-8 5-8 16,8-5-7-16,0 4-9 0,-7-2-13 0,6-2-43 15,0-4-70-15,-5 2-79 16,6-5-90-16,-1 0-92 0,-6-2-133 0,6-7-39 15,-5 3 27-15,5-4 59 0,1-1 77 16</inkml:trace>
  <inkml:trace contextRef="#ctx0" brushRef="#br0" timeOffset="45211.0012">27041 12562 213 0,'6'-19'331'15,"7"1"39"-15,7 4 44 0,-8-1-103 16,8 0-56-16,0 4-17 0,7 1-7 16,-9 5-20-16,9 2-31 0,-7 3-35 0,6 3-31 15,-14 2-32-15,8 5-25 0,-7 1-18 16,0 4-11-16,-6 3-10 0,-1-3-7 16,-6 6-6-16,0-2-4 0,-6 3-4 15,-1-4-3-15,0 0 0 0,7 1-1 16,-6-1 3-16,0-3 1 0,6-4 0 15,0-1 2-15,0 2 3 0,6-5 8 0,0 0 16 16,1 1 27-16,6-4 25 0,7-4 16 16,-7 0 7-16,6 0-1 0,0-4-16 15,8 0-26-15,-8 0-23 0,8-3-21 16,-1 0-50-16,-7 0-97 0,1-4-125 16,0 3-136-16,-8-3-157 0,1 0-78 15,0-3-4-15,-6-4 68 0,-1-1 112 16</inkml:trace>
  <inkml:trace contextRef="#ctx0" brushRef="#br0" timeOffset="74427.7099">18518 15375 207 0,'0'4'236'0,"0"-4"12"0,0 4-81 0,-6-1-54 15,6 1-27-15,0 0-8 0,0 0-6 16,0-2-2-16,0-2 0 0,-7 5-1 15,7-2 0-15,0-3 1 0,0 0-3 16,0 4-2-16,0-4-3 0,0 0-4 16,0 4-10-16,0-4 0 0,7 3-1 15,-7-3-2-15,0 4 0 0,6-4-1 0,-6 3 4 16,0 1-1-16,6-4 3 0,1 4 7 16,0-4 4-16,-1 0 5 0,7 0 2 15,-6 0-3-15,6 0-7 0,-1-4-8 16,2 4-8-16,-2 0-9 0,2-4-8 0,-1 4-1 15,7-3-4-15,-2-1 0 16,2 4-3-16,0-3 2 0,-1-1 0 0,7 0-5 16,-6-4 2-16,6 6-2 0,1-6-2 15,-2 1-2-15,1 3-2 0,0-4-1 16,1 0-4-16,-1 2-1 0,0 3 0 16,0-5 0-16,-1 0-2 0,-5 4-1 15,6-3 0-15,-6 5 0 0,-1-3-2 16,1 1 3-16,-7 1-1 0,7-1 0 15,0 0-3-15,-8 1-4 0,1-1 3 16,7 1-5-16,-8-1-9 0,2 0-28 0,-8 1-36 16,8-2-42-16,-8 2-43 0,0 0-64 15,1-1-54-15,-7-3-85 0,6 3-34 16,-6 0 10-16,-6-2 22 0,6 1 54 16</inkml:trace>
  <inkml:trace contextRef="#ctx0" brushRef="#br0" timeOffset="74867.6039">19085 15122 224 0,'-7'-3'278'15,"1"-1"26"-15,6 1-45 0,-7-1-79 16,7 0-44-16,-6 4-19 0,6-4-18 15,0 4-20-15,0 0-15 0,0 0-6 16,0 0-5-16,6 0 1 0,1 4 2 16,-1-4 8-16,1 4 7 0,6 0-3 15,-7-4-2-15,14 3-4 0,-7-3-3 16,6 4-8-16,1-4-8 0,-7 3-8 0,13 1-10 16,-13-1-10-16,7 1-9 0,0 0-6 15,-2 3-3-15,-4 1 1 0,5-2 0 16,-5 2-1-16,4 1 2 0,-4 0 3 15,-1-1 10-15,0 0 9 0,0 3 12 16,-7-4 9-16,8 4 8 0,-8 0 3 0,0-1-2 16,2 5-2-16,-2 4-10 0,-6-1-7 15,6 5-5-15,-6 2-2 0,0 0-6 16,0-2-4-16,0 2-1 0,0 0-1 16,0-3-3-16,0 4-1 0,0-3-1 15,0-2-25-15,0 1-44 0,0-4-59 16,0 5-70-16,0-9-77 0,-6 5-113 15,6-5-74-15,-6-3-10 0,6 0 32 16,0-4 53-16</inkml:trace>
  <inkml:trace contextRef="#ctx0" brushRef="#br0" timeOffset="79271.3588">19860 14848 87 0,'-6'-4'265'16,"6"-3"24"-16,0 3 20 0,-7 0-101 16,7 1-55-16,0-1-25 0,0 0-12 15,0 4-10-15,0-3-12 0,-6 3-18 16,6 0-11-16,0 0-12 0,0 0-12 15,0 0-8-15,6 3-2 0,-6 5 8 0,7-1 9 16,-1 8 14-16,0-1 14 0,2 5 14 16,-2 2 6-16,7 5 4 0,0 0 5 15,-7 3-2-15,7 0-8 0,1 1-6 16,-8 3-7-16,0-4-12 0,8 0-13 16,-8 4-12-16,0-7-10 0,1 3-11 15,0 0-9-15,-7-3-7 0,6 3-2 16,1-7-4-16,-7 5 0 0,6-6-17 15,-6-2-37-15,6-1-52 0,-6 0-73 0,8-7-77 16,-2 1-74-16,-6-2-82 0,6-6-59 16,-6-1 4-16,6-3 43 0,-6-3 62 15</inkml:trace>
  <inkml:trace contextRef="#ctx0" brushRef="#br0" timeOffset="79724.6295">19912 15170 120 0,'-12'-26'274'0,"-2"1"23"0,2-1 25 16,4 1-107-16,-4-1-48 0,5 4-18 16,1-4-9-16,6 4-9 0,0 0-11 15,0 0-16-15,6 1-18 0,1 1-10 16,5-1-7-16,8 3-1 0,0 3-5 0,-1 0-1 16,1 1-2-16,6 3-7 0,0 0-9 15,-7 4-9-15,7 3-8 0,-12 4-9 16,5 4-5-16,-5-1-4 0,-2 5-1 15,-6 3 0-15,-6 4 1 0,8 2 2 16,-16-2 0-16,8 7-1 0,-6-1 1 16,-6 2-3-16,5 0 0 0,-6 2-1 0,6-4-2 15,-6 2-2-15,6-5 0 0,1 0-1 16,0 1-1-16,0-5 4 0,6-2-3 16,0 2 0-16,0-3 5 0,6-4 3 15,0 4 5-15,0-4 0 0,8 1 4 16,-1-1 2-16,7-3-1 0,-8 2 0 15,8-1 1-15,-1 2-2 0,7-2 3 16,-6 1 3-16,6 1 3 0,-7 0 1 16,7 5 2-16,-6-1 2 0,6 0 0 15,1 0-5-15,-8 3-5 0,1-3-5 0,6 3-6 16,-6 2-11-16,-1-2-31 0,-6 2-50 16,6-7-61-16,1 3-70 0,-7-1-75 15,0-7-85-15,0-2-90 0,0-2-15 16,-6 0 28-16,5-6 52 0,2-1 65 0</inkml:trace>
  <inkml:trace contextRef="#ctx0" brushRef="#br0" timeOffset="80162.9901">20381 14833 61 0,'-12'-11'251'16,"5"1"14"-16,7-2 18 0,-6 5-93 0,6-4-62 16,-7 4-30-16,7-2-11 0,7 7 0 15,-7-2 0-15,13-4 0 0,-7 5 4 16,7-1 9-16,6 4 1 0,-5 0-7 16,5 0-11-16,-6 4-16 0,6 4-14 0,-5-1-16 15,-1 4-9-15,0 0-9 0,-7 3-4 16,1 4-1-16,-7-3 0 0,0 3 0 15,0 4 1-15,-7-4 2 0,1 4 3 16,6-2 1-16,-6-3 0 0,-1-2 1 16,7-1-2-16,-7-2 2 0,7-1 0 15,0-5 5-15,0 2 7 0,0-1 10 16,7-3 14-16,-7 3 13 0,7-3 14 0,5 0 7 16,-5 0 5-16,13-4-2 15,-8 3-6-15,2-3-7 0,5 0-8 0,1-3-8 16,0 3-9-16,-2-4-8 15,2 0-9-15,0 0-8 0,-1 1-13 0,1-1-38 16,-7 0-67-16,0 1-92 0,0-1-109 16,-7 0-135-16,0 0-124 0,2-2-36 15,-2 2 25-15,0-3 69 0,-6-1 98 16</inkml:trace>
  <inkml:trace contextRef="#ctx0" brushRef="#br0" timeOffset="183736.3362">3668 11473 49 0,'-6'-2'253'0,"6"-2"26"15,0 4 26-15,-7-4-88 0,7 0-45 16,0 0-16-16,0 0-7 0,0 4-7 16,0-3-16-16,0-1-16 0,7 4-18 15,-7-2-14-15,6 2-13 0,0 0-8 0,1 0-5 16,-1 0-2-16,8 2-5 0,-8 2-6 16,8-1-5-16,-2 9-6 0,1 3 1 0,-6-1 6 15,6 4 7-15,-7 1 4 16,0 7 1-16,2-1 2 0,-2 0-4 0,-6 5-5 15,0-4-8-15,6-5-6 0,-6 5-5 16,0-8-7-16,0 1-4 0,6-5-3 0,-6 1-2 16,0-4 3-16,0-3 7 0,0-4 16 15,8-1 20-15,-8 0 23 0,6-3 21 16,-6-3 9-16,13-4-3 0,-7-8-10 16,1-7-19-16,6-4-21 0,-7 1-17 15,8-8-9-15,-8 7-3 0,0-3 1 16,1 4 1-16,0-2 3 0,-7 9-2 0,6 0-3 15,-6 7-3-15,7-4-8 0,-7 8-6 16,0 0-6-16,6 3-4 0,-6 4 0 16,6 0-2-16,2 4 3 0,-2 3 3 15,6 4 5-15,2 0 4 0,-1 7 4 16,0 1 2-16,0-2 3 0,-1 5 0 16,2 5-3-16,-1-2-12 0,7 1-43 0,-8-1-79 15,2-3-99-15,5 1-102 16,-6-6-94-16,0-2-114 0,7-4-55 0,-8-3 27 15,2-4 71-15,5-4 85 0</inkml:trace>
  <inkml:trace contextRef="#ctx0" brushRef="#br0" timeOffset="183950.8439">4333 11584 50 0,'0'-4'294'0,"0"0"27"16,0 4 32-16,0 0-40 0,0 0-81 15,0 8-35-15,6 0-10 0,-6 1-6 16,0 3-15-16,0 3-24 0,6 3-27 16,-6 0-25-16,0 0-25 0,7 5-21 15,0-2-16-15,-7 1-29 0,6 4-54 16,1-3-57-16,-1-2-76 0,0-3-84 0,2-3-128 16,4 0-51-16,-5-5 8 0,6 1 35 15,-7-7 63-15</inkml:trace>
  <inkml:trace contextRef="#ctx0" brushRef="#br0" timeOffset="184303.6089">4743 11657 330 0,'6'4'377'15,"-6"-4"35"-15,7 0 11 0,0 0-156 16,-7 0-86-16,6 0-30 0,8-4-1 15,-2 4 1-15,1-4 20 0,0 1 12 16,14-1-7-16,-8-3-19 0,13-2-23 16,-6 3-36-16,1 3-69 0,5-1-111 0,-6 0-128 15,0 8-123-15,1-4-160 0,-8 4-78 16,-6-1-5-16,0 1 62 0,0-4 98 16</inkml:trace>
  <inkml:trace contextRef="#ctx0" brushRef="#br0" timeOffset="184484.483">5004 11778 43 0,'6'7'378'0,"1"1"41"0,-1-1 37 16,1-4 42-16,6 1-162 0,0 0-97 16,6-4-46-16,-5 0-31 0,11 0-36 15,-5-4-70-15,6-3-115 0,0-4-148 16,1 4-179-16,-1-8-96 0,-7 4-48 15,7 0 4-15,-14 0 69 0</inkml:trace>
  <inkml:trace contextRef="#ctx0" brushRef="#br0" timeOffset="185190.9049">6034 11250 152 0,'0'-11'306'0,"0"-3"36"15,-7-1 35-15,7 5-104 0,7-2-58 16,-7 4-35-16,0-3-30 0,0 7-30 15,0 4-29-15,0 0-22 0,6 8-16 16,0 4-5-16,0 3 1 0,-6 2 3 16,8 9 4-16,-8 3 1 0,-8 4-7 15,8 4-6-15,-6 0-2 0,0 3-7 0,0-4-4 16,-1-2-7-16,-6 3 1 0,6-5 2 16,-6-3-3-16,0-3-3 0,1 0 0 15,4-4 3-15,-4-7 0 0,-1-1-2 16,-1-3 4-16,2-4 0 0,-2-3-1 15,2-4-6-15,-8 0-3 0,7-4-3 0,0-3-6 16,0-4-2-16,-7 0-4 0,7 0-1 16,7-4 0-16,-8-3 1 0,8 4 2 15,0-2 1-15,6 3 1 0,0-3 2 16,0 2-1-16,6 3 1 0,0 0-2 16,1 0-3-16,6 3 1 0,6 5-1 15,-5 3 0-15,6 0 0 0,5 3 2 0,1 5 4 16,0 3 2-16,1 0 3 0,5 3 7 15,-6 1 5-15,7 3 1 0,-1 1 3 16,1-1-1-16,-1 0-3 0,-5 1-6 16,5 2-7-16,-6-2-7 0,7-1-34 15,-7-3-56-15,0-4-77 0,0 0-88 16,0-7-103-16,0-4-132 0,0 0-49 16,-6-8 16-16,6-4 54 0,0-2 79 0</inkml:trace>
  <inkml:trace contextRef="#ctx0" brushRef="#br0" timeOffset="185976.2745">6666 11565 91 0,'-8'0'232'0,"8"-3"23"0,0 3-30 0,0 0-61 16,0 0-34-16,0 0-13 0,0 0-6 15,8 0 3-15,-2 0 7 0,7 0 14 16,0 3 18-16,0 1 17 0,7-1 12 16,-1-3 6-16,1 4 2 0,6 0-2 15,-6-4-6-15,5 4-19 0,-5-4-24 16,6 0-29-16,0 3-29 0,-7-3-32 0,7 0-59 16,-6 5-86-16,0-5-98 0,-1 2-97 15,-5-2-88-15,-2 4-132 0,1-4-36 16,-6 0 31-16,-7 0 71 0,6-4 80 15</inkml:trace>
  <inkml:trace contextRef="#ctx0" brushRef="#br0" timeOffset="186207.4003">6939 11444 185 0,'-13'-2'300'0,"7"2"25"15,-7 0 22-15,6 2-126 0,-6 2-58 16,13 7-19-16,-6 1 4 0,6 6 5 15,0 0 2-15,6 4 1 0,0 0 3 0,1 3-4 16,0 4-12-16,6 1-20 0,-7 3-20 16,7 0-21-16,0 0-22 0,0 0-21 15,0 3-19-15,0-3-18 0,0 0-39 16,0 1-64-16,-7-5-77 0,8 0-74 16,-8-3-83-16,1-5-119 0,-1-2-37 15,1-1 25-15,-1-7 53 0,7-3 65 16</inkml:trace>
  <inkml:trace contextRef="#ctx0" brushRef="#br0" timeOffset="186510.7123">7167 11327 238 0,'0'-26'336'0,"-6"4"29"0,-1 4 17 16,7 4-144-16,0 3-83 0,0 4-31 16,0 3-12-16,0 8-2 0,7-2 11 0,-1 6 20 15,8 7 19-15,-8-1 14 16,13 8 6-16,-6 3-9 0,0 2-16 0,7 6-20 16,0-1-24-16,-8 5-26 0,1 4-27 15,1-5-17-15,-2 1-28 0,2-1-51 16,-2 0-72-16,-5-5-83 0,0-2-83 15,6-7-73-15,-7 0-58 0,-6-8-71 16,6 1-8-16,2-4 39 0,-8-3 60 16,0-8 61-16</inkml:trace>
  <inkml:trace contextRef="#ctx0" brushRef="#br0" timeOffset="186866.331">7213 11471 295 0,'-14'-35'382'15,"2"4"56"-15,-2-6 54 0,8 7-119 16,0 1-63-16,6 4-26 0,-7-2-23 16,7 6-41-16,0 2-45 0,0 2-43 15,0 5-40-15,0 4-36 0,7 5-31 16,-7 3-16-16,6 3-10 0,-6 9-4 16,6-2-3-16,-6 5 0 0,8-1-3 0,-2 2-3 15,6 2 0-15,2 1-1 16,-1-5 1-16,-1 3 2 0,15-2 4 0,-8-3 3 15,8 3 4-15,-1-4 4 0,0-4 1 16,7 4 1-16,-8 0-1 0,1-1-2 16,-6 2-2-16,0-1 0 0,-8 3-1 15,1 5 2-15,-6-2 2 0,-7 3 0 16,0-2 3-16,0 0 1 0,-7 1 2 16,1 2-2-16,-1-3 0 0,-5-3-2 0,4 4-27 15,-4-8-62-15,-1 3-87 0,0-6-96 16,0-1-117-16,6 1-129 0,-6-8-45 15,7 0 24-15,0-4 67 0,-2-4 84 16</inkml:trace>
  <inkml:trace contextRef="#ctx0" brushRef="#br0" timeOffset="187284.1963">7617 11415 131 0,'12'-8'361'0,"2"-2"50"0,-1-1 46 0,6 0-34 16,0 4-121-16,-5-1-68 0,6 0-36 15,-1 8-40-15,-6 0-37 0,6 0-34 16,-5 8-26-16,-1 0-20 0,-7 3-21 16,1 3-16-16,-1 0-20 0,1 5-24 15,-7 3-16-15,0 1-5 0,-7-2 0 16,7 1 5-16,0 0 11 0,-6-3 22 0,6-5 13 15,0 1 9-15,0-1 8 0,0-7 3 16,0 1 6-16,0 0 3 0,0-5 3 16,6-3-3-16,1 0-1 0,-1-3-3 15,0-5-5-15,2 0-3 0,4 1-6 16,2 1-3-16,-2-2-2 0,1-4-1 16,-6 5 0-16,6 4-1 0,0-4 2 0,0-1-1 15,0 8 0-15,0-4 2 0,-6 1 0 16,5 3 1-16,2 0 2 0,-2 3 0 15,2-3-2-15,-1 4-13 0,0 0-34 16,0 3-52-16,7-3-72 0,-8-1-114 16,1 4-115-16,1-3-48 0,4 0 1 15,2-4 36-15,-6 4 62 0</inkml:trace>
  <inkml:trace contextRef="#ctx0" brushRef="#br0" timeOffset="188296.0209">8223 11305 223 0,'6'-7'272'0,"-6"-1"13"16,6 2-38-16,2-2-107 0,-8 4-52 15,6 0-20-15,0 1-5 0,-6 3-2 0,7 3-1 16,-1 5 0-16,1 0-4 15,0 6-7-15,-1 9-12 0,0-2-13 0,0 5-10 16,-6 3-4-16,8 0-2 0,-2 0 0 16,-6 1 2-16,0-1-1 0,6-3 2 15,-6-1-1-15,0-3-3 0,0-4 1 16,7-2 1-16,-7-7 9 0,0 3 15 16,7-4 17-16,-7-8 15 0,6 0 6 0,1-4 2 15,-1-3-7-15,0-4-17 0,1-4-20 16,6 0-13-16,-7-7-7 0,1 4-1 15,0-4 5-15,-1-4 8 0,1 5 11 16,-1-5 8-16,-6 5 7 0,7-2 7 16,-7 1 3-16,0 4 1 0,0-1 1 15,0 1 1-15,0 3-2 0,0 3-4 16,0 6-10-16,0-2-10 0,0 5-10 0,0 3-10 16,0 0-7-16,0 3-7 0,6 5-2 15,-6 4-1-15,7 2 1 0,-1 1 0 16,0 3 2-16,2 0 1 0,4 3 4 15,1 2 2-15,0-2 3 0,0 6 0 16,1-5-5-16,5 4-25 0,0-5-54 16,1-3-89-16,-1 4-83 0,1 0-84 15,0-3-117-15,-7-1-39 0,7-3 18 0,-2-4 69 16,2-1 69-16</inkml:trace>
  <inkml:trace contextRef="#ctx0" brushRef="#br0" timeOffset="188676.2721">8835 11496 14 0,'-6'-7'256'0,"6"-2"19"16,0 2 22-16,-6 1-59 0,6 2-78 15,0 0-35-15,0 0-12 0,0 0-7 16,0 4-16-16,0-3-17 0,0 3-12 15,6-4-9-15,-6 4-7 0,6-2-3 0,0 2 4 16,1 2 4-16,6-2 1 0,-6 4-4 16,6-1-6-16,-6 5-7 0,-1 0-10 15,6 3-4-15,-12 0-5 0,8 3-3 16,-2 1-4-16,-6-1 1 0,0 1 0 16,6 3-1-16,-6-3-3 0,0 3-1 0,0-3-1 15,0 2-1-15,7-1 0 16,-7-1-1-16,6 0-1 0,1-5-1 0,0 1 1 15,-1-3 4-15,7-1 10 0,0 0 6 16,0-4 11-16,0-3 7 0,6 0 0 16,-5 0-11-16,6-3-43 0,-1-1-70 0,0-3-92 15,-6 4-144-15,1-5-87 16,-2 1-39-16,2 3 11 0,-8-3 48 0</inkml:trace>
  <inkml:trace contextRef="#ctx0" brushRef="#br0" timeOffset="190883.2265">3198 13372 122 0,'0'-4'250'15,"0"4"21"-15,0-4-42 0,0 0-59 16,0 4-43-16,0 0-32 0,0 0-24 16,0 0-19-16,0 0-15 0,0 0-10 0,0 4-2 15,0 0 5-15,0 3 9 0,0 0 8 16,0 4 11-16,-6 4 6 0,6 0 2 16,0 3-3-16,6 3-4 0,-6 2-1 15,0 2-4-15,8 2 0 0,-8 2 0 16,6 0-1-16,0 5-4 0,1 2-3 0,6 0-2 15,-6 1-3-15,-1 0-2 0,0-4-3 16,1-1-1-16,0 1-3 0,-1-4-5 16,0-2-5-16,1-2-5 0,0 0-5 0,-1-6-3 15,1 4-1-15,-7-6-3 0,6 2-1 16,-6-5-3-16,0 1-12 0,6-5-23 16,-6 5-31-16,0-7-27 0,0-2-25 15,0 3-25-15,0-6-19 0,0 1-5 0,-6-8 5 16,6 1 6-16,0-6 4 0,0 3 4 15,-6-8 9-15,6-2-4 0,-7 2-10 16,1-4-3-16,-1-1-9 0,0 2-10 16,-5-6 2-16</inkml:trace>
  <inkml:trace contextRef="#ctx0" brushRef="#br0" timeOffset="191339.2616">3160 13738 77 0,'-7'-30'217'0,"-6"5"19"15,6 0-43-15,1-4-37 0,0-2-23 16,0 2-6-16,-2 4-1 0,2-5 2 15,6 1-4-15,0-1-4 0,0 1-8 16,6 0-13-16,2 7-15 0,4-3-18 16,1 6-12-16,0 0-14 0,0 4-10 0,7 1-7 15,-8 7-4-15,8 7-2 0,0 0-1 0,6 4 0 16,-7 3 2-16,8 8 0 16,-8-1-2-16,8 4 0 0,-8 5 2 0,1 2 3 15,-2 5 1-15,-4-5 6 0,-1 9 5 16,-6-5 4-16,-1 4 0 0,-6-4-3 0,0 4-4 15,0 1-7-15,-6-5-10 0,-1 0-7 16,0-4-4-16,1 1-1 0,0-5-2 16,-2 1 1-16,-4-3 2 0,6-4 1 15,-1-1 2-15,-6-3-1 0,6 0 2 0,-5-4 0 16,4-2 2-16,2-2 6 0,-7 0 3 16,13 1 1-16,-7-4-1 0,7 0-1 15,0 0-2-15,7 0-6 0,0 4-5 0,-1-4-1 16,8 0 0-16,-2 3 3 0,8 1-1 15,-7 0-1-15,7 4 1 0,-1-2 0 16,1 6-1-16,6-1-1 0,-7 0 1 16,1 3-1-16,6 1 0 0,-6-1-1 0,5 1 0 15,-5 0-1-15,0-1-4 0,-1-3-18 16,-6 5-34-16,6-7-42 0,-5 3-49 16,6-4-50-16,-8-1-47 0,1-4-46 0,0-3-74 15,0-3-14-15,1-1 20 0,-8-7 36 16,6-3 40-16</inkml:trace>
  <inkml:trace contextRef="#ctx0" brushRef="#br0" timeOffset="191733.8304">3531 13353 160 0,'-6'-10'260'0,"6"-5"15"0,-7 3-19 16,7 1-102-16,7 1-55 0,-7 2-21 16,6 1-12-16,7-1-9 0,-6 4-9 15,5 2-9-15,2 2-5 0,-1 2-6 0,6 6-5 16,-6-1 1-16,1 5 1 0,5 2 2 16,-6 5 6-16,0 3 6 0,-7 0 7 15,8-1 9-15,-8 2 2 0,-6 2 3 16,6-4 2-16,-6 2 2 0,0 0-3 0,0-6-5 15,0 2-4-15,0-5-4 0,0-3-8 16,0 3-11-16,0-6-4 0,0 3-5 16,0-4 1-16,8 1 10 0,-2-1 18 15,0 0 19-15,7-3 16 0,0 0 10 0,6 0 10 16,1-1-3-16,-6-3-14 0,11 0-16 16,-5 0-16-16,6 0-18 0,0 0-55 15,1 4-89-15,-9-4-110 0,9 4-121 16,-1-4-133-16,0 4-68 0,0-2 4 15,0 3 58-15,0-2 93 0</inkml:trace>
  <inkml:trace contextRef="#ctx0" brushRef="#br0" timeOffset="192006.6493">4554 13837 75 0,'0'7'294'15,"0"-3"18"-15,0-1 15 0,6 0-64 16,1 1-101-16,0 1-47 0,6-5-13 16,0 0-1-16,6 0 1 0,1-5 0 15,-1 1-2-15,7-2-10 0,7 2-12 0,-7-3-14 16,0-5-32-16,7 9-64 0,-7-4-79 15,-6 3-82-15,6 1-135 0,-7 3-71 16,-6 0-21-16,0 0 28 0,0 3 54 16</inkml:trace>
  <inkml:trace contextRef="#ctx0" brushRef="#br0" timeOffset="192230.9196">4893 14200 255 0,'6'3'351'0,"8"-3"28"16,-2-3 25-16,8-2-123 0,0-2-101 0,-1-1-50 16,7-2-29-16,-6-1-25 0,13 0-47 15,-7 0-81-15,6-4-102 0,-5 1-144 16,-2-1-74-16,1 1-39 0,0-1-1 15,7 1 49-15</inkml:trace>
  <inkml:trace contextRef="#ctx0" brushRef="#br0" timeOffset="192869.4323">5799 13287 127 0,'-7'-19'273'0,"1"5"22"16,-8-1 31-16,8 1-103 0,0-1-55 16,-8 4-19-16,2 0-4 0,-2 4-12 0,1 0-21 15,1 3-19-15,-2 0-13 0,-5 4-14 16,6 0-10-16,0 0-9 0,0 4-6 16,0 0-7-16,-1 6-6 0,2 2-6 15,-1 5-2-15,0 6 0 0,6 2-2 16,-6 9 2-16,6-1-1 0,7 3 0 15,0 1-2-15,0 7 1 0,7 0-5 0,0 0 0 16,6-1-3-16,0 2-1 0,0 2 3 16,7-3 2-16,-1 0 6 0,0 0 2 15,1-4-1-15,-1-3 1 0,7 0-3 16,1-5-5-16,-1-6-2 0,0 0-5 16,-1-3-4-16,2-6 0 0,5-3 0 0,1-2 1 15,-7-5-2-15,6-3 1 0,1-4 2 16,-7-8-2-16,6 0 0 0,-5-5 11 15,-1-3 23-15,0-5 33 0,0-4 42 16,-7-5 36-16,1-3 28 0,0-4 12 16,-7-3-5-16,0-8-19 0,-7 0-25 15,1-3-22-15,-14-3-19 0,7-2-14 16,-13 2-10-16,-6 2-14 0,-1 1-15 0,-12 8-15 16,-7-1-15-16,-7 6-25 0,1 5-27 15,-8 8-33-15,-6 3-57 0,7 7-129 16,1 4-157-16,4 5-171 0,2 1-89 15,6 1-31-15,6 8 24 0,1 1 115 16,-1-5 152-16</inkml:trace>
  <inkml:trace contextRef="#ctx0" brushRef="#br0" timeOffset="227381.9907">9161 15891 142 0,'0'-7'310'16,"0"0"33"-16,-6 4 20 0,6-5-111 0,0 4-77 15,6 1-48-15,-6 3-21 0,6 0-12 16,1 3-4-16,6 5 5 0,0 3 11 16,7 3 6-16,-1 5 0 0,1 7-8 15,0 0-12-15,6-1-16 0,-1 4-17 16,-5 4-16-16,6-4-15 0,0-3-10 16,1-1-7-16,-9 2-4 0,9-6-3 0,-7-3-16 15,-8-3-30-15,8-4-45 0,-7 1-43 16,7-5-42-16,-14-4-47 0,7-3-38 15,-6-3-28-15,-1-4-60 0,0-2-15 0,1-5 10 16,0 3 31-16,-7-3 44 0</inkml:trace>
  <inkml:trace contextRef="#ctx0" brushRef="#br0" timeOffset="227557.5222">9604 16075 32 0,'-7'-19'231'0,"1"1"24"0,0 0 13 16,-8 0-71-16,8-1-40 0,0 2-19 0,-1 5-9 15,0 1-11-15,1 0-15 0,6 4-16 16,-7 7-9-16,7 0-3 0,0 7 2 15,-6 8 2-15,6-1 1 0,0 8-3 16,6 7-11-16,-6 0-19 0,0 2-15 16,7 1-11-16,-7 5-11 0,6-4-26 15,8-4-50-15,-8 1-61 0,0-9-78 16,1 1-128-16,0 0-65 0,-1-8-14 0,7 3 31 16,-6-7 50-16</inkml:trace>
  <inkml:trace contextRef="#ctx0" brushRef="#br0" timeOffset="227797.5254">9793 15947 273 0,'0'0'305'0,"0"0"32"15,0 7-40-15,0 0-83 0,0 8-43 16,7 0-25-16,-7 3-19 0,6 4-26 15,0 3-24-15,8 1-21 0,-8 0-15 16,7 3-15-16,0-4-8 0,0 2-6 0,1-2-16 16,-8 1-35-16,13-4-55 0,-12-3-64 15,6-2-125-15,0-3-78 0,-6-2-29 16,5-1 13-16,-5-3 39 0</inkml:trace>
  <inkml:trace contextRef="#ctx0" brushRef="#br0" timeOffset="228031.467">10092 15940 102 0,'0'-8'290'16,"0"4"39"-16,8 8 36 0,-8 0-90 0,0 7-63 15,6 3-35-15,0 5-27 16,0 3-30-16,8 0-33 0,-8 3-27 0,7 1-18 15,1 3-11-15,-2 0-10 0,2 4-8 16,-2-3-16-16,-5-4-43 0,6 3-59 16,0-4-57-16,1 1-91 0,-8-4-98 0,0 0-39 15,8-7 15-15,-14-1 40 0</inkml:trace>
  <inkml:trace contextRef="#ctx0" brushRef="#br0" timeOffset="228237.9139">10100 16027 255 0,'-14'-25'298'0,"8"-1"44"0,6 4-44 15,-7-4-36-15,7 4-12 0,7-3-13 16,-1 6-25-16,0-2-36 0,2 6-34 16,4 0-41-16,-6 4-38 0,8 4-31 15,-1 0-43-15,-7 7-61 0,8-4-71 16,-2 4-69-16,2 4-120 0,5 0-90 15,-6-1-21-15,0 8 25 0,1 0 51 16</inkml:trace>
  <inkml:trace contextRef="#ctx0" brushRef="#br0" timeOffset="228400.8563">10353 16133 285 0,'7'4'353'0,"-1"0"60"16,8-4-12-16,-8 0-69 0,7-4-54 0,6-3-46 15,-5 3-56-15,5-6-66 0,1 2-99 16,0-3-112-16,-1-4-136 0,7-3-140 16,-6-1-74-16,6 1-30 0,-1 0 30 15,1 4 67-15</inkml:trace>
  <inkml:trace contextRef="#ctx0" brushRef="#br0" timeOffset="228636.2583">11103 15995 110 0,'-6'7'381'16,"6"-4"37"-16,0-3 45 16,6 0 2-16,0 0-157 0,1 0-77 0,6-3-27 15,6-4-21-15,1-5-33 0,0 1-31 16,5-4-30-16,-5-2-57 0,6 5-95 15,-6 2-100-15,-1-2-101 0,-5 9-168 16,-2-1-87-16,1 4-16 0,-6 7 43 16,-1 1 65-16</inkml:trace>
  <inkml:trace contextRef="#ctx0" brushRef="#br0" timeOffset="228799.6562">11324 16244 114 0,'13'0'290'16,"0"0"41"-16,0 0 35 0,7-7-104 16,0-2-76-16,-1-1-52 0,1 0-73 15,0-2-122-15,5-3-161 0,-5 0-85 16,0 4-45-16,-2-3-15 0,9 3 29 16</inkml:trace>
  <inkml:trace contextRef="#ctx0" brushRef="#br0" timeOffset="229086.2447">12275 15273 97 0,'-12'-11'410'0,"5"3"43"15,-6 2 53-15,13 1 54 0,-7 5-161 16,7 5-77-16,0 1-30 0,7 5-20 16,6 8-36-16,0 6-45 0,1 8-51 15,4 4-44-15,9 3-34 0,-7 8-24 16,6 4-20-16,-7-2-41 0,7 6-80 16,-6-5-124-16,-1-3-136 0,-6-2-179 0,0-5-99 15,0-1-27-15,0-7 46 0,1 1 104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08T07:09:5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26148 8601 152 0,'0'0'200'0,"-6"0"-23"16,6 0-50-16,0-3-37 0,0 3-26 15,0 0-19-15,0 0-10 0,0-4-11 16,0 4-8-16,0 0-11 0,0 0-3 0,0 0-2 15,0-4-10-15,0 4-13 0,0 0-19 16,0-4-76-16,6 4-53 0,-6-2-28 16,0 2-8-16</inkml:trace>
  <inkml:trace contextRef="#ctx0" brushRef="#br0" timeOffset="4799.8817">25079 8216 109 0,'0'-6'281'15,"0"2"13"-15,0 0 8 0,0-3-113 16,0 3-86-16,0 0-47 0,0 2-25 0,0 2-10 16,0 2 5-16,7 6 6 0,-7-1 11 15,7 5 15-15,-7-2 9 0,6 5 8 16,1 3 1-16,-1 0-8 0,-6 1-3 16,6-1-9-16,1 1-4 0,-7-1-7 15,7-3-7-15,-1-1 2 0,0-2-3 16,2-2 4-16,-8 1 1 0,6-7 6 0,0 0 3 15,1-1 1-15,-1-6-4 0,8-1-4 16,-8-4-2-16,0-3-2 0,8-3 3 16,-8-1 7-16,0-3 8 0,1 0 1 15,0-1-2-15,-1 1-5 0,1-1-8 16,-7 1-2-16,6 0-7 0,-6 3-1 16,6 1 5-16,-6 3 4 0,0 3 5 15,0 2-4-15,0-2 1 0,0 4-2 0,0 1-6 16,0-2-4-16,0 5-6 0,0 0-6 15,0-3-4-15,0 3-3 0,0 0-5 16,0 0-3-16,0 0-4 0,0 3-1 16,0 5 8-16,0-2 16 0,7 6 11 15,-7 3 13-15,7 0 8 0,-1 3 2 16,7 0-5-16,-6 8-17 0,6-3-9 0,0 2-9 16,0 0-8-16,-1 1 1 0,8-1 2 15,-7 1 2-15,7 4 3 0,-7-5 1 16,6 4 2-16,1 1 0 0,-7-1-2 15,7 1 0-15,-8-1-3 0,2 3-1 16,5-2 0-16,-6 3 0 0,-6-4-2 16,5 0-4-16,2 1-1 0,-8-5-4 15,8 1-2-15,-2-1-3 0,-5 1-2 0,6-4 1 16,-6 4-1-16,5-4-1 16,-4 0 0-16,-2 0-2 0,0 0 1 0,0 0-1 15,-6-1 3-15,0-2 2 0,7-1 2 16,-7-3 3-16,0 3 4 0,-7-3-3 15,7 0 1-15,-6-1 1 0,6-3-2 16,-6 0 0-16,0-3-3 0,-2-2 4 0,2 2-4 16,-7-4-3-16,0-1-1 0,0 1-1 15,-7-4-5-15,0 0-1 0,1-4 1 16,-7 1 3-16,0-1 0 0,0-4 3 16,7 2 3-16,-7-2-1 0,-1-7 2 15,8 1 0-15,-8-4 4 0,8-1 1 0,0-3 3 16,-1-3 3-16,7 0-2 0,-7-2 0 15,14-2-1-15,-7 0-3 0,13-5-1 16,0 2-4-16,0-1-5 0,7-4-8 16,-1 1-21-16,7-1-56 0,0 1-94 15,7-1-96-15,-1 0-91 0,1 5-71 16,12-2-58-16,-12 5-63 0,13 0 28 16,-7 3 64-16,-1 4 77 0,1 3 67 0</inkml:trace>
  <inkml:trace contextRef="#ctx0" brushRef="#br0" timeOffset="5076.0288">25770 8337 80 0,'-6'5'276'0,"6"-2"29"0,0-3 33 16,6 0-81-16,-6 4-62 0,0-4-19 15,0 0-13-15,7 0-12 0,-1-4-17 16,1 4-16-16,6-3-15 0,-1-2-16 15,2-1-13-15,-1 2-12 0,7-3-11 16,-1 2-10-16,0-2-9 0,1 5-9 0,-7 2-12 16,7 0-8-16,-8 0-11 0,2 2-21 15,-1 2-28-15,0-1-35 0,0 5-30 16,-7 0-30-16,8-2-26 0,-8 2-12 16,0-1-4-16,1 1 3 0,-7-1-18 15,0 0-58-15,0 1-15 0,0 0 5 16,-7 2 17-16</inkml:trace>
  <inkml:trace contextRef="#ctx0" brushRef="#br0" timeOffset="5231.9861">25927 8565 194 0,'-7'11'320'16,"7"-1"44"-16,0-2 33 0,7-4-122 16,-1 4-61-16,7-5-30 0,0 3-29 15,1-6-35-15,5 5-31 0,0-5-27 16,1-5-34-16,-1 5-77 0,1 0-120 0,-7-2-151 15,7-2-80-15,-8 1-39 0,2-2-11 16,-1-2 48-16</inkml:trace>
  <inkml:trace contextRef="#ctx0" brushRef="#br0" timeOffset="8919.7134">27015 8056 108 0,'6'0'247'0,"-6"2"11"15,6 4-5-15,2 0-106 0,-8 2-49 16,6 7-19-16,0-1-1 0,1 4 3 15,-7 5 0-15,0 2-2 0,0 1-5 16,0-1-4-16,-7 4-5 0,1 1-3 16,0-1-4-16,-2 1-5 0,2-1-6 0,-6-4-5 15,-2 1-9-15,1 0-5 0,0-4-7 16,0-4-4-16,1 5-4 0,-2-9-2 16,-5 1 0-16,5-5-2 0,-5-3 0 15,6 1 5-15,-7-8 10 0,1 0 10 16,6-4 3-16,-6-3 3 0,5-4 4 0,1-4-2 15,0 1-8-15,0-5-1 0,7-3 2 16,0 0 4-16,-2 4 5 0,8-4 5 16,0 4 4-16,0-1-7 0,0 5-4 15,0 3-9-15,8 4-10 0,-8-4-9 16,6 7-7-16,0 0-6 0,1 1 0 16,6 3 1-16,0 3 3 0,7 1 7 15,-1 4 10-15,7 2 8 0,-6 1 14 0,12 4 8 16,-6 4 8-16,1-2-3 0,5 2-6 15,-6 3-8-15,-1 0-13 0,8 0-9 16,-7 0-7-16,0 4-7 0,1-5-4 16,-7 2-35-16,6-6-64 0,-7 5-74 15,7-7-94-15,0-1-105 0,-6-2-116 16,5-1-33-16,1-8 31 0,-6 1 54 16,6-8 81-16</inkml:trace>
  <inkml:trace contextRef="#ctx0" brushRef="#br0" timeOffset="9368.8681">27516 8382 148 0,'0'3'322'0,"0"-3"33"16,0-3 35-16,7-1-78 0,0 0-65 15,5-3-26-15,8 0-4 0,6 3-4 16,1-3-14-16,-1 0-22 0,6 0-26 16,7-1-33-16,-6 1-34 0,-1-1-28 15,7 2-24-15,-7-2-21 0,8 0-26 0,-7 1-52 16,-7 3-66-16,-1-3-67 0,1 4-63 15,-6-5-63-15,0 4-71 0,-1-3-48 16,-5 3 12-16,-2-3 40 0,-5 3 52 16</inkml:trace>
  <inkml:trace contextRef="#ctx0" brushRef="#br0" timeOffset="9613.751">27836 8140 162 0,'-13'-8'322'0,"0"5"27"0,6-1 31 16,-6 1-93-16,6 3-69 0,1 3-28 16,0 4-12-16,0 1 1 0,6 6-2 15,0 2-2-15,0-1-6 0,6 6 0 16,0-3-4-16,7 8-5 0,0-1-20 0,0 1-20 16,1 4-24-16,-2 3-23 0,2-1-21 15,-2 1-19-15,1 3-12 0,-6-2-13 16,0 3-44-16,5-4-86 0,-5-4-108 15,0 0-130-15,-1-4-167 0,0 1-85 16,8-4-8-16,-1-3 55 0,-1-4 94 16</inkml:trace>
  <inkml:trace contextRef="#ctx0" brushRef="#br0" timeOffset="10018.134">28298 7902 88 0,'-6'-19'274'0,"0"6"17"0,-1-7 25 16,0 6-79-16,1 2-63 16,-1 2-28-16,7 3-18 0,-6-1-7 0,6 4-10 15,0 4-7-15,0 4 1 0,6 4 10 16,1 6 15-16,-1 4 21 0,8 8 12 16,5 0-1-16,0 7-12 0,1 0-16 15,7 3-19-15,-2 0-27 0,1 5-25 16,0-4-24-16,-6 4-20 0,6-4-13 15,-7 2-12-15,1-2-5 0,-7 0-25 0,7-4-54 16,-8 0-73-16,2-7-79 0,-8-1-90 16,0-4-144-16,8-1-53 0,-14-6 15 15,6-3 53-15,1-4 69 0</inkml:trace>
  <inkml:trace contextRef="#ctx0" brushRef="#br0" timeOffset="10446.7084">28344 7964 146 0,'-13'-33'280'0,"6"4"19"0,1 3 20 16,6-3-122-16,-6 3-70 0,6 4-36 16,0 1-19-16,0-2-15 0,6 5-20 0,0-1-13 15,1 4-5-15,6-2 7 0,6 2 4 16,1 1 2-16,0-1 2 0,-1 8 1 15,-5 3-6-15,4 1-5 0,2 6-5 16,-7 1-2-16,1 3-1 0,-8 0 0 16,0 4 1-16,1 0-3 0,0 4-2 15,-7-1-3-15,0 4 0 0,6 1-3 0,-6 2 1 16,0-1-2-16,6 5 0 0,8-4-3 16,-8 2-1-16,13 0-1 0,1-2-1 15,0 1-3-15,-1-4-1 0,1 0 0 16,6 1 1-16,-6-1 0 0,-1-4 0 15,-6 1 3-15,0-1 9 0,-7 2 13 16,1-3 11-16,-7 7 13 0,0-3 10 16,-7 6 10-16,-5-5-1 0,5 4-5 15,-12-3-11-15,6 3-9 0,-1-5-11 0,2-1-13 16,-2 2-24-16,2-4-46 16,5-3-65-16,0-3-99 0,1-5-130 0,6 1-66 15,6-4-20-15,1-4 19 0,0-3 55 16</inkml:trace>
  <inkml:trace contextRef="#ctx0" brushRef="#br0" timeOffset="10699.3434">28924 8070 89 0,'0'-4'286'0,"0"4"18"0,0 0 16 15,6 0-80-15,1 4-83 0,-1 0-38 16,1 0-14-16,0 3 1 0,5 3-1 16,2 2-4-16,-8 3-6 0,7-1-4 15,0 1-8-15,-6 4-14 0,-1-2-13 16,0 6-13-16,8-5-17 0,-8 0-28 16,1 5-54-16,0-6-83 0,-1-2-136 0,7 4-97 15,-7-8-49-15,8 0-12 0,-2-1 30 16</inkml:trace>
  <inkml:trace contextRef="#ctx0" brushRef="#br0" timeOffset="11304.0049">29133 8000 51 0,'-6'-10'269'16,"-2"2"28"-16,2-2 30 0,6 2-71 15,0 4-71-15,0-3-35 0,0 3-5 16,6 0 4-16,8 2 8 0,-2-2 19 15,8 4 23-15,7 0 11 0,-1 4-6 16,-1 2-22-16,-5 5-27 0,6 1-38 0,0 6-38 16,-7 4-27-16,-5-1-17 15,5 2-13-15,-12 2-9 0,6 1-8 0,-7-1-4 16,-6 1-2-16,0 1-3 0,0-6-1 16,0-3-1-16,-6 1 3 0,6-5 0 15,0-2 0-15,0-6 1 0,0 2 2 16,0-5 1-16,0-6-1 0,6-1-1 15,-6-6-1-15,6-2-1 0,1-2-7 0,6-8-9 16,-7 0-5-16,2 0-4 0,4-7-3 16,-5-1-3-16,-7-3 1 0,6 4 9 15,1-5 3-15,-7 5 4 0,0 0 3 16,0 8 6-16,0-2 6 0,0 5 2 16,0 7 3-16,0-4 1 0,0 9 0 15,0-3 0-15,0 6-1 0,0 3-1 16,0 3 0-16,6 1 2 0,-6 7 9 15,7 0 15-15,5 8 12 0,2-1 12 0,-1 7 7 16,0-2 4-16,0 5-7 0,7-1-14 16,-8 2-13-16,8-4-15 0,-7 5-20 15,0-5-49-15,6-3-87 0,-5 5-104 16,6-10-120-16,-1 2-142 0,1-1-65 16,-8-4 4-16,8-3 62 0,0-3 91 15</inkml:trace>
  <inkml:trace contextRef="#ctx0" brushRef="#br0" timeOffset="11559.79">29863 8037 252 0,'0'-8'318'0,"0"1"16"0,0 5-5 15,0 2-132-15,0 2-71 0,6 3-32 16,-6 1-7-16,6 6 2 0,0-1 5 15,8-1 10-15,-1 5 4 0,-7 4-1 16,8-1-6-16,-2 0-11 0,2 0-12 16,-2 1-20-16,-5 3-16 0,6-3-18 15,0 2-16-15,-7-3-38 0,2 1-57 16,4-1-78-16,-6-2-105 0,2-2-115 16,-2-3-58-16,0 0-4 0,1-1 36 0,-1-2 66 15</inkml:trace>
  <inkml:trace contextRef="#ctx0" brushRef="#br0" timeOffset="18291.9164">23998 10730 75 0,'-7'-15'220'0,"1"1"20"0,6-1-32 16,0 1-63-16,-7-1-26 0,7 3-6 16,-6 2-3-16,6-1-4 0,0 4-5 0,-7 2-12 15,7 2-18-15,0 0-17 16,0 3-17-16,7 0-11 0,-7 6-4 0,6 2-3 16,1 7-3-16,-1 0 0 0,1 3 1 15,0 0-1-15,5 4-2 0,-5 0 0 16,6 0 2-16,0-4 2 0,0 1 3 15,6-5 0-15,1-3 3 0,-7 0 0 16,13-7-2-16,-6-4-4 0,0-4-5 16,-1-7 2-16,1 0 1 0,0-3 10 0,-8-1 14 15,1-3 14-15,0-1 14 0,-6 0 5 16,-1 2 6-16,-6-5 0 0,6 3-9 16,-6 2-5-16,0 2-3 0,-6-1-2 15,6 1 0-15,0 5-3 0,0 3-6 0,0-1-8 16,0 4-9-16,-6 1-12 15,6-1-14-15,6 8-7 0,-6-1-4 0,6 5-1 16,-6 3-1-16,8-1-2 0,4 10 0 16,-6-6-1-16,2 8 2 0,4 0 0 15,1 0 3-15,1 4 4 0,4 3 4 16,-4 0 2-16,6 4 2 0,-1 4-1 16,1 3 0-16,-1 0-2 0,1 1 1 15,-1 2-2-15,0-2 0 0,1-1-1 16,0 4 0-16,-7-7-2 0,7 3-2 0,-8-3-1 15,2 3-2-15,-2-4-3 0,-5-2 3 16,-1-1 2-16,-6 0 1 0,7-4 2 16,-7-3 4-16,-7-1 2 0,7-3 1 15,0-3 0-15,-6-5 4 0,-1 1 4 16,1-1 1-16,0-7 2 0,-8 1-1 16,2 0 8-16,-2-4 5 0,-5-1 7 15,-1-3 9-15,-6 0 6 0,0-3 10 0,0-1 2 16,0-8 2-16,-6 1-3 0,6-3-8 15,0-1 0-15,-1-7-4 0,7 0-6 16,2-7-7-16,-2 0-10 0,7 0-3 16,-1-8-24-16,14 4-63 0,0-4-98 15,7-4-114-15,6 2-113 0,6-2-149 0,1 4-80 16,13-3 6-16,-7 4 65 16,6-1 97-16</inkml:trace>
  <inkml:trace contextRef="#ctx0" brushRef="#br0" timeOffset="18534.9642">24819 10825 210 0,'0'8'325'16,"7"-5"29"-16,-7 0 27 16,6 1-121-16,7-4-71 0,0 0-27 0,7 0-12 15,-1-4-15-15,7 1-18 0,0-4-19 16,7 0-21-16,-1-1-24 0,1 1-21 15,-7 0-14-15,7 3-11 0,-14-3-7 16,8 7-9-16,-15-4-23 0,8 4-37 16,-7 4-37-16,-7 0-40 0,8-1-42 0,-14 4-50 15,6 0-62-15,-12 1-45 0,6 3-7 16,-14-1 18-16,8 2 33 0</inkml:trace>
  <inkml:trace contextRef="#ctx0" brushRef="#br0" timeOffset="18697.6311">24994 11042 212 0,'-12'14'252'0,"6"1"34"16,6-1-60-16,6-6-22 0,0 3-4 16,0-5 4-16,8 2 5 0,-1-4-6 0,0 0-7 15,6-1-13-15,1-3-14 16,0 0-22-16,-1-3-28 0,1-1-33 0,6 0-66 16,0-4-116-16,-1 2-145 0,2-2-163 15,-1-3-83-15,0 0-41 0,7-3 12 16,-7 2 78-16</inkml:trace>
  <inkml:trace contextRef="#ctx0" brushRef="#br0" timeOffset="19302.746">26161 10594 169 0,'0'-7'306'16,"0"3"25"-16,0-3 15 0,7 3-123 16,-7 0-82-16,0 4-35 0,0 4-11 0,6 4-10 15,-6 3 0-15,6 4-3 0,-6 3-4 16,0 1-8-16,0 6-6 0,-6 0-9 16,0 5-8-16,-1-1-5 0,-6 4-3 15,0-4-5-15,1 5-7 0,-2-5-7 16,1-4-3-16,-7 1-3 0,8-4-1 15,-8-4 3-15,7 0 4 0,0-7 5 0,-7-3 0 16,7-1 2-16,-7-7-1 0,1 0-1 16,6-7-2-16,-6-1 1 0,5-3 1 15,2-3 1-15,-2-4 2 0,2-1-1 16,5-6 0-16,1 2-6 0,6-2 8 16,0 2 6-16,6 2 3 0,-6 3 4 15,7-1-1-15,5 8 0 0,2 1-6 0,-2 6-5 16,2 4-1-16,5 0 1 0,1 8 3 15,0-2 4-15,5 5 8 0,8 4 4 16,0-1-2-16,-1 5-5 0,7 0-4 16,-6-2-4-16,6 5-10 0,0-3-12 15,-6 3-29-15,6-4-66 0,-7 0-102 0,1 1-117 16,-1-5-157-16,1 1-100 16,-1-8-31-16,8 1 37 0,-8-8 82 0</inkml:trace>
  <inkml:trace contextRef="#ctx0" brushRef="#br0" timeOffset="19558.9064">26839 10774 225 0,'-19'4'326'0,"-1"-4"15"16,6 0 10-16,8 0-144 0,0 0-91 15,6 0-36-15,6 3-11 0,8-3 1 16,5 0 5-16,0 0 12 0,14 0 6 0,6-3-3 16,1-1-13-16,5-3-7 0,7-4-10 15,-7 4-17-15,8-5-43 0,-15 2-69 16,9 1-73-16,-15 3-112 0,1-5-112 16,-7 3-56-16,-7 4 0 0,1-3 41 15,-14 0 59-15</inkml:trace>
  <inkml:trace contextRef="#ctx0" brushRef="#br0" timeOffset="19791.089">27002 10510 285 0,'-7'-3'342'0,"7"3"15"0,-6 0 16 0,6 3-153 15,0 5-76-15,0 6-33 0,0-3-10 16,0 7 2-16,6 4-5 0,1 1-10 15,6 2-7-15,-1 1-8 0,2 3-5 16,-1 3-10-16,7 2-6 0,-2-1-2 16,-4 0-7-16,6 3-8 0,-1 1-26 0,1-4-70 15,-8 3-102-15,8-2-173 0,7-5-94 16,-9-4-50-16,9-6-11 0,-1-1 48 16</inkml:trace>
  <inkml:trace contextRef="#ctx0" brushRef="#br0" timeOffset="20198.8161">27647 10217 175 0,'-6'-11'313'0,"-1"3"27"0,0 2 12 15,7 2-128-15,-6 4-71 0,6 0-29 16,0 4-10-16,6 7-4 0,1 0 9 15,0 7 7-15,5 7 3 0,1 0-6 0,7 5-12 16,0 3-9-16,-1 4-11 16,-6-1-14-16,6 2-16 0,1-1-14 0,-7 2-14 15,7-3-15-15,-14 2-7 0,8-1-9 16,-2-5-7-16,2-3-35 0,-2 0-63 16,-5 2-74-16,6-10-87 0,-6 1-126 15,5-4-80-15,-5-7-9 0,0 1 38 16,-7-6 62-16</inkml:trace>
  <inkml:trace contextRef="#ctx0" brushRef="#br0" timeOffset="20599.6441">27673 10514 133 0,'-20'-29'323'0,"1"0"22"15,0-5 17-15,5 9-77 0,1-5-113 0,7 5-58 16,-1-1-30-16,7 0-14 0,7 4-18 15,-1 0-15-15,13 0-15 0,1 1-10 16,0 6-6-16,6 0-5 0,-7 3 0 16,7 6 3-16,-6 2 6 0,-1 4 11 15,1 4 8-15,-7 2 6 0,-6 9 7 16,-1 1 3-16,1 2-1 0,-7 0-6 16,-7 0-5-16,7 4-6 0,-6 0-5 15,6 0-5-15,0 1-3 0,0-3-6 0,6-1-2 16,1 4-4-16,6-5-2 0,0 0-2 15,7-4-4-15,-1 6-2 0,7-6-2 16,-6 0 0-16,6-2 0 0,-7 3 2 16,1-1 1-16,0-3 2 0,-8 3 2 0,-5 1 6 15,-1 0 11-15,1 0 13 0,-14-1 17 16,1 1 14-16,-1 0 9 0,-5 3 2 16,-2-4-7-16,-6 5-11 0,8-5-18 15,-8 1-27-15,7-4-42 0,0 0-71 16,0-3-97-16,7-4-131 0,-1-8-99 15,7 0-40-15,7-3 7 0,-1-5 49 16</inkml:trace>
  <inkml:trace contextRef="#ctx0" brushRef="#br0" timeOffset="20941.92">28103 10430 301 0,'7'-8'364'15,"5"1"36"-15,2 0 35 0,6 2-140 0,-1 3-77 16,0 2-34-16,0 0-21 0,1 2-26 16,0 6-28-16,-1-1-27 0,1 8-21 15,-7-1-20-15,0 9-14 0,-7 0-9 16,1-2-8-16,-7 4-5 0,0 1-3 16,-7 3-3-16,1-3 0 0,0-1 1 15,-1-2 2-15,0-2 2 0,-5 2 3 16,5-8 3-16,0-1 3 0,7 1 9 0,-6-4 14 15,6-4 22-15,0-3 20 0,6-1 16 16,1 1 9-16,0-4 2 0,5 0-10 16,8-4-19-16,6 1-20 0,1-5-19 15,-2 5-15-15,8-8-21 0,-8 7-45 16,8-7-83-16,-7 3-114 0,0 2-130 16,1-3-148-16,-1-1-72 0,0 3-4 15,-7-1 57-15,1-3 100 0</inkml:trace>
  <inkml:trace contextRef="#ctx0" brushRef="#br0" timeOffset="21424.9798">28578 10342 159 0,'0'-7'355'0,"-6"-4"22"0,6 3 10 16,0 1-75-16,6 3-147 0,2 4-78 15,-2 4-41-15,0-1-21 0,8 9-7 16,-2 2-4-16,1 3 0 0,1 2 3 16,-2 4 0-16,2-2 0 0,-8 5-2 15,0-3-2-15,1 3-6 0,0-1 7 16,-7 0-6-16,6-3-5 0,-6-4-2 16,0 1-2-16,-6-1 1 0,6-7-10 0,0 1 11 15,0-2 14-15,0-6 12 0,0-1 10 16,0-3 8-16,0 0 6 0,0-7-1 15,6-3-9-15,-6-2-7 0,7-2-9 16,-1-9-8-16,0 1-6 0,8-3-5 16,-2 0-3-16,2-9-4 0,-1 2-1 0,0-2-3 15,-7 1 2-15,7-1-1 0,1 5 6 16,-8 4 11-16,0 6 9 0,1 2 8 16,-1 3 3-16,1 2 1 0,-7 5-5 15,0 3-9-15,6 4-9 0,-6 0-3 16,0 7-5-16,0 1 0 0,0 6 2 15,7 5 8-15,-7 2 9 0,6 1 12 0,1 4 8 16,0 3 4-16,-1-2 0 16,0 5-7-16,8-3-15 0,-8 2-21 0,0-2-51 15,7 0-72-15,-6-4-90 0,6-4-120 16,1 2-107-16,4-4-48 0,-4-5 11 16,5 1 51-16,1-4 79 0</inkml:trace>
  <inkml:trace contextRef="#ctx0" brushRef="#br0" timeOffset="21742.9137">29119 10470 316 0,'0'-19'366'0,"8"1"32"16,-2 0 26-16,0 4-150 0,7-1-84 15,0 3-29-15,6 5-8 0,-5 0-12 0,6 2-12 16,-1 5-7-16,1 5-10 0,-2-1-19 15,2 4-21-15,-7 2-17 0,1 5-15 16,-8 3-12-16,0 0-13 0,1 5-10 16,-7 2-6-16,-7-3-4 0,1 4-3 15,0-1-2-15,-1 1-1 0,-6 0-1 16,13-4 2-16,-7-5 2 0,1 2 0 16,6-4 3-16,6-1 4 0,1-6 1 15,6-1 0-15,6-3-1 0,1-1-2 0,6-6-10 16,0-1-51-16,1 0-77 0,5-3-73 15,1-1-69-15,-1 1-103 0,-6 0-79 16,-7 0 1-16,1-1 51 0,-7 5 61 16</inkml:trace>
  <inkml:trace contextRef="#ctx0" brushRef="#br0" timeOffset="22518.097">27718 10686 29 0,'0'-7'237'0,"7"0"14"0,-7-5 11 16,7 2-99-16,-7 3-68 0,6-5-34 15,1 5-21-15,-1 0-12 0,-6-1-9 16,0 5-5-16,6-1 1 0,-6 4 4 15,0 0 6-15,0 0 10 0,0 4 17 16,0 2 15-16,8 2 17 0,-8 3 14 0,6 1 15 16,0-2 7-16,7 5 3 15,0-1 5-15,0 5 5 0,1-2 4 0,4 6-3 16,2 0-6-16,0 2-12 0,-1 0-15 16,1 0-18-16,0 5-18 0,5 3-13 15,-5-4-12-15,-6 4-7 0,5 0-6 16,-6 0-6-16,6 1-7 0,-5-2-5 0,-2 1-7 15,2-4-7-15,-8-2-17 0,7 2-47 16,-7-7-68-16,1-1-87 0,0 1-92 16,-1-7-133-16,0 0-53 0,2-3 6 15,-2-6 48-15,0 2 75 0</inkml:trace>
  <inkml:trace contextRef="#ctx0" brushRef="#br0" timeOffset="123807.9349">21717 8576 203 0,'0'0'245'0,"0"0"13"0,0 3-59 16,7-3-57-16,-7 0-30 0,13 0-13 0,-7 0-6 15,8 0-5-15,-2 0-11 0,8 0-15 16,-1-3-11-16,7-4-5 0,7-1-3 15,-7 1 1-15,7-4 0 0,6-4 3 16,0-2-2-16,0-2 1 0,0-3-1 16,7-8-1-16,-1 1-1 0,7-4-3 0,1-3-4 15,-1-5-6-15,7-7-7 0,6 1-8 16,-6-8-14-16,6-1-4 0,-7 2 3 16,7-1 8-16,0-3 10 0,-6 2 10 15,0 2 19-15,-7 2 17 0,0-3 11 16,0 1 4-16,0-1 3 0,-6-1-2 15,-8 5-10-15,2-8-14 0,-7 5-17 0,-1-1-16 16,-6-5-15-16,1 6-9 0,-8-1-7 16,0 4-4-16,1-4 3 0,-1 3 1 15,1 1 8-15,-7 0 3 0,0-1 3 16,6 5 3-16,-5 2-5 0,-2-1-2 16,8 2-1-16,-7 0-2 0,7-1-2 15,-8 2-2-15,2 2 1 0,-1 4-1 16,0 1-2-16,0 7 3 0,-7 0 0 15,1 3 0-15,0 4 0 0,-1 0-1 16,0 0 0-16,1 3-3 0,6 2 1 0,-6 2 1 16,-1-4 1-16,7 5 1 0,-6-1-1 15,5-4 0-15,2 9-12 0,-8-5-53 16,1 3-69-16,-1 6-93 0,-6-5-139 16,0-1-78-16,-6-2-29 0,-1 3 28 15,1 0 59-15</inkml:trace>
  <inkml:trace contextRef="#ctx0" brushRef="#br0" timeOffset="124177.1238">23288 5931 156 0,'6'3'225'0,"7"-3"17"16,-6 0-83-16,13 0-45 0,-8 0-29 16,8-3-19-16,6-1-21 0,0 1-16 15,0-4-10-15,0-1 1 0,0 1 7 16,0-1 15-16,1 0 14 0,-9-2 15 16,2 3 14-16,0-5 10 0,-7 5 4 0,0-1-5 15,6 2-6-15,-5-2-9 0,-1 5-10 16,-1-5-11-16,2 8-11 0,-2 0-8 15,2 0-3-15,-1 4-2 0,0 3 3 16,0 1 0-16,-1 6-2 0,2 1-4 16,-1 3-5-16,0 1-16 0,0 6-3 0,0 1-6 15,-6-1-26-15,5 4-64 16,2 0-75-16,-8-2-99 0,7-2-100 0,0 0-50 16,0-2-4-16,1-9 46 0</inkml:trace>
  <inkml:trace contextRef="#ctx0" brushRef="#br0" timeOffset="124971.9027">24617 4843 29 0,'0'-7'255'16,"-6"3"15"-16,6-4 11 0,-7 8-85 0,7 0-61 16,0 0-36-16,0 4-13 0,0 4 0 15,0 2 3-15,7 1-2 0,-1 4-5 16,0-1-7-16,1 1-9 0,6 0-11 16,0 3-10-16,0-7-8 0,0 4-9 15,1-4-5-15,5 0-5 0,-6-7 0 16,6 3-1-16,-5-7 0 0,5 0-2 15,-6 0 3-15,0-7 5 0,-7 3 8 0,8-7 8 16,-2 0 9-16,-5-4 11 0,0 0 8 16,-1 1 3-16,-6-4 5 0,6 0 6 15,-6-1 7-15,0 4 10 0,7 1 12 16,-7-1 12-16,0 5 6 0,0 2 1 16,0 1-7-16,0-1-14 0,0 4-21 15,0 1-23-15,0 3-21 0,0-4-16 0,0 8-13 16,0-4-7-16,0 7-2 15,0 4-4-15,0 1 2 0,7 2 4 0,-1 4 5 16,1 4 7-16,5 8 7 0,2-1 4 16,-2 4 0-16,8 3-1 0,-7 4-6 15,7 1-7-15,-8 3-4 0,2-4-3 16,-1 5 1-16,0-6 2 0,-6 2 3 16,-1 2 2-16,0-6-2 0,1 4-1 15,0-5-4-15,-1 1-3 0,-6-4-1 0,6 0-3 16,-6-1-1-16,7-3-1 0,-7-2 0 15,0-2 1-15,-7-2-2 0,7-2 0 16,-6-2 0-16,6-5 0 0,-13 1 2 16,6-4 1-16,-5 1-2 0,-2-6 3 15,1 2 0-15,1-8 2 0,-2 3-4 16,-5-6 1-16,-1-5 0 0,7 2-1 16,-6-9-5-16,-1-4-13 0,7-7-43 0,0-3-86 15,0-7-106-15,7-1-101 0,-1-7-105 16,7-4-131-16,7 5-34 0,-1-6 46 15,7 6 83-15,0 2 92 0</inkml:trace>
  <inkml:trace contextRef="#ctx0" brushRef="#br0" timeOffset="125158.5439">25171 5037 143 0,'6'-3'321'16,"1"-2"46"-16,6 5 52 0,-7-3-69 15,8-1-69-15,5 0-38 0,-6-2-30 0,6-2-43 16,7 1-48-16,1-1-47 0,-8 1-53 16,8 0-84-16,-8 3-88 0,-6-3-94 15,6 3-137-15,-5 1-74 0,-8 3-21 16,0 0 40-16,-6 0 65 0</inkml:trace>
  <inkml:trace contextRef="#ctx0" brushRef="#br0" timeOffset="125321.8798">25301 5187 308 0,'0'12'373'0,"7"-5"62"0,6 0 8 15,0 0-121-15,6-7-70 0,1 4-41 16,6-8-55-16,0 0-60 0,7 1-74 16,-8-4-105-16,9-4-118 0,-2 0-156 0,1-1-85 15,-1-2-43-15,1-1 18 0,-1 0 64 16</inkml:trace>
  <inkml:trace contextRef="#ctx0" brushRef="#br0" timeOffset="126337.099">26129 4593 128 0,'6'-7'285'0,"1"0"15"16,-7 3 8-16,6 1-115 0,-6 3-75 0,7 3-34 16,-7 4-7-16,6 9 1 15,-6-1 7-15,-6 6 7 0,-1 4 1 0,1 4-2 16,-7 5-7-16,-7-1-7 0,0 4-10 15,1-1-9-15,-7 1-16 0,0-1-7 16,0-3-9-16,-1 0-4 0,8-7 2 16,-7-1 7-16,6-2 17 0,1-5 11 15,0-7 12-15,6-1 10 0,-1-5 6 16,2-5-3-16,-2 0-7 0,8-7-8 16,0-5-10-16,-1-5-10 0,7-3-12 0,0-2-9 15,7-7-11-15,5 0-7 0,-6 4-4 16,8-1-5-16,-1 4 0 0,0 3-2 15,6 5 1-15,1 7 0 0,6-1-1 16,-6 4 1-16,5 8-2 0,2 4 1 16,-1 2-1-16,-6 5 0 0,6 4 1 15,-1-1 2-15,-5 4 1 0,0 0 0 16,-1 3-2-16,7-3 0 0,-6 4-5 0,0 0-5 16,-1-1-38-16,1-3-71 0,-1-3-91 15,7-1-96-15,-6-4-129 0,6 1-73 16,0-11-6-16,-7 0 49 0,7-4 81 15</inkml:trace>
  <inkml:trace contextRef="#ctx0" brushRef="#br0" timeOffset="126574.9478">26480 4759 298 0,'-6'-8'357'0,"6"5"30"15,-6-2 30-15,6 2-140 0,6 3-76 16,0-4-32-16,1 2-10 0,6 2-15 16,0-4-18-16,7-1-21 0,6 2-22 0,0-4-20 15,0 3-21-15,7-4-17 16,-1 1-13-16,1 4-21 0,-7-4-51 0,0 3-72 16,-7 0-70-16,1 0-65 0,0 1-71 15,-8-1-89-15,-5 0-7 0,-1 0 42 16,-6 2 54-16</inkml:trace>
  <inkml:trace contextRef="#ctx0" brushRef="#br0" timeOffset="126952.3764">26702 4531 111 0,'-13'-7'264'0,"7"4"8"0,6-1 4 15,-7 0-123-15,7 0-82 0,-6 1-43 0,6 3-17 16,0 0-10-16,-7 0-3 15,7 0-3-15,0 0 1 0,0 0 6 0,7-4 6 16,-7 4 10-16,0 0 9 0,6 0 10 16,-6-3 10-16,7-1 7 0,-7 4 4 15,6-3 3-15,-6-1-1 0,0-1-3 16,6 5-5-16,-6-3-2 0,0 3-6 16,0 0-1-16,0 0 5 0,7-3 4 15,-7 3 4-15,0 0 0 0,0 0 0 16,0 0-7-16,0 0-11 0,0 0-10 0,7 3 6 15,-7 0 18-15,6 9 21 0,0-1 27 16,2 7 25-16,-2 0 23 0,7 7 3 16,-7 1-9-16,7 8-15 0,-6-4-25 15,5 1-20-15,-4 6-23 0,-2 1-19 16,7-6-18-16,-6 5-28 0,-1-4-61 0,0-4-95 16,1-3-119-16,6-1-147 0,-6-3-105 15,5-3-39-15,-5-5 26 0,6-2 75 16,0-6 107-16</inkml:trace>
  <inkml:trace contextRef="#ctx0" brushRef="#br0" timeOffset="127401.6926">27112 4451 277 0,'7'-8'368'16,"-7"-3"46"-16,0 4 42 0,7-1-112 15,-7 5-105-15,0-1-55 0,0 1-32 16,6-1-42-16,-6 8-31 0,7-1-17 16,-1 8 7-16,8 4 12 0,-2 3 17 15,2 8 14-15,5 0 1 0,-6 4-11 0,6 6-16 16,1-4-17-16,0 9-20 0,-7 0-18 15,6-2-12-15,-6 2-27 0,0 0-55 16,0-5-75-16,0-3-100 0,0 0-99 16,-6-12-100-16,5 2-89 0,-4-5-9 15,4-3 42-15,-5-8 83 0,-1 0 88 16</inkml:trace>
  <inkml:trace contextRef="#ctx0" brushRef="#br0" timeOffset="127773.5074">27289 4598 221 0,'-7'-37'330'0,"1"4"31"15,6 0 31-15,0 4-128 0,0-1-74 16,0 4-38-16,0 1-25 0,6 3-23 0,7 4-27 16,-7-2-22-16,1 6-17 0,6 3-10 15,0 4-13-15,-6 3-15 0,-1 4-2 16,1 0-5-16,-1 7 0 0,-6 1-3 15,-6 4 1-15,6-3 5 0,-7 3-3 16,1 3 0-16,6-4 1 0,0 4 1 0,0-1 7 16,13-3 9-16,-7 3 10 0,14 1 8 15,6-1 5-15,-7 3 6 0,7-3-2 16,7 1-4-16,-7-1-4 0,0 1-4 16,-6 0 2-16,-1-1 2 0,1 1 6 15,-14 2 7-15,0 2 5 0,-6-1 3 16,-6 1-2-16,0 0-7 0,-7-2-10 15,-7 2-9-15,0-1-8 0,1-4-29 16,-1 1-50-16,1-4-68 0,0 1-60 0,5-5-73 16,1-4-70-16,7-3-89 0,-1-3-14 15,7-1 36-15,0-3 42 0,7-1 61 16</inkml:trace>
  <inkml:trace contextRef="#ctx0" brushRef="#br0" timeOffset="127969.5437">27621 4582 246 0,'6'-3'348'0,"1"-1"25"16,0 1 26-16,-1 3-124 0,0 3-67 15,7 4-28-15,-6 4-7 0,6 0-1 16,-7 4-8-16,8 4-9 0,-2 2-29 16,-5 2-29-16,6 2-29 0,0-2-61 15,1 2-90-15,-2 0-127 0,-6 2-145 16,8-6-109-16,-1 1-58 0,0-4 3 0,0-2 57 15,-1-6 100-15</inkml:trace>
  <inkml:trace contextRef="#ctx0" brushRef="#br0" timeOffset="128744.3687">27953 4363 60 0,'0'-4'279'0,"7"1"27"0,-7 3 24 0,12-4-79 15,-5 4-55-15,6 4-26 0,7-1-12 16,-1 5-3-16,1 3-2 0,0 3-6 15,-1 4-16-15,1 4-19 0,-8 4-19 16,2-1-19-16,-8 5-19 0,-6-1-16 16,0 1-10-16,-6-1-9 0,-1 0-8 0,0 0-6 15,1-2-3-15,-7-6-1 16,7-3-2-16,6-3 1 0,-7-4 7 0,7-3 4 16,0-4 6-16,0-4 1 0,7-8 3 15,6-4-2-15,-1-1-5 0,2-6-4 16,-2-4-8-16,8-2-3 0,-7-4 0 15,0 4 0-15,-6-5 0 0,5 1 2 0,-4 0 3 16,-2 3 3-16,-6 4-3 0,6 0 1 16,1 3-2-16,-7 4-3 0,7 1 0 15,-7 3 0-15,6 4 0 0,0 7-1 16,1 0-1-16,-1 0 1 0,8 7 2 16,-8 4 0-16,7 3 0 0,-6 1 3 15,-1 7 2-15,7 1 1 0,-6 2-1 0,6 1-10 16,-7-1-45-16,0-3-81 0,8 4-95 15,-2-8-109-15,2 5-115 0,-1-8-51 16,7-1 14-16,-8-3 60 0,8-5 85 16</inkml:trace>
  <inkml:trace contextRef="#ctx0" brushRef="#br0" timeOffset="128933.8572">28604 4463 302 0,'8'-5'357'16,"-8"5"41"-16,6 8 35 0,0-1-153 16,1 8-80-16,-7-1-41 0,13 5-29 0,-6 2-37 15,-1 2-33-15,0 2-43 16,0 1-75-16,8-4-97 0,-1-1-116 0,7 2-105 16,-8-2-56-16,8-6-9 0,0 1 45 15</inkml:trace>
  <inkml:trace contextRef="#ctx0" brushRef="#br0" timeOffset="129143.7896">29054 4613 148 0,'0'0'451'0,"7"-4"42"0,0 4 23 16,-1-5 14-16,7-1-231 0,7 1-136 15,0-6-71-15,5 4-40 0,1-1-26 0,6-2-21 16,-5 3-49-16,5-1-78 0,-6 2-97 16,-6-2-134-16,-1 4-89 0,1-3-39 15,-7 3 17-15,-13-3 61 0</inkml:trace>
  <inkml:trace contextRef="#ctx0" brushRef="#br0" timeOffset="129342.769">29172 4282 64 0,'0'4'381'16,"0"3"31"-16,0 0 23 0,6 4 17 15,-6 3-190-15,6 6-95 0,2 2-45 16,-2 7-16-16,6 0-14 0,-4 4-11 16,4 4-14-16,1 4-15 0,-6-2-28 15,6 2-66-15,-1-5-96 0,2 0-109 0,-1 1-140 16,0-7-74-16,6-1-24 0,-5-6 32 15,5-2 77-15</inkml:trace>
  <inkml:trace contextRef="#ctx0" brushRef="#br0" timeOffset="129767.564">29583 4267 151 0,'0'-10'308'15,"0"3"33"-15,0-1 23 0,-8 1-110 16,8 3-85-16,0 4-30 0,0 4-12 16,0 3-15-16,8 4-6 0,-8 7 7 15,6 0 3-15,0 9-10 0,7 5-14 0,0 1-11 16,0 3-15-16,1 5-14 0,-2 0-17 15,2 2-13-15,5-3-19 0,-6 1-43 16,-6-1-59-16,5-7-72 0,2 1-73 16,-2-5-99-16,2-4-80 0,-8-2-15 15,7-9 29-15,1 1 55 0</inkml:trace>
  <inkml:trace contextRef="#ctx0" brushRef="#br0" timeOffset="130159.5994">29615 4311 221 0,'-7'-32'304'16,"1"3"19"-16,6-5 0 0,0 9-129 0,0 0-73 16,6-2-40-16,7 5-23 0,0 0-17 15,7 4-13-15,0 4-10 0,-1 3-5 16,1 0-2-16,-1 7-1 0,0 4 0 15,-5 4 0-15,-1 0-1 0,-7 6 1 0,0 1 0 16,2 0 2-16,-8 4-1 0,0 3-1 16,0-3-1-16,0-1 1 0,6 1 4 15,0-1 5-15,7 1 5 0,0 0 3 16,14-4 12-16,-1 1-5 0,-1 2-9 16,8-3-7-16,-7 0-7 0,0-1-4 15,0 5-15-15,-6-1 4 0,-7 1 2 16,0-1 2-16,-6 3 4 0,-14-3 3 15,7 1 4-15,-13-1 5 0,0 1 4 0,-7-1 1 16,0-3 1-16,1 4-3 16,-1-4-5-16,1 1-15 0,-7-6-46 0,6 2-74 15,8-2-102-15,-8-1-104 0,7-1-55 16,6-4-19-16,1-4 26 0</inkml:trace>
  <inkml:trace contextRef="#ctx0" brushRef="#br0" timeOffset="130476.7996">30130 4279 261 0,'13'0'339'0,"-1"-4"30"0,8 8 25 15,-7-4-146-15,7 7-77 0,-7 0-36 0,0 0-21 16,-1 4-22-16,2 1-16 0,-8-2-12 15,1 5-11-15,-1 0-8 0,-6 0-9 16,-6 3-5-16,-1 0-9 0,1-3-10 16,0 2-4-16,-2 3-5 0,2-6-2 0,0 1-2 15,6-4 6-15,0 0 10 16,0 0 13-16,6-1 16 0,8 2 18 0,-2-5 9 16,1-3-1-16,7 2-4 0,-7-1-12 15,6-5-25-15,7 0-71 0,-6 0-103 16,-1-5-114-16,7 5-148 0,-6-6-78 15,-1 2-32-15,-5 0 31 0,6-3 82 16</inkml:trace>
  <inkml:trace contextRef="#ctx0" brushRef="#br0" timeOffset="130933.8301">30554 4238 50 0,'0'-7'400'15,"0"0"37"-15,0-1 23 0,0 5 11 16,6-1-182-16,-6 0-127 0,12 8-56 16,-5 0-17-16,6-1-2 0,6 8 7 15,-5 0 10-15,6 4 1 0,-8 3-8 16,1 4-16-16,1 1-16 0,-2 3-17 0,-6-1-19 16,2 4-11-16,-8-4-9 0,0 0-4 15,0 2-5-15,-8-5-1 0,8 0 0 16,0-8-2-16,-6 1-1 0,6-4 2 15,0-7-1-15,0 2 0 0,6-6-1 0,-6-2-1 16,8-2-1-16,-2-7-1 0,0-1 2 16,1-2 1-16,0-4 2 0,-1 0 2 15,1-4 3-15,5-1 1 0,-5 1 0 16,-7-3 1-16,7-4 1 0,-1 4-1 0,-6-6 0 16,0 2 0-16,6 4-2 0,-6-1 0 15,0 4-2-15,0 4-1 0,7 2 0 16,-7 3-2-16,0 5 0 0,0 4 1 0,7 0-1 15,-7 8 1-15,6 4 0 0,1 2 0 16,-7 2 0-16,6 6 1 0,1 0 0 16,6 4 0-16,-7 4-1 0,0-1 1 15,8 2-4-15,-8 2-20 0,7 0-63 0,-6 0-76 16,6 0-77-16,-7-3-78 0,8-1-99 16,-2-2-67-16,2-1 14 0,-2-4 51 15,8-3 66-15</inkml:trace>
  <inkml:trace contextRef="#ctx0" brushRef="#br0" timeOffset="131250.8113">31081 4296 288 0,'6'-17'355'0,"1"2"22"0,0 4 16 0,-1 0-152 15,7 4-92-15,-7-1-42 0,8 5-17 16,-2 3-12-16,2 0-11 0,-2 3-6 0,2 5-9 15,-1-1-11-15,-1 4-10 0,2 0-7 16,-8 4-5-16,0-1-1 0,-6 4-1 16,0 4-2-16,0 1-4 0,-6-1-2 15,0 3-6-15,0-3-2 0,-2-1-1 0,2 2 1 16,0-4 1-16,-1-1 2 0,7-3 8 16,0 0 15-16,0-5 16 0,7 1 21 15,-1-1 21-15,8-2 13 0,-2-4-10 0,1-1-9 16,7 1-16-16,0-4-43 0,-2 0-78 15,2 0-96-15,0-4-83 0,-1 1-120 16,-5 3-111-16,-2-4-38 0,2 1 26 16,-8-2 65-16,1 5 77 0</inkml:trace>
  <inkml:trace contextRef="#ctx0" brushRef="#br0" timeOffset="201210.7806">3603 5854 95 0,'-7'-4'220'0,"7"4"14"0,0 0-39 15,0 0-61-15,0 0-29 0,0-4-13 16,0 4-3-16,0 0 0 0,0 0-1 16,0 0 0-16,0 0-2 0,0 0-1 15,-6 0-4-15,6 0-5 0,0 0-5 0,0 0-9 16,0 0-2-16,0 0-5 0,0 0-5 16,0 0-6-16,0 0-6 0,0 4-2 15,0-4-3-15,0 4-1 0,0-1 2 0,0 1 2 16,6 4 2-16,-6 2 1 0,0 2 0 15,7 2 0-15,-7 5-1 0,6-1-2 16,1 1 1-16,-7-2 0 0,6 5 3 16,1 0 5-16,0 4 5 0,-1-4 7 0,0 4 1 15,1-4 2-15,0 7-3 0,-1-4-2 16,0 1 4-16,1 4 6 0,-1 3 3 16,8-4-1-16,-8 5-3 0,0-3-7 15,2-1-16-15,-2-1-14 0,0 2-12 0,0-6-3 16,-6 4-8-16,7-4-1 0,0-3-2 15,-7 0-2-15,6 0 0 0,1-3-3 16,-7-1 1-16,6-4-1 0,-6 1 2 16,0-1-2-16,6-2 1 0,-6-1 0 0,8 0-1 15,-8 0-4-15,6-4-22 0,-6 0-38 16,0-3-44-16,6 0-54 0,-6-1-54 16,0-3-51-16,0 0-28 0,0-3-6 0,0-5 4 15,0 1 7-15,-6-4 4 0,6 0-15 16,-6-4 15-16,-2-3 27 0,2 0 29 15</inkml:trace>
  <inkml:trace contextRef="#ctx0" brushRef="#br0" timeOffset="201769.4558">3636 6217 107 0,'-14'-22'207'0,"8"-4"0"0,-1 4-45 15,-6 0-44-15,7-4-24 0,-1 9-8 0,1-6-1 16,0 0-2-16,-2 6-7 0,2-2-2 15,6 1-3-15,-6-1-2 0,6 5-4 16,0-1-1-16,0 1 0 0,0-1-5 16,0 1-7-16,0 2-9 0,6 5-10 15,0-4-10-15,2 4-9 0,4 3-6 0,1-4-6 16,7 8-4-16,-7-2-2 0,6 2-2 16,1 2-2-16,-1 2-2 0,7 0 2 0,-6 3-1 15,0 1 4-15,5-1 3 0,-5 7 4 16,0-2 5-16,6 3 4 0,-7 3 5 15,-5 4 6-15,5 0 7 0,-6 3 7 16,-6 5 9-16,-1-1 4 0,0 0 3 16,-6 4-3-16,0-4-5 0,0 1-8 0,0-1-7 15,-6 1-3-15,0-5-2 0,6-2 1 16,-13-3 3-16,6 3 8 0,0-8 11 16,1 0 11-16,0-5 12 0,-2 2 15 15,2-2 13-15,0-3 10 0,-7-3 4 16,6 1 0-16,1-2-8 0,-1 0-12 0,1-3-11 15,0 0-12-15,6 0-11 0,-8 0-8 16,8 0-15-16,-6 0-5 0,6 0-3 16,0 0-10-16,0 0-9 0,0 0-6 15,6 0 2-15,-6 4-4 0,8-4-7 0,-2 4 3 16,7-1 4-16,-7 0 4 0,8 6 3 16,-2-1 1-16,8-2 1 0,-7 2 3 15,7 3-3-15,0 0-1 0,-8 3 0 16,8-3-1-16,-1 3-2 0,-5 1-3 0,4-1-1 15,2-2-19-15,-7 2-48 16,7-2-77-16,-7-2-89 0,0 2-97 0,7-1-105 16,-7-4-105-16,-1 0-17 0,2-3 41 15,-8-1 69-15,8 1 89 0</inkml:trace>
  <inkml:trace contextRef="#ctx0" brushRef="#br0" timeOffset="202319.5498">3877 5796 5 0,'-8'-8'229'15,"8"1"17"-15,0-1 12 16,0 2-88-16,0 2-65 0,8-1-35 0,-8 2-17 16,6 0-17-16,0-1-10 0,8 4-7 15,-1 0-2-15,-1 4-5 0,2-1 3 16,-2 0 7-16,2 2 5 0,5 2 3 15,-5 0 5-15,-2 4 10 0,2 0 3 16,-2 0 0-16,-5 4 5 0,6 0 4 16,-6-1 2-16,-1 4-1 0,-6 1-1 15,0 3-7-15,0-4-8 0,0 4-7 0,0 0-6 16,-6-4-4-16,6 4 0 0,0-7 2 16,0 3 6-16,0-3 6 0,0-4 6 15,0 3 7-15,0-3 5 0,0 3 9 16,6-2 10-16,-6-5 13 0,6 1 10 15,1-1 12-15,0 3 9 0,-1-1 4 16,7-3 1-16,0 2-3 0,-6-4-3 0,5 3-10 16,2 0-13-16,-2-2-12 0,2 1-17 15,5-2-16-15,-6 0-18 0,0-1-11 16,1 1-35-16,5 0-92 0,-6-4-139 16,6 0-166-16,-5 0-142 0,6 0-74 15,-8-4-13-15,1 0 63 0,-6-3 125 16</inkml:trace>
  <inkml:trace contextRef="#ctx0" brushRef="#br0" timeOffset="202934.5336">4593 6535 19 0,'-6'4'281'16,"6"-8"19"-16,-7 4 12 0,1 0-51 15,6 0-108-15,-7 0-61 0,7-3-33 16,0 3-17-16,0 0-9 0,0 0-10 16,0 0-4-16,7 0 3 0,-7 0 2 15,13 0 19-15,0 0 7 0,6 3 8 16,1-3 12-16,-1 0 9 0,7 0 6 15,-6 0-10-15,13 0-3 0,-7 0-9 0,0 4-10 16,0-4-15-16,7 0-10 16,-7 0-10-16,6 4-5 0,-6-1-6 0,7-3-11 15,-8 3-22-15,2 2-42 0,-1-1-51 16,0-1-50-16,0 1-53 0,0-1-66 16,-7 1-64-16,1-1-5 0,-7-3 24 15,0 0 39-15</inkml:trace>
  <inkml:trace contextRef="#ctx0" brushRef="#br0" timeOffset="203330.1407">4893 6374 98 0,'-6'-4'278'0,"-1"1"18"16,1-1 9-16,-1 1-111 0,7 3-81 15,0-5-49-15,-7 5-28 0,7 0-15 16,0 0-8-16,7 0-3 0,-7 0 2 16,7 5 3-16,-1-5 3 0,1 3 4 15,5 1 2-15,2-1 4 0,-2 1 3 16,8 4 1-16,0-5-1 0,-1 1-2 16,1-1-4-16,-1 1-3 0,7 3-4 0,-6-2-1 15,0 1 0-15,-8-2 5 16,8 3 6-16,-7-4 5 0,1 6 6 0,-2-1 9 15,1-2 8-15,-6 2 4 0,-1 3 9 16,7 0 11-16,-7-1 6 0,2 5 6 16,-2 3 7-16,-6 1 2 0,6 3 0 15,-6 0-13-15,6 3-14 0,2 1-17 0,-8 0-17 16,6-1-15-16,-6 4-19 0,6-2-30 16,-6-2-64-16,7 0-84 0,-1-3-93 15,1-3-139-15,0-1-77 0,-1 1-18 16,0-5 39-16,-6 1 69 0</inkml:trace>
  <inkml:trace contextRef="#ctx0" brushRef="#br0" timeOffset="221436.7141">4059 7945 116 0,'-7'-2'213'0,"7"-2"13"0,0 0-58 16,0 0-65-16,-6 1-36 0,6-1-15 0,0 0-6 16,-7 0-2-16,7 4 1 0,0-3 2 15,0 3 6-15,0 0 2 0,-6 0-3 16,6-5-7-16,0 5-8 0,0 0-8 15,0 0-7-15,6 0-4 0,-6 0 2 16,0 5 11-16,7-5 10 0,-7 0 12 16,6 0 11-16,1-5 9 0,0 5 4 15,-1-2-4-15,-6-2-8 0,13-3-8 16,-6 3-11-16,-1-4-12 0,0 1-9 16,1-4-4-16,0 0 6 0,-1 4 7 0,1-8 7 15,-7 4 5-15,6-3 9 16,-6 2 0-16,0 2-5 0,-6-1-6 0,6 0-6 15,-7 0 1-15,1-1-8 0,-1 5-7 16,0 3-4-16,1-3-5 0,0 3-5 16,-1 1-6-16,0 3-2 0,1 0 0 15,0 0-2-15,-8 3 1 0,14 1 1 0,-6 3-1 16,-1 1 1-16,1 0-1 0,0 2 0 16,6 1 1-16,0 1 1 0,0 2-1 15,0 4 3-15,6 0 2 0,0 1 1 16,1 4 2-16,6-2 1 0,0 4-1 15,0 2 0-15,6-6 0 0,1 1-2 16,-1 0-1-16,7-3-5 0,-6-5 2 16,6 1-1-16,-7-1 0 0,1-6-8 15,0-1-21-15,-1-3-28 0,1-4-62 16,0 0-56-16,-1-4-59 0,1-3-58 0,-8-1-77 16,2 2-39-16,-8-2 23 0,8-3 37 15,-8-1 46-15</inkml:trace>
  <inkml:trace contextRef="#ctx0" brushRef="#br0" timeOffset="221793.8171">4392 7792 99 0,'-8'-14'239'0,"2"2"25"0,0 1-17 16,-1 1-59-16,1 2-30 0,6 0-16 16,-7 5-11-16,7-1-19 0,0 0-24 15,0 1-22-15,-7 3-20 0,7 0-18 16,7 0-12-16,-7 0-7 0,7 7-2 15,-1 0-2-15,7 4 1 0,1 1 1 0,-2 2-1 16,8 5-1-16,-7-1 1 0,7 3-1 16,-1-2-2-16,-6 3-2 0,7-4-1 15,-1 5-1-15,-5-5-7 0,-2 1 3 16,8-5 2-16,-7 1 1 0,-7-1 1 16,8-3 0-16,-8-4 8 0,0 1-2 15,0 0 15-15,2-6 14 0,-8-2 7 16,6 0 3-16,-6 0 1 0,0-2 1 0,0-3-17 15,0-6-14-15,6 4-6 16,-6-8-5-16,0 1-2 0,0-5-2 0,0 1-4 16,0 0-11-16,0-4-35 0,0 3-50 15,0-3-61-15,0 0-95 0,0 1-81 16,0-1-35-16,7 3 9 0,-7 2 38 16</inkml:trace>
  <inkml:trace contextRef="#ctx0" brushRef="#br0" timeOffset="222387.4711">5010 7711 12 0,'-12'-8'258'0,"4"5"19"0,-4-4 15 15,-1 3-64-15,0 4-92 0,0 0-44 0,-1 4-21 16,8 0-7-16,-7 2-5 0,0 6-3 16,0 2 2-16,7 6-1 0,-8-3-1 15,8 5-4-15,6 0-5 0,-6 0-4 16,6 0-7-16,0 0-5 0,6 1-5 16,0-6-4-16,-6 2-1 0,14-5-8 15,-8-3-1-15,7-3-1 0,0-1-1 0,0-7 2 16,0 0-4-16,0-3 2 0,-6-1 2 15,6-4 0-15,0-3 0 0,-7 1-2 16,0-5 1-16,-6 4-3 0,8-7 0 16,-8 2-3-16,0 2-1 0,0-1 3 15,0 1 7-15,0-1 7 0,0 4 6 16,0 4 2-16,0-1-1 0,0 5-2 16,0-1-6-16,6 4-9 0,0 0-5 15,1 7 2-15,6 1-1 0,-7 3 2 16,7 3-1-16,1 1 1 0,5 0-1 0,-6 3-5 15,0 1-12-15,0-1-28 0,0 0-65 16,1 0-61-16,-2-3-67 0,1 3-114 16,0-3-51-16,0 0-7 0,1-5 46 15,-2-5 52-15</inkml:trace>
  <inkml:trace contextRef="#ctx0" brushRef="#br0" timeOffset="222665.4436">5095 7478 242 0,'-13'-20'331'16,"0"9"18"-16,0 0 19 0,6 0-150 16,1 4-84-16,6 4-48 0,-7-1-29 15,7 4-15-15,0 7-19 0,7 0-5 16,-1 12-4-16,1 3 6 0,6 7 6 15,0 4 7-15,6 7 3 0,-6 0 1 16,1 5-1-16,-2-1-4 0,8-1-8 0,-14 2-13 16,8-2-26-16,-1-6-42 0,-7 0-60 15,0-4-72-15,8-4-116 0,-8-3-58 16,0-4-13-16,2-5 21 0,-2-1 46 16</inkml:trace>
  <inkml:trace contextRef="#ctx0" brushRef="#br0" timeOffset="223127.4531">5336 7693 189 0,'-6'-7'303'16,"-1"3"21"-16,0 4 15 0,7-4-139 16,-6 4-79-16,0-4-42 0,6 4-26 15,0 4-15-15,0 0-9 0,0 3 1 16,0 4 10-16,6 4 14 0,0 3 12 15,1 4 12-15,0 1 6 0,-1 2 2 16,7 4-7-16,-7-3-8 0,2-1-8 0,4 0-6 16,-6-2-8-16,8-1-3 0,-8-7-3 15,1-1 3-15,6 1 6 0,-6-8 11 16,-1-3 15-16,0 0 13 0,0-4 11 16,8-4 3-16,-8-4-7 0,-6-2-15 15,7-1-21-15,0-4-20 0,-7-4-16 16,0 2-12-16,6-3-7 0,-6-1-21 0,0 4-55 15,-6-6-86-15,6 4-97 0,0-2-110 16,0-1-131-16,6 0-54 0,1 4 15 16,-1-5 65-16,7 4 87 0</inkml:trace>
  <inkml:trace contextRef="#ctx0" brushRef="#br0" timeOffset="223527.1758">5669 7635 183 0,'-7'0'296'16,"0"0"10"-16,1 0 4 0,-1 3-146 0,1 1-77 15,6 3-38-15,-7 1-19 0,1 6-8 16,6 1 1-16,-7 2 3 0,7 6-4 16,7 3-2-16,-7 0-7 0,6 3-1 15,1-4-1-15,-1 1-2 0,1-1-2 16,-1-2 0-16,1-1 1 0,0-7-3 15,-1-5-4-15,0-3 0 0,1-3 0 0,0-4 2 16,-1-4 1-16,0-3 0 0,-6-1 3 16,7-6-5-16,-7-1-2 0,0-2 1 15,0-3 1-15,0-1 8 0,0 2 10 16,-7-2 23-16,7 2 16 0,0 5 11 16,0 3 3-16,0 0-4 0,0 3-11 15,0 2-17-15,0 6-15 0,7 3-9 0,-7 0-5 16,6 8-1-16,1 1 0 0,6 5-2 15,-7 2 0-15,8 3-2 0,-2 0-1 16,2-1-23-16,-1 6-44 0,-1-5-53 16,8 3-59-16,-6-3-74 0,-2-4-91 15,8-3-29-15,-7-1 16 0,7-7 39 16</inkml:trace>
  <inkml:trace contextRef="#ctx0" brushRef="#br0" timeOffset="223829.395">5851 7478 271 0,'-20'-34'339'0,"8"1"30"0,-2 4 43 16,1 4-136-16,0 2-71 0,0 4-39 15,7 6-24-15,0 1-29 0,-2 1-42 16,8 7-32-16,0 4-21 0,0 7-10 15,0 5-4-15,8 5-3 0,-2 6 0 16,6 3-1-16,2 7 1 0,-8 3 2 16,13 5 6-16,-5-1 6 0,-1 3 5 0,6-2 2 15,-6 3 2-15,7-4 0 0,-7 0-6 16,6 0-14-16,-5-6-34 0,-1 2-51 16,-1-6-59-16,2-5-57 0,-2 0-56 15,-5-5-70-15,0-5-55 0,-1-1 3 16,1-7 34-16,-7 1 42 0</inkml:trace>
  <inkml:trace contextRef="#ctx0" brushRef="#br0" timeOffset="224031.4423">5910 7828 262 0,'0'-7'353'0,"0"0"29"0,0 0 20 15,0-1-145-15,0 4-85 0,0-3-37 16,0 4-24-16,6-4-18 0,-6-1-15 15,6 1-11-15,8-1-12 0,-8 2-20 16,7-3-18-16,1 2-29 0,-2 3-38 0,1 1-50 16,0-1-62-16,-6 4-71 0,6 4-114 15,-6-1-45-15,-1 1-1 0,0 3 30 16,0-2 53-16</inkml:trace>
  <inkml:trace contextRef="#ctx0" brushRef="#br0" timeOffset="224369.7959">6248 7689 48 0,'13'-11'192'0,"1"-3"14"0,-8-1-52 16,0 1-44-16,1 3-20 0,-7-5-5 0,0 5-5 15,0 1 5-15,0-1 1 0,-7 0-1 16,1 3 1-16,-8 1-1 0,2 3-7 15,-1 1-14-15,0 3-8 0,0 3-6 16,-7 1-9-16,7 3-6 0,0 1-6 16,7 3-2-16,-7 3 2 0,13 1 5 15,-7 4 4-15,7-1 6 0,0 0 11 0,7 4 11 16,-1-1 10-16,7 2 7 16,0 0 7-16,6-6 5 0,1 2 2 0,0-1-7 15,-1-3-13-15,7-5-14 0,1 1-15 16,-1-3-20-16,6-5-53 0,-6-3-78 15,1 0-89-15,-2-3-99 0,-5-1-122 16,6-3-58-16,-6 3 2 0,-8-4 53 16,1 2 74-16</inkml:trace>
  <inkml:trace contextRef="#ctx0" brushRef="#br0" timeOffset="236358.1184">3525 10176 219 0,'0'-3'244'0,"0"-1"11"0,0 1-75 0,0-2-48 15,0 3-28-15,0 2-15 0,0-4-9 16,0 4-9-16,0 0-5 0,0 0-1 16,0 0 9-16,0-4 3 0,0 4 1 0,0 0 3 15,0 0 4-15,0 0 2 0,0-4-4 16,0 4 4-16,0-3 8 0,0 3 7 16,0 0 2-16,-7 0-2 0,7 0-7 15,0 0-14-15,0 0-18 0,-6 0-19 0,6 0-15 16,-7 3-14-16,0 1-7 0,1 0-3 15,-7 2-1-15,0 2-3 0,0-1 1 16,0 1 0-16,0 3 0 0,7 0 2 16,-8 0 0-16,2 0 2 0,-2 4-3 0,1 3 0 15,7-3-2-15,0 6 0 0,-8 1 0 16,8 1-1-16,6-1 0 0,-7 3-1 16,7 1-1-16,-7-4-1 0,7 3 0 15,0 1 0-15,0-4-2 0,0 0 0 0,7 4 1 16,-7-8-1-16,7 0 0 0,-7 0 1 15,6 1-1-15,8-5-1 0,-8 1 2 16,0 0-1-16,7-4 0 0,1-4 1 0,-2 4 3 16,2-3 1-16,5-5 1 0,-6 0-1 15,0 2 5-15,0-5 9 0,6 0 13 16,-5-5 17-16,-1 2 16 0,0-4 15 16,0-4 12-16,-1 0 9 0,2-3 3 0,-1-1-6 15,0 1-5-15,-7-5-9 0,7 1-11 16,-6-5-12-16,0 1-12 0,-1 0-7 15,0 1-5-15,1-4-4 0,-7-1-1 0,7-1-2 16,-7 2 3-16,0-1 2 0,-7 1-1 16,0-1-1-16,1 4-4 0,0-4-2 15,-8 8-9-15,-5-1-6 0,-1 1-2 0,0 4-3 16,-5-1-2-16,-1 1-2 0,0 3-2 16,6 3-3-16,-6 1-9 0,-1 0-25 15,9-1-51-15,-2 4-85 0,7 1-73 16,-1 3-73-16,2 0-68 0,5 3-55 0,0 1-58 15,1 4 4-15,12 2 34 0,-6 2 54 16,14-1 65-16</inkml:trace>
  <inkml:trace contextRef="#ctx0" brushRef="#br0" timeOffset="236730.4078">3883 10643 38 0,'0'2'251'0,"6"-2"28"15,-6 5 25-15,7-5-83 0,-7 3-39 16,0-3-12-16,7 4-10 16,-1-4-13-16,-6 0-19 0,7 3-22 0,-7-3-27 15,0 4-27-15,6-4-33 0,-6 4-56 16,0-4-80-16,0 0-91 0,0 0-110 15,0 0-58-15,6-4-19 0,-6-3 26 16,0-5 62-16</inkml:trace>
  <inkml:trace contextRef="#ctx0" brushRef="#br0" timeOffset="237331.7505">4118 10048 81 0,'0'-10'238'16,"0"-2"20"-16,0 5-10 0,0-3-80 16,0 2-51-16,0 4-17 0,0 1-5 15,0-1-2-15,0 0-3 0,0 4-5 0,0-4-5 16,0 4-13-16,0 0-17 0,-7 0-16 15,7 0-12-15,0 0-9 0,0 0 2 16,0 0 12-16,0 4 14 0,0-4 16 16,0 4 16-16,0 3 14 0,0 0 5 15,0 0 0-15,0 1 0 0,0 4-3 16,0-3 2-16,0 3-2 0,-7 3-1 16,7-4-4-16,0 4-7 0,0-1-9 15,-6 4-15-15,6-3-8 0,0 4-8 0,0-2-7 16,-6 2-5-16,6 0-4 0,0-1-1 15,0 1-3-15,-7-2 2 0,7 2-4 16,0-5-2-16,0 1-3 0,-7-1-1 16,7-2-2-16,0-1 0 0,0 0 10 15,0-1 15-15,0-2 12 0,0-4 11 16,0 3 8-16,0 1 8 0,0-6-5 16,7 6-7-16,-7-4-8 0,7-1-6 0,-7 1-7 15,6-4-6-15,0 4-4 0,1 0-7 16,0-1-2-16,-1 1-5 0,1-1-5 15,5-3 0-15,2 4-4 0,-8-1-2 16,8-3 0-16,5 4-1 0,-6-4 0 16,0 5-2-16,7-5-1 0,-8 3-2 15,2-3-4-15,-2 0-6 0,1 0-23 0,1 0-49 16,-2 0-69-16,2-3-84 16,-8 3-87-16,7-5-72 0,-6-2-43 0,-1 3-11 15,1-3-15-15,-1-4 27 0,0 0 58 16,2 1 62-16,-2-2 58 0</inkml:trace>
  <inkml:trace contextRef="#ctx0" brushRef="#br0" timeOffset="237624.7436">4404 10239 192 0,'0'-11'273'0,"-6"4"30"0,6-4-32 16,-6 4-60-16,6 2-36 0,-8-1-17 0,8 2-21 15,0 0-21-15,0 4-24 0,0 0-4 16,0 0 4-16,0 4 10 0,0 0 19 15,0 2 24-15,0 6 27 0,0-1 5 0,0 3-2 16,0 2-4-16,0-2-11 16,8 3-19-16,-8 2-24 0,6 4-22 0,-6-2-23 15,6 1-22-15,1 0-18 0,0 4-14 16,-1-1-8-16,0 2-6 0,1 1-7 16,-1-1-3-16,-6 2-2 0,7-4-4 15,-7 1-2-15,7-4-20 0,-7-1-40 16,6-2-51-16,-6-1-59 0,0-3-61 15,6 0-60-15,-6-4-43 0,7-1-25 0,-7-2-45 16,7 0-21-16,-7-1 20 0,6 1 41 16,-6-5 53-16</inkml:trace>
  <inkml:trace contextRef="#ctx0" brushRef="#br0" timeOffset="238047.8543">4652 10122 59 0,'6'-22'264'0,"-6"4"37"16,0-1 26-16,0 4-90 0,0 5-54 15,0-2-28-15,-6 5-16 0,6-1-26 16,0 6-17-16,0-3-19 0,0 5-15 15,0 0-15-15,0 0-10 0,6 0-7 16,-6 5 3-16,7-3 9 0,0 6 11 0,-1-1 14 16,7 5 14-16,0-2 20 0,0 5 18 15,7 0 16-15,-1 3 10 0,0 1 3 16,1 2 0-16,0 2-7 16,-1 2-17-16,7 1-22 0,-6 3-19 0,-7 0-16 15,7 4-18-15,-8 1-17 0,2-2-10 16,-1 2-8-16,0-2-6 0,-7 2-5 15,1-2-6-15,-1 1-2 0,-6 0-4 16,6-1-1-16,-6-1-2 0,0-2-12 0,0 0-27 16,0-3-49-16,0 3-63 0,-6-6-67 15,0 2-70-15,6-7-61 0,-13 0-44 16,6 0-63-16,1-7-4 0,-7 4 34 16,6-4 53-16,-6 0 64 0</inkml:trace>
  <inkml:trace contextRef="#ctx0" brushRef="#br0" timeOffset="238726.5648">2991 9876 142 0,'6'-11'277'16,"0"4"33"-16,-6 0 1 0,7 0-88 0,-7 3-56 16,-7 0-36-16,7 0-20 0,-6 1-39 15,0-1-31-15,-1 4-12 0,0 0-4 16,-5 4 2-16,-2-1-3 0,8 1 14 0,-7 4 13 16,0 2 7-16,6 5 4 0,-5 0 7 15,-2 7 7-15,1 3 7 0,6 9 5 16,-6-2 9-16,1 5 15 0,5 7 7 15,0-4 0-15,1 8-3 0,0 0 0 0,-2-5-1 16,8 5-13-16,0 0-12 0,0 0-13 16,0-2-14-16,8 0-13 0,-2 0-12 15,0 2-8-15,8-4-5 0,-2 0 0 16,1-4 1-16,1 1 2 0,6-8-4 16,-1 3-2-16,0-7-3 0,0 2-4 0,8-6-3 15,-8 0-8-15,8 0-61 0,-1 1-113 0,0-4-134 16,-1-3-168-16,1 2-118 0,1-2-57 15,-1-1 24-15,0-3 93 0,-7 0 123 16</inkml:trace>
  <inkml:trace contextRef="#ctx0" brushRef="#br0" timeOffset="245837.063">3909 10727 63 0,'0'3'116'0,"7"4"-32"0,-7-3-21 16,0 4-11-16,6-5-18 0,-6 1-12 15,0 4-7-15,6-5-4 0,-6 0-1 16,8 1 1-16,-2-4 17 0,-6 4 10 0,0-4 6 15,6 3 9-15,-6-3 8 0,0-3 5 16,6 3-12-16,-6-4-9 0,0 0-2 16,0-2-1-16,8-2-5 0,-8 1-1 15,0-1-3-15,0 0-1 0,-8 5 0 16,8-4-11-16,0-1-6 0,-6 5-5 16,6-1-2-16,-6 4-3 0,6-4-5 0,0 4 0 15,-6 0-3-15,6 4-3 16,-8 0-1-16,8 2-2 0,-6-1 2 0,6 2 0 15,0-4 3-15,0 5 2 0,0-8 0 16,0 3-1-16,0 2 0 0,6-5-1 16,-6-5 3-16,8 2 13 0,-2-1 12 15,0-3 18-15,-6 0 14 0,6-1 16 0,-6 1 17 16,0 0 5-16,0 3-4 0,-6 0-13 16,0 4-13-16,0 0-50 0,-8 8-67 15,1-1-79-15,0 3-110 0,6 2-70 16,-5 2-33-16,-2-2 14 0,8-1 40 15</inkml:trace>
  <inkml:trace contextRef="#ctx0" brushRef="#br0" timeOffset="262666.0351">5564 10397 39 0,'-6'-8'188'16,"-1"1"16"-16,7-3-48 0,-6-2-45 0,-1 1-17 15,0 0-14-15,1-1 2 16,-7 2-5-16,6-1-4 0,-5-4-1 0,5 5-7 15,-6-2-1-15,6 5 5 0,-5-3 6 16,4 2-3-16,2 0-6 0,6 1-7 16,0 3-10-16,0 4-20 0,6 0-16 15,8 8-10-15,-1-1-5 0,7 7 6 0,6 1 11 16,0 4 10-16,0 3 7 0,-1 4 4 16,8-6 5-16,0 7-7 0,0 2-9 15,6 0-11-15,-7 5-7 0,1 2-7 16,6 1-6-16,-7-1-1 0,1 1-1 15,-7-7 3-15,6 2 2 0,-6-6-12 16,-6-4-14-16,0-3-19 0,-1-4-22 16,-5-9-29-16,-2 2-27 0,1-8-14 15,-6 0-10-15,0-8-10 0,-7 2-7 16,6-6-50-16,-6-3-13 0,-6 1 6 0,6-5 16 16</inkml:trace>
  <inkml:trace contextRef="#ctx0" brushRef="#br0" timeOffset="262933.816">5779 10118 37 0,'-7'-22'233'16,"1"0"18"-16,0 0 11 0,0 4-107 16,-2 3-60-16,8 0-33 0,0 8-17 15,-6 0-3-15,6 7 4 0,0 4 6 16,-6 6 8-16,6 12 14 0,-7 4 12 15,7 8-6-15,0 5-10 0,-7 9-10 0,7 7-12 16,-6 4-18-16,6 3-17 16,0 4-15-16,0 4-3 0,0-4 1 0,-7 0 3 15,7-4 4-15,7 0 6 0,-7-7-26 16,0 0-49-16,0-7-62 0,0-1-118 16,0-7-65-16,0-3-35 0,0-8 13 15,-7-3 35-15</inkml:trace>
  <inkml:trace contextRef="#ctx0" brushRef="#br0" timeOffset="278089.7546">3707 12301 63 0,'-6'9'185'16,"-1"1"6"-16,7 5-65 0,-7 4-46 0,1 2-25 15,6 5-13-15,0-1-7 0,-7 4-10 16,14 5-3-16,-7-2-8 0,0 6-5 15,6-1-3-15,8-1-4 0,-8 0 3 16,8 5-5-16,-2-4-3 0,8-1-2 0,-7 0-1 16,7-3 1-16,-2 0 2 0,2-4 1 15,0 0 0-15,-7-3 6 0,7-4-1 16,-1-3 2-16,1-2 9 0,0-2 14 16,-2-7 17-16,2-2 14 0,0-1 23 0,-1-5 28 15,-5-7 22-15,5 0 19 16,1-9 17-16,-8-2 22 0,2 0 15 0,-2-8 8 15,-5 4 2-15,0-3-6 0,-1 0-13 16,-6-2-24-16,0 2-29 0,-6-1-31 16,-1-3-28-16,-6-1-27 0,-7 1-22 15,1-1-15-15,-7 1-12 0,0 0-12 16,0 4-8-16,-7-1-2 0,7 4-11 0,-7 3-30 16,7 2-44-16,0 2-60 0,7 3-70 15,-1 2-82-15,8-1-62 0,-2 7-87 16,8-2-21-16,6 1 26 0,6 5 57 15,0-3 72-15</inkml:trace>
  <inkml:trace contextRef="#ctx0" brushRef="#br0" timeOffset="278289.886">4443 12675 126 0,'14'4'303'0,"-2"-4"22"15,-5 4 14-15,0-4-112 0,-1 0-86 16,0 0-53-16,-6 0-36 0,7 0-22 16,-7 0-13-16,0 0-24 0,0-4-43 15,7 4-67-15,-7-4-112 0,0 0-59 0,0-3-33 16,6-3 0-16,-6-5 31 16</inkml:trace>
  <inkml:trace contextRef="#ctx0" brushRef="#br0" timeOffset="278657.7932">4574 12342 68 0,'-14'-3'263'15,"8"3"12"-15,0-4 4 0,0 0-101 16,6 4-89-16,0 0-48 0,6-4-20 15,0 4-11-15,7-4-3 0,0 1 1 0,7-5 2 16,5-3 12-16,2 1 8 0,-1-5 5 16,6 1 6-16,-5-1 2 0,5 1-2 15,-6 2-10-15,0 5-10 0,-7 3-7 16,8 4-6-16,-7 8-4 0,-8-1-2 0,8 3 0 16,-7 9 1-16,0-1 4 15,-6 4 0-15,6 1 7 0,-7 2 1 0,1 1 1 16,-1 3 0-16,8 0-1 0,-8 0-1 15,7 8-2-15,0 0-3 0,0-1-3 16,0 4-2-16,6-3-1 0,-5 4-3 16,-2-5-28-16,1-3-42 0,1-3-53 15,-8-1-110-15,0-4-61 0,2 1-29 16,-2-4 12-16,0-1 32 0</inkml:trace>
  <inkml:trace contextRef="#ctx0" brushRef="#br0" timeOffset="278872.536">4775 12796 173 0,'8'-21'307'16,"4"-2"27"-16,8-3 18 0,-1 0-137 15,14-3-92-15,-1-3-109 0,8 2-169 0,-1-3-99 16,0 0-55-16,0 4-29 0,-6 0 0 16</inkml:trace>
  <inkml:trace contextRef="#ctx0" brushRef="#br0" timeOffset="279462.6883">4430 14005 33 0,'-12'-15'250'0,"-8"0"24"16,0 5 16-16,7-1-106 0,-7 7-62 0,8-3-38 16,-8 10-30-16,7 1-16 0,0 7-4 15,6 7 4-15,1 4 10 0,0 11 8 16,6 0 4-16,0 8-5 0,6-1-8 16,7 4-10-16,0-4-12 0,0 0-10 15,7-3-4-15,-1-4 0 0,7-3 3 16,0-9 7-16,0-2 9 0,7-5 8 15,-7-6 4-15,0-8 3 0,7-4 3 0,-7-6 0 16,0-6 3-16,-1-5 11 0,-5-9 9 16,-7-3 7-16,1 0-1 0,-8-3-4 15,0-1-8-15,-12 1-16 0,0 6-16 16,-8 1-12-16,1 3-9 0,1 0-20 16,-8 9-42-16,0 1-53 0,1 5-59 0,-1 4-58 15,8 4-60-15,-2 3-97 16,14 0-23-16,0 0 20 0,0 3 41 0,14-3 47 15</inkml:trace>
  <inkml:trace contextRef="#ctx0" brushRef="#br0" timeOffset="279629.7941">5049 14214 134 0,'14'-5'373'0,"-2"3"36"16,-5-2 22-16,0 1-53 0,-1-2-156 15,0 2-96-15,-6 3-92 0,0-4-96 0,0 0-91 16,7 0-140-16,-7 2-74 0,0-6-34 16,6 1 16-16,1-1 48 0</inkml:trace>
  <inkml:trace contextRef="#ctx0" brushRef="#br0" timeOffset="280059.6091">5389 13848 250 0,'0'-26'363'0,"-8"0"37"16,-4 1 27-16,-2-1-131 0,2 8-86 15,-1-1-50-15,-7 5-39 0,0-1-35 16,-6 11-25-16,7 1-20 0,-7 6-20 16,-7 5-13-16,7 3-12 0,0 7-5 15,6 0-3-15,1 4 0 0,-1-3 1 0,14-1 3 16,0 4 5-16,12-4 1 0,0-3 2 15,8 4 1-15,5-5 0 0,7-3-1 16,0 3-1-16,7-2-2 0,-1-1-1 16,1 0 0-16,5-1 0 0,-4 2 0 15,-1 2-2-15,-1 1 2 0,1-1-3 16,-7 6 0-16,0-7 1 0,-7 10 0 0,1-5 2 16,-8 3 3-16,-5 2 0 0,0-1 1 15,-1 0 1-15,-6-5 0 16,-6 3 2-16,-1-3 1 0,0-2 4 0,1-4 18 15,-7 0 30-15,6-3 36 0,-5-5 38 16,5-6 36-16,-6-1 24 0,0-8-1 16,-1-5-22-16,-4-5-32 0,4-7-38 0,1-8-42 15,-7-8-38-15,8-1-60 0,-2-6-91 16,2 4-105-16,12 4-101 0,0 4-140 16,0 3-90-16,6 8-8 0,0 0 55 15,8 10 85-15</inkml:trace>
  <inkml:trace contextRef="#ctx0" brushRef="#br0" timeOffset="280557.6619">5173 15394 52 0,'-19'-15'257'0,"-7"-1"23"15,6 3 19-15,-6 1-99 0,0 1-58 0,0 4-28 16,6 0-27-16,-6 3-22 0,0 4-21 15,0 7-16-15,0 2-14 0,7 4-13 16,6 6-6-16,-1 3 2 0,2 7 3 16,12 0 6-16,6 4 5 0,0 4 3 15,8 0 3-15,5-1 0 0,7-3-2 16,0 1-2-16,7-9-1 0,6-7-4 0,-7-3-1 16,1-8 2-16,-1-3 8 0,2-8 9 15,-2-3 3-15,-7-8 17 0,-5 1 14 16,0-5 12-16,-7-2 8 0,0-2 3 15,-13 1 5-15,0-3-12 0,0 3-12 16,-13-1-17-16,0-2-13 0,-7 4-12 16,0-1-8-16,-5-1-4 0,-1 5-10 15,0 4-29-15,6-1-48 0,1 3-67 0,-1 2-57 16,7 3-53-16,6 3-86 16,7 0-39-16,0 4 6 0,7 4 48 0,0-4 46 15</inkml:trace>
  <inkml:trace contextRef="#ctx0" brushRef="#br0" timeOffset="280702.2414">5486 15540 153 0,'13'4'320'0,"0"-4"12"16,-6 4-11-16,-1-4-127 0,0-4-150 15,1 0-120-15,0 1-131 0,-7-5-64 16,6-2-19-16,-6-2 7 0</inkml:trace>
  <inkml:trace contextRef="#ctx0" brushRef="#br0" timeOffset="281090.281">5610 15079 141 0,'-20'-11'294'0,"1"3"28"15,-7 2 18-15,6 6-121 0,0 0-76 16,1 6-39-16,-1 5-30 0,0 4-27 16,2 3-19-16,4 7-14 0,8 1-8 15,-1 3-7-15,7-2-6 0,0 2-5 16,0-4-1-16,13-3 1 0,1 0-2 16,-2-4-12-16,8-7-10 0,0-3 0 0,-1-4 2 15,1-4 2-15,-1-4 4 16,1-8 14-16,-1 5 14 0,0-7 10 0,-5-1 2 15,-1 4 1-15,0-3 1 0,-7 3 2 16,1-1-2-16,-1 5-1 0,1 0 4 16,0 4 12-16,-1 3 13 0,7 3 13 15,-6 4 10-15,-1 4 4 0,0 4-3 16,7 0-10-16,1 6-11 0,-2 6-12 16,2 2-8-16,-2 0-4 0,8 4-5 0,-1-1-33 15,1 9-54-15,0-4-70 0,-1-1-129 16,7 6-78-16,-6-6-39 0,-7 0 7 15,7 1 42-15</inkml:trace>
  <inkml:trace contextRef="#ctx0" brushRef="#br0" timeOffset="294817.8523">3987 10785 7 0,'0'-4'179'0,"0"4"7"15,0-3-41-15,-6 3-62 0,6 0-37 0,0 0-17 16,-7 0-7-16,1-4-4 0,6 4-5 15,0 0-2-15,-6 0 0 0,6 0 2 16,0-4 2-16,-8 4-1 0,8-3-1 16,-6 3-1-16,6-3-1 0,0 3-3 15,-6-4-5-15,6 4-2 0,0 0 1 16,-6 0 2-16,6 4-3 0,0-1-1 16,-8 0 0-16,8 1 0 0,-6 3 0 0,6 1 0 15,0-1 1-15,0 0 0 16,0 0 0-16,0-3-1 0,0 4 1 0,6-1-1 15,-6 0 0-15,0-4-1 0,8 6 1 16,-8-6 1-16,6 0 0 0,-6-3 3 16,6 4 12-16,-6-4 12 0,6-4 6 15,-6 4 5-15,8-3 4 0,-8-5-1 0,6 1-9 16,-6 0-10-16,0 0-6 16,0-5-6-16,6 2-3 0,-6-1-3 0,-6-4 2 15,6 5 0-15,0-5 1 0,0 3 6 16,-6 2 10-16,6 1 4 0,0 3 0 15,-8 6-2-15,8 0-3 0,-6 3-8 16,0 5-10-16,0 6-2 0,-2 5-2 0,2-1 1 16,0 4-5-16,6-4 4 0,-7 1-1 15,7-1-2-15,0-4-4 0,0 1 1 16,0-4 5-16,0 0-6 0,7-3-3 16,-7-4-1-16,6-1 4 0,-6-3-2 15,6-3 2-15,-6-5 2 0,8 1 3 16,-2-5 1-16,-6 2 2 0,0-2 4 15,0 1 3-15,-6 5 6 0,6-3 5 16,-14 3 0-16,8-2 0 0,-1 5-3 0,-6 3-6 16,0-4-4-16,-1 4-5 0,8 4-2 15,-6-4-7-15,5 3 2 0,0 1 2 16,1 0-10-16,-1 2-15 0,7 3-24 0,0-3-26 16,0 5-60-16,0 1-80 0,7-2-35 15,-7 2-6-15,0-5 11 0</inkml:trace>
  <inkml:trace contextRef="#ctx0" brushRef="#br0" timeOffset="295608.4354">3792 10843 8 0,'0'0'174'0,"0"0"5"0,0 5-45 15,0-2-60-15,0 4-46 0,0 0-12 0,0 1-6 16,0-1-3-16,0 0-3 0,0 0-3 16,0 1 12-16,0 0-4 0,0-1-5 15,6-3 0-15,-6-1-2 0,6 1 1 16,-6 3 0-16,8-7 5 0,-8 4 10 0,6-4 15 16,-6 0 13-16,6 0 9 0,-6 0 3 15,7-4-2-15,-7 0-5 0,0 1-10 16,0-1-12-16,0-3-7 0,0 4-4 15,-7-5 0-15,7 4-4 0,0-4-5 0,-6 1-2 16,0 0-2-16,6 4 1 0,0-5-4 16,-8 4 5-16,8 1 2 0,-6 3 1 15,6 0-1-15,-6 3 1 0,6 9-2 0,0-2-2 16,-6 5-2-16,6 4 2 0,-8-1 1 16,8-3-3-16,0 3-6 0,0-4-2 15,0 1-3-15,8-4-1 0,-2-4-9 16,0 1-12-16,0-5-16 0,2-3-21 0,11-7-68 15,-6-4-68-15,0-7-27 0,-1-8-7 16,2 1 10-16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08T08:32:45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8555 4385 107 0,'0'0'242'0,"0"-4"22"16,6 1-28-16,-6-1-56 0,0 1-40 16,0-1-20-16,7 0-11 0,-7 0-5 0,6 1-7 15,-6-1-13-15,7 0-11 0,-7 4-10 16,7-3-10-16,5 0-15 0,-4-2-12 16,-2 5-4-16,6 5 1 0,-5-2 7 15,6 0 8-15,-6 8 10 0,5 4 5 16,-4 3 2-16,-2 0-6 0,-6 8-4 15,-6 1-4-15,6 2-9 0,-8 0-3 16,-4 0-2-16,5-4-2 0,1 1-5 16,-8-4-6-16,8 0-5 0,0-4-2 0,0-3-3 15,6-5 1-15,0 2 8 0,-8-5 17 16,8 1 26-16,0-8 19 0,0 3 13 16,8-3 3-16,-8-3-6 0,6-5-17 15,6-3-26-15,-5-3-19 0,6-1-16 16,6-7-8-16,-5 0-3 0,-2-3-1 15,8-1 2-15,-7 0 2 0,1 1 5 16,-2-1 3-16,2 0-2 0,-8 3 0 0,0 6-1 16,8-2-1-16,-8 5-2 0,-6 3-1 15,7 0 0-15,-1 4-2 0,-6-1-1 16,6 5-3-16,2 3 2 0,-8 3-2 16,6 5 1-16,0 3 1 0,0 3 0 15,1 4 1-15,-7 4 3 0,0 4 3 16,7-1 1-16,-7 1 3 0,0 3 1 15,0-2 3-15,0-2-4 0,0 1-9 0,0 0-32 16,0-5-54-16,0 2-71 0,0-6-86 16,0 2-92-16,0-1-115 0,0-7-34 15,6 4 16-15,1-1 52 0,-1-2 75 16</inkml:trace>
  <inkml:trace contextRef="#ctx0" brushRef="#br0" timeOffset="216.0765">9056 4619 158 0,'8'-6'318'0,"-8"-6"19"0,6 9 12 0,-6-2-108 16,6 2-72-16,-6 6-45 0,7 2-16 16,-7 6-3-16,0-1 1 0,0 5-10 15,0 3-16-15,0 1-17 0,-7-2-17 16,7 10-17-16,0-6-5 0,0 6-33 15,-6-6-51-15,6 2-63 0,6-2-71 16,-6-3-115-16,0 1-83 0,7 0-16 16,-7-5 26-16,6-3 48 0</inkml:trace>
  <inkml:trace contextRef="#ctx0" brushRef="#br0" timeOffset="453.4988">9376 4740 132 0,'13'-4'297'0,"0"4"40"15,0-2 45-15,1 2-90 0,-2 0-53 16,8 2-24-16,-1-2-21 0,7 0-30 16,-6 4-38-16,6-4-35 0,0 0-32 15,-7 3-24-15,1-3-20 0,-1 5-23 16,1-2-57-16,-6-3-74 0,-2 4-81 15,1 0-120-15,-13-4-76 0,7 4-30 0,-14-1 28 16,7 1 61-16</inkml:trace>
  <inkml:trace contextRef="#ctx0" brushRef="#br0" timeOffset="631.9501">9454 4949 85 0,'0'4'275'0,"7"3"34"0,6-3 31 16,-7-1-93-16,8 1-57 0,-2 3-33 16,2-3-32-16,5 0-33 0,-6-4-43 15,6 3-72-15,1 1-113 0,0-4-127 16,5 0-68-16,1 0-33 0,7 0-6 0,7 0 36 16</inkml:trace>
  <inkml:trace contextRef="#ctx0" brushRef="#br0" timeOffset="1198.5766">10823 4725 159 0,'0'-7'309'0,"6"0"22"16,1-1 17-16,-1 1-115 0,-6 4-86 15,6-2-51-15,-6 5-24 0,0 0-10 16,0 0-1-16,-6 8-2 0,6-1 3 16,-6 5 4-16,-1 3-1 0,-6 3-10 0,0 0-8 15,-7 8-6-15,1-5-4 0,-7 5-1 16,0 3-2-16,-7-3 1 0,7 0 0 15,0-4-2-15,6-4-5 0,-5 0-4 16,5-3-4-16,0-1-3 0,1-3-4 16,-1-3 0-16,0 0-1 0,1-5 4 0,6-3 5 15,0-3 7-15,0-2 7 16,0-2 6-16,7 0 3 0,-8-4-1 0,8-4-1 16,6 1-9-16,-6-4-6 0,12-5-12 15,-6 5-5-15,6-4-6 0,1-4-6 16,6 8-3-16,0-4-2 0,0 3-1 15,0 5 1-15,0-1 1 0,6 5-1 16,-5 3 1-16,5 3 1 0,1 4 2 16,0 4 0-16,-1 3 1 0,0 3-1 0,-6 5 0 15,13 3 0-15,-6 1-3 16,0 4 1-16,-1-2 1 0,1 1 1 0,-7 4 0 16,6-5-2-16,1 1-3 0,-1 0-21 15,1 1-31-15,0-6-44 0,-1 3-37 16,1-3-49-16,-1-3-54 0,7-2-61 15,0-1-69-15,0-4-10 0,7-3 11 0,-1-1 35 16</inkml:trace>
  <inkml:trace contextRef="#ctx0" brushRef="#br0" timeOffset="1428.2742">11292 4807 15 0,'0'-4'309'0,"0"0"25"0,0 4 27 16,6 0-7-16,0 0-125 0,2 0-58 16,4 4-21-16,1-4-10 0,7 4-20 15,0-2-27-15,-1 2-19 0,7 0-28 16,6 0-23-16,-6-1-14 0,7 1-10 16,-1 0-6-16,-5-4-18 0,-1 4-42 15,6-4-59-15,-12 0-63 0,7 0-89 0,-9-4-92 16,-4 0-33-16,-1 0 16 0,0-7 46 15</inkml:trace>
  <inkml:trace contextRef="#ctx0" brushRef="#br0" timeOffset="1649.7525">11513 4575 122 0,'-13'-3'346'0,"7"-2"23"15,-1 5 11-15,7 0-65 0,-7 5-132 16,7-2-71-16,0 4-28 0,0 9 0 15,0 2 6-15,-6 0 10 0,6 7 0 16,0 4-5-16,-6 5-14 0,0-1-17 16,6 7-18-16,-8-3-17 0,2 3-11 0,0-3-17 15,6-1-44-15,-7 1-67 0,7-7-80 16,7-1-106-16,-7 0-101 0,6-7-49 16,8 0 10-16,4-3 48 0</inkml:trace>
  <inkml:trace contextRef="#ctx0" brushRef="#br0" timeOffset="2023.0788">12139 4451 16 0,'-6'-8'265'0,"6"-3"23"16,-8 4 15-16,8 3-67 0,0-3-91 15,0 3-55-15,0 4-38 0,0-3-15 16,0 3-10-16,0 3 4 0,0 1 7 16,8 3 5-16,-8 1 21 0,6 6 6 15,0 1 8-15,1 7-1 0,-7 0 1 16,7 0 2-16,-7 7-5 0,6 0-9 0,-6 5-12 15,0-1-10-15,0 0-10 0,0 0-11 16,0 0-7-16,0-1-4 0,6 1-3 16,-6-3-5-16,0-5-7 0,0 1-10 15,7-4-45-15,-7-4-56 0,6 1-62 16,-6-5-71-16,7-3-100 0,0 0-46 16,-7-3 13-16,0-1 41 0</inkml:trace>
  <inkml:trace contextRef="#ctx0" brushRef="#br0" timeOffset="2547.7284">12204 4546 103 0,'-6'-22'286'0,"-8"0"25"0,8 3 29 15,6 2-85-15,-7-3-72 0,1 6-40 16,6-1-20-16,0 1-18 0,0-1-23 16,0 5-23-16,6-1-17 0,1 0-11 15,-1 0-9-15,8 3-9 0,5 1-8 16,-6 2-4-16,7 3-3 0,-7 2-1 0,7 0-3 16,-8 2 2-16,1 3 0 0,-6 2 3 15,-1 1 1-15,1-1 0 0,-7 4 1 16,0-3-1-16,-7 2 0 0,7 1 0 15,-6 0-1-15,-1 0-1 0,0 0-2 16,7-4-2-16,-6 7 0 0,6-2-3 16,6-1 3-16,-6 8 0 0,7-5 1 0,6 5 3 15,0-4 2-15,1 2 2 0,-2 2-1 16,2 2 1-16,-2-1 1 0,1-3-1 16,1 2-1-16,-8-1 1 0,7-3 1 15,-6-1 0-15,-1 1 2 0,-6-1 3 16,0-3 2-16,0 1 3 0,-6-1 3 15,-1 0 4-15,0-1 8 0,-5-2 7 16,-2 3 9-16,1-3 6 0,-7-2 6 0,-5-2 10 16,5 0 3-16,-6-1-1 15,6 1-5-15,1 0-8 0,-1-4-9 0,1 0-23 16,6 0-40-16,-7-4-57 0,14-3-64 16,-7 3-74-16,0-6-70 0,6 2-99 15,1-7-43-15,6 4 9 0,0-3 39 16,0 3 60-16</inkml:trace>
  <inkml:trace contextRef="#ctx0" brushRef="#br0" timeOffset="2895.4534">12530 4601 160 0,'6'0'221'16,"7"0"12"-16,-6 0-72 0,-1-3-57 15,1 3-27-15,-1 0-10 0,0 0-4 16,2 0-6-16,-8 0-6 0,0 0-9 0,6 0-7 16,-6 0-6-16,0 3 2 0,0-3 8 15,0 3 10-15,0 2 4 0,0-1 4 16,0 2 4-16,0 2 3 0,0 3-2 15,-6 0-4-15,6 3-3 0,0 1-6 16,0 0-6-16,0 3-11 0,6 1-9 16,-6-6-10-16,0 7-5 0,0-3-8 15,0 2-15-15,0-1-42 0,0-3-53 0,0-1-65 16,0 1-112-16,0 0-53 16,0-5-19-16,0 2 23 0,6-5 44 0</inkml:trace>
  <inkml:trace contextRef="#ctx0" brushRef="#br0" timeOffset="3403.2627">12836 4579 228 0,'6'-12'250'0,"7"6"7"0,-6 2-76 15,0 0-81-15,5 1-40 0,-4 3-16 16,4 0-8-16,-6 3 1 0,8 1 3 0,-8 4 3 16,1 2 1-16,-1 1-3 0,-6 4 0 15,6 0-3-15,-6-1-5 0,0 5-6 16,0-1-3-16,0-3-5 0,-6 3-5 16,6-3-5-16,-6 0-1 0,6-2-4 15,0-1-1-15,-7-1 1 0,7-4 2 16,0 0 8-16,0-3 9 0,0 0 18 0,0 0 12 15,7-4 4-15,-7 0-2 0,6-4-4 16,0 0-9-16,2-3-16 0,-2-4-9 16,6 0-7-16,2-4-2 0,-8 0-3 15,7 1-3-15,1-4-2 0,-2-1-4 16,2-3-1-16,-2 4-1 0,2 0 0 16,-8 0 0-16,7-1 2 0,-7 5 0 15,2 2 2-15,-2 1 2 0,0 5 0 16,-6-2 0-16,6 4-2 0,-6 4 2 15,8 4 8-15,-2 4-2 0,-6-2-2 0,0 5 2 16,6 3 2-16,-6 5 1 0,7-1-8 16,-1 1 0-16,-6 3 2 0,7 0-4 15,0 4-15-15,-1-4-27 0,0 3-49 16,8-2-43-16,-8-2-65 0,7 2-96 16,-6-2-40-16,6-3-3 0,-7 1 35 15</inkml:trace>
  <inkml:trace contextRef="#ctx0" brushRef="#br0" timeOffset="4050.0487">13468 4649 194 0,'7'-15'249'15,"-7"4"22"-15,0 4-64 0,0 0-50 16,6-1-30-16,-6 5-14 0,0-2-18 15,0 2-17-15,0-1-20 0,0 4-17 16,0-4-16-16,0 4-10 0,0 0-7 16,0 4-2-16,0 0 0 0,0-4 3 0,0 3 3 15,0 2 4-15,0-2 5 0,0 0 4 16,-6 2 3-16,6-1 2 0,0-1 3 16,0 0 3-16,0-3 2 0,0 4 3 15,0-4 4-15,0 0 5 0,0 4 3 16,0-4 2-16,0 0 1 0,0 0 0 15,0 0-2-15,0 0-3 0,0 0-1 16,0 0-10-16,0 0 5 0,0 0 2 0,0 0-2 16,6 0-2-16,-6 0-5 15,0 0 2-15,0 0-12 0,0 0-8 0,0 0-6 16,0 0-6-16,0 0-2 0,0 0-3 16,0 0 0-16,0 0-2 0,0 0-1 15,0 0 0-15,0 0 0 0,0 0 0 16,-6 0 0-16,6 0 0 0,0 0 0 15,0 0 0-15,0 0 0 0,0 0 0 16,0 0 0-16,0 0 0 0,0 0 0 16,0 0 0-16,0 0 0 0,0 0 0 0,0 0-1 15,0 0 0-15,0 0 1 0,0 0 0 16,0 0 0-16,0 0 0 0,0 0 1 16,0 0 1-16,0 0 1 0,0 0 0 15,-7 0 1-15,7 0-1 0,0 0-2 16,0 0 0-16,0 0 0 0,0 0-1 15,0 0 0-15,0 0 0 0,0 0 0 0,0 0 0 16,0 0 0-16,0 0-2 16,0 0-1-16,0 0-2 0,0 0-2 0,0 0-3 15,0-4-6-15,0 4-13 0,0 0-17 16,0 0-24-16,0 0-29 0,-7 0-32 16,7-4-33-16,0 4-34 0,0 0-31 15,-6-3-27-15,6 3-38 0,-7-3-33 16,1-1 5-16,6 4 26 0,-6-5 40 15</inkml:trace>
  <inkml:trace contextRef="#ctx0" brushRef="#br0" timeOffset="4569.2419">13312 4565 100 0,'0'0'232'16,"6"0"13"-16,1 0-39 0,-1 0-67 15,0 0-43-15,8 0-22 0,-1 0-10 0,0 2-3 16,0 3-3-16,0-2 1 0,0 1-2 16,0 3-3-16,0 0-1 0,0 1-2 15,-7 0 1-15,1 2-3 0,0 1 0 16,-1 1-3-16,-6 3-4 0,0-1-5 16,-6 1-7-16,-1-1-5 0,0 1-8 15,-6 4-6-15,1-5-3 0,-2 1-3 16,2-1-4-16,-2-3-2 0,1 0 1 0,7-1 0 15,-1 2 0-15,1-9 5 0,-1 5 7 16,1-1 11-16,6-3 10 0,0-4 13 16,0 3 13-16,6 1 8 0,1 1 4 15,6-5 0-15,0 2-7 0,0-2-8 16,0 4-12-16,7-4-11 0,-1 4-11 0,1-4-7 16,0 3-6-16,-2-3-5 0,2 4-5 15,-7-4-15-15,7 4-39 0,-7-4-50 16,0 0-52-16,-7 0-55 0,1 0-70 15,-7-4-90-15,6 4-16 0,-12-4 22 16,6 1 36-16</inkml:trace>
  <inkml:trace contextRef="#ctx0" brushRef="#br0" timeOffset="5629.4815">12595 4483 67 0,'0'0'245'0,"0"0"21"16,0 5-5-16,0-5-71 0,0 0-41 16,0 0-21-16,0 4-9 0,0-4-4 15,0 0-7-15,0 0-7 0,0 0-7 0,0 0-10 16,0 0-10-16,0 0-12 0,0 0-13 15,0 0-14-15,0 0-12 0,0 3-10 16,0-3-6-16,0 0-3 0,0 0 3 16,6 4 2-16,-6-1 2 0,7 1 3 15,-7-1 1-15,7 1 0 0,-1 0 0 16,-6 0-5-16,7-1-1 0,-1 1-1 0,-6-1-4 16,0 2 0-16,0-5-1 0,6 2 0 15,-6-2 1-15,0 4 2 0,0-4 2 16,0 4 2-16,-6 3 2 0,6-3 2 15,0 0 0-15,-6 2-1 0,-1 2-1 16,1-1-2-16,-1 1-3 0,0 0-1 16,1 3-1-16,0-4-2 0,-8 4-2 15,1 0 0-15,0 0-1 0,0 3 0 0,7-3 0 16,-8 1 1-16,2-2 1 0,-2 1 1 16,8-3 1-16,-7 2 1 0,7 1 0 15,-8 1-3-15,8-5 1 0,0 4-1 16,-1-4-1-16,0 0 0 0,1 1-1 15,6 3 1-15,-6-7-2 0,6 2 0 16,-7 2 0-16,7-4-2 0,0-1 0 0,-7 1 0 16,7 0 1-16,0 0 0 15,7-4 1-15,-7 3 0 0,7-3 2 0,-7 4 6 16,6-4 6-16,0 3 8 0,8 1 9 16,-2-4 10-16,-5 5 8 0,13-3 7 15,-8-2 2-15,2 4 1 0,6 0-5 16,-1-1-9-16,-6 1-8 0,6 0-8 15,1-4-8-15,0 4-6 0,-7 0-7 16,6-2-7-16,-6 3-12 0,0-2-51 0,0-3-76 16,0 4-88-16,-6-4-114 0,6 0-107 15,-7 3-47-15,8-3 16 0,-8-3 58 16,0 3 80-16</inkml:trace>
  <inkml:trace contextRef="#ctx0" brushRef="#br0" timeOffset="21815.1263">24382 14851 46 0,'6'-3'241'0,"-6"-1"23"0,0 4-6 16,0-3-77-16,0 3-58 0,0 0-37 16,0 0-29-16,0 0-22 0,0 3-14 0,-6 4-6 15,6 0 10-15,0 5 8 0,0 2 7 16,-6 1 8-16,6-1 7 0,0 6 2 16,-6-3-7-16,6 2-7 0,0-1-4 15,0-3-7-15,0 3 0 0,0-4 2 16,0 1 1-16,0-1 3 0,6-2 1 15,-6-1 1-15,6-4-7 0,8 0-8 16,-2 1-4-16,2-4-5 0,5-1 1 0,1-3 4 16,-1 0 8-16,7 0 5 0,-6-3 9 15,6-1 14-15,-7 0 8 0,1-3 6 16,0 0-3-16,-1-4-1 0,-6 3-6 16,0-3-12-16,0-3-11 0,-6 2-8 15,-1 1-7-15,0-4-4 0,2 5-3 16,-2-5 0-16,0 4 4 0,1 1 9 0,-7-2 8 15,6 1 13-15,-6 5 12 16,7-2 6-16,-7 4-2 0,0 1-7 0,0-2-10 16,0 2-11-16,0 3-12 0,0 0-6 15,0 3-3-15,0 2 0 0,-7-2 0 16,7 9 5-16,-6-2 2 0,6 5 9 16,-7 3 10-16,7 0 9 0,-6 4 4 15,6 4 0-15,-6 0-5 0,6-1-9 16,-8 4-14-16,2 1-11 0,6-1-9 15,-6 1-6-15,-1 2-3 0,0 1 0 0,1-4 4 16,-1 4 4-16,7-2 0 0,-6-2 0 16,0-1 4-16,-1 1 0 0,0 0-7 15,1-2-2-15,0-1 1 0,-1-1 1 16,0-3-1-16,1-1 0 0,-1-1 0 0,1-3 1 16,-1 2 0-16,1-4-1 15,-1-1 0-15,7-3 0 0,-6 0-1 0,0-3 3 16,-2-1 4-16,8 0 5 0,-6-3 2 15,0-1 2-15,-1-3 0 0,-6-3-2 16,7-1-4-16,-7 0-4 0,-1-2 0 16,2-6-4-16,5 1-1 0,-6-3-1 15,7-1-3-15,-7-3-4 0,6-4-4 16,7 1-5-16,-7-6-5 0,7-2-30 0,7 0-49 16,0-7-75-16,6-1-71 0,6-4-69 15,0 0-60-15,8 4-34 0,5 1-41 16,7 3-17-16,7 4 28 0,6 4 45 15,-6 2 52-15</inkml:trace>
  <inkml:trace contextRef="#ctx0" brushRef="#br0" timeOffset="22053.8884">25197 15122 186 0,'0'4'321'0,"0"-1"31"0,0 1 41 0,6-4-94 16,8 4-71-16,-8-4-36 16,14 0-14-16,-1 0-21 0,1 0-36 0,12-4-33 15,-6 4-27-15,7 0-20 0,-1 0-17 16,1 0-10-16,-7 0-13 0,0 0-30 16,-7-4-41-16,-5 4-52 0,-2 0-50 15,2 0-51-15,-8 0-36 0,-6 0-26 0,0 0-53 16,-6 0-3-16,-8 0 22 0,2 0 37 15</inkml:trace>
  <inkml:trace contextRef="#ctx0" brushRef="#br0" timeOffset="22234.4101">25144 15175 91 0,'-19'13'267'16,"12"-1"36"-16,-5-1 44 0,12-1-77 15,-7 2-40-15,14-2-8 0,-1-3-2 0,7 5-22 16,0-5-35-16,13 0-41 0,1 1-38 15,11-5-39-15,8 5-42 0,0-5-65 16,6-3-76-16,0 0-76 0,0 0-86 16,0 0-94-16,-7 0-36 0,8-3 22 15,5-1 53-15</inkml:trace>
  <inkml:trace contextRef="#ctx0" brushRef="#br0" timeOffset="23027.9694">26305 14913 211 0,'6'-14'236'16,"-6"-1"14"-16,7 1-75 0,-1-5-55 16,8 5-28-16,-2-1-11 0,1 1-1 15,0 3-3-15,7 0-4 0,-7 0-8 16,-1 0 0-16,8 4 1 0,-7-1 2 16,1 4-6-16,-2 0-4 0,-5 0 5 15,0 4 1-15,-1 4-3 0,0 0-4 0,-6 8-4 16,0-3-3-16,-6 7-12 0,0 2-12 15,-1 0-8-15,-6 5-7 0,-7-2-4 16,7 4-6-16,-13 1-2 0,0-3-1 16,0 3 1-16,-7-5 1 0,8-2 3 15,-8 2 4-15,0-2 0 0,1-4 0 16,-1 3-2-16,7-7-1 0,-7 3-2 16,14-2 0-16,-1-5 1 0,-6-4-2 0,14 4 2 15,-8-3-1-15,7-4 3 0,6 0-2 16,-6-4-1-16,7-3 1 0,0 0 0 15,-2 0-1-15,8-4-1 0,0-7 0 16,8 2-2-16,-8-1 0 0,6-6-1 16,7 2-1-16,-7-2 0 0,7-2-3 15,0 4-1-15,7-2 1 0,-7 4-3 16,6 1 1-16,1 3 0 0,-1 5 1 16,-5 3-1-16,5 3 1 0,7 0 1 0,-6 8 1 15,6 0 3-15,-7 6 5 0,14 5 11 16,-7 3 12-16,0 5 7 0,6 3 5 15,1-1 2-15,-7 4-3 0,0 0-8 16,1 1-8-16,-8-1-8 0,7 0-7 16,-6 0-4-16,-1-4-4 0,-6 1-11 15,7 1-34-15,-7-5-47 0,6-5-65 0,-6-2-101 16,7-1-106-16,6-2-46 0,0-5 3 16,7-3 32-16,-1-4 56 0</inkml:trace>
  <inkml:trace contextRef="#ctx0" brushRef="#br0" timeOffset="23259.2833">26982 15042 206 0,'-6'0'319'0,"6"0"24"0,0 0 25 15,6 4-112-15,1 4-69 0,6-2-32 16,6-3-4-16,1 5-3 0,6 0-10 0,7-1-19 15,-1-3-19-15,7 3-18 0,0-4-20 16,1 1-20-16,-8-4-27 0,1 4-41 16,-1-4-51-16,1 4-57 0,-7-4-55 15,0 0-50-15,0 0-47 0,-13-4-68 16,7 0-22-16,-14 0 19 0,0 1 34 16,-6-4 42-16</inkml:trace>
  <inkml:trace contextRef="#ctx0" brushRef="#br0" timeOffset="23499.8004">27256 14826 134 0,'-14'-4'272'0,"2"0"18"0,6 4 29 16,-1 0-104-16,-6 8-50 0,6 3-8 16,1 3 12-16,0 1 14 0,-2 6 2 15,2 5 0-15,0 4 0 0,6-1-9 16,0 4-21-16,0 0-25 0,0 4-30 15,0-4-30-15,0 3-35 0,6-3-58 16,0 3-71-16,2-1-75 0,4-7-75 0,1-2-86 16,7-1-116-16,0-6-33 0,-1-2 20 15,7 3 47-15,0-9 63 0</inkml:trace>
  <inkml:trace contextRef="#ctx0" brushRef="#br0" timeOffset="24027.5121">27725 14676 214 0,'0'-12'242'16,"0"5"19"-16,0-5-80 0,7 10-49 0,-7-5-23 15,0-1-6-15,0 4-7 16,0 4-9-16,0-4-20 0,0 4-6 0,-7 0 6 16,7 4 3-16,0 4 6 0,-7-1 11 15,7 8 24-15,0-1 15 0,-6 5 2 16,6 2-6-16,0 5-13 0,-6 0-11 15,6 0-20-15,0 3-23 0,-7 0-20 0,7 0-11 16,-7 5-9-16,7-5-6 0,-6 0-4 16,6-3-6-16,0 3-3 0,6-3-10 15,-6-1-36-15,7 1-47 0,6-4-55 16,-7 3-62-16,8-6-87 0,-1 2-99 16,-1-1-22-16,2-6 14 0,5 1 38 15,1-5 57-15</inkml:trace>
  <inkml:trace contextRef="#ctx0" brushRef="#br0" timeOffset="24481.3451">27868 14808 134 0,'13'-37'276'0,"-6"3"13"0,12 5 9 16,-5-3-125-16,5 1-67 0,1 2-31 15,6 4-10-15,0 0 0 0,0 0 4 16,7 2 2-16,-7 0-7 0,-1 6-7 16,1 2-8-16,-6 1-9 0,0 6-8 0,-7-3-9 15,-13 7-4-15,0 0-4 16,-7 4-5-16,-6 4-6 0,-12 0-7 0,-2 3-3 16,1 5 0-16,-6-2 1 0,5 5 3 15,1-1 1-15,6 5 1 0,1-1-3 16,6 8 2-16,7-5 1 0,6 2 1 15,0 2 1-15,6-2 1 0,7 2 3 16,0-2-1-16,1-2 2 0,-2-3-1 16,1 4 1-16,0-3 0 0,0-4 4 0,1-1-3 15,-8 1 2-15,-6-1-1 0,0-2 2 16,-6-2 2-16,-2 1 5 0,-4 0 7 16,-1 0 4-16,0-4 2 0,-6 4 2 15,-1-3-1-15,0 3-5 0,1-4-5 16,-1 1-6-16,-6 3-2 0,6-4-4 0,1-3-2 15,-1 3-5-15,8-7-16 0,-2 4-43 16,8-4-68-16,-1 0-103 0,7-4-109 16,7 1-57-16,6-5-17 0,6 4 27 15,1-3 59-15</inkml:trace>
  <inkml:trace contextRef="#ctx0" brushRef="#br0" timeOffset="25411.7029">28292 14887 62 0,'0'-3'256'16,"-6"-4"16"-16,6 3 14 0,0 1-98 0,0-1-69 15,6 0-35-15,-6 0-14 0,6 1-6 16,1-1-5-16,6 4-3 0,0-3 3 16,0 3 1-16,6 3 0 0,-5-3-2 15,5 7-3-15,-6 1-1 0,0-1-3 16,1 4-1-16,-8 4-3 0,0-1-5 16,-6 1-4-16,-6 4-6 0,0-1-8 0,-1-4-8 15,-6 5-5-15,0-1-7 16,-7-3-3-16,0 0-2 0,1-1-1 0,6 1-1 15,-6-4 0-15,5 3 1 0,8-2 1 16,0-5 1-16,-1 3 2 0,7-2 2 16,13 3 1-16,-7-7 2 0,14 2-1 15,0-1 2-15,5-2-2 0,1-3-3 16,1 0-1-16,5 0-7 0,-6 0-31 16,7-3-47-16,-1-2-60 0,1 2-88 15,-1 0-100-15,-5-5-46 0,5 5-1 0,-6-5 31 16</inkml:trace>
  <inkml:trace contextRef="#ctx0" brushRef="#br0" timeOffset="25936.5264">28839 14870 2 0,'7'-8'307'0,"-1"4"23"16,1-3 11-16,-1 7-18 0,7-3-139 15,-6 6-71-15,6 1-29 0,0 3-7 16,0 1 0-16,-7 6-3 0,1-2-6 16,-1 5-4-16,1 3-12 0,-7 1-12 0,0 1-8 15,-7 4-9-15,1-5-6 16,-1 5-5-16,-5-4-5 0,-2 4-4 0,8-4-2 16,-7 0 0-16,0-5 0 0,0 2 1 15,6-1-2-15,-6-2 2 0,7-6 0 16,0-2 2-16,6-1 0 0,0-3-1 15,0-1-1-15,6-6 1 0,0-1-1 0,1-3-2 16,6-4 1-16,0 0 2 16,7-4 1-16,-1-2-1 0,0-3 3 0,1-2 0 15,-1 1 2-15,1-5-1 0,0 0-1 16,-1 4 0-16,1-4-3 0,-7 1-2 16,0 3-1-16,0 4 0 0,-7-1-1 15,1 4 1-15,0 4-2 0,-1 0 0 16,0 4 0-16,-6 0 0 0,0 7 0 15,0 0 0-15,0 7 2 0,0 0 0 16,-6 9 2-16,6-2 2 0,-6 8 3 0,6 0 8 16,0 4 6-16,0-1 2 0,0 5 2 15,6-1-3-15,-6-4-4 0,0 1-9 16,0 0-8-16,0-1-14 0,6-2-24 16,2-5-37-16,-8 0-42 0,12-4-52 15,-6 1-56-15,8-1-87 0,-1-6-51 16,-1 3-5-16,2-7 22 0,-8 3 40 0</inkml:trace>
  <inkml:trace contextRef="#ctx0" brushRef="#br0" timeOffset="26267.6409">29263 15163 134 0,'6'-11'287'0,"0"0"22"0,8 3 21 16,-1 1-107-16,7 3-74 0,-8 1-34 15,8 3-10-15,-7 3-10 0,7 1-11 16,-8-1-7-16,-5 5-6 0,0-1-10 16,-1 4-8-16,-6 0-9 0,0 0-6 15,-6 0-4-15,-8 1-6 0,2-1-2 16,-8-1-4-16,1-2-1 0,-1-1-5 0,-6 0-8 16,7 0-4-16,-1 1-2 15,0-4-2-15,7 3 1 0,7-3 1 0,0-1 2 16,12 0 5-16,0 2 5 0,14-2 5 15,5 1 3-15,2 0-1 0,5-1-2 16,8 1-3-16,-1-4-6 0,0 3-8 16,-7-3-2-16,8 0-5 0,-8 0-3 15,1 0-17-15,-7 0-42 0,-1 0-59 16,-5 0-71-16,0 4-115 0,-1-4-79 0,-5 0-25 16,-8 0 17-16,0 0 50 0</inkml:trace>
  <inkml:trace contextRef="#ctx0" brushRef="#br0" timeOffset="44499.2945">17417 4139 61 0,'0'0'245'15,"0"0"11"-15,-6 0 7 0,-2 4-110 0,8 3-65 16,-6 1-31-16,-7 0-18 0,6-1-9 16,1 3-6-16,0 2 0 0,-1-2-1 15,-6 1 3-15,6 0 2 0,7 0 4 16,-6-3 7-16,0-1 4 0,6-3 9 15,-7-1 13-15,7 1 19 0,0-1 16 16,0-3 7-16,0 0 0 0,7 0-9 16,-7-3-15-16,6-1-22 0,0-3-20 15,-6-4-6-15,14 4-2 0,-8-7 6 0,1 2 6 16,-7-2 8-16,6-1 7 0,0-3 2 16,-6 2-5-16,7 2-5 0,-7-4-6 15,7 4-4-15,-7-1-5 0,6-4-1 16,-6 8 3-16,0-3 4 0,0 3 8 15,6-1 10-15,-6 2 9 0,0 2 5 16,0 4-1-16,0-3-7 0,0 3-13 16,8 4-16-16,-8-4-16 0,0 8-11 15,0 0-5-15,6 0 2 0,0 7 3 16,-6 1 5-16,7 2 6 0,-7 3 2 0,6 2 1 16,-6 3 1-16,7 0-3 0,-7 5-2 15,7-6-4-15,-7 4-4 0,0 1-4 16,6 0-2-16,-6-1-5 0,6-3-2 15,-6 4-1-15,6-4-3 0,-6 4-2 16,8-4 1-16,-8-4-8 0,6 3-18 0,-6-2-37 16,6-1-84-16,-6 1-96 0,0-4-105 15,0-4-123-15,0 3-73 0,0-6-12 16,0 2 58-16,-6-3 84 0</inkml:trace>
  <inkml:trace contextRef="#ctx0" brushRef="#br0" timeOffset="44770.1671">17332 4509 220 0,'0'0'278'0,"0"0"21"0,0 0-48 0,0 4-59 15,0-4-34-15,0 0-6 0,6 4 14 16,1 0 23-16,0-1 26 0,6 1 26 15,-1-1 14-15,8 2 5 0,0-5-15 16,6 2-28-16,-1 2-41 0,2-4-45 16,-1 0-41-16,0 0-35 0,7 0-25 15,-7 0-32-15,0 0-63 0,0 0-96 0,0 0-110 16,0-4-110-16,0 4-115 0,0 0-88 16,0 0-1-16,-6 0 64 0,-1 4 92 15</inkml:trace>
  <inkml:trace contextRef="#ctx0" brushRef="#br0" timeOffset="45334.2175">16667 4872 140 0,'-6'4'272'0,"0"-4"32"0,-2 0-2 0,2 0-70 16,6 0-40-16,-6 0-19 0,6 0-11 15,0 0-15-15,-6 0-17 0,6 0-17 16,0 0-15-16,0 0-10 0,6 0-12 16,-6 0-7-16,6 0 0 0,-6 0 7 15,14 0 10-15,-2 0 15 0,8 0 12 16,-1 0 14-16,7 0 8 0,1 0 8 0,5 0 1 16,1-4-12-16,13 4-25 0,-1-4-10 15,1 1-19-15,5-1-21 0,2 0-15 16,-1 2-11-16,1-3 4 0,5 1-12 15,-6 1-7-15,0 3-5 0,0-4-4 0,-6 4-3 16,6 0 4-16,-7-3 3 16,8 3 3-16,-7 0 1 0,-1 0 4 0,-6 0 2 15,7 0-2-15,-1 0-1 0,-5-4-4 16,5 4-1-16,-5 0-4 0,-2-4-1 16,-5 4-4-16,6 0-3 0,-7-4-2 15,1 4-1-15,-1 0-2 0,-6 0-11 16,1 0-29-16,-1 4-79 0,-6-4-124 15,-1 4-146-15,-6-4-153 0,6 0-104 16,-5 0-32-16,-8 0 46 0,7 0 109 0,-6 0 137 16</inkml:trace>
  <inkml:trace contextRef="#ctx0" brushRef="#br0" timeOffset="46025.7797">16941 5316 218 0,'6'-4'274'0,"-6"0"23"15,8 0-53-15,-8 4-76 0,0-4-46 0,0 4-26 16,0 4-15-16,-8-4-12 0,8 8-10 15,-6 0-3-15,0 1-1 0,6 3-1 16,-7-1-8-16,0 0-8 0,1 4-6 16,-1-4-6-16,7 4-5 0,-6-5-12 15,6-3-1-15,0 5-2 0,-6-9 1 16,6 4 12-16,0-2 1 0,0-5 8 0,0 0 4 16,0-7-2-16,6 2-2 0,-6-6-13 15,0 0-1-15,6-3-10 0,1-1-4 16,-7-4 2-16,6 2 3 0,1-3 3 15,0-1 6-15,-7-1 4 0,6 0 6 16,-6 0 8-16,6 0 7 0,-6 3 14 16,0 2 18-16,8 3 17 0,-8 2 10 15,0 1 2-15,0 3-5 0,0 2-15 16,0 1-23-16,6 2-21 0,-6-1-17 0,0 4-12 16,0 4-6-16,0 4-1 0,6-2 5 15,-6 2 5-15,0 7 9 0,7-1 14 16,-7 5 16-16,6 2 15 0,-6 1 14 15,7 4 4-15,-1-4 1 0,1 4-7 16,-7 3-13-16,6-4-14 0,0 4-14 0,2 1-9 16,-2-5-5-16,0 4-10 15,-6 2-24-15,14-6-49 0,-8 4-80 0,0-7-97 16,-6 4-97-16,7-4-85 0,-1-4-105 16,-6 5-27-16,7-9 39 0,-7 4 74 15,-7-6 87-15</inkml:trace>
  <inkml:trace contextRef="#ctx0" brushRef="#br0" timeOffset="46239.0875">16843 5752 90 0,'-6'0'298'0,"6"0"30"15,0-4 36-15,0 4-62 0,0 0-50 16,6-4-24-16,1 4 0 0,5 0-4 0,2 0-23 15,6 0-32-15,-1 0-37 0,7-3-47 16,0-2-76-16,0 5-103 0,1-7-111 16,5 4-133-16,1-4-116 0,-1-1-53 15,1 1 8-15,-1-1 60 0,1-3 87 16</inkml:trace>
  <inkml:trace contextRef="#ctx0" brushRef="#br0" timeOffset="46450.9926">17371 5571 245 0,'0'0'370'15,"0"-2"50"-15,6 2 48 0,-6 0-96 16,7 0-65-16,0 0-36 0,-1 0-24 0,8 0-30 16,5-5-40-16,-6 5-42 0,6-3-40 15,7-1-43-15,1 1-61 0,-1-1-81 16,0 0-93-16,0 0-91 0,-7-3-90 15,1 4-125-15,-1-1-38 0,-6 1 26 16,0-1 61-16,1-1 76 0</inkml:trace>
  <inkml:trace contextRef="#ctx0" brushRef="#br0" timeOffset="46717.5974">17729 5337 101 0,'0'-10'312'0,"0"-5"42"0,0 3 49 15,0 5-64-15,0 0-74 0,0 0-52 16,0 2-38-16,0 5-37 0,0 0-42 16,0 5-35-16,0-1-15 0,-6 4 1 0,6 1 9 15,0 7 11-15,0-3 11 0,6 7 11 16,-6 1 6-16,0 1-2 0,7 4-6 16,-1-1-7-16,1 2-8 0,-7 2-14 15,7-3-12-15,-1 3-11 0,0-4-9 16,-6 4-10-16,8-3-9 0,-2 0-16 0,-6-4-53 15,6 0-78-15,-6-5-91 16,6-2-98-16,-6 1-121 0,0-5-81 0,0-1-3 16,0-2 49-16,0-1 77 0</inkml:trace>
  <inkml:trace contextRef="#ctx0" brushRef="#br0" timeOffset="47169.2939">17749 5491 5 0,'0'-33'288'0,"7"-4"23"16,-7 5 17-16,6-5-32 0,0 1-118 15,8 3-64-15,-8-1-29 0,7 5-19 16,0 4-14-16,6 2-11 0,-5 5-8 16,-2 7-9-16,2 4-4 0,-1 4-1 0,7 3 1 15,-8 3 1-15,2 4-1 0,-2 8-1 16,-5-1-3-16,0 5-4 0,-1 3-1 15,-6 0-4-15,-6 0 1 0,6 4-1 16,-14-5 1-16,2 4 2 0,-2 2-5 0,2-5-5 16,-8 0-3-16,7-4-2 15,-7 0-1-15,8 0-2 0,-8-2 5 0,13-7 3 16,-6 3-4-16,6-4 4 0,1-5 1 16,0 5 4-16,0-5 0 0,6-3 0 15,0 3 9-15,0 2 8 0,0-5 14 16,6 4 14-16,6-4 20 0,2 3 16 15,-1 1 16-15,-1-1 11 0,8 4 4 16,0-3-2-16,-1 4-5 0,1 2-11 16,0-3-10-16,6 5-18 0,-1-1-17 15,-5 3-16-15,0 1-11 0,-1-1-13 0,1 1-28 16,-8 0-53-16,2 0-75 0,-1-1-87 16,0 1-96-16,0-5-119 0,0 2-62 15,-6-4 6-15,-1-1 50 0,7-3 73 16</inkml:trace>
  <inkml:trace contextRef="#ctx0" brushRef="#br0" timeOffset="47581.5061">18238 5158 134 0,'-6'-15'316'0,"6"8"24"16,0-1 18-16,-8 1-92 0,8 0-90 16,0 3-56-16,8 1-35 0,-8-1-17 15,12 4-9-15,-5 0-8 0,12 4-5 16,-6-1-4-16,1 4-2 0,5 1-3 16,-6 0-7-16,0 2-9 0,0 5-6 15,-6-3-6-15,-1 5-2 0,0-3-1 0,-6 1-2 16,-6 4 1-16,0-5 0 0,-1 1 2 15,-6 0-2-15,0-3 1 0,7-3 1 16,-8-1-1-16,8 4-3 0,0-5 1 16,-1-5 6-16,0 3 17 0,7-2 29 15,0 1 45-15,0 0 58 0,7 0 52 16,0-4 30-16,5 3 6 0,2 1-18 16,-2-4-34-16,8 0-53 0,-1 0-52 0,8 0-36 15,-8 0-23-15,0 0-13 0,1 0-18 16,0 0-40-16,-7 0-99 0,0 0-140 15,0 3-152-15,0 1-156 0,-13-4-73 16,7 3-9-16,-1 6 73 0,-6-6 127 16</inkml:trace>
  <inkml:trace contextRef="#ctx0" brushRef="#br0" timeOffset="49811.8153">15462 4630 74 0,'0'0'219'0,"0"0"6"15,0 0-38-15,0 0-44 0,0 0-26 0,0 0-14 16,0 4-13-16,0-4-1 0,0 0 7 15,0 0-11-15,7 0-10 0,-7 0-11 16,0 0-15-16,0-4-11 0,6 4-14 16,0 0 3-16,1 0 2 0,6 0 3 15,0-3 2-15,7-1-2 0,-7 0-3 16,6 4-7-16,-6-3-7 0,7 0-7 16,-7 3-2-16,6 0-5 0,-6-4-4 0,1 4-13 15,-8 0-26-15,7 0-40 0,-6 4-44 16,-1-4-62-16,0 3-94 0,1-3-41 15,0 3-2-15,-7-3 26 0</inkml:trace>
  <inkml:trace contextRef="#ctx0" brushRef="#br0" timeOffset="50025.0049">15469 4770 55 0,'0'10'245'15,"-7"-6"21"-15,7 4 23 0,0-5-90 16,0 5-56-16,7-8-15 0,-7 4 5 0,12-2 2 16,-5 2-8-16,6-4-11 15,6 0-11-15,1 0-21 0,0 0-24 0,5-4-39 16,2 2-62-16,-1-2-80 0,0-4-97 16,0 5-103-16,-6-5-56 0,-1 1-11 15,1 0 29-15</inkml:trace>
  <inkml:trace contextRef="#ctx0" brushRef="#br0" timeOffset="50699.1686">14308 4407 17 0,'0'-11'232'16,"0"3"22"-16,-6 5 19 0,6-4-87 0,0 3-50 15,0 1-27-15,0-1-22 0,0 4-21 16,0-4-22-16,0 4-14 0,0 0-9 16,6 4 0-16,-6 0 2 0,8-1 5 15,-2 8 3-15,6-4 2 0,-5 4 3 16,6 3-3-16,0 1-4 0,1 4-2 16,-2-1-1-16,2 1-1 0,-2-5-2 0,-5 5 3 15,6-4-2-15,0-1-5 16,-1 1-3-16,-4-1-1 0,4-3-4 0,-5 0-7 15,0-3 2-15,-1-1 4 0,1 0 9 16,-7 0 16-16,6-3 23 0,0-4 25 16,-6 0 19-16,8 0 9 0,-2-4 0 15,-6 1-13-15,6-8-19 0,0-1-24 16,2-2-20-16,-8-1-13 0,6-3-8 16,0-1-3-16,1-2-1 0,-7-1 0 0,0 0-9 15,0 0-24-15,0 3-40 0,0-3-52 16,0 4-63-16,0 0-65 0,0 3-65 15,-7 1-84-15,7 2-20 0,0 2 20 16,0-2 43-16,0 1 57 0</inkml:trace>
  <inkml:trace contextRef="#ctx0" brushRef="#br0" timeOffset="50992.9315">14687 4260 58 0,'0'0'231'0,"6"4"17"0,-6-1-5 0,0 1-87 16,6 4-48-16,-6-1-19 0,0 3-5 15,7 2 0-15,-7 3 0 0,7-1-3 16,-1 5-3-16,1-1-6 0,-7 4-12 16,6-1-12-16,1 2-8 0,-1 0-7 15,1 2-5-15,-1-4-4 0,0 6-2 16,-6-6-3-16,8 1-5 0,-2 0-2 15,0-4-4-15,-6 5-2 0,7-8-7 0,-1 2-16 16,-6-5-22-16,7 2-33 0,-7-7-34 16,6 1-38-16,-6-1-39 0,0-4-63 15,0-3-42-15,0 5-4 0,7-10 18 16,-7 5 27-16</inkml:trace>
  <inkml:trace contextRef="#ctx0" brushRef="#br0" timeOffset="51284.4732">14869 4400 78 0,'0'-12'276'0,"-6"2"30"0,6 3 24 16,0-1-101-16,0 1-67 0,0 3-44 16,0 0-29-16,0 4-26 0,0 0-19 15,0 4-14-15,6 3-6 0,-6 5-2 0,0-2-5 16,6 5-2-16,-6 3-1 0,7 4-1 15,-1 5 1-15,1-7-1 0,0 6 0 16,-7 3 0-16,6-2-1 0,0-2-2 16,2-2-1-16,-2-2-3 0,0 2-3 15,0-2-8-15,1-3-18 0,0-3-27 16,-7-1-37-16,6-3-44 0,1 1-63 0,-7-5-88 16,6-3-36-16,-6 0 0 0,6-1 22 15</inkml:trace>
  <inkml:trace contextRef="#ctx0" brushRef="#br0" timeOffset="51504.5498">14888 4330 224 0,'0'-14'277'16,"0"2"24"-16,0-3-42 0,7 5-90 0,0-2-55 15,-1 2-31-15,8-1-18 16,-2 3-23-16,1-3-14 0,0 8-12 0,0-5-7 16,1 5-7-16,-8 3-14 0,7 0-26 15,-6 3-36-15,-1 2-59 0,-6-2-99 16,0 4-49-16,0 0-17 0,-6 1 9 16</inkml:trace>
  <inkml:trace contextRef="#ctx0" brushRef="#br0" timeOffset="51684.6246">14928 4446 132 0,'0'8'256'15,"6"-4"35"-15,0 4-22 0,1-5-49 16,6-3-22-16,0 4-16 0,1-4-27 16,-2 0-31-16,8-4-32 0,-7 4-55 0,7 0-102 15,-8-3-153-15,2 0-96 0,-8 3-51 16,7-5-26-16,-6 5 11 0</inkml:trace>
  <inkml:trace contextRef="#ctx0" brushRef="#br0" timeOffset="80921.3291">18824 5579 137 0,'0'4'250'0,"0"-4"17"0,0 3-43 15,0-3-71-15,0 0-44 0,0 0-28 16,0 5-19-16,0-5-14 0,0 0-13 15,0 0-7-15,0 0-8 0,0 0 0 16,0 3 0-16,6-3 2 0,-6 0 6 16,8 4 6-16,-2-4 3 0,0 2 3 0,1 3 1 15,-1-5 3-15,1 3 6 16,6-3 0-16,-1 0 4 0,2 0 1 0,6 0 1 16,-1-3-5-16,-6-2-6 0,6 5-2 15,8-2-6-15,-8-5-6 0,0 2-3 16,8 2-4-16,-8-1-2 0,8 0-3 15,-8 0-4-15,0 2-1 0,8-3-5 16,-7 2-2-16,5 3-2 0,-5-4-2 16,6 4-3-16,-6 0-1 0,5 0 1 0,-5-3 1 15,0 3 1-15,-1 0 1 0,1 0 3 16,-8 0 0-16,2-4-1 0,-2 4-1 16,2 0 1-16,-8-4 0 0,1 4-2 15,-1-4 0-15,1 1-2 0,-7-1-1 16,7 1-6-16,-7-1-14 0,0-3-19 15,0-1-19-15,0 5-20 0,0-5-16 16,-7 2-10-16,0-6 0 0,1 5 4 0,-7-4 9 16,7 3 14-16,-8 0 17 0,2-1 10 15,4 1 11-15,-4 0 13 0,-1 1 11 16,6 0 9-16,0 0-1 0,-5-2 6 16,4 3 2-16,2 2 1 0,0-3 3 15,-7 4 1-15,6-6 4 0,1 6 3 0,-1 3 3 16,1-4 2-16,0 1 2 0,-2 3-1 15,2 0-1-15,6-4-3 0,-6 4-5 16,6 0-2-16,0 4 1 0,0-4 2 16,6 0 3-16,-6 3 4 0,6 1 5 15,2-1 4-15,-2 1-2 0,0 4-1 16,7-5 2-16,1 5-1 0,-2-2 2 16,2-1 2-16,-2 6 4 0,2-4 4 0,5 0 0 15,-5 4 3-15,-2 1-1 0,-6-2-3 16,8 5-1-16,-1-4-1 0,-7 4-2 15,1-1-4-15,0 5-1 0,-1-5-4 16,-6 4-2-16,6 1-4 0,-6-2-4 16,0-1-4-16,0 2-3 0,0-3-2 15,0-4-2-15,0 4-3 0,0-5-19 16,0 1-33-16,0-3-49 0,0-1-48 16,0 1-51-16,6-6-118 0,2 3-47 15,4-10 1-15,2 3 28 0,5-2 41 0</inkml:trace>
  <inkml:trace contextRef="#ctx0" brushRef="#br0" timeOffset="81729.5523">20166 5059 134 0,'0'-4'231'0,"0"0"24"16,-6 2-47-16,6 2-49 0,0-5-25 15,0 5-10-15,0-3-11 0,0 3-13 16,0 0-16-16,0-4-18 0,0 4-16 16,-6 4-13-16,6-4-8 0,0 3-6 15,-7 2 0-15,0 1 1 0,1 2 2 0,-1 3 0 16,1 0-1-16,0 3-4 0,-2 1-1 15,2 4-2-15,0 2 1 0,0 1-3 16,-1 3 5-16,7 5 2 0,-7-4 4 16,7 8 1-16,0-5 1 0,7 0 1 15,0 0-4-15,-1-3-4 0,0-1-3 16,8-4-4-16,-2 2-1 0,1-5-2 0,1 1 2 16,5-4 2-16,0-5 5 0,-5 1 7 15,5-3 10-15,1-1 12 0,-8-7 19 16,8 3 20-16,0-6 14 0,-1-1 13 15,1-3 19-15,0-1 13 0,-7 1 8 16,6-3 1-16,-6-5-8 0,1-4-12 16,-8 5-22-16,7-9-21 0,-7 5-28 0,1-7-18 15,-7 3-11-15,0-4-4 16,-7 0-4-16,1 5-8 0,-7-4-3 0,-1 2-5 16,-5 0-6-16,0 6-12 0,-1-2-7 15,-7 1-8-15,2 3-16 0,5 4-44 16,-6 0-61-16,6 0-61 0,1 4-67 15,6-1-59-15,0 5-47 0,0-5-7 0,6 8 11 16,1-3 14-16,6 3-13 16,0 0 11-16,6 0 36 0,1 0 34 0</inkml:trace>
  <inkml:trace contextRef="#ctx0" brushRef="#br0" timeOffset="82068.9378">20583 5080 59 0,'7'-2'249'16,"0"-6"23"-16,-7 4 9 16,6 1-95-16,-6-1-54 0,7 4-32 0,-7-4-22 15,6 0-18-15,0 4-15 0,2 0-12 16,-2 4 2-16,6 0 2 0,2 0 2 15,-1 3 2-15,-7 3 1 0,8 2 2 16,4-1-11-16,-4 7-7 0,-1 0-5 16,0 1-6-16,-6 2-2 0,5 6 0 15,2-2 2-15,-8 1 1 0,0 3 3 16,1-3 0-16,0-1 3 0,-7 1-4 0,0 0-4 16,0-1-7-16,0-3-24 0,-7 4-39 15,7-9-48-15,-13 3-62 0,-1-3-87 16,2-1-70-16,-1-2-22 0,-7 1 18 15,0-5 35-15</inkml:trace>
  <inkml:trace contextRef="#ctx0" brushRef="#br0" timeOffset="82488.4793">19724 5103 160 0,'6'-8'259'16,"-6"1"13"-16,0 4-40 0,6-2-93 16,-6 5-50-16,0 0-25 0,0 0-16 15,-6 5-6-15,6 5-1 0,0-2 3 16,0 6 0-16,0 2 3 0,0 1 1 16,6 9 1-16,-6-3 5 0,7 6 2 15,0 0 0-15,-1 0-5 0,0 5-6 0,7-2-5 16,-6-3-8-16,6 1-9 0,1 0-6 15,-2-1-4-15,1-3-6 0,7-1-2 16,-8-4-8-16,8-2-22 0,0-1-38 16,-1-3-54-16,7-1-76 0,0-6-100 15,1-1-48-15,-1-7-9 0,6 0 22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8E112-9311-4003-9CFA-90701091785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B126-749B-4DEC-96DF-DD84FBF0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foltz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level of </a:t>
            </a:r>
            <a:r>
              <a:rPr lang="en-US" b="1" dirty="0" smtClean="0"/>
              <a:t>statistical significance is</a:t>
            </a:r>
            <a:r>
              <a:rPr lang="en-US" dirty="0" smtClean="0"/>
              <a:t> often expressed as a </a:t>
            </a:r>
            <a:r>
              <a:rPr lang="en-US" b="1" dirty="0" smtClean="0"/>
              <a:t>p</a:t>
            </a:r>
            <a:r>
              <a:rPr lang="en-US" dirty="0" smtClean="0"/>
              <a:t>-</a:t>
            </a:r>
            <a:r>
              <a:rPr lang="en-US" b="1" dirty="0" smtClean="0"/>
              <a:t>value</a:t>
            </a:r>
            <a:r>
              <a:rPr lang="en-US" dirty="0" smtClean="0"/>
              <a:t> between 0 and 1. ... A </a:t>
            </a:r>
            <a:r>
              <a:rPr lang="en-US" b="1" dirty="0" smtClean="0"/>
              <a:t>p</a:t>
            </a:r>
            <a:r>
              <a:rPr lang="en-US" dirty="0" smtClean="0"/>
              <a:t>-</a:t>
            </a:r>
            <a:r>
              <a:rPr lang="en-US" b="1" dirty="0" smtClean="0"/>
              <a:t>value</a:t>
            </a:r>
            <a:r>
              <a:rPr lang="en-US" dirty="0" smtClean="0"/>
              <a:t> less than 0.05 (typically ≤ 0.05) </a:t>
            </a:r>
            <a:r>
              <a:rPr lang="en-US" b="1" dirty="0" smtClean="0"/>
              <a:t>is statistically significant</a:t>
            </a:r>
            <a:r>
              <a:rPr lang="en-US" dirty="0" smtClean="0"/>
              <a:t>. It indicates strong evidence against the null hypothesis, as there </a:t>
            </a:r>
            <a:r>
              <a:rPr lang="en-US" b="1" dirty="0" smtClean="0"/>
              <a:t>is</a:t>
            </a:r>
            <a:r>
              <a:rPr lang="en-US" dirty="0" smtClean="0"/>
              <a:t> less than a 5% probability the null </a:t>
            </a:r>
            <a:r>
              <a:rPr lang="en-US" b="1" dirty="0" smtClean="0"/>
              <a:t>is</a:t>
            </a:r>
            <a:r>
              <a:rPr lang="en-US" dirty="0" smtClean="0"/>
              <a:t> correct (and the results </a:t>
            </a:r>
            <a:r>
              <a:rPr lang="en-US" b="1" dirty="0" smtClean="0"/>
              <a:t>are</a:t>
            </a:r>
            <a:r>
              <a:rPr lang="en-US" dirty="0" smtClean="0"/>
              <a:t> random).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4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14DC-575B-4209-9861-275F37ADC8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6B83-975B-4EBA-B3B2-B92EE7353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knowledge/other/adjusted-r-square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817418"/>
            <a:ext cx="10515600" cy="55279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621" y="2665613"/>
            <a:ext cx="9376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Multiple Linear Regression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38200" y="294360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074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MLR Considerations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3611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More independent variables do not mean better model performance.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Sometimes, it can worsen things (</a:t>
            </a:r>
            <a:r>
              <a:rPr lang="en-US" sz="2800" b="1" dirty="0" smtClean="0">
                <a:latin typeface="Calibri"/>
                <a:cs typeface="Calibri"/>
              </a:rPr>
              <a:t>Overfitting!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The many independent variables do not only have relationship with the dependent variables. They can also be related to each other.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This is called </a:t>
            </a:r>
            <a:r>
              <a:rPr lang="en-US" sz="2800" b="1" dirty="0" smtClean="0">
                <a:latin typeface="Calibri"/>
                <a:cs typeface="Calibri"/>
              </a:rPr>
              <a:t>multicollinearity.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We don’t not want multicollinearity.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Also, we want all the independent variables to contribute to the dependent variable. If any does not, get rid of it!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8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Why is Multicollinearity bad?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449610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Regression coefficients are used </a:t>
            </a:r>
            <a:r>
              <a:rPr lang="en-US" sz="2800" dirty="0"/>
              <a:t>to assess the relative influence of independent </a:t>
            </a:r>
            <a:r>
              <a:rPr lang="en-US" sz="2800" dirty="0" smtClean="0"/>
              <a:t>variables.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This kind of analysis makes sense when multicollinearity is </a:t>
            </a:r>
            <a:r>
              <a:rPr lang="en-US" sz="2800" dirty="0" smtClean="0"/>
              <a:t>small.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When one independent variable is </a:t>
            </a:r>
            <a:r>
              <a:rPr lang="en-US" sz="2800" i="1" dirty="0"/>
              <a:t>highly</a:t>
            </a:r>
            <a:r>
              <a:rPr lang="en-US" sz="2800" dirty="0"/>
              <a:t> correlated with another independent variable </a:t>
            </a:r>
            <a:r>
              <a:rPr lang="en-US" sz="2800" dirty="0" smtClean="0"/>
              <a:t>the contribution </a:t>
            </a:r>
            <a:r>
              <a:rPr lang="en-US" sz="2800" dirty="0"/>
              <a:t>of that independent variable is influenced by other independent </a:t>
            </a:r>
            <a:r>
              <a:rPr lang="en-US" sz="2800" dirty="0" smtClean="0"/>
              <a:t>variables.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As a result, </a:t>
            </a:r>
            <a:r>
              <a:rPr lang="en-US" sz="2800" b="1" dirty="0" smtClean="0"/>
              <a:t>estimates </a:t>
            </a:r>
            <a:r>
              <a:rPr lang="en-US" sz="2800" b="1" dirty="0"/>
              <a:t>for regression coefficients can be </a:t>
            </a:r>
            <a:r>
              <a:rPr lang="en-US" sz="2800" b="1" dirty="0" smtClean="0"/>
              <a:t>unreliable.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6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Steps to Perform MLR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403443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Decide on potential dependent variable and independent variables.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Collect data on variables.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Find relationship of each independent variable with the dependent variable (through correlation/scatter plot)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Find relationship between all independent variables (check for multicollinearity). 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Use the best fitting model to make predictions about the dependent variable.</a:t>
            </a: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2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VIF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for Multicollinearity Detection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554" y="1599213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272638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When there are many independent variables, finding relationship for all of them with others is difficult. 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Variance inflation factor can be used instead.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07" y="3037364"/>
            <a:ext cx="5324272" cy="1724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825720" y="3047400"/>
              <a:ext cx="6472080" cy="236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0680" y="3044520"/>
                <a:ext cx="6479640" cy="23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73400" y="3160080"/>
              <a:ext cx="2655720" cy="2004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880" y="3153600"/>
                <a:ext cx="2661120" cy="20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8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VIF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Calculation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554" y="1599213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3149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The </a:t>
            </a:r>
            <a:r>
              <a:rPr lang="en-US" sz="2800" dirty="0"/>
              <a:t>dependent variable is removed from the picture. </a:t>
            </a:r>
            <a:endParaRPr lang="en-US" sz="2800" dirty="0" smtClean="0"/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Each </a:t>
            </a:r>
            <a:r>
              <a:rPr lang="en-US" sz="2800" dirty="0"/>
              <a:t>independent variable is regressed against all other independent </a:t>
            </a:r>
            <a:r>
              <a:rPr lang="en-US" sz="2800" dirty="0" smtClean="0"/>
              <a:t>variables.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The resultant R² value is used to represent VIF mathematically as shown in the following equation</a:t>
            </a:r>
            <a:endParaRPr lang="en-US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93" y="4076573"/>
            <a:ext cx="5324272" cy="1724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116360" y="3559680"/>
              <a:ext cx="9927720" cy="233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0960" y="3555720"/>
                <a:ext cx="9935640" cy="23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5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VIF Interpretation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554" y="1599213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13798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49" y="2245544"/>
            <a:ext cx="4428101" cy="2272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5706" y="4902410"/>
            <a:ext cx="794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Drop the variable with high VIF!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010520" y="1453320"/>
              <a:ext cx="10301040" cy="420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880" y="1447920"/>
                <a:ext cx="10312200" cy="42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079800" y="1433160"/>
              <a:ext cx="7621560" cy="4233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6200" y="1424880"/>
                <a:ext cx="7627680" cy="42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5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Task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57" y="2416057"/>
            <a:ext cx="8446085" cy="3436103"/>
          </a:xfrm>
          <a:prstGeom prst="rect">
            <a:avLst/>
          </a:prstGeom>
        </p:spPr>
      </p:pic>
      <p:sp>
        <p:nvSpPr>
          <p:cNvPr id="14" name="object 3"/>
          <p:cNvSpPr txBox="1"/>
          <p:nvPr/>
        </p:nvSpPr>
        <p:spPr>
          <a:xfrm>
            <a:off x="838200" y="1555612"/>
            <a:ext cx="10515600" cy="13798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Perform step 3,4 given on slide 36 for this data.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Adjusted R</a:t>
            </a:r>
            <a:r>
              <a:rPr lang="en-US" kern="0" spc="-5" baseline="30000" dirty="0" smtClean="0"/>
              <a:t>2</a:t>
            </a:r>
            <a:endParaRPr kumimoji="0" lang="en-US" sz="2800" b="1" i="0" u="none" strike="noStrike" kern="0" cap="none" spc="-5" normalizeH="0" baseline="3000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838200" y="1555612"/>
            <a:ext cx="10515600" cy="18415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Explore what an adjusted 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cs typeface="Calibri"/>
              </a:rPr>
              <a:t>One simple explanation here</a:t>
            </a:r>
          </a:p>
          <a:p>
            <a:pPr marL="12065" marR="5080" algn="ctr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dirty="0" smtClean="0">
                <a:cs typeface="Calibri"/>
                <a:hlinkClick r:id="rId4"/>
              </a:rPr>
              <a:t>Adjusted R-Square</a:t>
            </a: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5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Multiple Linear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180305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spc="-10" dirty="0" smtClean="0">
                <a:solidFill>
                  <a:srgbClr val="222222"/>
                </a:solidFill>
                <a:latin typeface="Calibri"/>
                <a:cs typeface="Calibri"/>
              </a:rPr>
              <a:t>Extension of SLR.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There are many independent variables (also called the explanatory variables) and one dependent variable (response variable)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The price of house depends on many factors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879" y="3475921"/>
            <a:ext cx="80962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MLR Equation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172" y="3358670"/>
            <a:ext cx="5372038" cy="1451004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838200" y="1555612"/>
            <a:ext cx="10515600" cy="226472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The multiple regression equation is interpreted as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For every one unit increase in x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, y is increased by b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 amount when all other variables are kept constant. 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We are to find the coefficients b</a:t>
            </a:r>
            <a:r>
              <a:rPr lang="en-US" sz="2800" baseline="-25000" dirty="0" smtClean="0">
                <a:latin typeface="Calibri"/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,b</a:t>
            </a:r>
            <a:r>
              <a:rPr lang="en-US" sz="2800" baseline="-25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,b</a:t>
            </a:r>
            <a:r>
              <a:rPr lang="en-US" sz="2800" baseline="-25000" dirty="0" smtClean="0">
                <a:latin typeface="Calibri"/>
                <a:cs typeface="Calibri"/>
              </a:rPr>
              <a:t>3</a:t>
            </a:r>
            <a:r>
              <a:rPr lang="en-US" sz="2800" dirty="0" smtClean="0">
                <a:latin typeface="Calibri"/>
                <a:cs typeface="Calibri"/>
              </a:rPr>
              <a:t> etc.</a:t>
            </a:r>
            <a:endParaRPr lang="en-US" sz="2800" dirty="0">
              <a:latin typeface="Calibri"/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8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>
              <a:spcBef>
                <a:spcPts val="1435"/>
              </a:spcBef>
              <a:defRPr/>
            </a:pPr>
            <a:r>
              <a:rPr lang="en-US" kern="0" spc="-5" dirty="0"/>
              <a:t>Elements Of A Multiple Regression Equation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434221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/>
                <a:cs typeface="Calibri"/>
              </a:rPr>
              <a:t>Y=a + b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 + b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 + b</a:t>
            </a:r>
            <a:r>
              <a:rPr lang="en-US" sz="2800" baseline="-25000" dirty="0">
                <a:latin typeface="Calibri"/>
                <a:cs typeface="Calibri"/>
              </a:rPr>
              <a:t>3</a:t>
            </a:r>
            <a:r>
              <a:rPr lang="en-US" sz="2800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/>
                <a:cs typeface="Calibri"/>
              </a:rPr>
              <a:t>Y is the value of the Dependent variable (Y), what is being predicted or explained.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/>
                <a:cs typeface="Calibri"/>
              </a:rPr>
              <a:t>a </a:t>
            </a:r>
            <a:r>
              <a:rPr lang="en-US" sz="2800" dirty="0" smtClean="0">
                <a:latin typeface="Calibri"/>
                <a:cs typeface="Calibri"/>
              </a:rPr>
              <a:t>= constant </a:t>
            </a:r>
            <a:r>
              <a:rPr lang="en-US" sz="2800" dirty="0">
                <a:latin typeface="Calibri"/>
                <a:cs typeface="Calibri"/>
              </a:rPr>
              <a:t>or intercept.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b</a:t>
            </a:r>
            <a:r>
              <a:rPr lang="en-US" sz="2800" baseline="-25000" dirty="0"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smtClean="0">
                <a:latin typeface="Calibri"/>
                <a:cs typeface="Calibri"/>
              </a:rPr>
              <a:t>= Slope </a:t>
            </a:r>
            <a:r>
              <a:rPr lang="en-US" sz="2800" dirty="0">
                <a:latin typeface="Calibri"/>
                <a:cs typeface="Calibri"/>
              </a:rPr>
              <a:t>(Beta coefficient) for </a:t>
            </a:r>
            <a:r>
              <a:rPr lang="en-US" sz="2800" dirty="0">
                <a:cs typeface="Calibri"/>
              </a:rPr>
              <a:t>X</a:t>
            </a:r>
            <a:r>
              <a:rPr lang="en-US" sz="2800" baseline="-25000" dirty="0">
                <a:cs typeface="Calibri"/>
              </a:rPr>
              <a:t>1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X</a:t>
            </a:r>
            <a:r>
              <a:rPr lang="en-US" sz="2800" baseline="-25000" dirty="0">
                <a:cs typeface="Calibri"/>
              </a:rPr>
              <a:t>1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smtClean="0">
                <a:latin typeface="Calibri"/>
                <a:cs typeface="Calibri"/>
              </a:rPr>
              <a:t>= First </a:t>
            </a:r>
            <a:r>
              <a:rPr lang="en-US" sz="2800" dirty="0">
                <a:latin typeface="Calibri"/>
                <a:cs typeface="Calibri"/>
              </a:rPr>
              <a:t>independent variable that is explaining the variance in 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b</a:t>
            </a:r>
            <a:r>
              <a:rPr lang="en-US" sz="2800" baseline="-25000" dirty="0"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smtClean="0">
                <a:latin typeface="Calibri"/>
                <a:cs typeface="Calibri"/>
              </a:rPr>
              <a:t>= Slope </a:t>
            </a:r>
            <a:r>
              <a:rPr lang="en-US" sz="2800" dirty="0">
                <a:latin typeface="Calibri"/>
                <a:cs typeface="Calibri"/>
              </a:rPr>
              <a:t>(Beta coefficient) for </a:t>
            </a:r>
            <a:r>
              <a:rPr lang="en-US" sz="2800" dirty="0">
                <a:cs typeface="Calibri"/>
              </a:rPr>
              <a:t>X</a:t>
            </a:r>
            <a:r>
              <a:rPr lang="en-US" sz="2800" baseline="-25000" dirty="0"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X</a:t>
            </a:r>
            <a:r>
              <a:rPr lang="en-US" sz="2800" baseline="-25000" dirty="0"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smtClean="0">
                <a:latin typeface="Calibri"/>
                <a:cs typeface="Calibri"/>
              </a:rPr>
              <a:t>= Second </a:t>
            </a:r>
            <a:r>
              <a:rPr lang="en-US" sz="2800" dirty="0">
                <a:latin typeface="Calibri"/>
                <a:cs typeface="Calibri"/>
              </a:rPr>
              <a:t>independent variable that is explaining the variance in 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cs typeface="Calibri"/>
              </a:rPr>
              <a:t>b</a:t>
            </a:r>
            <a:r>
              <a:rPr lang="en-US" sz="2800" baseline="-25000" dirty="0">
                <a:cs typeface="Calibri"/>
              </a:rPr>
              <a:t>3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smtClean="0">
                <a:latin typeface="Calibri"/>
                <a:cs typeface="Calibri"/>
              </a:rPr>
              <a:t>= Slope </a:t>
            </a:r>
            <a:r>
              <a:rPr lang="en-US" sz="2800" dirty="0">
                <a:latin typeface="Calibri"/>
                <a:cs typeface="Calibri"/>
              </a:rPr>
              <a:t>(Beta coefficient) for </a:t>
            </a:r>
            <a:r>
              <a:rPr lang="en-US" sz="2800" dirty="0">
                <a:cs typeface="Calibri"/>
              </a:rPr>
              <a:t>X</a:t>
            </a:r>
            <a:r>
              <a:rPr lang="en-US" sz="2800" baseline="-25000" dirty="0">
                <a:cs typeface="Calibri"/>
              </a:rPr>
              <a:t>3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X</a:t>
            </a:r>
            <a:r>
              <a:rPr lang="en-US" sz="2800" baseline="-25000" dirty="0" smtClean="0">
                <a:latin typeface="Calibri"/>
                <a:cs typeface="Calibri"/>
              </a:rPr>
              <a:t>3</a:t>
            </a:r>
            <a:r>
              <a:rPr lang="en-US" sz="2800" dirty="0" smtClean="0">
                <a:latin typeface="Calibri"/>
                <a:cs typeface="Calibri"/>
              </a:rPr>
              <a:t>= Third independent variable that is explaining the variance in Y.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92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63600" y="1533034"/>
            <a:ext cx="10515600" cy="56348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Department of Highway Safety wants to understand the influence of various factors on the number of annual highway fatalities.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hypothesis: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annual fatalities is not affected by total population, days of snow, or average MPH on highways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i="0" dirty="0" smtClean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 Hypothesis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Number of annual fatalities is affected by total population, days of snow, and average MPH on highways.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Dependent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is the number of traffic fatalities in a state in a given year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Independent variable: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state's total population;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number of days it snowed;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average speed drivers were driving at for that year.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4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911BF-9CAB-451F-86B5-9D9D68A3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72" y="149905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Equation: Y = 1.4 + .00029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+ 2.4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+ 10.3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Predicted value of Y:  If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=3,000,000,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=2, and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=65,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= 1.4 + .00029 (3,000,0000) + 2.4 (2) + 10.3 (65) = 1545.7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a=1.4, This is the number of traffic fatalities that would be expected if all three independent variables were equal to zero (no population, no days snowed, and zero average speed).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97462177-5AA4-4EF1-857F-9E069B67ADFF}"/>
              </a:ext>
            </a:extLst>
          </p:cNvPr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572A36-582C-4CDD-90CD-C0964DB6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xmlns="" id="{1D5C5259-F857-46A3-A721-E35301254769}"/>
              </a:ext>
            </a:extLst>
          </p:cNvPr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106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173805"/>
            <a:ext cx="10515600" cy="34804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algn="just"/>
            <a:endParaRPr lang="en-US" sz="2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=.00029, If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remain the same, this indicates that for each extra person in the population, the number of yearly traffic fatalities increases by .00029.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=2.4, If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remain the same, this indicates that for each extra day of snow, Y increases by 2.4 additional traffic fatalities.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10.3, If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X</a:t>
            </a:r>
            <a:r>
              <a:rPr lang="en-US" sz="2800" b="0" i="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remain the same, this indicates that for each mph increase in average speed, Y increases by 10.3 traffic fatalities.</a:t>
            </a:r>
            <a:endParaRPr lang="aa-ET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 smtClean="0"/>
              <a:t>Significance of Correlation Coefficients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bject 3"/>
          <p:cNvSpPr txBox="1"/>
          <p:nvPr/>
        </p:nvSpPr>
        <p:spPr>
          <a:xfrm>
            <a:off x="838200" y="1555612"/>
            <a:ext cx="10515600" cy="449610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cs typeface="Calibri"/>
              </a:rPr>
              <a:t>b</a:t>
            </a:r>
            <a:r>
              <a:rPr lang="en-US" sz="2800" baseline="-25000" dirty="0">
                <a:cs typeface="Calibri"/>
              </a:rPr>
              <a:t>1</a:t>
            </a:r>
            <a:r>
              <a:rPr lang="en-US" sz="2800" dirty="0">
                <a:cs typeface="Calibri"/>
              </a:rPr>
              <a:t>,b</a:t>
            </a:r>
            <a:r>
              <a:rPr lang="en-US" sz="2800" baseline="-25000" dirty="0">
                <a:cs typeface="Calibri"/>
              </a:rPr>
              <a:t>2</a:t>
            </a:r>
            <a:r>
              <a:rPr lang="en-US" sz="2800" dirty="0">
                <a:cs typeface="Calibri"/>
              </a:rPr>
              <a:t>,b</a:t>
            </a:r>
            <a:r>
              <a:rPr lang="en-US" sz="2800" baseline="-25000" dirty="0">
                <a:cs typeface="Calibri"/>
              </a:rPr>
              <a:t>3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are the estimates of actual values since we are working with sample data.</a:t>
            </a:r>
            <a:endParaRPr lang="en-US" sz="2800" b="1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cs typeface="Calibri"/>
              </a:rPr>
              <a:t>Being an estimate, you cannot be sure that your estimate of b</a:t>
            </a:r>
            <a:r>
              <a:rPr lang="en-US" sz="2800" baseline="-25000" dirty="0">
                <a:cs typeface="Calibri"/>
              </a:rPr>
              <a:t>1</a:t>
            </a:r>
            <a:r>
              <a:rPr lang="en-US" sz="2800" dirty="0">
                <a:cs typeface="Calibri"/>
              </a:rPr>
              <a:t> is the true value of the effect of X</a:t>
            </a:r>
            <a:r>
              <a:rPr lang="en-US" sz="2800" baseline="-25000" dirty="0">
                <a:cs typeface="Calibri"/>
              </a:rPr>
              <a:t>1</a:t>
            </a:r>
            <a:r>
              <a:rPr lang="en-US" sz="2800" dirty="0">
                <a:cs typeface="Calibri"/>
              </a:rPr>
              <a:t> on Y</a:t>
            </a:r>
            <a:r>
              <a:rPr lang="en-US" sz="2800" dirty="0" smtClean="0">
                <a:cs typeface="Calibri"/>
              </a:rPr>
              <a:t>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We Need </a:t>
            </a:r>
            <a:r>
              <a:rPr lang="en-US" sz="2800" dirty="0"/>
              <a:t>something more to know how accurate </a:t>
            </a:r>
            <a:r>
              <a:rPr lang="en-US" sz="2800" dirty="0" smtClean="0"/>
              <a:t>our estimate is.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cs typeface="Calibri"/>
              </a:rPr>
              <a:t>This measure is called </a:t>
            </a:r>
            <a:r>
              <a:rPr lang="en-US" sz="2800" b="1" dirty="0" smtClean="0">
                <a:cs typeface="Calibri"/>
              </a:rPr>
              <a:t>p-value.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cs typeface="Calibri"/>
              </a:rPr>
              <a:t>If p&lt;0.05, we say our </a:t>
            </a:r>
            <a:r>
              <a:rPr lang="en-US" sz="2800" dirty="0" smtClean="0">
                <a:cs typeface="Calibri"/>
              </a:rPr>
              <a:t>coefficients </a:t>
            </a:r>
            <a:r>
              <a:rPr lang="en-US" sz="2800" dirty="0">
                <a:cs typeface="Calibri"/>
              </a:rPr>
              <a:t>are significant (or that we have actually found an effect)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7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Standardized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 smtClean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 smtClean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 smtClean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55612"/>
            <a:ext cx="10515600" cy="22262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Sometimes, when variables are on different scales, we can standardize them before regression analysis.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latin typeface="Calibri"/>
                <a:cs typeface="Calibri"/>
              </a:rPr>
              <a:t>This can be done using the z-scores.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Especially helpful in trying to find out the 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“weight”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of each variable when doing multiple linear regression.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44583" y="4301583"/>
            <a:ext cx="10515600" cy="9182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69265" marR="5080" lvl="1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825</Words>
  <Application>Microsoft Office PowerPoint</Application>
  <PresentationFormat>Widescreen</PresentationFormat>
  <Paragraphs>127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Gothic</vt:lpstr>
      <vt:lpstr>Arial</vt:lpstr>
      <vt:lpstr>Calibri</vt:lpstr>
      <vt:lpstr>Calibri Light</vt:lpstr>
      <vt:lpstr>Gill Sans MT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Dell</cp:lastModifiedBy>
  <cp:revision>14</cp:revision>
  <dcterms:created xsi:type="dcterms:W3CDTF">2021-01-29T15:14:41Z</dcterms:created>
  <dcterms:modified xsi:type="dcterms:W3CDTF">2021-10-15T03:29:59Z</dcterms:modified>
</cp:coreProperties>
</file>