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notesSlides/notesSlide15.xml" ContentType="application/vnd.openxmlformats-officedocument.presentationml.notesSlide+xml"/>
  <Override PartName="/ppt/ink/ink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3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4.xml" ContentType="application/inkml+xml"/>
  <Override PartName="/ppt/notesSlides/notesSlide21.xml" ContentType="application/vnd.openxmlformats-officedocument.presentationml.notesSlide+xml"/>
  <Override PartName="/ppt/ink/ink5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96" r:id="rId3"/>
    <p:sldId id="297" r:id="rId4"/>
    <p:sldId id="310" r:id="rId5"/>
    <p:sldId id="311" r:id="rId6"/>
    <p:sldId id="298" r:id="rId7"/>
    <p:sldId id="300" r:id="rId8"/>
    <p:sldId id="301" r:id="rId9"/>
    <p:sldId id="302" r:id="rId10"/>
    <p:sldId id="303" r:id="rId11"/>
    <p:sldId id="309" r:id="rId12"/>
    <p:sldId id="304" r:id="rId13"/>
    <p:sldId id="312" r:id="rId14"/>
    <p:sldId id="305" r:id="rId15"/>
    <p:sldId id="313" r:id="rId16"/>
    <p:sldId id="324" r:id="rId17"/>
    <p:sldId id="314" r:id="rId18"/>
    <p:sldId id="306" r:id="rId19"/>
    <p:sldId id="315" r:id="rId20"/>
    <p:sldId id="316" r:id="rId21"/>
    <p:sldId id="317" r:id="rId22"/>
    <p:sldId id="322" r:id="rId23"/>
    <p:sldId id="318" r:id="rId24"/>
    <p:sldId id="31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562" autoAdjust="0"/>
  </p:normalViewPr>
  <p:slideViewPr>
    <p:cSldViewPr snapToGrid="0">
      <p:cViewPr varScale="1">
        <p:scale>
          <a:sx n="59" d="100"/>
          <a:sy n="59" d="100"/>
        </p:scale>
        <p:origin x="11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2-15T06:34:04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10718 13060 90 0,'0'0'160'0,"0"0"-20"16,0 0-16-16,0 0-21 0,7 0-17 15,-7 0-13-15,0 0-7 0,7 3-7 16,-7-3-8-16,0 0-1 0,0 0-6 16,0-3-4-16,0 3-2 0,0 0 1 0,0 0 7 15,6 0 8-15,-6 0 5 0,0-5 5 16,0 5 1-16,0 0-4 0,0 0-5 16,0-2-4-16,6-2-4 0,-6 1-3 15,0-2-1-15,7 2 1 0,-7-5 1 16,6 4-4-16,-6-3-5 0,0 4-7 15,0-4-7-15,7 3-5 0,-7 0-8 0,0 0 6 16,0 1-6-16,0-4-4 0,0 3-2 16,0 1-1-16,0-5 2 0,0 1-11 15,0-1 5-15,0-3 2 0,7 4 3 16,-7-4-1-16,0 0 0 0,6-1 0 16,-6-2 1-16,0 3-2 0,0 0 0 15,0 1 1-15,0-5 1 0,0 4 0 0,0-1-2 16,0-2 1-16,6-1-1 0,-6 5 0 15,0-5 2-15,0 0 5 0,0 1 4 16,0 2 4-16,0 1 4 0,7-4 3 16,-7 9-1-16,0-5-1 0,-7-1-5 15,7 5-3-15,0 0-2 0,-6 0-1 16,6-1-1-16,-6 0 1 0,6 6 0 0,-7-3 0 16,0 3 1-16,1-2-1 15,-1 0 0-15,-5 4-3 0,5 0 0 0,-6 0-1 16,-1 0 1-16,2 4-2 0,-1 0 1 15,0-2-1-15,0 5 1 0,-1 1-1 16,2 4-2-16,-2-2 1 0,1 1-1 16,1 0-1-16,-2 0-1 0,2 1 0 15,4 2 0-15,-4-3-1 0,-1 3 0 16,6-3 0-16,1 5 0 0,-7-7 1 16,7 3-2-16,-2 3-1 0,2-5-1 0,0 2 0 15,-1-1 0-15,0 4-1 0,7-5 1 16,-6 1 2-16,6 0 0 0,0 1-1 15,-6-2 0-15,6 2 0 0,6-5 4 16,-6 3 0-16,0 2 3 0,6-1-5 16,-6-4 7-16,7 1 7 0,0-1 2 15,-1 0 6-15,0 0 5 0,8 1 8 0,-8-1 2 16,7-4 0-16,-6 2 1 0,6 1-3 16,-1-2-1-16,2 0-1 0,-1-1-4 15,0 2-4-15,6-2-4 16,-5 1 0-16,6-2-2 0,-1 3-2 0,-6-2 1 15,6 6 3-15,1-6 1 0,0 4 2 16,-8-3-1-16,8 3-2 0,-7 1 0 16,0-1-5-16,0 0-1 0,0 4-2 15,0-4-1-15,-6 5 0 0,5-2 0 0,-4 5 0 16,-2-4 1-16,0 4-2 0,0-4 0 16,-6 4 0-16,7-1-1 0,-7 1-1 15,0-5-3-15,0 5 1 0,-7 0-1 16,7-1-1-16,-6 1-1 0,6 4-2 15,-6-5 1-15,0 1 0 0,-8-1-2 16,8 1-1-16,-7 4-1 0,-1-5 0 0,8 1 0 16,-7-5 1-16,0 6 0 0,0-6 3 15,0-2 3-15,0 3 2 0,0-3 5 16,0-2 7-16,-1-2 13 0,8 0 12 16,-7-1 13-16,7-3 10 0,-7 0 6 15,0-3 3-15,7-1-6 0,-8 0-6 16,1-2-8-16,6-2-9 0,-6-7-3 15,1 4-4-15,5-4-1 0,-6-3-5 16,7 0-2-16,-2-1 3 0,2-3-8 16,0-3-7-16,-1 2-5 0,1-2-4 0,6-1-3 15,0 1-9-15,0-1 0 0,0 1-1 16,6 2-3-16,1 1 0 0,-1-3 0 16,8 6 1-16,-8-2 0 0,7 2 2 15,-6 4-3-15,5-2-25 0,1 1-66 16,-6 5-115-16,6-3-135 0,1 3-133 15,-2 0-141-15,1 4-56 0,0-4 27 0,-6 3 89 16,-1 2 123-16</inkml:trace>
  <inkml:trace contextRef="#ctx0" brushRef="#br0" timeOffset="3007.5011">10523 14422 163 0,'-7'0'211'16,"7"0"-17"-16,0 0-47 0,-6 0-46 15,6 0-23-15,0 0-12 0,-7 0-6 16,7 4 0-16,0-4-1 0,-6 0 2 16,6 0 3-16,0 0 7 0,-6 0 4 0,6 0 3 15,0 0 6-15,-8 0 3 0,8 0 5 16,0 0 2-16,0 0 6 0,0 0-3 15,0 0-5-15,0-4-10 0,0 2-17 16,8-3-12-16,-2 2-19 0,7-5-14 16,0 1-9-16,6 0-7 0,1-4-5 15,6 4-3-15,0-1-2 0,1 1 1 16,-2 0 3-16,1 2 2 0,0 2 6 0,-6-1 3 16,6 4 3-16,-13 0 1 0,7 0 1 15,-14 4-1-15,7 4-1 0,-6-5 0 16,-1 8-1-16,-6 0-3 0,0 0 0 15,-6 0-3-15,-1 4-2 0,-6-1-3 16,7 1 0-16,-8 1-2 0,8-7-1 16,0 7 2-16,-1-3-1 0,-6-1 0 0,6-1 0 15,7 0 2-15,-6 1 0 0,6-6 0 16,0 2 2-16,0-1 2 0,6 1 9 16,1-6 5-16,-1 3 10 0,8-2 8 15,-2 4 8-15,2-3 6 0,5-4 0 16,1 4-6-16,0 0 1 0,-2 4-4 0,2-6-3 15,0 3-3-15,-1 1-4 16,-5-2 2-16,5 4-5 0,-6 3-1 0,0-4-1 16,0 4 2-16,0 0-1 0,-7 0 0 15,1 4 1-15,-7-1 0 0,7 1-1 16,-14-1-1-16,7 2-2 0,-7-2-1 16,-5 1 0-16,-2-1-1 0,2 1-1 15,-2-1 1-15,-5 1-3 0,-1-4 1 16,1 4 1-16,-1-4-1 0,-6-1 2 15,6-2-1-15,1 0 8 0,-1-2 9 16,1-1 11-16,-7-2 7 0,6 1 6 0,1-4 1 16,0 0-5-16,-1-4-11 0,-6 1-10 15,7-2-9-15,-1-1-5 0,0-2-4 16,1 0-6-16,-1-2-1 0,0-1-5 16,1-1-3-16,-1 2-3 0,0-5-3 15,8 4-4-15,-2-3-9 0,-5 3-37 0,13-4-59 16,-8 4-75-16,8-3-81 15,6-2-84-15,0 2-73 0,6-1-114 0,1 1-21 16,6-5 34-16,6 4 61 0,1-4 75 16</inkml:trace>
  <inkml:trace contextRef="#ctx0" brushRef="#br0" timeOffset="3717.1745">11435 14654 162 0,'-13'-4'228'0,"0"4"10"0,7-5-76 16,-8 5-54-16,2-2-31 0,5 2-13 16,-6 0-8-16,6 0 1 0,1 0-1 15,-7 0 0-15,6 0 2 0,1 2 0 0,0-2-3 16,-2 0-2-16,8 0 1 0,0 5 0 16,-6-5 2-16,6 0 9 0,6 0 12 15,2 0 8-15,4 0 6 0,1 0 1 16,7 0 0-16,6 0-9 0,0-5-11 15,7 3-15-15,5-2-9 0,1 1-8 16,-5 3-9-16,5 0-6 0,-13 0-5 16,6 0-3-16,-5 3-5 0,-9 1-11 15,9-2-26-15,-7 3-35 0,-2-5-38 16,-4 4-41-16,6-4-41 0,-7 0-27 0,-1 0-7 16,2-4 7-16,-2-3 10 0,-5 0-7 15,0-1-28-15,-1 0-10 0,1-3 5 16,-1 1 15-16</inkml:trace>
  <inkml:trace contextRef="#ctx0" brushRef="#br0" timeOffset="3945.6263">11760 14488 30 0,'-12'-3'252'0,"6"3"14"16,-8-3 12-16,8 3-84 0,6 3-61 15,0 0-29-15,0 2-14 0,0 2 1 16,0 4 1-16,6 0-2 0,1 3-2 15,0 1-4-15,-1 4 0 0,6-2 1 16,-4 3-2-16,-2-3-4 0,7 4-5 0,-13 2-9 16,7 0-14-16,-7-2-12 0,0 1-13 15,-7 4-12-15,0-4-36 0,1 0-66 16,0 0-86-16,-2-4-144 0,-4 0-77 16,6-7-37-16,-1 3 8 0,7-5 49 15</inkml:trace>
  <inkml:trace contextRef="#ctx0" brushRef="#br0" timeOffset="5051.978">12308 14316 165 0,'0'0'238'0,"-7"0"11"0,7 0-57 0,-6 0-66 15,6 4-34-15,0 4-16 0,0-1-7 16,0 3-1-16,0 6-4 0,0-2-3 16,6 4-4-16,-6 4-3 0,7 0-6 15,0 0-9-15,-1 4-8 0,-6 0-8 16,7-1-2-16,-1 1-5 0,1-1-3 0,0 2-2 15,-1-2 1-15,0-3-1 16,-6 0-4-16,6-4 0 0,2 1-2 0,-8-2-1 16,6-5-1-16,-6 3 0 0,6-8 0 15,-6 0-1-15,0 1 2 0,7-5 0 16,-7-3 1-16,0 0-2 0,0-3 0 16,-7-5-3-16,7 1-3 0,0-4-1 15,0-8-4-15,7 1-2 0,-7-4 3 16,0 0 2-16,6-7 4 0,-6-1 2 0,7-3 3 15,0 1 5-15,-7-1-2 16,6-1 1-16,-6-3-4 0,6 6-3 0,1-3 0 16,-7 5-1-16,7 0 0 0,-1 2 4 15,-6 2 5-15,6 7 5 0,1 0 3 16,0 3 1-16,-1-1 2 0,1 10-3 16,-1-2-2-16,0 8-2 0,8 0 2 0,-8 5 5 15,8 2 1-15,-2 3 5 0,1 5 3 16,0 4 1-16,0 2-3 0,7 1-5 15,-7 8-4-15,7-1-7 0,-8 4-6 16,2 3-6-16,-2-1-5 0,2-4 3 16,-1 3 2-16,-7-5 2 0,7 0 2 15,-6-2 3-15,5-6 2 0,-4-4-1 0,-2-1 0 16,-6-1-4-16,6-4 2 0,1 0-1 16,-1-8 0-16,1 1-3 0,-1-4 0 15,1 0-1-15,-1-4-1 0,1-4-2 16,0-2-3-16,-1-5 3 0,7-3 3 15,-6-4 4-15,-1-4 3 0,7-4 2 16,-7-1 4-16,1 1-1 0,0-7 0 16,-1 4 3-16,-6-4 13 0,6 5 10 15,-6 2 12-15,8 4 9 0,-8 1 6 16,6 6-2-16,-6 1-8 0,0 7-13 0,6 0-12 16,-6 4-10-16,6 3-8 0,-6 0-6 15,7 8-3-15,0 4-1 0,-1 3 0 16,1 0-1-16,-1 7-1 0,0 4-1 15,8 3-1-15,-8 4-3 0,0 5-2 16,2-1-4-16,-2 4-4 0,0-1-18 16,1 1-38-16,-1-1-49 0,1-3-61 0,6-4-77 15,-7-4-117-15,8-2-47 0,5 0 4 16,-6-9 34-16,6 1 54 0</inkml:trace>
  <inkml:trace contextRef="#ctx0" brushRef="#br0" timeOffset="5471.4869">13364 14591 203 0,'6'-21'247'0,"1"-6"21"0,-7 2-73 16,-7 0-57-16,1-2-27 0,-1 6-13 15,-5-2-8-15,-2 2-2 0,1 6-5 16,-6 1-5-16,6 3-7 0,-7 3-8 0,7 5-12 16,0 3-12-16,-6 3-11 0,5 5-7 15,8 3-7-15,-8 3-5 0,8 4-3 16,-6 0-5-16,12 5-2 0,-7 2-2 15,14-2-2-15,-7-2-1 0,6 1-1 16,6-3 2-16,-4-2 0 0,4-5-1 16,2-1 2-16,5-4-1 0,-6-2-2 15,0-5 3-15,7-5 2 0,-7-2 4 0,6-1 2 16,-6-2 6-16,1-5 4 0,-2 0 5 16,-5-3 3-16,-1 0 1 0,1 0 6 15,-7 3 2-15,6-4 0 0,-6 1 3 16,0 3 1-16,0 4-1 0,0 0-4 15,0 4-7-15,0 0-1 0,0 7-9 16,0 0-7-16,0 3-4 0,7 8-1 16,-7 0-1-16,6 4-1 0,1 4-1 0,0-2 0 15,-1 5 0-15,7 1-7 0,-6-1-8 16,5 0-13-16,1 0-19 0,1 0-27 16,-2-5-33-16,2 3-32 0,-2-11-34 15,2 3-59-15,5-5-67 0,-5 1-19 16,-2-8 11-16,8 0 24 0</inkml:trace>
  <inkml:trace contextRef="#ctx0" brushRef="#br0" timeOffset="5748.4291">13670 14350 109 0,'-7'-37'255'0,"1"0"25"16,-7 1 1-16,6-1-88 0,-5 4-35 15,-2 4-12-15,8-1-8 0,-7 5-6 16,7 3-12-16,-1 8-15 0,0-6-18 15,1 11-19-15,0 1-19 0,-2 0-18 16,2 8-8-16,6 0-7 0,0 4-1 16,0 8 6-16,0-3 8 0,6 11 12 15,2 1 9-15,-2 8 7 0,7 5 4 16,-6 2-5-16,5 1-9 0,-5 7-11 0,-1-1-14 16,8 1-11-16,-8 4-13 0,0-4-23 15,1 0-31-15,0-4-40 0,5-3-44 16,-5-8-46-16,0 0-43 0,6-2-68 15,-7-9-62-15,8-4-7 0,-2-3 17 16,-6-3 33-16</inkml:trace>
  <inkml:trace contextRef="#ctx0" brushRef="#br0" timeOffset="5929.4923">13683 14511 74 0,'-6'-18'282'16,"6"3"34"-16,0 0 25 0,0 3-91 15,6 2-69-15,1-1-42 0,5 3-36 16,-4 1-31-16,10 4-28 0,-4-5-19 16,5 5-30-16,1-1-41 0,6 0-44 15,-7 1-49-15,7-1-95 0,-6 1-70 0,6-1-20 16,0-3 13-16,1 2 27 0</inkml:trace>
  <inkml:trace contextRef="#ctx0" brushRef="#br0" timeOffset="6119.5666">14107 14291 178 0,'0'-11'239'0,"0"3"14"0,-6 1-58 16,-2 0-40-16,2 3-18 0,0 1-5 0,-8 3-4 16,2 3-2-16,-1 5-5 0,-1 2-11 15,-6 5-14-15,8-1-19 0,-8 9-28 16,7-5-16-16,1 7-15 0,-2 1-11 16,1 1-9-16,6-2-12 0,7 4-12 15,0-3-24-15,0-1-28 0,7-3-31 16,6 1-30-16,-7-2-34 0,8-5-95 0,-1-3-36 15,6-1-4-15,0-8 15 16,1 3 24-16</inkml:trace>
  <inkml:trace contextRef="#ctx0" brushRef="#br0" timeOffset="7117.851">14250 14079 267 0,'-13'-22'340'0,"0"-1"34"0,6 10 27 0,1-7-154 16,-1 9-80-16,1 0-46 0,0 4-29 15,-1 0-33-15,7 3-25 0,-7 4-13 16,7 4-8-16,7 3-2 0,-7 0 5 16,7 8 4-16,-1 4 5 0,0 6 7 15,7 1 6-15,-6 3 3 0,0 3-4 16,-1 6-2-16,0 2-6 0,1-3-6 0,0 3-8 15,-7-4-8-15,6-2-5 16,0-1-2-16,-6-4-2 0,7-4-1 0,-7-3 2 16,7-3 4-16,-7-4 8 0,6-4 7 15,-6-4 5-15,7-4 4 0,-1-3 0 16,8-3-1-16,-8-4-6 0,6-2-5 16,2-1-3-16,-8-5-1 0,7 2-2 15,1-10-1-15,-8 4 0 0,6-6-2 0,-4 2-1 16,4-2-1-16,-5 3-2 0,-1 1-1 15,1 2-1-15,0 8-1 0,-1 0 0 16,0 4-1-16,0 7 0 0,2 3-1 16,-8 1 2-16,6 10 0 0,0 1 1 15,-6 3-1-15,7 5 0 0,-7 2-3 16,7 1-6-16,-1 3-18 0,1 0-29 16,-7-3-35-16,6 4-38 0,8-5-36 15,-8 0-31-15,6-2-13 0,2-2-1 0,-1-6 3 16,7-1 0-16,-2-6 5 15,2 0 16-15,0-8 32 0,6 0 50 0,-7-4 56 16,1-4 54-16,0-3 45 0,-1-3 45 16,-5-1 2-16,5-3-12 0,-6-3-11 15,0-6 1-15,0 1 6 0,-6 1-5 16,5-4 17-16,-12-4 7 0,7 4 10 16,-7-5 10-16,0 5 9 0,-7 0 8 0,1 7-2 15,0 0-4-15,-1 3-14 0,-6 9-23 16,0-2-25-16,0 9-25 0,0-1-16 15,-1 8-10-15,2 4-5 0,-1 6-2 16,0 4 0-16,6 4-1 0,1 0-1 16,6 7-1-16,0-4-6 0,6 9-2 15,-6-5-3-15,7 0-10 0,6 0-19 0,0-2-28 16,-1-1-30-16,2-1-31 0,5-7-37 16,7 1-30-16,-6-8-20 0,6-1-8 15,0 2 10-15,7-9 20 0,-7-3 34 16,7 0 52-16,-1-3 55 0,-6-1 52 15,7-4 41-15,-1-2 33 0,-5-1 24 16,-2-4 4-16,1-3-3 0,0-1-4 0,-6-2-5 16,-1-2-7-16,-5 2-5 0,-2-2-5 15,-12 1-1-15,0 1 2 0,0-1-1 16,-12 3 1-16,-2 1-9 0,1 3-6 16,1 0-10-16,-2 5-12 0,2 2-12 15,-2 4-10-15,8 1-3 0,-1 6-4 0,1 1-2 16,6 4 2-16,6 2 0 0,1 1-2 15,-1 4-1-15,8 0-1 0,-2 3-2 16,2 1-3-16,5-1-2 0,-6 0-2 16,0 0-2-16,0 1 0 0,0-1-2 15,0 1 0-15,-6-1-2 0,6-4 1 16,-7 1 0-16,0 3 2 0,-6-7 0 0,0 3 1 16,0-2 3-16,0-1 3 15,-6 1 1-15,0-5-4 0,-7-1-31 0,-1 2-61 16,2-8-77-16,-2 4-137 15,2-8-81-15,-2 0-41 0,8 0 9 0,-7-2 48 16</inkml:trace>
  <inkml:trace contextRef="#ctx0" brushRef="#br0" timeOffset="11592.7235">16329 14415 232 0,'0'-11'275'0,"-7"-3"27"0,0 3-51 0,7-4-51 15,-6 4-29-15,-1 0-8 0,7-1-1 16,-6 2-3-16,6 3 0 0,0-1-4 16,-6-3-7-16,6 8-11 0,0-1-17 15,0-3-23-15,0 7-25 0,0 0-25 16,0 0-20-16,0 7-12 0,6 5-5 16,-6 2 2-16,6 3 0 0,1 6 2 0,-1 3 1 15,1-4 1-15,0 3 2 0,-1 0-1 16,0-2 4-16,2-2 3 0,4 2 8 15,-6-8 10-15,1-1 25 0,0-3 42 16,-1-3 30-16,1-4 12 0,-7-4 3 16,6-4-6-16,0-4-23 0,8-3-43 15,-8-7-30-15,0 0-19 0,2 0-12 16,-2-9-6-16,7 6-3 0,-7-9-2 0,1 5-6 16,0-1 0-16,-1 0-2 15,0 4-2-15,2 0 0 0,-2 8-3 0,0-1 1 16,-6 4-1-16,6 0-2 0,1 8-2 15,-7 3 1-15,7 0 1 0,6 6-1 16,-7 2 1-16,8 7-2 0,-8 0 1 16,6 2-2-16,2 2 0 0,5 3-3 15,-5 3 0-15,-2 1-3 0,8 1 1 16,-7-6 2-16,0 1-1 0,0 0 5 0,0-3-1 16,0-1 7-16,0-4-2 0,0-3 1 15,-6-3 2-15,-1-1 0 0,0-3 4 16,1-4 1-16,6 0 4 0,-7-4 2 15,2-3 0-15,-2-5 3 0,0-2 1 16,-6-4-1-16,7-5 0 0,-1-2-3 16,-6-1-3-16,0-3-3 0,-6-4-3 15,6 3-3-15,-7-2-14 0,1-1-34 0,0 7-72 16,6-3-89-16,-8 7-90 0,8 3-73 16,8 1-56-16,-2 7-39 0,0 4-52 15,7 3 24-15,0 4 56 0,6 0 57 16,-5 7 59-16</inkml:trace>
  <inkml:trace contextRef="#ctx0" brushRef="#br0" timeOffset="12323.1103">17117 14284 106 0,'6'3'314'16,"1"1"33"-16,6-4 37 0,-6-4-70 15,5 1-69-15,-4-1-44 0,4-4-23 16,8-2-17-16,-7 2-17 0,7-3-16 15,-2 0-15-15,2 4-17 0,0-1-13 16,-1 0-17-16,-5 6-15 0,5 4-15 0,1 3-14 16,-8-2-7-16,2 9-2 0,-2-1-1 15,2 3-1-15,-1 1 1 0,-7 3 1 16,1 0 2-16,0 5 0 0,-7-6-1 16,-7 5 0-16,0 1-2 0,1-5-1 15,-7 4-4-15,-1-3 1 0,-5-2-2 16,0 2-1-16,-1-4-2 0,1-1 0 15,-1-3 0-15,0 0 1 0,7-6 2 16,-7-3 0-16,8-2 2 0,-1-2 0 16,6-6 2-16,1-3-2 0,-1 0 0 0,1-7-1 15,6-1 0-15,0-6-2 0,6-2 0 16,1-2 0-16,6 0-2 0,-6-5-3 16,5-2-1-16,2 0 0 0,5 3-4 15,-6 0-3-15,6 4 0 0,-5 3 0 16,5 0 0-16,1 8 0 0,-1 0 0 15,0 7 2-15,8-1 0 0,-7 6-4 16,6 6 2-16,-7 0 3 0,1 6 1 0,6 1 1 16,-7 9 2-16,1 5 6 0,-1 2 0 15,-6 2 2-15,1 4-1 0,-2 5 2 16,1-1-1-16,-6-1 0 0,-1 1-3 0,1 0-1 16,-7-4-1-16,0 1 1 15,6-7 1-15,-6-2 5 0,7-5 26 0,-7-7 37 16,7 3 26-16,-7-8 14 15,6-1 7-15,0-6-2 0,1-1-19 0,6-8-36 16,-7 3-24-16,7-11-11 0,1 3-9 16,6-2-5-16,-8-3-2 0,1-4-3 15,0-3-1-15,0-1-6 0,1 5 0 16,-2-1-1-16,2 4 0 0,-8 1-2 16,0 5-1-16,1 5 0 0,-1 1-1 0,-6 2 5 15,7 8-1-15,0 0 0 16,-7 8 1-16,6 2 4 0,-6 1 2 0,6 8-2 15,2 3 3-15,-8-4 4 0,6 8-1 16,0-4-1-16,7 3-2 0,-6-3-2 16,-1 4-3-16,1-4-5 0,-1 0-15 15,8 0-46-15,-8-3-82 0,0-2-102 0,0 2-114 16,2-4-127-16,-2-1-116 0,0-3-24 16,-6 0 45-16,7-4 84 0,-7 1 103 15</inkml:trace>
  <inkml:trace contextRef="#ctx0" brushRef="#br0" timeOffset="22027.3686">9494 16116 193 0,'-7'3'295'0,"0"1"15"16,7-4 3-16,0 0-136 0,0 0-74 16,7-4-38-16,6 1-10 0,-1-5-5 15,15 1 7-15,-1-1 3 0,6-3 6 16,1 4 4-16,7 4-5 0,-8-1-8 0,7 4-7 16,-6 0-8-16,-1 0-6 0,-6 4-4 15,-6 2 2-15,-1 3 1 0,-5-3 3 16,-2 5-1-16,-5 1-1 0,-1-2-1 15,-6 5-2-15,-6-4-1 0,-1 3-1 0,1 1 0 16,-8 3 0-16,8-3-2 0,-7-1-2 16,7-2-2-16,-1 2-2 0,1-2 0 15,6-2 5-15,0 1 3 0,0 0 6 0,6 1 6 16,1-5 5-16,-1 0 3 0,7 4-1 16,1-3 0-16,5-2-5 0,-6 6-2 15,6-5 0-15,1 0-1 0,0 5 1 16,-1-5 2-16,-6 1 0 0,6 2-1 0,-5-3-3 15,5 5-2-15,-12 2-1 0,6-3-1 16,-7 3 4-16,0 2 6 0,-6 2 11 16,-6-4 11-16,0 5 9 0,-7-2 0 15,-1 2-3-15,-4-1-7 0,-9-2-14 0,1-2-11 16,0 4-12-16,-7-7-4 0,1 4-4 16,6-7-1-16,-7 2-1 0,7-6-3 15,0-1-4-15,0-3-2 0,-1 0-2 0,2-3-2 16,5-4-4-16,-6 2-11 0,13-1-34 15,-6-2-65-15,6 5-89 0,-1-1-99 16,8 0-96-16,0 0-78 0,-1 4-111 16,0 4-15-16,7 0 49 0,-6 3 78 0,6 1 85 15</inkml:trace>
  <inkml:trace contextRef="#ctx0" brushRef="#br0" timeOffset="22430.5632">9506 17028 181 0,'-6'8'316'16,"-7"-8"16"-16,0 2 18 0,6-2-114 0,1 4-91 16,-1-4-44-16,0 0-20 0,1 0 3 15,0 0-2-15,6 0 2 0,0 0 2 16,0 0 6-16,0 0 5 0,0 0-2 15,0 0 3-15,0-4 12 0,6 4 16 0,7 0 14 16,0-2 12-16,7-3 10 0,-1 2-1 16,7-1-11-16,7 0-15 0,-1-3-18 15,1 3-19-15,13-3-21 0,-1-1-11 0,8 1-9 16,-1 0-6-16,7-4 0 0,-8 3-5 16,14-2-1-16,-6 3-6 0,-7-1-11 15,7 4-11-15,-7 1-12 0,1-2 1 16,-8 2-5-16,0 3-3 0,-5 0-2 0,5 3 1 15,-13-3-4-15,8 5-9 0,-15-2-15 16,9 1-36-16,-9 4-67 0,-5-5-76 16,6 4-77-16,-13 0-64 0,0-3-47 15,0 7-7-15,-7-3-28 0,-6 2-25 0,0 1 22 16,-6 4 40-16,0 1 49 0,-7-3 35 16</inkml:trace>
  <inkml:trace contextRef="#ctx0" brushRef="#br0" timeOffset="23131.4699">10347 17464 52 0,'-14'14'263'0,"2"-6"22"0,-1 3 24 15,6-8-79-15,1 5-60 0,-1-4-27 16,1-1-17-16,0-3-9 0,6 0-13 15,0-3-11-15,0-6-14 0,0 3-10 0,0-2 1 16,0-7 3-16,6 1 1 0,-6-1-1 16,6-3-1-16,-6-1-4 0,0 2-9 15,7-2-9-15,-7-3-8 0,0 3-8 16,-7 4-4-16,7-2 0 0,-6 2 0 0,0 1-2 16,-8 2-4-16,2 1-2 0,-8 5-6 15,0-3-6-15,1 6-5 0,-7 3-4 0,-1 3-1 16,-5 1-2-16,6 7 0 0,-1 0-1 15,1 1 0-15,0-2-1 0,1 5 3 16,5-1 1-16,7-3 0 0,0 0 3 16,6 1 4-16,1-2 4 0,6 2 9 0,0-1 10 15,6 0 13-15,1-4 11 0,6 0 12 16,0 4 10-16,7-3 8 0,-8-1 9 0,8 1 7 16,7-6 3-16,-9 6 1 15,2-1-5-15,7-3-20 0,-9 4-11 0,2-1-12 16,0 0-11-16,-1 4-9 0,1 0-7 15,0 1 8-15,-7 2-10 0,7 1-8 16,-8 0-4-16,2 2-5 0,-2-3-5 0,-5 5-2 16,-1-1-4-16,8 5-2 0,-14-5 0 15,6 0 3-15,0 1 1 0,-6-1 2 16,6-3 4-16,-12 2 3 0,6 2 0 0,-6-4-1 16,0 3 1-16,-1-3-1 0,-6-1-2 15,0 1 1-15,7 0-2 0,-14-5-1 16,6 2-5-16,-5-5 0 0,6 0-1 15,-6 0 0-15,-1-2-1 0,0-5 0 0,1 0 2 16,-7-5-4-16,12 1-1 0,-5-2-2 16,-1-2-1-16,8-3-2 0,-2 0 3 15,2-3-1-15,-2-1-1 0,1 1 3 0,7-1 6 16,0-3 9-16,-1-5 4 0,0 1 11 16,7 0 8-16,0-3 3 0,7-1 0 15,6-3-6-15,0 0-5 0,0 2-14 16,0-2-42-16,7 4-85 0,-1 0-123 0,-6 3-131 15,6 0-167-15,1-1-121 0,-6 9-33 16,5-1 45-16,-13 4 99 0,8 1 119 16</inkml:trace>
  <inkml:trace contextRef="#ctx0" brushRef="#br0" timeOffset="53197.6645">24220 13902 200 0,'0'0'247'0,"0"4"13"0,0-4-73 0,6-4-55 15,-6 4-34-15,14 0-22 0,-8-2-15 16,6-2-7-16,2 0 2 0,5 4 10 16,-5-4 16-16,4 4 14 0,-4 0 12 15,5 0 6-15,1 0 1 0,-8 0-4 16,2 0-11-16,6 0-8 0,-7 0-11 15,-7 4-14-15,7-4-10 0,0 0-9 0,-7 4-9 16,1 0-5-16,0-4 1 0,-7 2 4 16,0 5 6-16,-7 1 10 0,0 0 6 15,1-1 1-15,-7 4-5 0,0-4-7 16,7 4-9-16,-7 0-9 0,-1 1-10 16,8-6-6-16,0 5-5 0,-2 1-4 15,2-4-2-15,6-2 0 0,0 1 6 16,6 5 4-16,8-6 6 0,-1 1 1 15,7 5 0-15,-1-4 1 0,7 2-1 16,0 1 4-16,6 0 6 0,-5 0 8 0,-1 1 5 16,0-2 3-16,-6 1 1 0,-1 0-3 15,1 1-4-15,-8 2 0 0,2-3 2 16,-8 0 6-16,1-4 6 0,-1 4 4 16,-12 0 3-16,6 0 0 0,-13-3-6 15,-1 2-9-15,2-2-10 0,-8-1-10 16,1 0-7-16,-1 0-2 0,-6 1 6 0,0-4-1 15,-1-1 1-15,2 1 2 0,-1-4 0 16,0 0-1-16,0 0-7 0,-1-4-2 16,1 1 1-16,0-1-6 0,1-4-12 15,5 1-28-15,-6 0-65 0,13-4-103 16,-1 0-124-16,2-3-125 0,6-1-163 16,6 0-68-16,0 3 12 0,6-2 77 0,6 7 108 15</inkml:trace>
  <inkml:trace contextRef="#ctx0" brushRef="#br0" timeOffset="54168.2498">23725 14620 54 0,'0'0'240'15,"-8"0"15"-15,8 0 12 0,-6-4-101 16,6 4-58-16,0 0-28 0,-6 0-5 15,6 0-1-15,0 0 0 0,0 0 1 0,0 0 3 16,0 0 4-16,0 0 0 0,0 0-1 16,0-2-4-16,0 2-5 0,0 0-5 15,0 0-4-15,0 0-6 0,0 0-3 16,0 0 0-16,0 0-1 0,6 0 3 16,0 2 5-16,8-2 9 0,-1 0 7 15,7 4 10-15,6-4 12 0,0 4 14 0,6-4 13 16,1 0 6-16,6 0 5 0,6 0 0 15,1 0-8-15,-1 4-13 0,1-4-21 16,-1 0-17-16,1 0-21 0,-7 0-16 16,7 0-15-16,-1 0-11 0,2-4-2 15,-2 4 1-15,7-8 3 0,0 6 4 16,0-5 6-16,0-1 5 0,7-4 1 16,-7 5-1-16,7-3 0 0,-7 2-3 15,6-3-2-15,-5 3 1 0,-7 1-7 16,-1 0-3-16,-6 0-7 0,-7 3-2 0,2 0-4 15,-9 1-5-15,-5-1-1 0,0 1-1 16,-1-1-3-16,-6 4-23 0,0-5-67 16,-7 5-121-16,1 0-160 0,0 0-195 15,-1 0-101-15,-6 0-34 0,0 0 38 16,0-2 105-16</inkml:trace>
  <inkml:trace contextRef="#ctx0" brushRef="#br0" timeOffset="54792.0783">24493 15090 41 0,'7'0'298'0,"-1"-4"22"0,-6 4 14 15,0-3-42-15,0 3-119 0,0 0-60 16,0 0-28-16,-6 3-5 0,-1 1 8 16,1-1 9-16,-1 4 14 0,-6 1 14 0,0-1 13 15,0 4 6-15,0-4-10 0,7 1-9 16,-1 3-11-16,0-8-9 0,1 5-7 16,6-1 2-16,6 0 7 0,1 4 3 15,6-4 3-15,0 2-3 0,13-2-4 16,0 0-11-16,0 4-13 0,7 0-13 15,-1-1-14-15,1 2-11 0,-7-1-11 0,0 0-9 16,-7 3-8-16,8 1-7 16,-14-1-2-16,0 1-1 0,-1 0-1 0,-4-1 2 15,-2 1 2-15,0-1 1 0,-6 2 1 16,0-2 1-16,0 1 1 0,0-5-2 16,-6 5-1-16,0-3 1 0,-2 2-2 15,2-3-1-15,-7 3 1 0,7-2 0 0,-7-1 0 16,0 0-2-16,-1 0-1 0,2 0-3 15,-8 0-2-15,7-4-6 0,-7 1-15 16,8 2-36-16,-8-6-89 0,0 4-123 16,1-5-136-16,5-3-174 0,-5-3-83 15,0 3-14-15,6-8 61 0,-1 2 110 16</inkml:trace>
  <inkml:trace contextRef="#ctx0" brushRef="#br0" timeOffset="55077.611">24370 15158 141 0,'0'-10'286'0,"6"-1"23"16,0 3 28-16,0 1-107 0,8 0-52 15,-1 0-16-15,7-1 5 0,-1 1 11 16,0 0 15-16,8 4 19 0,-1-5 21 15,6 4 22-15,1-4 7 0,-7 5-12 16,6 0-28-16,-5 0-40 0,-1-2-46 16,-7 5-47-16,1-3-37 0,0 3-23 15,-8 0-17-15,2 0-30 0,-8 0-61 0,7 3-96 16,-7-3-113-16,1 5-120 0,6-5-165 16,-7 3-66-16,1-3 9 0,6 0 68 15,-7 3 99-15</inkml:trace>
  <inkml:trace contextRef="#ctx0" brushRef="#br0" timeOffset="57438.6173">21711 12712 251 0,'-7'0'290'0,"1"3"9"0,0-3-39 0,-2 4-105 15,8-4-57-15,-6 0-37 0,6 0-1 16,0 0 4-16,0 0 4 0,0 0 5 16,6 0 3-16,2 0 5 0,4 0 2 15,1-4 0-15,7 4 1 0,6 0 2 16,0 0 7-16,0 0-9 0,7 4-5 15,-7 0-9-15,-1-1-9 0,-5 5-10 0,0-1-12 16,-1 4 2-16,-5 0 3 16,-2 1 6-16,-5-3 6 0,-7 3 1 0,0-1 1 15,0 3-2-15,-7-2-2 0,1 2-4 16,0-2-6-16,-1 2-6 0,0-3-7 16,1 1-8-16,-1 1-8 0,7 3-7 15,7-2-3-15,-1 4-2 0,1-3 0 16,6 3 5-16,0 1 4 0,6-2 3 0,1 6 6 15,-1-5 3-15,7 1 4 0,-6-1 0 16,0-4 1-16,-7 5-1 0,7-5 1 16,-8 1 7-16,-5-5 9 0,-1 2 12 15,1 3 8-15,-7-8 7 0,-7 5 2 0,1-2-7 16,-1 1-11-16,-13-3-12 0,8 2-9 16,-14-3-9-16,-1 1 0 0,1-1 2 15,-6-3-3-15,6 0 5 0,-7 0 5 16,-6-4 2-16,7 0-1 0,-1-4-1 15,1 0 1-15,-1-3-8 0,7-1-6 16,0 2-5-16,0-6-16 0,7 1-26 16,-1 0-40-16,6 1-84 0,2-5-100 15,5 1-106-15,7-3-89 0,0 3-86 16,7-3-84-16,5 2 15 0,2 0 66 0,-2 1 87 16,8 2 87-16</inkml:trace>
  <inkml:trace contextRef="#ctx0" brushRef="#br0" timeOffset="57749.1373">22467 12997 116 0,'0'0'271'15,"6"-3"27"-15,-6 3 7 0,0 0-78 16,7-4-45-16,-7 4-13 0,0-3 3 16,0 3 12-16,0-4 15 0,0 4 18 15,0 0 22-15,0-3 18 0,0 3 6 16,0-4-14-16,0 0-27 0,0 0-33 16,0 4-42-16,-7-3-47 0,7-1-36 15,0 4-26-15,0 0-35 0,0-4-63 0,0 4-104 16,0 0-125-16,0 0-123 0,-6 4-166 15,6 0-73-15,-7-1 6 0,7 1 72 16,0 4 110-16</inkml:trace>
  <inkml:trace contextRef="#ctx0" brushRef="#br0" timeOffset="57962.3013">22538 13312 309 0,'0'4'376'0,"7"0"18"0,-7 0 9 15,0-4-155-15,0 4-113 0,0-4-64 0,0 3-35 16,0-3-34-16,0 0-41 0,0 0-52 16,0 0-67-16,0 0-120 0,0 0-62 15,0-3-17-15,0-1 13 0,6-4 37 16</inkml:trace>
  <inkml:trace contextRef="#ctx0" brushRef="#br0" timeOffset="59196.8134">22499 13005 132 0,'0'-4'236'15,"-6"-3"19"-15,-1 3-38 0,7 1-67 16,-6-1-35-16,6 1-17 0,0-1-7 16,-7 4-12-16,7 0-12 0,0-4-12 0,-6 8-11 15,6-4-4-15,0 4-4 0,-7-1-1 16,7 1 2-16,0-1 3 0,0 1 6 16,7 3 5-16,-7-3 10 0,6 0 10 15,1-4 12-15,-1 3 7 0,7-6 1 16,-7 3-1-16,2-4-7 0,4 4-5 15,-12-4-5-15,7-3-5 0,-1 3-1 16,1 1-4-16,-7-1-6 0,0 1-10 0,0-1-13 16,0 0-11-16,-7 4-29 15,1-4-46-15,6 8-53 0,-7-4-60 0,1 4-61 16,0 3-59-16,-2-3-79 0,8 3-46 16,0 4 4-16,0 0 32 0,0-1 48 15</inkml:trace>
  <inkml:trace contextRef="#ctx0" brushRef="#br0" timeOffset="59454.3512">22604 13283 77 0,'0'0'287'0,"0"-3"16"0,0 3 14 15,0 0-86-15,0 3-91 0,0-3-47 16,0 4-22-16,0 0-6 0,0 0-2 0,0-2 4 15,0 6 8-15,0-4 12 0,6-1 16 16,0 1 14-16,1 0 13 0,6 0 5 16,-6 0-5-16,5-4-13 0,-4 0-23 15,-2 3-21-15,0-3-22 0,0 0-39 16,-6 0-65-16,0 0-90 0,0-3-103 16,-6 3-149-16,0-4-77 0,0 4-22 15,-2-4 29-15,2 0 70 0</inkml:trace>
  <inkml:trace contextRef="#ctx0" brushRef="#br0" timeOffset="60019.897">23085 12921 8 0,'0'-8'295'16,"0"0"27"-16,0 2 22 0,-6-2-29 0,6 1-121 15,-6 3-67-15,-1 0-34 0,1 1-18 16,-1 3-14-16,-6 0-7 0,7 0-3 15,-8 0 1-15,2 3 1 0,5 1 2 16,-6 0-2-16,6 0-2 0,1-1-4 16,6 2-1-16,0 2-1 0,0-1 1 0,0-2 4 15,6 4 9-15,1 3 7 0,-1-4 3 16,8 0 1-16,-2 4 2 0,8 0-4 16,-7 1-5-16,7 2-7 0,-1-3-1 15,0 0 2-15,1 3-1 0,-7-3 0 16,7 3-1-16,-8 3 3 0,8-7 6 15,0 1 3-15,-7 4 2 0,0-5 5 0,6 5 8 16,-5-3-4-16,-1-2-7 0,0 5-7 16,0-1-8-16,-7 1-10 0,0-4-12 15,2 4-9-15,-8-1-4 0,6-2-4 16,-12 3-1-16,6-5-1 0,-8 5-2 16,-4-4 0-16,5 3-3 0,-12-2-2 15,6-1-3-15,-7-4-2 0,7 0-1 16,-7 0-9-16,1-3-23 0,6 0-48 15,-7-4-75-15,7 0-94 0,0-4-104 16,0 0-106-16,7-3-120 0,-8-3-27 0,8-2 32 16,0-3 72-16,6 1 95 0</inkml:trace>
  <inkml:trace contextRef="#ctx0" brushRef="#br0" timeOffset="60298.9228">22994 12792 281 0,'0'-8'357'0,"0"2"30"15,0-1 32-15,0 3-128 0,7-4-66 16,6 1-18-16,0 1 5 0,0-2 20 16,7 0 22-16,5-3 3 0,9 1-7 0,-2-2-19 15,1 1-26-15,5-4-42 0,1 5-48 16,1-5-39-16,-7 3-27 0,-7 5-21 15,-1 1-14-15,1-2-10 0,-12 4-14 16,-2 0-31-16,2 4-73 0,-1 0-97 16,-7 4-106-16,0 0-101 0,-6 0-117 15,8 4-81-15,-8-6 10 0,0 5 65 16,-8 1 89-16,2 0 94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2-15T06:35:24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27419 5395 18 0,'0'0'226'0,"0"0"23"16,0 0-15-16,0 0-50 0,0-3-43 16,0 3-27-16,0 0-16 0,0-3-9 15,0 3-5-15,0 0-7 0,0 0-4 16,0 0-3-16,0-4-2 0,0 4-1 16,0 0-4-16,0-4-5 0,6 4-7 0,-6-3-7 15,7 0-7-15,6-2-9 0,-7 1-6 16,8 1-6-16,-2-1-4 0,8 1-3 15,-1-1-1-15,1 1-3 0,6-1-3 16,-6 4 2-16,5 0-2 0,2 4-1 16,-1-4 0-16,0 3 1 0,-6 1 0 15,-1-4 0-15,1 3 5 0,-8 1 2 16,2-1 4-16,-8 1 2 0,0 4 4 16,1-5 3-16,-7 1 1 0,0 3-1 15,0 1 0-15,-7-1 0 0,1 4-2 0,0-4-4 16,0 4 0-16,-2-4-1 0,-4 4-2 15,5-3-4-15,1 0-1 0,-1-5 0 16,0 3-3-16,1-1-2 0,0-2 1 16,6 1-2-16,0 1 0 0,-7-5-1 15,7 3 0-15,7 4 1 0,-7-3-1 16,6-1 2-16,0 5 1 0,1-4 1 0,0 3-2 16,12 0 0-16,-5 0-1 0,-2 1 0 15,8 2-2-15,-1-3 2 0,1 5 0 16,-8-1 1-16,2 3 3 0,5-2 2 15,-12 2 3-15,0-2 5 0,-1 2 6 16,0 1 7-16,-6-1 7 0,-6 1 8 16,6-4 9-16,-13 3 3 0,6-2 5 15,-6 2 4-15,1-2 3 0,-8-2-1 0,0 1-2 16,1-3-3-16,-1-1-5 16,-6 0-6-16,0 0-6 0,0-3-4 0,0 0-3 15,0-1 0-15,0-3-2 0,0 0-2 16,-1-3-3-16,1-1-2 0,7-4-6 15,-7 5-8-15,6-4-14 0,8-4-46 16,-8 3-74-16,7 1-99 0,0 0-96 16,0-5-109-16,7 6-111 0,6-5-23 15,0-4 38-15,6 8 75 0,0-5 88 16</inkml:trace>
  <inkml:trace contextRef="#ctx0" brushRef="#br0" timeOffset="2945.3755">27060 6301 15 0,'0'0'216'0,"-6"3"12"0,6-3-5 0,0 3-89 16,-7-3-50-16,7 0-22 15,0 0-9-15,0 5-3 0,-6-5 0 0,6 0 4 16,0 0 2-16,0 0 1 0,0 0 2 15,0 4 2-15,0-4 0 0,0 0 0 16,0 0-3-16,-6 0-2 0,6 0-6 16,0 0-6-16,6 0-5 0,-6 0-5 15,0 0 0-15,6 3 3 0,1-3 8 16,6 0 8-16,0 0 5 0,7 0 12 0,12 0 8 16,1 0 7-16,6-3 2 0,7-1 3 15,5-1 2-15,2 2-4 0,12 0-7 16,-7-1-9-16,7 0-12 0,0-2-13 15,1 6-13-15,-1-5-13 0,-6 5-10 16,-8 0-4-16,2 0-1 0,-1 0 1 16,-7 5 0-16,8-5 3 0,-7 3 4 0,-1 0-2 15,1-3-3-15,-1 4 1 0,1 0-1 16,-1-4-2-16,2 3-4 0,-2-3-11 16,-7 0-39-16,2 3-58 0,-1-3-73 15,-6 5-74-15,-1-5-67 0,-6 4-116 16,-6-4-28-16,-1 3 20 0,-5-3 56 15,-8 0 63-15</inkml:trace>
  <inkml:trace contextRef="#ctx0" brushRef="#br0" timeOffset="3907.0414">28031 6803 55 0,'7'-12'213'15,"-1"6"17"-15,1-2-22 0,-1-3-67 16,0-1-32-16,2 3-12 0,-2-3-1 0,0-3 0 16,1 5 1-16,-7-5-2 0,0 4-4 15,0-1-12-15,-7-2-9 0,7 3-13 16,-6-3-11-16,-8 3-8 0,2 0-9 16,-1-1-2-16,0 2-5 0,-6-2-7 15,5 5-1-15,-6 0-2 0,1 0-1 16,-1 2-1-16,1 2-1 0,0 0 1 15,-1 3-3-15,1 0 0 0,-1 3-3 0,0 0-2 16,1 2-1-16,-1 2 0 0,8-3-1 16,-2 3-4-16,-5 0 1 0,12 1-1 15,-6 0 1-15,7-1 1 0,-1-5 0 16,0 6 3-16,1 0-2 0,6-4 0 16,0 3-1-16,0 0-1 0,0-4 1 15,0 5-1-15,6-4 1 0,8 3-1 16,-2 0 0-16,2 1-2 0,5-4-2 15,1 2 1-15,6 2-1 0,0-1-2 0,-1 1-3 16,8-5 0-16,-7 4 1 0,7-3 3 16,-7 3 1-16,0 1 5 0,-6 0 5 15,6-5 1-15,-7 3-1 0,-5 2 0 16,5 0-2-16,-6-1-1 0,0 4-2 16,-7-4 2-16,8 4 1 0,-8 4 0 15,0-4 2-15,2 0 3 0,-2 0 1 0,0 4 1 16,-6-5-1-16,0 6 1 0,0-2 0 15,0 1 1-15,0-1-2 0,-6 1 0 16,-8-1-2-16,2-2-2 0,-2 3-1 16,-5-1 2-16,6-3 2 0,-6 1 2 15,-8-3 3-15,8-1 8 0,0 0 5 16,-8-2 4-16,8-1 3 0,-8-2 2 16,1 1 6-16,0-4 1 0,1 0 5 15,5 0 7-15,-6-4 10 0,-1 1 13 0,9-5 13 16,-2 1 12-16,7 0 9 0,-1-5 3 15,2 2-2-15,5-5-10 0,0 1-13 16,1-1-16-16,6 0-20 0,6-3-14 16,1-4-10-16,6 0-10 0,0-1-15 15,0-2-58-15,6-1-86 0,7 1-108 16,1-4-109-16,-1 0-133 0,6-1-62 16,1-3 16-16,-1 0 66 0,-5-4 95 0</inkml:trace>
  <inkml:trace contextRef="#ctx0" brushRef="#br0" timeOffset="10361.6124">5023 4770 34 0,'0'-4'244'0,"7"4"22"15,-7 0-3-15,0-3-59 0,0 3-60 16,0-4-36-16,0 0-23 0,0 0-19 0,6 4-11 16,-6-3-11-16,0-5-1 0,0 4 1 15,7-2 6-15,-7 1 5 0,0-2 3 16,6 0 2-16,-6-1-3 0,0-2-2 16,7-1-2-16,-7 0-5 0,0-1-6 15,7 2-5-15,-7-1-5 0,6-4-7 16,-6 5-9-16,6-5-6 0,-6-1-3 15,0 1-3-15,7 1 0 0,-7-3 2 16,7 2 0-16,-7 0 3 0,0-3-1 16,0-1 0-16,0 4 2 0,0 1-2 0,-7-1 2 15,7 0-1-15,-7 1 2 0,7-1 0 16,-6 5-3-16,0-2 0 0,6 1 0 16,-7 0 0-16,0 4-3 0,1 0 0 15,-1 0 0-15,1 2 0 0,-1-2-1 16,1-1-1-16,-1 5 0 0,-5-1 0 15,-2 1-2-15,8-1-1 0,-7 4-3 0,-7 0-2 16,14 0-1-16,-14 4 0 0,7-4 0 16,0 3-2-16,0 1 2 0,0-1-1 15,0 5 0-15,-1-1-1 0,2-2 1 16,-1 2 0-16,6 0 3 0,-6 0-3 16,7 4 0-16,0-3-4 0,-8-1 2 15,8 4 0-15,-1 0-1 0,7-4 3 16,-7 4-1-16,1 0 7 0,6 0-4 15,-6-4 0-15,6 4-1 0,0 0 1 16,-7 1-1-16,7-1 0 0,0-5 3 0,0 6 2 16,0-5-1-16,7 0 1 0,-7 1 1 15,0-1 1-15,6 0 2 0,-6 0-2 16,6-3 2-16,-6 4 1 0,7-1 1 16,0-3-1-16,-1 0-1 0,0 3 2 15,2-4 0-15,-2 1 0 0,0 3 1 16,7-3 0-16,0 4 1 0,-6-5-1 0,5 5 0 15,2-1 1-15,-1 0-1 0,0 0 0 16,-6-3-1-16,5 4-2 0,-5-1 2 16,6 1-1-16,-7-2-1 0,8 2 1 15,-8-1 1-15,7 1 0 0,0 2-1 16,0 1 1-16,-7-3-1 0,8 2 2 16,-1 5 0-16,0-4 0 0,0 4-4 15,0-1 1-15,0 1 1 0,-7-1-4 16,8 1 0-16,-2 0 1 0,-5 3 1 0,6-3-2 15,-6-1-1-15,-1 1 1 0,0 0 1 16,2-3 0-16,-2 2 0 0,0 1 0 16,-6-1-2-16,6-3 1 0,-6 4 0 15,0-5-1-15,0 5 0 0,0-3 0 16,-6 3 1-16,6-5-2 0,-6 1 1 16,-8-1 0-16,8 5-1 0,0-3 1 0,-8-2-1 15,1 1 2-15,1 0-1 0,-2-3 0 16,2 3 1-16,-2-4 0 0,1 0 0 15,0 0 8-15,0-2 7 0,1-2 10 16,-2-3 13-16,1 0 12 0,0 0 15 16,0-3 12-16,0-5 13 0,0 2 13 15,0-2 9-15,0-7 6 0,0 1 6 16,0-2 2-16,6-2 0 0,-5-3-4 0,4-6-8 16,2-2-8-16,6 0-14 0,0-4-16 15,6-3-18-15,2-2-19 0,4 2-14 16,2-5-13-16,-1 5-11 0,6-1-43 15,0 4-73-15,1 4-90 0,6 4-105 16,-7 3-100-16,8 4-158 0,-8 7-47 16,1 3 25-16,-1 0 66 0,-5 8 92 15</inkml:trace>
  <inkml:trace contextRef="#ctx0" brushRef="#br0" timeOffset="12460.9422">4925 4345 111 0,'20'-15'271'0,"-13"1"17"15,6 2 9-15,-13 4-124 0,6 1-74 16,-6 4-41-16,0 3-22 0,-6 7-14 16,-7 4-4-16,0 4 3 0,-1 8 1 15,-12 2 3-15,7 4 6 0,-7 4 3 16,0 1-3-16,0 2-1 0,7 1-1 15,-8-1 0-15,8-4-5 0,6-2-6 16,-7-5-4-16,14-2-5 0,-8-5-5 0,14-3-6 16,-6-5-3-16,12-1-4 0,1-9 0 15,6-4-12-15,7-4-17 0,5-7-15 16,9-6-17-16,4-6-9 0,1-2-4 16,0-8 11-16,7 1 19 0,-7 0 19 15,7-5 23-15,-7 4 19 0,0 4 13 16,1 4 4-16,-15 4 0 0,7 6 3 15,-12 5-1-15,-6 2-7 0,-2 12 8 0,-12 5 8 16,0 4 8-16,-12 11 6 0,-8 6 1 16,-6 6 9-16,-7 5-4 0,1 3-5 15,-7 1-3-15,-1 5-3 0,1 3-3 16,0-2-7-16,0 1-12 0,6-4-8 16,8 0-6-16,-1-7-9 0,6-8-10 15,7-3-8-15,6-4-10 0,1-7-14 0,12-9-22 16,1-2-17-16,12-8-15 0,1-6-2 15,6-5 1-15,0-8 7 0,13-2 18 16,-6 0 18-16,-1-4 19 0,7-1 13 16,-6 1 11-16,6-4 13 0,-6 6 8 15,-7 2 7-15,-1 7 6 0,-5 3 3 16,-6 4 6-16,-2 8 10 0,-5 6 11 16,-7 5 8-16,-7 7 7 0,-5 2 4 0,-8 6-1 15,0 6-4-15,-13 3-7 0,7 2-9 16,-13 2-4-16,7 1-4 0,-7 4-10 15,7-4-9-15,-1-5-9 0,7 1-5 16,0-4-10-16,6-2-14 0,7-6-14 16,0-6-12-16,6-1-15 0,7-3-15 15,7-4-10-15,6-7-4 0,0-3 2 16,7-4 6-16,-1-8 12 0,7 1 12 16,0-5 9-16,0-3 12 0,0-3 9 15,7-1 7-15,-7-3 3 0,7 0 4 0,-7-5-1 16,0 5-9-16,-7 3-17 0,1 0-43 15,-8 1-87-15,-4 3-47 0,-2 4-20 16,0 4-4-16</inkml:trace>
  <inkml:trace contextRef="#ctx0" brushRef="#br0" timeOffset="13545.4492">6575 4667 263 0,'12'-15'318'0,"-6"-3"14"15,8 0 2-15,-8 3-147 0,1-4-67 16,-1 4-29-16,0 1-10 0,-6-1-4 0,0 5-1 16,-6-5-5-16,0 4-14 0,-1 1-14 15,-6-2-8-15,-6 5-7 0,5-3-12 16,-12 5-8-16,7-2 0 0,-7 2-1 16,0 2-1-16,0 0 0 0,-7-1 2 15,7 4 2-15,0 0-2 0,7 0-1 16,-1 4-1-16,1-1-5 0,5 0-1 0,2 2-4 15,-2 2-2-15,8-2-1 0,-1 1-2 16,7 2 0-16,0-2-1 0,0 6 2 16,7-1 1-16,-1 0 0 0,8 0 3 15,5-1 1-15,1 5 1 0,6-1 0 16,0 5 2-16,0-1 4 0,7 1 1 16,-8 3 5-16,8 0 1 0,-7-1 1 15,6 6 0-15,-6-2-2 0,-6 1-1 16,6 0-3-16,-7 3-2 0,-5-4-1 15,6 5-2-15,-14-8-2 0,7 4-3 0,-13-1 1 16,6-3-3-16,-6 0-2 0,-6 0-1 16,6-3-1-16,-13 2-2 0,7-6-1 15,-8 3-4-15,2-7 2 0,-8 4 5 16,7-8 5-16,-1 5 4 0,2-9 6 0,-8-3 18 16,7 0 10-16,-7-3 20 15,8-5 19-15,-2 0 20 0,2-2 16 0,5-2 9 16,-6 2 4-16,6-5-2 0,1 0-8 15,-1-3-11-15,1-1-12 0,-1-2-10 16,7 2-15-16,0-2-14 0,0-6-9 16,7 6-15-16,-7-4-7 0,6 2-8 15,1-2-7-15,6 2-9 0,-7-2-39 16,8 3-53-16,-2-1-82 0,2 2-89 0,5-5-97 16,1 4-126-16,6 0-34 0,-7 0 19 15,7 1 59-15,-6-2 79 0</inkml:trace>
  <inkml:trace contextRef="#ctx0" brushRef="#br0" timeOffset="14317.4512">7454 4957 90 0,'0'0'299'0,"-7"0"17"15,7 0 8-15,0 3-82 0,0-3-100 16,0 4-48-16,0 3-20 0,0 0-6 16,0 4-1-16,7 4 1 0,-7-1-4 15,0 5-7-15,0-1-12 0,0 5-9 16,7-6-8-16,-7 2-11 0,0 0-8 0,0-2-7 16,0-2-11-16,6-1-33 15,-6 2-48-15,6-5-54 0,8-4-128 0,-8 0-68 16,13-3-27-16,1-8 11 0,0 0 37 15</inkml:trace>
  <inkml:trace contextRef="#ctx0" brushRef="#br0" timeOffset="14816.5431">8047 4609 105 0,'0'-8'291'16,"0"0"29"-16,0 1 25 0,-7 0-97 0,14 0-81 16,-7 2-47-16,6-1-33 0,1-2-30 15,0 1-25-15,11-1-17 0,2 6-15 16,0-6 1-16,-1 4 0 0,7 4 2 16,-6 0 2-16,-1 0 1 0,1 4 9 15,0 4 0-15,-14-2 3 0,7 2 5 16,-6 3 1-16,0 3 1 0,-7-3-1 15,0 4-2-15,0 0-3 0,0-1-5 16,0 1-3-16,-7-3 1 0,7-2-4 0,0 5-1 16,0-4-1-16,7-1 2 0,-1 2 2 15,0-2 0-15,0 5 2 0,8-4 6 16,-1 1-1-16,0 2-2 0,6-3-2 16,-5 0-2-16,-2-1 0 0,8 2-5 15,-7-1 0-15,0 0 7 0,-6 1 9 16,-1-2 7-16,0 1 10 0,2-1 10 15,-8 2 7-15,-8-1 4 0,8 4 1 0,-6-5 3 16,-7 5 3-16,0-4 6 0,0 0 7 16,-7 0 4-16,1-4-3 0,0 1-8 15,-8-1-11-15,1-4-15 0,0 2-13 16,-7-2-13-16,1 0-7 0,6-3-3 16,-7-3-16-16,7 0-47 0,1-2-77 15,5-2-89-15,0 0-86 0,1-4-148 16,5 0-66-16,8 0 6 0,0 0 50 0,6 0 78 15</inkml:trace>
  <inkml:trace contextRef="#ctx0" brushRef="#br0" timeOffset="20901.8265">5734 6176 151 0,'-7'4'285'0,"7"-4"14"16,-7 4 10-16,7-4-132 0,0 0-65 15,-6 0-28-15,6 0-8 0,0 0 2 16,0 0 1-16,0 0 2 0,0 0-4 15,0 0-5-15,0 0-14 0,0 0-4 16,0 0-5-16,0 0-5 0,0 0-7 16,0 0-8-16,0 0-4 0,6 0-18 0,-6 0-38 15,0 0-51-15,7 0-62 0,0 2-142 16,-1 7-74-16,0-1-32 0,2-2 10 16,-2 5 35-16</inkml:trace>
  <inkml:trace contextRef="#ctx0" brushRef="#br0" timeOffset="21088.6132">5851 6602 292 0,'6'10'358'0,"-6"-2"18"16,7-4 11-16,-7-1-161 0,0 1-99 15,0-1-55-15,0-3-35 0,0 4-24 16,6-4-42-16,-6 3-50 0,0-3-64 15,0 0-119-15,0 0-63 0,7-3-25 16,0-4 12-16,-7 0 36 0</inkml:trace>
  <inkml:trace contextRef="#ctx0" brushRef="#br0" timeOffset="21598.3137">6229 6169 154 0,'-13'0'274'16,"7"0"21"-16,-2 0-1 0,-4 0-114 16,12 0-61-16,-7-3-29 0,0 3-16 15,7 0-10-15,-6 0-8 0,6 0-7 0,0 0-6 16,-6 0-6-16,6 0-8 16,0 0-10-16,0 3-9 0,0-3-1 0,0 3 1 15,6 5 6-15,0-2 5 0,8 6 5 16,-2-5 5-16,2 8 3 0,5-3-1 15,1 2 0-15,6 1-4 0,0-1-3 16,0 4-4-16,0 1 0 0,0-1 0 16,-6-3 2-16,0 7 6 0,-1-4 6 15,-6 0 3-15,0-3 5 0,0 4 2 16,0-2-1-16,-7 3-3 0,1-6-6 0,-7 1-2 16,7-1-6-16,-7-3-6 0,0 0-5 15,-7-1-6-15,0-1-5 0,7 1-7 16,-6-3-6-16,-7 1-33 0,6-1-49 15,-6-2-64-15,7-3-77 0,-7-2-126 16,-6-2-65-16,5-6-7 0,1-4 30 0,0-5 53 16</inkml:trace>
  <inkml:trace contextRef="#ctx0" brushRef="#br0" timeOffset="21783.37">6196 6070 310 0,'0'-15'372'0,"0"1"34"16,0-1 23-16,0 0-161 0,6-3-92 16,2 0-47-16,11-1-44 0,0-3-34 15,8 5-29-15,-1-6-51 0,-1 8-54 16,1 1-64-16,1-1-102 0,-1 5-97 16,-14-2-46-16,2 5 7 0,-8-1 32 0</inkml:trace>
  <inkml:trace contextRef="#ctx0" brushRef="#br0" timeOffset="22417.0278">4971 6353 147 0,'-6'-4'273'0,"6"-4"17"15,0 5-4-15,-7-5-104 0,1 4-47 16,6 2-20-16,-7-3-13 0,7 2-3 16,-6-1-10-16,6-1-13 0,6-1-16 0,1 2-14 15,6-3-14-15,6-5-12 0,1 5-6 16,6-3-4-16,0 2-5 0,0 1-2 16,0 3-1-16,-6 1 1 0,0 3 0 15,-2 3 2-15,-4 1 3 0,-8 3-1 16,1 4 3-16,-7 3-2 0,-7 5 2 15,-6 3-2-15,6 0-1 0,-5 0-1 0,-2 0-2 16,2-4-3-16,5-3-1 16,0 0 0-16,7-1 0 0,0 1 2 0,7-3 0 15,6-2 0-15,7 1 3 0,-1 0-1 16,1 0-1-16,6-4-3 0,6 4-2 16,-5-3-3-16,-1 3 0 0,-7-4 0 15,7 0-2-15,-12 4 3 0,4 0 7 16,-4-4 4-16,-8 8 2 0,1-3 5 15,-7 2 5-15,0 1 3 0,-7 2-1 0,-5 2 1 16,-2 0 0-16,-6 2 0 0,1-2-4 16,-7 3 0-16,0-4-2 0,0 0-2 15,-7-3-4-15,7 0-1 0,-7-5-3 16,1 2-19-16,6-5-56 0,0-3-88 0,0-8-145 16,6-3-77-16,1-5-37 15,6-9-7-15,-1-9 43 0</inkml:trace>
  <inkml:trace contextRef="#ctx0" brushRef="#br0" timeOffset="37667.9116">23476 6748 14 0,'0'-3'196'16,"0"3"11"-16,0 0-34 0,0-5-46 0,0 5-35 15,0-3-25-15,0 3-13 0,0-4-12 16,0 4-3-16,0-4-7 0,0 4-4 15,0 0-2-15,0-4-2 0,0 4-10 16,0 0 0-16,0-3 2 0,0 3 2 16,0 0 5-16,0 0 9 0,0 0 18 15,0 0 7-15,0-4 9 0,0 4 8 16,0 0 4-16,0-3 3 0,0 3 0 0,0 0-4 16,0 0-1-16,0 0 0 0,0-4-1 15,0 4-3-15,0 0-4 0,0 0-7 16,0 0-7-16,0 0-10 0,0 0-10 15,0 0-11-15,0 0-7 0,0 0-3 16,0 0-8-16,0 0-5 0,0 0-1 16,0 4 0-16,8-1 2 0,-8 4-1 0,0 1 5 15,6 4 3-15,0-3 2 16,0 7 1-16,-6-1 3 0,7 3 5 0,0 0 2 16,6 0 7-16,-13 4 2 0,13 0 1 15,-6 4 1-15,-1-4-4 0,0 7-2 16,0-3-6-16,2 3-2 0,4 1-5 15,-5-5-2-15,-1 5-4 0,1-1-1 16,6-4-2-16,-7 2-1 0,1-2 1 16,0 0-3-16,-7-3-1 0,6 0-1 0,0 0-16 15,-6-4-30-15,0 1-38 0,7-4-52 16,-7-1-55-16,0 1-50 0,0-4-39 16,7 3-84-16,-7-2-21 0,6-5 20 15,1 0 38-15,5 0 43 0</inkml:trace>
  <inkml:trace contextRef="#ctx0" brushRef="#br0" timeOffset="39785.0435">23796 6873 39 0,'6'0'216'0,"-6"-4"23"0,0 0-30 16,0 0-43-16,7 1-21 15,-7 3-12-15,0-4-4 0,0-4 0 0,0 8-2 16,0-3 0-16,0-1-3 0,0 1-4 15,0-1-8-15,0 0-4 0,0 1-10 16,0 3-11-16,0 0-17 0,0-4-16 16,0 4-13-16,0 4-17 0,0-4-6 15,0 3 2-15,7 5 9 0,-1-1 4 0,1 8 5 16,-1-4 5-16,0 3 1 0,1 5-6 16,0-1-7-16,-1 0-6 0,0 1-6 15,1 3-3-15,0-5-3 0,-1 2-3 16,1-1-2-16,6 1 1 0,-7-4-2 15,7 3 1-15,-7-3-2 0,8 0 1 16,-1-1-1-16,-7-3 2 0,7 1 0 16,0-3 5-16,1-1 3 0,-2 0 6 0,2-4 13 15,-8-2 7-15,7 3 9 0,0-5 5 16,0-5 5-16,1 3 4 0,-2-2 2 16,1-4 6-16,-6 0 8 0,6-1 3 15,-7-3-1-15,8-3-8 0,-8 0-8 16,0-3-14-16,-6 0-16 0,6-4-14 15,-6 1-8-15,0-6-7 0,0 5-6 16,-6-3-1-16,0-1 0 0,0 1-1 0,-2-2-12 16,-4 6-3-16,5 2-27 0,-6 1-57 15,6 3-81-15,1 4-92 0,0 1-73 16,0 2-67-16,6 5-78 0,0 3-40 16,0 3 28-16,6 1 64 0,6 0 72 15</inkml:trace>
  <inkml:trace contextRef="#ctx0" brushRef="#br0" timeOffset="40235.2611">24350 6916 201 0,'0'0'279'0,"6"0"21"15,-6 4-16-15,0 0-94 0,7 3-53 0,-7 4-25 16,0 0-9-16,0 0-14 0,0 4-17 15,7 0-14-15,-7-1-11 0,0 1-11 16,0-1-8-16,6 5-6 0,-6-5-4 16,6 1-5-16,-6-4-5 0,6 3 0 15,-6-7 4-15,8 5 9 0,-8-9 8 16,0 5 20-16,6-4 18 0,-6-2 24 16,0-2 13-16,6 0 2 0,-6 0-4 0,7-6-17 15,-7 2-14-15,7-3-25 0,-1-5-19 16,1-2-11-16,-1-1-9 0,0 1-2 15,1-4-2-15,0-5-3 0,5 5 0 16,-5-3 0-16,0-2 2 0,-1 1 0 16,1 4 2-16,-1-1 0 0,1 5 0 15,6 3-1-15,-13 3-3 0,12 4 2 0,-4 2 4 16,-2 2 3-16,0 6 5 0,1 2 5 16,-1 3 2-16,1 7 1 0,-7 1-1 15,6-1-5-15,-6 4-3 0,7-1-6 16,-7 6-19-16,6-2-37 0,1-3-50 15,0 4-61-15,-1-1-71 0,7-2-48 16,-6 2-25-16,5-4-30 0,8 2-43 16,-7-8 9-16,7-1 44 0,-1-3 37 15</inkml:trace>
  <inkml:trace contextRef="#ctx0" brushRef="#br0" timeOffset="40582.6438">24956 6996 19 0,'0'-32'239'0,"0"-1"34"0,0-3 20 16,-7 2-68-16,1 1-43 0,-1 0-24 16,-6 4-17-16,-7 0-20 0,8 0-12 15,-8 3-9-15,1 0-6 0,-1 8-1 16,0-4-1-16,1 8-5 0,-1-1-11 16,8 7-14-16,-2-3-14 0,-5 8-15 15,12 3-14-15,-6 3-10 0,1 4-6 16,4 5-2-16,2 3-1 0,6 3 4 0,0 7 9 15,0 0 11-15,0 9 11 0,6-1 11 16,8 4 10-16,-8 3 2 0,7 0-5 16,0 1-4-16,0 2-10 0,1-2-9 15,-2-5-6-15,2 5-8 0,-2-9-4 16,1 5-4-16,1-8-2 0,-8 0-5 16,7 1-10-16,0-7-21 0,-7-6-32 0,8 2-42 15,-8-1-47-15,1-6-48 0,-1-3-45 16,0 3-35-16,2-8-83 0,-2 0-27 15,0-1 10-15,0-3 32 16,1 0 42-16</inkml:trace>
  <inkml:trace contextRef="#ctx0" brushRef="#br0" timeOffset="41129.3411">24838 7177 30 0,'-12'-16'267'15,"5"7"29"-15,0-3 24 0,1 1-77 16,6 3-66-16,6-3-42 0,-6 4-28 15,14-4-26-15,-2 4-21 0,8-4-17 16,6-1-8-16,1 2-14 0,5-2-12 16,-6-3-6-16,13 1-3 0,-6-1-4 15,-1 1-3-15,-6-1 16 0,0 1 21 16,1-4 22-16,-8 3 21 0,1-3 21 0,-8 3 22 16,2 1 4-16,-8-1-9 0,-6 3-13 15,0 2-15-15,-6 2-17 0,-2 5-19 16,-4-1-16-16,-1 4-8 0,0 4-3 15,-6 7 4-15,5-1 6 0,-6 5 6 16,1 3 5-16,6 5 5 0,0-1-2 16,-7 3-9-16,14 1-6 0,0 3-9 15,6-8-6-15,-7 6-8 0,14-5-2 0,-7-4-6 16,6 0-1-16,0-3-1 0,1 0-3 16,6-9-3-16,-7 2-2 0,8-4 5 15,-1-1-6-15,-7-6-2 0,7-1-1 16,0-4-6-16,1-2 0 0,-2-1 0 15,1-4 1-15,-6 1 4 0,6-4 2 16,-7-1 5-16,0 0 1 0,2-6 1 0,-2 4 10 16,0-2 15-16,1 5 19 0,-7 0 14 15,7 7 11-15,-7-1 5 0,6 6-6 16,-6 2-11-16,0 0-16 0,0 8-10 16,0 6-8-16,0 2-1 0,-6 2-2 15,6 1-2-15,0 3-6 0,6 0 0 16,-6 1 0-16,7 4-2 0,-7-6-3 15,12 2-11-15,-5-1-20 0,6 0-51 16,0 0-67-16,0 1-65 0,7-7-53 0,-1 1-46 16,1-1-27-16,-1-6-25 0,-6 1-21 15,7-2 16-15,-7-5 33 0,-7 0 41 16</inkml:trace>
  <inkml:trace contextRef="#ctx0" brushRef="#br0" timeOffset="41435.0263">25432 7040 204 0,'-7'-25'279'15,"0"4"37"-15,-6-2-43 0,7 1-43 16,-1 8-30-16,1-1-19 0,-1 4-24 16,7 0-30-16,-6 8-26 0,0-2-29 15,6 5-24-15,0 5-20 0,0 2-9 16,0 7-5-16,0-3-6 0,6 8 0 0,-6-5-3 16,6 5 2-16,1-2-4 0,6 2 1 15,-7-1 0-15,1 1 2 0,6-4 0 16,-6-4 4-16,5-1 7 0,-5 2 7 15,6-5 11-15,-7 1 18 0,7-6 18 16,-6-2 19-16,6 0 10 0,-7-2 10 16,2-6 0-16,4 1-9 0,-6-1-13 0,1-6-15 15,0 3-14-15,-1-8-15 0,1 2-13 16,-1-6-13-16,0-3-14 0,2 1-44 16,-2-1-80-16,0 1-94 0,0-2-95 15,2 6-120-15,4-1-90 0,8 0-16 16,-7 3 50-16,7 5 78 0</inkml:trace>
  <inkml:trace contextRef="#ctx0" brushRef="#br0" timeOffset="41808.0445">25881 6777 211 0,'0'4'351'0,"0"0"23"15,0-4 22-15,0 3-105 0,0 0-105 0,0 5-59 16,7-1-25-16,-7 4-22 15,6 0-17-15,-6 0-16 0,13 4-13 0,-6 0-12 16,-1-1-8-16,7 1-1 0,0-1-1 16,0 1-2-16,1 0-1 0,-8 0 1 15,7-5 0-15,-7 9 1 0,1-5 3 16,-1 1 1-16,-6 1 1 0,0 1 2 16,-6-3-1-16,-1 5 0 0,1-4-4 15,-7-1-2-15,-1 1-2 0,2-4-1 16,-1-1 2-16,0-2 12 0,0-1 22 0,-1 1 26 15,2-4 30-15,-2-4 28 0,8-4 32 16,-7 0 15-16,7 0-5 0,-1-5-20 16,0-3-24-16,7-3-28 0,0-3-37 15,7-1-32-15,0-7-43 0,-1 1-51 16,7-4-70-16,0 0-69 0,0-4-71 16,-7 3-70-16,8 4-44 0,-1-3-25 0,6 7-47 15,-6 4 5-15,1 0 42 0,-2 6 57 16,8 2 60-16</inkml:trace>
  <inkml:trace contextRef="#ctx0" brushRef="#br0" timeOffset="42468.9509">26142 6774 84 0,'0'3'281'0,"0"5"28"16,6-5 23-16,-6 4-86 0,0 4-75 16,0 0-45-16,0 4-25 0,-6-1-22 15,6 5-23-15,0-1-16 0,0 1-12 16,0-1-10-16,0 0-9 0,0 1-1 15,0-1-2-15,6 1-1 0,1-2-1 16,-7-3 2-16,6 1 5 0,1-3 2 16,-1-2 3-16,0-2 6 0,2 0 6 15,-2-5 7-15,0 1 7 0,8-4 5 16,-8 0 6-16,0-4 4 0,7 1-1 0,-6-5 0 16,6 0-3-16,-7-2-5 0,1-2-4 15,6-3-3-15,-7-2-1 0,1 3 1 16,0-5-4-16,-1 1-1 0,1 3 0 15,-1-3-1-15,-6 6-3 0,6 2-4 16,-6-2-1-16,0 5-5 0,0 3-7 16,0 0-4-16,0 4-4 0,0 4-2 0,0 4-1 15,0 3 0-15,-6 0 0 0,6 0 3 16,0 4-2-16,6-1 1 0,-6 4 1 16,8-3-2-16,-8-1 1 0,12 1-1 15,-6-3 0-15,8-2 1 0,-1 2-6 16,7-1 3-16,-2-8 2 0,2 5-1 15,0-8 0-15,-1 0-1 0,7-5 5 16,-6 2-3-16,6-4-4 0,-7 0-1 0,1-5 0 16,0 2-2-16,-1-5-1 15,-5 1-1-15,-8-1 2 0,0-4-1 0,1 1-1 16,-7 0 0-16,-7 0 2 0,1-5 2 16,0 5 2-16,-8-1 1 0,1 1 1 15,7 4 1-15,-7 3-2 0,6-1-2 16,-5 6-2-16,4-2-1 0,2 5-2 15,0 3 0-15,-1 3-1 0,7 5 0 16,0-2 1-16,0 6 0 0,7 2 2 16,-1 1 4-16,0-1 3 0,2 5 3 0,4-1 6 15,-5 1 3-15,-1 3 3 0,7-4-1 16,-6 4 0-16,-1 0-2 0,0-4-2 16,-6 3-4-16,8-1-3 0,-2 2-3 15,-6-4-8-15,6 0-26 0,1 0-46 16,0 1-53-16,-1-5-58 0,1 5-60 15,5-9-55-15,2 6-52 0,-2-5-55 0,2-1-2 16,-1-2 28-16,6 0 45 0</inkml:trace>
  <inkml:trace contextRef="#ctx0" brushRef="#br0" timeOffset="42901.4796">26917 7107 171 0,'7'-22'265'0,"5"-4"34"0,-4 0-23 0,-2 1-59 16,-6 3-25-16,0 0-2 15,0 4-3-15,0-1-14 0,-6 4-19 0,-2 1-23 16,2 3-27-16,-7 3-28 0,7 2-22 16,-8 6-19-16,2 0-12 0,5 6-7 15,-6 2-4-15,0 3-1 0,6 3-2 16,1 1-1-16,-1 4 0 0,7-1 0 0,-6 0-2 16,6 0-1-16,0 1-1 15,6-5-1-15,-6 1-1 0,0-1-1 0,7-2 0 16,-1-5-1-16,-6 0 0 0,7-3 1 15,0 0-1-15,-1 0 0 0,0-8 0 16,1 0 0-16,0-3-2 0,-1 0-3 16,7-4-2-16,-6 0-1 0,-1-5-2 15,1 1 0-15,-1 1 2 0,0 3 0 16,2 0 3-16,-8 1 0 0,6 2 2 0,-6 4 2 16,0 1 1-16,0 6 2 0,0 1 1 15,0 4 2-15,-6 2 1 0,6 5 0 16,0 0-2-16,0 3-2 0,0 1-3 15,0-1-6-15,0 0-9 0,6 0-12 16,0 1-19-16,-6-2-21 0,13-2-13 16,-6 1-10-16,-1-3-18 0,1 3-17 15,6-5-21-15,-6-4-17 0,5 0-26 0,-6-2-43 16,2-5-57-16,4 0-15 0,-5-5 13 16,6-2 25-16</inkml:trace>
  <inkml:trace contextRef="#ctx0" brushRef="#br0" timeOffset="43558.9542">27080 7004 90 0,'-13'-25'298'0,"6"-1"47"0,-6 0 40 16,7 5-77-16,0-2-58 0,-8 1-27 15,8 7-22-15,0 1-30 0,-1 3-28 16,0 4-23-16,7-1-26 0,-6 8-21 16,-1 0-17-16,1 4-16 0,-1 3-7 15,0 4-1-15,1 0 6 0,0 0 7 16,6 0 7-16,0 3 9 0,0 1 7 15,0 1 1-15,6-2-5 0,-6-3-7 16,6 4-1-16,1-4-11 0,0 3-9 0,-1-3-4 16,1 1-5-16,6-2-2 0,-6-3-7 15,5 5-1-15,2-4-2 0,-2-2-2 16,1 2-5-16,1-1-3 0,-2-3-4 16,8 2 0-16,-7-1 0 0,0 2 1 15,0 0 0-15,1 0 2 0,-2-3 1 16,2 7 0-16,-8-4-3 0,0 0 1 0,1 5 1 15,-7-5-2-15,0 3 0 0,6 2 0 16,-12-5 2-16,6 5-3 0,0-6 3 16,-7 6-1-16,1-5 3 0,0 1 4 15,-8-1 4-15,8 0 7 0,-8-3 1 16,2 4 5-16,-8-8 2 0,7 2 0 16,-1-2-2-16,-4 0-3 0,4 0-4 15,1 0-8-15,1-2-18 0,4-3-44 0,2-2-61 16,0 0-82-16,6-4-79 0,6 0-71 15,0-7-48-15,2 2-11 0,-2-1 14 16,7-6 30-16,-7 5 31 0,8-4 38 16,-2-3 72-16,2 2 78 0,-2 1 69 15,-5 0 70-15,6 0 71 0,0 1 53 0,-7-1 21 16,2 0 2-16,4 3 8 16,-6 5 18-16,2-1 23 0,-2 0 22 0,0 4 12 15,1 4 9-15,-1 0-10 0,-6-1-26 16,7 5-35-16,-7 3-34 0,7-4-24 15,-7 8-22-15,6-1-8 0,-6 5 2 16,0 3 6-16,6 0 3 0,-6 3-7 0,6 5-9 16,-6-1-11-16,0 1-11 15,0 2-13-15,0 1-12 0,0 0-9 0,0 3-15 16,0-2-43-16,0-2-62 0,0 6-82 16,0-9-83-16,0 4-80 0,0 0-68 15,8-5-77-15,-8 2-15 0,6-3 40 16,0 2 61-16,1-4 69 0</inkml:trace>
  <inkml:trace contextRef="#ctx0" brushRef="#br0" timeOffset="43848.782">27373 7267 209 0,'7'-6'323'0,"5"2"45"16,-4-3 0-16,-2-1-70 0,7-3-46 16,0 0-29-16,-7 1-24 0,7-5-23 15,1 1-22-15,-8-2-21 0,7-3-29 16,-6 5-5-16,-7-1-11 0,6 1-12 0,-6 3-13 15,-6 0-11-15,6 0 0 0,-14 3-17 16,8 2-12-16,-7 2-8 0,0 4-4 16,6 0-3-16,-6 0-2 0,0 4-2 15,7 2-2-15,-8 6-1 0,8-1 1 16,0 4-1-16,6 0 2 0,0 2 0 16,0-3 0-16,6 5-1 0,0-1 2 15,8 1-1-15,-8-4-5 0,7-1-24 16,7 5-50-16,0-8-66 0,-1 3-71 15,7 1-67-15,-6-3-59 0,0-6-57 0,-8 1-52 16,8 1 13-16,-7-4 42 0,-1 0 50 16</inkml:trace>
  <inkml:trace contextRef="#ctx0" brushRef="#br0" timeOffset="44163.911">27550 7031 203 0,'-14'-23'369'0,"8"4"40"0,-1 1 35 16,7 4-74-16,0 3-124 0,0 0-55 16,7 3-25-16,-1 1-22 0,8 7-16 15,4 0-5-15,-4 4 4 0,5 3 0 16,1 0 8-16,6 4 10 0,-7 7 1 0,7-3-7 16,-6 3-13-16,6 5-13 0,-7 2-20 15,1 1-23-15,-7 0-16 0,7 3-12 16,-14 0-9-16,8 3-11 15,-8-2-8-15,0 0-6 0,-6 2-3 0,-6-3-4 16,6 0-1-16,-13-2 1 0,6-1 1 16,1-1-2-16,-7-2-4 0,-1-3-6 15,2 0-29-15,-8-2-59 0,7-3-77 0,-7 3-100 16,8-7-110-16,-8-1-128 0,0 2-92 16,7-5-2-16,-6 3 43 0,6-2 81 15,-1-1 104-15</inkml:trace>
  <inkml:trace contextRef="#ctx0" brushRef="#br0" timeOffset="83744.2677">28175 8778 33 0,'-7'0'217'16,"7"0"13"-16,0 0-20 0,0 0-69 16,0 0-40-16,0 0-21 0,0 0-9 15,0-5 2-15,0 5 9 0,0 0 9 16,0 0 10-16,-6 0 6 0,6 0 2 16,0 0-3-16,0 0-10 0,0 0-11 0,0 0-17 15,-6 0-9-15,6 0-4 0,0 0 1 16,0-3 5-16,-8 3 7 0,8 0 9 15,0 0 6-15,0 0 1 0,8 0-5 16,-8-3-13-16,12-1-11 0,1 0-15 16,0 1-12-16,14-5-11 0,-1 4-4 15,6-4-4-15,7 2-2 0,0 2-2 0,0-3-4 16,1 7-2-16,-2-4-2 0,-5 8 0 16,-1-4-1-16,-12 7 1 0,7 1 2 15,-15 2 1-15,2 2 1 0,-8 2 2 16,-12 1 3-16,-2 3 0 0,2 0 0 15,-14 4 1-15,8-4-3 0,-8 1 0 16,-6-1-2-16,13 1-2 0,-7-4-1 16,7-1 1-16,1-3-1 0,4 3-2 15,2-7 1-15,6 5 1 0,0-1 1 16,6-4-4-16,8 4-2 0,-1-4 2 0,7 5 3 16,-8-1-2-16,14-4-1 0,-6 4 2 15,-1 0 1-15,7 0-3 0,-6-1-2 16,-7 2-1-16,7-1 5 0,-8 0-1 15,-4 0 3-15,-2 0 2 0,0-1 6 16,-6 1 4-16,0 4 0 0,0-3 9 16,-6-2 4-16,-8 1 4 0,2 4 4 0,-1-7 8 15,0 2 10-15,-6 1 11 16,-1-3 9-16,0-1 16 0,1-4 17 0,-1 4 7 16,0-3-1-16,1 1-9 0,-1-5-9 15,-6 0-16-15,7 0-22 0,-7 0-18 16,0-5-15-16,0 1-8 0,-1-3-10 15,1 0-16-15,0-4-50 0,7 0-89 16,-7 1-109-16,0-2-108 0,6-3-106 0,1-2-115 16,-1 2-19-16,14 1 55 15,-1-2 91-15,0 2 97 0</inkml:trace>
  <inkml:trace contextRef="#ctx0" brushRef="#br0" timeOffset="84167.9731">29009 8880 260 0,'0'4'345'0,"0"-4"33"15,0 0 29-15,0 0-141 0,-7 0-68 16,7 0-27-16,0 0-17 0,0 0-13 16,0 0-18-16,0-4-17 0,7 4-22 15,-7 0-20-15,0 0-22 0,0 0-21 16,0 0-45-16,0 0-74 0,0 0-100 16,0 4-132-16,0-4-100 0,0 4-49 0,0 2 5 15,0 3 53-15</inkml:trace>
  <inkml:trace contextRef="#ctx0" brushRef="#br0" timeOffset="84348.9675">29048 9297 239 0,'6'11'359'15,"1"-3"23"-15,-7-5 13 0,7 5-131 16,-7-4-109-16,6-1-64 0,-6-3-51 0,6 5-63 15,-6-3-80-15,0-2-145 16,0 0-76-16,0 0-41 0,0 0-10 0,0-2 28 16</inkml:trace>
  <inkml:trace contextRef="#ctx0" brushRef="#br0" timeOffset="84932.9218">29583 8843 154 0,'0'-3'296'0,"0"3"25"0,0-4 19 0,-8 4-123 15,2 0-67-15,0 0-31 16,-1 4-20-16,-6-4-10 0,7 3-10 0,-7 5-6 16,-1-2-5-16,2 2-8 0,-2 3-6 15,1-3-7-15,0 6-7 0,7-3-3 16,-7 4-3-16,7 0-7 0,-2-1 1 15,8 1 2-15,0-1 3 0,0 1 2 16,8-4 7-16,-8 0 9 0,12 4 5 0,1-4 1 16,7-3 1-16,0 2-2 0,-1-3-7 15,7 5-8-15,0-5-10 0,0 1-7 16,7 2 0-16,-7-3 2 0,6 1 6 16,-5-2 6-16,-1 6 5 0,-7-5 3 15,7 4-4-15,-6 0-5 0,-8 1-4 16,2-2-5-16,-1 2-3 0,-7-2 1 0,1 1 2 15,0 0 1-15,-7 1-1 16,-7 2 4-16,0-3 5 0,1 3 0 0,-7 2 1 16,-1-6-1-16,-4 5 3 0,-2-3-1 15,7-2-5-15,-7 1-6 0,0-3-5 16,1-1-4-16,-1 0-15 0,8-4-53 16,-2-3-79-16,-6 4-103 0,8-8-115 15,-1 1-158-15,0-4-87 0,0 0-2 16,-1-5 50-16,2 1 85 0</inkml:trace>
  <inkml:trace contextRef="#ctx0" brushRef="#br0" timeOffset="85175.14">29367 8876 51 0,'0'-7'381'16,"0"-1"48"-16,0 2 43 0,7-6 36 15,6 5-167-15,-1-4-79 0,2 0-30 16,12 0-15-16,0 0-19 0,7-3-18 16,-1-5-23-16,1 4-30 0,6 1-32 15,-1-5-26-15,2 5-24 0,-7 3-28 0,-7 0-50 16,0 0-76-16,-7 4-95 16,1-1-106-16,-8 5-94 0,-5-1-115 0,0 4-48 15,-7 0 23-15,-7 4 66 0,0-1 90 16</inkml:trace>
  <inkml:trace contextRef="#ctx0" brushRef="#br0" timeOffset="85745.0084">28943 8935 106 0,'7'0'223'0,"-7"4"21"16,7-1-55-16,-1-3-39 0,0 4-17 16,2-1-7-16,-2 1 2 0,6-4 3 15,-5 4 9-15,6-4 8 0,-6 0 5 0,5-4 1 16,-4 4-1-16,-2-4-8 0,0 1-15 16,-6-1-18-16,0 1-22 0,0-1-20 15,0-3-22-15,-6 3-16 0,0 0-14 16,-2 1-8-16,-4-5-8 0,5 5-2 15,1 0-8-15,-8 3-23 0,8-5-50 16,0 5-66-16,6 0-66 0,-6 0-88 0,6 0-111 16,0 5-38-16,6 1 16 15,-6 2 50-15,6-1 58 0</inkml:trace>
  <inkml:trace contextRef="#ctx0" brushRef="#br0" timeOffset="86072.9531">29127 9345 63 0,'6'0'275'0,"-6"0"34"0,6 0 37 0,0-4-73 15,1 4-43-15,0-2-23 0,-1-3-12 16,1 5-17-16,-1 0-25 0,0-3-27 16,-6 3-26-16,8 0-23 0,-8 0-18 15,0 0-10-15,-8 0-11 0,2 3-6 16,0 2-7-16,-1-5-5 0,-6 6-7 16,6-6-6-16,1 4-5 0,-6 0-11 0,12-4-44 15,-8 3-73-15,2-3-104 0,6 0-146 16,0-3-77-16,0 3-31 0,6-4 20 15,2 0 63-15</inkml:trace>
  <inkml:trace contextRef="#ctx0" brushRef="#br0" timeOffset="103657.5122">19489 13466 173 0,'0'-4'230'0,"0"4"7"0,0-3-68 15,6-1-59-15,-6 4-34 0,0-3-13 0,0-1-2 16,0 4 0-16,0-3 1 15,0-1 5-15,0 0 5 0,0 4 6 0,0-4 1 16,0 1 3-16,0-1 8 0,0 1 0 16,0-2-1-16,0 5-9 0,0-2-9 15,0 2-15-15,0 0-16 0,-6 2-14 16,6 3-12-16,-6 5-3 0,-1 2-4 16,0-2 2-16,1 9 1 0,-1-2 2 15,1 6 2-15,6 0 4 0,-6-2-2 16,6 4-2-16,0-2 1 0,0 0-1 0,0-2 1 15,6 1-2-15,0-4 4 0,7-4 7 16,-6 1 9-16,6-4 11 0,-1 1 14 16,8-6 14-16,-6-2 14 0,5-4 12 15,7 0 7-15,-6-4 8 0,6-2 3 16,-1-6 4-16,-5 1-2 0,13-4-3 16,-7 1-5-16,-6-4-6 0,5 4-9 0,-11-5-11 15,-2 4-11-15,-4-3-13 16,-8 3-12-16,0-3-10 0,-14 3-13 0,-6 1-11 15,1 3-8-15,-7-4-5 0,-7 5-4 16,7 2-5-16,-6-3-13 0,6 7-21 16,-1-4-45-16,8 5-74 0,0 0-81 15,12 3-65-15,-6 0-51 0,13 3-37 16,7 0-37-16,-1 1-40 0,7 4 22 16,7-6 36-16,-1 7 45 0,7-6 53 15</inkml:trace>
  <inkml:trace contextRef="#ctx0" brushRef="#br0" timeOffset="103880.8829">20127 13654 226 0,'7'0'338'16,"6"-4"27"-16,-6 4 19 0,-1-4-137 15,0 1-79-15,-6 3-56 0,7-4-37 16,-7 4-27-16,0 0-34 0,0-4-49 16,0 8-57-16,0-4-70 0,0 0-118 0,-7 0-62 15,7 0-19-15,-6 0 16 0,6-4 39 16</inkml:trace>
  <inkml:trace contextRef="#ctx0" brushRef="#br0" timeOffset="104448.2606">20310 13287 101 0,'-7'-4'255'0,"-6"1"16"0,7-1 15 0,-1 0-118 15,1 0-53-15,0 2-23 0,-2 2-5 16,8-5-2-16,-6 2 1 0,6 3 1 16,-6 0-3-16,6-4 0 0,-7 4-3 15,7 0-1-15,0 0-2 0,0-3-5 16,0 3-1-16,0 0-1 0,0 0 1 0,7 0-1 16,-1 0-4-16,0 0-3 0,14-4-5 15,-7 4-6-15,7-4-5 0,6 0-6 16,0-3-6-16,0 4-4 0,1-4-5 15,-2 3-4-15,1-4-4 0,-6 5-2 16,0-1-1-16,-1 4 0 0,1-4 0 0,-8 1 0 16,2 3 0-16,-2 0-3 0,2 0-1 15,-8 0-3-15,1 0-1 0,-1 0-1 16,0 3 1-16,2 1 4 0,-8 0 8 16,6 2 11-16,-6 3 13 0,0-2 15 15,0 7 13-15,0-3 12 0,0 7 7 16,0 1 2-16,0 2-3 0,0 1-11 15,0 1-9-15,0 7-12 0,0-5-11 16,6 4-11-16,-6 1-10 0,0-1-6 0,0 0-6 16,6 0-6-16,-6 0-3 0,7 1-3 15,0-4-3-15,-7 3 0 0,6-4-3 16,1 1 1-16,-7-1 1 0,6-2-1 16,1-1-11-16,0-4-38 0,-7-4-60 15,6 1-80-15,0-1-97 0,0-5-100 16,2-6-126-16,-2 0-62 0,0-3 12 15,1-3 51-15,-1 0 79 0</inkml:trace>
  <inkml:trace contextRef="#ctx0" brushRef="#br0" timeOffset="104677.1918">20499 13654 330 0,'0'-4'373'16,"-7"0"20"-16,7-3 24 0,7 3-154 16,0-2-85-16,5 1-45 0,1 2-22 15,7-6-15-15,6 6-28 0,0-4-18 16,1 0-28-16,-2-1-47 0,1 4-62 16,6-3-69-16,-5 0-64 0,-1 0-129 15,0 3-59-15,0-3-1 0,1 3 35 0,-1 1 51 16</inkml:trace>
  <inkml:trace contextRef="#ctx0" brushRef="#br0" timeOffset="104947.7785">21268 13624 340 0,'6'-3'373'15,"1"-1"21"-15,5-1 7 0,-4 5-164 16,4-3-90-16,2 3-44 0,-2 3-19 0,1 2-5 16,1 2 7-16,-2 0 2 0,2 5 2 15,-8 3 2-15,0 2-4 0,-6 2-10 16,0-1-9-16,0 8-14 0,-12-5-13 16,-2 5-9-16,2 0-9 0,-8-4-17 15,1 3-52-15,-1-3-83 0,-6-2-108 16,6-3-158-16,1-2-83 0,-1-4-32 15,7-4 23-15,0-3 68 0</inkml:trace>
  <inkml:trace contextRef="#ctx0" brushRef="#br0" timeOffset="106728.1561">22578 13268 207 0,'-7'0'265'0,"7"0"19"0,0 0-47 15,0-2-76-15,0 2-45 0,0 0-21 0,0-5-8 16,0 2-1-16,0-1 2 0,0 1 2 16,0-1 2-16,0 0 0 0,0 4-7 15,0-4-12-15,0 4-16 0,-7 0-11 16,7 4-8-16,-6 0-3 0,-7 0 0 15,6 3 9-15,-6 3 7 0,1 5 5 16,-2-1 1-16,1 1 1 0,0 7 0 16,0 1-3-16,7 2 0 0,-8 5-1 0,8-5-5 15,0 4-5-15,-1 1-7 0,7-4-9 16,0-1-8-16,7-3-5 0,-1 4 1 16,0-9 3-16,14 2 10 0,-7-4 9 15,7-1 12-15,0-6 12 0,-1-1 8 16,7-3 8-16,-6-4 1 0,6 0-2 15,-1-7-6-15,1 3-10 0,-6-6-10 0,6-5-11 16,-7 1-9-16,1-3-7 16,0 0-6-16,-1-5-4 0,-5 0 0 0,-2 0 1 15,-4-4 0-15,-2 4 3 0,-6 0-2 16,-6-4 4-16,-2 5-3 0,-4-2-3 16,-2 6-3-16,1-2-4 0,-7 0-17 15,8 5-34-15,-2 3-46 0,-5-1-57 16,6 6-62-16,0 2-59 0,7 0-42 15,0 1-18-15,-2 3 1 0,8 3 17 0,0 1-8 16,8 0-36-16,-2 0 3 0,6-2 23 16,2 6 28-16</inkml:trace>
  <inkml:trace contextRef="#ctx0" brushRef="#br0" timeOffset="106927.5215">23196 13496 192 0,'7'7'317'0,"0"0"25"0,-7 1 22 16,6-4-121-16,-6-1-68 0,0 1-40 15,6 0-25-15,-6-4-20 0,0 4-15 16,0-4-23-16,0 0-32 0,0 0-52 16,-6 2-71-16,0-4-101 0,6 2-115 0,-7-4-56 15,7 0-16-15,0-3 22 0,0-5 52 16</inkml:trace>
  <inkml:trace contextRef="#ctx0" brushRef="#br0" timeOffset="107506.5442">23457 13243 301 0,'7'-7'385'16,"-7"3"24"-16,0-3 26 0,0 4-126 15,0-6-113-15,0 6-59 0,0 3-27 16,0-3-13-16,0-1-19 0,0 4-19 16,0 0-13-16,0 0-11 0,6 0-9 0,-6 0-12 15,0 0-6-15,6 0-1 0,2 0-4 16,4 0-1-16,-6 4-1 0,8-1 0 16,-1 0-1-16,-7 6-1 0,8-6 1 15,-8 4 1-15,0 4 0 0,0-3 3 16,2 7 0-16,-8-5 0 0,0 1 1 15,0 4 1-15,-8-5 1 0,8 2-1 0,-6-2-2 16,6 2-1-16,0-1-1 0,-6-4-1 16,6 4-4-16,0-4 1 0,6 0 1 15,-6 1-2-15,6-4 1 0,2 3-1 16,-2-3 0-16,7 2-1 0,0 2 0 16,6-4-2-16,-5 3 1 0,5 1 4 15,7-1 2-15,-6 0 4 0,0 0 5 0,-1 4 4 16,1 1 1-16,-2-5 1 0,-4 5 2 15,-1 2 1-15,-6-3 3 0,6 0 7 16,-13-1 7-16,6 2 8 0,-6 2 10 16,-6-3 6-16,6 0 7 0,-7-1 4 15,-6 2 4-15,6-1 2 0,-5-3 1 16,-2 3 2-16,2-5 0 0,-2 2-2 16,1-1 1-16,-7 1-5 0,8-4-5 15,-8-1-9-15,7 1-10 0,-7-1-9 0,8-3-11 16,-8 0-5-16,0 0-6 0,7 0-5 15,-7-3-3-15,2 3-4 0,4-4-8 16,-5 1-39-16,5-5-84 0,2 4-121 16,6-3-130-16,-8-3-153 0,8-2-102 15,6 1-24-15,0 0 53 0,-7-1 103 16,7 2 120-16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2-15T06:37:48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13207 13660 6 0,'7'0'185'0,"-7"5"17"16,0-5-38-16,0 3-44 0,0-3-17 15,0 7-11-15,0-3 0 0,0 7-1 0,0 0 0 16,0 4 5-16,0 2 2 0,7 2 5 16,-7 4 4-16,0 2 3 0,0-3 0 15,0 4-3-15,6 3-4 0,-6-4-6 16,7 5-6-16,-1-1-10 0,-6 8-10 16,6-1-6-16,1 5-6 0,0 3-10 15,-1 0-5-15,0 0-1 0,-6 3-3 16,7 4-3-16,0-3 2 0,-7 0 4 0,6 2 7 15,-6-1 6-15,7-2 5 16,-7 1 6-16,6-4 5 0,-6 0-2 0,7 3-6 16,-7-2-7-16,0-2-8 0,0 5-7 15,0-4-12-15,0 4-9 0,0-1-5 16,0-3-6-16,-7 0-6 0,7 4-4 16,0-5-2-16,0 2 2 0,0-1 3 15,0-1 3-15,0-2 2 0,0 2 6 16,0 2 3-16,0 2-2 0,0-2-4 15,0 2 0-15,0 5-3 0,0-5-3 16,0 4-5-16,0-3-5 0,0-4-30 0,0 4-55 16,7-8-76-16,-7 0-87 0,6-7-93 15,1-4-144-15,-1 0-48 0,0-10 11 16,2-1 56-16,-2-10 73 0</inkml:trace>
  <inkml:trace contextRef="#ctx0" brushRef="#br0" timeOffset="1984.182">13136 13697 95 0,'6'-7'225'16,"1"0"22"-16,6 3-41 0,0-3-51 0,-1 0-29 16,8 0-12-16,7-5-14 0,-1 5-2 15,0-1 1-15,6-2-1 16,1 1 4-16,-1 3 1 0,1 2 6 0,6-3-9 15,1 7-13-15,-2-4-9 0,1 4-15 16,0 0-11-16,7 4-14 0,-7-1-3 16,7 1-5-16,-1 0-2 0,1-1 1 0,6 0 3 15,0-3 2-15,-6 0 4 16,6 0 10-16,0 0 11 0,0 0 8 0,-6 0 3 16,6-3 0-16,0 0-1 0,-7 3-11 15,8 0-15-15,-8 0-13 0,1 0-9 16,-1 0-8-16,8 0-7 0,-15 3-5 15,9-3-2-15,-2 3-2 0,-6 2-3 16,0-5 0-16,0 4-2 0,1-4 1 16,-1 0 8-16,-1 0 17 0,1-4 16 15,1 4 14-15,-1-5 16 0,7 5 4 0,-7-3-5 16,0 0-13-16,7 3-11 0,-1-4-12 16,1 4-15-16,-1-4-3 0,1 4-4 15,-1 0-2-15,-6-3-3 0,7 3-3 16,-7 0 0-16,1 0-3 0,5 0-1 15,-6-4-2-15,13 4 6 0,1-4 5 16,-2 4 5-16,8-4 4 0,-1 4 4 0,7-3 5 16,1-1-5-16,6 1-2 0,-1-1-7 15,1 1-5-15,0-5-6 0,-1 4-4 16,-5-3 1-16,5-1 4 0,1 2 11 16,-7 2 20-16,7-3 17 0,-7-1 14 15,-6 4 2-15,6 2 1 0,-7-3-6 16,1 2-16-16,0-1-17 0,-7 4-11 15,6-5-5-15,-6 5-10 0,1 0-5 16,6 0 0-16,-7-2 6 0,6 2 3 0,-6-4 4 16,0 4 7-16,7-4 4 0,-6 4-2 15,4-4-3-15,-4 1-2 0,5 0-4 16,-5 3-2-16,-1-5-2 0,0 1-3 16,-6 4-2-16,-1-3-2 0,-5 3-1 15,5-4-3-15,-6 4-1 0,7 0 3 16,-7 0 1-16,-1 0 5 0,2 0 4 15,5 0 6-15,-5 0 3 0,5 0 2 16,1 0 0-16,-1 0-2 0,8 0-2 0,-2 0-5 16,2-3-1-16,-1 3-2 0,0 0-2 15,7-4-4-15,-7 4-5 0,0-3-2 16,0 3 2-16,7 0 4 0,-8-4 10 16,8 4 3-16,-6 0 3 0,-1 0 5 0,7 0-1 15,-1 4-2-15,1-4-11 0,6 0 1 16,-6 3-3-16,0-3-5 0,6 4-2 15,0-4-5-15,0 0 3 0,0 3 3 16,6-3 6-16,1 0 6 0,0 0 4 16,6 0 6-16,0 0-1 0,-6-3-7 15,6 3-6-15,0-4-6 0,-6 4-7 0,0-3 3 16,6-1 5-16,-13 4 8 0,7-4 7 16,-7 4 7-16,0-4 5 0,0 4 0 15,6 0-6-15,-5 0-5 0,6 0-6 16,-1 4-6-16,8-4-8 0,-2 0 1 15,8 0 3-15,0 0 3 0,6 0 4 16,0 0 5-16,1 0 3 0,-1-4-3 0,0 4-6 16,-6-3-6-16,-7-1-6 0,-6 4-2 15,-7-3 1-15,-13 3 1 0,0-5 3 16,-6 5 5-16,-14 0 3 0,1 0 0 16,-7 0 1-16,-6 0-1 0,-1 0 0 15,-5 5 1-15,-2-5-2 0,-6 7 1 16,8-4 0-16,-8 5 1 0,-6-1 0 15,7 0-1-15,-7 4 1 0,6 0-1 0,-6 1 0 16,0-1 0-16,0-1 0 16,7 2 0-16,-7-5 1 0,0 3 3 0,0-2-2 15,0 3-1-15,7-3 0 0,-7-5 0 16,0 4 0-16,6 0-2 0,0-3 2 16,0 0 0-16,2 0 1 0,-2-1 1 15,0 1-1-15,1 0 0 0,-1-1-1 16,1 5-1-16,0-4 0 0,-1 4 0 15,0-2-1-15,1 5 0 0,0 1 0 16,-1-2 0-16,0 1-1 0,1 4 0 0,0-1 2 16,-1 5-4-16,-6-4-2 0,13 7 2 15,-7-5 4-15,1 6 3 0,0 2 2 16,-1 4 4-16,8-3 3 0,-8 7 2 16,7-4-1-16,-7 0-2 0,7 5-1 15,0-1 0-15,1-4 0 0,5 5-3 16,0-2 0-16,-6-3-2 0,7-3-2 0,-6-1-1 15,5 1-1-15,-6-4 0 16,6 4-1-16,-13-8 0 0,8 3 0 0,-8 2 0 16,1-4 2-16,0-1-1 0,-1 4 2 15,-6-4-1-15,6 1-2 0,-6 2-1 16,0-3-6-16,7 5 8 0,-7-5 1 16,6 4 0-16,1-3 0 0,0 2-1 0,-7 2 8 15,6-1-6-15,0 3 0 16,1-3 2-16,-7 3 3 0,7 1-1 0,-1 0 1 15,0-4 0-15,-6 4 0 16,7-1-2-16,-7-3-1 0,7 4 0 0,-7-5-2 16,0 2 1-16,0-5-1 0,0 4-1 15,0 0 0-15,-7-4 0 0,7 4-1 16,-7-3-1-16,7-2 0 0,-6 6 0 16,0-5 0-16,6 0-2 0,-7 1-1 15,7 3 0-15,0-4-2 0,-7 5 0 0,7-6-3 16,0 5 2-16,0 0-2 15,0 0 1-15,7 0 1 0,-7 3 3 0,7-2 5 16,-7-1 2-16,6-1 2 0,-6 2 3 16,6-1 0-16,-6 0 0 0,0 1-2 15,7-2 1-15,-7 1-1 0,0-4-1 0,0 5 0 16,7-6 0-16,-7 5-2 0,0 1-1 16,0-5-2-16,0 0 0 0,6 0-1 15,-6 1 2-15,0-4 4 0,7-1-2 16,-7 1-1-16,0-5-3 0,0-3-5 15,6 1-13-15,-6 0-31 0,6-4-67 16,-6-1-97-16,8 1-110 0,-2-4-109 16,6 0-150-16,-5 0-59 0,6-4 22 0,-6 4 75 15,-7-3 101-15</inkml:trace>
  <inkml:trace contextRef="#ctx0" brushRef="#br0" timeOffset="4329.854">13286 16002 19 0,'0'3'196'0,"0"1"20"0,0-1-34 0,6 1-52 16,-6 0-25-16,7 7-15 0,-1-4-8 16,1 0-7-16,-1 1 0 0,1 3 2 15,-1-3 1-15,-6 2 4 0,6-2 2 16,2-1 3-16,-2 4 0 0,-6-3-4 16,6-1-2-16,1 3-1 0,-1 2-7 15,1-2-6-15,-1 5-9 0,7 0-9 0,-6-1-7 16,0 1-10-16,5-1-6 0,2 2-6 15,-8-2-5-15,7 1-2 0,0-5-3 16,0 2 0-16,1-1 3 0,-2 0 6 16,1-4 10-16,7 4 4 0,-8-3 4 0,2-2 1 15,6-1-1-15,-8 2-2 0,8 0-1 16,-1-3-1-16,1 3 2 0,6-3-1 16,-7 0 2-16,7-1-3 0,1 1-5 0,-1-1-2 15,0 2-2-15,0-5 1 0,7 2 2 16,-1-2 0-16,1 0 1 0,-1 0 0 15,7 0-4-15,1 0-3 0,-1 0-4 0,0 0 0 16,-1 0 0-16,8-2 3 16,0 2 3-16,0 0 4 0,-1 0 0 0,7-5-2 15,-6 2-1-15,-1 3-6 0,2-4-4 16,-2 4-3-16,-7-3-4 0,2 3-3 0,-1 0-4 16,0-4-1-16,-7 4-3 0,8 0-2 15,-7 0 0-15,-7 0 2 0,6 0 1 16,-5 0 1-16,5 4 2 0,-7-4 4 0,9 0 3 15,-9 3 1-15,8-3 3 0,0 4 3 16,-8-4-1-16,8 3 1 0,0-3-2 16,0 0 0-16,6 0-1 0,-7 0-3 15,7-3 0-15,-7 3 1 0,8-4 2 0,-7 1 3 16,5-1 4-16,1-4 3 0,-6 5 0 16,7-1 1-16,-8-3-1 0,7 0-1 15,-7 2-4-15,7 2-3 0,1-4-2 16,-7 3 2-16,5 0-2 0,1-3-1 0,1 3 3 15,5 1 2-15,-6-2 0 16,7 5-2-16,-1-2-1 0,1-2-5 0,7 0-1 16,-8 0-4-16,7 1-2 0,-7-1-1 0,1 0-3 15,-7 4 1-15,7-4-3 0,-7 4-2 16,6 0 1-16,-5 0-2 0,-1 0 3 16,0 4 5-16,0-4 7 0,0 4 10 15,0-4 13-15,0 0 7 0,1 0 3 0,5 0 0 16,1-4-5-16,-1 4-5 0,1 0-9 15,6 0-6-15,-6 0-5 0,6-4-5 16,-7 4-4-16,8 0-4 0,-1 4-3 16,-7-4-4-16,8 0 2 0,-1 0 4 0,-1 0 7 15,2-4 9-15,-1 2 6 0,0 2 8 16,6-5-1-16,-5 2 0 0,-1-1-5 16,7 4-5-16,-8-3-5 0,2-1-3 15,5 4-5-15,-5-4-2 0,-8 4-5 0,7 0-2 16,1 0 0-16,-2 4 2 0,2-4 4 15,5 0 4-15,-5 0 9 0,-1-4 5 16,6 4 1-16,0-4 0 0,-5 1 0 16,12-1-4-16,-6 1-6 0,-1-1-5 0,1 1-6 15,0-1-4-15,-1-1-14 0,1 2 14 16,-6 0 0-16,-2 3 4 0,8-4 7 16,-13 4 7-16,5 0 12 0,-5 0-7 0,-1 0 3 15,8 0 1-15,-7 0-3 0,-1 0-1 16,7 4-2-16,1-4-6 0,-2 0-4 0,8 0-6 15,-7 0-3-15,7 0 1 0,6 0-1 16,-6-4 3-16,0 4 3 0,6-4 2 16,-7 4 6-16,7-3-2 0,-6 0 3 15,6-2-2-15,-6 1 1 0,6-4-2 0,-7 6-2 16,1-6-3-16,0 4-3 0,6-3-3 16,-6 3 4-16,6 0 3 0,0-3 5 15,1 4 4-15,-1-1 4 0,6-3 5 16,0-1-5-16,2 5-4 0,-2-4-5 15,-6 0-6-15,7-1-5 0,-7 4-5 16,7-3 0-16,-14 0 1 0,7 4 5 16,-6-2 4-16,0-2 6 0,-7 4 5 15,1-1 1-15,-2 0 1 0,-5 1-1 0,6-2-2 16,-6 5-2-16,6-3-3 0,-7 3-2 16,8-4-2-16,-8 4-3 0,1 0-3 15,-1 0-2-15,1 0-2 0,-7 0-1 16,1 0-1-16,5 0 2 0,-7 0 1 15,2 4 7-15,-1-4 4 0,0-4 4 16,1 4 5-16,-1 0-1 0,-1-4 0 0,8 0-1 16,-7 1-2-16,0-1-1 0,0 1-1 15,1-1-3-15,-2 1-1 0,-5-5-1 16,0 4 6-16,-7 1-4 0,6-1-3 16,-6 1 0-16,-6 3 0 0,-1-4 0 15,1 4-8-15,0-3 2 0,-7 3 1 16,7 0 2-16,-2 0-3 0,-4-4 1 15,5 4 0-15,-5 0-1 0,4-4 0 16,2 4 1-16,-7 0-1 0,7-4 1 0,-7 4 0 16,6-3 0-16,-5 3 2 0,-1-4 1 15,-7 4 1-15,7-4 1 0,0 4 3 16,-7-3 0-16,2 0 0 0,4 3-1 16,-5-5 0-16,-1 1 0 0,-6 1 2 15,7 0-1-15,0-1 0 0,-7 0-2 16,0 1-15-16,0-5-56 0,-7 1-138 0,0 2-178 15,1-1-193-15,-7-2-102 0,-7 1-39 16,0-4 25-16,-5 0 122 0</inkml:trace>
  <inkml:trace contextRef="#ctx0" brushRef="#br0" timeOffset="27503.9385">15892 14420 32 0,'-7'17'163'0,"7"5"-16"0,0-3-24 15,0-2-25-15,0 2-31 0,0 3-22 16,0-3 3-16,0-2-9 0,-6 2-6 16,6 4-5-16,0-1 0 0,-6-4 2 15,-1 7-18-15,7-3-1 0,-7 0 2 16,7 4-2-16,0 0-3 0,0-4-2 0,-6-1-1 16,6 5 2-16,0-4-5 15,0 3-5-15,6-3-5 0,-6 4-4 0,0 0-4 16,0 0-4-16,7 3-2 0,-7-3 0 15,7 3-4-15,-1-4 2 0,0 4 0 16,-6-3 2-16,7 3 0 0,0-2 2 16,-1 2 0-16,7-4 0 0,-6-3-7 15,-1 4-6-15,7-1-16 0,-7 0-22 16,8-2-36-16,-8 3-32 0,0-1-11 0</inkml:trace>
  <inkml:trace contextRef="#ctx0" brushRef="#br0" timeOffset="29009.1969">16107 15720 45 0,'13'21'212'0,"0"-1"8"16,0-3-33-16,0 5-56 0,0-3-43 16,0-1-35-16,1 0-7 0,5 4-7 0,-6 0 1 15,0-1 1-15,0 2 2 0,0 0 12 16,7 2-4-16,-8 0 12 0,8 0 3 16,-7 6-3-16,7-6-3 0,-1 4-7 15,1-3-11-15,0-4-16 0,-2 0-8 16,2 0-8-16,0 0-3 0,-1-4-2 0,1 0-2 15,0 1 0-15,-1-2-3 0,1 0 0 16,-8-3-1-16,8-3 0 0,-7 3 1 16,7-3-1-16,-8 0-1 0,2 1 0 15,-1-6-1-15,0 2-1 0,0-1 0 0,0 1-1 16,0-1 0-16,0 0 0 0,0-3 1 16,0-1 2-16,0 1-1 0,0-4 2 0,1 0 1 15,5 0 1-15,-6 0 1 0,0 0-2 16,-7 0 2-16,8-4-5 0,-2 4 3 15,-5 0 0-15,6 0 1 0,-7 0 1 16,7 0-1-16,1-3 5 0,-8 3-2 0,8-4-1 16,-2 0-1-16,1 1 0 0,0-2-1 15,6-1 0-15,1-2 0 0,0 1-1 16,-1 3 1-16,1-2-1 0,0-2 0 0,-1 4 1 16,-6 1 0-16,6-5 1 0,1 4-1 15,-7 1 1-15,0 3 1 0,7-4 0 16,-7 1 3-16,-1-4 1 0,8 3 4 15,-7-4 1-15,7 1 10 0,0-1 7 0,-1-3 2 16,1 1 0-16,-1 2-3 0,0-3-3 16,8 1-11-16,-7 2-8 0,6-3-7 15,-7 3-4-15,1 1-1 0,-1 0 0 16,7 0-8-16,-6-1 2 0,-1 1 6 0,0 0 3 16,-5-1-3-16,-1-4 6 0,6 6 12 15,-6-5-1-15,1-1-1 0,5 2 2 16,-6-1 8-16,0 0-4 0,7-3-7 0,-8 2 2 15,2-2 0-15,-2 2-2 16,8 2-2-16,-7-5-1 0,1 3 5 0,-2 2-4 16,2-1 0-16,-2-4-1 0,1 5-2 15,1-5 1-15,-2 1-2 0,2-5 0 16,-2 4 0-16,2-3 1 0,5-1 0 16,-5 5-2-16,-2-5 0 0,2 2-1 15,-2 2 0-15,1 0-1 0,1 0 0 16,-8 1 0-16,6-5 0 0,-4 5-1 15,4-1 0-15,-5 1 0 0,0-5 0 0,-1 4-1 16,1-3-2-16,-1 0 1 16,0 0 2-16,-6-1-2 0,7 1 1 0,-7 3-1 15,0-3 2-15,0 0-2 0,0 3-3 16,0 1 2-16,0-5-1 0,-7 3 0 16,7-1 1-16,0-2 2 0,-6-3 2 15,6 4 3-15,0-7 1 0,0 3 3 0,0-5 0 16,0 2 1-16,0 3-1 0,0-3 0 15,0-1-1-15,0 3-1 0,0 2-3 16,-6-5 1-16,-1 4 0 0,1 0 0 16,-1 0 0-16,0 1 0 0,1-1 1 15,0-1-1-15,-2-3-2 0,2 1-1 16,-6 0-2-16,5-5-2 0,0 4-2 16,1 1 0-16,-1-4-2 0,1 3 1 0,0 4 1 15,-8 0 6-15,8 1 5 0,0-2 4 16,-8 5 6-16,8 0 3 0,-7-1 4 15,6 1-2-15,0 0-1 0,-5-5-4 16,6 2-5-16,-8-1-1 0,8 0-3 16,-8-4-1-16,8 1-1 0,-7-1-1 15,-1-3 0-15,8 2 1 0,-6-2-1 16,4 3-1-16,-4 1-2 0,5-1 1 0,-6 1 0 16,0-1-3-16,1 1-2 0,4-1-1 15,-4-4 0-15,-2 5-3 0,-5 0-1 16,6-1-2-16,0 0 3 0,-7-4 1 15,7 8 2-15,-6-3 0 0,0-1 3 16,-1 1 3-16,0 3 3 0,1-4 3 16,-1 4 1-16,0 1 3 0,1-2 2 0,-1 1 0 15,0 0 1-15,-5 5-3 0,5-6-1 16,0 5 0-16,-6-1 1 0,7 1-1 16,-7 0-1-16,6 0-2 0,-6-1 0 15,1 4-3-15,5-4-7 0,-6 5 2 16,-1-1-1-16,1 1 2 0,7-1-1 15,-7 0-1-15,0 5 6 0,0-1-3 16,0 1-1-16,7-2-3 0,-8 5-3 16,1 3 0-16,0-4-2 0,0 5 0 15,0 3 1-15,-1 0 3 0,2 0 4 0,-1 0 4 16,0 3 4-16,0 1 0 0,-1 0 0 16,1 0 1-16,0-2-2 0,1 7 0 15,5-6-1-15,-6 4-1 0,-1 1 0 16,1 3-1-16,-6-1-2 0,7 2-1 0,-2 3-1 15,-5-1 0-15,6 1-2 0,-1 2-5 16,1 2 0-16,0 0-2 0,0-1 1 16,0 1-3-16,7-2 0 0,-1 2 1 15,0 0-1-15,1 3 0 0,-1-1 4 16,1 2 2-16,-1-2 5 0,0 4 2 16,1 1 3-16,0 3-1 0,6-2 0 15,-7-2-2-15,0 1-3 0,8 0 0 16,-8-1-1-16,7 1 1 0,-1-4 1 0,2 3 1 15,-2 1-1-15,2 0-7 16,5-1-16-16,-6 1-23 0,6 0-31 0,1 3-21 16,-7-4-22-16,6 1-16 0,7-1-5 15,-6-3-3-15,6 1-3 0,0-1-55 16,0-4-45-16,0 3-14 0,0-6 2 16,0 1 15-16</inkml:trace>
  <inkml:trace contextRef="#ctx0" brushRef="#br0" timeOffset="29477.7985">16947 13266 224 0,'0'0'233'16,"0"0"12"-16,8 0-85 0,-2-5-59 15,0 2-20-15,7-1-1 0,0-3 10 16,6-1 11-16,1 1 9 0,0 0 13 16,6-8 2-16,0 4-7 0,0-4-14 0,6-3-19 15,1 3-21-15,0-6-22 0,12-1-18 16,-6 0-12-16,7-1-7 0,-1-2-3 16,2-1-3-16,-9 4 0 0,8-3 3 15,-13 6 2-15,6-2 2 0,-7 1 4 16,1 6 2-16,-7-4 2 0,0 7-6 15,0-4-12-15,-7 4-32 0,-5 5-48 16,5-3-49-16,-6 3-56 0,0-2-102 16,1-3-61-16,-8-1-7 0,6 6 22 15,-12-5 39-15</inkml:trace>
  <inkml:trace contextRef="#ctx0" brushRef="#br0" timeOffset="29797.6775">17632 12598 149 0,'-14'0'284'0,"-5"0"12"15,6 0 9-15,0 0-135 0,7 0-78 16,-8-2-43-16,14 2-24 0,-6 0-11 0,6 0-6 16,6 0 0-16,1 0 9 15,0 0 13-15,12 0 10 0,-6-5 13 0,14 5 8 16,-2-3 7-16,1-1-4 0,0 4-9 15,7-4-7-15,-7 4-11 0,0 4-5 16,7 0-9-16,-13-1 12 0,-2 4 0 16,2 4 6-16,-7 5 3 0,1-2 1 15,-8 1-3-15,0 2-17 0,-6 2-1 16,8 3-6-16,-16 0-5 0,8-1-11 16,-6 6-18-16,0-5-28 0,-1 4-51 0,0 3-60 15,1-4-108-15,-7 4-88 0,7-3-32 16,-2 0 7-16,8-4 32 0</inkml:trace>
  <inkml:trace contextRef="#ctx0" brushRef="#br0" timeOffset="30315.1108">18694 12291 249 0,'0'-8'288'0,"0"-3"28"0,-6 3-51 15,6 6-78-15,0-6-44 0,-8 4-31 16,2 4-29-16,0 4-31 0,0 0-22 0,-1 7-16 16,-6 0-6-16,0 3 2 0,-1 2 6 15,8 1 8-15,-6 2 5 0,4 3 3 16,2 0 0-16,6 0-3 0,6-4-5 16,2 4-4-16,-2-7-3 0,6 3-2 0,-5-7 2 15,13-1 0-15,0-2 3 0,-2-4 1 16,2-4 6-16,0-4 6 0,6 1 12 15,-7-8 15-15,8 0 16 0,-8-3 19 16,8-1 16-16,-15-1 13 0,8-2 10 16,-7 0 3-16,-1 0 1 0,2-1-5 15,-14 2-9-15,0-2-14 0,0 1-18 16,-14-1-20-16,2 1-19 0,-1 2-27 16,-13 2-49-16,6 3-70 0,-6 0-78 0,7 1-80 15,-1 2-72-15,0 1-61 0,8 2-37 16,5 3-50-16,7-3 15 0,0 3 47 15,13-2 55-15,0-1 62 0</inkml:trace>
  <inkml:trace contextRef="#ctx0" brushRef="#br0" timeOffset="30877.1557">19195 12085 202 0,'8'-3'313'16,"-8"-4"25"-16,-8 3 14 0,2 1-139 15,6-1-83-15,-13 8-46 0,6-1-30 16,-6 4-22-16,1 4-18 0,-2 4-11 16,2-1-4-16,-2 5-3 0,8 4 4 15,-1-3 1-15,1 6 8 0,-1 1 6 0,7-2 6 16,0 0 5-16,7-3 0 0,-7 0 2 16,13-1-4-16,-7-5-2 0,8-1-3 15,-8-4 0-15,7 0-2 0,0-4 0 16,-7-7 0-16,7 0 0 0,1 0 0 0,-8-7-2 15,8-4-1-15,-8 0-5 0,0-4 0 16,0-3 0-16,1-1-2 0,0-3 4 16,-7-3 2-16,0-1 5 0,0 0 4 15,0-4 4-15,0 2 6 0,-7-1 6 16,-6 0 5-16,7-5 5 0,-8 4 3 16,-5-2 4-16,6 3-3 0,-6-4-4 0,-7 3-10 15,6 1-9-15,0-4-10 16,1 4-11-16,-1-1-8 0,7 1-6 0,0 3-2 15,0-3-2-15,0 7 2 0,6 1-1 16,1 2 2-16,0 4-1 0,-1 3 3 16,0 6 1-16,7 3 1 0,0 3 2 15,0 3 0-15,0 3 4 0,7 3 3 16,0 5 1-16,-1 1 1 0,0 7 1 16,1 0 5-16,0 0-3 0,6 7 2 0,0 5 0 15,0-5 0-15,-1 3-4 0,2 5-2 16,5-4-3-16,-6 0-3 0,0-3-3 15,7 2-6-15,-7-2-1 0,6 2-3 16,-6-3-5-16,7-2-18 0,0 2-26 16,-8-1-37-16,8-1-49 0,-1-2-52 15,1 1-63-15,0-1-97 0,-1-3-34 0,1 1 9 16,6-5 32-16,-6 1 48 0</inkml:trace>
  <inkml:trace contextRef="#ctx0" brushRef="#br0" timeOffset="31452.6622">19815 12097 213 0,'-6'-22'319'0,"-2"0"15"0,-4 8 8 16,-2-6-143-16,1 9-93 0,1 0-54 15,-2 5-24-15,2 2-15 0,-8 0-9 16,7 8-4-16,0 2-2 0,-6 6 1 0,5-1 1 15,1 7 3-15,0 4 5 0,7 0 1 16,-1 4 2-16,1-1 1 0,-1 1-4 16,7-1 1-16,7 1 1 0,-7 1-1 15,6-6 1-15,1-3 4 0,-1 1 2 16,1-9 3-16,-1 1 2 0,7-3 1 16,-7-1 1-16,8-7 0 0,-8-4 0 0,14-2-1 15,-7-6 3-15,0-6-1 16,6 0 2-16,-5-8 0 0,5 1 1 0,-6-4 2 15,-6-5 0-15,5 1-1 0,-12-4 0 16,0-3-3-16,0 0-1 0,-6-4-3 16,0 1 0-16,-8 1 1 0,1-1 0 15,-6-1 2-15,6 0-3 0,-7 4-4 16,1-1-2-16,-1 1-3 0,0 3-2 16,1 5-2-16,6 3 4 0,0 3 7 0,0 4 0 15,0 3-2-15,7 8-1 0,-1-1-1 16,0 10-4-16,7-2-7 0,0 10-2 15,7 6 0-15,-7 3 10 0,7 2 13 16,-1 6 14-16,7 6 17 0,-6 1 13 16,-1 6 7-16,7 1-2 0,0 0-10 15,0 3-11-15,7-1-16 0,-7-1-12 0,6 2-9 16,1-3-8-16,-1 0-5 0,1-1-5 16,-1-3-7-16,1-4-14 0,0 0-23 15,-1-3-27-15,1-4-33 0,0-3-36 16,-1-2-39-16,0-5-40 0,1-1-34 15,-1-7-70-15,1-2-53 0,0-4-7 16,-1-2 19-16,1-7 39 0</inkml:trace>
  <inkml:trace contextRef="#ctx0" brushRef="#br0" timeOffset="31774.8254">20192 11800 178 0,'-6'-18'323'0,"-7"-5"40"16,6 9 40-16,-5-5-104 0,-2 8-80 0,1 4-46 15,-7 4-31-15,8-1-36 16,-8 8-33-16,1 3-25 0,-1 0-16 0,8 8-9 16,-2-4-7-16,14 3-1 0,0 5-9 15,6-4-5-15,8-1-5 0,5 1-2 16,1-1-3-16,6-3-5 0,0 0 2 16,0 0 5-16,0 0 9 0,0 4 9 15,-6-4 8-15,-1 1 11 0,0-2 10 16,-5 5 11-16,-8-4 16 0,1 3 17 0,-1 1 14 15,-6-5 10-15,-6 5 3 0,-1 4-1 16,-5-5-9-16,-8-2-12 0,0 3-12 16,1-1-12-16,-7 1-10 0,0-5-12 15,-1 1-34-15,7-3-77 0,2-5-102 16,-2 1-122-16,13-4-158 0,-6-4-106 16,13-3-35-16,0-8 35 0,7 5 76 0,-7-9 109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2-15T06:43:34.5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23269 7726 120 0,'0'-4'172'0,"6"0"-29"15,-6 1-57-15,0-4-39 0,0 2-20 16,0 2-12-16,0 0-5 0,0-1-2 0,0 0-1 16,-6 1 2-16,6-1 1 15,0 0 2-15,0 0 2 0,0 1-1 0,-8-1-1 16,8 4-2-16,0-3-1 0,0-1 0 16,0 1 14-16,0 3-8 0,-6-4-4 15,6 0-3-15,0 4-3 0,0-4-2 16,0 1-14-16,0 3 8 0,0 0 9 0,0-4 6 15,0 1 9-15,0 3 7 0,0-4 6 16,0 4 3-16,0-3 3 0,0-1 2 16,0 4-2-16,-6-4-4 0,6 4 1 15,0-4-1-15,0 4-1 0,0 0 2 16,0 0 1-16,0-3 4 0,0 3 2 16,0 0-3-16,0 0-4 0,0 0-5 15,0 0-8-15,0 0-10 0,0 3-5 16,0 1-1-16,0 4 2 0,0 2 2 15,6 1 7-15,-6 4-1 0,6-1 5 0,2 5 2 16,-8-5 2-16,6 4-4 0,0 2-2 16,7-6 5-16,-6 1-6 0,-1-1-4 15,7-3-1-15,-7 0 3 0,8-4 7 16,-1-4 3-16,6 1 7 0,-6 0 0 16,1-8 3-16,5 0 0 0,-6 1-1 15,7-4-6-15,-7-4-5 0,-1 0 2 0,2 0-6 16,-2 0-3-16,2-1-4 0,-8 3 1 15,1-7 1-15,-1 5 0 0,1-3-1 16,-7-1-1-16,0 0 3 0,0 1-2 16,0-1 0-16,0-3-1 0,0 3 0 15,0 1 3-15,0 2 3 0,0-2 2 16,-7 6 5-16,7-3 6 0,0 4 4 16,0 3-3-16,0-3-3 0,0 4-6 15,0 3-7-15,0-4-8 0,-6 4-5 16,6 0-5-16,0 0 0 0,0 4-1 0,0-1 0 15,6 1 0-15,-6 3 4 0,0 0 4 16,7 4 7-16,0 0 8 0,-7 0 8 16,6 4 9-16,0 0 6 0,-6 0 4 15,6-1 2-15,-6 1 1 0,8 3 2 0,-2 0 1 16,0 0 0-16,-6 1 1 16,7 2-4-16,-1 2-3 0,-6-1-4 0,7-1-9 15,0 5-4-15,-1 3-3 0,-6 0-3 16,6 2-2-16,1-2-4 0,0 3 1 15,-1 1-4-15,0 0-1 0,1 1-2 16,-7-2-1-16,7 1-2 0,-7 1-1 16,6-1-3-16,-6-1-2 0,7-2 0 15,-7-1 2-15,0 0 0 0,0 1 2 0,0-1 1 16,6-4 3-16,-6 2-2 0,0-5-1 16,0 4-1-16,0-6-2 0,0-1 0 15,0 3-2-15,-6 0 1 0,6-3 0 16,0-1 1-16,0-3-1 0,-7 3-1 15,1 0-1-15,6-3 0 0,-7-1 1 16,0-3-1-16,1 3 0 0,0-2 4 16,-1-1 6-16,0-3 4 0,-5-2 5 0,-2 3 3 15,8-3 2-15,-7-2 2 16,-7 0-2-16,8-4-1 0,-2 0 0 0,-5-4 4 16,-1 0-1-16,8-2 5 0,-8-6 5 15,0-2-1-15,1 2-4 0,-1-6-6 16,0-1-1-16,7-2-7 0,-6-1-10 15,0-4-4-15,5 1-3 0,1-2-5 16,7-2-4-16,-7-3 1 0,13 2 2 16,-7-2-3-16,7-2-11 0,0 1-29 0,7 1-72 15,-1 3-102-15,7 0-116 0,0-2-106 16,1 2-120-16,5 4-76 0,7-1 18 16,0 1 72-16,0-2 96 0,0 2 101 15</inkml:trace>
  <inkml:trace contextRef="#ctx0" brushRef="#br0" timeOffset="293.625">23894 7895 114 0,'0'0'272'15,"0"4"15"-15,6-4 12 0,-6 0-117 0,0 0-65 16,0 0-24-16,7 0 2 0,-7 0 18 15,6 0 26-15,1 0 32 0,-1 0 27 16,8 0 18-16,-2-4 5 0,1 0-10 16,7 0-27-16,0 0-33 0,-1 0-34 15,7-3-36-15,-13 5-27 0,6-3-23 16,1 1-17-16,-7 1-30 0,7 3-52 0,-8 0-58 16,-4 0-58-16,4 0-52 0,-6 3-43 15,2-3-19-15,-2 4 4 0,-6 1 10 16,0 1-29-16,0 1-17 0,-6 1 12 15,-2 0 22-15,2-1 32 0</inkml:trace>
  <inkml:trace contextRef="#ctx0" brushRef="#br0" timeOffset="481.8372">23985 8066 176 0,'-7'8'267'0,"1"-4"13"15,-1-1-28-15,7 1-91 0,0 0-45 16,0 0-8-16,0-4 13 0,0 2 22 15,7-2 31-15,-1 0 23 0,1 0 9 16,6 0-12-16,6 0-25 0,-5-2-34 16,5-2-59-16,1 4-99 0,0-4-112 15,5-3-118-15,-5 3-147 0,6-4-78 0,0-2-18 16,0-1 37-16,1-5 75 0</inkml:trace>
  <inkml:trace contextRef="#ctx0" brushRef="#br0" timeOffset="1278.2116">23717 8089 167 0,'0'0'249'0,"0"-4"22"0,0 4-53 0,8-4-53 15,-8 4-30-15,0-3-11 0,0 3-9 16,6-4-5-16,0 4-5 0,1-4 0 16,-1 4 0-16,8-4 0 0,-2 2 6 15,8-4 11-15,0 6 14 0,5-2 8 16,1-5 4-16,1 3 2 0,11 0-3 15,-5-4-9-15,7 4-10 0,5-3-5 16,-5 0-1-16,5 0-4 0,-7 3-7 0,9-3-11 16,-9 0-15-16,9-1-13 0,-9 1-22 15,7 0-11-15,-5-1-7 0,5 1-3 16,-5-1 1-16,-1 6-2 0,0-6 2 16,0 1-2-16,-7-1-1 0,2 1-4 15,-2 2-4-15,-7-1 0 0,2-1-4 16,-1 3-3-16,0-4-2 0,-6 4-1 15,6-3-2-15,-13 5 2 0,7-3-3 16,-2-2 0-16,-4 3-2 0,-1 0-3 0,-7 1-3 16,1 3-15-16,6-4-14 0,-7 0-26 15,-6 4-49-15,6-3-67 0,-6-1-65 16,0 0-53-16,0 0-43 0,0 1-27 16,-6-4 2-16,0 3 24 0,-7-3 32 15,0-1 28-15,0 1 12 0,-1-3-5 0,2 2-9 16,-2 1 12-16,-5-4 24 15</inkml:trace>
  <inkml:trace contextRef="#ctx0" brushRef="#br0" timeOffset="1592.6325">24812 7711 139 0,'-13'-8'217'16,"1"5"13"-16,5 0-34 0,0-1-43 15,1 0-26-15,0 1-17 0,-2-1-8 16,2 4-12-16,6 0-13 0,0-4-10 16,0 4-4-16,0 4 1 0,0-4 9 15,0 4 11-15,6-1 15 0,2 1 17 0,-2 3 11 16,7-4 9-16,0 9 1 15,6-5-7-15,1 0-7 0,0 1-9 0,-1 4-14 16,1-6-16-16,6 5-13 0,-7-3-10 16,7 3-8-16,-6-4-8 0,0 4-5 15,-1 0-4-15,1-1-1 0,-8 2-3 16,2 2 2-16,-2 1 3 0,-5 3 3 16,0-2 4-16,-7 5 3 0,0-2 0 0,-7 2-3 15,7 1-5-15,-13-4-7 16,7 4-7-16,-8 1-8 0,8-2-4 0,-7-2-5 15,0-1-3-15,0 1-3 0,7-1-2 16,-8 0-28-16,8-3-74 0,0-3-105 16,-1 2-128-16,0-3-174 0,7 0-91 15,0-4-20-15,0 0 46 0,7-3 89 0</inkml:trace>
  <inkml:trace contextRef="#ctx0" brushRef="#br0" timeOffset="2290.781">25705 7576 107 0,'0'-8'251'0,"0"1"23"0,0-1-15 16,-6-2-69-16,6 3-42 0,-7 3-24 0,0-4-12 16,-5 1-15-16,-2 4-10 0,2-1-15 15,-2 4-8-15,-5 0-9 0,-1 4-6 16,0 3-5-16,8 4-3 0,-8 3 1 0,1 5 3 16,5 6 3-16,-5-2 0 15,12 6 0-15,-6-4-3 0,7 5-2 0,6-1-6 16,0-3-4-16,0 0-2 0,6-1 1 15,1-7 2-15,6 0 7 0,0-3 10 16,-7 1 12-16,14-10 10 0,-7 1 11 16,0-3 9-16,0-4 9 0,1-4-1 15,-8-3 0-15,6 1-3 0,-4-6-6 0,4-3-11 16,-5 0-11-16,-1 1-13 16,1-8-12-16,-7 4-12 0,7-4-12 0,-7-1 0 15,0 2-8-15,6-1-2 0,-6 3 1 16,0 1 3-16,0 4 4 0,-6 3-6 15,6 0 1-15,0 6-4 0,6 2-5 16,-6 3-5-16,0 8 0 0,6 3 1 16,-6 0 2-16,8 7 4 0,-2 0 2 15,0 8 3-15,0-5-1 0,1 6 0 0,0 2 0 16,6-4-2-16,-1 0-14 0,2 1-42 16,-2 0-68-16,8 0-80 0,0-4-72 15,-1-1-71-15,1-2-60 0,0-1-38 16,-1-7-38-16,-6 0 16 0,6-3 36 15,-5 0 54-15,-1-8 63 0</inkml:trace>
  <inkml:trace contextRef="#ctx0" brushRef="#br0" timeOffset="2582.3176">25973 7795 45 0,'-8'-25'256'0,"2"0"36"15,6 2 37-15,-6 1-73 0,-1 4-47 16,7 3-22-16,-6 5-21 0,6 2-25 15,0 1-35-15,-7 7-29 0,7 0-21 16,0 3-5-16,0 5 5 0,-6 3 9 0,12 7 12 16,-6 0 13-16,0 4 7 0,7 5 1 15,-1 2-9-15,1 0-10 0,-1 7-20 16,0 0-10-16,2 5-12 0,-2 3-13 16,0-4-10-16,1 8-9 0,-1-5 3 15,1 2-8-15,-1 0-6 0,1-2-1 16,-7 1 3-16,6-4 2 0,1 0-12 0,-7-2-28 15,7-6-38-15,-1 2-54 0,-6-5-60 16,6 0-58-16,-6-7-48 0,7-1-58 16,-7-2-41-16,7-1 7 0,-1-6 33 15,-6-5 48-15</inkml:trace>
  <inkml:trace contextRef="#ctx0" brushRef="#br0" timeOffset="2865.2826">25927 8327 96 0,'-13'-44'254'0,"-7"-7"23"0,7 4 3 16,0-6-91-16,0-1-57 0,7 3-33 16,-8-1-19-16,14 5-18 0,0-2-15 15,0 6-7-15,7 6 0 0,0 1 6 0,-1 6 8 16,7 5 9-16,0 3 9 0,6 7 6 16,1 1-1-16,0 6-5 0,-1 4 2 15,1 8-1-15,-1 4 0 0,1 2 3 16,-7 5 6-16,0 6 5 0,0 5-1 15,-6 3-5-15,-1 1-9 0,-6 6-11 16,-6 1-15-16,-1 4-12 0,0-4-10 0,1-4-9 16,0 3-19-16,-1-7-43 0,-6 0-59 15,6 0-71-15,1-6-80 0,6-5-122 16,-7 0-76-16,7-2-11 0,0-7 32 16,7-3 57-16</inkml:trace>
  <inkml:trace contextRef="#ctx0" brushRef="#br0" timeOffset="3173.892">26161 7689 22 0,'0'-15'323'0,"0"1"31"16,0 3 15-16,0 4-21 0,7 3-144 0,-7 4-69 15,0 4-27-15,6 7-3 0,-6 3 10 16,6 5 19-16,2 3 19 0,-8 3 16 15,6 5 9-15,0 6-2 0,1 1-9 16,6 3-15-16,-7 4-22 0,1 0-31 16,-1 0-30-16,1 0-24 0,0-1-18 15,-1-2-17-15,0 0-8 0,1-2-5 16,0 2 0-16,-1-4 2 0,7-4-5 0,-6 0-22 16,-1-3-41-16,1-5-52 0,-1-4-62 15,8-1-62-15,-8-3-52 0,6-5-29 16,-5-2-9-16,0-6 5 0,-1-1-4 15,1-3-14-15,-1-3 18 0,-6-4 32 16,0 0 39-16</inkml:trace>
  <inkml:trace contextRef="#ctx0" brushRef="#br0" timeOffset="3420.4562">26253 8107 42 0,'-7'-43'251'0,"0"-1"30"15,1-1 25-15,-1 1-91 0,1 0-57 16,6 4-30-16,0-4-20 0,0 7-18 0,6 0-12 15,1 5-7-15,6 2 0 0,-6 5 1 16,5 7 6-16,2-1 2 0,-2 4 0 16,8 4-4-16,-7 8-3 0,1 3-6 15,4 6-10-15,-4 6-1 0,-1 7-3 0,-7 3-3 16,-6 7-6-16,0 0-5 16,0 7-6-16,-6 1-11 0,-1 4-8 0,-6-1-15 15,6 0-35-15,1-3-56 0,0-4-71 16,0 0-72-16,-2-3-114 0,8-5-75 15,0-4-15-15,0-2 32 0,8-9 55 16</inkml:trace>
  <inkml:trace contextRef="#ctx0" brushRef="#br0" timeOffset="3822.7267">26487 7906 2 0,'0'-34'251'16,"7"5"28"-16,-7-4 27 0,0 1-58 15,0-1-60-15,0-4-23 0,0 3-3 0,0 2-2 16,-7 3-1-16,7-5-3 0,0 8 0 16,-7 1-5-16,7 4-8 0,0 6-14 15,-6-4-15-15,6 7-17 0,0 3-20 16,-6 1-20-16,6 5-22 0,0-2-13 16,0 1-10-16,0 8-7 0,0 1-5 15,0 1-8-15,0 5 2 0,6 1 1 16,0 2 0-16,1 5 1 0,6 2 2 0,0 1 9 15,-6 0 8-15,6 4 9 0,6 0 13 16,-6-1 12-16,1 1 14 0,5 3 8 16,-6-3 7-16,0 3-1 0,-1-3-3 15,-4 0-5-15,4-1-9 0,-5 1-10 16,0-1-14-16,-1-2-8 0,1-1-11 16,-1-1-24-16,-6-2-48 0,6-1-62 0,1-4-70 15,0 1-66-15,-7-3-57 0,12-6-31 16,-4 2-7-16,4-4 16 0,8-4 34 15,-7 0 35-15,7-8 33 0,-8 4 32 16,8-7 30-16,-7-3 20 0,7-1-6 16,-8 1-4-16,8-8 3 0</inkml:trace>
  <inkml:trace contextRef="#ctx0" brushRef="#br0" timeOffset="4110.9697">26956 7795 138 0,'0'-29'225'16,"6"0"37"-16,-12 3-24 0,6 1-52 0,-6 3-22 15,0 3-5-15,-8 5-8 0,1 3-16 16,7 4-23-16,-8 2-20 0,2 10-19 15,-2-2-16-15,2 9-12 0,5-2-10 16,0 5-2-16,1 6 0 0,6-2-1 16,6 3 2-16,1 0 0 0,6-1 5 15,0-1 8-15,0 1 12 0,0-6 17 16,7 3 15-16,-8-3 22 0,8-4 24 0,-7 1 27 16,7-6 20-16,0 1 8 0,-8-3-6 15,2 0-14-15,5-4-25 0,-6-4-31 16,0 0-33-16,-7-3-23 0,0 1-15 15,2-6-14-15,-8 1-11 0,0-4-8 16,-8-3-15-16,2-1-24 0,-6-2-57 16,-2-1-85-16,1-1-100 0,-7 2-82 0,8 2-66 15,-1-3-59-15,0 4-75 0,13 4 17 16,-7-1 62-16,7 3 64 0,7 1 64 16</inkml:trace>
  <inkml:trace contextRef="#ctx0" brushRef="#br0" timeOffset="4398.3305">27151 7528 111 0,'14'0'279'0,"-8"0"29"0,0 4 27 16,8 0-100-16,-8 3-57 0,7 0-24 15,-6 4-14-15,6 4-13 0,-7-1-12 16,0 4-11-16,2 5-9 0,4-1-8 16,-5-1-3-16,0 2-2 0,-1-2 3 0,7 1 6 15,-7 1 7-15,1-1 5 0,6-4 11 16,-7 3 6-16,8-6 6 0,-1 4 3 15,-7-7 5-15,7-3 0 0,0-1-10 16,-7 0-11-16,8-4-12 0,-1-4-19 16,-7 0-20-16,7-8-17 0,-6 0-11 15,6-3-11-15,-6-3-12 0,-1-1-15 16,7-7-31-16,-6 0-69 0,-7-3-93 16,6-4-92-16,-6-1-97 0,6 1-107 0,1 0-97 15,-1 0-4-15,8 3 59 0,-2 0 71 16,8 7 89-16</inkml:trace>
  <inkml:trace contextRef="#ctx0" brushRef="#br0" timeOffset="4714.8174">27732 7674 59 0,'13'4'285'0,"-1"-8"30"0,2 1 22 16,5-4-62-16,-6-4-90 0,7 0-35 15,-1 0-8-15,-5-4-4 0,-2 1 2 16,1-1 9-16,-6 4 0 0,0-4-4 0,-7 4-12 16,0 4-20-16,0 0-22 0,-7 3-24 15,0 0-24-15,-6 8-19 0,1 0-14 16,-8 3-2-16,7 7-5 0,-7 1-1 16,7 3 0-16,0 5 2 0,1-1 2 15,-2 3-3-15,1 1 5 0,7 3 0 16,-1-4 1-16,7 1 0 0,0 0-2 0,7 0 0 15,-1-1-3-15,7 2-15 16,1-6-47-16,4 1-73 0,9-4-92 0,-1 0-123 16,0-7-111-16,13 1-44 0,0-5 13 15,7-4 54-15,-1-6 83 0</inkml:trace>
  <inkml:trace contextRef="#ctx0" brushRef="#br0" timeOffset="5193.6628">28448 7624 126 0,'-6'-19'324'0,"-7"1"53"0,-7 3 42 16,7 8-89-16,-6-1-84 0,-7 8-51 15,6 0-49-15,1 8-51 0,-7-1-39 0,6 8-19 16,7 0-9-16,-7 3-7 16,8 4 0-16,-2-4-1 0,8 4 1 0,-1-1 0 15,7 2 1-15,0 0 3 0,0-2 6 16,7-3 7-16,-1 1 10 0,8-2 8 15,-8-2 6-15,7-4 3 0,0 0-2 16,0-2-6-16,7-3-7 0,-8-3-5 16,8-3-7-16,0-3 0 0,-1-1 6 15,1-3 3-15,-1-8 1 0,1 1-5 0,-7-8-4 16,6-4-13-16,1-4-9 0,-7-2-7 16,0-8-2-16,6-1-2 0,-12 1 3 15,6 0 6-15,-7-4 7 0,1 4 15 16,-7 0 20-16,0-1 18 0,0 1 11 15,-7 7 6-15,1-4-1 0,0 8-13 16,-1 4-20-16,0 2-17 0,1 5-14 16,0 4-10-16,-1 6-7 0,-6 0-5 0,6 8-1 15,-5 4-1-15,4 4-1 0,-4 5 0 16,-1 10-1-16,6 2-1 0,1 9 0 16,-7-2-1-16,6 9-1 0,0 0-2 15,1 5 2-15,6 3 3 0,0 2 4 16,-6-1-2-16,6-1-13 0,0 2-47 15,6-4-92-15,0 2-118 0,1-9-136 16,6 0-173-16,7-3-76 0,-1-4 1 16,7-4 62-16,1-7 103 0</inkml:trace>
  <inkml:trace contextRef="#ctx0" brushRef="#br0" timeOffset="5542.6872">29107 7132 82 0,'-7'-3'274'0,"0"3"18"0,7-4 14 16,-6 4-94-16,6 4-73 0,-7 3-28 15,1 1-7-15,0 6 7 0,6 5 13 16,-7 3 19-16,0 3 19 0,1 8 22 16,6 4 13-16,-6 7 17 0,-2 4 14 15,2 7 7-15,-7 3-14 0,7 4-27 16,-1 1-26-16,-6-1-39 0,7 1-38 16,0-2-37-16,6-1-24 0,-8-6-15 0,16-3-27 15,-8 1-75-15,6-5-121 16,6-7-140-16,2 0-188 0,-1-3-101 0,7-4-32 15,6-4 42-15,-1-3 103 0</inkml:trace>
  <inkml:trace contextRef="#ctx0" brushRef="#br0" timeOffset="6844.0048">29439 7510 158 0,'0'11'206'0,"6"0"15"0,-6 7-85 15,7 0-46-15,-1 1-23 0,1 2-9 16,-1 6-1-16,1-5-8 0,-7 3-7 16,6 1 0-16,0-1-7 0,-6 0-5 15,0-2-4-15,8-1 2 0,-8-7 0 0,0 3-3 16,0-7 10-16,6 0 20 15,-6 1 27-15,0-10 16 0,0 2 10 0,0-4 7 16,-6 0 5-16,6-4-6 0,-8-3-11 16,2-4-10-16,6 0-3 0,-6-4-5 15,-1-3-7-15,1-4-12 0,-1 0-11 16,7-4-8-16,-6 4-4 0,6-3-1 16,0 3-3-16,0 4-2 0,6 3-4 15,-6 1-4-15,7-2-8 0,-7 10-8 0,6-2-6 16,1 4-6-16,-1 4-3 0,0 4-3 15,2 4 1-15,4 3 2 0,-5 0 1 16,6 7 3-16,-6 0 3 0,5 0 3 16,-5 4-2-16,6 0 1 0,-7 1-6 15,2-2-15-15,4 1-19 0,-5 0-21 0,6 0-16 16,-7-4-22-16,1-3-17 0,-1-4-7 16,0 0 1-16,2-3-3 0,-2-1-4 15,0-7 2-15,1 0 7 0,0-3 14 16,-1-5 11-16,7 0 19 0,-7-5 23 15,8-3 22-15,-8-2 19 0,0-4 14 16,1 0 12-16,0-4 10 0,-1 0 8 0,-6-3 3 16,6 4 2-16,-6-4 3 0,0 3 5 15,0 0-1-15,0 8-1 0,0-1-6 16,0 4-6-16,0 5-9 0,0 3-12 16,0 3-8-16,0 4-7 0,0 0-2 15,0 11-4-15,0-1-2 0,0 5 2 16,7 4 3-16,-7-1 1 0,7 5 3 0,-1-2 5 15,1 4 4-15,-1 1 2 0,0-4 0 16,8 5-1-16,-8-6-1 0,7-3-1 16,0 4-3-16,7-8-3 0,-7 1 0 15,7-4 3-15,-8-3 7 0,8-1 21 16,-7-2 25-16,7-5 34 0,-8-5 35 16,2 1 40-16,5 1 33 0,-5-5 11 15,-8-3-6-15,0 0-21 0,0-3-30 0,-6 3-39 16,0-4-40-16,-12-3-36 0,6 3-24 15,-8-3-14-15,-5-1-28 0,-1 1-46 16,0 4-66-16,1-5-79 0,-1 9-84 16,8-2-93-16,-2 2-94 0,2-1-57 15,12 0 12-15,-7 3 53 0,14 0 71 16</inkml:trace>
  <inkml:trace contextRef="#ctx0" brushRef="#br0" timeOffset="7455.8443">30227 7290 96 0,'-13'-15'268'0,"7"1"24"15,-1 3 22-15,1-1-100 0,-1 5-72 16,0 0-37-16,7 3-19 0,-6 1-16 16,6 3-20-16,0 3-9 0,0 1-2 15,0 8 5-15,0 2 9 0,0 3 10 16,6 6 13-16,1-2 10 0,0 8 0 16,-1 5-4-16,7-1-9 0,-6 4-15 0,-1 3-14 15,7-3-13-15,-7 3-9 0,2-4-4 16,4 5-2-16,-5-5 0 0,-1-2-3 15,1-2-10-15,-1-2-28 0,7-5-42 16,-6 1-65-16,0-8-75 0,-1-3-122 16,0 1-72-16,1-10-19 0,0 1 19 15,-1-3 50-15</inkml:trace>
  <inkml:trace contextRef="#ctx0" brushRef="#br0" timeOffset="7643.2169">30201 7631 128 0,'-6'-18'310'16,"-1"2"44"-16,0 1 43 0,7 1-77 0,0 3-56 16,7 0-23-16,0 4-12 0,-1 0-19 15,7-4-29-15,0 4-34 0,6 0-33 16,1-5-31-16,13 5-34 0,-1-3-64 16,1 2-108-16,7-4-130 0,-2 1-160 15,-5 0-84-15,6 0-41 0,-7 1 17 0,-6-2 79 16</inkml:trace>
  <inkml:trace contextRef="#ctx0" brushRef="#br0" timeOffset="8684.7251">29080 8961 111 0,'0'-19'280'0,"0"1"25"16,0 0 26-16,-6 0-97 0,6-1-58 15,-6 5-35-15,-1 2-19 0,7 5-17 16,-7-1-21-16,1 5-24 0,-8 3-18 0,2 7-10 15,-1 4-4-15,-7 1-4 16,0 9-1-16,8 1-3 0,-8 0-1 0,7 7-4 16,0-2-5-16,0 2-2 0,7-4-6 15,6 1-1-15,0 0 1 0,0-5 2 16,6-2 5-16,7-5 2 0,0-3 4 0,0 0 3 16,7-7 1-16,0-4 5 0,-8-4 8 15,8-3 13-15,-7 0 12 0,7-4 11 16,-8 0 5-16,-5-4 1 0,6 0-7 15,-7 1-12-15,-6-4-12 0,7 3-12 16,-1-4-7-16,-6 5-4 0,7 3-2 0,-7 0 0 16,0-1-1-16,0 5-2 0,7 4-2 15,-1-1-2-15,-6 4-3 0,14 7-2 16,-8 0-1-16,0 5 0 0,0-1-1 16,8 3-3-16,-8 1-1 0,1 4 0 15,5-5-4-15,2 5-7 0,-8-2-24 16,8 2-44-16,5-4-62 0,-6-1-76 15,0-3-98-15,-1-4-113 0,2 2-40 0,5-2 9 16,-5-4 47-16,-8-3 65 0</inkml:trace>
  <inkml:trace contextRef="#ctx0" brushRef="#br0" timeOffset="8952.2089">29399 8976 54 0,'0'-15'259'0,"-6"3"28"0,6 5 9 0,0 0-81 15,0 4-55-15,0 3-29 0,-6 0-13 16,6 3-9-16,0 4-2 0,0 4 5 16,6 0 5-16,-6 3-5 0,0 5-1 15,6 3-8-15,-6 0-9 0,7 7-14 16,0 0-12-16,-1 5-12 0,0 2-14 16,2 1-10-16,-2 0-6 0,0-1-6 15,1 1-6-15,-1 0-3 0,1-1-3 0,-1-2-5 16,1-2-8-16,5-2-20 0,-4-1-29 15,-2-4-46-15,0 0-48 16,1-2-54-16,-7 0-55 0,7-9-82 0,-7 1-52 16,6-5 3-16,1 1 25 0,-7-3 43 15</inkml:trace>
  <inkml:trace contextRef="#ctx0" brushRef="#br0" timeOffset="9206.7993">29367 9140 199 0,'0'-51'303'0,"0"3"13"16,0 4 15-16,7 4-140 0,-1 3-73 0,7 8-36 15,0 3-15-15,0 8-2 0,1 3-2 16,5 8 0-16,0 7 1 0,-6 0 6 16,7 7 0-16,-7 4-3 0,0 7-9 15,0 5-10-15,-7 2-9 0,1 8-12 16,-7 3-12-16,0 5-4 0,-7 0-2 15,1-2-2-15,0 2-20 0,-7 0-32 16,6-4-44-16,0-1-61 0,1-7-95 16,0-4-102-16,6-2-36 0,0-9 3 15,0-3 31-15</inkml:trace>
  <inkml:trace contextRef="#ctx0" brushRef="#br0" timeOffset="9530.7812">29686 8825 284 0,'7'-7'356'16,"-7"0"17"-16,0 7 10 0,0 0-152 16,0 3-104-16,6 4-57 0,-6 8-22 15,7 0-13-15,0 3-3 0,-1 4 7 16,0 4 5-16,1 3 9 0,6 3 9 0,-7 5 12 15,8 1 6-15,-8 1-2 0,7-3-3 16,-7 5-8-16,8-4-12 0,-8 0-12 16,7-1-12-16,-6-3-9 0,6-4-5 15,-7 0-5-15,8-2-3 0,-8-1-3 16,6-6-2-16,-4-1-13 0,-2 0-27 16,0-4-43-16,1-1-56 0,-1-3-62 15,-6-4-71-15,7-3-113 0,-7-1-39 0,0-3 9 16,0-3 36-16,0-1 51 0</inkml:trace>
  <inkml:trace contextRef="#ctx0" brushRef="#br0" timeOffset="9815.2102">29648 8946 194 0,'0'-33'299'0,"6"4"11"0,0 0 10 15,1 2-145-15,12 6-74 0,-6 2-34 16,7 4-11-16,0 5 0 0,-1 3 2 16,7-1 5-16,-6 8 6 0,-1 3-3 15,1 2 2-15,0 6-5 0,-2 0-4 0,-4 3-8 16,-1 8-9-16,-7-4-6 0,1 7-12 16,-7 6-9-16,0-2-8 0,0 0-9 15,-7 1-9-15,1 2-18 0,-1-2-28 16,1-1-30-16,0 1-28 0,6-9-31 15,0 1-29-15,-8-4-19 0,8-7-29 16,0 1-48-16,0-5-10 0,0-7 12 0,8 0 22 16</inkml:trace>
  <inkml:trace contextRef="#ctx0" brushRef="#br0" timeOffset="10147.813">29934 9056 147 0,'13'-22'242'0,"-6"-4"20"0,-1-4-49 15,0 5-60-15,8-8-31 0,-8 4-15 16,1-1-10-16,-1-3-5 0,-6 1-3 0,6-1-1 15,-6 4-3-15,-6-1-2 16,6 1-8-16,-6 3-11 0,-1 4-10 0,1 1-10 16,-1 1-12-16,0 6-11 0,1 3-6 15,0 4-5-15,6 0-3 0,-7 7 1 16,7-4-3-16,7 8 1 0,-7 3 1 16,12 0 0-16,-5 1 0 0,6 2-1 15,6 5 2-15,1 0 1 0,0-1 5 0,-1 9 11 16,-5-5 10-16,4 8 8 0,2-5 6 15,-6 9 5-15,-1-1 0 0,-1 0-10 16,2 0-9-16,-2 0-11 0,-5 5-7 16,6-5-9-16,-6 4-6 0,6-4-4 15,0-3-4-15,-7 4-6 0,8-5-15 16,-2-3-24-16,1-4-38 0,0-3-43 16,0 0-44-16,1-8-38 0,-2 0-39 0,2-3-65 15,-2-4-26-15,1 0 9 0,1-4 30 16,-8-3 36-16</inkml:trace>
  <inkml:trace contextRef="#ctx0" brushRef="#br0" timeOffset="10751.8367">30429 8730 189 0,'0'-19'305'0,"-7"5"14"16,7 3 9-16,-6 3-138 0,0 8-84 15,0 0-43-15,-2 8-18 0,2 3-9 16,0-1-4-16,-1 9-1 0,7 3 0 15,0 3-3-15,0 1-6 0,7 3-4 16,-1 0-1-16,0 2-2 0,2-6 1 16,4 1 6-16,-6-1 6 0,8-7 7 0,-1 1 11 15,-1-5 10-15,2-3 8 0,-2 1 11 16,2-9 9-16,-1 5 8 0,0-8 13 16,-6 0 11-16,5-4 1 0,-4 0-10 15,-2-3-10-15,0-1-15 0,0-3-23 16,-6-3-20-16,0-1-14 0,-6-3-11 15,0-1-19-15,-8-2-24 0,-5-1-23 16,6-4-22-16,-6 3-32 0,5-6-49 16,2 8-34-16,-2-4-20 0,8-1-16 0,6 4-18 15,6-1-4-15,-6 5 30 0,14 0 34 16,-8 4 33-16,6 2 35 0,2 1 40 16,-1 0 33-16,0-1 27 0,0 6 18 15,1 3 14-15,-2-2 14 0,1 2 11 16,0 3 12-16,0 0 10 0,-7 0 8 15,8 3 6-15,-8 2 4 0,8 2 7 0,-8 0-3 16,0 4 0-16,7 4-1 0,-6 3-4 16,6 0 3-16,-7 4-7 0,8 4-3 0,-8 0-4 15,7 0-1-15,-6-1 0 0,6-4-8 16,-1 6-3-16,-5-6 2 0,0 1 7 16,5-3 12-16,-5-4 13 0,0-1 18 15,6-3 19-15,-7 0 19 0,1-3 13 0,-1-2 4 16,1-6-1-16,-1 4-7 0,0-8-22 15,2 0-24-15,-2-3-28 0,0-3-23 16,1-2-21-16,-1-2-16 0,1-4-8 16,-7-5-6-16,6-2-4 0,-6-1-15 0,7-3-33 15,-7 0-57-15,6 0-83 0,-6-5-86 16,7 5-90-16,0 0-77 0,5 3-106 16,-5 3-15-16,6 6 42 0,0 5 68 0,0-2 79 15</inkml:trace>
  <inkml:trace contextRef="#ctx0" brushRef="#br0" timeOffset="11076.1893">31107 8748 287 0,'6'8'368'16,"1"-5"52"-16,6-3 30 0,0 0-116 0,0-3-63 15,6-2-33-15,-5-2-33 0,5-1-38 16,1-2-36-16,-8-1-31 0,2 0-26 0,-1 0-22 15,0-4-17-15,-13 4-14 0,7-4-7 16,-7 5-4-16,0-1-4 0,-7 0-2 16,-6 0-4-16,0 3 0 0,-1 5 1 15,2-1 1-15,-8 4 0 0,1 4 1 16,5 4-1-16,-5 1 3 0,6 3-1 0,0 7 0 16,0 2-2-16,0 2 1 0,7 2 0 15,-1 4-2-15,0 5-1 0,7-5-1 0,7 4-3 16,0-4-1-16,-1 0-8 0,7-3-30 15,7-4-54-15,-1-4-70 0,7 0-92 16,0-3-121-16,0-4-101 0,7-4-26 16,5 2 25-16,2-9 53 0,5 0 86 15</inkml:trace>
  <inkml:trace contextRef="#ctx0" brushRef="#br0" timeOffset="11538.6405">31746 8598 312 0,'-14'-4'355'16,"-5"0"15"-16,-1 4 7 0,0 4-173 0,1 8-97 15,0-3-49-15,6 11-27 0,-7 2-15 16,7 3-5-16,-6 0-6 0,12 4-1 16,1 2-2-16,-1-2-1 0,7-4 1 15,0 1-1-15,7-4 5 0,-1-3 7 0,1-4 8 16,5-1 8-16,2-3 8 0,-2-4 5 15,8-3 2-15,-7-1-2 0,7-6-4 16,0-1-6-16,-1-3-6 0,0-1-7 0,1-6-4 16,-1-1-3-16,-5-4-3 0,-2-2-1 15,1-5-4-15,1-3 0 0,-2-4-4 0,-4 0-3 16,-2-7-1-16,0-1-4 16,0 1-4-16,-6-8 3 0,0 1 7 0,0 3 10 15,-6 0 16-15,0 0 29 0,0 4 28 16,-8-1 12-16,1 9 7 0,0 2-4 15,0 7-12-15,7 2-23 0,-8 5-23 0,2 10-16 16,-2 3-12-16,1 3-6 0,7 7-4 16,-1 7 2-16,1 5 10 0,-1 3 10 15,7 7 22-15,0 4 30 0,7 0 23 0,-1 7 14 16,1-3 4-16,-1 3-5 0,1 4-13 16,6-4-27-16,-6 1-21 0,5-1-36 15,2 0-82-15,-2 1-116 0,1-5-149 16,7-3-175-16,-6 0-93 0,-2-7-30 15,1-1 44-15,0-3 94 0</inkml:trace>
  <inkml:trace contextRef="#ctx0" brushRef="#br0" timeOffset="13057.9689">23946 10664 198 0,'0'0'239'16,"-6"-4"8"-16,6 4-75 0,0-3-51 16,0 3-35-16,0 0-21 0,0-4-10 0,0 4-12 15,0 0-9-15,0 4-5 0,-8-4 0 16,8 7 3-16,0 4 9 0,0 7 12 15,0 1 11-15,0 6 5 0,0 5 0 16,-6-1-5-16,6 4-11 0,-6 3-14 16,6-2-12-16,0 2-9 0,0-7-4 15,0 4-4-15,0-7-4 0,0-5-2 16,0-1 2-16,0-6-3 0,0 1-1 0,0-4-1 16,0-5 0-16,0-1 0 0,0 2-3 15,0-3 2-15,0-4-1 0,0 0-1 16,0-4-2-16,0 0-3 0,0-4 3 15,-7 2 2-15,7-5-2 0,0-4 1 16,-6 1-2-16,6-6 0 0,-7 3-1 16,1-9-4-16,6 4-2 0,-7-7-1 15,7 0-2-15,-6-1 1 0,6-3 3 16,0 0 3-16,0 1 4 0,0-1 4 0,0 0 5 16,0-1 3-16,0 1 1 0,0 4-2 15,0 0-1-15,6 3-3 0,-6 4 1 16,0 4 0-16,7 0-1 0,-7 7 0 15,0-1 1-15,6 2 1 0,1 6-1 16,-7-1 1-16,6 5 7 0,7 5 7 16,1 2 13-16,-2 4 9 0,1 4 10 0,7 3 4 15,0 8-2-15,-1 3-8 0,0 4-6 16,8 4-3-16,-7-1-8 0,-2 1-3 16,9 3-2-16,-7-3 0 0,-2 4-4 15,-4-4-5-15,5-5-5 0,1 5-5 0,0-8-22 16,-8 3-41-16,8-5-61 15,-7-2-77-15,1-7-129 0,-2 1-66 0,2-5-17 16,-8-3 19-16,0 0 48 0</inkml:trace>
  <inkml:trace contextRef="#ctx0" brushRef="#br0" timeOffset="13518.0336">23894 10931 69 0,'-20'-10'272'0,"7"3"32"0,0-5 22 16,6 9-105-16,1-5-65 0,6 4-45 15,0 2-32-15,13-3-29 0,0 2-18 16,13-5-9-16,0 4-7 0,7-3-2 0,6 0-6 16,7-1-6-16,-7 1-9 0,6-4-13 15,1 4-11-15,-7-4-6 0,1 4-4 16,-8 0 2-16,-7-1 3 0,1 1 11 15,-6-1 11-15,-7 2 6 0,1-2 4 16,-8 1 3-16,0-1 3 0,0 4 1 16,-6-3 1-16,8 0 5 0,-8 2 7 0,0 2 6 15,0 0 5-15,0 3 3 0,6-4-2 16,-6 4 17-16,0 4 15 0,0 2 17 16,0 3 20-16,0 1 15 0,6 5 21 15,-6 7-7-15,7 0-9 0,0 4-14 16,-7 6-14-16,13 1-14 0,-7 8-15 15,7 3-11-15,0-1-11 0,-7 6-12 16,8-3-10-16,-1 7-10 0,-7-6-7 16,7 0-7-16,-6 1 1 0,5-3 1 0,-4-6 5 15,-2 2 2-15,0-8-2 0,1-4-21 16,-1-3-39-16,-6-4-55 0,7-4-58 16,-7-4-52-16,6-2-50 0,-6-4-41 15,0-6-55-15,7 2 5 0,-7-8 29 16,0-3 37-16</inkml:trace>
  <inkml:trace contextRef="#ctx0" brushRef="#br0" timeOffset="13784.4078">24415 11023 23 0,'-19'-40'210'16,"11"0"22"-16,-4-1-17 0,12 4-51 0,-6 5-30 15,12 2-14-15,-6 5-6 0,12-1-7 16,2 7-6-16,6 1-3 0,-1 4-1 15,1 2-4-15,6 5-6 0,0 4-6 16,-1 6-5-16,-5 8-6 0,0 4-6 16,-1 4-1-16,1 6-2 0,-7 4-6 15,-6 4-6-15,-1 7-7 0,-6 0-10 0,-6 5-13 16,-1-1-6-16,0-4-7 0,-5 4-6 16,5-7-20-16,-6-1-32 0,6-7-50 15,1-4-65-15,-1-2-69 0,1-4-113 0,-1-8-44 16,7-4-2-16,7-4 34 15,-7 1 55-15</inkml:trace>
  <inkml:trace contextRef="#ctx0" brushRef="#br0" timeOffset="14084.5182">24643 10749 157 0,'0'-19'314'0,"6"4"39"0,-6 1 27 15,0 2-124-15,7 2-73 0,-7 6-45 16,6 1-40-16,1 3-30 0,0 3-19 16,-1 4-5-16,8 4 5 0,-8 8 12 0,7-1 9 15,0 8 5-15,0 3 7 0,-1 4 3 16,2 7-2-16,-1 4-10 0,0 4-11 16,0-1-15-16,-7 4-15 0,8 1-14 15,-8-5-9-15,7 0-7 0,-6-2-4 16,-1-5-4-16,0-4 1 0,1-1-4 15,0-6-22-15,-1-3-31 0,7-5-45 16,-13-5-59-16,6 1-65 0,2-5-60 0,-2-5-54 16,-6-5-46-16,6-2 4 0,-6-2 39 15,0-5 55-15</inkml:trace>
  <inkml:trace contextRef="#ctx0" brushRef="#br0" timeOffset="14350.1492">24656 10894 190 0,'-13'-43'220'16,"7"2"24"-16,-1 1-78 0,7 3-48 16,0 1-15-16,7 7-15 0,-1 0 6 15,7 2-10-15,7 9-4 0,-8 0 4 16,15 7-2-16,-8 0 2 0,8 8-4 0,-1 3-4 16,-1 7-8-16,1 3-6 0,-6 5-7 15,0 4-7-15,-1 3-4 0,-5 7-1 16,-2 0-5-16,1 4-3 0,-13 4-5 15,7 0-2-15,-14-1-3 0,0 4-6 16,1-3-5-16,0 0-12 0,0-4-24 16,-2-4-35-16,2 0-55 0,0-7-62 0,6-3-77 15,0-5-93-15,0-3-33 16,0-3 6-16,6-5 36 0</inkml:trace>
  <inkml:trace contextRef="#ctx0" brushRef="#br0" timeOffset="14721.893">25021 10843 196 0,'13'-29'229'0,"-6"-4"-4"16,-1 4-55-16,0 0-22 0,1-1 0 0,0 1 3 15,-1 0 4-15,-6 3 1 0,0 4 1 16,0 0-8-16,0 0-13 0,0 3-19 16,-6 5-21-16,-1 3-24 0,0 5-20 15,1-2-16-15,-7 4-14 0,0 4-11 0,6 4-6 16,1-1-3-16,0 4-3 15,6 1-1-15,0 3-1 0,6-1-1 0,0 5-1 16,7-3 1-16,7 2 0 0,0-3 1 16,-1 0 3-16,1 4 2 0,6 0 0 15,-6-1-3-15,-1 5 2 0,1-1 3 16,-8 0 5-16,8 4 5 0,-7 0 5 16,-6 0 8-16,-1 4 1 0,1-1-3 15,-7 1-2-15,0-4-6 0,6 4-3 16,-6-4-5-16,0 0-1 0,0-4-3 0,6 0-2 15,-6 0-1-15,7-3-2 0,0-4-8 16,-1 0-28-16,7 0-46 0,0-4-54 16,0 0-57-16,0-7-58 0,0 5-72 15,7-10-61-15,-7 3 3 0,6-3 29 16,-6 2 45-16</inkml:trace>
  <inkml:trace contextRef="#ctx0" brushRef="#br0" timeOffset="15334.3808">25523 10733 13 0,'-6'-18'242'0,"-2"4"34"0,2-1 28 16,-7 4-82-16,6 0-57 0,-6 7-31 0,7 1-28 15,-7 3-31-15,6 3-25 16,1 5-18-16,0 3-9 0,-1 3-3 0,7 5 0 16,0 2 5-16,7-2 5 0,-1 3 4 15,7 0 6-15,0 0 3 0,-7-1 7 16,14-2 5-16,-7-4 13 0,1-1 18 15,-2-2 16-15,1-1 22 0,0-4 24 16,0-3 25-16,1-4 18 0,-2 0 16 16,8 0-1-16,-7-7-11 0,0-1-25 15,0 1-32-15,-7-7-33 0,8-2-34 0,-8 1-27 16,0-3-17-16,1-4-10 0,-14 1-6 16,7-5-4-16,-12 3-12 0,-2-3-32 15,-5 5-66-15,-1-1-81 0,0 0-77 16,2 4-68-16,-2 3-53 0,7 1-24 15,6 5 28-15,0-1 49 0,7 6 52 16,7 1 38-16,0-5 28 0,6 4 23 16,-1 1 14-16,8 3 18 0,-6-4 36 0,5 1 68 15,-6 3 68-15,6 0 57 0,-5 0 46 16,-2 0 28-16,-5 0 6 0,6 0-29 16,-6 3-20-16,-1-3-12 0,0 4-8 15,8-1 1-15,-8 5-8 0,0-1-4 16,8 4-5-16,-1 1-6 0,0-1-6 15,6 3-10-15,-5 0-2 0,-2 5-1 0,8-1-1 16,-7 4-1-16,0-3-3 16,6 2 1-16,-5-1-2 0,-1-3 0 0,0 2 4 15,0-5 6-15,-1 1 8 0,-4-5 14 16,4 2 20-16,-5-5 24 0,6 0 20 16,-7-3 13-16,1-4 7 0,6-4-1 15,-6 1-11-15,-1-5-21 0,0 2-25 16,1-6-22-16,0-2-21 0,-7-5-16 15,6 1-12-15,0-3-19 0,-6-6-54 16,0 2-85-16,7-5-106 0,-7 5-96 0,0-1-127 16,6 1-83-16,-6 6-3 0,7 0 58 15,6 5 92-15</inkml:trace>
  <inkml:trace contextRef="#ctx0" brushRef="#br0" timeOffset="15655.7472">26318 10693 279 0,'12'-4'327'0,"8"1"46"15,-7-1-21-15,7-3-81 0,0-4-40 16,-8 0-20-16,8 1-25 0,-7-5-27 0,0 4-19 16,0-4-19-16,-7-4-17 0,-6 4-18 15,0 1-17-15,-6-1-20 0,0 5-18 16,-8-1-15-16,-5 0-10 0,-1 3-9 15,-6 4-3-15,7 4 1 0,-13 0 0 16,12 4 9-16,-7 7-2 0,1 1 0 16,7 5-2-16,-1 2-4 0,8 6-4 0,-2 1-8 15,8 4 7-15,0-1 3 16,6 0 4-16,0 4 1 0,6-3-1 0,7-5-20 16,0 0-37-16,6 1-60 0,7-8-71 15,0 1-81-15,7-7-124 0,-1-3-60 16,15-1-7-16,-2-4 35 0,1-4 58 15</inkml:trace>
  <inkml:trace contextRef="#ctx0" brushRef="#br0" timeOffset="16150.3437">26859 10583 291 0,'-7'-15'361'0,"-6"1"24"0,6 7 10 16,-12 3-157-16,6 0-93 0,-7 8-56 0,7 4-40 15,-6 2-24-15,0 9-16 0,5-2-10 16,-6 10-5-16,8-1 2 0,5-1 1 16,1 4 3-16,-1-3 4 0,7 0 5 15,7-1 5-15,-1-3 2 0,1 0-1 16,5-8 7-16,2 1 3 0,-2 0 8 16,8-7 6-16,0 0 8 0,-7-6 10 0,7-2 7 15,-1-2 9-15,0-3 5 0,1-2 2 16,-1-4-4-16,1-8-9 0,0 1-11 15,-7-4-13-15,7-3-12 0,-8-9-9 16,1-2-6-16,0-4-1 0,-6-4-2 16,-1-4-2-16,1 1 1 0,-7-6 4 0,0 7 7 15,0-6 9-15,-7 4 7 0,1 0 6 16,-7 5 5-16,-1 2 1 0,2 2-2 16,-2 5-8-16,2 9-5 0,5-1-6 15,-6 8-6-15,6 2-7 0,-5 10-3 16,-2 3-2-16,8 3-4 0,0 3 1 15,-1 3 0-15,0 10 0 0,1-1 1 16,12 3 9-16,-6 4 11 0,7 3 14 0,0 5 13 16,5 2 9-16,2 5 4 0,-2 0-5 15,-5 0-12-15,6 3-16 0,0-3-15 16,7-1-15-16,-8 4-19 0,2-3-59 16,5 0-94-16,1-1-117 0,6 1-131 15,7-3-146-15,5 2-67 0,9-7 16 16,4 0 69-16,15-6 105 0</inkml:trace>
  <inkml:trace contextRef="#ctx0" brushRef="#br0" timeOffset="16414.588">28103 10572 23 0,'-13'-7'367'0,"0"3"36"0,7-3 26 16,-2 0 19-16,8 3-174 0,0-3-112 16,0 3-56-16,8 1-30 0,4-2-19 15,2-1-17-15,5 2-10 0,1-3-5 0,6-1-5 16,0 4-4-16,-1-3-7 16,2 0-4-16,-8 2-26 0,8 3-48 0,-8 2-58 15,0 0-53-15,-5 0-66 0,-1 2-114 16,-7 3-39-16,0-1 14 0,-6 4 38 15,-6-6 42-15</inkml:trace>
  <inkml:trace contextRef="#ctx0" brushRef="#br0" timeOffset="16563.743">28156 10712 263 0,'-8'15'372'0,"8"-5"47"0,8 2 38 15,-2-9-121-15,7 1-104 0,6 0-62 16,0-4-39-16,8-4-60 0,-1 0-77 15,6 1-90-15,1-5-95 0,-1 0-149 0,1 2-77 16,0-6-28-16,-8 1 17 0,2 0 58 16</inkml:trace>
  <inkml:trace contextRef="#ctx0" brushRef="#br0" timeOffset="16864.568">28878 10089 40 0,'7'-15'364'0,"-7"4"29"0,7-4 19 16,-7 7 1-16,0-1-192 0,6 4-100 0,-6 5-52 16,0 0-26-16,0 5-10 0,6 4 11 15,-6 7 13-15,7-1 24 0,-7 7 28 16,13 3 36-16,-7 4 36 0,1 0 26 15,6 9 10-15,0-6-13 0,1 4-23 16,-2 1-34-16,-6-3-39 0,8 2-40 16,-1-3-32-16,-1 1-58 0,-4-2-104 15,4 2-154-15,2-2-194 0,-2-3-121 0,1 0-63 16,1 2 4-16,-2-2 78 0,-4-4 136 16</inkml:trace>
  <inkml:trace contextRef="#ctx0" brushRef="#br0" timeOffset="17885.3084">24011 12404 42 0,'-6'-7'241'0,"-1"0"20"0,0 2 22 16,7-1-101-16,-6 2-58 0,6 0-29 0,0 4-13 16,0 4-5-16,0 4-5 0,0-1 1 15,6 7 5-15,1 4 4 0,0 4-8 16,-7 4-10-16,6 0-11 0,7 3-11 16,-6 0-10-16,-1 5-8 0,0-9-1 15,1 4 1-15,-1-7 4 0,1 0 9 16,0-8 8-16,-1 1 13 0,-6-4 20 15,6 1 19-15,-6-4 14 0,8-6 3 0,-8-2-3 16,0 0-12-16,0-2-19 16,6-6-26-16,-6-4-21 0,6-2-14 0,-6-1-9 15,6-7-4-15,1 1-3 0,0-6-4 16,-1-2-2-16,1 0-4 0,-1 0 0 16,0 3-2-16,2 1-3 0,-2 3 2 15,0-1 2-15,0 9 0 0,2 3 2 16,-2 0 1-16,0 4 1 0,7 7 2 15,-6 0 5-15,6 7 1 0,1 4 0 0,-2 3 2 16,1 5 1-16,-6-1 0 0,6 8-2 16,-1-1 0-16,-4 4-2 0,4-3-1 15,2 3-4-15,-8-2-19 0,7-2-36 16,0-3-56-16,0-4-79 0,-7-3-97 16,8-1-130-16,5-6-53 0,-6-1-3 15,0-2 36-15,7-5 68 0</inkml:trace>
  <inkml:trace contextRef="#ctx0" brushRef="#br0" timeOffset="18200.9077">24493 12438 212 0,'0'3'244'0,"0"4"24"0,-6 5-77 15,6 3-47-15,0 2-26 0,0 2-6 16,0 3-21-16,0 4-16 0,6-1-15 15,1 0-10-15,6-2-6 0,0-1-1 16,-1-5 4-16,8 2 3 0,0-9 6 16,-1 2 12-16,1-5 12 0,6-3 16 0,-7-4 13 15,7-4 13-15,-6 0 14 0,6-2 10 16,-13-6 7-16,7 1 4 0,-7 0-4 16,-6-7-12-16,-1 3-15 0,-6-2-25 15,0 1-25-15,-6-2-27 0,-8 0-20 16,2-1-19-16,-8 1-22 0,-6 0-43 15,7 0-65-15,-8 3-69 0,1-3-80 16,6 3-78-16,-6 1-97 0,7-2-59 16,6 6 10-16,0-5 39 0,7 3 67 0</inkml:trace>
  <inkml:trace contextRef="#ctx0" brushRef="#br0" timeOffset="18482.8674">24838 12100 165 0,'0'-15'285'0,"7"5"35"16,-7 3-9-16,7-1-86 0,-7 1-53 15,0 2-35-15,0 5-27 0,0 0-24 16,0 5-15-16,0 6-5 0,6 0 1 16,-6 3 6-16,6 4 3 0,1 8-5 15,6 1-3-15,-6 2-4 0,-1 3-8 0,8 1-10 16,-2 0-9-16,-6 0-4 15,1 1-6-15,6-3-13 0,-6 3 0 0,-1-5-4 16,1-2-3-16,6-2-15 0,-7-4-34 16,0-2-42-16,2 0-58 0,-2-9-67 15,0 5-67-15,7-8-100 0,-6 0-29 16,0-3 15-16,-1-4 39 0,0 0 54 0</inkml:trace>
  <inkml:trace contextRef="#ctx0" brushRef="#br0" timeOffset="18647.807">24929 12393 119 0,'0'-14'287'15,"7"-1"35"-15,0-1 24 0,6 3-115 0,0-2-66 16,6 0-41-16,1 1-34 0,6-1-33 16,0 3-38-16,7-2-65 0,6 3-119 15,0 0-101-15,7 1-54 0,5-5-28 16,2 1 0-16</inkml:trace>
  <inkml:trace contextRef="#ctx0" brushRef="#br0" timeOffset="19230.7336">26226 12264 47 0,'13'-17'247'0,"1"3"32"0,-8-1 20 0,0 0-68 15,1 1-50-15,-7 2-26 0,-7-3-17 16,1 8-16-16,-7 0-14 0,-7 0-14 16,8 3 0-16,-14 8-1 0,-1-2 2 15,1 10-12-15,0-1-13 0,0 8-17 0,0 6-11 16,0-2-8-16,6 6-11 0,1 0 0 16,6-3 1-16,-1 3 3 0,8-4-4 15,6-3-2-15,6 0-3 0,2-4-3 16,-2-3-1-16,7-8 0 0,0 1 0 15,0-4 0-15,7-4 0 0,-1-4-2 16,-6-4-3-16,6-3-3 0,-5 0-4 16,-2-3-4-16,2-1-4 0,-8-4-1 0,7 5 1 15,-6-9 2-15,-1 6 0 0,1-2 3 16,-1 1 0-16,0 0 2 0,2 4-1 16,-8 2 0-16,6 1 0 0,0 7-3 15,-6 2 0-15,7-3-2 0,0 10-2 16,-1 1-1-16,0 5 1 0,7 3 3 0,-6 2 3 15,0 2 3-15,5 4 4 0,-5 0 3 16,6 0 2-16,0-1-21 0,0 2-39 16,0-5-67-16,7 4-69 0,-8-3-86 15,2-5-124-15,5 1-46 0,-5 0 5 16,-2-8 45-16,2-4 60 0</inkml:trace>
  <inkml:trace contextRef="#ctx0" brushRef="#br0" timeOffset="19499.8184">26461 12331 24 0,'0'-21'252'16,"-7"-2"37"-16,1 0 32 0,-1 9-64 0,7-1-46 15,-6 1-28-15,0 7-28 0,6 3-34 16,-8 0-31-16,8 8-31 0,-6 0-19 16,0 10-7-16,6 1 3 0,0 4 10 15,0 2 7-15,6 6 6 0,-6 2 3 16,6 0-2-16,2 4-6 0,-2 4-7 15,0 0-6-15,1 2-8 0,6 1-8 16,-6 2-5-16,-1 1-6 0,7-3-6 16,-6 0-6-16,5-4-7 0,-5-2-18 15,0-2-32-15,6 2-39 0,-7-9-44 0,0-2-51 16,1-1-56-16,0-8-95 0,-1 1-39 16,0-8 3-16,2 0 26 0,-8-3 40 15</inkml:trace>
  <inkml:trace contextRef="#ctx0" brushRef="#br0" timeOffset="19767.9024">26403 12511 216 0,'-14'-51'238'16,"8"-5"14"-16,-7 6-88 0,13 1-51 16,0 2-21-16,0 7-14 0,6-1-5 15,1 7-4-15,6 9-4 0,6 0-2 16,1 10-1-16,-1 1 3 0,1 10 2 0,6 4 0 15,-6 4 2-15,5 10-2 16,-11 5-5-16,6 2-7 0,-8 9-7 0,-5 2-6 16,-1 6-1-16,-6 2-6 0,0-4-2 15,-6 9-2-15,-1-5-5 0,1 0-5 16,-8 1-7-16,2-5-14 0,-2 1-38 16,2-5-58-16,-1-6-79 0,6 0-130 0,-6-4-69 15,7-4-28-15,-1-4 14 16,7-2 47-16</inkml:trace>
  <inkml:trace contextRef="#ctx0" brushRef="#br0" timeOffset="20057.3601">26695 12160 253 0,'7'-12'332'0,"0"5"13"0,-7-1 16 0,6 8-149 15,0 0-86-15,2 4-45 0,-8 7-19 16,6 3-6-16,0 9-8 0,1 2 3 16,6 0 6-16,-7 4 8 0,7 5 3 15,-7 3 3-15,8 3-1 0,-8 0-6 0,8 0-13 16,-8 5-12-16,0-2-11 0,1 2-9 16,-1-1-8-16,-6-1-7 0,7-3-6 15,0 0-12-15,-1-3-24 0,-6-3-37 16,6-5-47-16,1-4-50 0,0-2-59 15,-1-5-97-15,0-3-46 0,1-5 0 16,0-5 28-16,-1-2 40 0</inkml:trace>
  <inkml:trace contextRef="#ctx0" brushRef="#br0" timeOffset="20324.261">26709 12239 73 0,'0'-36'254'0,"-7"-1"12"0,7 8 16 16,7-4-104-16,-1 7-65 0,0 8-35 15,8-1-17-15,-1 5-1 0,0 6-6 16,6 1 0-16,1 7 3 0,0 7 5 16,-1 1 2-16,-6 6-5 0,0 9-9 0,0-2-13 15,-6 8-10-15,-1 5-10 0,-6-2-4 16,0 9-3-16,-6-4-4 0,-1 3-20 15,0-3-35-15,1-1-48 0,0 1-60 16,6-4-114-16,-7-4-56 0,7 1-11 16,7-9 19-16,-1 1 36 0</inkml:trace>
  <inkml:trace contextRef="#ctx0" brushRef="#br0" timeOffset="20674.5513">27054 12371 73 0,'0'-36'263'0,"6"-1"31"16,-6 1 31-16,0-1-94 0,7-3-52 15,-7 6-25-15,0-3-16 0,0 8-15 16,0 0-16-16,0 3-15 0,-7 8-16 0,7-1-14 16,-6 5-11-16,-1 3-15 15,-5 0-12-15,4 8-9 0,2-4-6 0,0 7-3 16,-7 0-3-16,6 3-1 0,1 1-3 15,-1 6 1-15,7 2-2 0,0 3-1 16,0-1 0-16,0 8-1 0,7-4 2 16,-1 5 2-16,1-2 2 0,0 4 4 15,-1 4 3-15,6-2 5 0,-4 1 1 0,-2 2 1 16,0 0-1-16,1-1-1 0,-1 1-1 16,8-5-2-16,-8 1-3 0,6-1-6 15,-4-3-26-15,4-4-35 0,2-3-39 16,-1-3-54-16,-1-5-73 0,2-4-114 15,6-3-38-15,-8 0 0 0,1-3 20 0,7-4 44 16</inkml:trace>
  <inkml:trace contextRef="#ctx0" brushRef="#br0" timeOffset="20968.9084">27282 12151 38 0,'0'-14'259'0,"-6"3"16"16,6 3 14-16,-7 4-88 15,0 8-81-15,1 0-48 0,0 7-24 0,-2 7-15 16,2 1-9-16,6 2-2 0,0 2 6 16,6 2 7-16,2 0 8 0,-2-2 8 15,7 0 10-15,0-2 5 0,0-4 7 16,7-1 9-16,-1-5 13 0,1-1 18 16,-1-5 21-16,0-2 21 0,1-3 22 15,0-3 20-15,6-4 13 0,-13 3 2 16,7-7-10-16,-8 3-22 0,-5-4-32 0,6 3-36 15,-13-7-33-15,0 3-36 0,0-6-54 16,-7 0-88-16,1-3-104 0,-7-3-113 16,0 3-106-16,0-4-124 0,0 0-53 15,6 1 29-15,1-1 75 0,6 8 96 16</inkml:trace>
  <inkml:trace contextRef="#ctx0" brushRef="#br0" timeOffset="21224.7468">27516 11997 49 0,'14'-4'232'0,"-2"2"21"16,2 2 4-16,-2 2-84 0,2 2-47 15,-8 4-24-15,7 3-14 0,1 0-7 16,-2 1-9-16,2 5-5 0,-8 2-4 16,7 3-3-16,-7-1-4 0,1 4-10 15,6 5-3-15,-7-5-6 0,1 2-1 0,0-2 0 16,-1 1 5-16,0-4 8 16,1 0 13-16,0-3 16 0,-1-4 20 0,1-1 22 15,-1-7 28-15,8 1 14 0,-8-6 0 16,0-2-6-16,0-2-19 0,8-2-31 15,-8-7-33-15,1-1-30 0,-1 2-17 0,8-9-12 16,-8 2-20-16,0-2-55 16,8-8-89-16,-8 2-107 0,7-4-144 0,-7-4-111 15,8 4-48-15,-8 3 21 0,7 1 71 16,-6 6 99-16</inkml:trace>
  <inkml:trace contextRef="#ctx0" brushRef="#br0" timeOffset="21516.5659">28063 12151 139 0,'14'4'301'0,"-8"-4"39"16,14-4 29-16,-7-4-106 0,0 2-56 15,0-5-26-15,7-1-20 0,-7-2-19 16,0-4-10-16,0 0-11 0,-1-1-7 16,-4 1-7-16,-2-4-11 0,-6 0-13 15,-6 3-18-15,-2 2-15 0,-4 2-15 16,-1 1-16-16,-7 5-13 0,0 3-2 0,1 6-7 15,-7 3-1-15,6 9 1 0,0-2 1 16,1 9 1-16,0 2-5 0,6 2 2 16,-1 5-1-16,8 1-3 0,0 5-3 15,12-2-2-15,0 2 1 0,8-5-1 16,5 0-16-16,7-2-40 0,7-2-57 0,-1-7-65 16,14-3-71-16,-7-5-86 0,7-1-73 15,-1-7-9-15,1-2 32 0,-1 0 55 16</inkml:trace>
  <inkml:trace contextRef="#ctx0" brushRef="#br0" timeOffset="21976.6347">28539 12283 132 0,'27'-11'198'0,"-1"-3"27"16,0-5-15-16,-7 1-79 0,-5-5-53 16,4 2-27-16,-10-1-17 0,-2-4-13 0,0 4-3 15,-6-3 5-15,-6 3 12 16,-8 3 17-16,8 1 17 0,-13 3 15 0,6 8 8 16,-6-1 0-16,-7 8-11 0,6 8-12 15,-7-1-16-15,8 8-15 0,-7 3-10 16,13 1-12-16,-6 3-5 0,5 3-5 15,8-3-1-15,6 0-1 0,0 0 3 16,6 1 9-16,0-9 15 0,2 4 15 16,4-7 15-16,1 0 9 0,1-3 4 0,-2-4-3 15,8-4-11-15,-7 0-13 0,7-8-15 16,0 4-10-16,-2-7-6 0,9 0-5 16,-7-3-3-16,-2-4-2 0,-4-1 1 15,6-7-2-15,-7-3 0 0,-1 0-1 0,-5-8 1 16,0 0-2-16,-1-3-1 15,-12 0 0-15,-1-1 2 0,0 1 9 0,-5 0 20 16,-1 4 19-16,-1-1 24 0,2 0 23 16,-2 8 19-16,-5 0 5 0,6 3-4 15,0 0-10-15,7 8-11 0,-8 0-17 16,8 7-17-16,0 0-14 0,-2 7-15 0,2 0-8 16,0 8-5-16,-1 3 5 15,7 8 10-15,0-1 12 0,0 12 10 0,0 0 3 16,7 3-4-16,5 8-8 0,-4-1-9 15,4 5-15-15,-6 3-11 0,8-4-9 16,-1 4-12-16,0-4-36 0,12 1-76 16,-5-5-102-16,19 0-122 0,1-6-142 15,11-1-114-15,2 1-33 0,12-5 39 16,0-2 83-16,7-2 112 0</inkml:trace>
  <inkml:trace contextRef="#ctx0" brushRef="#br0" timeOffset="22226.0714">29660 11909 33 0,'0'-3'365'0,"-6"0"56"15,0-2 50-15,6-2 37 0,0 7-169 16,0-4-90-16,0 1-49 0,6-1-52 15,7 0-47-15,0 0-38 0,0 1-27 16,13-4-19-16,-6 3-27 0,6 1-45 0,-7-5-64 16,7 4-65-16,-6 4-75 15,-1-3-111-15,-5 3-77 0,-2 0-10 0,-6 3 36 16,2 1 50-16</inkml:trace>
  <inkml:trace contextRef="#ctx0" brushRef="#br0" timeOffset="22366.6954">29713 12082 29 0,'-7'15'303'16,"-6"0"52"-16,13-5 46 0,-7 1-20 16,14-1-110-16,-7-2-61 0,13 1-39 15,6-7-64-15,1-2-112 0,13 0-135 0,-7-2-159 16,6-7-85-16,1-1-45 16,6 2-8-16,0-3 52 0</inkml:trace>
  <inkml:trace contextRef="#ctx0" brushRef="#br0" timeOffset="22749.8759">30599 11518 95 0,'-7'-15'410'0,"-6"4"33"15,6-1 19-15,-5 5 11 0,-2 7-213 0,2 0-130 16,-8 7-60-16,1 9-28 0,-1-2-16 15,0 8-8-15,1 4-1 0,-1 3 2 16,0 5-1-16,1 2-2 0,6 0 0 16,-6 5 3-16,12-4 4 0,7 3 5 15,0-8 1-15,0 5 1 0,13-4 7 0,0-7 7 16,0-1 12-16,6 2 20 16,1-13 27-16,13 0 27 0,-7-3 19 0,6-2 8 15,1-9-2-15,-1 0-14 0,1-5-20 16,-1-2-21-16,-5-1-24 0,5-6-18 15,-6 0-16-15,1-1-10 0,-1-7-10 16,-7 0-8-16,-6-1-4 0,7-2-7 0,-14-4-3 16,1 0-3-16,-7 0-7 0,-7-5-11 15,1 1-35-15,-7 0-72 0,0-3-93 16,-7-1-121-16,-6 5-148 0,-7-5-117 0,-5 0-34 16,-1 4 39-16,-14-4 74 0,1 4 112 15</inkml:trace>
  <inkml:trace contextRef="#ctx0" brushRef="#br0" timeOffset="31912.3414">23431 14404 175 0,'-6'0'217'16,"6"0"7"-16,0 0-90 0,0 0-59 15,0 0-33-15,0 4-14 0,0-4-5 16,0 4 4-16,-7 4 6 0,7-6 12 0,0 6 12 16,0-1 9-16,-7 1 10 0,7 4 2 15,-6-3 6-15,6 3 2 0,-6 3 3 16,-1 3 6-16,7 4 6 0,-7 3 8 15,1 1 4-15,-1 6 3 0,7 6-2 16,-6 1-9-16,6 2-10 0,-6 3-11 16,6 0-12-16,0 4-15 0,6-8-10 0,0 0-10 15,1 1-4-15,6-9-7 0,-6 2-3 16,12-1-4-16,-6-4-3 0,7 0-3 16,-7-2-6-16,7-7-23 0,-2 3-58 15,9-1-78-15,-7-8-82 0,-2 5-151 16,9-8-77-16,-1 0-22 0,0-4 33 15,0 0 64-15</inkml:trace>
  <inkml:trace contextRef="#ctx0" brushRef="#br0" timeOffset="32290.0903">23855 14632 156 0,'-7'-18'220'0,"-6"3"23"0,7 3-77 16,-1 2-39-16,1 3-17 16,-1-1-11-16,0 1-16 0,1 3-21 0,6 4-7 15,0 0-2-15,-6 7-2 0,6 1 5 16,0 6 14-16,0 1 17 0,0 4 10 15,6 3 1-15,0 3 4 0,-6 1 1 16,7 3-9-16,0 0-8 0,6 4-14 16,-7 1-12-16,0-2-16 0,8 5-11 15,-8-5-10-15,7 2-7 0,-6-2-5 16,-1 1-1-16,1-3 0 0,-1-1 2 0,1-3-4 16,-1-4-2-16,1 0-7 0,-1 0-38 15,0-8-56-15,2 4-62 0,-8-6-71 16,6-1-127-16,0-4-62 0,-6-3 1 15,0 0 35-15,0-8 47 0</inkml:trace>
  <inkml:trace contextRef="#ctx0" brushRef="#br0" timeOffset="32595.1224">23782 14614 143 0,'14'-27'247'0,"6"6"30"16,-1 2-34-16,7 1-68 0,-6 7-38 16,6 7-17-16,-1 4-18 15,2 8-19-15,-1 6-18 0,0 5-4 0,0 6-1 16,-7 9-4-16,1 2-5 0,0 5-4 16,-8 5-3-16,-5-1-9 0,-7 6-9 15,7-3-3-15,-14-1-2 0,0-3 2 0,1-4-2 16,0 2 1-16,-8-10-1 0,2 1-2 15,-2-4-5-15,-5-2-6 0,6-2-5 16,0-4-21-16,0-2-40 0,0-1-45 16,-7-3-61-16,7-4-127 0,1-4-67 15,4-3-17-15,-4-1 18 0,5-3 35 16</inkml:trace>
  <inkml:trace contextRef="#ctx0" brushRef="#br0" timeOffset="33024.3949">24193 14760 178 0,'0'-3'225'0,"0"3"17"0,0 0-71 15,7 3-51-15,-7 3-29 0,0 6-13 16,6 3-5-16,-6 0-10 0,7 6-11 16,0 5-15-16,-1 0-6 0,8 0-7 15,-8 0-3-15,6-1-6 0,-5 0-5 16,6-3 7-16,0-4 5 0,1 1 3 0,-2-7 13 16,2-3 12-16,5 3 9 0,-6-8 3 15,6-4 8-15,1-4 17 0,0 0 9 16,-7-4 5-16,-1 2 8 0,8-5 4 15,-14-1-6-15,8 1-13 0,-8-4-15 16,1-2-15-16,-1 2-14 0,-6-7-13 0,0 4-13 16,0-5-10-16,-6 1-6 15,-1 1-5-15,1-5-3 0,-1 4-4 0,0 0-13 16,-5 0-35-16,5 1-47 0,0 1-48 16,7 3-57-16,-6 2-54 0,6 1-45 15,6 2-38-15,-6 1-19 0,7 0 11 16,0 4 37-16,-1 0 47 0</inkml:trace>
  <inkml:trace contextRef="#ctx0" brushRef="#br0" timeOffset="33646.0306">24538 14628 28 0,'0'4'179'0,"8"3"21"16,-2-1-50-16,-6 6-25 0,6 3-12 0,1-4 0 16,-1 7 3-16,1-3-6 15,-1 3-12-15,1 5-9 0,-1-5-10 0,1 4-13 16,0-1-17-16,-1 2-14 0,0 2-10 15,1-4-9-15,-7 2-4 0,7 0-4 16,-1-2-1-16,-6-3-3 0,6-3 0 16,-6 0 8-16,7-5 17 0,-7-2 28 15,6-5 16-15,-6 1 10 0,7-4 5 16,0 0-3-16,-1-7-17 0,-6-5-27 0,6 2-16 16,2-5-11-16,-2-3-7 0,0-4-4 15,1 0-5-15,-1-3-1 0,1-1-4 16,-1-3-2-16,1 3-3 0,-7 0 0 15,6 1 2-15,0 6 1 0,2 1 2 16,-8-1 2-16,6 9 3 0,0 3 3 16,1 3 0-16,0 0 4 0,5 8 0 15,-5 0 3-15,6 3 2 0,0 3 1 16,-7 5 0-16,8 3-1 0,-8 1 1 16,7-1-1-16,0 4-2 0,-6 0 0 0,-1 0-2 15,8-4 0-15,-8 4-2 0,6-4-2 16,-5-2 0-16,0-1 0 0,-1-5 1 15,1-3 5-15,-1 1 3 0,1-4 4 16,0-4 3-16,-1-4 0 0,0 0 0 16,0-3-4-16,2-4-5 0,-2 0-4 15,7-4-3-15,-7 1-2 0,1-5 1 16,6 0 1-16,-7 5 5 0,1-4 8 0,0 4 4 16,-1-1 6-16,0 0 1 0,1 4-1 15,-7 0-3-15,7 3-8 0,-7 5-9 16,6-1-1-16,1 8 0 0,-1-1 1 15,0 5 0-15,-6-2 2 0,7 10 4 16,0-1-1-16,-1 0-1 0,0-1-2 16,8 4-1-16,-8 0-4 0,7 4-8 0,-6 1-14 15,6-5-24-15,7 0-34 0,-8 1-43 16,8-5-37-16,-1 1-31 0,1-4-23 16,0-5-13-16,-1-2-8 0,1 0-24 15,-8-4-25-15,2 0 4 0,-1-4 18 16,0-3 28-16</inkml:trace>
  <inkml:trace contextRef="#ctx0" brushRef="#br0" timeOffset="34282.6645">25399 14672 185 0,'-7'-22'244'0,"1"0"25"16,-1 3-69-16,1 5-48 0,0-1-32 0,-2 7-22 15,2 6-24-15,6 2-23 16,-6 2-19-16,6 10-3 0,0-1 0 0,0 3 4 15,0 5 5-15,6 3 1 0,-6 0 0 16,6-1-5-16,-6 6-6 0,8-2-8 16,-2-4-5-16,-6 6-4 0,6-8-3 15,-6-2-5-15,7 2 0 0,-1-9 7 16,-6 2 15-16,7-5 25 0,-7 0 27 16,0-4 21-16,6 1 10 0,-6-4-2 15,7-4-15-15,-1 1-25 0,-6-8-26 0,7 0-22 16,0-3-12-16,-1-1-6 0,0-3-4 15,1-4 0-15,0 0-4 0,-7-4 0 16,6 4 0-16,-6 0 3 0,6 0 0 16,-6 4 2-16,7 0 3 0,-7 3 2 15,0 3-2-15,0 3 0 0,6 1-1 16,-6 4-2-16,0 4 0 0,7 4 1 0,-7 6 3 16,7 1 2-16,-1 1 5 0,0 6 2 15,2 0 3-15,-2 1 1 0,6-1 0 16,-5 4 0-16,6-4-2 0,-6 3-1 15,5-1-1-15,-4-2-1 0,-2-4-3 16,0 1 0-16,0-4-1 0,2 0-2 16,-2-4 0-16,0-3 0 0,-6 0 0 0,7-4 0 15,-1-4-2-15,1-4 0 0,0 1-1 16,-1-3-1-16,0-2-2 0,-6-2-2 16,8-4-1-16,-2 3-1 0,0-7-1 15,-6 3-3-15,6-2 1 0,-6-1 1 16,0 3 2-16,7 1 2 0,-7 2 3 15,0 7 2-15,0-3 1 0,0 4-1 0,0 6-2 16,7 4-1-16,-7 2 2 0,6 4 2 16,-6 0 2-16,7 6 5 0,-1 0 3 15,0 5 3-15,2-1 0 0,-2 1-1 16,-6-2-4-16,12 3-20 0,-4-2-31 16,-2 0-40-16,7-3-46 0,0-1-45 15,0 1-54-15,-1-4-26 0,8-4-82 16,-6-4-17-16,-1 5 10 0,6-8 28 0,-6 0 47 15</inkml:trace>
  <inkml:trace contextRef="#ctx0" brushRef="#br0" timeOffset="34912.4529">25998 14698 162 0,'0'-15'229'16,"-6"4"13"-16,6 3-80 0,0 5-48 15,0 3-32-15,0 0-9 0,-7 3-7 0,7 5-2 16,0 3 2-16,0-1 1 0,7 2-4 15,-1-1-6-15,1 3-6 0,-1-3-4 16,7 0-5-16,1 1-4 0,-2-5-1 16,8 0 0-16,-7-3 3 0,7-4 5 15,-8 0 2-15,8 0 7 0,-7-4 7 16,0 1 7-16,0-1 8 0,1-1 1 0,-8 3 1 16,0-2-1-16,1 1-8 0,0-5-10 15,-7 4-9-15,6-4-7 0,-6 5-3 16,0-4 2-16,0 3 1 0,0 1 0 15,0-1-2-15,0 0-4 0,0 4-8 16,0-4-8-16,0 4-7 0,0 4-2 16,6 0-5-16,-6 3 1 0,0 0-1 15,7 4 1-15,-1 0 3 0,1 3 0 0,6 2 5 16,-7 2 6-16,8 0 5 0,-2 1 4 16,8 6 1-16,-7 0 6 0,1 1 4 15,4 4 1-15,-4-1-1 0,-1 4 0 16,0 0-6-16,0 4-8 0,-7-4-10 15,8 3-7-15,-8-3-8 0,0 1-5 0,1 3 0 16,-1-6-1-16,1-1 2 0,-7-1 3 16,7-4 1-16,-7 2 6 0,0-5 0 15,0 0 1-15,0-1-2 0,0 2 0 16,-7-5-1-16,0 1-1 0,1-5-1 16,-1 5 3-16,1-5-4 0,0 1-4 15,-8-4-3-15,8 4-3 0,-7-7-1 0,0 1-6 16,6-1 3-16,-6 0 1 0,0-4 1 15,1-2 4-15,-2-2 1 0,-5 0 3 16,5-2 0-16,2-2 3 0,-2-7-2 16,-5 3 4-16,6-6 3 0,0-1 1 15,7-4 2-15,-8 1 0 0,8-4-1 0,0-7 0 16,6-4-1-16,0-4-10 16,12-3-28-16,2-4-51 0,5-4-52 0,1-2-61 15,12-3-68-15,1 6-75 0,-1-1-118 16,1 5-28-16,5 2 12 0,-5 4 35 15,0 5 56-15</inkml:trace>
  <inkml:trace contextRef="#ctx0" brushRef="#br0" timeOffset="35512.3021">27601 14246 21 0,'6'5'225'15,"2"2"25"-15,4 0 22 0,2 4-95 16,5 7-53-16,-6 1-28 0,6 3-14 16,1 4-18-16,0-1-21 0,-1 9-15 15,1-5-7-15,-1 4-5 0,-6-1-7 16,7 1-1-16,-7-3 4 0,-1-5 16 16,2-3 20-16,-8-3 28 0,7-5 36 15,-6-3 40-15,0 0 42 0,-1-3 28 0,0-4 15 16,1-4 2-16,0-4-7 0,-1 0-21 15,0-7-36-15,8 0-35 0,-8-7-27 16,7-1-24-16,0-6-25 0,0-4-16 16,-7-5-10-16,8 2-10 0,-8-6-8 15,-6 2-14-15,7-4-44 0,-7 3-72 16,-7 0-88-16,7 5-92 0,0-1-91 0,0 7-84 16,7 1-84-16,-1 5 1 0,1 10 52 15,12-1 72-15,-5 7 82 0</inkml:trace>
  <inkml:trace contextRef="#ctx0" brushRef="#br0" timeOffset="35947.9579">28468 14330 255 0,'6'0'324'16,"-6"0"35"-16,0 0-7 0,-6 0-117 15,0 0-66-15,-8 5-32 0,2 2-28 16,-8 4-26-16,-7 3-21 0,9 5-16 0,-9-1-10 15,1 4-14-15,6 9-14 0,1-3-10 16,6 1-1-16,0 0 2 0,7 0 5 16,-1-2 4-16,7-2 3 0,7-4 4 15,-1-2-1-15,0-4-2 0,7-3-2 16,7-5-3-16,-7 0 0 0,6-7-3 16,1 0-1-16,-1-4-3 0,1-4-1 0,0 2-1 15,-7-5-2-15,7-1 2 0,-8-2 2 16,2-4 2-16,-2 0 7 0,-5-1 0 15,6-4 2-15,-13 2-1 0,7-1-1 16,-7 0 0-16,0 3-5 0,0 1 4 16,0 5 5-16,0-3 2 0,0 9 1 15,0-1-2-15,0 4 0 0,0 4-6 16,6 4-5-16,-6 7-4 0,0 3-4 16,0 1-1-16,0 4-1 0,6 3-4 0,-6 0-1 15,7 4-13-15,-7-4-24 0,7 0-28 16,5-1-35-16,-5 2-29 0,6-5-36 15,0-3-20-15,7 0-4 0,0-5-7 16,-8 1-15-16,8-3-34 0,-7-5 4 16,7 1 16-16,-8-4 20 0</inkml:trace>
  <inkml:trace contextRef="#ctx0" brushRef="#br0" timeOffset="36308.4135">28735 14720 17 0,'13'-8'165'16,"-7"-3"40"-16,8 1 29 0,-8-2-59 16,1-6-41-16,6 2-19 0,-7-5-5 0,7-1-5 15,-7 0-7-15,2 0 1 0,-2-3-6 16,0 3-6-16,1-4-9 0,-7 4-12 15,6-4-10-15,-6 4-1 0,0 4 7 16,-6 0 1-16,6 3 1 0,-7 4 1 16,1 0 0-16,-8 4-12 0,8 2-17 0,-7 5-11 15,7 0-10-15,-1 5-6 0,1 2-3 16,-1-4-4-16,7 5-2 0,7-4-3 16,-7 6-3-16,13-2-2 0,0 0-2 15,-1-1 2-15,8 4 0 0,0-4 3 16,-7 5 2-16,0-2 3 0,6 5 1 15,-5-1 1-15,-2 5 1 0,-5-2 1 0,-1 6-10 16,1 0 7-16,0-2-1 0,-7 4 5 16,6-3 3-16,-6 1 1 0,6 2 11 15,-6-3-9-15,8-3-4 0,-2-1-10 16,0-4-11-16,0 1-15 0,8-3-24 16,-1-5-25-16,-1 0-20 0,8-3-29 15,0-1-28-15,-1-3-25 0,1 0-8 16,0-3 6-16,6-1 11 0,-13-3 18 15,7 3 18-15,-8-7 10 0,2-1-9 0,-2 2-27 16,-5-5-10-16,-1 1 2 0</inkml:trace>
  <inkml:trace contextRef="#ctx0" brushRef="#br0" timeOffset="36483.3267">29269 14572 45 0,'0'-29'196'0,"0"0"22"16,0 0 7-16,-6 3-26 0,6 4-14 16,0 5-6-16,-6 1-10 0,6 5-15 15,-7 4-28-15,7 4-26 0,0 3-21 16,0 3-11-16,0 4 2 0,0 4 2 0,7 5 2 15,-1 1-5-15,0 3-15 0,0 1-16 16,2 1-18-16,-2 3-9 0,0 1-11 16,1 0-28-16,6-4-46 0,-6 3-49 15,-1-4-64-15,0-2-133 0,1 0-68 16,6-4-11-16,0-5 25 0,0-2 38 0</inkml:trace>
  <inkml:trace contextRef="#ctx0" brushRef="#br0" timeOffset="36664.2449">29257 14180 107 0,'-27'-21'331'0,"7"3"6"15,2-1-7-15,4 5-65 0,8-1-257 16,6 8-202-16,6-4-74 0,8 3-33 15,-2 5-11-15,8 3 21 0</inkml:trace>
  <inkml:trace contextRef="#ctx0" brushRef="#br0" timeOffset="37096.3646">29732 14320 271 0,'7'-4'353'15,"-7"-3"21"-15,0 3 13 0,-7 4-148 16,7 0-105-16,-13 4-56 0,7 3-29 16,-14 7-21-16,7-2-12 0,0 7-16 15,6-1-9-15,-5 7-14 0,-2-3-13 16,8 3-8-16,-1-2-3 0,1 3 5 0,6-4 5 16,0-3 8-16,6-5 10 0,1 1 9 15,-1-5 2-15,0-3 2 0,8-3 1 16,-1-4 1-16,0 0 1 0,6-4 1 15,-5-3 2-15,-2-1 3 0,2 2 0 16,-2-9 3-16,2 5 1 0,-8-6 0 0,1 2-2 16,-1-4-1-16,0 3 1 15,2-4-1-15,-8 5 4 0,6-1 0 16,0 5-3-16,-6 2 1 0,6 0 0 16,-6 1 7-16,0 7-3 0,7 0 8 0,-7 4 3 15,7 3 3-15,-7 5-1 0,6-2-6 16,-6 5-4-16,7 3-5 0,-1-3-6 15,1 2-1-15,0 2-3 0,-1 3-10 16,0-3-14-16,8-2-24 0,-8-2-27 0,7 0-32 16,7-3-47-16,-1-2-74 0,0-2-51 15,1-4-12-15,13-4 9 0,-7 0 21 16</inkml:trace>
  <inkml:trace contextRef="#ctx0" brushRef="#br0" timeOffset="37814.2866">30227 14141 68 0,'-6'-26'268'0,"-1"4"34"15,-6 0 23-15,7 8-96 0,-8-1-72 16,2 3-41-16,5 5-29 0,-6 5-29 16,7 2-16-16,-1 2-4 0,1 5 6 0,-1 1 11 15,7 6 8-15,0 5 5 16,0 3-2-16,7 4-3 0,-7-1-7 0,6 1-6 15,7-1-17-15,-7 1-9 0,8-4-2 16,-2 0-1-16,2-3-2 0,-1-2-3 16,0-2 9-16,6-3 4 0,1-5 0 15,-1 0-3-15,1-4-6 0,6-3-4 16,-6 5-1-16,5-5 4 0,1 0 8 16,7 0 14-16,-7 0 15 0,0 3 10 0,-6 1 7 15,6 3 1-15,-7-4-4 0,1 9-8 16,0-5-9-16,-14 4-5 0,7 0-5 15,-7 1-1-15,-6-2-1 0,0 5-4 16,0-1 1-16,-6-3 4 0,-7 4 0 16,0 0 1-16,-6-4 9 0,-1 0 9 0,0 0 5 15,-5-3 0-15,5 2-2 16,-6-6-5-16,-1-1-10 0,1 1-14 0,7-4-12 16,-1 0-8-16,1-4-7 0,6 1-7 15,0-5-13-15,0-3-19 0,6 0-25 16,1-3-24-16,-1-2-30 0,1-5-36 15,6-2-36-15,6-2-29 0,-6-8-17 0,13 1-18 16,-6-1-17-16,13-4-4 0,-8-3-9 16,8-2-27-16,6-1-6 0,1 2 48 15,-2 5 68-15,1-1 67 0,0 1 80 16,0 7 92-16,-6 0 69 0,-1 3 19 16,-5 3 3-16,5 2 2 0,-6 6-3 15,0-4 4-15,-7 9 2 0,2-1-1 0,-2 0-8 16,0 7-14-16,0-3-18 0,-6 7-17 15,8 0-20-15,-8 4-17 0,0-1-8 16,6 8 2-16,-6 0 9 0,0 7 16 16,6 1 17-16,-6 4 21 0,7-2 21 0,-1 4 23 15,1 4 21-15,0 1 7 0,-1 3-3 16,0 0-15-16,0 1-20 0,2 2-30 16,-2-4-32-16,0 2-28 0,1-1-19 0,-7-1-13 15,7-3-8-15,-1 0-16 0,1 2-45 16,-7-6-74-16,6 1-85 0,0-1-91 15,8-3-74-15,-8-3-70 0,7-2-89 16,0-1 3-16,7-5 49 0,-7 0 71 0,-1-8 65 16</inkml:trace>
  <inkml:trace contextRef="#ctx0" brushRef="#br0" timeOffset="38113.7731">31016 14482 239 0,'13'-16'293'16,"-7"1"33"-16,7-2-27 0,0-5-80 0,7 3-48 15,-7-7-23-15,0 4-25 0,6-7-21 16,-5 4-21-16,-2-4-12 0,2-1-9 16,-8 1 1-16,0 4 8 0,1-2 1 15,-7 10-1-15,0-2-6 0,-7 4-5 16,-5 4-9-16,5 4-12 0,-12 0-11 0,5 7-7 16,-5 4-5-16,6 3-1 0,-6 0 3 15,-1 8 11-15,7 2 13 0,0 6 17 0,0-1 20 16,-1 3 24-16,8 5 32 0,6-1 20 15,0 1 1-15,6-1-8 0,8 0-22 16,-1 1-23-16,0-5-38 0,6 0-37 16,1-2-47-16,0-2-72 0,5 1-92 0,1-6-98 15,7-2-90-15,-1-3-101 0,-6-4-90 16,7 0 2-16,-1-3 56 0,-5-4 78 16,5-4 79-16</inkml:trace>
  <inkml:trace contextRef="#ctx0" brushRef="#br0" timeOffset="38420.2609">31673 14134 199 0,'-12'-15'345'0,"5"-4"42"0,-12 5 40 16,6 3-100-16,-1 0-108 0,-5 4-58 16,6 2-35-16,-6 5-38 0,5 5-34 0,2-3-16 15,4 10-4-15,2-1-1 0,6 3 0 16,0 1 2-16,6 8 4 0,2-2 1 15,4 2 0-15,8-1 2 0,-1 3 5 0,-5 1 6 16,5-5 3-16,1 6 2 0,-1-6 5 16,-6 1 1-16,1-3-3 0,-2-1-5 15,1 0-3-15,-6-3-3 0,-1-1-3 0,1 5-5 16,-7-5-3-16,0 1-5 16,-7-1-9-16,1 2-6 0,-7-2-7 0,0-3-11 15,-7 3-36-15,1 1-62 0,-1-3-83 16,7-2-78-16,-6 1-79 0,5-3-110 0,2 0-63 15,-1-6 10-15,6 3 56 0,7-5 64 16</inkml:trace>
  <inkml:trace contextRef="#ctx0" brushRef="#br0" timeOffset="38796.2042">31993 13658 336 0,'-6'-27'390'16,"6"2"22"-16,6 2 19 0,-6 2-142 15,0 6-117-15,6 1-60 0,1 3-34 0,0 7-19 16,-1-4-18-16,7 8-11 0,1 4 4 16,-2 4 11-16,8 3 16 0,-1 0 23 15,7 7 18-15,-6 0 14 0,6 8 9 16,-7-1 3-16,7 9 0 0,1-2-1 0,-8 4-3 15,0 6-8-15,-5-2-10 0,-1 3-10 16,0 1-13-16,-13 4-17 0,6 0-11 16,-6-4-10-16,-6 3-8 0,-1-2-9 15,1-1-5-15,-7-1-8 0,7-2-5 16,-8-2-4-16,1 2-2 0,0-8-2 0,0 4-3 16,0-8-7-16,-6 4-14 0,5-3-26 15,-5-5-48-15,6-3-71 0,-6-1-80 0,5-2-77 16,-5-3-74-16,6 1-121 0,-6-5-44 15,5-3 22-15,2 0 55 0,-8-2 71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2-15T06:39:09.6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4007 8825 145 0,'0'-11'164'16,"0"-4"-40"-16,0 4-30 0,6-4-30 15,-6 1-28-15,0 3-18 0,6-3-6 16,2 2-6-16,-8 1-4 0,12 0-2 0,-5-3-4 16,6 3 3-16,0 0-2 0,7-1 3 15,-1 2-12-15,1 3-68 0,-1-1-50 16,0 1-26-16,1 0-15 0</inkml:trace>
  <inkml:trace contextRef="#ctx0" brushRef="#br0" timeOffset="1174.8306">4945 8898 35 0,'0'-4'193'0,"-6"1"12"16,6 0-51-16,-7-1-45 0,7 0-34 0,-7 4-16 15,7-4-10-15,0 4-4 16,-6-4 2-16,6 4-1 0,-6-3-1 0,6 3-3 16,0-4-3-16,0 4-4 0,0 0-10 15,0 0-7-15,0-4-8 0,6 4-3 16,0-4-4-16,1 4-3 0,0-2 0 16,6 2 3-16,0 2 3 0,0 2 4 15,7 0 4-15,-8 7 2 0,8-3 4 0,-1 2 1 16,-5 5 3-16,-2 0 1 0,-5 3 0 15,0 4 0-15,-7 0-5 0,0 4-5 16,0 0-11-16,-7 3-3 0,0 1-1 16,1-1 0-16,-7-4 3 0,6 0 3 15,1 2 4-15,-7-6-1 0,6-2-2 16,1-1-3-16,-1-7 0 0,1 3-2 16,6-7 8-16,-6 2 8 0,6-6 9 15,-8 0 6-15,8-3 0 0,0 0 0 16,8-6-7-16,-2-3-11 0,0-1-11 0,1-1-7 15,-1-4 0-15,1-3 1 0,6-1 2 16,-7-2 4-16,8 3-4 0,-2-8 3 16,-5 4 3-16,6-4-1 0,-7 1-1 15,7-1-1-15,1 0 1 0,-8 4 2 16,0 0-3-16,8 0-1 0,-8 4-2 0,-6 0 0 16,6 3 5-16,-6 5-3 15,7-2 0-15,-7 5-1 0,0-1-1 0,7 4 0 16,-7 1 0-16,0-1-1 0,0 0 0 15,0 4-2-15,0 4 1 0,0-4-1 16,6 7 1-16,-6 1 0 0,0 0 2 16,7-2 0-16,-7 6 0 0,0 2 1 15,0-2-1-15,0 2 1 0,0-3-1 16,6 3 0-16,-6 5 0 0,0-4 0 0,0-1-2 16,6 5-2-16,-6-4-2 15,8 2-1-15,-2 2-5 0,-6 3 4 0,6-5 0 16,0 6 6-16,2-5 2 0,4 4 5 15,-5-3 3-15,-1-5-1 0,1 5 2 16,0-5-4-16,-1 1-1 0,6-1-1 16,-4-3 0-16,4 0-2 0,-5 0-2 15,0 1 1-15,-1-4 0 0,7-2 0 0,-7-2-1 16,8 3-1-16,-8-3 1 16,8 0-2-16,-2 0-4 0,1-2-23 0,1-2-45 15,4 5-56-15,-4-5-109 0,6 0-58 16,-7 0-27-16,-1 3 6 0,-5-6 36 15</inkml:trace>
  <inkml:trace contextRef="#ctx0" brushRef="#br0" timeOffset="7723.8832">6646 11489 67 0,'6'0'238'0,"8"-4"32"15,-8-1-34-15,7 3-34 0,7-3-21 16,-2 3-26-16,9-6-23 0,-7 0-22 16,6 1-16-16,0 3-19 0,-7-4-18 15,1 2-15-15,0 2-14 0,-8 4-11 16,2-4-9-16,-1 4-4 0,-7-3-7 0,0 6-14 15,1-3-20-15,0 4-22 0,-1 0-39 16,-6 0-38-16,6-2-47 0,-6 6-87 16,0-4-31-16,0 3-6 0,-6 1 25 15</inkml:trace>
  <inkml:trace contextRef="#ctx0" brushRef="#br0" timeOffset="7939.2298">6763 11745 225 0,'7'3'288'0,"-1"5"39"0,8-5-57 0,-2 5-28 16,2-4-10-16,5-1-10 0,1 1-15 16,-2-4-17-16,2 4-24 0,7-4-30 15,-1 0-32-15,0 0-46 0,0-4-87 16,7 0-123-16,-8 1-174 0,8-1-101 15,0 0-52-15,-1-3-17 0,1-1 45 16</inkml:trace>
  <inkml:trace contextRef="#ctx0" brushRef="#br0" timeOffset="9853.9714">7779 11411 211 0,'-6'0'277'16,"6"0"31"-16,-6-4-53 0,6 4-53 0,0-2-38 16,-7 2-28-16,7 0-21 0,0-5-24 15,0 5-19-15,0 0-12 0,7-3-9 16,-7 3-4-16,0 0 2 0,0 0 9 16,6 0 16-16,0 0 20 0,2 0 22 15,-2 3 21-15,7-3 11 0,0 0-4 16,6-3-13-16,1 3-22 0,6-4-28 15,7 0-31-15,-1 1-46 0,7-4-75 16,0-1-83-16,1-3-91 0,-2 3-94 0,1-2-128 16,1-2-46-16,-8 3 23 0,7-3 55 15,-12 1 77-15</inkml:trace>
  <inkml:trace contextRef="#ctx0" brushRef="#br0" timeOffset="10346.9651">8626 11030 251 0,'7'-18'328'0,"-7"-4"45"16,0 4-11-16,0 0-82 0,0-1-47 15,-7 1-29-15,-5 0-30 0,-2 4-34 0,-5-2-24 16,-1 1-26-16,-6 4-19 16,0 4-22-16,0 4-11 0,-7 3-10 0,8 6-8 15,-8 3-7-15,7 1-5 0,0 5 0 16,6 3-3-16,0 5 1 0,8 2 0 15,-1 0-1-15,6 5 9 0,7-5-1 16,7 4 0-16,-7-6-1 0,13-1 2 16,-1 0 3-16,2-8-3 0,6 1 6 15,-1-4 5-15,1-3 1 0,-1-6 2 16,1-2-3-16,-1 0-7 0,0-2-3 0,1-6-3 16,0 0-5-16,-1-3-5 15,-5 1-1-15,-2-6 1 0,2 2 1 0,-8-4 0 16,0 0 5-16,1 2 7 0,-7-1 9 15,6 2 17-15,-6 0 16 0,0 1 19 16,0 3 8-16,0 3 0 0,0 1-6 16,0 0-14-16,0 7-17 0,0 0-20 0,0 4-11 15,0 6-6-15,0 1-1 16,0 8-2-16,7-1 1 0,-7 7-1 0,0 5 0 16,7-1-3-16,-7 4-2 0,6 3-1 15,0 1-3-15,2 0-2 0,-2 0-4 16,6 0 0-16,-5 0-8 0,6-1-40 15,-6-7-67-15,5 4-84 0,2-3-93 16,-2-8-88-16,-4 4-132 0,4-9-39 16,-5 2 26-16,6-9 63 0,0 2 84 15</inkml:trace>
  <inkml:trace contextRef="#ctx0" brushRef="#br0" timeOffset="10529.2039">8953 11514 213 0,'6'-7'365'0,"0"3"53"0,-6-3 43 16,7 3-110-16,-7 1-81 0,7-1-52 15,-7-1-56-15,0 3-56 0,0 2-59 16,6-5-75-16,-12 3-86 0,6 2-97 16,0-8-112-16,-7 4-94 0,7-4-34 15,0 1 20-15,0-3 55 0</inkml:trace>
  <inkml:trace contextRef="#ctx0" brushRef="#br0" timeOffset="10979.6214">9064 11147 136 0,'-8'-14'307'0,"2"3"45"0,0-4 47 0,-8 1-87 16,8 2-34-16,0 2-7 0,-1 3-2 15,1-5-14-15,-1 4-23 0,7 1-31 16,0 0-36-16,0 0-40 0,13-1-37 15,-6 1-32-15,5 0-21 0,8 0-11 16,0-1-7-16,-1 5-3 0,1 3-1 16,0 0-1-16,-1 3 0 0,0 1 0 0,1 3 3 15,-7 4 0-15,1 4-1 0,-8-3 0 16,0 5 0-16,-6-2-4 0,0 3-2 16,-6-3-3-16,6 3-1 15,-6-3-2-15,6-1-3 0,0 2 1 0,0-2-1 16,6-3 1-16,0 3 1 0,7 1 0 15,0-3 2-15,0-2 0 0,7 5 0 16,0-8 0-16,-1 4-1 0,1 1 0 16,-1-2-1-16,0 1-3 0,1-1 1 15,-7 2-2-15,1-1 0 0,-2 1-1 0,-6 2 1 16,1-3 0-16,0 3 2 0,-7 2 1 16,-7-6 3-16,7 5 2 0,-13-1 5 15,1 1 2-15,-2-3 2 0,-5-3 3 16,-1 0-2-16,0 2-1 0,1-4-4 15,-7-4-4-15,13 1-21 0,-6 0-56 16,-1-4-89-16,7-4-101 0,0 0-104 0,0-3-132 16,7 0-82-16,-2 0 1 15,8-4 59-15,8-4 87 0</inkml:trace>
  <inkml:trace contextRef="#ctx0" brushRef="#br0" timeOffset="11347.0528">9885 11268 67 0,'-14'0'243'0,"1"0"16"0,0-3 12 0,0 3-108 16,0 0-52-16,0 0-13 0,0 0 2 15,0 0 12-15,0-4 16 0,0 4 23 16,6 0 20-16,1 0 10 0,0-4 2 16,6 4-1-16,0 0 1 0,6 0 8 15,7-3 8-15,0 3-3 0,6-4-6 16,14 1-8-16,-7-1-23 0,14-3-35 0,-2 2-39 16,8-1-26-16,-7-2-17 15,0 1-14-15,0-1-22 0,1 6-5 0,-8-4-8 16,-5 4-28-16,-2-2-54 0,1 1-71 15,-6 3-63-15,-8-5-76 0,2 5-72 16,-1 0-50-16,-7-3-84 0,-6-1-7 16,-6 0 34-16,-1 0 49 0,-5-3 66 15</inkml:trace>
  <inkml:trace contextRef="#ctx0" brushRef="#br0" timeOffset="11560.0794">10021 11052 260 0,'-13'-4'333'0,"0"0"18"0,0 2 11 15,0 2-151-15,6 2-80 0,1 2-34 16,6 4-3-16,-6 3 8 0,12 3 14 0,-6 5 15 16,6 3 12-16,1 3 12 0,0 1-2 15,-1 7-12-15,7 0-16 0,0 4-23 16,-6 0-24-16,5 0-25 0,2-1-17 16,-8 0-10-16,7-3-9 0,-6 1-23 15,6-5-55-15,-1-4-89 0,-4 1-116 16,4-3-169-16,2-6-86 0,-2 2-29 15,1-1 29-15,7-7 75 0</inkml:trace>
  <inkml:trace contextRef="#ctx0" brushRef="#br0" timeOffset="12473.9409">10972 10873 228 0,'-13'0'252'0,"-7"4"21"15,8 4-85-15,-1-2-49 0,0 9-28 16,0 0-14-16,6 7-14 0,0 3-13 16,1 4-8-16,6 1-8 0,0 3-6 15,0 0-6-15,13 0-5 0,0-1 3 16,0 2 2-16,7-9 5 0,0 1 2 15,-1-4 13-15,7-1 16 0,-6-6 13 16,6-3 15-16,-1-4 17 0,1-2 20 0,-6-6 13 16,7 0 12-16,-1-4 13 0,-7-4 12 15,1-2 1-15,-1-5-11 0,-6 1-14 16,0-5-23-16,-6 1-31 0,-1-4-33 16,-6-1-24-16,-6 2-19 0,-1-1-15 15,-12 0-9-15,-1 0-6 0,-6 0-7 0,-1 1-12 16,2-1-21-16,-1 3-53 15,0 4-76-15,6 4-94 0,7 0-88 0,0 4-69 16,6 0-57-16,14 7-78 0,0 0 6 16,12 0 57-16,1 3 70 0,6 1 69 15</inkml:trace>
  <inkml:trace contextRef="#ctx0" brushRef="#br0" timeOffset="12655.2432">11592 11221 269 0,'0'4'376'0,"6"0"48"0,0-4 46 16,-6 2-112-16,6-2-85 0,-6 0-55 15,0 0-42-15,0 0-43 0,8 0-46 0,-8-2-61 16,0 2-77-16,6 0-89 0,-6-4-92 16,6 0-113-16,1 0-99 0,6-3-30 15,6-3 25-15,-5 2 59 0</inkml:trace>
  <inkml:trace contextRef="#ctx0" brushRef="#br0" timeOffset="13013.8737">12015 10960 8 0,'0'-14'282'0,"-13"3"33"16,6-3 36-16,-5 7-31 0,-8-5-88 15,0 9-39-15,-5-2-19 0,5 5-10 16,-6 5-22-16,6 2-15 0,-6 8-19 15,7 3-16-15,6 3-18 0,-1 9-17 16,2-1-12-16,4 8-12 0,8-4-8 16,0 4-5-16,8-5-4 0,4 2 0 0,2-5 1 15,5-3 5-15,1-5 9 0,-1-3 16 16,7-3 28-16,-6-3 37 0,0-4 34 16,5-6 21-16,-5-2 7 0,6-2-2 15,-6-6-18-15,-1-4-32 0,1 1-32 16,-8-3-22-16,2-5-14 0,-2-2-15 15,-5-1-10-15,-7 0-8 0,0-7-9 0,-7 2-5 16,1-2-3-16,-6 0-11 0,-8-1-23 16,0 5-37-16,-6-1-77 0,7 1-100 15,5 3-101-15,-5 7-89 0,6-3-72 16,13 7-89-16,-7-1 12 0,7 5 63 16,7 5 82-16,6-3 88 0</inkml:trace>
  <inkml:trace contextRef="#ctx0" brushRef="#br0" timeOffset="13257.0392">12210 10854 273 0,'7'-3'362'0,"0"0"33"16,-1-2 22-16,0 1-144 0,-6 4-75 16,7 0-37-16,-7 4-17 0,7 4-5 15,-1 3 2-15,1 4 7 0,-1 7 3 16,0 0 2-16,8 3-4 0,-2 4-7 0,-5 1-7 15,6 2-21-15,0 5-23 0,1-4-21 16,-8 0-24-16,6 0-20 0,2 0-18 16,-8-3-7-16,7-5-43 0,1 0-81 15,-8-2-112-15,0-5-141 0,1 1-152 16,0-1-79-16,-1-7-3 0,0 3 56 16,8-3 102-16</inkml:trace>
  <inkml:trace contextRef="#ctx0" brushRef="#br0" timeOffset="14135.388">12666 11023 95 0,'7'-11'280'0,"-7"4"26"0,7-4 29 16,6 7-87-16,0 0-45 0,0 4-21 15,7 4-9-15,5 3-9 0,-5 8-13 16,6 3-20-16,-6 0-24 0,-8 8-22 0,1 4-20 15,1-1-14-15,-8 1-14 0,-6 1-10 16,0 0-10-16,0-2-4 0,0 1-1 16,-6-5 5-16,-1-4 12 0,7-1 17 15,-7-2 26-15,7-7 38 0,-6-1 42 16,6-2 23-16,0 0 6 0,0-8-3 0,0 0-16 16,6-8-32-16,-6 0-39 15,7-2-28-15,0-5-18 0,-1-7-15 0,8 3-10 16,-2-6-6-16,-6-1-3 0,8 1-5 15,-1-5-5-15,-1 1-1 0,2-1 0 16,-8 1 0-16,8 0-4 0,-8 3 1 16,7 0 0-16,-7 1 0 0,-6 7 1 15,7-1 0-15,0 5 1 0,-7 2 0 0,6 2 1 16,-6 3-1-16,0 3 1 16,0 0-1-16,0 8-1 0,-6 3 2 15,6 7 0-15,0 5 2 0,0 3-1 0,6 7 2 16,0 1 0-16,0 3 0 0,8 3 1 15,-1-2 0-15,0-3-1 0,6 0-3 16,1-2 0-16,0-4-1 0,-1 1-4 16,7-8-3-16,0 1-4 0,7-4-15 15,-7-1-65-15,7-3-131 0,-1-4-178 0,1 4-175 16,-1-4-87-16,-6 1-33 0,0-4 37 16,1 3 120-16</inkml:trace>
  <inkml:trace contextRef="#ctx0" brushRef="#br0" timeOffset="25145.4305">3016 11192 153 0,'0'-7'207'0,"-6"-1"-5"0,6 0-63 16,0-3-32-16,0 4-12 0,-7 0-2 16,7-1-3-16,0 1-2 0,0 0 2 15,-6 3 3-15,6-4 1 0,0 5 0 0,0-4-5 16,0 3-7-16,-6 1-10 0,6 3-11 15,0-4-13-15,0 4-12 0,0-4-12 16,0 4-10-16,0 0-5 0,6 4-2 16,-6-4-1-16,6 4 2 0,1 3 6 0,-1 0 7 15,1 4 5-15,0 0 7 0,-1 0 7 16,0 4 5-16,1 3 5 0,0 1 4 16,-1-1 2-16,0 3-2 0,1 5-4 15,0-4-5-15,-1 4-9 0,-6-4-8 0,7 3-6 16,-1 2-6-16,0-6-4 0,2 1-1 15,-8 0 1-15,6-3 2 0,0-2 0 16,-6 3 1-16,6-2 1 0,-6-4-1 0,7 1-1 16,-7-4-2-16,7 3-2 0,-7-6-1 15,0 4 0-15,6-6-2 0,-6 5 0 16,0-3 0-16,7-4-5 0,-7 3 5 16,0-5 1-16,0 3 3 0,0-5-1 0,0 4 2 15,6-1 12-15,-6-3 1 0,0 4 6 16,7-4 9-16,0 4 15 0,-1-4 15 15,6 0 12-15,2 3 7 0,-1-3 2 16,7 0-3-16,-1-3-12 0,-6 3-16 0,7-4-17 16,-1 4-14-16,1-4-11 0,0 1-11 15,-1 3-48-15,7 0-81 0,-6-4-100 16,-1 4-101-16,-6 0-99 0,6 0-121 0,1 0-26 16,-7-5 45-16,7 5 80 0,-7-2 90 15</inkml:trace>
  <inkml:trace contextRef="#ctx0" brushRef="#br0" timeOffset="25661.5219">3727 11338 117 0,'-6'-11'241'0,"-2"-1"22"0,-4 2-31 16,5-1-78-16,-6 3-35 0,6 1-19 0,-5 0-18 15,-2 3-12-15,2 1-8 0,-8-1-2 16,7 4-1-16,0 4-4 0,0-1-5 16,-1 1-8-16,2 3-7 0,-1 4-9 0,6 0-7 15,-6 3-4-15,7-2 0 0,-1 7 0 16,0-1 1-16,7 0 1 0,-6 5-1 16,6-2 1-16,0-3 0 0,6 5 3 15,-6-5 1-15,7 0 3 0,-7 0 3 0,7-3-1 16,6-4 0-16,-7 0 1 0,1 0-2 15,-1-4 2-15,1 1 6 0,5-5 10 16,-4 2 10-16,-2-3 9 0,0-2 7 0,1 0 2 16,-1-2-1-16,1 2-6 0,-1-5-7 15,1 2-8-15,-1-1-9 0,1-4-6 16,-7 5-7-16,7-4-6 0,-7 0-7 16,6-5-4-16,-6 5-2 0,6-3-3 0,-6-2 1 15,0-2 0-15,7-1 1 0,0 1 0 16,-7-2-2-16,6 3 2 0,-6-3-2 15,6 1 1-15,-6 1 0 0,0-1 0 16,7 4 1-16,-7 0 0 0,0 1 2 0,-7-2 1 16,7 1-1-16,-6 5 0 0,0-2 1 15,-8 0 1-15,8 1-3 0,0 3-15 16,-8-4-32-16,1 6-52 0,7-3-64 0,-7 2-71 16,6 3-73-16,1-4-76 0,0 4-58 15,6 4 1-15,6-4 36 0,0 0 56 16</inkml:trace>
  <inkml:trace contextRef="#ctx0" brushRef="#br0" timeOffset="26271.3108">4001 11323 119 0,'6'-2'274'0,"0"-4"22"0,0 0 11 15,-12-2-119-15,6 5-73 0,-12-1-37 16,-2 0-25-16,1 4-18 0,-7 0-13 0,2 0-6 15,-2 8-4-15,-7-1-2 0,7 1-1 16,2 2 0-16,-2-3-2 0,7 5-3 16,-1-2-2-16,8 2-1 0,6-1-1 0,0-4 3 15,0 0 7-15,6 1 9 0,2 0 11 16,4-6 12-16,-5 2 12 0,6 0 8 16,0-4 2-16,-1-4-3 0,2 4-5 0,-1-4-7 15,0 2-11-15,0-6-5 16,1 4-7-16,-8-3-4 0,6 3-6 0,-4-3-4 15,4 3-2-15,-5-3-3 0,-1 3-3 16,8 1 0-16,-8 3-2 0,0-5 0 16,8 5 1-16,-8 0 3 0,0 5 5 15,7-2 4-15,-6 1 5 0,6 7 5 16,0-4 3-16,0 4 2 0,-7 3 4 16,8 5 4-16,-1-1 7 0,-1 5 7 15,2-1 7-15,-8 3 6 0,14 1 2 16,-14 3 3-16,7 3 0 0,0 2-1 15,0-1-6-15,-7 4-3 0,8-5 0 0,-8 5-3 16,1-4-3-16,0 0 1 0,-1-1-1 16,0 2-2-16,1-5-4 0,-7 0-2 15,6 0-2-15,-6-3-2 0,0 0-2 16,0 0-1-16,-6-4 7 0,6-3 5 0,-7-2 2 16,1-3 0-16,-7 3-1 0,6-4-3 15,-5-6-11-15,-2 4-7 0,1-6-6 16,0 2-5-16,0-7 0 0,7 0 0 15,-14 0 3-15,14-5 2 0,-14 3 0 16,7-5 0-16,0-5 0 0,0-3-2 16,7 1-4-16,-8-5-4 0,8 2-3 15,0-6-12-15,-1-2-30 0,7-5-84 16,7-7-123-16,-7 1-151 0,6-7-189 16,7-3-92-16,-6 0-26 0,5-2 54 0,2 0 106 15</inkml:trace>
  <inkml:trace contextRef="#ctx0" brushRef="#br0" timeOffset="26607.355">4300 11140 297 0,'-7'-7'408'0,"1"-4"28"0,6-1 16 16,-7 6-114-16,1-5-154 0,6 3-80 15,0 4-43-15,0-3-30 0,-6 4-13 0,6 3-8 16,0-4-6-16,0 8-3 0,0-4 2 16,0 7 1-16,0 0 3 0,0 8 6 15,0 3 10-15,0 4 13 0,0 1 15 16,6 6 18-16,-6 4 20 0,6 3 16 16,1 4 12-16,-1 5 11 0,1-2 5 15,0 2-1-15,5-6-10 0,-4 2-8 16,10 0-14-16,-4-9-12 0,5 5-19 15,1-8-19-15,0 4-14 0,5-7-15 0,1-4-49 16,7 0-119-16,-7-4-132 0,6-3-136 16,1-1-143-16,7-6-76 0,-8-5-3 15,7-6 88-15,6-5 119 0</inkml:trace>
  <inkml:trace contextRef="#ctx0" brushRef="#br0" timeOffset="27413.6868">4978 11357 9 0,'-7'-7'226'0,"1"-1"24"16,-7 1 19-16,0 2-95 0,-1 2-52 15,8-1-24-15,-7 4-21 0,0 0-18 16,0 7-13-16,0 1-5 0,0 6-2 0,7 2-1 16,-8 2 1-16,8 1 2 15,6 2 6-15,-7 1 7 0,7-3 8 0,7 3 10 16,-1-4 8-16,0 1 11 0,8-2 4 16,-8-2 3-16,14-1 2 0,-7-2 2 15,7-2 5-15,-8-3 6 0,8-3 4 16,0 0 7-16,-7-4 2 0,7-4 6 15,-8 0 2-15,1-3-2 0,0 0-9 16,7-8-10-16,-13 1-13 0,5-4-15 0,-5 4-14 16,0-9-17-16,-7 5-12 0,0 0-10 15,-7-1-7-15,-6 1-18 0,0 3-40 16,0 5-70-16,-7-2-84 0,1 5-87 16,-1 0-80-16,1 3-67 0,-1 4-58 15,7 0-35-15,6 0 23 0,7 4 55 16,0-4 63-16</inkml:trace>
  <inkml:trace contextRef="#ctx0" brushRef="#br0" timeOffset="27978.6622">5336 11368 9 0,'13'-11'266'0,"1"4"26"15,-2-5 21-15,-6 9-54 16,-6-5-91-16,0 4-48 0,0 2-29 0,0 2-19 15,-6 0-14-15,-6 6-13 0,4 2-11 16,-4 3-4-16,5 0-1 0,-6 3-2 16,6 4-7-16,1 0-2 0,0 5-2 15,-2-2 5-15,8 1-4 0,0 1-3 0,0-5 0 16,8 0 4-16,4 1 3 0,-5-5-1 16,6 1 11-16,-6-8 12 0,5 4 13 15,2-8 15-15,-2 1 12 0,2-4 0 16,-1-4 1-16,0 1-8 0,-6-3-13 15,5-6-16-15,2-3-11 0,-2-3-6 16,-5 0-7-16,0-1-2 0,-1-6 0 0,1-1 5 16,-7 1 0-16,6-4-1 0,-12 3 0 15,6-3-3-15,-7 0-2 0,-6-2-4 16,6-2-3-16,-5 5-3 0,-2-1-2 16,-5-2-1-16,6 2 0 0,0-1-2 15,-1 5-3-15,2 4 0 0,-2-1-1 16,-5 3 0-16,13 1 0 0,-8 3 2 15,8 0 1-15,-8 8 1 0,8-1 1 16,6 2-3-16,-6 2-1 0,0 0-1 0,-1 4 1 16,7 4-1-16,-7 0 0 0,7 2 2 15,-6 6 0-15,6 2 1 0,6 1-3 16,-6 3 1-16,7 5-1 0,0 2-2 16,-1 4-1-16,0 1 0 0,8 2-4 15,-8 2-2-15,7 3-1 0,0 2-1 16,-6-2-2-16,5 0 0 0,2 0 0 15,6-1-20-15,-8-3-35 0,1-3-50 0,7-1-61 16,-8-4-68-16,8-2-74 0,-6-2-92 16,-1-5-24-16,6-3 20 0,0-1 46 15,1-5 60-15</inkml:trace>
  <inkml:trace contextRef="#ctx0" brushRef="#br0" timeOffset="28564.731">5805 11330 21 0,'-6'-21'237'0,"-1"2"26"0,1 5 20 16,-1-1-90-16,0 4-52 0,-5 0-27 15,-2 8-16-15,-5-2-19 0,6 5-19 16,-6 5-8-16,-1-2-8 0,0 8-5 16,7 0-7-16,-6 4-7 0,6 3 2 15,-1 1-10-15,2 3-4 0,5 3-9 16,7-3-4-16,0 3 1 0,7-2 2 0,-1-2 5 15,8 1 1-15,-8-3 5 0,7-1 5 16,6-7 1-16,-6 0 4 0,1-3 4 16,5-1 6-16,-6-7 4 0,0 0 2 15,0 0 1-15,0-7-6 0,1-1-4 16,-8 2-3-16,6-10-5 0,-5 2-1 16,6-2 3-16,-13-1 2 0,7-4 1 0,-7-2 0 15,6-3 0-15,-12 1 0 16,6-1-6-16,-7-3-1 0,1-5-4 0,-1 2-2 15,0-5-1-15,-5 0 1 0,-2 4 1 16,2-3 2-16,-2 3 4 0,1-1 3 16,7 5 3-16,-7 0 0 0,0 4 3 15,0-1 0-15,0 4 0 0,6 3-3 16,1 1 0-16,-7 7-3 0,13 1-4 0,-7 1-3 16,1 3-5-16,0-2-3 0,6 8-4 15,0 0-1-15,-8 4-1 0,8 0 0 16,0 6 1-16,0 1 2 0,-6 8 0 15,6-1 1-15,6 5 1 0,-6 2 2 16,8 0 1-16,-2 8 0 0,7 0 0 16,-7 4-1-16,7 0-2 0,-6-1-2 0,6 1-1 15,0 0-3-15,0-4-2 16,0-1-1-16,0 2-1 0,0-5-4 0,6 0-21 16,-5-3-38-16,5-1-47 0,1-3-48 15,0-3-49-15,-1-4-43 0,0-8-14 16,1 0-3-16,6-3-3 0,-7-4-29 15,8-7-2-15,-7-2 19 0,-2 0 22 16</inkml:trace>
  <inkml:trace contextRef="#ctx0" brushRef="#br0" timeOffset="28907.2936">6099 11236 129 0,'0'-22'258'16,"0"2"27"-16,-7 6-19 0,7-1-72 15,-7 5-38-15,1 2-25 0,6 1-20 16,-7 3-19-16,-5 1-21 0,4 6-18 15,2 1-12-15,0 3-9 0,0 1-8 16,-1 2-8-16,7-2-2 0,0 7-1 0,0-3 0 16,7-2 1-16,5 5 0 0,-6-4 2 15,14 0 1-15,-7 3 1 0,1-3-1 16,5 1-2-16,-6-2-2 0,0 1-3 16,0-1-2-16,0-2 1 0,0 7-1 15,0-3 3-15,-7-2 0 0,2 5 3 16,-2-1 3-16,0 2 1 0,-6-2-1 15,7 1 3-15,-7-1 3 0,-7 5 2 0,7-6 3 16,0 7 2-16,-6-6 2 0,0 1-1 16,-2-1-5-16,2 1-4 0,0-4-4 15,-1 0-4-15,0 1-6 0,1-3-5 16,0-1-23-16,6 0-41 0,-7-4-60 16,1-1-70-16,-1 1-129 0,7-4-74 0,-7 0-20 15,1-4 19-15,0-3 46 16</inkml:trace>
  <inkml:trace contextRef="#ctx0" brushRef="#br0" timeOffset="29347.0094">6131 10778 105 0,'0'-14'275'0,"0"2"24"16,0 1 13-16,0 3-124 0,0 5-68 0,6 0-33 15,-6-1-22-15,7 4-14 0,0 4 3 16,-1-1 11-16,7 4 20 0,0 0 13 16,0 5 9-16,7 2 13 0,-1 5 8 15,1-1 5-15,0 4 0 0,6 3 3 16,-1 6 0-16,-5-2-6 0,6 7-5 0,-6 0-9 15,-1 1-7-15,1 4-13 0,-1-1-12 16,-6 0-14-16,7 4-17 0,-7-1-15 16,0 2-16-16,-6 0-8 0,5-2-3 15,-5 0-1-15,-1 1 4 0,-6-3 2 16,7-1 8-16,-14-3-3 0,7-1-1 16,0 1-2-16,-6-3-3 0,-1-2-2 15,1-3-5-15,0 1-2 0,-1-4-4 0,-6-5 1 16,7 1-3-16,-1-3-1 15,0-2-23-15,1 2-56 0,6-4-74 0,-7-3-91 16,1-2-102-16,-1-3-151 0,1-3-72 16,-7 4 7-16,7-5 47 0,-8-3 75 15</inkml:trace>
  <inkml:trace contextRef="#ctx0" brushRef="#br0" timeOffset="68779.1855">3968 13166 186 0,'-6'-7'244'15,"6"3"15"-15,0 0-87 0,-8 0-44 0,8 2-18 16,-6 2-24-16,6 0-10 0,0 2-2 16,0 6 3-16,0-1 5 0,0 1-12 15,0 3 9-15,0 1 2 0,0-2-1 16,6 0 0-16,-6 2-1 0,8-1-2 0,-2 0-6 15,0 3-2-15,1-7-3 16,6 5-3-16,0-5-4 0,7 1-7 0,-8-6-5 16,15 3-8-16,-8-5-7 0,7-5-5 15,0-1-6-15,-6-2-1 0,6-3-1 16,-7 0 3-16,1-3 1 0,0-1 2 16,-8 1 1-16,2-1 0 0,-2 5 2 15,-5-7-3-15,-1 3-2 0,1 3 1 16,-7-3-3-16,7 3-1 0,-7 3-3 15,0 1-2-15,0 0-3 0,0 0-2 0,0 3-2 16,0 0-3-16,6 4-2 0,-6 0-1 16,0 0 0-16,0 4 2 0,0 4 1 15,0-1 2-15,0 3 1 0,0 5 2 16,0-1 3-16,0 9 5 0,6 0 9 16,-6-3 10-16,8 10 9 0,-8 3 9 15,6 3 5-15,0 2 2 0,0-1-7 0,1 2-6 16,0 6-8-16,-1-6-9 0,7 5-12 15,-7 0-9-15,2 4-5 0,-2 0-1 16,0-4 0-16,1-1 3 0,0 1 6 16,-1 0 3-16,-6-4 1 0,6 1-1 15,-6-4-3-15,0-1-3 0,-6-2-1 16,6-5 0-16,-6 0 0 0,6-7 5 0,-7 0 7 16,0-8 7-16,1 1 10 0,-8-3 9 15,8-5 4-15,-7 0 3 0,0-7-1 16,-6 0 0-16,5-7-6 0,2 0-3 15,-2-9-3-15,-5 2-7 0,6-12-7 16,0 1-8-16,7-12-10 0,-8-3-11 16,14-4 1-16,-6-8 1 0,12-2-1 0,0 2-7 15,8-3-19-15,-1 3-59 16,6 6-97-16,8-2-109 0,5 7-109 0,1 1-90 16,6 7-115-16,0 4-9 0,0 7 52 15,0 0 86-15,0 3 95 0</inkml:trace>
  <inkml:trace contextRef="#ctx0" brushRef="#br0" timeOffset="68983.6109">5063 13448 15 0,'12'7'286'0,"-5"0"36"0,0 2 33 16,-1-6-28-16,0 0-71 0,1 1-23 15,6-4-9-15,-6 0-15 0,13 0-21 16,-8-4-29-16,8 1-37 0,5 0-40 15,-5-6-34-15,6 2-24 0,7 0-17 0,-7-4-42 16,0 4-71-16,1 0-87 0,-1 2-84 16,-7 3-130-16,-6 2-66 0,6 0-1 15,-13 0 47-15,2 2 75 0</inkml:trace>
  <inkml:trace contextRef="#ctx0" brushRef="#br0" timeOffset="69168.6773">5251 13789 354 0,'0'19'398'0,"0"-5"27"16,0-3 21-16,0-4-157 0,13 1-102 15,1-5-61-15,-2 0-38 0,8 1-25 0,6-4-22 16,1 0-20-16,5 0-34 0,1-4-46 16,5 1-59-16,1-4-56 0,-6 3-62 15,6-7-115-15,0 4-41 0,0 0 5 16,-6-4 39-16,6-4 44 0</inkml:trace>
  <inkml:trace contextRef="#ctx0" brushRef="#br0" timeOffset="70024.7044">6267 13387 101 0,'-6'2'261'0,"6"6"21"0,-6-4 19 16,6 3-111-16,0-3-51 0,6 2-17 15,-6-1 3-15,6-2 9 0,2-3 7 16,4 0 6-16,2 0-7 0,5-3-15 16,1-4-18-16,-1-1-24 0,14 1-24 15,-8-1-23-15,15-3-16 0,-7 4-44 16,5-4-72-16,1 4-83 0,1 0-153 16,-1 0-81-16,0-2-39 0,-7 3 14 0,8-6 54 15</inkml:trace>
  <inkml:trace contextRef="#ctx0" brushRef="#br0" timeOffset="70476.5957">7206 13053 148 0,'7'-23'316'0,"-7"-2"45"0,-7 0 37 16,0 2-100-16,-5 5-64 0,-2 4-29 15,-5-2-33-15,-1 10-31 0,-6 2-27 16,0 8-22-16,-6 2-17 0,5 6-11 15,-5 6-8-15,13 4-5 0,-7 4 0 16,12-1 0-16,2 1-4 0,-1-1-5 0,13 1-4 16,0-4-6-16,6-3-7 0,1-2-6 15,5-2-4-15,8-3-2 0,0-5-3 16,-1-7-3-16,1 0-3 0,0-5-3 16,-8-1-1-16,8-2-3 0,-1-3-1 15,-5 0-4-15,-2-3 3 0,-5-4 4 16,0-1 1-16,-1 2 3 0,0-6 7 0,1 4 14 15,-7 1 15-15,0 0 19 16,6 7 14-16,-6-4 7 0,0 8-2 0,0 0-7 16,0 7-18-16,0 3-20 15,0 5-13-15,-6 7-5 0,6 2 6 0,0 5 11 16,0 8 9-16,0 3 8 0,0 0 3 16,6 3 2-16,-6 6-9 0,0-3-11 15,0 1-10-15,7 0-8 0,-7 1-6 16,7-5-4-16,-1-2-4 0,0-2-18 15,8-2-57-15,-8-5-88 0,7-2-105 0,0-2-105 16,6-2-66-16,-5-1-34 0,-1 0-62 16,6-3 26-16,-6-4 70 0,7-3 88 15,6-5 59-15</inkml:trace>
  <inkml:trace contextRef="#ctx0" brushRef="#br0" timeOffset="70651.4954">7591 13562 233 0,'12'-8'395'16,"-12"5"65"-16,7-4 61 0,0 2-75 16,-7-1-86-16,6 2-58 0,-6 0-60 15,6 1-60-15,-6-1-61 0,0 0-88 0,8 4-112 16,-8-4-124-16,0 2-123 0,6-6-150 16,0-1-78-16,1-1-7 0,-1-5 56 15,1 1 94-15</inkml:trace>
  <inkml:trace contextRef="#ctx0" brushRef="#br0" timeOffset="71090.3827">7806 13101 248 0,'-13'-12'352'16,"-1"-2"48"-16,8 2 39 0,-7-2-136 15,6 3-65-15,1-1-36 0,6 2-41 0,0-1-44 16,6 0-32-16,8 0-29 0,6-4-19 15,-1 8-13-15,7-3-8 0,6 1-6 16,-6-1-3-16,1 6-3 0,-8 4-3 16,7 0 0-16,-6 4 1 0,-8 3 1 15,2 0 2-15,-8 8 0 0,0 0 4 16,-6 3 5-16,-6 0 1 0,6 4 2 0,-6-1 0 16,0 2 0-16,-2-4 1 0,8 2-4 15,-6-2-2-15,12-1-4 0,-6-3 2 16,8 3 3-16,4-7 1 0,1 3 3 15,7-2 5-15,-7-1 1 0,6-4 1 16,1 4 1-16,-1-4 0 0,1 0-2 16,-8 1-1-16,2-1 4 0,-1 1 5 15,-6 3 6-15,-1-1 6 0,-6 2 5 0,0 3 2 16,-6-1-1-16,-8 1-6 0,2 4-8 16,-8-2-7-16,-6 2-3 0,7-5-4 15,-7 4-5-15,-1-2-3 0,1-2-3 16,6-3-16-16,1-4-38 0,-1 0-66 15,1 1-83-15,6-4-95 0,7-4-105 16,-1-4-119-16,7 0-33 0,7-2 26 16,-1-6 64-16,7 1 84 0</inkml:trace>
  <inkml:trace contextRef="#ctx0" brushRef="#br0" timeOffset="71331.9941">8385 13302 165 0,'14'-5'360'0,"-8"3"26"16,7-2 16-16,-6 0-65 0,6 0-135 15,-1 4-64-15,8-3-33 0,-7-1-13 16,13 4-8-16,0-8-12 0,7 1-12 16,7 0-16-16,-8-4-14 0,13 0-14 15,-6 1-9-15,1-2-10 0,-1 1-8 0,-7 5-29 16,1-3-40-16,-7 1-47 0,0 2-42 15,0 2-40-15,-7-3-53 0,-5 3-77 16,-2-4-13-16,-5 1 17 0,-7 0 29 16</inkml:trace>
  <inkml:trace contextRef="#ctx0" brushRef="#br0" timeOffset="71548.732">8757 12942 255 0,'-13'-6'336'0,"0"2"17"0,0 4 11 16,6 0-142-16,-5 4-81 0,-2 6-33 16,8 5-11-16,-8 4 3 0,8 2 5 15,0 8 0-15,-1 1-8 0,7-1-9 0,0 4-12 16,0 0-17-16,0 0-15 0,7 1-15 16,-1-5-25-16,0 3-50 0,2-3-75 15,-2 2-88-15,6-6-142 0,-4 0-78 16,4-2-26-16,-5-6 21 0,6 2 59 15</inkml:trace>
  <inkml:trace contextRef="#ctx0" brushRef="#br0" timeOffset="72181.029">9317 13012 33 0,'-12'7'233'0,"5"0"27"15,0 8 16-15,1 4-83 0,0-1-38 0,6 8-11 16,0 0-10-16,6 3-14 16,0 0-8-16,1-4-5 0,6 1-5 0,6 1-9 15,1-6-1-15,0-3 1 0,6 1 1 16,-1-9 0-16,1-1 2 0,1-6 8 15,-1-6 8-15,0-1 12 0,0-7 15 16,0-1 11-16,-7-2 5 0,1-8-3 16,-7 0-14-16,0 0-23 0,0-4-28 15,-7 0-18-15,-6-3-22 0,-6 4-17 0,0-4-9 16,-8 3-4-16,2 0-9 0,-8 3-40 16,1 2-57-16,-7 3-77 0,6-1-97 15,1 8-99-15,5 0-77 0,8 4-104 16,6 4-15-16,0-1 38 0,12 4 73 15,2 0 89-15</inkml:trace>
  <inkml:trace contextRef="#ctx0" brushRef="#br0" timeOffset="72358.8685">10073 13133 218 0,'13'0'366'0,"1"0"34"16,-2 0 24-16,-6-3-109 15,2 3-119-15,-2 0-65 0,-6 0-47 0,6 0-42 16,1 0-62-16,-7 3-75 0,6 1-76 16,-6-1-132-16,7-3-70 0,0 0-30 15,5-3 22-15,2-1 51 0</inkml:trace>
  <inkml:trace contextRef="#ctx0" brushRef="#br0" timeOffset="72693.1751">10556 12903 190 0,'0'-15'311'15,"-8"7"27"-15,2 1 17 0,-7 0-137 0,7 7-74 16,-7 7-41-16,0 4-28 0,-1 4-24 16,2 7-18-16,5 3-6 0,7 9-6 15,0-5-2-15,7 3-1 0,5 2-1 16,2-5 5-16,5-3 4 0,1-5 6 15,0-2 11-15,6-5 15 0,-1 1 16 16,1-11 15-16,-6 3 12 0,6-7 11 0,1-3 6 16,-8-1 1-16,0-3-4 0,1-1-6 15,-7-4-11-15,0-2-16 0,0 3-18 16,-13-7-14-16,6 3-14 0,-12-6-18 16,6-1-6-16,-13 0-10 0,0-5-26 0,-7 6-54 15,1-1-67-15,-7-4-71 16,0 8-76-16,6 0-78 0,1 2-95 0,-1-1-15 15,14 2 33-15,-1 1 55 0,7-1 67 16</inkml:trace>
  <inkml:trace contextRef="#ctx0" brushRef="#br0" timeOffset="72975.0171">10914 12584 80 0,'7'-11'321'0,"-1"3"25"0,0-3 15 16,-6 7-55-16,6 1-135 0,-6-1-65 16,0 8-29-16,8 3-14 0,-8 4 1 15,0 8 10-15,6 2 12 0,-6 1 6 16,6 8 6-16,1-1 0 0,-7 4-4 0,6 3-10 16,1 1-12-16,0 1-15 0,-1-2-16 15,0 3-10-15,8-2-8 0,-8 1-7 16,7-6-2-16,-6 2-1 0,6-5-26 15,-1 0-45-15,2 0-61 0,-2-3-70 16,8-4-84-16,-7 0-128 0,1-7-44 16,4-1 4-16,2-7 40 0,-6 1 57 0</inkml:trace>
  <inkml:trace contextRef="#ctx0" brushRef="#br0" timeOffset="73579.4747">11462 12807 164 0,'0'-3'255'0,"-8"-1"19"0,2 0-45 15,6 0-82-15,6 4-44 0,-6-3-28 16,8 3-18-16,4 3-15 0,1-3-6 16,0 8 2-16,6-1 4 0,-5 1 3 15,6 7 0-15,-8-1 3 0,1 8-2 16,1-4-4-16,-8 7-6 0,0 5-7 0,-6-4-3 16,0 3-4-16,0 1-1 0,-6-1 1 15,0-4 1-15,-8 1 5 0,8-4-2 16,-1-1 0-16,1-6-2 0,0-1 3 15,-2 3 8-15,8-11 12 0,0 2 17 16,0-2 14-16,0-6 11 0,8 0 3 16,-2-3-5-16,7-4-9 0,0-3-18 15,0-2-17-15,7-7-13 0,-1-3-5 0,1 0-5 16,0-7-3-16,-2 0 0 0,2-5 0 16,0 2 4-16,-7-5-5 0,-1 1-2 15,2 3-3-15,-1 0-3 0,-6 4-3 16,-1 3-3-16,-6 8-1 0,7-1-1 15,-7 4-2-15,0 5 0 0,6 6-1 0,-6 0 0 16,0 8 1-16,0 3-3 0,0 7 2 16,0 2 0-16,0 5 9 0,0 5 11 15,0 3 10-15,0 0 10 0,0 4 5 16,0 0 7-16,6 1-1 0,1-1-6 16,0-4-10-16,-1 0-4 0,7 1-5 15,0-5-7-15,-6 0-19 0,12-2-42 16,-6 0-60-16,1-6-86 0,5 2-82 0,0-5-98 15,1 1-103-15,-1-5-23 16,1 2 24-16,-1-5 67 0,1-3 71 0</inkml:trace>
  <inkml:trace contextRef="#ctx0" brushRef="#br0" timeOffset="90726.097">3453 15221 181 0,'0'-3'305'16,"0"-2"14"-16,-6 3 17 0,6 2-129 15,0-4-73-15,0 4-33 0,-7 0-9 0,7 0 3 16,0 0 4-16,0 0 2 0,0 0 2 16,0 0-4-16,0 0-13 0,0 0-16 15,0 0-17-15,0 4-18 0,0-4-5 0,7 7 2 16,-7 0 8-16,6 4 7 0,1 3 6 16,-1 5 6-16,0 3-4 0,1 0-5 15,0 7-6-15,-7-2-4 0,6 2-1 16,0-1-3-16,-6 1 2 0,7 0-3 0,-7 2-4 15,0-2-3-15,7 1-3 0,-7-5-3 16,0 1-6-16,6-1-2 0,-6-3-5 16,0-4-2-16,7 1-3 0,-7-1 0 15,0-7 0-15,6 0 3 0,-6-4 6 16,0 0 6-16,7 0 7 0,-7-2 9 0,6 2 4 16,1-3 4-16,-7 0 0 0,12-1-1 15,-4 1-6-15,-2-1-5 0,0-3-3 16,1 4-8-16,6-4-5 0,-7 0-4 0,7 0-5 15,1 0-27-15,-2 0-58 0,2-4-83 16,5 1-104-16,-6-1-96 0,6 1-146 16,1-5-56-16,0 1 14 0,-1-1 60 15,1-3 91-15</inkml:trace>
  <inkml:trace contextRef="#ctx0" brushRef="#br0" timeOffset="91095.9414">3987 15423 151 0,'0'-15'299'0,"0"1"30"16,-6-1 32-16,6-1-113 0,-7 10-65 15,1-1-40-15,0 3-31 0,-8 8-32 16,2 0-31-16,-2 5-23 0,1 7-9 16,-7-1-1-16,8 7 4 0,-2-1 4 15,2 1 4-15,5 3-1 0,0 2-5 0,1-5-2 16,6 3-5-16,0-3-3 0,6-3 4 15,1-5 7-15,0-2 10 0,5-1 21 16,2-5 8-16,5-6 10 0,-6 0 3 0,6-2-1 16,1-10 2-16,0 4-3 0,-1-7 13 15,-5 5 17-15,-2-5 13 0,2-3 12 16,-2 4 5-16,-5-5-4 0,-1 1-11 16,-6 3-23-16,0 1-22 0,0-5-17 15,-13 4-18-15,7 1-16 0,-8-1-15 16,-4 4-15-16,-2 1-37 0,1-2-62 0,-1 9-67 15,0-5-78-15,1 8-70 0,5 0-62 16,8 0-15-16,0 4-27 0,6 0-21 0,6 3 31 16,7-3 50-16,0 0 56 15</inkml:trace>
  <inkml:trace contextRef="#ctx0" brushRef="#br0" timeOffset="91634.7181">4215 15361 201 0,'13'-15'332'15,"1"3"45"-15,-2-2 37 0,-5-1-100 0,0 5-47 16,-1-1-16-16,-6 0-18 0,6 7-27 16,-6 0-29-16,0 1-40 0,-6 6-46 15,-7 1-35-15,0 3-27 0,-1 4-17 16,2 4-9-16,-1-1-6 0,0-3 2 16,6 0-2-16,-5 1 0 0,4-5 1 15,8-1-1-15,-6 2 2 0,6-4-1 0,0 0 0 16,0 0 2-16,0-4 0 0,0 0 2 15,6 3 2-15,2-3-1 0,-2-3 0 16,0 3 2-16,1 0 1 0,-1 0-4 16,-6-4 1-16,13 4 1 0,-6 0-1 15,-1 0-3-15,8 4-1 0,-2-4 1 16,2 7 0-16,-2-3 1 0,1 2 3 16,7 2 5-16,-6 3 8 0,-2 0 9 15,8 4 12-15,-1-1 9 0,-5 5 12 16,5-1 8-16,-6 5 7 0,6-2 5 0,-5 5 1 15,-2-1-3-15,8 4-5 0,-7 5-10 16,-6-5-9-16,6 4-11 0,-7 4-7 16,8-4-10-16,-8 0-4 0,0-1-6 15,-6 1-3-15,0 1-4 0,6-5-3 16,-6 0-2-16,-6 0-1 0,6-3-1 16,-6-4 1-16,0 0 3 0,-2 0 1 0,-4-3 0 15,-1-2 1-15,6-2 0 0,-6-3 2 16,-7-2-2-16,8-3 5 0,-2 1 1 15,1-4 2-15,1-4 1 0,-2-4 3 0,2 0 1 16,-2-7-1-16,-5 1-5 0,12-5-10 16,-6-4-20-16,7-3-64 0,0-4-105 15,6 1-122-15,0-8-109 16,0 0-166-16,6-3-74 0,6-4 9 0,2-1 77 16,-1-3 106-16</inkml:trace>
  <inkml:trace contextRef="#ctx0" brushRef="#br0" timeOffset="91907.4941">4684 15075 165 0,'0'-18'321'0,"0"-1"45"16,-6 4 42-16,6 4-95 0,-6 1-75 16,-1 6-39-16,7-3-29 0,-7 7-32 15,-6 7-26-15,7 0-14 0,0 4 1 0,-2 7 12 16,8 5 18-16,-6 3 19 0,6 3 16 15,0 7-6-15,6 0-14 0,2 5-22 16,-2-1-23-16,0 0-25 0,7-3-30 16,-6 4-11-16,6-8-5 0,0 4-4 15,6-8-6-15,-5 4-17 0,5-8-53 16,-6 1-92-16,6-1-108 0,8-3-93 16,-8 1-85-16,8-9-132 0,-8 1-28 15,7-4 48-15,0-4 85 0,0-3 78 0</inkml:trace>
  <inkml:trace contextRef="#ctx0" brushRef="#br0" timeOffset="92221.884">5134 15346 156 0,'-6'-26'311'0,"6"4"27"0,-7 8 21 0,0 3-113 16,-6 3-67-16,1 8-45 0,-2 8-27 15,2 6-16-15,-2 4-14 0,-5 9-11 16,12-2-13-16,-6 1-7 0,13 3-5 15,0-4-2-15,0 1-3 0,7-5-1 16,6-1 2-16,0-5 0 0,7-5 2 16,-1-2 1-16,0-5 1 0,1-3 14 15,7-3 16-15,-9-5 22 0,2-2 21 0,-1-5 20 16,-5 1 17-16,-2-1 1 0,2-5-10 16,-8 2-17-16,-6 0-22 0,7-3-24 15,-14 2-19-15,1 1-19 0,-8-5-18 0,-4 5-31 16,-2 3-59-16,0-3-75 15,-5 7-75-15,5 0-74 0,6 4-65 0,1-1-45 16,7 6-66-16,6-3-15 0,0 2 26 16,13 3 49-16,7-4 56 0</inkml:trace>
  <inkml:trace contextRef="#ctx0" brushRef="#br0" timeOffset="92672.788">5493 15188 135 0,'0'-4'309'0,"0"1"22"0,-7 3 23 16,1 3-90-16,-1 5-92 0,-6 7-47 16,-1 3-27-16,-4 5-18 0,4 5-19 15,1 1-17-15,1 0-12 0,4 0-7 16,2-2-2-16,6-1 0 0,6-5 1 16,-6-3 1-16,14 2 0 0,-8-11 5 15,14 3 4-15,-7-4 2 0,-1-5 0 16,8-3 3-16,-6 0 2 0,5-7-7 0,-6-1-6 15,6-2-6-15,-5-2-5 0,-1-3-2 16,0-6 2-16,0 3 10 0,-1-8 10 16,-4-3 12-16,-2 0 17 0,-6-5 11 0,6-2 7 15,-6-1 1-15,-6 0-5 16,0-3-7-16,-8 4-8 0,1-5-12 0,0 1-12 16,-6 3-9-16,-1 1-2 0,0 6 6 15,1 1 10-15,6 3 14 0,0 8 10 16,-1 4 8-16,8-1-4 0,-6 7-10 15,5 2-14-15,7 2-18 0,-7 4-11 16,1 7-6-16,6 4 0 0,-7 7 2 16,7 4 4-16,0 8 0 0,0 2 0 0,7 5-3 15,-1 3-6-15,1 1-5 16,0-1-8-16,-1 3-14 0,0 3-33 0,8-8-62 16,-2 3-80-16,2-4-84 0,5-1-76 15,1-2-52-15,-8-9-69 0,15 1-43 16,-8-4 25-16,8-3 55 0,5-9 65 0</inkml:trace>
  <inkml:trace contextRef="#ctx0" brushRef="#br0" timeOffset="93088.0761">5936 15279 178 0,'0'-17'323'16,"0"-5"27"-16,-7 7 22 0,0 1-110 0,-5 7-81 15,5-2-43-15,-12 14-28 0,5-1-17 16,1 5-22-16,-6 7-15 0,0 3-15 15,5 2-13-15,8 1-11 0,-7 3-4 16,6-3 0-16,7 1-4 0,0-5 1 0,7 1-2 16,-1-1 6-16,1-8-2 0,-1 1-1 15,8-7 1-15,-8 3-2 16,7-7 0-16,0-3-5 0,0-1-1 0,0 0-2 16,0-7 0-16,-7 1 1 0,8-6 5 15,-8-1 7-15,0-3 14 0,-6-1 20 16,7-1 17-16,-7-7 22 0,0 3 25 15,-7-6 27-15,7 3 21 0,-6-5 14 0,-7 5 1 16,6 0-8-16,1 0-16 0,0 6-29 16,-1 1-27-16,0 7-28 0,1 0-23 15,-1 9-16-15,7 2-11 0,-6 8-6 16,6 6-6-16,0 9-4 0,0 4-3 16,0 6 0-16,0 3-2 0,6 5-4 15,-6-1-1-15,7-3-4 0,6 0-3 0,-6 0-25 16,5-4-52-16,2 1-72 0,5-5-86 15,1-2-96-15,0-1-88 0,-2-4-121 16,2-4-23-16,0 1 33 0,5-3 67 16,2-9 87-16</inkml:trace>
  <inkml:trace contextRef="#ctx0" brushRef="#br0" timeOffset="93542.191">6267 15192 220 0,'-12'-8'340'0,"5"-1"23"0,-12 0 23 16,12 1-112-16,-5 5-95 0,-8 3-47 16,13 0-21-16,-6 3-11 0,0 5-9 15,0 3-11-15,6 0-10 0,1 1-2 16,6 1-5-16,0 3-5 0,6-2-7 0,1 1-7 15,0 0-3-15,6-1-6 0,6 4-7 16,0-3-3-16,1-1-7 0,0-2-2 16,-1 3-4-16,1-1-2 0,0-3-3 15,-1 3-1-15,-6-2 1 0,0-1 0 0,0 0-1 16,-6 0-3-16,-1-1-20 16,1 2-57-16,-7-1-80 0,0-5-108 0,-7 6-137 15,1-4-73-15,-1-5-17 0,0 5 34 16,1-8 68-16</inkml:trace>
  <inkml:trace contextRef="#ctx0" brushRef="#br0" timeOffset="93804.6498">6392 14829 262 0,'6'-25'349'0,"1"7"20"0,5 3 33 15,-4 4-109-15,11 3-63 0,-6 5-7 16,13 6 18-16,0 9 26 0,0 2 10 0,0 5-12 16,0 6-28-16,7 8-38 0,-7 3-43 15,-6 6-43-15,-1-3-42 0,1 5-28 16,-8 3-21-16,2-6-14 0,-2 3-7 16,-5-4-6-16,0 1-9 0,-1-1-67 15,1-4-132-15,-1-3-147 0,-6 0-181 16,6-4-94-16,-6 1-44 0,14-7 41 0,-8-1 118 15</inkml:trace>
  <inkml:trace contextRef="#ctx0" brushRef="#br0" timeOffset="94240.4956">7382 15225 320 0,'-6'0'380'15,"-1"0"26"-15,7-4 21 0,7 1-145 16,-1-2-87-16,0 3-48 0,8-5-27 15,5-2-18-15,7 2-17 0,0-4-19 16,7 0-22-16,-1 3-30 0,1-2-67 0,-1 3-83 16,2-1-76-16,-9 4-143 0,1 4-77 15,0 0-24-15,-6 4 34 0,-7 0 63 16</inkml:trace>
  <inkml:trace contextRef="#ctx0" brushRef="#br0" timeOffset="94393.3056">7702 15445 54 0,'6'10'320'16,"7"2"35"-16,0-4 32 0,0-1-37 15,7-5-121-15,6-2-80 0,-7 0-68 16,13 0-101-16,2-6-155 0,-2-2-120 16,1 1-64-16,6-3-32 0,-1-6 6 15</inkml:trace>
  <inkml:trace contextRef="#ctx0" brushRef="#br0" timeOffset="94591.6099">8549 15325 24 0,'12'0'456'0,"-5"-5"82"15,6 1 59-15,-6 1 42 0,5-1-136 16,8 0-158-16,0-3-117 0,5 0-96 15,1 0-138-15,1-1-171 0,-1-3-158 16,6 0-165-16,1-3-91 0,-1-1-30 0,15-3 56 16,-9-5 116-16</inkml:trace>
  <inkml:trace contextRef="#ctx0" brushRef="#br0" timeOffset="95022.2782">9239 14636 303 0,'-25'-12'383'0,"-2"8"16"0,-5 0 11 0,6 4-142 15,-1 8-123-15,-5 0-64 0,6 5-31 0,6 10-16 16,-6 0-7-16,13 2-6 16,-7 0-5-16,14 0-4 0,0-2-4 0,6 0-3 15,0-2 1-15,6-6 0 0,0-1-1 16,8-6 3-16,-2-1 1 0,8-3 0 15,-1-4-1-15,-5 0-1 0,6-8-1 16,-1 1-1-16,0-1-1 0,-6-2-1 16,7-1 0-16,-7-4-1 0,-6 1-3 15,5-1-1-15,-5 0 0 0,-1 3 9 0,1-2 16 16,0 3 23-16,-7 0 20 16,6 4 12-16,-6 0 6 0,0 3-5 0,6 0-12 15,-6 4-10-15,8 4 1 0,-8 4 12 16,0 2 25-16,6 5 31 0,-6 4 24 15,6 3 6-15,-6 4-6 0,7 3-19 16,-7 0-24-16,6 8-32 0,1-1-28 16,-1 0-19-16,1 1-11 0,-1 1-14 0,0-2-50 15,2-4-90-15,4-2-111 16,-5 2-106-16,6-5-149 0,0-5-105 0,-7-1-13 16,8-2 54-16,-2-1 94 0,2-7 97 15</inkml:trace>
  <inkml:trace contextRef="#ctx0" brushRef="#br0" timeOffset="95183.7236">9585 15309 98 0,'6'-4'439'0,"-6"-3"45"0,0 0 21 15,6 0-18-15,-6 2-279 0,0-1-249 16,0 2-230-16,0 0-123 0,7 1-64 15,-7-1-5-15,0-4 60 0</inkml:trace>
  <inkml:trace contextRef="#ctx0" brushRef="#br0" timeOffset="95807.5337">9662 14727 191 0,'-19'0'311'0,"6"-4"30"0,0 4 37 16,0-3-106-16,6 3-54 0,7-4-20 15,-6 0-10-15,6 0-20 0,6 1-28 16,1-4-34-16,0 0-34 0,12-1-27 15,1-3-18-15,0 3-10 0,5-2-8 0,1 1-5 16,0 3-4-16,-6 3 2 16,6 3 1-16,-7 3 2 0,1 1 6 0,-7 3 11 15,0 4 11-15,-6 0 11 16,-1 4 11-16,-6 3 6 0,6-3 3 0,-12 2-5 16,6 3-5-16,0-2-5 0,6 0-5 15,2 1-4-15,-2-2 3 0,7 2 5 16,6-1 2-16,1 0-2 0,-1 0-2 15,7-2-2-15,-6-1-7 0,7-1-4 0,-9 1-2 16,2-5 4-16,-1 1 9 16,-5 0 8-16,-2 0 6 0,-4 0 2 0,-8 4-3 15,0-4-9-15,-8 4-10 0,2-1-13 16,-6 1-11-16,-8 3-9 0,7-3-11 16,-7-1-19-16,0 1-51 0,1-5-69 15,-1-2-88-15,8 1-96 0,-2-9-100 0,8 0-131 16,6-5-29-16,6-2 28 0,1-4 66 15,6 0 87-15</inkml:trace>
  <inkml:trace contextRef="#ctx0" brushRef="#br0" timeOffset="96039.4256">10516 14870 334 0,'13'-8'407'0,"6"1"59"15,-5 3 61-15,6 1-109 0,-1-1-76 16,7 1-40-16,0-1-26 0,7 0-44 16,-1 0-51-16,-6 1-50 0,13-5-40 15,-13 2-31-15,7-2-27 0,-7 1-41 0,7-1-74 16,-13 1-91-16,6-4-104 16,-7 4-86-16,1-5-104 0,-8 5-90 0,2-4 1 15,-2 4 54-15,-12 0 81 0,7-5 76 16</inkml:trace>
  <inkml:trace contextRef="#ctx0" brushRef="#br0" timeOffset="96213.2887">10666 14572 285 0,'-13'8'364'0,"-7"3"52"16,8 5 63-16,5-3-99 0,0 10-47 15,7 2-16-15,0 0-18 0,7 5-38 16,0 4-57-16,-1-5-62 0,8 3-58 15,5 5-99-15,-6-5-123 0,6 2-133 0,1-1-197 16,6 0-104-16,-7-4-52 0,7 1 33 16,-6-5 83-16</inkml:trace>
  <inkml:trace contextRef="#ctx0" brushRef="#br0" timeOffset="96789.4473">11539 14541 15 0,'-6'-8'287'15,"0"0"22"-15,-2 1 22 0,-4 3-28 16,-1 4-96-16,6 0-49 0,-6 4-20 16,1 7-5-16,4 7-2 0,-4 1-6 15,5 6-11-15,7 4-4 0,0 1-1 16,0 3-4-16,7-4-9 0,5 4-8 16,2-3-10-16,5-5-6 0,1 1-10 0,6-8-3 15,0 0-1-15,0-7 2 0,-1 0 4 16,2-8 9-16,5-3 16 0,-12-3 10 15,6 0 5-15,-6-8-3 0,-1-1-2 16,-5 2-12-16,-2-5-18 0,-5-3-19 0,0 0-16 16,-7-1-14-16,0-2-11 0,-7-2-10 15,-6 1-9-15,-1 1-11 0,-4-2-27 16,-2 0-55-16,-7 6-71 0,9-2-87 16,-2 1-86-16,-7 7-76 0,15 1-119 15,4 6-20-15,2 0 32 0,6 0 67 0,0 8 80 16</inkml:trace>
  <inkml:trace contextRef="#ctx0" brushRef="#br0" timeOffset="96960.5256">11983 14766 2 0,'12'5'368'15,"2"-1"43"-15,-8-1 25 0,7-3 14 16,-7 0-173-16,-6 4-111 0,7-4-116 15,0 0-114-15,-7 4-141 0,6-1-121 16,0 1-65-16,2-4-32 0,-2 4 25 16,6-4 60-16</inkml:trace>
  <inkml:trace contextRef="#ctx0" brushRef="#br0" timeOffset="97323.2053">12406 14474 14 0,'-7'-11'359'0,"1"-3"33"15,-7 2 20-15,-1 5 10 0,2 3-178 16,-8 8-112-16,1 7-62 0,-1 7-33 16,8 5-22-16,-8 2-9 0,13 4-2 15,-6 5-1-15,13-2 2 0,0-2 2 0,7-1 3 16,6 1 0-16,-1-5-2 0,8-7 5 15,-7 0 10-15,13-4 18 0,-6-5 20 16,0-2 21-16,5-3 14 0,-5-4 9 16,0-4 0-16,-8 0-7 0,2-3-13 0,-1-4-13 15,-1 3-13-15,-5-7-12 16,0 5-17-16,-7-9-8 0,0 2-10 0,0-2-6 16,-7 1-2-16,-6-4-7 0,0-1-17 15,0 1-38-15,-6 5-52 0,-1-6-61 16,7 1-66-16,-7 4-80 0,8-1-108 15,-8 1-34-15,14-1 14 0,6 5 41 0,0-3 54 16</inkml:trace>
  <inkml:trace contextRef="#ctx0" brushRef="#br0" timeOffset="97605.055">12673 14067 16 0,'0'-10'357'0,"0"-1"30"0,0-1 17 16,0 5 10-16,0 3-176 0,7 4-96 15,-7 4-45-15,0 3-13 0,0 5 10 16,0 1 21-16,6 10 23 0,-6 3 19 16,7 7 18-16,-1-1 2 0,1 4-8 15,-1 6-22-15,1 1-30 0,-1-2-32 0,8 3-28 16,-8-3-26-16,7-2-14 0,0 2-8 15,-7-5-11-15,7 0-49 0,1-1-83 16,-2-6-105-16,2-1-103 0,-2-1-162 16,1 2-78-16,1-8 2 0,-2 2 59 15,2-5 92-15</inkml:trace>
  <inkml:trace contextRef="#ctx0" brushRef="#br0" timeOffset="98097.878">13130 14441 243 0,'6'-21'392'16,"-6"-6"23"-16,6 6 12 0,1 2-99 0,-1 8-153 16,14-3-85-16,-8 6-46 0,8 4-25 15,0 8-12-15,-1 4-6 0,1-1-1 16,0 8 2-16,-1 2 2 0,-6 2 2 15,-6 3 0-15,5 4-1 0,-4-1-3 16,-8 4-4-16,0-3 1 0,0 3 2 0,0-2 2 16,-8-2 2-16,2-4 2 0,0-1 4 15,-1-6 4-15,7 0 12 0,-6-6 16 16,6-1 11-16,0 1 7 0,0-8 4 16,0 0-2-16,0-4-14 0,6-7-16 15,1 0-8-15,-1-5-6 0,8-5-1 16,-8-1 0-16,7-3 1 0,0-1 1 0,-7-7-3 15,7 0-3-15,-6-1-2 0,6 3-3 16,-7-6-2-16,1 4 8 0,-7 3 13 16,7 4 14-16,-7 1 9 0,0 7 5 15,0 3 2-15,6 4-9 0,-6 3-12 16,0 8-15-16,0 0-10 0,0 12-6 16,0-1-1-16,0 7-1 0,6 4 2 15,-6 3 3-15,7 5 2 0,-1-1 1 0,1 0-1 16,0 0 1-16,5 0-4 0,2 2-7 15,-2-6-17-15,2 1-54 0,5-1-86 16,-5 1-92-16,5-3-159 0,0-2-95 16,1 1-38-16,6-4 25 0,-7-3 69 15</inkml:trace>
  <inkml:trace contextRef="#ctx0" brushRef="#br0" timeOffset="121028.8808">8939 14305 75 0,'-6'-4'192'0,"-1"2"5"0,1-3-67 0,0 2-52 15,-2-1-30-15,8-3-15 0,-6 3-10 16,6 0 0-16,-6-3 3 0,6 4 3 15,-6-5 2-15,-1 5 10 0,0-2 7 16,1 2 0-16,-1 0-1 0,1 3-3 16,-1-4 4-16,0 4-12 0,1 0-12 15,0 0-7-15,-8 4-5 0,8-1-2 16,-7 0-12-16,7 2 3 0,-8 2 3 16,2 0 3-16,-2 4-2 0,2 4 1 0,-2-1 1 15,-5 9 0-15,-1-1 1 0,0 7-1 16,1 4 1-16,-7 0 5 0,6 0-1 15,1 3-4-15,-1-3 1 0,8 0-2 16,-2-4 1-16,2 1-7 0,-2-5 1 16,8 4 2-16,-7-2 1 0,6-2 2 15,1 5 0-15,-1-1 2 0,-5 4 2 0,4 0 0 16,2 4 2-16,0-1 5 0,-1 0-3 16,-6 1-3-16,7 1-2 0,-1 1-3 15,1-3 0-15,-1 1-7 0,0 1 1 16,7 1 3-16,-6-3 5 0,0 5 1 15,6-4 3-15,0 0 3 0,0-1 4 0,6 1-1 16,-6-4-1-16,6 0-1 16,1 0-2-16,6 0-2 0,-6-4-2 0,6 4 0 15,0-4-2-15,-1 1 0 0,2-1-2 16,-1-3 2-16,6-1-2 0,-6 1 0 16,7-4-3-16,-7 4 1 0,6-5 0 15,1 2-1-15,7 2 0 0,-9-2 0 16,2-2 1-16,-1 1-2 0,7 0-1 15,-6 0-4-15,0-3-2 0,6 2-2 0,-7-2-2 16,8 2 3-16,-7-2 1 0,5-5 2 16,1 5 1-16,0-5 0 0,7 1 2 15,-7-4 2-15,0 1 3 0,7-5 3 16,-1 3 4-16,-6 2 2 0,7-5 0 0,-7 1-1 16,6-2-1-16,-5 5-2 0,-1-3-2 15,0-2-1-15,-7-1-3 0,7 2 0 16,0-2-2-16,1-3 0 0,-1 2-1 0,0-4 0 15,-1 0 1-15,1 0 1 0,1 0-1 16,-1 4 0-16,6-8-1 0,-5 4 1 16,-1-4-2-16,-7 4 1 0,7-7 1 15,0 3-3-15,0 1 1 0,1-2-1 0,-1-1 2 16,0-2-3-16,-1 1 1 0,1-1 0 16,1-2 1-16,-1-1 2 0,-6-4-4 15,5 5 6-15,-5-5 2 0,6 1 0 16,-6-3 3-16,-1 3 3 0,7 3 1 15,-6-3 0-15,-1-1 0 0,1 1 0 0,0-1 1 16,-2 0-1-16,2-3 2 0,-7 4 0 16,7-2 0-16,0-2-2 0,-1 0-1 15,-6 4-2-15,6-5-2 0,1 4-2 16,-6 1-3-16,5-1-2 0,-6 1 0 16,6-1-2-16,-5 0 2 0,-2 1-1 15,1-1 0-15,7-3 1 0,-7-1 1 0,0-3 3 16,0 8 3-16,0-5 5 0,0 1 4 15,-7 3 1-15,8 1 2 0,-8-1-1 16,0 0-2-16,2 4-3 0,-8-3-2 16,6 3-2-16,-6-3-1 0,0-1-2 15,6 1-4-15,-6 2-2 0,0-7-3 16,0 5-1-16,0-1-4 0,-6-3 0 16,6 0-1-16,0-1-2 0,0 1 3 15,0-5 1-15,6 2 4 0,-6-1 4 0,0 4 3 16,0-5 4-16,0 6 0 0,-6 1 2 15,6-2-1-15,-6 0-1 0,6 0-1 16,-8-1 1-16,2-3-4 0,0 0-1 16,6-4-3-16,-7 1 0 0,0-1-2 15,1-3 0-15,0 0-1 0,-1 0 1 16,-6-1-1-16,6 1 0 0,-5 0 0 0,5-1 0 16,-6 4 1-16,-7 0-1 0,7 5 1 15,1-4-1-15,-8 2-1 0,0-2-1 16,-5 3-3-16,5 0-1 0,-6-4-2 15,-1 1 3-15,1-1 1 0,0-3 2 0,1 0 3 16,-9-1 3-16,9 1 0 0,-1-1-3 16,6-2 0-16,-6 2 0 0,0 1-1 15,0-1 1-15,0 5 2 0,0-1 1 16,0 3 2-16,0 2-1 0,-7 3 0 16,7-1-1-16,0 5 0 0,-1-1 0 15,-5 4 0-15,7 0 0 0,-9-1 0 16,-5 3-1-16,1 4 0 0,-1 2-1 15,-7 3-1-15,-7 3-2 0,2 2 0 0,-8 4-1 16,7 3 2-16,-13 3 1 0,6 0 0 16,0 3 0-16,7 0 2 0,0 0 2 15,0-3-4-15,6 3-21 0,7 1-29 16,0-4-52-16,7-1-65 0,12 1-75 16,0-4-108-16,7-3-39 0,7-8-1 15,6-8 33-15,0-11 57 0</inkml:trace>
  <inkml:trace contextRef="#ctx0" brushRef="#br0" timeOffset="122862.7087">11677 13756 24 0,'-8'-8'211'0,"-4"-2"14"0,-1-1 4 16,6 0-93-16,-6 3-47 0,7-3-23 16,-8 8-10-16,8-4-9 0,-7 3-10 15,6 0-5-15,-6 4-5 0,7 0-3 16,-8 4-2-16,2 0-2 0,-2 3-4 16,2 3-2-16,-1 2-3 0,-1 5-3 15,2-2-1-15,-2 8 0 0,2-5 5 16,-2 4 2-16,1 4 1 0,1 0 5 0,5-1 6 15,-6 1 2-15,7 3-2 0,-1 3-1 16,-6 2 1-16,6 3-4 0,1-1-1 16,6 4-4-16,-7 1-2 0,7-1 0 15,-6 0-5-15,6 4-2 0,0-3-5 16,0-5-6-16,6 4-4 0,-6-3-4 16,7-4 1-16,-7 4 3 0,6-7 3 0,1 1 4 15,-1-4 5-15,-6 2 4 0,7 0 2 16,0-3 2-16,5 3 1 0,-5-4 0 15,0 4 1-15,-1-2 0 0,0 2-4 16,1 0-1-16,6 1-2 0,-6-1-3 16,-1-3-3-16,8 0-3 0,-2-1-3 15,1 0-2-15,0 1-2 0,0-4 1 16,7-3-1-16,0-1 5 0,-8 0 2 0,15-4 3 16,-9 5 0-16,2-1 3 0,7 0 2 15,-7 2-3-15,-2-6-4 0,9 4 0 16,-7-4 0-16,6 5 1 0,0-4 0 15,-1-1 0-15,1-3 5 0,-6-4-3 16,6 2 0-16,1-2 0 0,-2-5 1 0,1 2-2 16,0 4-2-16,0-4 0 0,1 3-1 15,-1-1-4-15,-7 2-2 0,7 0 1 16,-6-1 0-16,0 1 4 0,-1-2-2 16,1 2 4-16,-1 0 1 0,0-1 6 15,1-4-4-15,-1 1-10 0,1 0 3 16,0-1 0-16,-1 1-1 0,7-4-7 0,-6 4 3 15,-1-4 10-15,1 3-1 0,0-3 0 16,-1 5 3-16,1-5 1 0,-1 0 3 16,0 0 0-16,1 0 0 0,0-5-2 15,5 5 1-15,-5-7-1 0,7 3-2 16,5-3-1-16,-6 0 2 0,0 0 1 16,7-4 0-16,-1 4 2 0,1-5 2 15,-1 1 3-15,1-1 0 0,-7 6 2 16,7-5 2-16,-7-1 2 0,6-2 2 0,-5 3 3 15,5-3 2-15,-6-2 1 0,7 2-1 16,-1-1-3-16,-5 1-2 0,5-1-4 16,-6 1 2-16,0-1 3 0,0-2 6 15,0 5 6-15,0-3 9 0,0 0 12 0,-6 1 9 16,6-1 6-16,-7-3 6 0,7 3 4 16,-6-2 0-16,7-3-3 0,-9-2-10 15,9 4-11-15,-7-4-12 0,6 4-9 16,-7 0-11-16,1 0-10 0,-1 2-6 15,0 1-2-15,1 1-2 0,-1-1 1 16,-5 1 7-16,5-1 10 0,-6 1 19 16,7-4 16-16,-7-1 13 0,-1 1 9 15,8-1-2-15,-7-2-5 0,1-1-9 16,5-4-11-16,-6 4-9 0,0 0-3 0,0 1 0 16,0-2-3-16,0 1 0 0,-6 3 5 15,5-2-4-15,-4-1-4 0,4 0-5 16,-5 3-5-16,6-3-2 0,-7-3-10 15,7 3 0-15,-7-1-1 0,2-2 0 16,-2-1 2-16,0 4 2 0,-6 0 2 16,0 1 3-16,0-1 1 0,0 0 1 15,-6-1 0-15,0 2-4 0,-2-1-3 0,2 3-3 16,-7-3-3-16,0 1-2 0,0 1-3 16,1-1-3-16,-2 4-1 0,1-6-2 15,0 4 2-15,-6 1-2 0,5-4-2 16,-5 4 1-16,0-1 2 0,-1 5 2 15,1-5 0-15,-1 1 2 0,0 4 4 0,-6-5 1 16,7 1 2-16,-1-1-1 16,-6 2 0-16,7-2 0 0,-7-3 2 0,-1 0-2 15,8 0-5-15,-8-3-3 0,2 2-2 16,-1-2-4-16,-7 2-5 0,7 2 3 16,0-2 3-16,-7 6 3 0,7-2 4 15,0 5 2-15,0 2 4 0,-7-3-1 16,7 5 0-16,1 3-3 0,-1-5-4 15,-7 5 0-15,7 4 0 0,0-2 0 16,0 3 0-16,-1 2 1 0,1 0 1 0,0 2-2 16,1 3 0-16,-9-2 5 0,9 4-3 15,-1-3-1-15,-7 4 0 0,7-1-1 16,-6 0 0-16,-1 5-7 0,7-6 3 16,-13 6-1-16,-1-5-2 0,2 5 2 15,-1-2 2-15,-7 1 2 0,0 4 2 16,-6 3 2-16,0 0 3 0,7 0-2 0,-8 5-1 15,1-1-3-15,7-5-5 0,-1 2-15 16,7-1-41-16,0-3-75 0,6-4-118 16,13-1-133-16,1 2-168 0,0-5-75 15,12 0-7-15,-6-7 50 0,13-3 105 16</inkml:trace>
  <inkml:trace contextRef="#ctx0" brushRef="#br0" timeOffset="125610.4582">13370 13082 74 0,'0'-7'164'0,"7"4"-35"0,-7-6-43 16,0 6-23-16,0 3-19 0,0-5-9 15,0 3-7-15,0-2-1 0,0 1 1 16,0-2 4-16,0 2 1 0,0-1 4 0,0-4 6 16,0 6 3-16,0-3-1 0,0-2-3 15,6 0-2-15,-6 3-4 0,0 0-3 16,7 1-4-16,-7-4-3 0,6 3 0 16,-6 1-4-16,0-5 1 0,7 4 0 15,-7-3-2-15,7 0 0 0,-1-1-2 16,0-2 4-16,1-1-2 0,0-5-2 0,-1 3-1 15,7 1-1-15,-7-6-2 0,8 3 0 16,-8-3-2-16,8 3-1 0,-2-3-1 16,-6 0-1-16,8-1 0 0,-1 2-2 15,-7-3 0-15,8 3 0 0,-2-6-1 16,2 1 1-16,-2 0-4 0,8-3 4 16,-1-1-1-16,1-3 1 0,0 0 0 15,5 0 2-15,-5 0 3 0,6-5-6 16,-6 5 4-16,-1 0 3 0,7 0 1 0,-6-5 1 15,-1 5 0-15,1 0 6 0,0 0-3 16,5-1-4-16,-5 0-1 0,6 0-3 16,-6-1 1-16,5 1 0 0,-5 1-2 15,7-1 2-15,-1-2 0 0,0 2 2 16,-7 1 0-16,7 3 0 0,0-4 0 16,0 5-2-16,-6-4-2 0,6 0-2 0,7 3-3 15,-8-7-1-15,1 4 0 0,7-4-2 16,-1 3 3-16,1-3 1 0,-1 0 0 15,2 0 1-15,-1 4-1 0,-1 0 2 16,1-1-1-16,-7 1-1 0,0 3 2 16,-1 1 2-16,1 2 0 0,1-2 1 15,-1-1-1-15,0 1 0 0,6-1 0 0,-5-3 1 16,5 0-1-16,1 0 1 0,-1-1 0 16,1 1 0-16,-7-1-1 0,6 4 0 15,-5 1-3-15,-1-1 1 0,0 1-3 16,7 3 1-16,-8 0-2 0,-5 0-3 15,6 1 1-15,0-2-2 0,7 0 0 16,-1 2 1-16,1-4 1 0,5-1 2 0,2 0 0 16,-1-3-1-16,6-1 2 0,-5 5-1 15,-1 3-2-15,-7-1-1 0,1 2-2 16,-7 6 1-16,0 0 0 0,0 1 0 16,-7 3 0-16,1-1 0 0,-7 2 3 15,7 3-4-15,0-5 0 0,-2 5 1 16,9-5 2-16,-1 6 0 0,-6-8 3 15,6 2 3-15,-1 1 2 0,9-4-1 16,-9 0 0-16,1 5-2 0,0-5 0 16,1 4-1-16,-1-1-1 0,0 2-1 0,0 0-1 15,-1-1-1-15,2-1 0 0,5 1 0 16,-6 0-1-16,7 1 0 0,-1-2-1 16,8 1-1-16,-7 0 1 0,5-3-2 15,9-1 0-15,-9 4-2 0,7-3-4 16,2-2 1-16,-9 6 1 0,8-1 1 15,-7-4 3-15,0 7 4 0,0-2 4 0,1-1 3 16,-2 3 0-16,-5-2-2 0,6 3-1 16,-7-1-1-16,2 4-2 0,-2 1-3 15,-6-1 0-15,7 0 0 0,0 1 2 16,-1-1-1-16,7 4-1 0,0-8-3 16,0 5-3-16,7-2-5 0,0 3-3 0,-1-5 0 15,1 2 3-15,-7 2 3 0,0 3 3 16,-7 0 6-16,1 0 5 0,-7 3 5 15,0 2-2-15,-6-2 0 0,-1 1-1 16,1 3 3-16,0 0 0 0,-8 1-7 16,8-1 3-16,-7 4-1 0,7-3 2 15,-2 2-5-15,-4 1 0 0,12 0 1 16,-7 1-1-16,1-2-1 0,0 5 0 0,5-4-1 16,-5-1 1-16,6 6-2 15,1-5 0-15,-9 3-1 0,9 1 0 0,-1-1 1 16,-6 1 0-16,6 0 0 0,0-1 2 15,-1 1 1-15,-5-1-2 0,6 2-2 16,1-2-2-16,-1 1 0 0,-7-1-4 16,7 1-1-16,0-5-1 0,-6 5-1 15,5 0 2-15,-5-1 0 0,6-2 4 0,1 3 3 16,-8-1 4-16,7 1 2 0,0-4-1 16,0 4-4-16,0-1 1 0,1-3 0 15,-1 3 1-15,-7-2 1 0,7-1-1 16,-6 4 4-16,6-4-4 0,-7 0-2 15,7 0-3-15,-6-5-14 0,-1 6-22 16,7-5-29-16,-6 1-36 0,0-1-38 16,-1 0-41-16,-6 0-43 0,0-3-77 15,0 0-22-15,0-1 9 0,-6-3 25 0</inkml:trace>
  <inkml:trace contextRef="#ctx0" brushRef="#br0" timeOffset="126070.0124">18577 10561 145 0,'0'-3'203'0,"-7"3"5"0,7 0-89 16,-6 0-49-16,6 3-25 0,0 1-12 0,6-1-4 15,-6 5 0-15,7-1 3 0,-1 4 0 16,0 1 1-16,8-1 2 0,-8 0 1 16,7 4-1-16,-6-1-3 0,6-3-2 15,0 3-1-15,0 1 0 0,-1 0 1 16,2-4-1-16,-1-1-1 0,0-2-2 16,-6 3-6-16,5-3-2 0,-5-1-3 0,6 0-4 15,-7-3-1-15,1 3-3 16,0-3 1-16,-1 3-3 0,1-3 0 0,-1-1 2 15,0-3 2-15,1 0 8 0,0 0 6 16,-1 0 4-16,0-3 2 0,8-4 4 16,-8-1 4-16,7 1 0 0,0-1 2 15,-6-2 8-15,5-1 7 0,-4-5 2 16,-2 1 2-16,0-2-4 0,1 2-4 0,-7-3-11 16,0 0-10-16,0-4-6 0,0 3-7 15,0 1-13-15,0-1-36 0,-7 5-59 16,7-5-96-16,0 4-115 0,0 5-59 15,0-5-27-15,7 1 16 0,-7 3 48 16</inkml:trace>
  <inkml:trace contextRef="#ctx0" brushRef="#br0" timeOffset="129478.4746">10165 15918 174 0,'0'-12'225'0,"0"5"9"0,0-4-89 16,6 7-50-16,-6-3-24 0,0 4-19 15,6-1-9-15,2 0-2 0,-2 4-1 16,0-4 2-16,0 4 0 0,1 0 2 15,6-3 1-15,0 3 5 0,1 0 0 16,4-4-2-16,2 4-2 0,7-4-3 0,5 1-7 16,1 3-7-16,-1-3-6 0,13-5-6 15,-5 1-3-15,5-1-4 0,7-3 0 16,1-3 1-16,6-1 2 0,-1-4 0 16,7 1 1-16,0-3 0 0,7-2-4 15,0 1-2-15,-1 0-5 0,1 1-5 16,0 2-8-16,6-3 2 0,-6 1 1 0,-1 2 4 15,8-3 2-15,-8 0 2 0,0 3 12 16,2-6-1-16,-2 3-4 0,0 0 1 16,-5-1-4-16,-1-2 0 0,0 0-5 15,0 2-7-15,0-2 5 0,7-4 4 16,-6 4 3-16,-1-2 4 0,0-6 4 16,6 3 5-16,1-2-6 0,-7-1-5 0,7 0 0 15,-1 0-5-15,-5 0-5 16,-1 4-6-16,0 0 2 0,6 3 0 0,-12 0 4 15,6 0 3-15,-6 1 3 0,0 0 6 16,-1-1-2-16,1 4-2 0,6-8-2 16,-6 5 0-16,-1-1-1 0,1-3 1 0,6 3-2 15,-6 1-1-15,6-2-1 16,0 2 0-16,1 0 3 0,-7 3 1 0,-2 4 4 16,9-5 7-16,-7 5-1 0,-1-1 0 15,0-2-3-15,7-1 0 0,-6 0-3 16,0-5-5-16,0 6-4 0,-1-4-5 15,1-1-5-15,0 0-1 0,-7-3 1 16,7 4 3-16,0 2 3 0,-8-2 5 16,1 3 4-16,1 0 1 0,-1 0-2 0,0 0 0 15,0 3-3-15,0 1-1 0,-6 0-2 16,6-4-4-16,-7 3-2 0,8 2-1 16,-1-6-1-16,-7 5-1 0,7 3-1 0,1-4 6 15,-8 5 5-15,1-1 3 16,-1 5 5-16,1-1 3 0,-7 0 5 0,0-1-1 15,1 6-1-15,-1-5-2 0,-1-1 1 16,2 2 0-16,5-2-2 0,-6-2 0 16,1 2-2-16,5 2-1 0,-6-5-3 15,1 4-10-15,-2 3 2 0,-5 2-2 16,6-2 1-16,-7 1-3 0,8 3 0 16,-7 0 5-16,5 2 2 0,-5 2 0 15,6-5 3-15,-7 5 1 0,2 0 3 0,4-3-1 16,-5 3-3-16,-1 3-9 0,1-3-9 15,6 5-8-15,-7-3-10 0,-5 2-6 16,5 4-4-16,1-1 2 0,0 1 2 16,-8 2 3-16,8-3 4 0,-7 5 5 15,6-5 5-15,-5 0 3 0,-1 0 5 16,6 1 3-16,-5-5 3 0,-1 5 0 16,6-5 3-16,-5 5-1 0,5-4-3 0,-6 2 1 15,7 2 1-15,-1 3 1 0,1-3-2 16,-1-2 3-16,7 2 1 0,-6-1 3 15,-1 1 3-15,2-4-1 0,-2 3 4 16,7-4 1-16,-7-3 1 0,1 4-7 16,-1-1 2-16,1-3 3 0,-1 4-1 15,-5 0-2-15,-1-4-1 0,0 0 5 16,0 4-4-16,0-4-4 0,0-4-2 16,0 4-1-16,0 0-3 0,0 0-8 0,0-4 5 15,1 4 4-15,5 0 3 0,-6-4-1 16,7 4 1-16,-7 0 9 0,-1 0 0 15,9 0-1-15,-9 0 1 0,1 0 3 16,0 0 3-16,7 0 4 0,-7 0 2 16,7 0 2-16,-7-3 6 0,6-1 5 15,1 1 3-15,-1-1 2 0,7 1 0 0,-5-1-2 16,4 0-5-16,-5 4-6 0,6 0-8 16,0 0-5-16,-6 0-5 0,6 0-5 15,-7 4-3-15,7-4 0 16,0 0 0-16,1 4 0 0,-1-4 6 0,-1 3 12 15,2-3 15-15,-1 0 12 0,0 0 9 16,1 0 9-16,-1-3-2 0,-7 3-5 0,7 0-10 16,0-4-10-16,-6 4-8 0,6 0-4 15,0 0-7-15,0-4-4 0,0 4-4 16,6 0-3-16,-6-4-1 0,7 1-3 16,-7-1-1-16,7 0 1 0,-7-2 5 15,7-2 9-15,-7 1 10 0,6-1 11 16,-5 0 13-16,-1 2 11 0,6-3 2 0,-5 3-1 15,-1-5-5-15,7 3-8 0,-8 1-11 16,8 0-8-16,0 3-9 0,-1-3-6 16,1-1-5-16,6 1-3 0,-7-1-1 15,0 2-4-15,8-2 0 0,-7-3-3 16,5 5 3-16,-4-6 1 0,5 1 3 16,-7 3 4-16,1-3 3 0,-1 0 4 15,-6 4 0-15,7-4-1 0,-7 4-2 16,1-5 0-16,-8 2-2 0,7 3 0 15,0-7-2-15,-7 2 0 0,8 1-3 0,-7-3-1 16,6-2-2-16,-7 2 0 0,1-1 10 16,-1 1 15-16,1-1 13 0,-1-3 14 15,-6 3 11-15,7 1 11 0,-1-5-2 16,8 0-5-16,-7 4-7 0,-1-6-7 16,7 3-10-16,0-1-9 0,-7-2-9 15,8-1-8-15,-7 0-7 0,-1-1-3 0,7 2 0 16,-13-5 0-16,7 4 3 15,-1-5 0-15,-6 2 5 0,1 0-1 0,-1 0-1 16,0-1 0-16,-7 0 0 0,1 1-3 16,-1-5 0-16,1 4-1 0,-7-3-2 15,0 0-1-15,-1-1-2 0,2 1-1 16,-8-1-2-16,1 5-1 0,-1 0-1 16,1-4-2-16,-1 4-1 0,1-2 2 15,-1 1-3-15,1 1 1 0,0-1-2 16,-1 1 0-16,0-1-2 0,1 0-1 0,6-4 4 15,-7 1 2-15,7 0 5 0,-6 0 1 16,0 0 5-16,-1-5 4 0,0 5-2 16,2-4 0-16,-2 3-2 0,0 1-1 15,-6 0-5-15,6 0-9 0,-6-4-9 16,7 3-5-16,0-2-6 0,-7 3-4 0,6-5 2 16,1 5 4-16,-7-4 7 0,6 4 3 15,0 0 4-15,-6-1 2 0,0 4 1 16,0 1 2-16,0-4-1 0,-6 3 3 15,6 1 0-15,-6 2 3 0,-1-2 3 0,1 3 1 16,6 1 3-16,-7-2 3 0,0 0 0 16,7 2-1-16,-6-2 1 0,6 2-1 15,0 3 0-15,-6 0 0 0,6-1 1 16,-6 1-1-16,6-1 0 0,-8 5-2 16,2-5 1-16,6 5-2 0,-6-1 0 15,-1 4-1-15,7-3 1 0,-7 3 0 16,1-4 0-16,-1-1-1 0,7 2 0 15,-6-1 1-15,0-3-1 0,-1 0-1 16,0-1-1-16,1 2 0 0,-7-2 0 0,6 1 0 16,-6-1-1-16,0-3-1 0,0 1-2 15,-7 2-1-15,8-2 0 0,-8-2-3 16,1 2-1-16,-7-2-1 0,6 5 1 16,-6 0-2-16,-7-4 0 0,7 3 2 15,-7 2 2-15,-5-2 0 0,5-3-1 16,-13 3 2-16,7 1 2 0,7 4 4 0,-7-5 2 15,0 5 5-15,6-4 3 16,0-1 5-16,8 0 2 0,-9 1 1 0,2 4 1 16,-1-5-1-16,-5 1 0 0,-1-1-4 15,-7 2-3-15,-7-2-5 0,2 1-5 16,-14 4-6-16,6-5-5 0,0 4-4 16,1 1-3-16,12-1 3 0,-6 0 4 0,12 4 6 15,1-1 5-15,1 6 5 16,5-1 2-16,-7 0 3 0,8 2-1 0,-1 5-1 15,7 0-2-15,-6 5 0 0,-7-2-1 16,6 1-3-16,-5 3-1 0,-2-1 0 16,1 3 0-16,-6 1 0 0,5-2-1 15,1-4-1-15,0 3-1 0,0 1-1 16,6-6-4-16,1 6 0 0,-1-4 0 16,1 3-2-16,-1 1-2 0,7 2 3 0,-7-3 2 15,7 5 1-15,-6-1 5 0,5 4 2 16,-5-5 3-16,6 5 0 0,0-1-2 15,0 1 0-15,6 0-3 0,0-1-1 16,2 1-1-16,-2-4 1 0,0 4-1 16,7 0-1-16,-7 0 0 0,8 3-1 0,-1-3 1 15,-1 2 0-15,2-2 3 0,-2 4 1 16,2-1 3-16,5-3 4 0,-6-1-1 16,6 5 2-16,-5-5-2 0,-2-3 0 15,8 4-1-15,-8-5-2 0,2 2 1 16,-1 2 0-16,-1-2-4 0,2-4-16 15,6 1-25-15,-2-1-34 0,2 0-41 16,0-1-44-16,6-3-46 0,0-1-55 0,0 1-95 16,0-4-30-16,0 0 5 0,0 0 24 15,0-4 40-15</inkml:trace>
  <inkml:trace contextRef="#ctx0" brushRef="#br0" timeOffset="129831.4503">19782 10693 79 0,'7'0'189'0,"-1"0"1"15,0 0-57-15,2 0-39 0,-8 4-21 0,6 0-9 16,-6 3-6-16,0 0-1 0,0 1 0 15,0-1-1-15,-6 4 1 0,6 4-2 16,-8-1-2-16,2 1-5 0,6 0-5 16,-6-1-4-16,-1 1-5 0,7-5-3 15,0 5 3-15,0-4 5 0,0 4 2 16,0-4 3-16,0 0 5 0,7 1 6 16,-1-5 9-16,0 0 11 0,8 4 8 0,-2-7 7 15,8 3 4-15,-1-3-7 0,8-4-13 16,-1 3-18-16,6-6-21 0,1 3-50 15,7-4-99-15,-2 0-134 0,7-3-105 16,-5 3-58-16,-1-3-26 0,-6 0 19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7F954-6100-41FA-86E8-57C0EA0DC8E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8644E-28B0-4791-AA5E-3477EBFED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85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8644E-28B0-4791-AA5E-3477EBFED6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4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21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48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15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04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3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19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22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32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01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59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20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65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37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798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43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90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27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85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34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7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81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B33A-6EE0-4115-9245-37190103051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0D9A-C044-4F38-8B22-5C381FD4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4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B33A-6EE0-4115-9245-37190103051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0D9A-C044-4F38-8B22-5C381FD4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5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B33A-6EE0-4115-9245-37190103051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0D9A-C044-4F38-8B22-5C381FD4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3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B33A-6EE0-4115-9245-37190103051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0D9A-C044-4F38-8B22-5C381FD4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7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B33A-6EE0-4115-9245-37190103051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0D9A-C044-4F38-8B22-5C381FD4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3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B33A-6EE0-4115-9245-37190103051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0D9A-C044-4F38-8B22-5C381FD4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8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B33A-6EE0-4115-9245-37190103051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0D9A-C044-4F38-8B22-5C381FD4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B33A-6EE0-4115-9245-37190103051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0D9A-C044-4F38-8B22-5C381FD4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7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B33A-6EE0-4115-9245-37190103051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0D9A-C044-4F38-8B22-5C381FD4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0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B33A-6EE0-4115-9245-37190103051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0D9A-C044-4F38-8B22-5C381FD4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B33A-6EE0-4115-9245-37190103051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0D9A-C044-4F38-8B22-5C381FD4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9B33A-6EE0-4115-9245-371901030515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30D9A-C044-4F38-8B22-5C381FD4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6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1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.png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054786" y="1949632"/>
            <a:ext cx="8242300" cy="3171381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270" rIns="0" bIns="0" rtlCol="0">
            <a:spAutoFit/>
          </a:bodyPr>
          <a:lstStyle/>
          <a:p>
            <a:pPr marR="62230" algn="ctr">
              <a:lnSpc>
                <a:spcPct val="100000"/>
              </a:lnSpc>
              <a:spcBef>
                <a:spcPts val="10"/>
              </a:spcBef>
            </a:pPr>
            <a:r>
              <a:rPr sz="2400" b="1" u="heavy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LECTURE</a:t>
            </a:r>
            <a:r>
              <a:rPr sz="2400" b="1" u="heavy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 </a:t>
            </a:r>
            <a:r>
              <a:rPr sz="2400" b="1" u="heavy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-</a:t>
            </a:r>
            <a:r>
              <a:rPr lang="en-US" sz="2400" b="1" u="heavy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9(a)</a:t>
            </a:r>
            <a:endParaRPr sz="24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473709" marR="538480" algn="ctr">
              <a:lnSpc>
                <a:spcPct val="100000"/>
              </a:lnSpc>
            </a:pPr>
            <a:r>
              <a:rPr lang="en-US" sz="2800" b="1" spc="-5" dirty="0">
                <a:solidFill>
                  <a:srgbClr val="FFFFFF"/>
                </a:solidFill>
                <a:latin typeface="Gill Sans MT"/>
                <a:cs typeface="Gill Sans MT"/>
              </a:rPr>
              <a:t>Logistic Regression</a:t>
            </a:r>
            <a:endParaRPr sz="2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R="64769" algn="ctr">
              <a:lnSpc>
                <a:spcPct val="100000"/>
              </a:lnSpc>
            </a:pPr>
            <a:r>
              <a:rPr lang="en-US" sz="2400" b="1" i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Course Instructor</a:t>
            </a:r>
            <a:endParaRPr sz="2400" dirty="0">
              <a:latin typeface="Gill Sans MT"/>
              <a:cs typeface="Gill Sans MT"/>
            </a:endParaRPr>
          </a:p>
          <a:p>
            <a:pPr marR="61594" algn="ctr">
              <a:lnSpc>
                <a:spcPct val="100000"/>
              </a:lnSpc>
              <a:spcBef>
                <a:spcPts val="15"/>
              </a:spcBef>
            </a:pPr>
            <a:r>
              <a:rPr lang="en-US" sz="2000" i="1" spc="-20" dirty="0">
                <a:solidFill>
                  <a:srgbClr val="FFFFFF"/>
                </a:solidFill>
                <a:latin typeface="Gill Sans MT"/>
                <a:cs typeface="Gill Sans MT"/>
              </a:rPr>
              <a:t>Engr. Naina Said</a:t>
            </a:r>
          </a:p>
          <a:p>
            <a:pPr marR="61594" algn="ctr"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430437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kern="0" spc="-5" dirty="0"/>
              <a:t>Logistic Regression Requirements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838200" y="1514346"/>
            <a:ext cx="10515600" cy="54950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509905" indent="-421640">
              <a:lnSpc>
                <a:spcPct val="100000"/>
              </a:lnSpc>
              <a:spcBef>
                <a:spcPts val="685"/>
              </a:spcBef>
              <a:buFont typeface="MS Gothic"/>
              <a:buChar char="◉"/>
              <a:tabLst>
                <a:tab pos="510540" algn="l"/>
              </a:tabLst>
            </a:pPr>
            <a:endParaRPr sz="3000" dirty="0">
              <a:latin typeface="Cambria Math"/>
              <a:cs typeface="Cambria Math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838200" y="1514346"/>
            <a:ext cx="10515600" cy="3963264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484505" indent="-421640">
              <a:lnSpc>
                <a:spcPct val="100000"/>
              </a:lnSpc>
              <a:spcBef>
                <a:spcPts val="685"/>
              </a:spcBef>
              <a:buFont typeface="MS Gothic"/>
              <a:buChar char="◉"/>
              <a:tabLst>
                <a:tab pos="485140" algn="l"/>
              </a:tabLst>
            </a:pPr>
            <a:r>
              <a:rPr sz="2800" spc="-10" dirty="0">
                <a:solidFill>
                  <a:srgbClr val="222222"/>
                </a:solidFill>
                <a:latin typeface="Calibri"/>
                <a:cs typeface="Calibri"/>
              </a:rPr>
              <a:t>Logistic </a:t>
            </a:r>
            <a:r>
              <a:rPr sz="2800" spc="-15" dirty="0">
                <a:solidFill>
                  <a:srgbClr val="222222"/>
                </a:solidFill>
                <a:latin typeface="Calibri"/>
                <a:cs typeface="Calibri"/>
              </a:rPr>
              <a:t>Regression</a:t>
            </a:r>
            <a:r>
              <a:rPr sz="2800" spc="-11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22222"/>
                </a:solidFill>
                <a:latin typeface="Calibri"/>
                <a:cs typeface="Calibri"/>
              </a:rPr>
              <a:t>Model</a:t>
            </a:r>
            <a:endParaRPr sz="2800" dirty="0">
              <a:latin typeface="Calibri"/>
              <a:cs typeface="Calibri"/>
            </a:endParaRPr>
          </a:p>
          <a:p>
            <a:pPr marL="592455" lvl="1">
              <a:lnSpc>
                <a:spcPct val="100000"/>
              </a:lnSpc>
              <a:spcBef>
                <a:spcPts val="440"/>
              </a:spcBef>
              <a:tabLst>
                <a:tab pos="972819" algn="l"/>
                <a:tab pos="974090" algn="l"/>
                <a:tab pos="1885314" algn="l"/>
                <a:tab pos="2226310" algn="l"/>
              </a:tabLst>
            </a:pPr>
            <a:r>
              <a:rPr lang="en-US" sz="2100" dirty="0">
                <a:solidFill>
                  <a:srgbClr val="222222"/>
                </a:solidFill>
                <a:latin typeface="Cambria Math"/>
                <a:cs typeface="Cambria Math"/>
              </a:rPr>
              <a:t> 						</a:t>
            </a:r>
            <a:r>
              <a:rPr sz="2800" b="1" dirty="0">
                <a:solidFill>
                  <a:srgbClr val="222222"/>
                </a:solidFill>
                <a:latin typeface="Cambria Math"/>
                <a:cs typeface="Cambria Math"/>
              </a:rPr>
              <a:t>0</a:t>
            </a:r>
            <a:r>
              <a:rPr sz="2800" b="1" spc="360" dirty="0">
                <a:solidFill>
                  <a:srgbClr val="222222"/>
                </a:solidFill>
                <a:latin typeface="Cambria Math"/>
                <a:cs typeface="Cambria Math"/>
              </a:rPr>
              <a:t> </a:t>
            </a:r>
            <a:r>
              <a:rPr sz="2800" b="1" dirty="0">
                <a:solidFill>
                  <a:srgbClr val="222222"/>
                </a:solidFill>
                <a:latin typeface="Cambria Math"/>
                <a:cs typeface="Cambria Math"/>
              </a:rPr>
              <a:t>≤</a:t>
            </a:r>
            <a:r>
              <a:rPr sz="2800" b="1" spc="365" dirty="0">
                <a:solidFill>
                  <a:srgbClr val="222222"/>
                </a:solidFill>
                <a:latin typeface="Cambria Math"/>
                <a:cs typeface="Cambria Math"/>
              </a:rPr>
              <a:t> </a:t>
            </a:r>
            <a:r>
              <a:rPr lang="en-US" sz="2800" b="1" spc="330" dirty="0">
                <a:solidFill>
                  <a:srgbClr val="222222"/>
                </a:solidFill>
                <a:latin typeface="Cambria Math"/>
                <a:cs typeface="Cambria Math"/>
              </a:rPr>
              <a:t>y</a:t>
            </a:r>
            <a:r>
              <a:rPr sz="2800" b="1" dirty="0">
                <a:solidFill>
                  <a:srgbClr val="222222"/>
                </a:solidFill>
                <a:latin typeface="Cambria Math"/>
                <a:cs typeface="Cambria Math"/>
              </a:rPr>
              <a:t>≤</a:t>
            </a:r>
            <a:r>
              <a:rPr sz="2800" b="1" spc="160" dirty="0">
                <a:solidFill>
                  <a:srgbClr val="222222"/>
                </a:solidFill>
                <a:latin typeface="Cambria Math"/>
                <a:cs typeface="Cambria Math"/>
              </a:rPr>
              <a:t> </a:t>
            </a:r>
            <a:r>
              <a:rPr sz="2800" b="1" dirty="0">
                <a:solidFill>
                  <a:srgbClr val="222222"/>
                </a:solidFill>
                <a:latin typeface="Cambria Math"/>
                <a:cs typeface="Cambria Math"/>
              </a:rPr>
              <a:t>1</a:t>
            </a:r>
            <a:endParaRPr sz="2800" b="1" dirty="0">
              <a:latin typeface="Cambria Math"/>
              <a:cs typeface="Cambria Math"/>
            </a:endParaRPr>
          </a:p>
          <a:p>
            <a:pPr marL="484505" lvl="1">
              <a:lnSpc>
                <a:spcPts val="3329"/>
              </a:lnSpc>
              <a:spcBef>
                <a:spcPts val="20"/>
              </a:spcBef>
              <a:buClr>
                <a:srgbClr val="222222"/>
              </a:buClr>
            </a:pPr>
            <a:r>
              <a:rPr lang="en-US" sz="2800" spc="-10" dirty="0">
                <a:solidFill>
                  <a:srgbClr val="222222"/>
                </a:solidFill>
                <a:latin typeface="Calibri"/>
                <a:cs typeface="Calibri"/>
              </a:rPr>
              <a:t>Where y is the probability that an instance belongs to a particular class.</a:t>
            </a:r>
            <a:endParaRPr sz="2800" spc="-10" dirty="0">
              <a:solidFill>
                <a:srgbClr val="222222"/>
              </a:solidFill>
              <a:latin typeface="Calibri"/>
              <a:cs typeface="Calibri"/>
            </a:endParaRPr>
          </a:p>
          <a:p>
            <a:pPr marL="484505" indent="-421640">
              <a:lnSpc>
                <a:spcPts val="3329"/>
              </a:lnSpc>
              <a:buFont typeface="MS Gothic"/>
              <a:buChar char="◉"/>
              <a:tabLst>
                <a:tab pos="485140" algn="l"/>
              </a:tabLst>
            </a:pPr>
            <a:r>
              <a:rPr sz="2800" spc="-10" dirty="0">
                <a:solidFill>
                  <a:srgbClr val="222222"/>
                </a:solidFill>
                <a:latin typeface="Calibri"/>
                <a:cs typeface="Calibri"/>
              </a:rPr>
              <a:t>Searching for </a:t>
            </a:r>
            <a:r>
              <a:rPr sz="2800" dirty="0">
                <a:solidFill>
                  <a:srgbClr val="222222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222222"/>
                </a:solidFill>
                <a:latin typeface="Calibri"/>
                <a:cs typeface="Calibri"/>
              </a:rPr>
              <a:t>function</a:t>
            </a:r>
            <a:r>
              <a:rPr lang="en-US" sz="2800" spc="-10" dirty="0">
                <a:solidFill>
                  <a:srgbClr val="222222"/>
                </a:solidFill>
                <a:latin typeface="Calibri"/>
                <a:cs typeface="Calibri"/>
              </a:rPr>
              <a:t> which</a:t>
            </a:r>
          </a:p>
          <a:p>
            <a:pPr marL="941705" lvl="1" indent="-421640">
              <a:lnSpc>
                <a:spcPts val="3329"/>
              </a:lnSpc>
              <a:buFont typeface="MS Gothic"/>
              <a:buChar char="◉"/>
              <a:tabLst>
                <a:tab pos="485140" algn="l"/>
              </a:tabLst>
            </a:pPr>
            <a:r>
              <a:rPr lang="en-US" sz="2800" spc="-10" dirty="0">
                <a:solidFill>
                  <a:srgbClr val="222222"/>
                </a:solidFill>
                <a:latin typeface="Calibri"/>
                <a:cs typeface="Calibri"/>
              </a:rPr>
              <a:t>Must always be positive (since p</a:t>
            </a:r>
            <a:r>
              <a:rPr lang="en-US" sz="2800" u="sng" spc="-10" dirty="0">
                <a:solidFill>
                  <a:srgbClr val="222222"/>
                </a:solidFill>
                <a:latin typeface="Calibri"/>
                <a:cs typeface="Calibri"/>
              </a:rPr>
              <a:t>&gt;0)</a:t>
            </a:r>
          </a:p>
          <a:p>
            <a:pPr marL="941705" lvl="1" indent="-421640">
              <a:lnSpc>
                <a:spcPts val="3329"/>
              </a:lnSpc>
              <a:buFont typeface="MS Gothic"/>
              <a:buChar char="◉"/>
              <a:tabLst>
                <a:tab pos="485140" algn="l"/>
              </a:tabLst>
            </a:pPr>
            <a:r>
              <a:rPr lang="en-US" sz="2800" spc="-10" dirty="0">
                <a:solidFill>
                  <a:srgbClr val="222222"/>
                </a:solidFill>
                <a:latin typeface="Calibri"/>
                <a:cs typeface="Calibri"/>
              </a:rPr>
              <a:t>It must be less than 1 (since p&lt;1)</a:t>
            </a:r>
          </a:p>
          <a:p>
            <a:pPr marL="941705" lvl="1" indent="-421640">
              <a:lnSpc>
                <a:spcPts val="3329"/>
              </a:lnSpc>
              <a:buFont typeface="MS Gothic"/>
              <a:buChar char="◉"/>
              <a:tabLst>
                <a:tab pos="485140" algn="l"/>
              </a:tabLst>
            </a:pPr>
            <a:endParaRPr lang="en-US" sz="2800" spc="-10" dirty="0">
              <a:solidFill>
                <a:srgbClr val="222222"/>
              </a:solidFill>
              <a:latin typeface="Calibri"/>
              <a:cs typeface="Calibri"/>
            </a:endParaRPr>
          </a:p>
          <a:p>
            <a:pPr marL="484505" indent="-421640">
              <a:lnSpc>
                <a:spcPts val="3329"/>
              </a:lnSpc>
              <a:buFont typeface="MS Gothic"/>
              <a:buChar char="◉"/>
              <a:tabLst>
                <a:tab pos="485140" algn="l"/>
              </a:tabLst>
            </a:pP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7841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kern="0" spc="-5" dirty="0"/>
              <a:t>Logistic Regression Representation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838200" y="1514346"/>
            <a:ext cx="10515600" cy="54950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509905" indent="-421640">
              <a:lnSpc>
                <a:spcPct val="100000"/>
              </a:lnSpc>
              <a:spcBef>
                <a:spcPts val="685"/>
              </a:spcBef>
              <a:buFont typeface="MS Gothic"/>
              <a:buChar char="◉"/>
              <a:tabLst>
                <a:tab pos="510540" algn="l"/>
              </a:tabLst>
            </a:pPr>
            <a:endParaRPr sz="3000" dirty="0">
              <a:latin typeface="Cambria Math"/>
              <a:cs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"/>
              <p:cNvSpPr txBox="1"/>
              <p:nvPr/>
            </p:nvSpPr>
            <p:spPr>
              <a:xfrm>
                <a:off x="838200" y="1514346"/>
                <a:ext cx="10915996" cy="5494581"/>
              </a:xfrm>
              <a:prstGeom prst="rect">
                <a:avLst/>
              </a:prstGeom>
            </p:spPr>
            <p:txBody>
              <a:bodyPr vert="horz" wrap="square" lIns="0" tIns="86995" rIns="0" bIns="0" rtlCol="0">
                <a:spAutoFit/>
              </a:bodyPr>
              <a:lstStyle/>
              <a:p>
                <a:pPr marL="484505" indent="-421640">
                  <a:lnSpc>
                    <a:spcPct val="100000"/>
                  </a:lnSpc>
                  <a:spcBef>
                    <a:spcPts val="685"/>
                  </a:spcBef>
                  <a:buFont typeface="MS Gothic"/>
                  <a:buChar char="◉"/>
                  <a:tabLst>
                    <a:tab pos="485140" algn="l"/>
                  </a:tabLst>
                </a:pPr>
                <a:r>
                  <a:rPr lang="en-US" sz="2800" b="1" dirty="0">
                    <a:cs typeface="Calibri"/>
                  </a:rPr>
                  <a:t>Step 1 </a:t>
                </a:r>
                <a:r>
                  <a:rPr lang="en-US" sz="2800" dirty="0">
                    <a:cs typeface="Calibri"/>
                  </a:rPr>
                  <a:t>: find a function which always has positive values:</a:t>
                </a:r>
              </a:p>
              <a:p>
                <a:pPr marL="484505" indent="-421640">
                  <a:lnSpc>
                    <a:spcPct val="100000"/>
                  </a:lnSpc>
                  <a:spcBef>
                    <a:spcPts val="685"/>
                  </a:spcBef>
                  <a:buFont typeface="MS Gothic"/>
                  <a:buChar char="◉"/>
                  <a:tabLst>
                    <a:tab pos="485140" algn="l"/>
                  </a:tabLst>
                </a:pPr>
                <a:endParaRPr lang="en-US" sz="2800" dirty="0">
                  <a:cs typeface="Calibri"/>
                </a:endParaRPr>
              </a:p>
              <a:p>
                <a:pPr marL="62865">
                  <a:lnSpc>
                    <a:spcPct val="100000"/>
                  </a:lnSpc>
                  <a:spcBef>
                    <a:spcPts val="685"/>
                  </a:spcBef>
                  <a:tabLst>
                    <a:tab pos="485140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𝐞𝐱𝐩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800" b="1"/>
                            <m:t> </m:t>
                          </m:r>
                          <m:r>
                            <m:rPr>
                              <m:nor/>
                            </m:rPr>
                            <a:rPr lang="en-US" sz="2800" b="1"/>
                            <m:t>x</m:t>
                          </m:r>
                          <m:r>
                            <m:rPr>
                              <m:nor/>
                            </m:rPr>
                            <a:rPr lang="en-US" sz="2800" b="1"/>
                            <m:t> </m:t>
                          </m:r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800" b="1"/>
                            <m:t> </m:t>
                          </m:r>
                          <m:r>
                            <m:rPr>
                              <m:nor/>
                            </m:rPr>
                            <a:rPr lang="en-US" sz="2800" b="1"/>
                            <m:t>x</m:t>
                          </m:r>
                          <m:r>
                            <m:rPr>
                              <m:nor/>
                            </m:rPr>
                            <a:rPr lang="en-US" sz="2800" b="1"/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1" dirty="0">
                  <a:cs typeface="Calibri"/>
                </a:endParaRPr>
              </a:p>
              <a:p>
                <a:pPr marL="484505" indent="-421640">
                  <a:lnSpc>
                    <a:spcPct val="100000"/>
                  </a:lnSpc>
                  <a:spcBef>
                    <a:spcPts val="685"/>
                  </a:spcBef>
                  <a:buFont typeface="MS Gothic"/>
                  <a:buChar char="◉"/>
                  <a:tabLst>
                    <a:tab pos="485140" algn="l"/>
                  </a:tabLst>
                </a:pPr>
                <a:endParaRPr lang="en-US" sz="2800" b="1" dirty="0">
                  <a:cs typeface="Calibri"/>
                </a:endParaRPr>
              </a:p>
              <a:p>
                <a:pPr marL="484505" indent="-421640">
                  <a:lnSpc>
                    <a:spcPct val="100000"/>
                  </a:lnSpc>
                  <a:spcBef>
                    <a:spcPts val="685"/>
                  </a:spcBef>
                  <a:buFont typeface="MS Gothic"/>
                  <a:buChar char="◉"/>
                  <a:tabLst>
                    <a:tab pos="485140" algn="l"/>
                  </a:tabLst>
                </a:pPr>
                <a:r>
                  <a:rPr lang="en-US" sz="2800" b="1" dirty="0">
                    <a:cs typeface="Calibri"/>
                  </a:rPr>
                  <a:t>Step 2</a:t>
                </a:r>
                <a:r>
                  <a:rPr lang="en-US" sz="2800" dirty="0">
                    <a:cs typeface="Calibri"/>
                  </a:rPr>
                  <a:t>: find a function which is less than 1:</a:t>
                </a:r>
              </a:p>
              <a:p>
                <a:pPr marL="484505" indent="-421640">
                  <a:lnSpc>
                    <a:spcPct val="100000"/>
                  </a:lnSpc>
                  <a:spcBef>
                    <a:spcPts val="685"/>
                  </a:spcBef>
                  <a:buFont typeface="MS Gothic"/>
                  <a:buChar char="◉"/>
                  <a:tabLst>
                    <a:tab pos="485140" algn="l"/>
                  </a:tabLst>
                </a:pPr>
                <a:endParaRPr lang="en-US" sz="2800" dirty="0" smtClean="0">
                  <a:cs typeface="Calibri"/>
                </a:endParaRPr>
              </a:p>
              <a:p>
                <a:pPr marL="520065" lvl="1" algn="ctr">
                  <a:spcBef>
                    <a:spcPts val="685"/>
                  </a:spcBef>
                  <a:tabLst>
                    <a:tab pos="485140" algn="l"/>
                  </a:tabLst>
                </a:pP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𝐞𝐱𝐩</m:t>
                        </m:r>
                        <m:d>
                          <m:d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US" sz="32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𝑶𝑹</m:t>
                    </m:r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𝐞𝐱𝐩</m:t>
                        </m:r>
                        <m:d>
                          <m:d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en-US" sz="2800" b="1" dirty="0">
                  <a:cs typeface="Calibri"/>
                </a:endParaRPr>
              </a:p>
              <a:p>
                <a:pPr marL="62865">
                  <a:lnSpc>
                    <a:spcPct val="100000"/>
                  </a:lnSpc>
                  <a:spcBef>
                    <a:spcPts val="685"/>
                  </a:spcBef>
                  <a:tabLst>
                    <a:tab pos="485140" algn="l"/>
                  </a:tabLst>
                </a:pPr>
                <a:endParaRPr lang="en-US" sz="2800" dirty="0">
                  <a:cs typeface="Calibri"/>
                </a:endParaRPr>
              </a:p>
              <a:p>
                <a:pPr marL="520065" indent="-457200">
                  <a:lnSpc>
                    <a:spcPct val="100000"/>
                  </a:lnSpc>
                  <a:spcBef>
                    <a:spcPts val="685"/>
                  </a:spcBef>
                  <a:buFont typeface="Arial" panose="020B0604020202020204" pitchFamily="34" charset="0"/>
                  <a:buChar char="•"/>
                  <a:tabLst>
                    <a:tab pos="485140" algn="l"/>
                  </a:tabLst>
                </a:pPr>
                <a:endParaRPr lang="en-US" sz="2800" dirty="0">
                  <a:cs typeface="Calibri"/>
                </a:endParaRPr>
              </a:p>
              <a:p>
                <a:pPr marL="484505" indent="-421640">
                  <a:lnSpc>
                    <a:spcPct val="100000"/>
                  </a:lnSpc>
                  <a:spcBef>
                    <a:spcPts val="685"/>
                  </a:spcBef>
                  <a:buFont typeface="MS Gothic"/>
                  <a:buChar char="◉"/>
                  <a:tabLst>
                    <a:tab pos="485140" algn="l"/>
                  </a:tabLst>
                </a:pPr>
                <a:endParaRPr sz="2800" dirty="0">
                  <a:cs typeface="Calibri"/>
                </a:endParaRPr>
              </a:p>
            </p:txBody>
          </p:sp>
        </mc:Choice>
        <mc:Fallback xmlns="">
          <p:sp>
            <p:nvSpPr>
              <p:cNvPr id="7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14346"/>
                <a:ext cx="10915996" cy="5494581"/>
              </a:xfrm>
              <a:prstGeom prst="rect">
                <a:avLst/>
              </a:prstGeom>
              <a:blipFill>
                <a:blip r:embed="rId4"/>
                <a:stretch>
                  <a:fillRect l="-1117" t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9532748" y="4632058"/>
            <a:ext cx="2824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This is our equation of logistic regression! Also called the sigmoid function.</a:t>
            </a:r>
          </a:p>
        </p:txBody>
      </p:sp>
    </p:spTree>
    <p:extLst>
      <p:ext uri="{BB962C8B-B14F-4D97-AF65-F5344CB8AC3E}">
        <p14:creationId xmlns:p14="http://schemas.microsoft.com/office/powerpoint/2010/main" val="29719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kern="0" spc="-5" dirty="0"/>
              <a:t>Fitting a Sigmoid function to Data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838200" y="1514346"/>
            <a:ext cx="10515600" cy="54950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509905" indent="-421640">
              <a:lnSpc>
                <a:spcPct val="100000"/>
              </a:lnSpc>
              <a:spcBef>
                <a:spcPts val="685"/>
              </a:spcBef>
              <a:buFont typeface="MS Gothic"/>
              <a:buChar char="◉"/>
              <a:tabLst>
                <a:tab pos="510540" algn="l"/>
              </a:tabLst>
            </a:pPr>
            <a:endParaRPr sz="3000" dirty="0">
              <a:latin typeface="Cambria Math"/>
              <a:cs typeface="Cambria Math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2604" y="2510444"/>
            <a:ext cx="29911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curve tells you the probability that whether a tumor is malignant based on its size.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843" y="2256219"/>
            <a:ext cx="4472247" cy="36226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74317" y="1514346"/>
            <a:ext cx="4272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Instead of fitting a line to the data, logistic regression fits a “S” shaped logistic function.</a:t>
            </a:r>
          </a:p>
        </p:txBody>
      </p:sp>
    </p:spTree>
    <p:extLst>
      <p:ext uri="{BB962C8B-B14F-4D97-AF65-F5344CB8AC3E}">
        <p14:creationId xmlns:p14="http://schemas.microsoft.com/office/powerpoint/2010/main" val="5285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kern="0" spc="-5" dirty="0"/>
              <a:t>Making Prediction with the fitted function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838200" y="1514346"/>
            <a:ext cx="10515600" cy="54950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509905" indent="-421640">
              <a:lnSpc>
                <a:spcPct val="100000"/>
              </a:lnSpc>
              <a:spcBef>
                <a:spcPts val="685"/>
              </a:spcBef>
              <a:buFont typeface="MS Gothic"/>
              <a:buChar char="◉"/>
              <a:tabLst>
                <a:tab pos="510540" algn="l"/>
              </a:tabLst>
            </a:pPr>
            <a:endParaRPr sz="3000" dirty="0">
              <a:latin typeface="Cambria Math"/>
              <a:cs typeface="Cambria Math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347" y="2256219"/>
            <a:ext cx="7475305" cy="358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5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kern="0" spc="-5" dirty="0"/>
              <a:t>Probability and Odds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838200" y="1514346"/>
            <a:ext cx="10515600" cy="54950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509905" indent="-421640">
              <a:lnSpc>
                <a:spcPct val="100000"/>
              </a:lnSpc>
              <a:spcBef>
                <a:spcPts val="685"/>
              </a:spcBef>
              <a:buFont typeface="MS Gothic"/>
              <a:buChar char="◉"/>
              <a:tabLst>
                <a:tab pos="510540" algn="l"/>
              </a:tabLst>
            </a:pPr>
            <a:endParaRPr sz="3000" dirty="0">
              <a:latin typeface="Cambria Math"/>
              <a:cs typeface="Cambria Math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838200" y="1536907"/>
            <a:ext cx="10515600" cy="282128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/>
              <a:t>Chance can be expressed either as a probability or as odds.</a:t>
            </a:r>
          </a:p>
          <a:p>
            <a:pPr marL="890905" lvl="1" indent="-421640" algn="just"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/>
              <a:t>The probability that an event will occur is the fraction of times you expect to see that event in many trials. Probabilities always range between 0 and 1.</a:t>
            </a:r>
          </a:p>
          <a:p>
            <a:pPr marL="890905" lvl="1" indent="-421640" algn="just"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/>
              <a:t>The odds are defined as the probability that the event will occur divided by the probability that the event will not occur.</a:t>
            </a:r>
            <a:endParaRPr sz="280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396600" y="4537800"/>
              <a:ext cx="5707440" cy="1910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9760" y="4528080"/>
                <a:ext cx="5720760" cy="192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511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kern="0" spc="-5" dirty="0"/>
              <a:t>Probability and Odds (2)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838200" y="1514346"/>
            <a:ext cx="10515600" cy="54950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509905" indent="-421640">
              <a:lnSpc>
                <a:spcPct val="100000"/>
              </a:lnSpc>
              <a:spcBef>
                <a:spcPts val="685"/>
              </a:spcBef>
              <a:buFont typeface="MS Gothic"/>
              <a:buChar char="◉"/>
              <a:tabLst>
                <a:tab pos="510540" algn="l"/>
              </a:tabLst>
            </a:pPr>
            <a:endParaRPr sz="3000" dirty="0">
              <a:latin typeface="Cambria Math"/>
              <a:cs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327420" y="1859283"/>
                <a:ext cx="5443541" cy="793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𝑷𝒓𝒐𝒃𝒂𝒃𝒊𝒍𝒊𝒕𝒚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𝐅𝐚𝐯𝐨𝐮𝐫𝐚𝐛𝐥𝐞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𝐎𝐮𝐭𝐜𝐨𝐦𝐞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𝑶𝒖𝒕𝒄𝒐𝒎𝒆𝒔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420" y="1859283"/>
                <a:ext cx="5443541" cy="793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3"/>
          <p:cNvSpPr txBox="1"/>
          <p:nvPr/>
        </p:nvSpPr>
        <p:spPr>
          <a:xfrm>
            <a:off x="744583" y="3095263"/>
            <a:ext cx="10515600" cy="2975173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>
                <a:latin typeface="Calibri"/>
                <a:cs typeface="Calibri"/>
              </a:rPr>
              <a:t>The probability of getting a 3 on a dice is 1/6 = 0.167.</a:t>
            </a:r>
          </a:p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>
                <a:latin typeface="Calibri"/>
                <a:cs typeface="Calibri"/>
              </a:rPr>
              <a:t>The odds are 1:5</a:t>
            </a:r>
          </a:p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>
                <a:latin typeface="Calibri"/>
                <a:cs typeface="Calibri"/>
              </a:rPr>
              <a:t>If you are given probability of a event, you can find the odds by using the following formula</a:t>
            </a:r>
          </a:p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endParaRPr lang="en-US" sz="2800" dirty="0">
              <a:latin typeface="Calibri"/>
              <a:cs typeface="Calibri"/>
            </a:endParaRPr>
          </a:p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endParaRPr sz="280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400963" y="5341573"/>
                <a:ext cx="8420895" cy="861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𝑶𝒅𝒅𝒔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𝐏𝐫𝐨𝐛𝐚𝐛𝐢𝐥𝐢𝐭𝐲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𝐨𝐟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𝐟𝐚𝐯𝐨𝐮𝐫𝐚𝐛𝐥𝐞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𝐨𝐮𝐭𝐜𝐨𝐦𝐞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𝑷𝒓𝒐𝒃𝒂𝒃𝒊𝒍𝒊𝒕𝒚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𝒖𝒏𝒇𝒂𝒗𝒐𝒖𝒓𝒂𝒃𝒍𝒆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𝒐𝒖𝒕𝒄𝒐𝒎𝒆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963" y="5341573"/>
                <a:ext cx="8420895" cy="8613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1684080" y="1541520"/>
              <a:ext cx="9066960" cy="3482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78680" y="1535040"/>
                <a:ext cx="9080640" cy="349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530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kern="0" spc="-5" dirty="0"/>
              <a:t>Probability and Odds (2)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838200" y="1514346"/>
            <a:ext cx="10515600" cy="54950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509905" indent="-421640">
              <a:lnSpc>
                <a:spcPct val="100000"/>
              </a:lnSpc>
              <a:spcBef>
                <a:spcPts val="685"/>
              </a:spcBef>
              <a:buFont typeface="MS Gothic"/>
              <a:buChar char="◉"/>
              <a:tabLst>
                <a:tab pos="510540" algn="l"/>
              </a:tabLst>
            </a:pPr>
            <a:endParaRPr sz="3000" dirty="0">
              <a:latin typeface="Cambria Math"/>
              <a:cs typeface="Cambria Math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838200" y="1514346"/>
            <a:ext cx="10515600" cy="6730048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33705" indent="-421640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>
                <a:latin typeface="Calibri"/>
                <a:cs typeface="Calibri"/>
              </a:rPr>
              <a:t>Logistic Regression seeks </a:t>
            </a:r>
            <a:r>
              <a:rPr lang="en-US" sz="2800" dirty="0" smtClean="0">
                <a:latin typeface="Calibri"/>
                <a:cs typeface="Calibri"/>
              </a:rPr>
              <a:t>to</a:t>
            </a:r>
            <a:endParaRPr lang="en-US" sz="2800" dirty="0">
              <a:latin typeface="Calibri"/>
              <a:cs typeface="Calibri"/>
            </a:endParaRPr>
          </a:p>
          <a:p>
            <a:pPr marL="433705" indent="-421640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>
                <a:latin typeface="Calibri"/>
                <a:cs typeface="Calibri"/>
              </a:rPr>
              <a:t>Model the probability of an event occurring depending on the values of the independent variables, which can be categorical or numerical.</a:t>
            </a:r>
          </a:p>
          <a:p>
            <a:pPr marL="433705" indent="-421640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>
                <a:latin typeface="Calibri"/>
                <a:cs typeface="Calibri"/>
              </a:rPr>
              <a:t>Estimates the probability that an event occurs for a randomly selected observations versus the probability that the event does not occur.</a:t>
            </a:r>
          </a:p>
          <a:p>
            <a:pPr marL="433705" indent="-421640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>
                <a:latin typeface="Calibri"/>
                <a:cs typeface="Calibri"/>
              </a:rPr>
              <a:t>Classify observations by estimating the probability that an observation is in a particular category. (Such as email is spam or not spam)</a:t>
            </a:r>
          </a:p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endParaRPr lang="en-US" sz="2800" dirty="0">
              <a:latin typeface="Calibri"/>
              <a:cs typeface="Calibri"/>
            </a:endParaRPr>
          </a:p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endParaRPr lang="en-US" sz="2800" dirty="0">
              <a:latin typeface="Calibri"/>
              <a:cs typeface="Calibri"/>
            </a:endParaRPr>
          </a:p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endParaRPr lang="en-US" sz="2800" dirty="0">
              <a:latin typeface="Calibri"/>
              <a:cs typeface="Calibri"/>
            </a:endParaRPr>
          </a:p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endParaRPr lang="en-US" sz="2800" dirty="0">
              <a:latin typeface="Calibri"/>
              <a:cs typeface="Calibri"/>
            </a:endParaRPr>
          </a:p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287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kern="0" spc="-5" dirty="0"/>
              <a:t>Simplifying Logistic Regression Equation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838200" y="1514346"/>
            <a:ext cx="10515600" cy="54950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509905" indent="-421640">
              <a:lnSpc>
                <a:spcPct val="100000"/>
              </a:lnSpc>
              <a:spcBef>
                <a:spcPts val="685"/>
              </a:spcBef>
              <a:buFont typeface="MS Gothic"/>
              <a:buChar char="◉"/>
              <a:tabLst>
                <a:tab pos="510540" algn="l"/>
              </a:tabLst>
            </a:pPr>
            <a:endParaRPr sz="3000" dirty="0">
              <a:latin typeface="Cambria Math"/>
              <a:cs typeface="Cambria Math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744583" y="1514346"/>
            <a:ext cx="10515600" cy="3990836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>
                <a:latin typeface="Calibri"/>
                <a:cs typeface="Calibri"/>
              </a:rPr>
              <a:t>Recall our logistic regression equation</a:t>
            </a:r>
          </a:p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endParaRPr lang="en-US" sz="2800" dirty="0">
              <a:latin typeface="Calibri"/>
              <a:cs typeface="Calibri"/>
            </a:endParaRPr>
          </a:p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endParaRPr lang="en-US" sz="2800" dirty="0">
              <a:latin typeface="Calibri"/>
              <a:cs typeface="Calibri"/>
            </a:endParaRPr>
          </a:p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endParaRPr lang="en-US" sz="2800" dirty="0">
              <a:latin typeface="Calibri"/>
              <a:cs typeface="Calibri"/>
            </a:endParaRPr>
          </a:p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>
                <a:latin typeface="Calibri"/>
                <a:cs typeface="Calibri"/>
              </a:rPr>
              <a:t>This seems a bit complex. We want to have this in terms of linear combination of our input variables.</a:t>
            </a:r>
          </a:p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>
                <a:latin typeface="Calibri"/>
                <a:cs typeface="Calibri"/>
              </a:rPr>
              <a:t>By doing some algebra</a:t>
            </a:r>
          </a:p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endParaRPr sz="280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032266" y="2371535"/>
                <a:ext cx="3940233" cy="8715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𝒆𝒙𝒑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𝐞𝐱𝐩</m:t>
                          </m:r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266" y="2371535"/>
                <a:ext cx="3940233" cy="871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836099" y="4890686"/>
                <a:ext cx="3583994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𝑳𝒐𝒈</m:t>
                          </m:r>
                        </m:fName>
                        <m:e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num>
                                <m:den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b="1" i="1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099" y="4890686"/>
                <a:ext cx="3583994" cy="9221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836099" y="5997402"/>
                <a:ext cx="34231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𝑳𝒐𝒈</m:t>
                          </m:r>
                        </m:fName>
                        <m:e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𝒐𝒅𝒅𝒔</m:t>
                              </m:r>
                            </m:e>
                          </m:d>
                        </m:e>
                      </m:func>
                      <m:r>
                        <a:rPr lang="en-US" sz="2400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b="1" i="1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099" y="5997402"/>
                <a:ext cx="3423181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065623" y="5874291"/>
            <a:ext cx="2194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This is called Logit function.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4728960" y="4114800"/>
              <a:ext cx="3826440" cy="1809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26440" y="4107960"/>
                <a:ext cx="3839040" cy="18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691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kern="0" spc="-5" dirty="0"/>
              <a:t>How to find the Coefficients?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838200" y="1514346"/>
            <a:ext cx="10515600" cy="54950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509905" indent="-421640">
              <a:lnSpc>
                <a:spcPct val="100000"/>
              </a:lnSpc>
              <a:spcBef>
                <a:spcPts val="685"/>
              </a:spcBef>
              <a:buFont typeface="MS Gothic"/>
              <a:buChar char="◉"/>
              <a:tabLst>
                <a:tab pos="510540" algn="l"/>
              </a:tabLst>
            </a:pPr>
            <a:endParaRPr sz="3000" dirty="0">
              <a:latin typeface="Cambria Math"/>
              <a:cs typeface="Cambria Math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468" y="2788233"/>
            <a:ext cx="4472247" cy="36226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74317" y="1514346"/>
            <a:ext cx="42727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Logistic Regression does not have the concept of residual like linear regression and so can not use the least square method to fit the curve to the data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596688" y="4137908"/>
            <a:ext cx="2510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instead uses a concept called Maximum likelihood </a:t>
            </a:r>
          </a:p>
        </p:txBody>
      </p:sp>
    </p:spTree>
    <p:extLst>
      <p:ext uri="{BB962C8B-B14F-4D97-AF65-F5344CB8AC3E}">
        <p14:creationId xmlns:p14="http://schemas.microsoft.com/office/powerpoint/2010/main" val="244135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kern="0" spc="-5" dirty="0"/>
              <a:t>Interpretation of Co-</a:t>
            </a:r>
            <a:r>
              <a:rPr lang="en-US" kern="0" spc="-5" dirty="0" err="1"/>
              <a:t>Efficients</a:t>
            </a:r>
            <a:r>
              <a:rPr lang="en-US" kern="0" spc="-5" dirty="0"/>
              <a:t> in LR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838200" y="1514346"/>
            <a:ext cx="10515600" cy="54950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509905" indent="-421640">
              <a:lnSpc>
                <a:spcPct val="100000"/>
              </a:lnSpc>
              <a:spcBef>
                <a:spcPts val="685"/>
              </a:spcBef>
              <a:buFont typeface="MS Gothic"/>
              <a:buChar char="◉"/>
              <a:tabLst>
                <a:tab pos="510540" algn="l"/>
              </a:tabLst>
            </a:pPr>
            <a:endParaRPr sz="3000" dirty="0">
              <a:latin typeface="Cambria Math"/>
              <a:cs typeface="Cambria Math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838200" y="1536907"/>
            <a:ext cx="10515600" cy="4498667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/>
              <a:t>Consider we get a equation like this after doing logistic regression.</a:t>
            </a:r>
          </a:p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/>
              <a:t>What does this 0.78 mean here?</a:t>
            </a:r>
          </a:p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/>
              <a:t>Remember the interpretation is not the same as in linear regression.</a:t>
            </a:r>
          </a:p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/>
              <a:t>Here, a one unit </a:t>
            </a:r>
            <a:r>
              <a:rPr lang="en-US" sz="2800" dirty="0" smtClean="0"/>
              <a:t>change </a:t>
            </a:r>
            <a:r>
              <a:rPr lang="en-US" sz="2800" dirty="0"/>
              <a:t>in x will result in 0.78 increase in the </a:t>
            </a:r>
            <a:r>
              <a:rPr lang="en-US" sz="2800" dirty="0" smtClean="0"/>
              <a:t>log of </a:t>
            </a:r>
            <a:r>
              <a:rPr lang="en-US" sz="2800" b="1" dirty="0" smtClean="0"/>
              <a:t>ODDS</a:t>
            </a:r>
            <a:r>
              <a:rPr lang="en-US" sz="2800" dirty="0" smtClean="0"/>
              <a:t> </a:t>
            </a:r>
            <a:r>
              <a:rPr lang="en-US" sz="2800" dirty="0"/>
              <a:t>holding all other variables constant.</a:t>
            </a:r>
          </a:p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/>
              <a:t>We use this value to then calculate the probability.</a:t>
            </a:r>
          </a:p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endParaRPr lang="en-US" sz="2800" dirty="0"/>
          </a:p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endParaRPr lang="en-US" sz="2800" dirty="0"/>
          </a:p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endParaRPr sz="280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988201" y="5135959"/>
                <a:ext cx="4582793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𝑳𝒐𝒈</m:t>
                          </m:r>
                        </m:fName>
                        <m:e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num>
                                <m:den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𝟐𝟔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𝟓𝟐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400" b="1" smtClean="0">
                          <a:latin typeface="Cambria Math" panose="02040503050406030204" pitchFamily="18" charset="0"/>
                        </a:rPr>
                        <m:t>0.78</m:t>
                      </m:r>
                      <m:r>
                        <m:rPr>
                          <m:nor/>
                        </m:rP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1" i="1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201" y="5135959"/>
                <a:ext cx="4582793" cy="922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6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kumimoji="0" lang="en-US" sz="2800" b="1" i="0" u="none" strike="noStrike" kern="0" cap="none" spc="-5" normalizeH="0" baseline="0" noProof="0" dirty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Linear Regression Review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7527" y="1795549"/>
            <a:ext cx="997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object 3"/>
          <p:cNvSpPr txBox="1"/>
          <p:nvPr/>
        </p:nvSpPr>
        <p:spPr>
          <a:xfrm>
            <a:off x="838200" y="1555612"/>
            <a:ext cx="10515600" cy="36112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>
                <a:latin typeface="Calibri"/>
                <a:cs typeface="Calibri"/>
              </a:rPr>
              <a:t>In linear regression, we fit a straight line to our data.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>
                <a:latin typeface="Calibri"/>
                <a:cs typeface="Calibri"/>
              </a:rPr>
              <a:t>We can do many things with the fitted line.</a:t>
            </a:r>
          </a:p>
          <a:p>
            <a:pPr marL="890905" marR="5080" lvl="1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>
                <a:latin typeface="Calibri"/>
                <a:cs typeface="Calibri"/>
              </a:rPr>
              <a:t>Calculate R</a:t>
            </a:r>
            <a:r>
              <a:rPr lang="en-US" sz="2800" baseline="30000" dirty="0">
                <a:latin typeface="Calibri"/>
                <a:cs typeface="Calibri"/>
              </a:rPr>
              <a:t>2  </a:t>
            </a:r>
            <a:r>
              <a:rPr lang="en-US" sz="2800" dirty="0">
                <a:latin typeface="Calibri"/>
                <a:cs typeface="Calibri"/>
              </a:rPr>
              <a:t>and determine if our input variables and output variable is correlated. Large </a:t>
            </a:r>
            <a:r>
              <a:rPr lang="en-US" sz="2800" dirty="0">
                <a:cs typeface="Calibri"/>
              </a:rPr>
              <a:t>R</a:t>
            </a:r>
            <a:r>
              <a:rPr lang="en-US" sz="2800" baseline="30000" dirty="0">
                <a:cs typeface="Calibri"/>
              </a:rPr>
              <a:t>2</a:t>
            </a:r>
            <a:r>
              <a:rPr lang="en-US" sz="2800" dirty="0">
                <a:latin typeface="Calibri"/>
                <a:cs typeface="Calibri"/>
              </a:rPr>
              <a:t> value represent large effect.</a:t>
            </a:r>
          </a:p>
          <a:p>
            <a:pPr marL="890905" marR="5080" lvl="1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>
                <a:latin typeface="Calibri"/>
                <a:cs typeface="Calibri"/>
              </a:rPr>
              <a:t>Calculate a p- value to determine if our coefficients are statistically significant.</a:t>
            </a:r>
          </a:p>
          <a:p>
            <a:pPr marL="890905" marR="5080" lvl="1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>
                <a:latin typeface="Calibri"/>
                <a:cs typeface="Calibri"/>
              </a:rPr>
              <a:t>Finally, make predictions with the fitted line.</a:t>
            </a:r>
          </a:p>
          <a:p>
            <a:pPr marL="890905" marR="5080" lvl="1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endParaRPr sz="2800" baseline="30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8635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kern="0" spc="-5" dirty="0"/>
              <a:t>Example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838200" y="1514346"/>
            <a:ext cx="10515600" cy="94961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685"/>
              </a:spcBef>
              <a:tabLst>
                <a:tab pos="510540" algn="l"/>
              </a:tabLst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are required to build a classifier which predicts whether a customer will be approved for debt given his credit score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22215" y="2533219"/>
            <a:ext cx="2266690" cy="40580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8369640" y="2565000"/>
              <a:ext cx="3267720" cy="3066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64600" y="2560680"/>
                <a:ext cx="3282120" cy="307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20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kern="0" spc="-5" dirty="0"/>
              <a:t>Example- Using coefficients to Calculate Probabilities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838200" y="1514346"/>
            <a:ext cx="10515600" cy="54950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509905" indent="-421640">
              <a:lnSpc>
                <a:spcPct val="100000"/>
              </a:lnSpc>
              <a:spcBef>
                <a:spcPts val="685"/>
              </a:spcBef>
              <a:buFont typeface="MS Gothic"/>
              <a:buChar char="◉"/>
              <a:tabLst>
                <a:tab pos="510540" algn="l"/>
              </a:tabLst>
            </a:pPr>
            <a:endParaRPr sz="3000" dirty="0">
              <a:latin typeface="Cambria Math"/>
              <a:cs typeface="Cambria Math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838200" y="1536907"/>
            <a:ext cx="10515600" cy="1528624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endParaRPr lang="en-US" sz="2800" dirty="0"/>
          </a:p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endParaRPr lang="en-US" sz="2800" dirty="0"/>
          </a:p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endParaRPr sz="2800" dirty="0">
              <a:latin typeface="Calibri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C7ED1FC-393F-4698-A6BC-58BC579BA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628" y="1745543"/>
            <a:ext cx="9763125" cy="163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143175" y="3923931"/>
                <a:ext cx="2925096" cy="9869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r>
                        <a:rPr lang="en-US" sz="28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2800" b="1" i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28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8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2800" b="1" i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28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8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175" y="3923931"/>
                <a:ext cx="2925096" cy="9869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22957" y="5342810"/>
                <a:ext cx="4318875" cy="975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r>
                        <a:rPr lang="en-US" sz="28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𝟑𝟒𝟔</m:t>
                              </m:r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𝟎𝟏𝟒𝟔𝟑𝟒</m:t>
                              </m:r>
                              <m:sSub>
                                <m:sSub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8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𝟑𝟒𝟔</m:t>
                              </m:r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𝟎𝟏𝟒𝟔𝟑𝟒</m:t>
                              </m:r>
                              <m:sSub>
                                <m:sSub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8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957" y="5342810"/>
                <a:ext cx="4318875" cy="9751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1076760" y="3100680"/>
              <a:ext cx="7102800" cy="2781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0640" y="3098160"/>
                <a:ext cx="7116120" cy="27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578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kern="0" spc="-5" dirty="0"/>
              <a:t>Example- Using coefficients to Calculate Probabilities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838200" y="1514346"/>
            <a:ext cx="10515600" cy="54950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509905" indent="-421640">
              <a:lnSpc>
                <a:spcPct val="100000"/>
              </a:lnSpc>
              <a:spcBef>
                <a:spcPts val="685"/>
              </a:spcBef>
              <a:buFont typeface="MS Gothic"/>
              <a:buChar char="◉"/>
              <a:tabLst>
                <a:tab pos="510540" algn="l"/>
              </a:tabLst>
            </a:pPr>
            <a:endParaRPr sz="3000" dirty="0">
              <a:latin typeface="Cambria Math"/>
              <a:cs typeface="Cambria Math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838200" y="1536907"/>
            <a:ext cx="10515600" cy="1528624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endParaRPr lang="en-US" sz="2800" dirty="0"/>
          </a:p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endParaRPr lang="en-US" sz="2800" dirty="0"/>
          </a:p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endParaRPr sz="2800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33CCAC-28D4-4DAD-887A-D467F2E4D382}"/>
              </a:ext>
            </a:extLst>
          </p:cNvPr>
          <p:cNvSpPr txBox="1"/>
          <p:nvPr/>
        </p:nvSpPr>
        <p:spPr>
          <a:xfrm>
            <a:off x="838200" y="1527490"/>
            <a:ext cx="9175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credit score of </a:t>
            </a:r>
            <a:r>
              <a:rPr lang="en-US" sz="2800" dirty="0" smtClean="0"/>
              <a:t>720</a:t>
            </a:r>
            <a:endParaRPr lang="x-non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13300" y="2435305"/>
                <a:ext cx="5411546" cy="3427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&amp;</m:t>
                          </m:r>
                          <m:acc>
                            <m:accPr>
                              <m:chr m:val="̂"/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8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1" i="0"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  <m:r>
                                    <a:rPr lang="en-US" sz="28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800" b="1" i="0">
                                      <a:latin typeface="Cambria Math" panose="02040503050406030204" pitchFamily="18" charset="0"/>
                                    </a:rPr>
                                    <m:t>𝟑𝟒𝟔</m:t>
                                  </m:r>
                                  <m:r>
                                    <a:rPr lang="en-US" sz="2800" b="1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1" i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sz="28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800" b="1" i="0">
                                      <a:latin typeface="Cambria Math" panose="02040503050406030204" pitchFamily="18" charset="0"/>
                                    </a:rPr>
                                    <m:t>𝟎𝟏𝟒𝟔𝟑𝟒</m:t>
                                  </m:r>
                                  <m:sSub>
                                    <m:sSub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b="1" i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8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1" i="0"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  <m:r>
                                    <a:rPr lang="en-US" sz="28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800" b="1" i="0">
                                      <a:latin typeface="Cambria Math" panose="02040503050406030204" pitchFamily="18" charset="0"/>
                                    </a:rPr>
                                    <m:t>𝟑𝟒𝟔</m:t>
                                  </m:r>
                                  <m:r>
                                    <a:rPr lang="en-US" sz="2800" b="1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1" i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sz="28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800" b="1" i="0">
                                      <a:latin typeface="Cambria Math" panose="02040503050406030204" pitchFamily="18" charset="0"/>
                                    </a:rPr>
                                    <m:t>𝟎𝟏𝟒𝟔𝟑𝟒</m:t>
                                  </m:r>
                                  <m:sSub>
                                    <m:sSub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b="1" i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</m:e>
                        <m:e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&amp;</m:t>
                          </m:r>
                          <m:acc>
                            <m:accPr>
                              <m:chr m:val="̂"/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d>
                                    <m:dPr>
                                      <m:begChr m:val=""/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1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0">
                                          <a:latin typeface="Cambria Math" panose="02040503050406030204" pitchFamily="18" charset="0"/>
                                        </a:rPr>
                                        <m:t>𝟗</m:t>
                                      </m:r>
                                      <m:r>
                                        <a:rPr lang="en-US" sz="2800" b="1" i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2800" b="1" i="0">
                                          <a:latin typeface="Cambria Math" panose="02040503050406030204" pitchFamily="18" charset="0"/>
                                        </a:rPr>
                                        <m:t>𝟑𝟒𝟔</m:t>
                                      </m:r>
                                      <m:r>
                                        <a:rPr lang="en-US" sz="2800" b="1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800" b="1" i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sz="2800" b="1" i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2800" b="1" i="0">
                                          <a:latin typeface="Cambria Math" panose="02040503050406030204" pitchFamily="18" charset="0"/>
                                        </a:rPr>
                                        <m:t>𝟎𝟏𝟒𝟔𝟑𝟒</m:t>
                                      </m:r>
                                      <m:r>
                                        <a:rPr lang="en-US" sz="2800" b="1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b="1" i="0">
                                          <a:latin typeface="Cambria Math" panose="02040503050406030204" pitchFamily="18" charset="0"/>
                                        </a:rPr>
                                        <m:t>𝟕𝟐𝟎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d>
                                    <m:dPr>
                                      <m:begChr m:val=""/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1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0">
                                          <a:latin typeface="Cambria Math" panose="02040503050406030204" pitchFamily="18" charset="0"/>
                                        </a:rPr>
                                        <m:t>𝟗</m:t>
                                      </m:r>
                                      <m:r>
                                        <a:rPr lang="en-US" sz="2800" b="1" i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2800" b="1" i="0">
                                          <a:latin typeface="Cambria Math" panose="02040503050406030204" pitchFamily="18" charset="0"/>
                                        </a:rPr>
                                        <m:t>𝟑𝟒𝟔</m:t>
                                      </m:r>
                                      <m:r>
                                        <a:rPr lang="en-US" sz="2800" b="1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800" b="1" i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sz="2800" b="1" i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2800" b="1" i="0">
                                          <a:latin typeface="Cambria Math" panose="02040503050406030204" pitchFamily="18" charset="0"/>
                                        </a:rPr>
                                        <m:t>𝟎𝟏𝟒𝟔𝟑𝟒</m:t>
                                      </m:r>
                                      <m:r>
                                        <a:rPr lang="en-US" sz="2800" b="1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b="1" i="0">
                                          <a:latin typeface="Cambria Math" panose="02040503050406030204" pitchFamily="18" charset="0"/>
                                        </a:rPr>
                                        <m:t>𝟕𝟐𝟎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</m:e>
                        <m:e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&amp;</m:t>
                          </m:r>
                          <m:acc>
                            <m:accPr>
                              <m:chr m:val="̂"/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𝟐𝟖𝟗</m:t>
                              </m:r>
                            </m:num>
                            <m:den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𝟐𝟖𝟗</m:t>
                              </m:r>
                            </m:den>
                          </m:f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𝟐𝟖𝟗</m:t>
                              </m:r>
                            </m:num>
                            <m:den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b="1" i="0">
                                  <a:latin typeface="Cambria Math" panose="02040503050406030204" pitchFamily="18" charset="0"/>
                                </a:rPr>
                                <m:t>𝟐𝟖𝟗</m:t>
                              </m:r>
                            </m:den>
                          </m:f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𝟕𝟔𝟔𝟖</m:t>
                          </m:r>
                        </m:e>
                        <m:e>
                          <m:r>
                            <a:rPr lang="en-US" sz="2800" b="1" i="0"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300" y="2435305"/>
                <a:ext cx="5411546" cy="34279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693313" y="5647101"/>
                <a:ext cx="3864007" cy="786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i="1">
                          <a:latin typeface="Cambria Math" panose="02040503050406030204" pitchFamily="18" charset="0"/>
                        </a:rPr>
                        <m:t>odds</m:t>
                      </m:r>
                      <m:r>
                        <m:rPr>
                          <m:nor/>
                        </m:rP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𝟕𝟔𝟔𝟖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−.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𝟕𝟔𝟔𝟖</m:t>
                          </m:r>
                        </m:den>
                      </m:f>
                      <m:r>
                        <a:rPr lang="en-US" sz="2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𝟐𝟖𝟗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313" y="5647101"/>
                <a:ext cx="3864007" cy="7863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47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kern="0" spc="-5" dirty="0"/>
              <a:t>Multiple Logistic Regression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838200" y="1514346"/>
            <a:ext cx="10515600" cy="54950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509905" indent="-421640">
              <a:lnSpc>
                <a:spcPct val="100000"/>
              </a:lnSpc>
              <a:spcBef>
                <a:spcPts val="685"/>
              </a:spcBef>
              <a:buFont typeface="MS Gothic"/>
              <a:buChar char="◉"/>
              <a:tabLst>
                <a:tab pos="510540" algn="l"/>
              </a:tabLst>
            </a:pPr>
            <a:endParaRPr sz="3000" dirty="0">
              <a:latin typeface="Cambria Math"/>
              <a:cs typeface="Cambria Math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838200" y="1536907"/>
            <a:ext cx="10515600" cy="1528624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endParaRPr lang="en-US" sz="2800" dirty="0"/>
          </a:p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endParaRPr lang="en-US" sz="2800" dirty="0"/>
          </a:p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endParaRPr sz="2800" dirty="0">
              <a:latin typeface="Calibri"/>
              <a:cs typeface="Calibri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838200" y="1536907"/>
            <a:ext cx="10515600" cy="485261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33705" indent="-421640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/>
              <a:t>Just like multiple linear regression, we can also have a multiple logistic regression where the probability is decided based on multiple independent variables.</a:t>
            </a:r>
          </a:p>
          <a:p>
            <a:pPr marL="433705" indent="-421640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/>
              <a:t>Consider that we want to find the probability of a customer subscribing to a magazine based on their age as well as gender.</a:t>
            </a:r>
          </a:p>
          <a:p>
            <a:pPr marL="433705" indent="-421640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/>
              <a:t>Our coefficients we got from the software:</a:t>
            </a:r>
          </a:p>
          <a:p>
            <a:pPr marL="469265" lvl="1" algn="just">
              <a:spcBef>
                <a:spcPts val="640"/>
              </a:spcBef>
              <a:tabLst>
                <a:tab pos="434340" algn="l"/>
              </a:tabLst>
            </a:pPr>
            <a:endParaRPr lang="en-US" sz="2800" dirty="0"/>
          </a:p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endParaRPr lang="en-US" sz="2800" dirty="0"/>
          </a:p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endParaRPr lang="en-US" sz="2800" dirty="0"/>
          </a:p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endParaRPr sz="2800" dirty="0">
              <a:latin typeface="Calibri"/>
              <a:cs typeface="Calibri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051671"/>
              </p:ext>
            </p:extLst>
          </p:nvPr>
        </p:nvGraphicFramePr>
        <p:xfrm>
          <a:off x="3643744" y="4560717"/>
          <a:ext cx="490451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256">
                  <a:extLst>
                    <a:ext uri="{9D8B030D-6E8A-4147-A177-3AD203B41FA5}">
                      <a16:colId xmlns:a16="http://schemas.microsoft.com/office/drawing/2014/main" xmlns="" val="2352182133"/>
                    </a:ext>
                  </a:extLst>
                </a:gridCol>
                <a:gridCol w="2452256">
                  <a:extLst>
                    <a:ext uri="{9D8B030D-6E8A-4147-A177-3AD203B41FA5}">
                      <a16:colId xmlns:a16="http://schemas.microsoft.com/office/drawing/2014/main" xmlns="" val="3875066041"/>
                    </a:ext>
                  </a:extLst>
                </a:gridCol>
              </a:tblGrid>
              <a:tr h="330124">
                <a:tc>
                  <a:txBody>
                    <a:bodyPr/>
                    <a:lstStyle/>
                    <a:p>
                      <a:r>
                        <a:rPr lang="en-US" sz="24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02866328"/>
                  </a:ext>
                </a:extLst>
              </a:tr>
              <a:tr h="330124">
                <a:tc>
                  <a:txBody>
                    <a:bodyPr/>
                    <a:lstStyle/>
                    <a:p>
                      <a:r>
                        <a:rPr lang="en-US" sz="2400" dirty="0"/>
                        <a:t>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-26.52400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390834"/>
                  </a:ext>
                </a:extLst>
              </a:tr>
              <a:tr h="330124">
                <a:tc>
                  <a:txBody>
                    <a:bodyPr/>
                    <a:lstStyle/>
                    <a:p>
                      <a:r>
                        <a:rPr lang="en-US" sz="2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0.781053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2568842"/>
                  </a:ext>
                </a:extLst>
              </a:tr>
              <a:tr h="330124">
                <a:tc>
                  <a:txBody>
                    <a:bodyPr/>
                    <a:lstStyle/>
                    <a:p>
                      <a:r>
                        <a:rPr lang="en-US" sz="24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8375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00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kern="0" spc="-5" dirty="0"/>
              <a:t>Multiple Logistic Regression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838200" y="1514346"/>
            <a:ext cx="10515600" cy="54950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509905" indent="-421640">
              <a:lnSpc>
                <a:spcPct val="100000"/>
              </a:lnSpc>
              <a:spcBef>
                <a:spcPts val="685"/>
              </a:spcBef>
              <a:buFont typeface="MS Gothic"/>
              <a:buChar char="◉"/>
              <a:tabLst>
                <a:tab pos="510540" algn="l"/>
              </a:tabLst>
            </a:pPr>
            <a:endParaRPr sz="3000" dirty="0">
              <a:latin typeface="Cambria Math"/>
              <a:cs typeface="Cambria Math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838200" y="1536907"/>
            <a:ext cx="10515600" cy="1528624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endParaRPr lang="en-US" sz="2800" dirty="0"/>
          </a:p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endParaRPr lang="en-US" sz="2800" dirty="0"/>
          </a:p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endParaRPr sz="2800" dirty="0">
              <a:latin typeface="Calibri"/>
              <a:cs typeface="Calibri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838200" y="1536907"/>
            <a:ext cx="10515600" cy="20364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69265" lvl="1" algn="just">
              <a:spcBef>
                <a:spcPts val="640"/>
              </a:spcBef>
              <a:tabLst>
                <a:tab pos="434340" algn="l"/>
              </a:tabLst>
            </a:pPr>
            <a:endParaRPr lang="en-US" sz="2800" dirty="0"/>
          </a:p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endParaRPr lang="en-US" sz="2800" dirty="0"/>
          </a:p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endParaRPr lang="en-US" sz="2800" dirty="0"/>
          </a:p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endParaRPr sz="280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389685" y="1485549"/>
                <a:ext cx="5809091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𝑳𝒐𝒈</m:t>
                          </m:r>
                        </m:fName>
                        <m:e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num>
                                <m:den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𝟐𝟔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𝟓𝟐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400" b="1" smtClean="0">
                          <a:latin typeface="Cambria Math" panose="02040503050406030204" pitchFamily="18" charset="0"/>
                        </a:rPr>
                        <m:t>0.78</m:t>
                      </m:r>
                      <m:r>
                        <m:rPr>
                          <m:nor/>
                        </m:rP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1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2400" b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400" b="1" i="0" smtClean="0">
                          <a:latin typeface="Cambria Math" panose="02040503050406030204" pitchFamily="18" charset="0"/>
                        </a:rPr>
                        <m:t>0.56</m:t>
                      </m:r>
                      <m:r>
                        <m:rPr>
                          <m:nor/>
                        </m:rPr>
                        <a:rPr lang="en-US" sz="2400" b="1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2400" b="1" i="0" baseline="-25000" smtClean="0">
                          <a:latin typeface="Cambria Math" panose="02040503050406030204" pitchFamily="18" charset="0"/>
                        </a:rPr>
                        <m:t>2  </m:t>
                      </m:r>
                    </m:oMath>
                  </m:oMathPara>
                </a14:m>
                <a:endParaRPr lang="en-US" sz="2400" b="1" baseline="-25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685" y="1485549"/>
                <a:ext cx="5809091" cy="922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40882" y="5141618"/>
            <a:ext cx="8379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We can now calculate probability for different values of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48DC25CC-462F-4D17-B289-43EC4FCECAB0}"/>
                  </a:ext>
                </a:extLst>
              </p:cNvPr>
              <p:cNvSpPr txBox="1"/>
              <p:nvPr/>
            </p:nvSpPr>
            <p:spPr>
              <a:xfrm>
                <a:off x="3490319" y="2885225"/>
                <a:ext cx="6152444" cy="802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𝐞𝐱𝐩</m:t>
                        </m:r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x-none" sz="28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DC25CC-462F-4D17-B289-43EC4FCEC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19" y="2885225"/>
                <a:ext cx="6152444" cy="8024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E2DFBC44-12BA-4456-8D48-FFDD2A96912F}"/>
                  </a:ext>
                </a:extLst>
              </p:cNvPr>
              <p:cNvSpPr txBox="1"/>
              <p:nvPr/>
            </p:nvSpPr>
            <p:spPr>
              <a:xfrm>
                <a:off x="3490319" y="3918268"/>
                <a:ext cx="6096000" cy="787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𝟐𝟔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𝟓𝟐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𝟕𝟖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𝟓𝟔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𝟐𝟔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𝟓𝟐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𝟕𝟖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𝟓𝟔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e>
                        </m:func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x-none" sz="28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DFBC44-12BA-4456-8D48-FFDD2A969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19" y="3918268"/>
                <a:ext cx="6096000" cy="7872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8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kumimoji="0" lang="en-US" sz="2800" b="1" i="0" u="none" strike="noStrike" kern="0" cap="none" spc="-5" normalizeH="0" baseline="0" noProof="0" dirty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Logistic Regression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7527" y="1795549"/>
            <a:ext cx="997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object 3"/>
          <p:cNvSpPr txBox="1"/>
          <p:nvPr/>
        </p:nvSpPr>
        <p:spPr>
          <a:xfrm>
            <a:off x="838200" y="1555612"/>
            <a:ext cx="10515600" cy="2726387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>
                <a:latin typeface="Calibri"/>
                <a:cs typeface="Calibri"/>
              </a:rPr>
              <a:t>Logistic Regression is used for classification (Although the name might be a little misleading).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>
                <a:latin typeface="Calibri"/>
                <a:cs typeface="Calibri"/>
              </a:rPr>
              <a:t>In LR, we predict whether something is true or false.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>
                <a:latin typeface="Calibri"/>
                <a:cs typeface="Calibri"/>
              </a:rPr>
              <a:t>The output of LR is probability.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>
                <a:latin typeface="Calibri"/>
                <a:cs typeface="Calibri"/>
              </a:rPr>
              <a:t>We can threshold the probability to get different class labels.</a:t>
            </a:r>
          </a:p>
          <a:p>
            <a:pPr marL="890905" marR="5080" lvl="1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endParaRPr sz="2800" baseline="30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562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kern="0" spc="-5" dirty="0"/>
              <a:t>Important Note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838200" y="1514346"/>
            <a:ext cx="10515600" cy="54950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509905" indent="-421640">
              <a:lnSpc>
                <a:spcPct val="100000"/>
              </a:lnSpc>
              <a:spcBef>
                <a:spcPts val="685"/>
              </a:spcBef>
              <a:buFont typeface="MS Gothic"/>
              <a:buChar char="◉"/>
              <a:tabLst>
                <a:tab pos="510540" algn="l"/>
              </a:tabLst>
            </a:pPr>
            <a:endParaRPr sz="3000" dirty="0">
              <a:latin typeface="Cambria Math"/>
              <a:cs typeface="Cambria Math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838200" y="1536907"/>
            <a:ext cx="10515600" cy="2313454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33705" indent="-421640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/>
              <a:t>In linear regression, the expected values of the response variable are modeled based on combination of values taken by the predictors.</a:t>
            </a:r>
          </a:p>
          <a:p>
            <a:pPr marL="433705" indent="-421640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/>
              <a:t>In logistic regression, </a:t>
            </a:r>
            <a:r>
              <a:rPr lang="en-US" sz="2800" b="1" i="1" dirty="0"/>
              <a:t>Probability</a:t>
            </a:r>
            <a:r>
              <a:rPr lang="en-US" sz="2800" dirty="0"/>
              <a:t> or </a:t>
            </a:r>
            <a:r>
              <a:rPr lang="en-US" sz="2800" b="1" i="1" dirty="0"/>
              <a:t>Odds</a:t>
            </a:r>
            <a:r>
              <a:rPr lang="en-US" sz="2800" dirty="0"/>
              <a:t> of the response taking a particular value is modeled based on combination of values taken by the predictors.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079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kern="0" spc="-5" dirty="0"/>
              <a:t>Applications of Logistic Regression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838200" y="1514346"/>
            <a:ext cx="10515600" cy="54950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509905" indent="-421640">
              <a:lnSpc>
                <a:spcPct val="100000"/>
              </a:lnSpc>
              <a:spcBef>
                <a:spcPts val="685"/>
              </a:spcBef>
              <a:buFont typeface="MS Gothic"/>
              <a:buChar char="◉"/>
              <a:tabLst>
                <a:tab pos="510540" algn="l"/>
              </a:tabLst>
            </a:pPr>
            <a:endParaRPr sz="3000" dirty="0">
              <a:latin typeface="Cambria Math"/>
              <a:cs typeface="Cambria Math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838200" y="1536907"/>
            <a:ext cx="10515600" cy="3252172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33705" indent="-421640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/>
              <a:t>LR is applicable if</a:t>
            </a:r>
          </a:p>
          <a:p>
            <a:pPr marL="890905" lvl="1" indent="-421640" algn="just"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/>
              <a:t>We want to model the probabilities of a response variable as a function of some explanatory variables, e.g. "success" of admission as a function of gender.</a:t>
            </a:r>
          </a:p>
          <a:p>
            <a:pPr marL="890905" lvl="1" indent="-421640" algn="just"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/>
              <a:t>We want to classify individuals into two categories based on explanatory variables, e.g. classify new students into "admitted" or "rejected" group depending on their gender. 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669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kumimoji="0" lang="en-US" sz="2800" b="1" i="0" u="none" strike="noStrike" kern="0" cap="none" spc="-5" normalizeH="0" baseline="0" noProof="0" dirty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Classification Problems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7527" y="1795549"/>
            <a:ext cx="997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object 3"/>
          <p:cNvSpPr txBox="1"/>
          <p:nvPr/>
        </p:nvSpPr>
        <p:spPr>
          <a:xfrm>
            <a:off x="838200" y="1536907"/>
            <a:ext cx="10515600" cy="15240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33705" indent="-421640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r>
              <a:rPr sz="2800" spc="-10" dirty="0">
                <a:solidFill>
                  <a:srgbClr val="222222"/>
                </a:solidFill>
                <a:latin typeface="Calibri"/>
                <a:cs typeface="Calibri"/>
              </a:rPr>
              <a:t>Email </a:t>
            </a:r>
            <a:r>
              <a:rPr sz="2800" spc="15" dirty="0">
                <a:solidFill>
                  <a:srgbClr val="222222"/>
                </a:solidFill>
                <a:latin typeface="Calibri"/>
                <a:cs typeface="Calibri"/>
              </a:rPr>
              <a:t>Spam</a:t>
            </a:r>
            <a:r>
              <a:rPr sz="2800" spc="15" dirty="0">
                <a:solidFill>
                  <a:srgbClr val="222222"/>
                </a:solidFill>
                <a:latin typeface="Arial"/>
                <a:cs typeface="Arial"/>
              </a:rPr>
              <a:t>/</a:t>
            </a:r>
            <a:r>
              <a:rPr sz="2800" spc="15" dirty="0">
                <a:solidFill>
                  <a:srgbClr val="222222"/>
                </a:solidFill>
                <a:latin typeface="Calibri"/>
                <a:cs typeface="Calibri"/>
              </a:rPr>
              <a:t>Not</a:t>
            </a:r>
            <a:r>
              <a:rPr sz="2800" spc="-9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22222"/>
                </a:solidFill>
                <a:latin typeface="Calibri"/>
                <a:cs typeface="Calibri"/>
              </a:rPr>
              <a:t>Spam?</a:t>
            </a:r>
            <a:endParaRPr sz="2800" dirty="0">
              <a:latin typeface="Calibri"/>
              <a:cs typeface="Calibri"/>
            </a:endParaRPr>
          </a:p>
          <a:p>
            <a:pPr marL="433705" indent="-421640">
              <a:lnSpc>
                <a:spcPct val="100000"/>
              </a:lnSpc>
              <a:spcBef>
                <a:spcPts val="540"/>
              </a:spcBef>
              <a:buFont typeface="MS Gothic"/>
              <a:buChar char="◉"/>
              <a:tabLst>
                <a:tab pos="434340" algn="l"/>
              </a:tabLst>
            </a:pPr>
            <a:r>
              <a:rPr sz="2800" spc="-10" dirty="0">
                <a:solidFill>
                  <a:srgbClr val="222222"/>
                </a:solidFill>
                <a:latin typeface="Calibri"/>
                <a:cs typeface="Calibri"/>
              </a:rPr>
              <a:t>Online Transaction </a:t>
            </a:r>
            <a:r>
              <a:rPr sz="2800" spc="-15" dirty="0">
                <a:solidFill>
                  <a:srgbClr val="222222"/>
                </a:solidFill>
                <a:latin typeface="Calibri"/>
                <a:cs typeface="Calibri"/>
              </a:rPr>
              <a:t>Fraudulent</a:t>
            </a:r>
            <a:r>
              <a:rPr sz="2800" spc="-16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22222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222222"/>
                </a:solidFill>
                <a:latin typeface="Calibri"/>
                <a:cs typeface="Calibri"/>
              </a:rPr>
              <a:t>Yes</a:t>
            </a:r>
            <a:r>
              <a:rPr sz="2800" dirty="0">
                <a:solidFill>
                  <a:srgbClr val="222222"/>
                </a:solidFill>
                <a:latin typeface="Arial"/>
                <a:cs typeface="Arial"/>
              </a:rPr>
              <a:t>/</a:t>
            </a:r>
            <a:r>
              <a:rPr sz="2800" dirty="0">
                <a:solidFill>
                  <a:srgbClr val="222222"/>
                </a:solidFill>
                <a:latin typeface="Calibri"/>
                <a:cs typeface="Calibri"/>
              </a:rPr>
              <a:t>No</a:t>
            </a:r>
            <a:r>
              <a:rPr sz="2800" dirty="0">
                <a:solidFill>
                  <a:srgbClr val="222222"/>
                </a:solidFill>
                <a:latin typeface="Arial"/>
                <a:cs typeface="Arial"/>
              </a:rPr>
              <a:t>)</a:t>
            </a:r>
            <a:r>
              <a:rPr sz="2800" dirty="0">
                <a:solidFill>
                  <a:srgbClr val="222222"/>
                </a:solidFill>
                <a:latin typeface="Calibri"/>
                <a:cs typeface="Calibri"/>
              </a:rPr>
              <a:t>?</a:t>
            </a:r>
            <a:endParaRPr sz="2800" dirty="0">
              <a:latin typeface="Calibri"/>
              <a:cs typeface="Calibri"/>
            </a:endParaRPr>
          </a:p>
          <a:p>
            <a:pPr marL="433705" indent="-421640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r>
              <a:rPr sz="2800" spc="-15" dirty="0">
                <a:solidFill>
                  <a:srgbClr val="222222"/>
                </a:solidFill>
                <a:latin typeface="Calibri"/>
                <a:cs typeface="Calibri"/>
              </a:rPr>
              <a:t>Tumor</a:t>
            </a:r>
            <a:r>
              <a:rPr sz="2800" spc="-5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22222"/>
                </a:solidFill>
                <a:latin typeface="Arial"/>
                <a:cs typeface="Arial"/>
              </a:rPr>
              <a:t>(</a:t>
            </a:r>
            <a:r>
              <a:rPr sz="2800" spc="-5" dirty="0">
                <a:solidFill>
                  <a:srgbClr val="222222"/>
                </a:solidFill>
                <a:latin typeface="Calibri"/>
                <a:cs typeface="Calibri"/>
              </a:rPr>
              <a:t>Malignant</a:t>
            </a:r>
            <a:r>
              <a:rPr sz="2800" spc="-5" dirty="0">
                <a:solidFill>
                  <a:srgbClr val="222222"/>
                </a:solidFill>
                <a:latin typeface="Arial"/>
                <a:cs typeface="Arial"/>
              </a:rPr>
              <a:t>/</a:t>
            </a:r>
            <a:r>
              <a:rPr sz="2800" spc="-5" dirty="0">
                <a:solidFill>
                  <a:srgbClr val="222222"/>
                </a:solidFill>
                <a:latin typeface="Calibri"/>
                <a:cs typeface="Calibri"/>
              </a:rPr>
              <a:t>Benign</a:t>
            </a:r>
            <a:r>
              <a:rPr sz="2800" spc="-5" dirty="0">
                <a:solidFill>
                  <a:srgbClr val="222222"/>
                </a:solidFill>
                <a:latin typeface="Arial"/>
                <a:cs typeface="Arial"/>
              </a:rPr>
              <a:t>)</a:t>
            </a:r>
            <a:r>
              <a:rPr sz="2800" spc="-5" dirty="0">
                <a:solidFill>
                  <a:srgbClr val="222222"/>
                </a:solidFill>
                <a:latin typeface="Calibri"/>
                <a:cs typeface="Calibri"/>
              </a:rPr>
              <a:t>?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3288520" y="3769183"/>
            <a:ext cx="1570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9734" algn="l"/>
              </a:tabLst>
            </a:pPr>
            <a:r>
              <a:rPr sz="3000" dirty="0">
                <a:latin typeface="Cambria Math"/>
                <a:cs typeface="Cambria Math"/>
              </a:rPr>
              <a:t>𝑦	∈</a:t>
            </a:r>
            <a:r>
              <a:rPr sz="3000" spc="90" dirty="0">
                <a:latin typeface="Cambria Math"/>
                <a:cs typeface="Cambria Math"/>
              </a:rPr>
              <a:t> </a:t>
            </a:r>
            <a:r>
              <a:rPr sz="3000" spc="-5" dirty="0">
                <a:latin typeface="Cambria Math"/>
                <a:cs typeface="Cambria Math"/>
              </a:rPr>
              <a:t>{0,1}</a:t>
            </a:r>
            <a:endParaRPr sz="3000" dirty="0">
              <a:latin typeface="Cambria Math"/>
              <a:cs typeface="Cambria Math"/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5985163" y="3678695"/>
            <a:ext cx="2226945" cy="66357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200"/>
              </a:spcBef>
            </a:pPr>
            <a:r>
              <a:rPr sz="2100" dirty="0">
                <a:latin typeface="Arial"/>
                <a:cs typeface="Arial"/>
              </a:rPr>
              <a:t>0 : </a:t>
            </a:r>
            <a:r>
              <a:rPr sz="2100" spc="15" dirty="0">
                <a:latin typeface="Arial"/>
                <a:cs typeface="Arial"/>
              </a:rPr>
              <a:t>Negative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15" dirty="0">
                <a:latin typeface="Arial"/>
                <a:cs typeface="Arial"/>
              </a:rPr>
              <a:t>Class  </a:t>
            </a:r>
            <a:r>
              <a:rPr sz="2100" dirty="0">
                <a:latin typeface="Arial"/>
                <a:cs typeface="Arial"/>
              </a:rPr>
              <a:t>1 : </a:t>
            </a:r>
            <a:r>
              <a:rPr sz="2100" spc="10" dirty="0">
                <a:latin typeface="Arial"/>
                <a:cs typeface="Arial"/>
              </a:rPr>
              <a:t>Positive</a:t>
            </a:r>
            <a:r>
              <a:rPr sz="2100" spc="15" dirty="0">
                <a:latin typeface="Arial"/>
                <a:cs typeface="Arial"/>
              </a:rPr>
              <a:t> Class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13" name="object 6"/>
          <p:cNvSpPr txBox="1"/>
          <p:nvPr/>
        </p:nvSpPr>
        <p:spPr>
          <a:xfrm>
            <a:off x="3152826" y="4960059"/>
            <a:ext cx="21482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9734" algn="l"/>
              </a:tabLst>
            </a:pPr>
            <a:r>
              <a:rPr sz="3000" dirty="0">
                <a:latin typeface="Cambria Math"/>
                <a:cs typeface="Cambria Math"/>
              </a:rPr>
              <a:t>𝑦	∈</a:t>
            </a:r>
            <a:r>
              <a:rPr sz="3000" spc="90" dirty="0">
                <a:latin typeface="Cambria Math"/>
                <a:cs typeface="Cambria Math"/>
              </a:rPr>
              <a:t> </a:t>
            </a:r>
            <a:r>
              <a:rPr sz="3000" spc="-5" dirty="0">
                <a:latin typeface="Cambria Math"/>
                <a:cs typeface="Cambria Math"/>
              </a:rPr>
              <a:t>{0,1,2,3}</a:t>
            </a:r>
            <a:endParaRPr sz="3000">
              <a:latin typeface="Cambria Math"/>
              <a:cs typeface="Cambria Math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5646374" y="5028639"/>
            <a:ext cx="39624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0" dirty="0">
                <a:latin typeface="Arial"/>
                <a:cs typeface="Arial"/>
              </a:rPr>
              <a:t>Multi class classification</a:t>
            </a:r>
            <a:r>
              <a:rPr sz="2100" spc="40" dirty="0">
                <a:latin typeface="Arial"/>
                <a:cs typeface="Arial"/>
              </a:rPr>
              <a:t> </a:t>
            </a:r>
            <a:r>
              <a:rPr sz="2100" spc="10" dirty="0">
                <a:latin typeface="Arial"/>
                <a:cs typeface="Arial"/>
              </a:rPr>
              <a:t>problem</a:t>
            </a:r>
            <a:endParaRPr sz="2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506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kern="0" spc="-5" noProof="0" dirty="0"/>
              <a:t>Using Linear Regression for Classification (1)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7527" y="1795549"/>
            <a:ext cx="997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object 3"/>
          <p:cNvSpPr txBox="1"/>
          <p:nvPr/>
        </p:nvSpPr>
        <p:spPr>
          <a:xfrm>
            <a:off x="838200" y="1536907"/>
            <a:ext cx="10515600" cy="2390398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33705" indent="-421640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>
                <a:latin typeface="Calibri"/>
                <a:cs typeface="Calibri"/>
              </a:rPr>
              <a:t>Consider we want to build a classifier which predicts whether a patient has malignant tumor or not.</a:t>
            </a:r>
          </a:p>
          <a:p>
            <a:pPr marL="433705" indent="-421640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>
                <a:latin typeface="Calibri"/>
                <a:cs typeface="Calibri"/>
              </a:rPr>
              <a:t>What happens when we try to fit a straight line to our data using linear regression?</a:t>
            </a:r>
          </a:p>
          <a:p>
            <a:pPr marL="433705" indent="-421640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endParaRPr sz="28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312" y="3503975"/>
            <a:ext cx="6175888" cy="3146207"/>
          </a:xfrm>
          <a:prstGeom prst="rect">
            <a:avLst/>
          </a:prstGeom>
        </p:spPr>
      </p:pic>
      <p:sp>
        <p:nvSpPr>
          <p:cNvPr id="10" name="object 17"/>
          <p:cNvSpPr txBox="1"/>
          <p:nvPr/>
        </p:nvSpPr>
        <p:spPr>
          <a:xfrm>
            <a:off x="7165571" y="4282378"/>
            <a:ext cx="4876800" cy="20127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675"/>
              </a:spcBef>
              <a:tabLst>
                <a:tab pos="472440" algn="l"/>
              </a:tabLst>
            </a:pPr>
            <a:r>
              <a:rPr sz="2800" b="1" spc="-15" dirty="0">
                <a:solidFill>
                  <a:srgbClr val="222222"/>
                </a:solidFill>
                <a:latin typeface="Calibri"/>
                <a:cs typeface="Calibri"/>
              </a:rPr>
              <a:t>Threshold </a:t>
            </a:r>
            <a:r>
              <a:rPr sz="2800" b="1" spc="-10" dirty="0">
                <a:solidFill>
                  <a:srgbClr val="222222"/>
                </a:solidFill>
                <a:latin typeface="Calibri"/>
                <a:cs typeface="Calibri"/>
              </a:rPr>
              <a:t>classifier output </a:t>
            </a:r>
            <a:r>
              <a:rPr lang="en-US" sz="3000" b="1" spc="235" dirty="0">
                <a:solidFill>
                  <a:srgbClr val="222222"/>
                </a:solidFill>
                <a:latin typeface="Cambria Math"/>
                <a:cs typeface="Cambria Math"/>
              </a:rPr>
              <a:t>y</a:t>
            </a:r>
            <a:r>
              <a:rPr sz="3000" b="1" spc="235" dirty="0">
                <a:solidFill>
                  <a:srgbClr val="222222"/>
                </a:solidFill>
                <a:latin typeface="Cambria Math"/>
                <a:cs typeface="Cambria Math"/>
              </a:rPr>
              <a:t>(𝑥) </a:t>
            </a:r>
            <a:r>
              <a:rPr sz="3000" b="1" spc="-5" dirty="0">
                <a:solidFill>
                  <a:srgbClr val="222222"/>
                </a:solidFill>
                <a:latin typeface="Calibri"/>
                <a:cs typeface="Calibri"/>
              </a:rPr>
              <a:t>at</a:t>
            </a:r>
            <a:r>
              <a:rPr sz="3000" b="1" spc="-48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lang="en-US" sz="3000" b="1" spc="-1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2800" b="1" spc="-15" dirty="0">
                <a:solidFill>
                  <a:srgbClr val="222222"/>
                </a:solidFill>
                <a:latin typeface="Calibri"/>
                <a:cs typeface="Calibri"/>
              </a:rPr>
              <a:t>0.5</a:t>
            </a:r>
            <a:endParaRPr sz="2800" b="1" spc="-15" dirty="0">
              <a:solidFill>
                <a:srgbClr val="222222"/>
              </a:solidFill>
              <a:latin typeface="Calibri"/>
              <a:cs typeface="Calibri"/>
            </a:endParaRPr>
          </a:p>
          <a:p>
            <a:pPr marL="579755" lvl="1">
              <a:lnSpc>
                <a:spcPct val="100000"/>
              </a:lnSpc>
              <a:spcBef>
                <a:spcPts val="500"/>
              </a:spcBef>
              <a:buSzPct val="91304"/>
              <a:tabLst>
                <a:tab pos="960119" algn="l"/>
                <a:tab pos="961390" algn="l"/>
                <a:tab pos="1724025" algn="l"/>
                <a:tab pos="2132965" algn="l"/>
              </a:tabLst>
            </a:pPr>
            <a:r>
              <a:rPr sz="2300" b="1" spc="10" dirty="0">
                <a:solidFill>
                  <a:srgbClr val="222222"/>
                </a:solidFill>
                <a:latin typeface="Times New Roman"/>
                <a:cs typeface="Times New Roman"/>
              </a:rPr>
              <a:t>If </a:t>
            </a:r>
            <a:r>
              <a:rPr lang="en-US" sz="2800" b="1" spc="-15" dirty="0">
                <a:solidFill>
                  <a:srgbClr val="222222"/>
                </a:solidFill>
                <a:latin typeface="Calibri"/>
                <a:cs typeface="Calibri"/>
              </a:rPr>
              <a:t>y(x)</a:t>
            </a:r>
            <a:r>
              <a:rPr sz="2600" b="1" dirty="0">
                <a:solidFill>
                  <a:srgbClr val="222222"/>
                </a:solidFill>
                <a:latin typeface="Cambria Math"/>
                <a:cs typeface="Cambria Math"/>
              </a:rPr>
              <a:t>≥ </a:t>
            </a:r>
            <a:r>
              <a:rPr sz="2600" b="1" spc="-20" dirty="0">
                <a:solidFill>
                  <a:srgbClr val="222222"/>
                </a:solidFill>
                <a:latin typeface="Cambria Math"/>
                <a:cs typeface="Cambria Math"/>
              </a:rPr>
              <a:t>0.5</a:t>
            </a:r>
            <a:r>
              <a:rPr sz="2300" b="1" spc="-20" dirty="0">
                <a:solidFill>
                  <a:srgbClr val="222222"/>
                </a:solidFill>
                <a:latin typeface="Times New Roman"/>
                <a:cs typeface="Times New Roman"/>
              </a:rPr>
              <a:t>, </a:t>
            </a:r>
            <a:r>
              <a:rPr sz="2300" b="1" spc="15" dirty="0">
                <a:solidFill>
                  <a:srgbClr val="222222"/>
                </a:solidFill>
                <a:latin typeface="Times New Roman"/>
                <a:cs typeface="Times New Roman"/>
              </a:rPr>
              <a:t>predict </a:t>
            </a:r>
            <a:r>
              <a:rPr sz="2600" b="1" dirty="0">
                <a:solidFill>
                  <a:srgbClr val="222222"/>
                </a:solidFill>
                <a:latin typeface="Cambria Math"/>
                <a:cs typeface="Cambria Math"/>
              </a:rPr>
              <a:t>𝑦 =</a:t>
            </a:r>
            <a:r>
              <a:rPr sz="2600" b="1" spc="365" dirty="0">
                <a:solidFill>
                  <a:srgbClr val="222222"/>
                </a:solidFill>
                <a:latin typeface="Cambria Math"/>
                <a:cs typeface="Cambria Math"/>
              </a:rPr>
              <a:t> </a:t>
            </a:r>
            <a:r>
              <a:rPr sz="2600" b="1" dirty="0">
                <a:solidFill>
                  <a:srgbClr val="222222"/>
                </a:solidFill>
                <a:latin typeface="Cambria Math"/>
                <a:cs typeface="Cambria Math"/>
              </a:rPr>
              <a:t>1</a:t>
            </a:r>
            <a:endParaRPr sz="2600" b="1" dirty="0">
              <a:latin typeface="Cambria Math"/>
              <a:cs typeface="Cambria Math"/>
            </a:endParaRPr>
          </a:p>
          <a:p>
            <a:pPr marL="539115">
              <a:lnSpc>
                <a:spcPct val="100000"/>
              </a:lnSpc>
              <a:spcBef>
                <a:spcPts val="580"/>
              </a:spcBef>
              <a:buSzPct val="121739"/>
              <a:tabLst>
                <a:tab pos="961390" algn="l"/>
                <a:tab pos="1724025" algn="l"/>
                <a:tab pos="2132965" algn="l"/>
              </a:tabLst>
            </a:pPr>
            <a:r>
              <a:rPr sz="2300" b="1" spc="10" dirty="0">
                <a:solidFill>
                  <a:srgbClr val="222222"/>
                </a:solidFill>
                <a:latin typeface="Times New Roman"/>
                <a:cs typeface="Times New Roman"/>
              </a:rPr>
              <a:t>If </a:t>
            </a:r>
            <a:r>
              <a:rPr lang="en-US" sz="2400" b="1" spc="-15" dirty="0">
                <a:solidFill>
                  <a:srgbClr val="222222"/>
                </a:solidFill>
                <a:cs typeface="Calibri"/>
              </a:rPr>
              <a:t>y(x) </a:t>
            </a:r>
            <a:r>
              <a:rPr sz="2600" b="1" dirty="0">
                <a:solidFill>
                  <a:srgbClr val="222222"/>
                </a:solidFill>
                <a:latin typeface="Cambria Math"/>
                <a:cs typeface="Cambria Math"/>
              </a:rPr>
              <a:t>&lt; </a:t>
            </a:r>
            <a:r>
              <a:rPr sz="2600" b="1" spc="-20" dirty="0">
                <a:solidFill>
                  <a:srgbClr val="222222"/>
                </a:solidFill>
                <a:latin typeface="Cambria Math"/>
                <a:cs typeface="Cambria Math"/>
              </a:rPr>
              <a:t>0.5</a:t>
            </a:r>
            <a:r>
              <a:rPr sz="2300" b="1" spc="-20" dirty="0">
                <a:solidFill>
                  <a:srgbClr val="222222"/>
                </a:solidFill>
                <a:latin typeface="Times New Roman"/>
                <a:cs typeface="Times New Roman"/>
              </a:rPr>
              <a:t>, </a:t>
            </a:r>
            <a:r>
              <a:rPr sz="2300" b="1" spc="15" dirty="0">
                <a:solidFill>
                  <a:srgbClr val="222222"/>
                </a:solidFill>
                <a:latin typeface="Times New Roman"/>
                <a:cs typeface="Times New Roman"/>
              </a:rPr>
              <a:t>predict </a:t>
            </a:r>
            <a:r>
              <a:rPr sz="2600" b="1" dirty="0">
                <a:solidFill>
                  <a:srgbClr val="222222"/>
                </a:solidFill>
                <a:latin typeface="Cambria Math"/>
                <a:cs typeface="Cambria Math"/>
              </a:rPr>
              <a:t>𝑦 =</a:t>
            </a:r>
            <a:r>
              <a:rPr sz="2600" b="1" spc="365" dirty="0">
                <a:solidFill>
                  <a:srgbClr val="222222"/>
                </a:solidFill>
                <a:latin typeface="Cambria Math"/>
                <a:cs typeface="Cambria Math"/>
              </a:rPr>
              <a:t> </a:t>
            </a:r>
            <a:r>
              <a:rPr sz="2600" b="1" dirty="0">
                <a:solidFill>
                  <a:srgbClr val="222222"/>
                </a:solidFill>
                <a:latin typeface="Cambria Math"/>
                <a:cs typeface="Cambria Math"/>
              </a:rPr>
              <a:t>0</a:t>
            </a:r>
            <a:endParaRPr sz="2600" b="1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80671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kern="0" spc="-5" noProof="0" dirty="0"/>
              <a:t>Using Linear Regression for Classification (2)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7527" y="1795549"/>
            <a:ext cx="997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object 17"/>
          <p:cNvSpPr txBox="1"/>
          <p:nvPr/>
        </p:nvSpPr>
        <p:spPr>
          <a:xfrm>
            <a:off x="3610791" y="4432007"/>
            <a:ext cx="4876800" cy="20127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675"/>
              </a:spcBef>
              <a:tabLst>
                <a:tab pos="472440" algn="l"/>
              </a:tabLst>
            </a:pPr>
            <a:r>
              <a:rPr sz="2800" b="1" spc="-15" dirty="0">
                <a:solidFill>
                  <a:srgbClr val="222222"/>
                </a:solidFill>
                <a:latin typeface="Calibri"/>
                <a:cs typeface="Calibri"/>
              </a:rPr>
              <a:t>Threshold </a:t>
            </a:r>
            <a:r>
              <a:rPr sz="2800" b="1" spc="-10" dirty="0">
                <a:solidFill>
                  <a:srgbClr val="222222"/>
                </a:solidFill>
                <a:latin typeface="Calibri"/>
                <a:cs typeface="Calibri"/>
              </a:rPr>
              <a:t>classifier output </a:t>
            </a:r>
            <a:r>
              <a:rPr lang="en-US" sz="3000" b="1" spc="235" dirty="0">
                <a:solidFill>
                  <a:srgbClr val="222222"/>
                </a:solidFill>
                <a:latin typeface="Cambria Math"/>
                <a:cs typeface="Cambria Math"/>
              </a:rPr>
              <a:t>y</a:t>
            </a:r>
            <a:r>
              <a:rPr sz="3000" b="1" spc="235" dirty="0">
                <a:solidFill>
                  <a:srgbClr val="222222"/>
                </a:solidFill>
                <a:latin typeface="Cambria Math"/>
                <a:cs typeface="Cambria Math"/>
              </a:rPr>
              <a:t>(𝑥) </a:t>
            </a:r>
            <a:r>
              <a:rPr sz="3000" b="1" spc="-5" dirty="0">
                <a:solidFill>
                  <a:srgbClr val="222222"/>
                </a:solidFill>
                <a:latin typeface="Calibri"/>
                <a:cs typeface="Calibri"/>
              </a:rPr>
              <a:t>at</a:t>
            </a:r>
            <a:r>
              <a:rPr sz="3000" b="1" spc="-48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lang="en-US" sz="3000" b="1" spc="-1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2800" b="1" spc="-15" dirty="0">
                <a:solidFill>
                  <a:srgbClr val="222222"/>
                </a:solidFill>
                <a:latin typeface="Calibri"/>
                <a:cs typeface="Calibri"/>
              </a:rPr>
              <a:t>0.5</a:t>
            </a:r>
            <a:endParaRPr sz="2800" b="1" spc="-15" dirty="0">
              <a:solidFill>
                <a:srgbClr val="222222"/>
              </a:solidFill>
              <a:latin typeface="Calibri"/>
              <a:cs typeface="Calibri"/>
            </a:endParaRPr>
          </a:p>
          <a:p>
            <a:pPr marL="579755" lvl="1">
              <a:lnSpc>
                <a:spcPct val="100000"/>
              </a:lnSpc>
              <a:spcBef>
                <a:spcPts val="500"/>
              </a:spcBef>
              <a:buSzPct val="91304"/>
              <a:tabLst>
                <a:tab pos="960119" algn="l"/>
                <a:tab pos="961390" algn="l"/>
                <a:tab pos="1724025" algn="l"/>
                <a:tab pos="2132965" algn="l"/>
              </a:tabLst>
            </a:pPr>
            <a:r>
              <a:rPr sz="2300" b="1" spc="10" dirty="0">
                <a:solidFill>
                  <a:srgbClr val="222222"/>
                </a:solidFill>
                <a:latin typeface="Times New Roman"/>
                <a:cs typeface="Times New Roman"/>
              </a:rPr>
              <a:t>If </a:t>
            </a:r>
            <a:r>
              <a:rPr lang="en-US" sz="2800" b="1" spc="-15" dirty="0">
                <a:solidFill>
                  <a:srgbClr val="222222"/>
                </a:solidFill>
                <a:latin typeface="Calibri"/>
                <a:cs typeface="Calibri"/>
              </a:rPr>
              <a:t>y(x)</a:t>
            </a:r>
            <a:r>
              <a:rPr sz="2600" b="1" dirty="0">
                <a:solidFill>
                  <a:srgbClr val="222222"/>
                </a:solidFill>
                <a:latin typeface="Cambria Math"/>
                <a:cs typeface="Cambria Math"/>
              </a:rPr>
              <a:t>≥ </a:t>
            </a:r>
            <a:r>
              <a:rPr sz="2600" b="1" spc="-20" dirty="0">
                <a:solidFill>
                  <a:srgbClr val="222222"/>
                </a:solidFill>
                <a:latin typeface="Cambria Math"/>
                <a:cs typeface="Cambria Math"/>
              </a:rPr>
              <a:t>0.5</a:t>
            </a:r>
            <a:r>
              <a:rPr sz="2300" b="1" spc="-20" dirty="0">
                <a:solidFill>
                  <a:srgbClr val="222222"/>
                </a:solidFill>
                <a:latin typeface="Times New Roman"/>
                <a:cs typeface="Times New Roman"/>
              </a:rPr>
              <a:t>, </a:t>
            </a:r>
            <a:r>
              <a:rPr sz="2300" b="1" spc="15" dirty="0">
                <a:solidFill>
                  <a:srgbClr val="222222"/>
                </a:solidFill>
                <a:latin typeface="Times New Roman"/>
                <a:cs typeface="Times New Roman"/>
              </a:rPr>
              <a:t>predict </a:t>
            </a:r>
            <a:r>
              <a:rPr sz="2600" b="1" dirty="0">
                <a:solidFill>
                  <a:srgbClr val="222222"/>
                </a:solidFill>
                <a:latin typeface="Cambria Math"/>
                <a:cs typeface="Cambria Math"/>
              </a:rPr>
              <a:t>𝑦 =</a:t>
            </a:r>
            <a:r>
              <a:rPr sz="2600" b="1" spc="365" dirty="0">
                <a:solidFill>
                  <a:srgbClr val="222222"/>
                </a:solidFill>
                <a:latin typeface="Cambria Math"/>
                <a:cs typeface="Cambria Math"/>
              </a:rPr>
              <a:t> </a:t>
            </a:r>
            <a:r>
              <a:rPr sz="2600" b="1" dirty="0">
                <a:solidFill>
                  <a:srgbClr val="222222"/>
                </a:solidFill>
                <a:latin typeface="Cambria Math"/>
                <a:cs typeface="Cambria Math"/>
              </a:rPr>
              <a:t>1</a:t>
            </a:r>
            <a:endParaRPr sz="2600" b="1" dirty="0">
              <a:latin typeface="Cambria Math"/>
              <a:cs typeface="Cambria Math"/>
            </a:endParaRPr>
          </a:p>
          <a:p>
            <a:pPr marL="539115">
              <a:lnSpc>
                <a:spcPct val="100000"/>
              </a:lnSpc>
              <a:spcBef>
                <a:spcPts val="580"/>
              </a:spcBef>
              <a:buSzPct val="121739"/>
              <a:tabLst>
                <a:tab pos="961390" algn="l"/>
                <a:tab pos="1724025" algn="l"/>
                <a:tab pos="2132965" algn="l"/>
              </a:tabLst>
            </a:pPr>
            <a:r>
              <a:rPr sz="2300" b="1" spc="10" dirty="0">
                <a:solidFill>
                  <a:srgbClr val="222222"/>
                </a:solidFill>
                <a:latin typeface="Times New Roman"/>
                <a:cs typeface="Times New Roman"/>
              </a:rPr>
              <a:t>If </a:t>
            </a:r>
            <a:r>
              <a:rPr lang="en-US" sz="2400" b="1" spc="-15" dirty="0">
                <a:solidFill>
                  <a:srgbClr val="222222"/>
                </a:solidFill>
                <a:cs typeface="Calibri"/>
              </a:rPr>
              <a:t>y(x) </a:t>
            </a:r>
            <a:r>
              <a:rPr sz="2600" b="1" dirty="0">
                <a:solidFill>
                  <a:srgbClr val="222222"/>
                </a:solidFill>
                <a:latin typeface="Cambria Math"/>
                <a:cs typeface="Cambria Math"/>
              </a:rPr>
              <a:t>&lt; </a:t>
            </a:r>
            <a:r>
              <a:rPr sz="2600" b="1" spc="-20" dirty="0">
                <a:solidFill>
                  <a:srgbClr val="222222"/>
                </a:solidFill>
                <a:latin typeface="Cambria Math"/>
                <a:cs typeface="Cambria Math"/>
              </a:rPr>
              <a:t>0.5</a:t>
            </a:r>
            <a:r>
              <a:rPr sz="2300" b="1" spc="-20" dirty="0">
                <a:solidFill>
                  <a:srgbClr val="222222"/>
                </a:solidFill>
                <a:latin typeface="Times New Roman"/>
                <a:cs typeface="Times New Roman"/>
              </a:rPr>
              <a:t>, </a:t>
            </a:r>
            <a:r>
              <a:rPr sz="2300" b="1" spc="15" dirty="0">
                <a:solidFill>
                  <a:srgbClr val="222222"/>
                </a:solidFill>
                <a:latin typeface="Times New Roman"/>
                <a:cs typeface="Times New Roman"/>
              </a:rPr>
              <a:t>predict </a:t>
            </a:r>
            <a:r>
              <a:rPr sz="2600" b="1" dirty="0">
                <a:solidFill>
                  <a:srgbClr val="222222"/>
                </a:solidFill>
                <a:latin typeface="Cambria Math"/>
                <a:cs typeface="Cambria Math"/>
              </a:rPr>
              <a:t>𝑦 =</a:t>
            </a:r>
            <a:r>
              <a:rPr sz="2600" b="1" spc="365" dirty="0">
                <a:solidFill>
                  <a:srgbClr val="222222"/>
                </a:solidFill>
                <a:latin typeface="Cambria Math"/>
                <a:cs typeface="Cambria Math"/>
              </a:rPr>
              <a:t> </a:t>
            </a:r>
            <a:r>
              <a:rPr sz="2600" b="1" dirty="0">
                <a:solidFill>
                  <a:srgbClr val="222222"/>
                </a:solidFill>
                <a:latin typeface="Cambria Math"/>
                <a:cs typeface="Cambria Math"/>
              </a:rPr>
              <a:t>0</a:t>
            </a:r>
            <a:endParaRPr sz="2600" b="1" dirty="0">
              <a:latin typeface="Cambria Math"/>
              <a:cs typeface="Cambria Math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474" y="1747858"/>
            <a:ext cx="6649051" cy="2468949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8179724" y="2118714"/>
            <a:ext cx="598516" cy="4914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992010" y="2135628"/>
            <a:ext cx="2409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Patient has malignant tumor</a:t>
            </a:r>
          </a:p>
        </p:txBody>
      </p:sp>
    </p:spTree>
    <p:extLst>
      <p:ext uri="{BB962C8B-B14F-4D97-AF65-F5344CB8AC3E}">
        <p14:creationId xmlns:p14="http://schemas.microsoft.com/office/powerpoint/2010/main" val="74290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kern="0" spc="-5" dirty="0"/>
              <a:t>Problem with Using Linear Regression for Classification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838200" y="1514346"/>
            <a:ext cx="10515600" cy="3660617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509905" indent="-421640">
              <a:lnSpc>
                <a:spcPct val="100000"/>
              </a:lnSpc>
              <a:spcBef>
                <a:spcPts val="685"/>
              </a:spcBef>
              <a:buFont typeface="MS Gothic"/>
              <a:buChar char="◉"/>
              <a:tabLst>
                <a:tab pos="510540" algn="l"/>
              </a:tabLst>
            </a:pPr>
            <a:r>
              <a:rPr sz="2800" spc="-10" dirty="0">
                <a:solidFill>
                  <a:srgbClr val="222222"/>
                </a:solidFill>
                <a:latin typeface="Calibri"/>
                <a:cs typeface="Calibri"/>
              </a:rPr>
              <a:t>Classification</a:t>
            </a:r>
            <a:r>
              <a:rPr sz="2800" spc="-6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22222"/>
                </a:solidFill>
                <a:latin typeface="Calibri"/>
                <a:cs typeface="Calibri"/>
              </a:rPr>
              <a:t>Problem</a:t>
            </a:r>
            <a:endParaRPr lang="en-US" sz="2800" spc="-15" dirty="0">
              <a:solidFill>
                <a:srgbClr val="222222"/>
              </a:solidFill>
              <a:latin typeface="Calibri"/>
              <a:cs typeface="Calibri"/>
            </a:endParaRPr>
          </a:p>
          <a:p>
            <a:pPr marL="967105" lvl="1" indent="-421640">
              <a:spcBef>
                <a:spcPts val="685"/>
              </a:spcBef>
              <a:buFont typeface="MS Gothic"/>
              <a:buChar char="◉"/>
              <a:tabLst>
                <a:tab pos="510540" algn="l"/>
              </a:tabLst>
            </a:pPr>
            <a:r>
              <a:rPr lang="en-US" sz="2800" spc="-15" dirty="0">
                <a:solidFill>
                  <a:srgbClr val="222222"/>
                </a:solidFill>
                <a:latin typeface="Calibri"/>
                <a:cs typeface="Calibri"/>
              </a:rPr>
              <a:t>Y=1 (cancer being malignant)</a:t>
            </a:r>
          </a:p>
          <a:p>
            <a:pPr marL="967105" lvl="1" indent="-421640">
              <a:spcBef>
                <a:spcPts val="685"/>
              </a:spcBef>
              <a:buFont typeface="MS Gothic"/>
              <a:buChar char="◉"/>
              <a:tabLst>
                <a:tab pos="510540" algn="l"/>
              </a:tabLst>
            </a:pPr>
            <a:r>
              <a:rPr lang="en-US" sz="2800" spc="-15" dirty="0">
                <a:solidFill>
                  <a:srgbClr val="222222"/>
                </a:solidFill>
                <a:latin typeface="Calibri"/>
                <a:cs typeface="Calibri"/>
              </a:rPr>
              <a:t>Y=0 (cancer being benign)</a:t>
            </a:r>
          </a:p>
          <a:p>
            <a:pPr marL="509905" indent="-421640">
              <a:spcBef>
                <a:spcPts val="685"/>
              </a:spcBef>
              <a:buFont typeface="MS Gothic"/>
              <a:buChar char="◉"/>
              <a:tabLst>
                <a:tab pos="510540" algn="l"/>
              </a:tabLst>
            </a:pPr>
            <a:r>
              <a:rPr lang="en-US" sz="2800" spc="-15" dirty="0">
                <a:solidFill>
                  <a:srgbClr val="222222"/>
                </a:solidFill>
                <a:latin typeface="Calibri"/>
                <a:cs typeface="Calibri"/>
              </a:rPr>
              <a:t>But with linear regression, the output can be</a:t>
            </a:r>
          </a:p>
          <a:p>
            <a:pPr marL="967105" lvl="1" indent="-421640">
              <a:spcBef>
                <a:spcPts val="685"/>
              </a:spcBef>
              <a:buFont typeface="MS Gothic"/>
              <a:buChar char="◉"/>
              <a:tabLst>
                <a:tab pos="510540" algn="l"/>
              </a:tabLst>
            </a:pPr>
            <a:r>
              <a:rPr lang="en-US" sz="2800" spc="-15" dirty="0">
                <a:solidFill>
                  <a:srgbClr val="222222"/>
                </a:solidFill>
                <a:latin typeface="Calibri"/>
                <a:cs typeface="Calibri"/>
              </a:rPr>
              <a:t>y&gt;1</a:t>
            </a:r>
          </a:p>
          <a:p>
            <a:pPr marL="967105" lvl="1" indent="-421640">
              <a:spcBef>
                <a:spcPts val="685"/>
              </a:spcBef>
              <a:buFont typeface="MS Gothic"/>
              <a:buChar char="◉"/>
              <a:tabLst>
                <a:tab pos="510540" algn="l"/>
              </a:tabLst>
            </a:pPr>
            <a:r>
              <a:rPr lang="en-US" sz="2800" spc="-15" dirty="0">
                <a:solidFill>
                  <a:srgbClr val="222222"/>
                </a:solidFill>
                <a:latin typeface="Calibri"/>
                <a:cs typeface="Calibri"/>
              </a:rPr>
              <a:t>Y&lt;0</a:t>
            </a:r>
            <a:endParaRPr sz="2800" dirty="0">
              <a:latin typeface="Calibri"/>
              <a:cs typeface="Calibri"/>
            </a:endParaRPr>
          </a:p>
          <a:p>
            <a:pPr marL="509905" indent="-421640">
              <a:lnSpc>
                <a:spcPct val="100000"/>
              </a:lnSpc>
              <a:spcBef>
                <a:spcPts val="600"/>
              </a:spcBef>
              <a:buFont typeface="MS Gothic"/>
              <a:buChar char="◉"/>
              <a:tabLst>
                <a:tab pos="510540" algn="l"/>
              </a:tabLst>
            </a:pPr>
            <a:r>
              <a:rPr sz="2800" spc="-10" dirty="0">
                <a:solidFill>
                  <a:srgbClr val="222222"/>
                </a:solidFill>
                <a:latin typeface="Calibri"/>
                <a:cs typeface="Calibri"/>
              </a:rPr>
              <a:t>Even</a:t>
            </a:r>
            <a:r>
              <a:rPr sz="2800" spc="-6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22222"/>
                </a:solidFill>
                <a:latin typeface="Calibri"/>
                <a:cs typeface="Calibri"/>
              </a:rPr>
              <a:t>when</a:t>
            </a:r>
            <a:r>
              <a:rPr sz="2800" spc="-6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22222"/>
                </a:solidFill>
                <a:latin typeface="Calibri"/>
                <a:cs typeface="Calibri"/>
              </a:rPr>
              <a:t>all</a:t>
            </a:r>
            <a:r>
              <a:rPr sz="2800" spc="-5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22222"/>
                </a:solidFill>
                <a:latin typeface="Calibri"/>
                <a:cs typeface="Calibri"/>
              </a:rPr>
              <a:t>the</a:t>
            </a:r>
            <a:r>
              <a:rPr sz="2800" spc="-6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22222"/>
                </a:solidFill>
                <a:latin typeface="Calibri"/>
                <a:cs typeface="Calibri"/>
              </a:rPr>
              <a:t>training</a:t>
            </a:r>
            <a:r>
              <a:rPr sz="2800" spc="-5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22222"/>
                </a:solidFill>
                <a:latin typeface="Calibri"/>
                <a:cs typeface="Calibri"/>
              </a:rPr>
              <a:t>set</a:t>
            </a:r>
            <a:r>
              <a:rPr sz="2800" spc="-5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22222"/>
                </a:solidFill>
                <a:latin typeface="Calibri"/>
                <a:cs typeface="Calibri"/>
              </a:rPr>
              <a:t>outputs</a:t>
            </a:r>
            <a:r>
              <a:rPr sz="2800" spc="-6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22222"/>
                </a:solidFill>
                <a:latin typeface="Calibri"/>
                <a:cs typeface="Calibri"/>
              </a:rPr>
              <a:t>are</a:t>
            </a:r>
            <a:r>
              <a:rPr sz="2800" spc="-6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22222"/>
                </a:solidFill>
                <a:latin typeface="Calibri"/>
                <a:cs typeface="Calibri"/>
              </a:rPr>
              <a:t>either</a:t>
            </a:r>
            <a:r>
              <a:rPr sz="2800" spc="-5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2222"/>
                </a:solidFill>
                <a:latin typeface="Cambria Math"/>
                <a:cs typeface="Cambria Math"/>
              </a:rPr>
              <a:t>0</a:t>
            </a:r>
            <a:r>
              <a:rPr sz="3000" spc="-40" dirty="0">
                <a:solidFill>
                  <a:srgbClr val="222222"/>
                </a:solidFill>
                <a:latin typeface="Cambria Math"/>
                <a:cs typeface="Cambria Math"/>
              </a:rPr>
              <a:t> </a:t>
            </a:r>
            <a:r>
              <a:rPr sz="3000" spc="-5" dirty="0">
                <a:solidFill>
                  <a:srgbClr val="222222"/>
                </a:solidFill>
                <a:latin typeface="Calibri"/>
                <a:cs typeface="Calibri"/>
              </a:rPr>
              <a:t>or</a:t>
            </a:r>
            <a:r>
              <a:rPr sz="3000" spc="-5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222222"/>
                </a:solidFill>
                <a:latin typeface="Cambria Math"/>
                <a:cs typeface="Cambria Math"/>
              </a:rPr>
              <a:t>1</a:t>
            </a:r>
            <a:endParaRPr sz="3000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419480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7004</TotalTime>
  <Words>1216</Words>
  <Application>Microsoft Office PowerPoint</Application>
  <PresentationFormat>Widescreen</PresentationFormat>
  <Paragraphs>200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MS Gothic</vt:lpstr>
      <vt:lpstr>Arial</vt:lpstr>
      <vt:lpstr>Calibri</vt:lpstr>
      <vt:lpstr>Calibri Light</vt:lpstr>
      <vt:lpstr>Cambria Math</vt:lpstr>
      <vt:lpstr>Gill Sans MT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Microsoft account</cp:lastModifiedBy>
  <cp:revision>225</cp:revision>
  <dcterms:created xsi:type="dcterms:W3CDTF">2020-10-19T17:35:40Z</dcterms:created>
  <dcterms:modified xsi:type="dcterms:W3CDTF">2022-02-23T07:07:44Z</dcterms:modified>
</cp:coreProperties>
</file>