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ink/ink10.xml" ContentType="application/inkml+xml"/>
  <Override PartName="/ppt/notesSlides/notesSlide14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9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7" r:id="rId11"/>
    <p:sldId id="338" r:id="rId12"/>
    <p:sldId id="339" r:id="rId13"/>
    <p:sldId id="340" r:id="rId14"/>
    <p:sldId id="34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62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8T04:45:14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11610 12444 27 0,'0'-6'217'0,"0"1"19"0,8 2 6 16,-8-5-69-16,0 5-38 0,0-1-10 16,0 1 5-16,0-1 3 0,0-3-5 15,0 3-6-15,0 0-5 0,0 1-1 0,0-2-5 16,-8 5-7-16,8-2-11 0,0 2-9 15,-6 0-15-15,-6 0-15 0,-2 2-14 16,-5 3-11-16,-1 2-8 0,0 0-2 16,-5 4-4-16,5 4-1 0,-6-4-1 15,6 8-3-15,1-4-3 0,-1 2 2 16,8 2-2-16,-2 3 0 0,8-5-3 16,-1 6-1-16,7-5-1 0,7 4-3 0,6-3-2 15,0-1-1-15,13-4-2 16,0 5-1-16,1-5-3 0,5-2 3 0,1 2 3 15,-7-3 3-15,6 1 1 0,-7-3 3 16,2 7 2-16,-7-5 1 0,0 3 1 16,-2-3-1-16,-10 3 2 0,4-2 1 15,-12 2 1-15,0-2-1 0,0 2-2 0,-6-3-2 16,-8 4-4-16,2-5-2 16,-2 2 0-16,2-5 0 0,-1 1 1 0,-7-2 1 15,0 3 1-15,1-6-6 0,-1 0-22 16,8 1-39-16,-2 0-53 0,2-4-54 15,-2-4-68-15,8 4-126 0,-1-7-47 16,7 4 0-16,0-6 33 0,7-1 43 16</inkml:trace>
  <inkml:trace contextRef="#ctx0" brushRef="#br0" timeOffset="888.017">11910 12654 100 0,'0'-8'263'15,"0"8"15"-15,0-4-2 0,0 8-99 16,0 0-58-16,0 3-33 0,8 4-9 16,-8 4-1-16,0-1 1 0,6 4-4 15,0 1-9-15,1 2-7 0,-1 2-13 16,-6-1-13-16,7 4-8 0,-1-5-3 15,-6-2-4-15,7 3-2 0,-1-7 2 16,-6-1 8-16,7-3 13 0,-7 0 17 16,7-8 23-16,-7 1 14 0,0 1 5 0,6-5-1 15,0-5-11-15,1-2-21 16,-7-4-21-16,13 0-15 0,-7-3-9 0,1-5-7 16,-1 1-3-16,1-1-1 0,0 2-3 15,-7-6-1-15,6 5 0 0,0 0 0 16,-6 2-3-16,8 2-4 0,-8-1 2 15,6 8 0-15,-6 0 0 0,6 0-2 16,-6 7 1-16,6 0 4 0,1 4 0 0,0 2 2 16,-1 5 1-16,1 1 3 0,-1 2-1 15,0 1-1-15,2 2 0 0,-2 3-4 16,7-6-1-16,-6 4 0 0,-1-3 1 16,7 0 0-16,-13-5-1 0,6 2 3 15,1-4 0-15,0-1 4 0,-7-7-2 16,6 2 2-16,0-4 1 0,1-5 4 0,-7-1-4 15,7-4 0-15,-1 2-3 0,0-5 0 16,1 0-1-16,0-3-6 0,-1 0 2 16,1 2-1-16,-1 3 2 0,0-3 0 15,2 2-1-15,-8 7 0 0,6-1-1 16,0 1 0-16,0 3-1 0,-6 4-2 16,7 4 1-16,0 3 1 0,-1 1 1 15,-6 4 1-15,7 1 0 0,-1 3 0 16,1-2-1-16,0 1 1 0,-1 2-2 15,6-2-11-15,-4 4-42 0,-2-5-68 0,7 1-88 16,0-3-124-16,0-3-89 0,7-5-40 16,-1 0 17-16,1-4 57 0</inkml:trace>
  <inkml:trace contextRef="#ctx0" brushRef="#br0" timeOffset="1180.7542">12712 12627 202 0,'-6'5'257'16,"-1"2"27"-16,1 4-59 0,-7 3-57 16,-1 8-29-16,2 1-19 0,5 2-17 15,0 0-21-15,7 5-16 0,0-4-11 16,7-1-5-16,0 1-3 0,5-8-1 0,2 1 3 16,5-5 8-16,-6-3 12 0,6-3 16 15,1-2 17-15,-7-2 18 0,7-8 24 16,-7 4 26-16,0-3 28 0,0-4 18 15,0 0 3-15,-7-1-8 0,1 0-24 16,-7 2-38-16,0-6-42 0,-7 1-40 16,-5-3-27-16,-2-1-30 0,-5 0-57 15,-1 0-95-15,-6-2-123 0,0 2-125 0,0-3-172 16,7 2-81-16,-1-1-1 16,14-2 64-16,6 0 105 0</inkml:trace>
  <inkml:trace contextRef="#ctx0" brushRef="#br0" timeOffset="1863.7612">13071 12385 120 0,'-7'-2'269'15,"7"-2"12"-15,0 0-4 0,-7 4-105 16,14 0-56-16,-7 8-20 0,0 2-5 0,7 5 4 15,-1 3 7-15,1 4 1 0,-1 5-7 16,0 2-11-16,2 0-16 0,4 3-13 16,-6 1-13-16,8-4-11 0,-8 5-9 15,1-5-5-15,-1-4-3 0,1-2-2 16,0-6 0-16,-1 3 1 0,0-6 6 16,0-3 10-16,-6 0 16 0,8-7 12 15,-8-1 8-15,0 0 3 0,6-6-4 0,-6 0-10 16,6-5-18-16,1-3-15 0,0-3-10 15,-1-1-6-15,1-4-5 0,-1 5-2 16,7-1-3-16,0 1-2 0,0 3 0 16,0 0 1-16,7 3 2 0,-7 1 2 15,-1 3 2-15,8 4 2 0,-7 0 1 16,0 4 0-16,7 3 0 0,-7 4 0 16,0 0 0-16,6 1-2 0,-6 2 2 0,1 4-3 15,-2 0-10-15,8 1-30 0,-14-1-51 16,8 1-66-16,-8-1-84 0,7-4-133 15,-13 1-63-15,6-1-9 0,2-2 31 16,-2-4 56-16</inkml:trace>
  <inkml:trace contextRef="#ctx0" brushRef="#br0" timeOffset="2052.4018">13670 12335 57 0,'-13'-8'253'0,"-7"4"25"16,-6 8 25-16,7 4-90 16,-13 5-72-16,-1 7-36 0,1 2-21 0,-8 3-23 15,7 4-42-15,1 4-62 0,-1 1-88 16,7-2-98-16,7 1-53 0,-1 0-27 16,7-3 2-16</inkml:trace>
  <inkml:trace contextRef="#ctx0" brushRef="#br0" timeOffset="2665.0632">13690 12746 116 0,'20'-12'336'0,"-8"-3"47"16,8 5 43-16,-14-2-60 0,7 1-89 15,1 0-60-15,-8 0-42 0,0 1-40 16,0-2-38-16,-6 2-32 0,8-1-16 15,-8-5-12-15,0 7-7 0,0-3-4 16,0 1-2-16,-8 0 0 0,8 3-7 16,-6 1-2-16,0 0-3 0,0 7-2 15,-8 0-2-15,1 7-3 0,0 5-1 16,-6 2-1-16,5 4-1 0,2 0 2 0,-1 5-2 16,-1-1-2-16,8 3 0 0,0-4 0 15,-1 2-1-15,14 0-4 0,-1-2 2 16,0-4 1-16,8-1 0 0,-1 2 0 15,-1-3-1-15,8-4-2 0,0-4-2 16,-7 1-1-16,13-5 1 0,-6-3 1 0,-1 0 0 16,7-7 2-16,0-1 4 0,0 1-1 15,0-3-1-15,1-5-1 0,-2 0 0 16,1-7-2-16,0 3 1 0,-6-6-2 16,6 0 1-16,-7-1-2 0,-5 0 1 15,-1 1 5-15,0-2-1 0,-7 2-1 16,1 4 1-16,-7-2 1 0,-7 5 0 15,7 0-3-15,-6 3 4 0,-1 5 1 16,-6 2 2-16,1 1 0 0,4 7 2 16,-4 0-1-16,-2 7 1 0,8 1 0 0,0-2-3 15,-1 5 1-15,7 3-1 16,7 1-1-16,-1 0-1 0,0-1-1 0,8 1-1 16,-2 0-2-16,2 1 0 0,-1 1-1 15,0 2-1-15,0-1 2 0,-1 0 0 16,-4 0-1-16,4 5 2 0,-5-2 0 0,-7 1 1 15,7 1 2-15,-7-2-1 0,0-2 1 16,6 2 0-16,-6-2-6 0,6-1-24 16,-6-3-54-16,7 0-73 0,-1-1-81 15,1-3-133-15,0-3-71 0,-1-2-16 16,7-2 31-16,0-4 62 0</inkml:trace>
  <inkml:trace contextRef="#ctx0" brushRef="#br0" timeOffset="2947.9919">14563 12602 81 0,'0'-14'293'15,"-6"-1"33"-15,-2 1 29 0,2 5-78 0,0 6-72 16,-8 3-36-16,8 0-28 0,-7 7-21 16,7 4-17-16,-1 0-19 0,0 4-12 15,7 3-10-15,0 0-10 0,7 1-8 16,0-1-7-16,6 1-6 0,-1 3-7 15,2-4-5-15,6 0-7 0,-8 0-4 16,8 1-4-16,-7-1-3 0,7-3-1 16,-8 4 0-16,-5-5 1 0,0 1 1 0,-1-1 1 15,-6 1 2-15,0-4-1 0,-6-1-1 16,-1 2-16-16,0-1-54 0,1-4-85 16,0-4-136-16,-8 1-99 0,8-4-55 15,0-4-12-15,6 1 38 0</inkml:trace>
  <inkml:trace contextRef="#ctx0" brushRef="#br0" timeOffset="3643.7672">18329 12521 22 0,'0'-10'246'16,"-6"-1"14"-16,6 0 29 0,-7-1-62 16,0 2-56-16,7 3-31 0,-6 2-19 15,6 2-5-15,0 3-13 0,6 3-12 16,1 5 2-16,0 4 13 0,-1 2 16 16,0 8 12-16,1 3 0 0,6 1-15 0,0 3-20 15,-7 5-26-15,8-2-23 0,-8-3-21 16,1 4-14-16,-1-4-11 0,1 1-6 15,-1-1-12-15,1 0-36 0,-7-3-55 16,6-4-63-16,-6-3-66 0,0-1-82 16,0-7-94-16,0-4-18 0,0-4 26 0,0-3 49 15</inkml:trace>
  <inkml:trace contextRef="#ctx0" brushRef="#br0" timeOffset="3927.1016">18401 12639 26 0,'-7'-30'215'0,"7"5"24"0,-6 0-6 0,6-1-57 16,-6 4-24-16,-2 3-5 0,8 2 0 15,-6 2-6-15,6 3-17 0,0 2-20 16,0 5-11-16,6 5-5 0,2 5-2 16,-2 5 6-16,13 2 8 0,-6 5 9 15,6 6 3-15,8-2-10 0,-1 8-13 16,0-3-16-16,6 3-14 0,1 5-11 15,-7-5-13-15,7 0-13 0,-1 0-12 16,-6-3-25-16,7 0-41 0,-7 0-41 0,-6-9-41 16,-1 2-38-16,1-4-31 0,-8-1-9 15,2-7 2-15,-8 1 3 0,1-4-27 16,-7-4-44-16,0-4-11 0,0-4 7 16,0 1 23-16</inkml:trace>
  <inkml:trace contextRef="#ctx0" brushRef="#br0" timeOffset="4151.6478">18818 12621 123 0,'-7'-33'206'0,"0"-5"17"16,1 6-61-16,0-1-42 0,-1 3-12 16,1 5 7-16,6 3 19 0,-7 4 10 15,0 7-2-15,7 0-10 0,-6 3-14 16,6 4-5-16,0 4-7 0,-6 8 3 16,6-1 8-16,0 7 13 0,6 5 8 0,0 3-5 15,1 4-16-15,0-1-23 0,-1 4-20 16,1 5-21-16,-1 2-15 0,7-3-14 15,-6 4-10-15,-1 0-10 0,8-1-32 16,-8-3-66-16,0-1-91 0,1-5-103 16,-1 2-135-16,1-7-68 0,-1 0-13 15,7-7 46-15,1-1 78 0</inkml:trace>
  <inkml:trace contextRef="#ctx0" brushRef="#br0" timeOffset="4476.4045">19104 12598 34 0,'-13'4'234'0,"0"7"24"0,0 3 26 16,-7 1-94-16,8 7-51 0,-1 0-29 16,6 1-6-16,1 2-21 0,-1-4-21 15,7 2-17-15,7-1-10 0,-1-1-7 0,7-2-11 16,0-4-1-16,7-4-1 0,-7-1 2 15,6-2 5-15,1-4 13 0,-7-4 22 16,0 0 30-16,0-4 30 0,-7 0 25 16,1-3 19-16,-7 0 2 0,0 0-8 0,0-5-27 15,-7 1-29-15,-5-4-26 16,-2 1-23-16,2-1-17 0,-2-2-16 0,-5-3-8 16,-1 3-17-16,0-6-44 0,8 5-71 15,-1 0-87-15,13 3-91 0,0-3-130 16,6 4-57-16,1-1 1 0,13 3 50 15,-8 5 76-15</inkml:trace>
  <inkml:trace contextRef="#ctx0" brushRef="#br0" timeOffset="4843.5409">19333 12550 181 0,'12'0'259'0,"2"0"34"16,-8 0-30-16,0 9-57 0,8-3-27 15,-8 5-13-15,1 4-13 0,-7-1-28 16,6 8-32-16,0 1-30 0,-6 2-20 15,8-3-17-15,-8 4-12 0,6-1-7 0,-6 2-2 16,0-2-5-16,6-4-1 0,-6 2-1 16,0-5-1-16,0 0 0 0,6-7 3 15,-6 1 3-15,0-6 2 0,8 2 6 16,-8-8 7-16,6-4 8 0,-6 0 6 16,6-2 11-16,1-6 8 0,-1-3 5 15,8-2 1-15,-8-2-4 0,6-3-7 16,-4-4-9-16,4 1-11 0,2-1-7 0,-1 0-6 15,-1 1-5-15,2 3-1 16,-2 8-1-16,2-1-1 0,-1 3 0 0,-7 6 2 16,7 2 5-16,0 8 6 0,-7 0 3 15,8 5 4-15,-8 3 0 0,1 3 0 16,6 3-5-16,-7 0-6 0,1 0-3 16,-1 1-8-16,1 2-29 0,0-1-79 0,5-3-118 15,2 6-150-15,-2-5-79 0,8-4-40 16,7 5 5-16,5-9 65 0</inkml:trace>
  <inkml:trace contextRef="#ctx0" brushRef="#br0" timeOffset="5312.756">21189 12562 210 0,'-19'0'239'16,"-7"3"21"-16,0 1-71 0,0 3-57 0,6 1-26 16,1 4-12-16,12-3-3 0,1 3-11 15,6-2-10-15,6 5-6 0,7 0-5 16,6-4-2-16,1 4-5 0,0-1-2 16,6 1-1-16,0-1 6 0,-7-2 3 15,1 2 2-15,-1 1 7 0,1 0 9 16,-7-1 9-16,-6 1 2 0,-1 0 4 0,1-1 3 15,-14 1-1-15,1-1-7 0,-1 1-13 16,-6 0-12-16,-7-1-13 0,1-2-14 16,-1-1-11-16,1-1-10 15,0-2-16-15,5-1-47 0,-5-3-81 0,12-4-91 16,1 0-112-16,6-8-108 0,0 2-49 16,13-3 14-16,0-1 64 0,7-1 82 15</inkml:trace>
  <inkml:trace contextRef="#ctx0" brushRef="#br0" timeOffset="5942.0126">21469 12639 153 0,'0'-7'296'16,"-6"2"22"-16,6 3 21 0,0 2-116 15,0 0-62-15,0 2-22 0,0 5-9 0,0 5-6 16,6 3-7-16,1-1-9 0,0 5-16 15,-1 2-19-15,1-2-19 0,6 2-17 16,-6 2-14-16,-1-1-10 0,6 4-9 16,-4-8-4-16,-2 4-1 0,0-8 0 15,1 2-1-15,-7-3 2 0,6-1 21 16,-6-5 26-16,7-3 20 0,-7-4 15 16,0 0 10-16,7-4 5 0,-1-3-13 15,-6-1-23-15,6-6-19 0,1-1-13 0,6 0-10 16,-7-7-6-16,1 1-4 0,6-5-2 15,-6 1-5-15,5-2 1 0,-5-2-2 16,0 7-1-16,5 0-1 0,-4 1-2 16,-2 6 0-16,0 3-3 0,1 2 1 15,-1 6 0-15,1 4 0 0,-1 0 2 16,1 8 3-16,-1 3-1 0,0-1 1 0,2 5-1 16,-2 3 1-16,-6 1-1 0,6-4 4 15,1 2-3-15,0 3-1 16,-7-3-1-16,6 2-1 0,-6-5 0 0,7 1-3 15,-7 0 3-15,6-5 3 0,-6 1 1 16,0-7 2-16,6 0 1 0,-6 0 0 16,7-8 1-16,0 0-2 0,-1-3-1 15,0-7-1-15,2-1-1 0,4 0-1 16,1-7-1-16,-6-4 0 0,6 0-3 16,-1 0 0-16,2 5 0 0,-1-4 0 0,0 5-1 15,-7 3 2-15,1 5 0 0,6 3 1 16,-6 1 0-16,-1 8 3 0,0 0 1 15,1 3 0-15,0 8-2 0,-1 4 2 16,7 0 5-16,-6 3-3 0,-1 3 2 16,1 2-1-16,-1-2 3 0,0 2-2 15,2 2-20-15,-2 1-46 0,0 0-73 16,7-5-95-16,-6 2-102 0,12-6-119 0,-5 3-47 16,4-11 13-16,9 3 54 0,-1-8 85 15</inkml:trace>
  <inkml:trace contextRef="#ctx0" brushRef="#br0" timeOffset="6252.4582">22467 12671 117 0,'0'-25'303'0,"0"0"38"0,0 2 36 0,-7 5-82 16,1 7-73-16,-8 4-35 0,2 4-23 16,-8 9-25-16,1 2-31 0,-1 7-21 15,0 6-18-15,1 2-18 0,6 2-11 0,0 4-10 16,7-3-6-16,6 3-5 15,0-3-5-15,12-1-3 0,1-2-1 0,1-5 2 16,4-4 5-16,2 1 10 0,7-4 16 16,-1-4 25-16,0-3 30 0,-7-4 36 15,7 0 33-15,-6-8 16 0,-1 5 4 16,1-4-11-16,0-4-21 0,-8-4-31 16,-5 1-34-16,0-1-25 0,-7-7-19 15,0 4-13-15,-7-7-10 0,0 2-14 16,-5-3-22-16,-8 0-54 0,0 1-87 0,1 4-131 15,-1-2-141-15,1 5-166 0,-1-1-77 16,14 4 4-16,-1 5 59 0,7 3 114 16</inkml:trace>
  <inkml:trace contextRef="#ctx0" brushRef="#br0" timeOffset="6909.2678">22779 12368 92 0,'-6'-12'221'0,"-1"-2"15"16,1 3-21-16,0 0-59 0,-2 1-34 15,2 1-17-15,6 6-9 0,0 3-7 16,0 0-3-16,0 12-3 0,6-2 13 16,2 9 17-16,4 6 17 0,-5 1 10 15,6 6-7-15,6 1-18 0,-5 4-21 16,-2 4-21-16,2-5-21 0,-1 4-16 16,-7 1-13-16,0-8-8 0,-6-1-5 15,8-1-5-15,-8-10-2 0,0 1-2 0,0-4 0 16,0-4 2-16,0-2 1 0,-8-1-1 15,8-8 2-15,0 1 2 0,0-8 0 16,0 1 0-16,0-5 0 0,0-2 3 16,8-5 0-16,-2 0 0 0,0-6 0 15,8-2-2-15,-2 1 0 0,1 1-3 16,7-2 1-16,-8 5-2 0,8 7 0 0,-7-4-1 16,7 7 0-16,-7 6 0 15,6 2-1-15,-5 0-1 0,5 7 1 0,-6 0 0 16,6 4 0-16,1 3-1 0,-7 1 0 15,0-1 0-15,6 5-1 0,-5 0-2 16,-8 2-22-16,8-2-57 0,-8 3-75 16,0-7-88-16,1 3-132 0,-1-4-68 15,1 1-13-15,6-8 35 0,-7 0 64 16</inkml:trace>
  <inkml:trace contextRef="#ctx0" brushRef="#br0" timeOffset="7088.4693">23366 12419 65 0,'-20'-4'253'0,"-6"1"29"16,-6 6 26-16,5 4-103 0,-12 9-65 0,1-2-36 16,5 4-24-16,-7 4-50 0,2 4-76 15,11-4-137-15,-5 3-72 0,12-2-38 16,7 2-20-16,1-4 11 0</inkml:trace>
  <inkml:trace contextRef="#ctx0" brushRef="#br0" timeOffset="7709.4082">23509 12755 112 0,'20'-17'272'0,"0"-2"19"0,-8 0 14 16,2-2-111-16,-2 3-72 0,1-4-31 0,-6-4-8 16,0 9-5-16,-1-6-3 0,-6 4-1 15,0 1 0-15,0 3-3 0,-6 8-10 16,-1-1-10-16,-6 6-6 0,0 2-10 16,-1 7-8-16,-4 0-3 0,-2 8-6 15,-7-1-3-15,15 4-2 0,-8 5-2 16,7-2-4-16,0 4-2 0,6 2-2 0,1-2-1 15,6 1-2-15,6 0-1 0,1-5-1 16,6-2-3-16,0-1-1 0,1 1 2 16,4-4-1-16,-4-5-1 0,5 1 2 15,1-3 0-15,6-5 0 0,0-3 4 0,0-3 2 16,0-1 7-16,6-4 7 16,2-3 13-16,-9 1 10 0,7-5 11 0,-5 0 10 15,5-3 11-15,-6-1 5 0,1-2-3 16,-8-5-6-16,0 4-7 0,1-4-11 15,-7 1-13-15,0-5-10 0,-6 5-5 16,-1 0-3-16,1 2-1 0,-7 1-1 16,0 0-1-16,-7 7-2 0,7 1 0 15,-6 3-5-15,-7 3-1 0,6 2-4 16,-6 6-2-16,7 3 0 0,-8 0 0 16,8 8 0-16,0 1 1 0,-1-2 0 0,7 9 1 15,7-4 0-15,-1 3 1 0,0 0 4 16,2 0-2-16,4 1 2 0,1-1 1 15,0 1 2-15,0-1 3 0,-6 0 1 16,6 0 3-16,0 4 0 0,-6-4-1 16,5 1-2-16,-5-1-4 0,-1 1-3 0,1 2-4 15,0-2-2-15,-1 0-2 0,0-5-8 16,2 4-30-16,-2-4-53 0,0-2-64 16,0 3-69-16,8-9-64 0,-1 2-78 15,-1-4-73-15,8-4-3 0,6 0 37 16,-6-4 52-16</inkml:trace>
  <inkml:trace contextRef="#ctx0" brushRef="#br0" timeOffset="8015.426">24487 12661 240 0,'19'-36'299'0,"-6"-1"43"0,0 3-8 16,1 5-63-16,-8 0-24 0,0 8-15 16,1 1-19-16,-7 3-25 0,-7 5-37 0,-5 1-33 15,-2 4-23-15,1 3-18 0,-6 8-13 16,-1 0-11-16,1 3-11 0,-1 4-9 15,14 3-9-15,-7 2-7 0,13 1-3 16,0 6-5-16,0-2-2 0,13 1-2 16,-1 4-1-16,2-4-1 0,5 4-2 15,-6-4 1-15,7 3 0 0,-1-3 0 16,1 1-1-16,-7-6 1 0,0 5 2 16,0-3 0-16,0-2 0 0,-6 3-2 15,-1-6 1-15,0 4-1 0,-6-3 0 0,-6 0-1 16,6-5-2-16,-6 2-1 0,-8-1-3 15,8-1-32-15,-7-2-66 0,0 0-81 16,0-5-96-16,-7 1-148 0,7-4-74 16,0 0-11-16,7 0 44 0,-7-4 70 15</inkml:trace>
  <inkml:trace contextRef="#ctx0" brushRef="#br0" timeOffset="23247.5472">8959 13595 128 0,'0'-8'223'0,"0"4"11"0,0 1-54 15,-6 3-60-15,6-4-38 0,0 4-22 16,0-3-5-16,0 3-1 0,0 0-2 16,0 0 4-16,0 0 2 0,0 0 7 15,0 0 6-15,0 0-1 0,0 0-3 0,0 0 0 16,0 0 4-16,0 0 1 0,0 3 1 16,0 1 2-16,0 3 1 0,0 1-2 15,0-1-8-15,0 0-10 0,0 5-8 16,0 2-9-16,0 1-9 0,0 0-7 15,0-1-4-15,6 4-5 0,-6 1-6 16,0 3-3-16,0-1-1 0,6 5 0 0,-6-3-1 16,0 6 5-16,7-3 1 15,-7-1 2-15,0 1-1 0,7-1-2 0,-7 1 0 16,0-1-4-16,6-2 1 0,-6-6-1 16,0 3-1-16,0-3 0 0,0-2 2 15,0-4-1-15,6 1-1 0,-6-2 0 16,0-3 1-16,0 1 1 0,0-1-1 15,0-3-1-15,0-1 1 0,0 1 3 16,7-1 3-16,-7 1 5 0,7 0 6 16,-7-4 6-16,6 4 8 0,1-1 3 0,-1-3 4 15,0 0 2-15,1 4 2 0,0-4 5 16,-1 0 3-16,8 0 1 0,-2 0-3 16,1 0-5-16,0-4-5 0,0 4-9 15,1 0-12-15,5 0-6 0,-6 0-9 16,0 0-34-16,-7 0-70 0,8 0-99 15,-8 0-112-15,8 0-141 0,-8-3-71 0,0 3-10 16,7-8 48-16,-6 1 85 0</inkml:trace>
  <inkml:trace contextRef="#ctx0" brushRef="#br0" timeOffset="23607.9106">9324 13909 170 0,'0'0'237'16,"0"0"27"-16,0 5-61 0,0 2-44 15,0 1-23-15,0 2-13 0,0 1-4 16,0 0-13-16,6 3-13 0,-6 5-15 16,0-4-14-16,7 3-7 0,0 1-13 15,-7-6-8-15,6 3-5 0,0-2-1 0,8 2 0 16,-8-6 2-16,7 0 4 0,0-1 2 15,0-6 3-15,1 1 0 0,-8-4 3 16,6-4 5-16,2 1 7 0,-1-1 8 16,0-4 9-16,-6 1 10 0,5-3 9 15,-6 1 7-15,2-1 1 0,-2-5-3 16,0 3-7-16,1-1-14 0,-7-3-15 16,0 7-18-16,6-7-18 0,-12 1-39 15,6 4-69-15,0 1-91 0,0-1-97 0,0-1-114 16,0 2-108-16,0 3-32 0,6-1 31 15,1 1 72-15,0-1 83 0</inkml:trace>
  <inkml:trace contextRef="#ctx0" brushRef="#br0" timeOffset="23973.902">9670 13900 225 0,'0'2'264'0,"0"2"28"0,6-1-70 15,-6 2-40-15,0 6-18 0,0-4-6 16,0 7-6-16,0 1-10 0,0-1-6 15,0 5-4-15,-6 0-8 0,6-2-7 16,0 5-13-16,0-3-10 0,0-1-8 16,0 1-10-16,0-2-14 0,0-1-10 15,0-2-8-15,0-6-5 0,0 2 7 16,0-5 7-16,0-3-10 0,6-2 7 16,-6 0 1-16,6-7-5 0,1 0-16 0,-1-4-16 15,1-3 4-15,0-2-11 0,5-1-6 16,2-2-3-16,-8-3-4 0,7 5-2 15,0-6 1-15,0 5-1 0,0-1 2 16,0 4-1-16,0 5 3 0,-6-1-1 0,6 7 2 16,-7 0 1-16,1 4 2 0,6 4 0 15,-13 0 2-15,6 3 2 0,0 4 1 16,2 4 0-16,-8-4 2 0,6 7-1 16,-6 0-5-16,6 5-33 0,1-1-78 15,-1-1-96-15,-6 4-101 0,13-6-144 16,-6 0-72-16,6-2-9 0,6-5 56 0,1-4 84 15</inkml:trace>
  <inkml:trace contextRef="#ctx0" brushRef="#br0" timeOffset="24469.6321">10242 14021 63 0,'0'-20'267'0,"0"6"31"0,-6-1 27 15,0 1-91-15,-7 6-65 0,-1 1-36 16,2 7-26-16,-8 3-24 0,0 5-22 0,1 3-16 15,-1 3-11-15,0 1-6 0,8 0-4 16,-1 3-6-16,-1-3-2 0,8 0-1 16,6-1-1-16,0 1 0 0,0-5 1 15,6-1 2-15,8-6 4 0,-8 0 5 16,1-3 11-16,5 0 11 0,-4-3 11 16,4 0 6-16,-6-2 6 0,8 1 0 15,-8-3-4-15,7 4-10 0,-6 3-7 0,0-4-1 16,-1 4-2-16,0 0-2 0,8 4 3 15,-8-1 4-15,0 1 3 0,8 8-1 16,-8-6-2-16,1 8-3 0,5 2-7 16,-4 2-8-16,4 1-8 0,-6 3-11 15,2-1-6-15,-2 4-7 0,0 1 1 16,1 3-3-16,-1-2-3 0,1-2-1 0,-7 1 0 16,7-1-1-16,-7 1-5 15,0 1 1-15,0-6-1 0,0 5 0 0,-7-5 2 16,0-3 1-16,7 1 3 0,-6-4 1 15,-1-1 5-15,1-3 0 0,-8 1 6 16,8-6 7-16,-6-2 12 0,-2 0 12 16,1-4 10-16,0 0 11 0,0-4 12 15,1-4 4-15,-2 1-4 0,1-3-7 16,0-5-8-16,6 1-9 0,1-5-17 16,0-3-36-16,6-3-71 0,0-1-106 0,6-3-115 15,7 0-146-15,7-5-119 0,0 1-38 16,5 0 28-16,7 0 81 0,8-3 102 15</inkml:trace>
  <inkml:trace contextRef="#ctx0" brushRef="#br0" timeOffset="24890.8338">11154 13775 109 0,'0'-8'288'0,"-6"0"30"16,0 1 32-16,-7-3-92 0,6 1-62 15,-6 6-35-15,-7 0-19 0,8-1-14 0,-8 4-16 16,-6 0-19-16,0 7-11 0,7 5-4 16,-8 2-4-16,1 5-5 0,7 6-6 15,-1 0-1-15,0 8-8 0,8-3-7 16,-2 3-8-16,8 0-9 0,6 0-14 15,0-7-40-15,6 3-67 0,2-7-77 16,4 0-80-16,8-8-107 0,-1 1-85 0,7-8-13 16,0-4 36-16,13-3 59 0</inkml:trace>
  <inkml:trace contextRef="#ctx0" brushRef="#br0" timeOffset="25265.5328">11363 13987 29 0,'7'-15'254'0,"0"1"31"0,-7-1 32 0,-7 1-67 15,0 2-48-15,-6 1-28 0,0 5-16 16,-6 2-9-16,-1 0-16 0,-6 8-18 16,0 2-15-16,0 6-11 0,0 6-15 15,6 0-18-15,0 1-17 0,2 2-11 16,4-2-5-16,1 2-8 0,7-1-2 16,6-3-3-16,0-2-2 0,6-1 0 15,1-5-3-15,-1-3-3 0,8-2 0 16,-2-4-5-16,8-4 1 0,-7 1-1 15,0-9-1-15,6 2 1 0,1-1 0 0,-7-5 2 16,0-1-2-16,7 2 0 0,-7-3 1 16,-7-1 2-16,0 4 7 0,8 1 8 15,-8 3 4-15,-6 0 4 0,7 4 2 16,-7 4 4-16,6-1 1 0,-6 8 1 16,7-1 4-16,-7 4 4 0,0 4 3 15,0 4-2-15,6-1-6 0,-6 1-6 0,0 4-8 16,0-2-6-16,7-1-12 0,-1 2-30 15,-6 0-53-15,7-4-69 0,0 1-76 16,-1-4-77-16,0 1-117 0,1-2-41 16,0-3 14-16,-1-3 49 0,7 0 66 15</inkml:trace>
  <inkml:trace contextRef="#ctx0" brushRef="#br0" timeOffset="25654.9712">11519 13994 162 0,'0'-19'284'0,"0"5"39"15,0-1-15-15,0 5-79 0,0-1-47 16,0 7-22-16,0 0-28 0,0 8-27 16,0 4-19-16,-6-1-11 0,6 3-10 15,0 5-9-15,0-1-8 0,-6 1-6 0,6 4-4 16,0-5-3-16,0 5-5 16,0-4-5-16,0-1-8 0,0 1-4 0,6-1-5 15,-6-3-1-15,0 0 0 0,6-3 1 16,-6-1 4-16,8-3 4 0,-8-4 0 15,6-4 5-15,0 1 7 0,0-9 6 16,2 1 3-16,-2-4 0 0,0 1 3 0,7-4-3 16,-6 0-6-16,0-5-6 15,-1 5-8-15,0-3-5 0,0 2-3 0,2 0-4 16,-8 5-1-16,6 3-2 0,0-1 0 16,-6 5 3-16,7 5 3 0,0 2 5 15,-1 2 6-15,1 2 5 0,-1 7 3 16,0 1 1-16,2 2-3 0,-2 1-4 15,0 2-6-15,0-2-3 0,2 4-19 16,-2-1-43-16,0 1-67 0,1-1-74 16,6-3-78-16,-6-5-106 0,-1-3-85 0,0 2-12 15,8-6 38-15,-2-3 57 16</inkml:trace>
  <inkml:trace contextRef="#ctx0" brushRef="#br0" timeOffset="26346.9636">11969 13914 99 0,'0'-14'280'0,"0"2"31"0,-6 1 22 16,-1 3-92-16,1 2-55 0,-7 6-27 0,6 0-19 15,-5 6-17-15,-2 2-17 0,1 3-15 16,0 3-13-16,0 5-9 0,0-1-12 16,6 4-7-16,7 1-5 0,0-2-6 15,7 1-3-15,0-3-7 0,-1-1-5 16,14-3-1-16,-7-1-3 0,7-2 0 15,-1-2 1-15,0-3-1 0,8-4 2 0,-8-3-1 16,7-3-1-16,-6 3 2 0,6-7 3 16,-7 0 11-16,1-5 14 0,0 2 18 15,-8-1 18-15,8 0 16 0,-7-1 9 16,-7-2 0-16,8-1-7 0,-14 1-11 16,6-1-15-16,-6-4-8 0,0 5-18 15,-6-1-13-15,-1 1-9 0,0 3-8 0,-6-4-5 16,1 9-12-16,5-2 2 0,-6 8 0 15,-1-4-1-15,2 8 1 0,5 4 1 16,1 1 0-16,-1 7 6 0,7-2-3 16,0 5-2-16,0-2-3 0,7 6-3 15,-1-5-2-15,1 0-10 0,-1-2-5 16,0-2-8-16,8 1-13 0,-8-5-9 16,8 1-9-16,-2-6-6 0,1-2-4 15,1 0 0-15,-2-3 0 0,8 0 4 16,-7-3 0-16,7-5 8 0,0 1 8 0,-2 0 7 15,2-4 11-15,7-5 5 0,-9 3 8 16,2-6 1-16,0 1 0 0,-1-4 0 16,-5 0 1-16,-2 0 3 0,-5 0 5 15,0 1 3-15,-7 1 4 0,0 3 4 16,-7-2 5-16,-6 4 3 0,7 1 5 0,-8 3 1 16,8 3-1-16,0 1-1 0,-1 7-4 15,0 0-3-15,7 0-8 0,0 4-4 16,0 7-2-16,7-4 0 0,0 4 0 15,-1 4-1-15,0-4 2 0,8 4 3 0,-2 2-1 16,2 3 1-16,-1-3 1 0,-1 2 2 16,-5-1-1-16,0 3 0 0,5-2 0 15,-4 0 1-15,-8 2-2 0,6 2-1 16,-6-5 1-16,0 3-2 0,0-2-2 16,0 3-15-16,0-4-43 0,0-3-65 15,6-1-82-15,1 2-92 0,-1-9-138 16,1 0-79-16,-1-4-7 0,1-3 39 15,5 4 67-15</inkml:trace>
  <inkml:trace contextRef="#ctx0" brushRef="#br0" timeOffset="26779.0936">13442 13804 120 0,'0'4'324'0,"0"-4"50"15,6 0 55-15,-6 0-40 0,7 0-22 16,6 3-7-16,-6 1-12 0,5-1-28 15,2 1-43-15,-2 3-64 0,2 1-67 16,-8 3-108-16,7-5-132 0,-13 6-157 16,6-5-179-16,-6 4-136 0,0-3-73 15,-6 0 10-15,6 1 73 0,-6-1 123 0</inkml:trace>
  <inkml:trace contextRef="#ctx0" brushRef="#br0" timeOffset="26926.8437">13546 14115 302 0,'14'7'465'16,"-8"-4"92"-16,0 2 63 0,1-1-106 0,0 3-106 16,-1-4-91-16,-6 1-126 0,0-1-179 15,6 5-196-15,-6-8-234 0,0 4-131 16,0-4-66-16,0-4-4 0,7 4 68 16,-1-8 124-16</inkml:trace>
  <inkml:trace contextRef="#ctx0" brushRef="#br0" timeOffset="28265.0376">14113 13668 199 0,'0'-8'254'0,"0"2"28"15,0-2-46-15,0 1-43 0,0 3-36 0,0 0-17 16,0 2-8-16,0-3-10 0,0 5-10 16,0 0-7-16,0 5 0 0,0 1 6 15,-6 2 7-15,6 3 2 0,0 3-1 16,0 1-6-16,0 6-5 0,0 2-8 16,0 6-3-16,0 0-12 0,6 1-12 15,-6 3-13-15,0-4-12 0,7 0-9 16,-1 4-12-16,-6-7-6 0,7 3-10 0,-7-7-17 15,6 4-44-15,-6-9-71 16,7 3-89-16,-1-6-88 0,-6-2-115 0,6-6-89 16,-6 2-12-16,8-8 41 0,-2 0 72 15</inkml:trace>
  <inkml:trace contextRef="#ctx0" brushRef="#br0" timeOffset="28708.1072">14308 13733 196 0,'0'-10'299'0,"0"-1"45"0,0 0-8 15,8 4-47-15,-8 0-22 0,6 3 7 16,-6-4 3-16,12 5-5 0,-5-1-20 16,6 1-30-16,7-2-39 0,-1 3-44 15,1-2-42-15,6-4-36 0,-1 1-25 16,-5 3-12-16,7-2-10 0,-1 1-6 15,-6 2-2-15,-1-1-5 0,1-1 1 16,-2 5-2-16,-4 0 1 0,-1 0-1 0,-6 5 1 16,6 2 2-16,-7 0 0 15,0 1 0-15,1 3 1 0,0-1 2 0,-1 2 3 16,0 3 6-16,1-1 5 0,-7 4 9 16,0 5 4-16,7-1 3 0,-7 3-1 15,0 1-1-15,0 3-2 0,0-4-8 16,0 6-1-16,-7-2-5 0,7-4-3 15,0 5-3-15,-7-5-5 0,7 0 0 0,-6 0-2 16,6-2-3-16,-6 0 1 0,6-3-1 16,0-1 0-16,0 0 1 0,0-2-3 15,6 3-6-15,-6-6-15 0,0 1-38 16,0-1-58-16,0-3-72 0,6-3-80 16,-6 2-79-16,0-6-73 0,0 0-104 15,7 0-17-15,-7-1 33 0,0-3 61 16,0-3 72-16</inkml:trace>
  <inkml:trace contextRef="#ctx0" brushRef="#br0" timeOffset="28936.8346">14472 13979 38 0,'-8'-7'327'0,"8"0"47"0,8 0 50 15,-8-1-6-15,6 4-90 0,0-3-53 16,8 4-36-16,5-1-35 0,-5-3-42 16,12 3-45-16,-1-3-39 0,7 2-34 15,2-2-47-15,-2 1-73 0,1 2-87 0,-1-4-94 16,-5 4-127-16,5 1-94 16,-6 3-26-16,-7 0 32 0,1 0 66 0</inkml:trace>
  <inkml:trace contextRef="#ctx0" brushRef="#br0" timeOffset="30150.3983">9076 14902 40 0,'0'-6'229'0,"0"1"22"0,0 1-6 0,-6-2-65 15,6 2-39-15,0 0-16 0,0 1-8 16,-6-1-5-16,6 0-11 0,0 4-10 16,0 0-14-16,0 0-15 0,0 4-11 15,0 0-6-15,0 7-3 0,0-1 0 16,6 6 5-16,-6 2 4 0,0 4 0 16,0 0-6-16,0 7-6 0,0 0-9 15,0 1-9-15,-6-1-7 0,6 0-10 16,-8 0-4-16,8 2-2 0,0-6-3 0,-6-4-1 15,6 1-1-15,0-7-13 0,0 0-22 16,0-9-41-16,-6 2-51 0,6-4-62 16,0-8-107-16,0 1-54 0,-7-5-12 15,7-3 22-15,0-4 42 0</inkml:trace>
  <inkml:trace contextRef="#ctx0" brushRef="#br0" timeOffset="30392.9205">9011 14983 197 0,'0'-11'231'16,"-6"1"-2"-16,6-2-57 0,-7 5-35 16,7-3-20-16,7 5-7 0,-1 2-5 15,1 3 1-15,5 3 6 0,2 2 13 0,-2 5 11 16,8 1 5-16,0 4-2 0,5 3-10 16,-5 3-20-16,6-2-22 0,1 8-21 15,-7-6-21-15,5 4-17 0,-5-3-14 16,0 4-6-16,-1-4-6 0,0 3-5 15,-6-2-19-15,1-5-36 0,5 0-48 16,-6 1-60-16,-7-8-63 0,8 0-115 0,-8-4-55 16,7-4-2-16,-7 1 28 0,2-4 49 15</inkml:trace>
  <inkml:trace contextRef="#ctx0" brushRef="#br0" timeOffset="30626.0085">9454 15023 51 0,'-7'-25'258'0,"1"-1"32"0,0 8 28 16,0-3-78-16,-2 6-43 0,8 4-20 16,-6-5-13-16,0 9-24 0,6 4-17 15,0 3-15-15,-7 0-9 0,7 6 1 16,0 9 2-16,0 1 9 0,0 5 6 16,7 5-5-16,-1 3-14 0,0 0-17 15,2 8-21-15,-2 0-18 0,0-1-15 16,0 1-16-16,1 0-33 0,0-4-78 0,-1-4-84 15,1 0-91-15,-1-7-145 0,1 0-73 16,0-7-16-16,-1-3 52 0,6-6 70 16</inkml:trace>
  <inkml:trace contextRef="#ctx0" brushRef="#br0" timeOffset="30947.509">9727 15086 74 0,'-6'-11'273'0,"0"-1"29"16,0 9 28-16,-1 3-87 0,-6 3-60 16,6 9-33-16,-5 3-18 0,-2 3-14 0,8 3-18 15,-1 5-16-15,7 0-12 0,0 0-7 16,0-4-8-16,13-1-8 0,1-2-5 16,-2-4-2-16,1-4 2 0,7-1 6 15,0-6 15-15,-8-4 24 0,8 0 29 16,-1-4 30-16,1-3 28 0,-7 0 17 15,7-5 0-15,-7 2-12 0,-7-5-24 16,1 4-30-16,-1-3-32 0,-6-2-27 0,0 7-20 16,-6-7-14-16,-7 3-12 0,0 1-11 15,-7-3-23-15,-6 4-51 0,7-4-82 16,-8 5-103-16,7-5-111 0,8 8-135 16,-8-4-112-16,14 3-19 0,-1 0 41 15,7 5 82-15,7 0 102 0</inkml:trace>
  <inkml:trace contextRef="#ctx0" brushRef="#br0" timeOffset="31382.9666">10790 15119 20 0,'-7'-11'257'0,"1"-4"32"15,0 5 30-15,-1-5-64 0,7 4-57 16,-13-4-27-16,6 7-18 0,1-3-16 0,-7 8-21 16,0-1-21-16,-1 4-17 15,2 4-15-15,-1 3-11 0,-7 4-7 0,8 5-2 16,-2-2 4-16,-6 4-3 0,14 0 8 16,-1 0 6-16,1-3 0 0,6 3-7 15,0-3-9-15,6-1-2 0,7-3-17 16,1 1-28-16,-2-1-52 0,8-4-60 15,6 1-61-15,1-5-58 0,5-3-64 0,-6 0-93 16,7-3-11-16,-1-1 25 0,1 0 43 16,6-3 49-16</inkml:trace>
  <inkml:trace contextRef="#ctx0" brushRef="#br0" timeOffset="31749.7158">11109 15133 230 0,'7'-11'285'0,"6"1"37"0,-13-5-47 15,0 4-45-15,0 0-28 0,-13-1-9 16,6 3-7-16,-5 1-8 0,-2 0-8 0,1 1-11 15,-6 3-17-15,6 4-25 0,-7 4-25 16,0 3-28-16,8 1-24 0,-2 6-18 16,1 1-10-16,7 0-6 0,0 3-4 15,-2 0-2-15,8 0-5 0,0 1-8 16,0-5-15-16,8 1-13 0,-2 0-14 16,7-9-14-16,-7 2-4 0,8-4 1 15,-2-4 7-15,2 0 14 0,-2-7 12 16,8 0 18-16,-7 0 10 0,0-9 6 0,0 5 6 15,-7 0 2-15,8-3 1 0,-8-1 1 16,1-3-2-16,-1 3 3 0,1 4 8 16,-7 1 8-16,7-2 4 0,-7 4 2 15,0 2 3-15,6 3-3 0,-6 3-5 16,6 0-9-16,-6 6-5 0,6-3-1 16,2 9-2-16,-2-1-1 0,0 3-2 15,1 1 0-15,0-1-3 0,6 5-2 0,-7-1-12 16,7 0-39-16,-6 2-39 0,5-3-58 15,-5-2-70-15,6-1-103 0,-6-2-79 16,6-5-6-16,-7 0 13 0,7-7 45 16</inkml:trace>
  <inkml:trace contextRef="#ctx0" brushRef="#br0" timeOffset="32168.6262">11350 15093 235 0,'-6'-18'297'16,"6"3"40"-16,-7 1-33 0,7-1-83 15,0 7-54-15,0 1-26 0,0 7-24 16,0 0-28-16,7 7-18 0,-7 1-10 16,6 3-5-16,-6 4-9 0,0 3-12 15,7 0-8-15,-1 4-9 0,-6-4-10 16,7 4-4-16,-7 0-3 0,0 1-2 0,7-5 0 16,-7-3 0-16,6 0 4 0,-6-1 7 15,0-3 19-15,6-5 21 0,-6-1 12 16,0-5 11-16,7 0 4 0,0-8-4 15,-7 1-20-15,6 0-17 0,0-5-12 16,1 2-9-16,-7-5-6 0,6 1-3 16,1-5-2-16,0 2-1 0,-1 0-3 15,0 0 0-15,2-2 0 0,-2 1 0 16,0 0 0-16,0 0-2 0,8 7 0 16,-8-4-1-16,1 11 0 0,5 0 3 0,-4 4 1 15,4 4 6-15,-6 4 2 0,8 3 2 16,-8 3 3-16,1 1-1 0,-1 3 0 15,8 0-4-15,-14 1-1 0,6 3-3 16,0-1-3-16,0-1-3 0,2 1-13 0,-2-3-49 16,0 1-56-16,8-2-67 0,-8-5-75 15,1-1-114-15,5-4-69 0,-4 0 2 16,4-3 35-16,2-4 56 0</inkml:trace>
  <inkml:trace contextRef="#ctx0" brushRef="#br0" timeOffset="32883.7115">11859 15126 45 0,'0'-18'267'0,"0"0"32"16,-7 3 35-16,0 0-67 0,1 4-53 15,0 0-28-15,-1 7-17 0,0 4-15 16,-5 0-17-16,5 4-17 0,-6 7-14 16,6 0-14-16,-5 8-14 0,4-1-12 15,2 0-19-15,6 4-12 0,0-1-11 16,6-2-7-16,2 4-5 0,-2-5-5 0,7 0 1 15,0-4-4-15,6 1-1 0,-5-4 2 16,5-3-1-16,1-1-1 0,-1-3 1 16,0-4-1-16,8-4 2 0,-8 0-3 15,1-4 2-15,6-2 2 0,-7-1 0 16,1 1 6-16,-1-5 8 0,1-5 8 16,-7 2 6-16,0 0 2 0,0-1 3 15,-7 2-2-15,2-5-6 0,-8 3-7 0,-8-2-3 16,2 2-3-16,0 1-1 0,-1 3-2 15,-6 4-4-15,0 0 0 0,1 4-4 16,-2 3 0-16,-6 1-4 0,7 6-2 16,1 5-1-16,5-2 0 0,-6 6 0 15,7 2 0-15,6 6-3 0,-7-6-1 16,14 4-3-16,-7 0-5 0,6 4-5 0,7-7-6 16,0 2-4-16,0 2-9 15,0-4-10-15,6-3-12 0,-5-3-15 0,5 3-14 16,1-4-10-16,-8-5 5 0,8 1 8 15,0-4 14-15,-1-4 18 0,1-3 18 16,0 3 16-16,6-8 8 0,-7 3 5 16,1-3 5-16,6-3 3 0,-7-4 1 15,1 5 3-15,-8-4-5 0,2-4 6 0,-8 4 6 16,1-5 8-16,-1 6 7 16,-6-2 6-16,-6 0 8 0,6 5 3 0,-7-1 1 15,1 5-4-15,0-1-4 0,-2 3-8 16,2 5-6-16,0-1-5 0,6 4-8 15,-6 0-5-15,6 4-3 0,6-1-1 16,0 5-1-16,0-1-2 0,2 4 0 16,4 0 1-16,1 4-2 0,7-1 0 15,-7 4 1-15,6 2 0 0,-5-3 1 0,-1 2-1 16,-1 3 1-16,2-5-2 0,-8 6-1 16,0 0 0-16,2-6-1 0,-2 4-1 15,0-1 2-15,7-3 0 0,-6-2 0 16,-1-1-1-16,1-2-9 0,5-5-38 15,2 0-66-15,-1-3-74 0,0-4-96 16,0 0-111-16,7 0-48 0,-1-4 6 0,7 1 50 16,0-1 66-16</inkml:trace>
  <inkml:trace contextRef="#ctx0" brushRef="#br0" timeOffset="33302.2394">13566 14837 223 0,'6'0'377'0,"1"-4"68"15,0 4 71-15,-1-4-72 0,7 4-61 16,0-3-51-16,0 3-49 0,0 0-61 16,0 0-69-16,-7 3-101 0,8 1-137 15,-8 0-150-15,1 0-189 0,-1 3-117 16,0-4-63-16,2 4 7 0,-8 1 76 16,0-1 120-16</inkml:trace>
  <inkml:trace contextRef="#ctx0" brushRef="#br0" timeOffset="33459.6395">13748 15086 230 0,'13'7'425'15,"-6"-3"95"-15,6 3 85 0,-7-3-76 16,0 0-88-16,8-1-81 0,-8-3-82 16,1 4-128-16,6-4-190 0,-6 0-210 0,-1 0-216 15,0 0-114-15,1-4-62 0,0-3 3 16,5 3 91-16</inkml:trace>
  <inkml:trace contextRef="#ctx0" brushRef="#br0" timeOffset="34272.863">14334 14881 246 0,'14'-11'308'15,"-1"-4"37"-15,0-3-5 0,0 3-72 16,-1-3-43-16,2 3-14 0,-8 1-9 16,1-1-19-16,-1-4-28 0,-6 5-34 15,0 3-29-15,0-4-20 0,-6 1-27 0,-1 3-20 16,1-1-14-16,-8 5-8 0,8 0-3 15,-6 0-11-15,-8 7 4 0,7 0 3 16,-7 2 0-16,8 3 2 0,-8 6 1 16,7 0 2-16,-1 0 1 0,8 4 1 15,0-5 2-15,6 9 2 0,6-5 2 16,0 2 0-16,8 2 2 0,-1 0 0 16,7-3 4-16,-2 3-1 0,2 0-3 15,7 0-1-15,-9 1-1 0,9-1-2 0,-7 1 1 16,-2 2-4-16,2 2-1 0,-6-2-1 15,-1 1-1-15,-7 4-1 0,-6-3-6 16,0-2 2-16,0-3-2 0,-6 1 1 16,-7-2 1-16,6 2-2 0,-6-9 1 15,-1 2 2-15,8-5 3 0,-6-3 12 0,-2-4 29 16,1-4 48-16,7-3 44 16,0-5 29-16,-2-2 21 0,8-4 3 0,0-4-18 15,0-3-41-15,8 0-39 0,-2-9-31 16,0 5-20-16,7-4-15 0,-6 0-13 15,6-1-17-15,-1 1-29 0,2 4-83 16,-1-3-122-16,0 1-126 0,-6 6-115 16,13 0-131-16,-8 7-51 0,2-4 44 0,5 7 101 15,1 4 116-15</inkml:trace>
  <inkml:trace contextRef="#ctx0" brushRef="#br0" timeOffset="34714.9555">14713 14766 133 0,'-7'5'330'0,"0"-1"44"0,7-4 36 15,0 0-80-15,7 3-53 0,0-3-32 16,-1-3-23-16,7 3-11 0,7 0-4 16,0-4-6-16,5-1-10 0,1 5-17 15,0-2-24-15,0 2-26 0,-6 0-29 16,-1 0-31-16,1 2-22 0,-7 3-15 0,-6 2-11 15,-1 1-3-15,1-1-2 16,-7 4 0-16,-7 0-1 0,7 3-2 0,-6-2 3 16,-1-2-1-16,0 1-4 0,7 0-1 15,0 0-2-15,0 1-1 0,0-1-1 16,7 0-2-16,6-1 0 0,0 5 1 16,1-4 0-16,5 0 2 0,0 0-1 15,-6 0 4-15,7 4 2 0,0-5 0 16,-8 5 1-16,2-4-1 0,-1 5 1 0,-13-7-3 15,6 7-2-15,-6-5-1 0,0 3-4 16,-6 1 1-16,-1-5-2 0,1 2 3 16,-1-1 2-16,-6 0 4 0,0 1 4 15,-6-6 1-15,5 1 4 0,-5 0-1 16,-1-2-2-16,8-1-5 0,-8-1-12 16,0-3-53-16,1-3-98 0,5-1-127 15,-5-1-130-15,6-2-158 0,0 0-74 0,7-4 5 16,-1 4 73-16,0-4 110 0</inkml:trace>
  <inkml:trace contextRef="#ctx0" brushRef="#br0" timeOffset="37131.8335">18798 13525 69 0,'6'-3'216'0,"-6"3"16"16,0-4-35-16,0 0-56 0,0 4-28 15,0-4-16-15,0 4-9 0,0 0-12 16,0 0-12-16,0 0-9 0,7-2-9 15,-7 2-4-15,0 2 1 0,0-2 8 16,0 4 6-16,0 0 5 0,7 0 3 16,-7 3 0-16,0 3-6 0,0-2-9 0,6 3-8 15,-6 0-6-15,0 3-7 0,0 5-6 16,6 0-7-16,-6-1-5 0,8 1-5 16,-2 2-5-16,-6 1-2 0,6 4-5 15,1-5 1-15,-1 2 2 0,-6-1 2 16,7-4 2-16,-7 4 2 0,6-4 2 0,-6-3 1 15,7 3 0-15,-7-2-1 16,6-7-2-16,-6 3 0 0,0-4 0 0,0 2-1 16,6-6 1-16,-6 3 6 0,0-3 6 15,8 0 9-15,-8-4 5 0,6 3 13 16,0-3 10-16,8 0 11 0,-1 0 9 16,-1 4 10-16,8-4 13 0,0 0 1 15,-1 0-3-15,1 0-9 0,6 0-16 16,-7 0-17-16,1 0-18 0,0 4-18 15,-8-4-50-15,2 0-78 0,-2 3-101 0,-5-6-143 16,-1 3-104-16,1-4-53 0,6 0 11 16,-7 1 57-16</inkml:trace>
  <inkml:trace contextRef="#ctx0" brushRef="#br0" timeOffset="38802.0403">20219 13672 165 0,'6'-4'253'0,"0"4"27"0,1-3-44 0,0 3-49 15,-1-5-25-15,0 5-9 0,8 0-13 16,-8 0-17-16,1 0-21 0,6 0-23 16,-7 5-24-16,1-2-22 0,-1 1-29 15,0-1-47-15,-6 1-63 0,0 4-98 16,0-1-98-16,-6-4-50 0,0 4-13 16,-1 1 21-16</inkml:trace>
  <inkml:trace contextRef="#ctx0" brushRef="#br0" timeOffset="39009.6415">20297 13914 167 0,'6'0'270'16,"-6"3"40"-16,7-3-29 0,-1 0-42 15,0 0-33-15,-6 4-25 0,8-4-27 0,-2 4-34 16,0-4-36-16,1 4-30 0,0-1-20 15,-1 1-21-15,1-1-56 0,-7 1-107 16,6-1-135-16,7 1-69 0,-6-4-40 16,-1 0-12-16,8 0 38 0</inkml:trace>
  <inkml:trace contextRef="#ctx0" brushRef="#br0" timeOffset="40335.049">21372 13587 188 0,'0'-4'243'0,"0"4"19"0,0-3-74 16,0 3-55-16,0-4-28 0,0 4-20 15,0 0-12-15,0 4-8 0,0-1-5 16,-6 1 0-16,6 4-1 0,-7 3 0 16,0 0-2-16,1 1-6 0,-1-2-7 15,1 5-7-15,0-4-15 0,-1 3-4 16,0-3-8-16,1 0-4 0,0 4-3 0,-2-8-1 15,2 3 4-15,6-1-1 16,-6-3-1-16,6-2 3 0,0 3 1 0,0-2-1 16,6-5 1-16,-6 0 0 0,6-5-1 15,8-2 1-15,-8 3-1 0,1-6 1 16,6 2 4-16,0-3 10 0,-7 0 11 16,8 0 12-16,-2 1 7 0,-5-5 8 15,6 3 7-15,-7 2-5 0,1-1-5 16,0 1-4-16,-7-2-4 0,6 1-6 15,1 3-5-15,-7 1 2 0,0-1-4 0,6 5-5 16,-6-1-4-16,0 1-3 0,0-1-6 16,0 4-9-16,0 0-3 0,0 4-3 15,0-1-2-15,0 4 0 0,0 1 0 16,0-1 2-16,0 4-1 0,0 4 0 16,6 0 1-16,-6 4-1 0,8-5 1 15,-2 8 1-15,-6-4 2 0,6 3-1 0,0 2 6 16,8 0 4-16,-8 2 3 0,1-4 4 15,6 5 0-15,0 0 2 0,-7-3-13 16,8 2-1-16,-8-4 1 0,7 2-2 16,-7-2-1-16,1-2-3 0,6-1 8 15,-7 1 0-15,1-1-17 0,0-3-33 16,-1-1-38-16,0-2-42 0,-6-2-41 16,7 0-47-16,-7-1-29 0,0-6-23 15,0 1-36-15,0-1-52 0,0-3-7 16,-7 0 15-16,1-3 31 0</inkml:trace>
  <inkml:trace contextRef="#ctx0" brushRef="#br0" timeOffset="40575.2583">21359 14108 3 0,'0'3'260'0,"7"-3"46"0,-1 4 56 16,0-4-30-16,1 0-9 0,6 4 7 15,7-4 17-15,-1-4 6 0,1 4-17 16,-1-4-36-16,7 4-46 0,0-3-53 16,7 0-53-16,-7-2-53 0,0 1-38 15,7 1-23-15,-7 3-21 0,0-4-38 0,-7 4-77 16,7 0-107-16,-6 0-120 0,0 0-131 16,-7 4-134-16,6-1-46 0,-6 1 34 15,1 1 83-15,-2-2 107 0</inkml:trace>
  <inkml:trace contextRef="#ctx0" brushRef="#br0" timeOffset="42651.3638">19118 14745 84 0,'6'-8'231'0,"-6"-2"20"0,0 3-20 16,0-5-71-16,0 5-45 0,-6-1-19 0,-1 2-13 15,0 2-10-15,1-3-9 0,-1 3-4 16,-6 0-3-16,0 0-2 0,7 1-1 16,-14 3-7-16,7 0-5 0,-6 3-8 15,-1 1-5-15,1 4-7 0,-7-1-3 16,6 8-2-16,1-5-2 0,5 5 3 15,-5-1 1-15,12 6 4 0,-6-6 2 16,7 1 1-16,6 3 1 0,-6-4-5 0,12 1-3 16,-6 0-3-16,6-5-3 0,-6 2-1 15,13-5 0-15,-6 0-1 0,6 0-1 16,-7-7-1-16,8 5 0 0,-2-5-2 16,2-5 0-16,-1 5-1 0,-1-7 1 15,2 0 2-15,-2 0 6 0,2-5 11 16,-8 2 11-16,7-5 14 0,0 0 16 0,-6 5 12 15,5-5 12-15,-4 0 8 16,-2 3 7-16,0 3 1 0,1-3-6 0,-7 8-11 16,6-3-13-16,-6 3-18 0,0 4-16 15,0 0-15-15,0 4-10 0,0 7-3 16,0 1 0-16,0 2-1 0,-6 8 0 16,6 0 1-16,0 4 2 0,0 3-2 15,0 3-2-15,0 2-1 0,0 2-4 16,0 0-1-16,6-2-3 0,-6 3-3 15,0-4-1-15,7-1-2 0,-7-1-21 0,6-2-47 16,1 0-70-16,-7-8-86 0,6 1-93 16,-6-3-138-16,7-5-65 0,0-3 1 15,-1-6 44-15,7-3 74 0</inkml:trace>
  <inkml:trace contextRef="#ctx0" brushRef="#br0" timeOffset="43131.9655">19541 14887 68 0,'-6'-21'253'0,"6"3"26"0,-7-1 22 0,-6 2-103 16,7 2-54-16,-8 7-28 0,-5 1-17 16,6 3-16-16,0 1-15 0,-7 6-11 15,0 5-8-15,8 3-7 0,-8 0-1 16,7 3-6-16,7 5-4 0,-8-2-5 15,8 2-3-15,6-5-4 0,-6 5-6 16,12-1-5-16,-6-3-3 0,6-4-1 0,0 0-5 16,8-4 0-16,-8 0 2 0,8-3 2 15,-1 0 0-15,-1-8 3 0,2 4 6 16,-2-7 2-16,2 0 4 0,-1 0 7 16,0-5 11-16,0 1 13 0,-7-3 11 15,0 2 13-15,2-2 11 0,-2 2 8 16,-6-2 4-16,0 3-2 0,6 0 1 0,-6 4-7 15,0-4-8-15,0 7-11 0,0-3-10 16,0 3-13-16,0 4-13 0,0 0-9 16,0 0-3-16,0 8 0 0,0-1 5 15,0 4 8-15,0 3 10 0,0 5 9 16,7 0 6-16,-7 3 2 0,7 3-5 16,-1 1-7-16,-6-1-10 0,7 1-11 15,-1 3-9-15,-6-3-7 0,6-1-5 16,-6 4-5-16,7-3-11 0,-7-4-48 15,7 5-79-15,-1-2-102 0,-6-4-108 0,6-2-142 16,1 3-83-16,-7-4-3 0,13-2 54 16,-6 1 85-16</inkml:trace>
  <inkml:trace contextRef="#ctx0" brushRef="#br0" timeOffset="43397.727">20219 14972 9 0,'12'-7'288'0,"-5"0"43"16,0 3 45-16,-1-3-23 0,0 3-58 15,-6 0-27-15,8 1-10 0,-2 0-15 16,0-2-28-16,1 5-35 0,-1-3-40 15,1 3-40-15,-7 0-39 0,6 0-54 16,-6 3-81-16,0 2-109 0,-6-2-118 0,-1 0-145 16,1 5-75-16,-1-1-15 0,1 1 43 15,0 2 88-15</inkml:trace>
  <inkml:trace contextRef="#ctx0" brushRef="#br0" timeOffset="43545.0128">20265 15221 187 0,'6'8'356'16,"7"-4"54"-16,0-1 40 0,0-3-110 16,-1 4-86-16,2-1-65 0,-1 2-101 15,-6-3-148-15,6-2-204 0,-7 4-109 16,7 0-56-16,-6 0-29 0,5-4 29 16</inkml:trace>
  <inkml:trace contextRef="#ctx0" brushRef="#br0" timeOffset="47916.1689">18466 15016 189 0,'-7'-4'243'0,"1"0"18"15,0 1-71-15,6 3-53 0,-8-3-25 16,8 3-18-16,-6-4-17 0,6 4-14 15,0 4-2-15,0-4 4 0,0 6 7 16,0 2 9-16,0 3 12 0,6 4 3 0,2 0-2 16,-2 3-11-16,0 4-16 0,1-4-13 15,0 4-14-15,-1-1-9 0,0 2-8 16,-6-4-6-16,7 2-4 0,-7-2-5 16,6-1-4-16,-6-3-3 0,7-1-2 15,-7 1-1-15,0-8-2 0,0 0-8 16,0 2-22-16,0-9-24 0,-7 0-27 15,7 0-20-15,0-5-14 0,-6-6-4 16,6 4 13-16,0-8 15 0,0 1 28 0,0-1 21 16,6-3 18-16,-6-1 13 0,0-2 9 15,0-2 9-15,-6-2 0 0,6-1 0 16,0 0-1-16,0 1-1 0,0-1 0 16,0 0 2-16,0 1 6 0,0 6 12 15,0 2 10-15,6-2 8 0,-6 9 11 16,7-2 8-16,0 4 3 0,-1 5 1 0,7 3 3 15,-6 0 9-15,5 8 7 0,8-1 6 16,-7 7 7-16,7 1 2 0,6 3-4 16,0 1-9-16,-1 6-12 0,2-3-8 15,-1 3-17-15,6 2-11 0,-5-2-10 16,-1 1-8-16,0-1-6 0,0 1-6 16,-1 0-4-16,-5-1-3 0,0-3 0 15,-1-3 0-15,1-1 1 0,0 0-2 0,-7-4 1 16,0-2-2-16,0-4 0 0,-1-1 1 15,2-5 0-15,-8 4 3 0,1-6 0 16,-1-6 3-16,-6 4 0 0,7-5 2 16,-7-5-1-16,0-3 3 0,0 1 0 15,6-4 1-15,-6-4 5 0,0-1 12 16,0-2 17-16,-6 0 14 0,6-5 16 16,-7 1 13-16,7 0 7 0,-6-4-6 15,-7 3-11-15,7 1-12 0,-2 0-12 0,2 0-13 16,-7 3-9-16,7 0-10 0,-7 3-7 15,6 2-4-15,1-1-6 0,-1 7-4 16,0 1-25-16,7 3-51 0,-6 7-67 16,6 1-79-16,6 3-77 0,1 3-94 15,0 1-94-15,-1 7-12 0,7-4 34 0,0 4 60 16,0 4 70-16</inkml:trace>
  <inkml:trace contextRef="#ctx0" brushRef="#br0" timeOffset="48473.7389">19378 14925 216 0,'-7'-4'254'0,"1"4"28"0,-8 0-63 16,8 4-61-16,-13-1-27 0,6 8-13 15,0 0-6-15,-7 4-13 0,8 3-8 16,-2 1-9-16,1 6-10 0,7 2-7 16,-1-2-11-16,7 0-10 0,0 0-8 15,7 1-8-15,6 0-6 0,-1-3-8 0,2-2-5 16,6-3-2-16,-1-3 0 0,1-4 1 16,-2-1 6-16,9-2 7 0,-1-8 8 15,0 0 19-15,0-8 22 0,1 2 31 16,-1-9 35-16,-7 0 41 0,7-3 42 15,-6 0 19-15,-1-5-3 0,-6-3-17 16,0 1-31-16,-6 0-43 0,-7-4-46 0,-7 4-36 16,-6-6-21-16,0 6-19 0,-6-4-11 15,-1 3-10-15,-6 4-6 0,-1 0-3 16,2 0 0-16,-1 3-6 0,0 5-10 16,0 3-31-16,6 0-71 0,1 4-103 15,5 4-104-15,2-1-95 0,5 4-127 16,0 4-60-16,7 2 25 0,7 2 76 15,0-1 92-15</inkml:trace>
  <inkml:trace contextRef="#ctx0" brushRef="#br0" timeOffset="48990.7187">19847 15054 131 0,'0'-8'289'0,"0"-4"31"16,-6 5 27-16,6 0-115 0,0 3-72 16,-7-4-40-16,7 8-28 0,-7 0-30 15,1 4-25-15,0 4-14 0,0 3-9 16,-2 4-6-16,2-1 0 0,0 5-5 16,-1 2-3-16,7 1-1 0,0 0-1 15,0 0-2-15,7 0-10 0,-1 1-13 0,0-1-22 16,8-5-32-16,-2-2-39 0,8-1-72 15,-7-2-80-15,7-5-34 0,0 0-1 16,-1-7 18-16</inkml:trace>
  <inkml:trace contextRef="#ctx0" brushRef="#br0" timeOffset="49308.9618">20062 15192 20 0,'0'-17'246'0,"-6"-3"28"0,6 2 32 15,-7 0-70-15,0-1-47 0,1 2-22 0,-6 2-10 16,4 4-15-16,2 0-25 0,0 3-25 15,-1 8-22-15,-6 0-20 0,6 4-21 16,1 3-12-16,0 4-7 0,6 0-4 16,-7 4-3-16,7-1-1 0,0 1-2 0,0-1-3 15,7 1-5-15,-7-4-6 16,6 0-3-16,0-2-3 0,1-7 0 0,0 2 2 16,-1-1 4-16,1-6 6 0,-1 3 4 15,0-4 2-15,2-3 3 0,-2 3 1 16,0-4 0-16,0 5 3 0,1 0 1 15,0-1 0-15,-7 0 3 0,6 1 5 16,1 3 2-16,-1 3 3 0,1 1-1 16,-7 3-1-16,13 4-2 0,-7 0-5 15,0 0-6-15,2 5-15 0,-2 1-55 0,0-5-71 16,7 3-142-16,1-1-72 0,-2-3-40 16,8 0-10-16,0 0 42 0</inkml:trace>
  <inkml:trace contextRef="#ctx0" brushRef="#br0" timeOffset="51562.8023">21842 14764 215 0,'0'-4'252'0,"6"1"23"16,0-5-72-16,-6 4-49 0,7 0-29 15,-7 0-15-15,6 1-11 0,-6 3-10 16,0-4-11-16,7 1-9 0,-7-1-3 16,0 1-1-16,0 3 1 0,0-4 3 15,0 4 7-15,0-4 6 0,0 4 0 16,0 0-7-16,-7 0-7 0,1 0-12 16,-7 4-12-16,-7 0-14 0,0-1-8 15,1 1-6-15,-7 3-4 0,0 0-1 0,0-3-3 16,7 3-2-16,-1 1 0 0,0 3-1 15,1-4-2-15,5 1-1 0,2 3 4 16,5 0-1-16,0-1-2 0,1-2 0 16,6 3-1-16,0 0 1 0,6-4-3 15,1 4 0-15,0-4 1 0,-1 1 1 16,7-2-1-16,0-2-1 0,0 1 0 0,0-2 0 16,6-3-5-16,-5-3 5 0,5-2 2 15,1 1 8-15,6-2 10 0,-6-2 10 16,-1 1 16-16,1-4 14 0,0 0 14 15,-8 0 11-15,8-4 12 0,-7 5 12 16,-1-1 13-16,2 3 2 0,-8 1-2 16,-6-4-10-16,7 6-13 0,-7-1-21 15,7 3-22-15,-7-2-21 0,-7 5-13 0,7-3-4 16,0 6-9-16,-7 2-1 16,7-2-2-16,0 3 1 0,0 6-1 0,0-1-1 15,0 4 3-15,7 3 0 0,0 4 0 16,-1 4 1-16,0 0-2 0,7-1 0 15,-6 4-1-15,0 0-1 0,-1-3-2 16,0 3 6-16,1-3-6 0,-7 0-7 16,7 0-21-16,-7-1-44 0,6-4-55 15,-6 2-73-15,6 0-66 0,-6-6-73 0,7 2-55 16,0-1-54-16,-7-3-53 0,6-4 10 16,1 3 42-16,-1-3 63 0,0-4 67 15</inkml:trace>
  <inkml:trace contextRef="#ctx0" brushRef="#br0" timeOffset="52140.0146">22513 14910 31 0,'6'-19'230'0,"0"1"15"16,-6 3 15-16,0-2-92 0,0 2-60 0,0 1-18 16,-6-1-7-16,0 0-6 0,-2-1-13 15,2 7-11-15,-7-7-1 0,7 5-7 16,-14 1-7-16,7 2-7 0,-6 1 0 16,5 3-4-16,-5 1-8 0,-7 3-5 15,6 0-3-15,1 7-2 0,6 0-2 16,-6 1-1-16,5 2 2 0,2 5-1 0,-2 0 2 15,8 0 1-15,-1 3 3 0,7-3 0 16,0-1 0-16,0 1 0 0,7-1 1 16,-1 1-3-16,0-4 2 0,8-1 0 15,-8-1 1-15,8-6-1 0,-2 5 2 16,8-8 3-16,-7 0 1 0,-1 0 7 16,2-5 7-16,-1 2 7 0,0-5 9 15,0 4 7-15,0-6 10 0,0 3 4 0,-7-1 1 16,8-3 2-16,-8 4-1 0,1-4-3 15,-1 4-6-15,1-1-10 0,-7 5-7 16,6-4-8-16,-6 3-10 0,7 4-9 16,-7 0-7-16,0 0-4 0,0 8 0 15,6-2-2-15,-6 5 6 0,0 1 6 16,6 2 9-16,-6 8 8 0,8 0 10 0,-2 0 10 16,-6 7 5-16,0 0-1 0,6-3-3 15,-6 3-7-15,0 0-9 16,0 5-12-16,0-5-10 0,7 0-9 0,-7-3-10 15,0 4-41-15,0-5-78 0,6-3-104 16,-6-1-118-16,7 2-136 0,-7-5-69 16,6-4 0-16,-6 2 55 0,7-3 93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8T05:20:42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17123 4949 37 0,'-6'0'198'0,"6"0"9"16,-6-4-34-16,6 4-68 0,0 0-31 15,-7-3-18-15,7 3-11 0,0 0-3 16,0 0-4-16,-7-4-5 0,7 4-4 15,0 0 0-15,0 0 1 0,0 0-1 16,0 0 1-16,-6 0-1 0,6 0 0 0,0 0-2 16,0-4-4-16,0 4 0 0,0 0-5 15,0 0-3-15,0 0 0 0,0 0-1 16,0 0-1-16,0 0-1 0,6 0 1 16,-6 0-3-16,7 0-2 0,0 0-1 15,-1 0-1-15,7-4 0 0,0 4-2 16,0 0 0-16,7 0 0 0,-1-2-1 15,1-2-1-15,6 4-2 0,0-4 0 0,0-3-1 16,7 3-2-16,-7 0-1 16,6-3-1-16,1 3 0 0,-7-4 1 0,7 2 4 15,-1-2 4-15,-6 1 4 0,7 3 9 16,-7-2 7-16,-7-3 5 0,7 2 6 16,-6 4 2-16,-1-5-2 0,-5 1-3 15,5 3-4-15,-6-4-14 0,0 6-2 16,0-2-7-16,0-4 1 0,1 5-1 15,-8-1-3-15,6 0 9 0,-5 0-6 0,6 1-2 16,-6 3-9-16,5-4-11 0,-4 1-14 16,-2-1-13-16,6 4-14 0,-4-3-13 15,4-1-11-15,-5 4-10 0,-1-8-5 16,1 5-7-16,-7-2-19 0,7-2-72 16,-7 1-29-16,-7-2-5 0,7 1 4 15</inkml:trace>
  <inkml:trace contextRef="#ctx0" brushRef="#br0" timeOffset="496.2092">17658 4550 75 0,'0'-4'169'16,"-7"4"-22"-16,1-4-59 0,6 4-36 0,0 0-19 15,0 0-13-15,-7-4-9 0,7 4-6 16,0 4-2-16,0-4 0 0,0 0 4 16,0 4 1-16,0-4 4 0,7 4 5 15,-7 3 7-15,13-3 3 0,-7 0 0 16,7 3 1-16,-6 0 2 0,12 0 0 16,-5 0-3-16,5 4-1 0,-6-2-4 0,6 1 0 15,1 1-5-15,0-3 1 0,-1 2-3 16,1-3-1-16,0 1 0 0,-8-1 3 15,8 1 6-15,-7-4-1 0,7 3 4 16,-8-4 0-16,2 1 2 0,-1-1-1 16,-7-3-6-16,8 0-2 0,-8 4-1 15,0-4-3-15,0 0-3 0,2 0-2 16,-8 0-1-16,0 0 0 0,6 4-1 0,-6-4-1 16,0 0-4-16,6 0 2 0,-6 0 0 15,0 4-1-15,0-4 5 0,0 7 2 16,0 1 4-16,0 2 1 0,-6 5 3 15,0 0-2-15,-2 3-3 0,2 3-2 16,-6 2-4-16,4 0-1 0,-4 2-5 16,-1-4-1-16,6 6-3 0,-6-6-3 15,1 5-1-15,4-4-15 0,-4-1-22 16,5 2-35-16,0-1-84 0,-6 0-71 0,7-4-36 16,-8 0-6-16,8 0 14 0</inkml:trace>
  <inkml:trace contextRef="#ctx0" brushRef="#br0" timeOffset="35886.708">16231 9921 171 0,'0'-4'217'0,"0"0"-5"0,0 4-68 16,0-3-54-16,0 3-31 0,0 0-19 15,0-4-9-15,0 4-8 0,0 0-7 16,0 4-6-16,0-1 0 0,-7 1 2 16,7 3 1-16,0 0 1 0,0 4 4 0,-6-3 4 15,6 3 1-15,-7 0 0 16,7 3 1-16,-6-3 1 0,6 3-4 0,-6-2-4 15,6 3-4-15,-8-5-3 0,2 5-3 16,6-4-1-16,-6 1-2 0,6-5-1 16,-7 0 2-16,7 0 5 0,0-3 11 15,0 0 12-15,-6-1 10 0,6-3 7 16,0 0 1-16,0 0-4 0,0-3-7 0,0-5-13 16,0 4-6-16,0-3-5 0,0 0-3 15,6-4-3-15,-6 4-1 0,0-4 1 16,7 3-2-16,-7-4-3 0,6 3 1 15,-6-3 0-15,6-3 1 0,-6 1 0 16,8-1 1-16,-2 1 2 0,0-1 3 16,-6 5 0-16,7-2 2 0,-1 1 3 15,-6 0 4-15,7 3 0 0,-7 4 0 0,0 2-2 16,0-2-4-16,0 1-6 0,0 3-5 16,6 3-2-16,-6 1-3 0,0 2-1 15,7 6-2-15,-1-1 4 0,-6 3 2 16,7 5 4-16,0-1 1 0,-1 0 5 15,0 5 1-15,8-1 0 0,-8 3-1 16,-6-3 0-16,6 3-1 0,1 2-1 16,-7-2-2-16,6-4-1 0,-6 6-1 15,7-2-2-15,-7-2-5 0,0-6-16 0,0 5-27 16,0-3-36-16,7-4-38 0,-7 3-41 16,0-7-64-16,0 3-78 0,6-3-24 15,-6 0 12-15,0 1 24 0</inkml:trace>
  <inkml:trace contextRef="#ctx0" brushRef="#br0" timeOffset="36110.9887">16250 10543 164 0,'7'0'204'16,"-7"4"-29"-16,7-4-41 0,-7 4-24 15,6-1-17-15,0-3-12 0,1 4-3 0,6-4-5 16,-7 0-6-16,7 0-10 0,7-4-8 16,0-3-13-16,-1-1-12 0,7 1-30 15,-6-7-36-15,6-1-55 0,7 0-99 16,-7 1-54-16,0-1-24 0,-7-4 4 16</inkml:trace>
  <inkml:trace contextRef="#ctx0" brushRef="#br0" timeOffset="37094.846">16576 9832 158 0,'-6'-14'213'0,"0"-1"16"16,-2 1-83-16,-4-1-42 0,5 4-20 15,-6 0-10-15,6-1-3 0,-5 3-9 16,-2 1 1-16,8-4-5 0,-7 5 1 16,-7-3 3-16,8 1-3 0,-2 3-1 15,-6-2-9-15,8 1-2 0,-8 3-5 0,1 0 0 16,-1-3 0-16,0 7 1 0,1-3 8 16,-1 3-1-16,1-4-5 0,-1 8-5 15,1-4-4-15,0 3-6 0,-1 1-7 16,0 3-4-16,1 1-6 0,-1 3-3 15,-6 0-4-15,7 3-5 0,-1 1-4 16,0 3-1-16,1 1-1 0,-1 2 1 0,-6 2 0 16,6 2 0-16,1 1 6 0,-1 4 5 15,1-1 6-15,0 3 8 0,5-2 6 16,-5 2 9-16,5 2-2 0,-4-1-2 16,4-1-4-16,1 5-3 0,0-4-4 15,6 0-5-15,-5 0 0 0,6 0-1 16,-2 0-1-16,2 0-2 0,0-4-4 15,6 1-2-15,0-5-3 0,-7 4-1 16,7-4-1-16,0 6-1 0,0-6-3 0,7-3-3 16,-7 4 0-16,0-4-1 0,0 4-2 15,6-9 2-15,-6 6 2 0,6-2 4 16,2-2 0-16,-2 0 2 0,0-5 2 16,0 5 0-16,1-1 0 0,0-3-1 15,-1 2 0-15,7-2 1 0,-6 3-1 0,6-3-2 16,-7 0-1-16,8-3-1 0,-8 2 1 15,7-3-1-15,0 0 0 0,-6-1 0 16,5 2 2-16,2-1 0 0,-2-5-1 16,2 6 1-16,-1-5 0 0,-1 0 2 15,2 1-1-15,-2-5 0 0,2 1-2 16,5 0-1-16,-5 3-1 0,4-7-2 0,-4 3-2 16,6-3-14-16,-1 4 0 15,-6-4 3-15,6-4-2 0,1 4-3 0,0-3 0 16,-1-4 9-16,1 3-1 15,6-3-3-15,-7-1 1 0,7 1 3 0,0 0 3 16,-6-5 3-16,7 6 0 0,-2-5 2 16,1-1 1-16,-6-2 0 0,6 3 0 15,0-4 1-15,1 1 1 0,-9-1-1 16,9 1 1-16,-1-5 3 0,-6 4 4 0,5-3 5 16,1 0 7-16,-6-4 7 0,6 3 10 15,-7-3 6-15,1 0 7 0,6 4 7 16,-7-4 7-16,1 0 8 0,0-3 6 15,-7 2 6-15,6-2 4 0,-6-1 1 16,7 1 5-16,-7-6 10 0,0 6 8 16,-7-4 6-16,1 0 2 0,-1 0 0 0,1 0-6 15,-7-5-14-15,0 5-19 0,-7 0-19 16,1-4-15-16,-7-1-13 0,7 5-10 16,-14 0-14-16,6 0-1 0,-5 0-3 15,0 0 2-15,0-1 4 0,-1 4 0 16,-6 1 5-16,6-1-9 0,-6 4-28 15,7 4-50-15,-1-1-61 0,7 5-60 0,-7 3-59 16,8 0-51-16,-2 3-32 0,1 2-2 16,7 2 0-16,-8 4-62 0,8 0-3 15,0 4 24-15,0-1 38 0,-2 4 42 16</inkml:trace>
  <inkml:trace contextRef="#ctx0" brushRef="#br0" timeOffset="39742.7048">17606 12060 94 0,'0'0'180'0,"0"0"-19"0,0 0-53 15,0 0-40-15,0 0-19 0,0 0-9 16,6 0-1-16,0 0 7 0,2 0 3 16,-2 0 1-16,0-4-4 0,7 4 2 15,0-3 1-15,-6 3-1 0,6-5-1 16,0 2-3-16,0-3 1 0,0 1 3 16,0-2 0-16,7-1 4 0,-8 1 1 0,2 0 2 15,-2-1-5-15,8 2-6 0,-7 2-5 16,1-4-8-16,4 5-7 0,-4-1-1 15,-1 4 1-15,7 0 3 0,-14 4 2 16,8-1 1-16,-8 5 0 0,0-2-2 16,0 2-4-16,-6 7-5 0,0-4-4 15,0 3-5-15,-6 1-4 0,6 0-3 16,-6-1-3-16,6 1-3 0,-6-1 0 16,6 1 1-16,0-3-2 0,0 2-1 15,0-3 1-15,6 0-1 0,-6 1 0 0,6-3 2 16,7-1 2-16,-6 0 1 0,6-1 0 15,-1 0 1-15,8 0 0 0,0 1 0 16,-1-4-1-16,1 3-1 0,0 1 2 16,-1-6 0-16,1 6 0 0,-1 0 2 15,0-5-1-15,1 5 5 0,-7-1 7 16,0 0 4-16,0 5 7 0,1-2 6 0,-2 2 10 16,-5-3 1-16,-7 3 1 0,6 3 0 15,-6-5-1-15,-6 6-7 0,6 2-3 16,-7-4-6-16,-5 1-4 0,4 0-6 15,-4-1-3-15,-1 1-3 0,0-1-2 16,-7 1-4-16,1 0 0 0,-1-1-2 16,-6 1-2-16,7-4-8 0,-7 4-23 0,6-8-35 15,-7 0-46-15,1 1-53 0,1-8-104 16,5 4-89-16,0-8-28 0,1 0 8 16,-1-3 33-16</inkml:trace>
  <inkml:trace contextRef="#ctx0" brushRef="#br0" timeOffset="40450.4142">17926 11628 10 0,'-8'-11'227'0,"-4"-1"13"16,5 1 12-16,-6 4-94 0,6 0-62 15,-5 3-38-15,4 0-17 0,-4 4-9 0,-2 0-9 16,2 4-5-16,-8 4-4 15,7 0-1-15,-7 1-1 0,8 7-3 0,-8 2 1 16,-6 0 3-16,7 8 2 0,-1 3 5 16,-6 5 4-16,-1 2 2 0,8 4 1 15,-7 8-4-15,0-1 9 0,6 4-11 16,1 4-7-16,-7 4 3 0,12 0 5 16,-4 0 5-16,-2 3-11 0,13-3 13 0,-5 3 10 15,4 0 2-15,2-3-2 0,6 0 2 16,6-1 3-16,2 0-1 0,-2-3-1 15,7-3-8-15,7-1-6 0,-2 0-4 16,9-7-4-16,-1 0-3 0,6-4-1 16,8-3 3-16,-7 0 3 0,12-8-1 0,-6-4 1 15,7 1-4-15,-1-11-3 16,7-3-4-16,-6-6-6 0,-1-6 1 0,2-6-2 16,-2-6-2-16,1-3 0 0,-7-6 7 15,6-6 21-15,1-5 27 0,-7-5 36 16,0 0 43-16,0-7 46 0,0 1 26 15,0-6 23-15,-7 3-4 0,2-6-16 0,-9-3-35 16,1-4-46-16,-6 4-33 0,0-7-38 16,-1 4-24-16,-5-1-17 0,-14 0-4 15,0 5-2-15,-8 1-1 0,-4 3-2 16,-8 2-2-16,-6 4 1 0,-13 4-4 16,0 3-4-16,-7 4 0 0,1 4-19 15,-8 0-29-15,1 3-18 0,0 1-16 0,0-2-31 16,7-2-38-16,5 4-28 15,8 3-34-15,5 4-66 0,9 3-52 0,-2 4-46 16,13 0-85-16,1 8-22 0,12-5 25 16,1 4 64-16,5 4 61 0</inkml:trace>
  <inkml:trace contextRef="#ctx0" brushRef="#br0" timeOffset="42203.788">17977 12250 120 0,'-6'-22'205'0,"6"0"13"0,0 1-63 16,-7-2-44-16,7 2-13 0,0-2 0 0,0 5 7 16,0 3 0-16,0 1 0 15,0 3-11-15,0-1-17 0,-6 5-16 0,6 5-15 16,0-3-14-16,0 10-19 15,0 1-5-15,0 9 4 0,0 7-10 0,-7 8-7 16,0 1 1-16,1 15 1 0,-6-2 2 16,-2 3-6-16,8 4 6 0,-8 1 7 15,8-5-7-15,-1 0-11 0,1-3-12 16,6-3-16-16,0-5-14 0,0-7-13 16,0-6-11-16,6-5-10 0,1-3 2 0,-1-8 5 15,8-7 8-15,-2-7 17 0,2-8 21 16,-2-7 26-16,8 1 24 0,-7-8 24 15,1-5 22-15,-2-7 16 0,2 1 13 16,-8-3 7-16,0-2 3 0,1-2-5 16,-1-1-10-16,1 0-10 0,-7 8-15 15,7 0-8-15,-7 11-7 0,0 2-7 0,-7 13-7 16,7 3-5-16,-7 11-8 16,-6 11-11-16,1 7-11 0,-2 12 1 0,2 7-2 15,-8 6 3-15,7 5 2 0,-7 3 2 16,8 5 2-16,-2-1-11 0,-6-1-15 15,14 1-16-15,-7-4-25 0,-1-3-23 16,8-4-18-16,6 0-10 0,-6-7-2 16,6-4 2-16,0-7 7 0,6-5 14 15,0-6 13-15,2-12 12 0,-2-3 14 0,7-7 19 16,0-8 27-16,0-11 28 0,7-3 35 16,-8-8 30-16,8-6 21 0,-7-5 10 15,1-3 1-15,-2 0-14 0,2-7-18 16,-2 2-20-16,1 1-15 0,1 1-12 15,-2 9-10-15,-6 5-7 0,8 11-7 16,-8 7-6-16,1 8-3 0,0 14 0 16,-7 7 0-16,0 7 3 0,0 11 5 0,-7 9 2 15,0 7 1-15,-5 3 6 0,4 6-2 16,-4 1-5-16,-1 5-6 0,0-2-3 16,6-2-3-16,-5-5-9 0,12 1-2 15,-8-5 1-15,2-2-5 0,0-4-11 16,6-11-16-16,0-1-19 0,0-10-18 15,0-5-21-15,6-6-15 0,-6-8-3 16,6-6 7-16,2-9 19 0,4-10 29 0,-5-11 42 16,-1-8 51-16,-6-3 45 0,7-7 41 15,-7 0 41-15,-7-2 44 0,1 5 32 16,6 4 24-16,-7 11 9 0,-5 6-11 16,4 9-30-16,-4 11-49 0,6 9-47 0,-14 13-50 15,7 7-40-15,-7 14-17 0,0 8-8 16,-6 10-4-16,7 5-7 0,-7 2-16 15,12-3-56-15,-5 1-97 0,13-9-101 16,-1-5-148-16,7-5-109 0,13-15-46 16,-6-3 27-16,5-12 76 0,8-10 90 15</inkml:trace>
  <inkml:trace contextRef="#ctx0" brushRef="#br0" timeOffset="45609.518">19939 10631 68 0,'0'-3'196'0,"0"-1"6"0,-7 4-53 16,7-4-62-16,0 4-33 0,0-3-14 15,0 3-6-15,0 0-2 0,0 0-7 0,0-5 3 16,0 5-1-16,0 0 0 0,-7-3 0 16,7 3 3-16,0 0 9 0,0-3-1 15,-6 3 0-15,6 0 1 0,0 0-4 16,0 0-3-16,0 0-5 0,0 0-3 16,0-4-1-16,0 4-1 0,0 0-1 0,0 0-5 15,0 0-3-15,0 0-5 0,0 0-2 16,0 0-4-16,0 0-2 0,0 4 2 15,0-4 3-15,0 3 2 0,-7 5 5 16,7-5 0-16,0 5-3 0,0 3-1 16,7 0-2-16,-7-1 3 0,0 5-2 15,0-1 7-15,6 5 9 0,-6 0 9 16,7 3 5-16,0-1 4 0,-7 5-1 16,6-4 0-16,0 3-4 0,1 1-7 0,0-1-3 15,-1 2-3-15,0-5-7 16,-6-1-4-16,7 5-3 0,0-4-1 0,-1-4-3 15,-6 4-2-15,7-3 2 0,-7-1-2 16,6-3-1-16,-6 3-2 0,0-4-2 16,6 1-17-16,-6-3-33 0,8 2-40 15,-2-3-62-15,-6 1-112 0,6-2-56 16,-6-3-16-16,6-3 15 0,-6 0 33 0</inkml:trace>
  <inkml:trace contextRef="#ctx0" brushRef="#br0" timeOffset="46142.8537">20316 10606 84 0,'-6'-9'217'0,"6"3"17"16,-7-2-22-16,1 1-83 0,-1-1-41 16,1 5-18-16,-1-1-4 0,1 1-7 15,0-1-7-15,-2 1-2 0,2 3-1 16,-7 0-3-16,6 0-5 0,-5 0-6 0,5 3-7 16,1 1-7-16,-1 3-7 0,0-4-4 15,1 9-1-15,0-5 1 0,6 8 1 16,0-5 1-16,0 6 2 0,0-1 2 15,0 2 1-15,0 2 1 0,6-5 4 16,0 5 4-16,1-4 4 0,0 2 4 0,6-1 5 16,-1 2 4-16,2-3 2 0,6 2 1 15,-1-2 2-15,0-1 0 0,8 1-6 16,-8 0-3-16,7 1-5 0,0-2-6 16,-6-3-4-16,-1 0-1 0,1 3 0 15,0-3 3-15,-8 0 0 0,2 0 3 16,-2 0 1-16,-5-4 1 0,6 4-2 15,-6 0-1-15,-7 0-3 0,0 0-3 16,0 1-4-16,0-2-4 0,0 5-4 0,-7-4-2 16,0 4-3-16,-6-1-1 0,7 1-2 15,-7-1-2-15,0 1-4 0,-1-3-17 16,-5-2-36-16,6 2-45 0,0-3-52 16,1-3-54-16,-8 0-132 0,6-6-54 15,2 0-5-15,-1-4 27 0,-1 2 41 16</inkml:trace>
  <inkml:trace contextRef="#ctx0" brushRef="#br0" timeOffset="46400.89">20192 10568 41 0,'0'-7'252'15,"0"4"15"-15,0-1 12 0,0 1-92 16,0 3-70-16,0-4-32 0,7 0-15 0,-7 4-3 16,7-4 4-16,-1 1 8 0,7-1 3 15,0 1 1-15,0-4-1 0,7-1-7 16,6 1-9-16,-1-5-14 0,9 5-16 16,-2-5-50-16,1 3-64 0,6-2-88 15,0-1-120-15,0 1-64 0,0 0-30 16,-6 0 19-16,-1 1 45 0</inkml:trace>
  <inkml:trace contextRef="#ctx0" brushRef="#br0" timeOffset="47627.8026">23790 10657 184 0,'0'-4'200'0,"0"1"-22"16,-8 3-74-16,8-5-40 0,0 5-24 16,-6-2-9-16,6 2 0 0,0 0 7 15,0-4 5-15,0 4 7 0,0 0 13 16,0 0 6-16,0-4 0 0,0 4-6 15,6-4-8-15,2 4-11 0,4-3-8 0,8 3-7 16,-1 0-1-16,7 0-2 16,-6 3-1-16,13 5-1 0,-7-2-3 0,0 6 1 15,0-1-2-15,0 0-1 0,-7 3 3 16,1 1 0-16,-1 0 3 0,1 3 1 16,-7 1 1-16,0-1 1 0,-6 0 1 15,5 0-3-15,-4 4 1 0,-8 0-2 0,6 0 1 16,-6 4-2-16,-6-4-2 15,-2 7-1-15,2-3-4 0,0 6-4 0,-14-3-4 16,7 5-5-16,-7-2-2 0,1-2-2 16,6-1-3-16,-6-4 0 0,-1 2-1 15,7-5 1-15,-7-4-1 0,7-3 0 16,0-1 2-16,7 1-2 0,-8-5 1 16,8 2-1-16,0-4 2 0,6-1 0 15,-7-3 2-15,7 2 2 0,0-1 7 16,7-5 6-16,-1 3 8 0,0-3 12 15,8 0 7-15,5 0 8 0,1-3 3 16,0-2 6-16,6-1 2 0,6-2-2 0,1 0-4 16,-1 1-10-16,1-3-6 0,-7 2-13 15,0 1-12-15,7-1-30 0,-14 2-47 16,7 1-62-16,-6 2-63 0,0-1-94 16,-1 0-99-16,1 1-34 0,-2-1 12 0,-4-3 46 15</inkml:trace>
  <inkml:trace contextRef="#ctx0" brushRef="#br0" timeOffset="48103.8284">24656 10752 40 0,'0'-11'236'0,"-7"0"17"0,7-1 16 16,-6 6-98-16,0-2-58 0,6 1-28 16,-7 3-16-16,0 0-13 0,1 1-13 15,0 3-11-15,-1 0-6 0,0 0-7 0,1 3-3 16,-1 1 4-16,1 0 3 0,6 3 6 16,0 1 9-16,0-2 9 0,13 6 10 15,-7-5 6-15,8 5 4 0,5 3 6 16,7-5-4-16,0 1-3 0,0 4-5 15,0-5-6-15,7 5-7 0,-7-4-6 0,0 1-1 16,7 2 0-16,-7-3 0 0,-7 1 0 16,7 2-1-16,-6-3 0 0,-1 0-2 15,1-1-3-15,0 5-3 0,-8-4 6 16,1 0-2-16,1 4-4 0,-8-4 1 16,7 0 1-16,-6 3-1 0,-7 2-7 15,6-7-2-15,-6 7-1 0,0-2-5 16,-6 1-4-16,-1 0-5 0,0-1-1 0,1 1-1 15,0-4-3-15,-1 3-8 16,0-3-20-16,-6-3-30 0,1 0-41 0,-2-1-52 16,8 1-45-16,-7-2-36 0,-7-2-28 15,7 0-37-15,0-1-58 0,-7-3-2 16,1 0 17-16,6 0 31 0</inkml:trace>
  <inkml:trace contextRef="#ctx0" brushRef="#br0" timeOffset="48417.7625">24617 10701 101 0,'-6'-26'225'0,"6"1"14"16,0 3-39-16,0 3-63 0,0 1-30 15,6-1-12-15,-6 5-3 0,13-1 1 16,-6 1-2-16,-1 3 6 0,7 0 3 15,0-1 4-15,0 2 3 0,7-1 7 16,-1-1 6-16,1 1 4 0,6 0 0 16,0 1-7-16,-7-2-12 0,7 2-17 15,0-1-20-15,1 0-20 0,-1-1-18 0,-7 5-12 16,1 0-8-16,-7 0-2 0,6 3-5 16,-5 0-9-16,-2 4-29 0,1-3-49 15,-6 3-60-15,6 0-65 0,-7 3-53 16,8 1-96-16,-8 0-52 0,-6-2 3 15,0 7 38-15,0-1 51 0</inkml:trace>
  <inkml:trace contextRef="#ctx0" brushRef="#br0" timeOffset="60468.8251">11578 10617 33 0,'0'-5'174'0,"0"5"-17"0,0 0-35 16,7 0-47-16,-7 0-32 16,0 0-17-16,0 0-11 0,0-3-3 0,0 3-5 15,0 0-1-15,0 0-2 0,0-3-3 16,0 3 0-16,0 0-1 0,0 0 0 15,0-4 0-15,0 4-1 0,0 4 3 16,0-4-2-16,0 6 4 0,0 2 2 0,0 3 2 16,0 3 4-16,-7 5 2 0,1 3 1 15,-1-4-1-15,1 5-1 0,0-1-4 16,-2-4-1-16,8 4-4 0,-6-8-1 16,0 1-2-16,6 0 0 0,-6 0 0 15,6-9 1-15,-8 5 1 0,8-3-1 16,0-4 1-16,0-1 0 0,0 2-1 15,-6-5-1-15,6 2 0 0,0-2-1 16,6-2 2-16,-6-3-2 0,0 2 1 0,8-5 0 16,-8 1-2-16,6-1-1 0,0-3-2 15,0-3 0-15,-6 3 2 0,8-4 1 16,-2-3 1-16,0 3 2 0,1-3-2 16,-1 3 0-16,1-4-2 0,0 5-5 15,-7-1 2-15,6 1 2 0,0-1 2 16,0 0 1-16,-6 1 0 0,8 3 4 0,-8 0-5 15,6-1-3-15,-6 6-1 0,0-2 0 16,6 5 0-16,-6-5-1 0,0 8 1 16,0-4 2-16,7 8 2 0,-7-4 0 15,0 8 0-15,7-5 2 0,-1 5 0 16,-6 3 2-16,7-4 0 0,-1 8-2 16,0-4 1-16,2 4 0 0,-2-1 1 0,0 1-1 15,0 3 2-15,8 0 2 0,-8-3-2 16,1 4 2-16,6-4-1 0,-6-1-1 15,5 1-1-15,-6-1 2 0,8-3 1 16,-8 0-4-16,8-1-5 0,-1 2-11 16,-7-5-15-16,7 0-27 0,-6 1-52 15,-1-4-48-15,-6-1-22 0,6-3-5 16</inkml:trace>
  <inkml:trace contextRef="#ctx0" brushRef="#br0" timeOffset="61624.209">11598 10660 1 0,'0'-3'0'0,"0"3"3"0,0-4 25 0,0 1 28 16,-6 3 11-16,6-5 10 0,0 5 2 15,0-2-1-15,0 2-23 0,0 0-27 16,0 0-12-16,0-4-9 0,0 4-4 16,0 0-1-16,0 0-2 0,0 0 0 15,0 0-2-15,0 0 1 0,0 0 1 0,0 4-2 16,0-2 2-16,6 3 0 15,-6-2 0-15,0 4 0 0,6 1 0 0,-6 3 0 16,6-4 0-16,-6 4 1 0,0 4 2 16,8-4 2-16,-8 3 0 0,6 1 1 15,0 0 1-15,-6 3-2 0,7-3 3 16,-7-1-1-16,7 5 1 0,-7-1-1 16,6 0 1-16,-6-2-2 0,7 1 1 0,-7-2-3 15,6-1 1-15,-6 1 3 0,6-1 1 16,2 5 2-16,-8-4 3 0,6-1-1 15,-6 1-1-15,6-1-3 0,-6 1 0 16,6 0-2-16,-6-1 0 0,8 1-2 16,-8-4-3-16,6 4 0 0,-6-4 0 15,6 3-1-15,-6-3 0 0,0 0-1 16,7 0 2-16,-7 1 1 0,6-2-2 0,-6 2 3 16,7-1 0-16,-7 0 1 0,7 0-1 15,-7-1 0-15,6 1 1 0,-6 0-1 16,6 0-1-16,-6 0 0 0,6-3 1 15,-6 4 1-15,8-6 0 0,-8 5 0 16,6-3 2-16,0-2-1 0,-6 2-2 16,7 0-1-16,-7-1-2 0,7 4 0 15,-1-4-4-15,-6 0 1 0,7 0 2 0,-7 1 0 16,6 3 1-16,0-3 1 0,1 2 1 16,-7-3 0-16,7 5 0 0,-7-4 0 15,6-1-1-15,0 0-1 0,-6 4 0 16,7-7 0-16,-7 3 0 0,7 0 1 15,-7 0-1-15,6 1-1 0,-6-5 0 16,7 5 0-16,-7-1-1 0,0-3 0 16,6 3 0-16,-6-3 1 0,0 3 1 15,7-4 0-15,-7 1 1 0,6 0-11 0,-6 0-20 16,7-1-15-16,-7-3-64 0,6 0-50 16,-6 0-25-16,6 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8T05:21:59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23320 7011 87 0,'6'0'150'16,"8"-3"-52"-16,-8-1-89 0,1 0-79 15,6 0-40-15,-7-3-24 0</inkml:trace>
  <inkml:trace contextRef="#ctx0" brushRef="#br0" timeOffset="11147.7438">19124 6890 6 0,'6'-11'10'0,"-6"5"-3"0,0-2-4 0,0 1 1 15,0-1 0-15,7 1-1 0,-7 0 0 16,0 3 1-16,0-3 0 0,0-1-1 16,0 5 0-16,-7-5 1 0,7 5-2 15,0-1 0-15,0 0 2 0,-6-3-1 16,6 4 3-16,0-1 4 0,0 0 10 16,0 1 15-16,-6-5 18 0,6 4 7 0,0 1 5 15,0-4 0-15,0 3-3 0,0-4-17 16,0 5-17-16,0-5-12 0,0 4-7 15,0 1-1-15,0-4-4 0,0 3-2 16,0-3 2-16,0 3 5 0,0 0-2 16,0 1-2-16,0-1-1 0,0 0 4 15,0 4 1-15,0-3 3 0,0 0 0 16,0-1 1-16,0 4 0 0,0 0-5 16,0 0-3-16,0-5-3 0,0 5 0 15,0 0-2-15,0 0-1 0,0 0 0 0,0 0 1 16,0 0 0-16,0 5 1 0,0-1-1 15,6-1 1-15,-6 4 1 0,0 0 0 16,6 1 0-16,-6 3 4 0,7-1 2 16,-7 5 3-16,7-1-3 0,-7 6 4 15,6-6 2-15,-6 4 1 0,0 1-1 16,6 2-2-16,-6-2 2 0,7 3-3 0,-7 0 3 16,6 4-4-16,-6-4-1 0,7 3 0 15,-7-3-1-15,7 5 1 0,-7-6-5 16,6 5 2-16,-6-4-2 0,6-1 0 15,8 2-12-15,-8-2-33 0,7-3-86 16,0 1-48-16,0-8-22 0,7-4-14 16</inkml:trace>
  <inkml:trace contextRef="#ctx0" brushRef="#br0" timeOffset="11606.4378">19548 6667 148 0,'-7'0'173'0,"-6"0"-42"16,6 0-58-16,-5 3-34 0,-2 2-15 16,8-1-6-16,-7 2-6 0,6 2 0 15,-6-5-1-15,7 5 1 0,0-1-3 16,-2 4-1-16,2-4-2 0,6 4 0 15,0 1 0-15,0-2-2 0,0 2 1 0,6-1 3 16,2-5 2-16,-2 6-4 0,7-1 5 16,0 0 4-16,0-4 4 0,7 4-1 15,-8-4 2-15,8 1 4 0,-1-1 1 16,1 1-4-16,0-2-4 0,-1 2-3 16,1 0-1-16,0-1-1 0,-8 0-11 15,8 0 2-15,-7 1 1 0,0 3 2 16,0 0-1-16,0 0-2 0,0-1 5 0,-7 2-1 15,1 3 0-15,-1-5 0 0,1 5 0 16,-7-3 0-16,7 2 1 0,-7-3-2 16,0 3 1-16,0-3-1 0,0 0 0 15,-7 4-1-15,7-5 0 0,-7 5 1 16,1-3 0-16,-1 2 0 0,1 1 1 16,0 0-3-16,-8-1-9 0,8 1-14 0,-7-1-28 15,6-3-92-15,-6 0-57 0,0-3-27 16,0-2-7-16</inkml:trace>
  <inkml:trace contextRef="#ctx0" brushRef="#br0" timeOffset="11871.5029">19430 6653 79 0,'14'-15'187'0,"-2"1"8"15,1-1-74-15,13 1-38 0,-6-6-25 0,13 3-13 16,-1-2-6-16,1 0-8 0,5-2-8 16,-5 6-4-16,7-3-5 0,-8 6-7 15,1 3-8-15,-7 4-21 0,0 2-71 16,-1 6-66-16,-5-3-34 0,-6 5-17 15,-2-3-2-15</inkml:trace>
  <inkml:trace contextRef="#ctx0" brushRef="#br0" timeOffset="12702.0248">17677 7031 129 0,'7'-20'145'0,"0"3"-67"0,-1-2-36 15,0 4-15-15,1 4 1 0,-7-3-5 16,7 3-1-16,-7 3 4 0,0 1 7 16,0 0 3-16,0 0-5 0,0 2-1 15,0 2-1-15,0 3-4 0,-7-4-9 0,0 4-6 16,1 4-3-16,-7 4-2 0,0-1-3 16,-7 3-1-16,7 5-1 0,-7 0 7 15,1 3-1-15,0 1-3 0,6-2-1 16,-7 6 0-16,7-5 0 0,0 1-7 15,0-1 2-15,7 0 3 0,-1-3 1 16,0-1 3-16,7 1 0 0,0 1 4 0,0-3-7 16,7-1 6-16,0-1 2 0,6 3 1 15,-1-3 1-15,8 4 0 0,0-1-2 16,6 1-26-16,-1-5-95 0,2 5-50 16,5-3-29-16,-6-4-14 0</inkml:trace>
  <inkml:trace contextRef="#ctx0" brushRef="#br0" timeOffset="12941.1019">18082 7070 74 0,'0'4'142'0,"0"3"-19"15,0-3-27-15,6-1-15 0,0-3-21 16,8 4-12-16,-8-4-16 0,7 4-6 16,7-4-4-16,-1 0-8 0,-6 4-5 15,7-4-3-15,-7 3-14 0,7 1-90 0,-8-1-49 16,1 4-27-16,-6-3-12 16</inkml:trace>
  <inkml:trace contextRef="#ctx0" brushRef="#br0" timeOffset="13148.3794">18173 7302 104 0,'6'0'195'16,"7"0"5"-16,-6 0-73 0,6 0-49 15,7 0-26-15,-8-5-12 0,8 5-5 16,-1-3-6-16,7-1-4 0,0 4-5 15,-6 0-8-15,7 4-22 0,-2-1-95 0,1 2-58 16,-6 1-35-16,0-3-18 0,-1-3-7 16</inkml:trace>
  <inkml:trace contextRef="#ctx0" brushRef="#br0" timeOffset="31449.7345">22746 8763 42 0,'0'-7'199'15,"0"2"18"-15,0-2-41 0,0 4-45 0,-6-2-38 16,6 5-21-16,0-2-11 16,0 2-13-16,0 0-7 0,-6 2-6 0,6 6 4 15,-6-1 5-15,-2 1 9 0,8 3 5 16,-6 4 2-16,0-1-2 0,6 1-4 16,-7 3-5-16,1 1-7 0,6-1-4 15,-7 4-4-15,7 4-4 0,-7-1 6 16,7 4 5-16,0 1 1 0,-6 7 4 15,6-1 4-15,0 1 1 0,0-1-7 0,6-2-7 16,1-2-5-16,0-2-6 0,-1-1-6 16,7-4-6-16,1-3-7 0,-2 0-18 15,8 1-36-15,-1-9-52 0,1 1-53 16,6-1-103-16,0-3-83 0,-7 0-27 16,7-3 7-16,1-5 39 0</inkml:trace>
  <inkml:trace contextRef="#ctx0" brushRef="#br0" timeOffset="31781.6251">23196 8982 86 0,'0'-14'236'0,"-6"-1"23"16,0 4-17-16,-2 1-69 0,8-2-34 15,-6 5-16-15,6 0-8 0,0 4-11 16,-6-6-13-16,6 6-11 0,0 3-18 16,0-3-16-16,-7 3-15 0,7 3-10 0,0 4-5 15,0 1-3-15,0 6 3 0,0 1 4 16,0 7 3-16,7-1 1 0,-7 2-1 16,6 2-3-16,0 2-7 0,2 2-1 15,-2-4-3-15,0 1 0 0,1-1 0 16,0-2 0-16,5-1 0 0,-5-5-19 0,-1 6-42 15,1-9-51-15,0 1-63 0,-1-1-119 16,8-3-63-16,-8 0-16 0,7-3 20 16,-7-5 42-16</inkml:trace>
  <inkml:trace contextRef="#ctx0" brushRef="#br0" timeOffset="32212.9838">23516 8917 33 0,'0'-14'236'15,"6"5"12"-15,-6-1 9 0,-6 6-101 0,6-4-64 16,0 5-30-16,-7 3-14 16,0 0-6-16,1 0-1 0,0 3-1 0,6 1-4 15,-6 0 1-15,-2 0 0 0,2 3-2 16,0 0 1-16,-1-2 1 0,7 5 9 15,-6-3-2-15,6 1-2 0,0 3-2 16,0-1-5-16,6-2-6 0,-6 3-9 0,7-1 2 16,-1 2-1-16,8-1 0 15,-8 0 1-15,6 1 3 0,2-2 1 0,5 5 4 16,-5-4 6-16,4-1 2 0,2 2 2 16,-7-2 4-16,7 5-1 0,-7-4-1 15,0-1-2-15,0 6-1 0,0-5 0 16,-6-1-2-16,-1 1-2 0,0 1-2 0,1-1-4 15,-7 3-2-15,0-3-2 0,0 0-3 16,0 1 0-16,0-2-4 0,-7 1-2 16,1-3-1-16,0 2-1 0,-1 1-4 15,-6 0-19-15,0-3-37 0,0 0-60 16,0-1-58-16,0 1-67 0,0-6-130 16,0 2-53-16,-1 0 0 0,8-4 38 15,-6 0 46-15</inkml:trace>
  <inkml:trace contextRef="#ctx0" brushRef="#br0" timeOffset="32501.1189">23353 8953 76 0,'-7'-18'218'0,"7"3"16"0,0 1-33 16,0-1-60-16,0 4-35 0,0 0-13 15,7 3-8-15,-7-2-7 0,0 2-5 16,7 5-4-16,-1-5-2 0,-6 1 0 16,6 0-5-16,7 0-6 0,-6-1-5 0,6 1-3 15,7-1-3-15,-8-2-6 0,15 2-6 16,-7 1-6-16,5 0-8 0,1 2-13 16,6-2-10-16,-5-1-25 0,12 6-38 15,-6-2-40-15,-1 4-45 0,-5-4-94 16,5 4-65-16,-7-4-15 0,2 4 19 15,-1 0 29-15</inkml:trace>
  <inkml:trace contextRef="#ctx0" brushRef="#br0" timeOffset="32915.7612">24050 8627 37 0,'0'-4'218'15,"0"1"20"-15,-7-2-12 0,7 3-66 0,-6-2-40 16,0 1-28-16,6-2-11 0,0 2-3 16,-7-1-11-16,7 4 1 0,-7-4-1 15,7 4-3-15,0-4-6 0,0 4-12 16,0 0-10-16,0 0-8 0,0 0-6 16,0 0-3-16,0 4 3 0,7 0 1 15,0 3 4-15,-7 1 4 0,12 3 2 0,-5 0 0 16,6 4-1-16,0 0 0 0,7-1-2 15,-8 4-3-15,2 0-2 0,5 5 0 16,-5-1-1-16,4 0 0 0,-4-1-2 16,-1 5 0-16,0 0-2 0,0-1 0 15,1-3-3-15,-8 4-1 0,6-1-1 16,2 2-4-16,-8-2 0 0,1 0 2 16,-1 2-9-16,-6 2 6 0,6-4 2 0,-6 1 7 15,-6-1 2-15,6 1 1 0,-6-4 0 16,-1 4-1-16,-6-4-3 0,0 0-10 15,1 4-27-15,-2-4-46 0,1-1-51 16,-7-2-53-16,0-1-71 0,2 0-114 16,-2-4-39-16,0 1 12 0,1-1 35 15,-1-2 41-15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8T04:47:11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18629 6184 30 0,'6'0'180'15,"-6"0"8"-15,0-4-55 0,0 4-53 0,7 0-30 16,-7 0-13-16,0 0-12 0,0-4-6 16,0 4-3-16,0 0 3 0,0 0-1 15,0 0 5-15,-7 0 3 0,7 0 5 16,0 0 6-16,-6 0 2 0,6 0 3 0,0-4 0 16,0 4-3-16,0 0-4 0,-7 0-8 15,7 0-7-15,0 0-6 0,0 4-7 16,0-4-2-16,0 4-2 0,0-4-3 15,7 4 3-15,-7-2 0 0,0 3-1 16,0 2 0-16,0 0 0 0,0-3 1 16,6 7 0-16,-6-3 0 0,0 3 1 15,7-1 1-15,-7 2 3 0,6 2-1 16,-6 1-1-16,0-1 1 0,7 1-2 16,-7 0 0-16,7 0 0 0,-7-4-2 0,6 3 1 15,0-3-1-15,-6 3 1 0,6-2-3 16,2-5 1-16,-8 3-1 0,6-1 2 15,0-1 1-15,1-2-1 0,-7 2 1 16,6-1-2-16,1-3 2 0,-7 0 4 16,7 3 6-16,-1-4 7 0,0-3 8 15,-6 4 10-15,7-1 8 0,0-3 5 0,-7 0 3 16,6 0 1-16,0 0-4 0,1 0-2 16,0 0-7-16,-7-3-6 0,6 3-7 15,1-4-5-15,-1 4-3 0,-6-3-2 16,6-2-3-16,8 3-2 0,-8-6-1 15,0 1-1-15,8-1-3 0,-1 2 0 16,0-6 0-16,0 4-1 0,-1-3 1 16,2 0 2-16,-1 0 3 0,7 1 1 15,-8 2-1-15,2-3 8 0,-2 3-6 16,8 2-4-16,-7-5-3 0,0 3-3 0,0 2-2 16,1-2-9-16,-2-1 4 0,8 6 0 15,-7-4 1-15,0 0 0 0,0-1 1 16,0 1 1-16,6 3 0 0,-6-3 2 15,1 0 1-15,6-4 1 0,-8 4 2 16,1 0 1-16,0-5 2 0,6 5 1 16,-5-1 0-16,-2-2-1 0,2-1-3 0,-1 3 0 15,-7-2-3-15,8 1 0 0,-2 2-3 16,-6 0-2-16,2 0 1 0,-8-1 0 16,6 5-2-16,-6-1-7 0,6 1-20 15,-6 3-39-15,0-5-51 0,-6 10-54 16,6-2-82-16,-6 1-88 0,-2 3-32 15,2-3 13-15,0 3 36 0</inkml:trace>
  <inkml:trace contextRef="#ctx0" brushRef="#br0" timeOffset="1671.4542">21137 8433 45 0,'0'-4'175'0,"7"1"7"16,-7 3-75-16,0-4-40 0,7 4-21 15,-7 0-11-15,0 0-5 0,0 0-1 16,6 0 0-16,-6 4-1 0,0-1 0 15,6 1 1-15,-6-1-1 0,0 1-1 0,7 4-3 16,-7 0-1-16,7-1-2 0,-7 0-5 16,6 0-1-16,-6 4-2 0,6 0-2 15,1 1 0-15,-7-2-1 0,6 0-1 16,1 2-1-16,0 2-3 0,-7-2 0 16,6-2-2-16,0 1-3 0,2 0 0 15,-2 1 0-15,-6-2 0 0,6 2 0 16,0-5 0-16,-6 3 1 0,7-1 0 0,0 1-1 15,-7-6-5-15,6 3 4 16,-6 1 0-16,7-5 2 0,-7 4 2 0,6-3 2 16,-6-1 6-16,6-3 2 0,-6 4 3 15,8 0 0-15,-8-4 2 0,6 0 1 16,0 4 3-16,1-4 2 0,-7 0 4 16,7 0 5-16,-1-4 1 0,0 4 2 0,1-4-1 15,-1 0-3-15,1 1-4 0,6-1-2 16,-7 1-3-16,1-4-1 0,6-1-3 15,0 1-2-15,0-1 1 0,0 2 1 16,7-6 0-16,-8 5 7 0,8-4 3 16,0 0 4-16,5 0 2 0,-5-4 5 15,7 5 1-15,-1-5-2 0,0-4 1 16,6 5-1-16,-5-5 2 0,5 1 0 16,1 0-1-16,6-5 2 0,-1 5 0 0,2-3-1 15,-7-2-5-15,5 5-4 0,-5 0-6 16,-1 0-7-16,1 3-5 0,-7 3-6 15,-6 3-4-15,-1-3-2 0,1 4-12 16,-8 5-36-16,2-1-59 0,-1 4-73 16,-7 0-134-16,1 4-68 0,0-4-28 15,-7 0 14-15,0-4 49 0</inkml:trace>
  <inkml:trace contextRef="#ctx0" brushRef="#br0" timeOffset="51318.146">12106 10997 204 0,'0'-11'232'0,"7"0"13"0,-7 0-90 0,0 1-49 16,0-1-21-16,0-1-6 0,0 2-5 15,-7-5-2-15,7 8-2 0,0-5-4 16,-6 2-3-16,-1 2-7 0,7 1-5 15,-7-1-4-15,7 2-5 0,0 1-8 16,0 1-8-16,-6 4-8 0,6 0-4 16,0 0-8-16,0 9-3 0,-6-3 1 15,6 5-1-15,0 9 2 0,-6-6 0 0,6 8 0 16,0 3 2-16,0 1 0 0,0-1 0 16,0 1 2-16,0 7 3 0,6-4 1 15,0 1 1-15,0-1 0 0,1-4-1 16,0 6 0-16,-1-6 0 0,7 0-1 15,-7 1-4-15,8-1 1 0,-1-3-2 16,-6 1-3-16,5-1-5 0,1-4-1 0,1 1-1 16,5-2-4-16,-6-3-21 0,7-2-31 15,-7-1-51-15,13-3-82 0,-7-2-95 16,1-1-49-16,6-5-7 0,-6-5 19 16</inkml:trace>
  <inkml:trace contextRef="#ctx0" brushRef="#br0" timeOffset="51907.2175">12666 10924 24 0,'0'-10'227'0,"0"2"15"0,-6 1 8 16,6 2-108-16,0 2-57 0,0-1-32 15,0 2-24-15,0 4-10 0,-6-2-6 16,6 7-2-16,0 1-3 0,-7 4 0 16,7-2 4-16,-7 5-5 0,7 3-1 15,-6-3-1-15,6 3 0 0,-6-3 0 0,-1-1 1 16,1 2 2-16,6-3 0 16,-7-1 0-16,7-5-2 0,0 0 1 0,-7 0 0 15,7-3 2-15,0 0 1 0,0-4 0 16,0 0 2-16,7-8-2 0,-7 1-1 15,7 0-2-15,-7-4-3 0,6-3 1 16,-6-1 1-16,0 0 1 0,7 0 0 16,-7-3 1-16,0 3 2 0,0-3-2 15,0 3 0-15,0-2-1 0,-7-3 0 16,7 6 0-16,0-4 4 0,0 4 4 0,0 2 6 16,0 1 5-16,0 0 3 0,0 4-2 15,0 3-4-15,0-3-5 0,0 7-3 16,0 0-1-16,0 0 0 0,7 7 5 15,-7 0 4-15,6 5 5 0,-6-1 2 16,0 4 0-16,6-1-2 0,1 1-2 16,-7 2-3-16,7 3-1 0,-1-3-4 0,0 6-3 15,1-2-3-15,0 1-3 0,6 4-1 16,-7-1-2-16,1-2 0 0,-1 2 0 16,7 1-1-16,-7-4 1 0,2-1-2 15,-2 2-2-15,0-5 1 0,1 1-1 16,-1-1-1-16,1-4-6 0,-1 1-14 15,1-3-27-15,-1-2-39 0,1 1-50 16,6-3-85-16,-7 0-76 0,1-6-30 16,0 2 5-16,-1-1 26 0</inkml:trace>
  <inkml:trace contextRef="#ctx0" brushRef="#br0" timeOffset="52135.2201">12666 11467 56 0,'-6'4'249'15,"6"-4"13"-15,0 0 9 0,0 0-104 16,0 0-55-16,6 0-29 0,8-4-13 16,-8-4-3-16,14 0-3 0,-1 1-8 15,1-1-11-15,-1 2-11 0,7-5-26 16,7 3-36-16,-7-3-45 0,0 0-64 15,0 1-96-15,0-1-52 0,7 0-13 16,-13 0 13-16</inkml:trace>
  <inkml:trace contextRef="#ctx0" brushRef="#br0" timeOffset="52543.6262">12927 10851 192 0,'-6'-8'248'15,"-1"-2"15"-15,-6 6-62 0,7-3-85 0,6 3-44 16,-6 0-25-16,6 0-16 0,6 1-10 16,-6-1-3-16,12 4 5 15,2 0 7-15,-1 4 9 0,7-1 3 16,-8 1 7-16,8 4 3 0,6 3-1 0,-7 4-2 15,1 2-5-15,0 3-2 0,5 1-6 16,-5 4-2-16,0 4-4 0,-1-3-2 16,-5 7-2-16,4-4-4 0,-4 4 0 15,-1 1-4-15,0-5 2 0,-6 4 1 16,5-4 2-16,-12 1 2 0,7-1 4 0,-7 0 0 16,0-2-1-16,-7 2-2 0,7-4-4 15,-6 0-7-15,0 1-1 0,-1-4-1 16,-6 1-1-16,6-2-2 0,1 1 2 15,-8-4 1-15,8 1-9 0,0-5-15 16,0 1-28-16,-1-3-43 0,0-6-56 0,7 1-92 16,-6 1-96-16,-1-4-38 0,1 0-3 15,6-4 27-15</inkml:trace>
  <inkml:trace contextRef="#ctx0" brushRef="#br0" timeOffset="58564.9607">10158 11822 52 0,'-7'-11'190'0,"7"0"11"0,0 0-59 16,-6 0-48-16,6-4-25 0,0 3-12 15,-7 3-7-15,7-3-3 0,-6-3 1 16,6 5-2-16,-6-5 2 0,6 1-3 16,-8-1-1-16,8 4-2 0,-6-4-1 15,6 1 3-15,-6 2 2 0,6 4 2 16,0-1-1-16,0 4-5 0,0-2-6 0,0 3-8 16,0 4-7-16,0 0-7 0,0 4-1 15,6 3 1-15,-6 4 2 0,6 4 0 16,2 0-1-16,-8 3 0 0,6 0-1 15,-6 0-3-15,6 5-2 0,-6-6-1 16,0 3-1-16,7-3-1 0,-7-2-2 16,0-4 0-16,0 1-3 0,0-2 2 0,0-6 0 15,6 3 1-15,-6-7 0 16,0 4-1-16,0-4 1 0,0-4-1 0,0 0-3 16,0-3-6-16,0 3-5 0,0-2-8 15,0-2-2-15,0 1-3 0,-6-4-2 16,6 3 2-16,-7-4 3 0,7 3 5 15,-6-3 2-15,6 1-1 0,-6-3 4 16,6 2-1-16,-8-2 0 0,8 3 0 16,-6 0-2-16,6-4 3 0,-6 3 1 15,6 6 1-15,0-5 3 0,-6 3 3 0,6 1 2 16,-8 3 0-16,8 2 1 0,0-3 1 16,0 2 0-16,0-1 0 0,0 4-1 15,0 0 2-15,0 4 2 0,8-1 2 16,-8 2 1-16,6 1 4 0,0 5 2 15,8 1 0-15,-2-3-2 0,1 7-1 16,1-1 0-16,-2 0-2 0,8-1 0 0,0 1-5 16,-1-1-15-16,1 1-24 0,0-4-37 15,-1 3-59-15,1-2-94 0,-2-5-49 16,-4 4-14-16,-1-3 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8T04:49:03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18374 6510 60 0,'0'-4'256'15,"0"1"28"-15,0-1 25 0,0 0-88 16,0 0-62-16,0 4-32 0,0 0-18 16,0-3-14-16,0 3-24 0,0 3-13 15,0 1 0-15,0 4 0 0,8 6 8 16,-8-3 0-16,6 7 12 0,0 4 4 0,1 5-4 15,-1-2-6-15,7 4-9 0,0 4-10 16,1 0-11-16,-2 0-10 0,2 0-8 16,-2 0-3-16,1-1-2 0,1-3 0 15,-8 5-3-15,7-1-1 0,0 0-2 16,-7 0-12-16,8-1-24 0,-8-2-36 0,1 3-46 16,-1-7-50-16,0 3-53 0,-6-6-48 15,0-2-81-15,8 1-38 0,-8-4 4 16,0-3 31-16,0-5 42 0</inkml:trace>
  <inkml:trace contextRef="#ctx0" brushRef="#br0" timeOffset="420.7884">18512 7004 55 0,'-7'-37'262'0,"-6"5"34"15,6-8 27-15,1 3-79 0,0 4-44 16,6-4-21-16,-7 8-12 0,7-1-12 15,0 1-16-15,7 8-21 0,-1-2-22 16,0 8-26-16,1 1-18 0,6 3-13 0,0-1-7 16,7 10 0-16,-8 2 3 15,8 0 7-15,-7 7 6 0,1 0 6 16,-2 4 1-16,-6 3-3 0,8 1-2 0,-8 4-8 16,1-1-6-16,-7 0-11 0,6 4-8 15,-6-3-7-15,7-5-7 0,0 5-1 16,-7-5-2-16,6 1 3 0,6-1 0 15,-4-3 1-15,-2 0 2 0,7 0 0 16,-7 1 3-16,8-2-2 0,-2-3-3 0,2 5 2 16,-2-5-2-16,2 4 0 0,-8 0-2 15,1-4 3-15,-1 4 2 0,0 0 0 16,-6 4 3-16,0-4 2 0,-6 3 1 16,0 1-1-16,-7 1-1 0,-1-2-2 15,2 3-5-15,-8-1-2 0,0-2-5 16,1 1-11-16,-1-5-24 0,1 2-39 0,6-5-52 15,0-3-63-15,-1-4-60 0,8-4-49 16,0 0-48-16,6-3-59 0,0-3 3 16,0 2 36-16,6-3 50 15</inkml:trace>
  <inkml:trace contextRef="#ctx0" brushRef="#br0" timeOffset="754.0839">18935 6883 78 0,'13'-4'266'0,"-7"-2"13"0,1 6 11 16,-7-4-98-16,7 8-72 0,-7-2-40 15,0 10-20-15,0-1-12 0,0 3-7 16,0 5-13-16,6-4-12 0,0 6-3 16,1-6-6-16,0 3-2 0,6-3-4 0,-7 1-1 15,7-7 4-15,-6 3 9 0,5-5 21 16,2-4 26-16,-8 2 28 0,7-5 30 15,0 0 26-15,-6-5 22 0,6-1 17 16,-6 2 7-16,-1-8 1 0,0 5-5 16,1-3-7-16,-7-5-16 0,0 1-22 15,-7-1-24-15,1 0-20 0,0 0-24 16,-1-3-24-16,-6 3-17 0,-7 1-26 0,7-1-59 16,-7 3-87-16,1 2-101 0,0-1-100 15,-1 3-103-15,1 1-111 0,5 0-18 16,2 3 49-16,-1 4 79 0,6 0 89 15</inkml:trace>
  <inkml:trace contextRef="#ctx0" brushRef="#br0" timeOffset="1411.9271">20257 6986 100 0,'-6'0'264'16,"0"0"31"-16,-1 0 4 0,7 0-89 15,-7 0-56-15,7 0-26 0,0-4-18 16,7 4-18-16,-7 0-3 0,13-3 2 16,-7 3 1-16,8-4 0 0,5 0-8 15,1 4-7-15,0-4-13 0,6 1-17 16,-7-1-17-16,7 1-39 0,0-1-54 0,0 0-76 15,-7 1-98-15,8-1-111 0,-8 0-57 16,1-3-4-16,-1 0 33 0,-5 3 59 16</inkml:trace>
  <inkml:trace contextRef="#ctx0" brushRef="#br0" timeOffset="1642.6271">20460 6788 85 0,'-7'0'260'0,"7"3"25"16,-6 1 26-16,6 4-97 0,0-1-49 16,0 4-17-16,0 4-5 0,0 3 1 0,6 1-12 15,1-2-8-15,-1 9-11 0,8-4-16 16,-8 7-13-16,7 0-21 0,0 0-16 16,-7 5-16-16,7 3-12 0,1-4-16 15,-2 3-35-15,2-2-52 0,-2-2-63 16,-5-2-73-16,0-1-127 0,6-4-61 15,-7-2-6-15,0-1 31 0,2-8 51 16</inkml:trace>
  <inkml:trace contextRef="#ctx0" brushRef="#br0" timeOffset="1959.0119">21040 6700 76 0,'0'-21'269'0,"0"-2"30"15,-7 5 25-15,7 4-88 0,0 2-67 16,-6 4-34-16,6 6-9 0,0 2-7 16,0 2-9-16,0 6 3 0,6 4 3 15,1 5 5-15,-1 2-1 0,7 3-8 0,-6 4-9 16,13 3-14-16,-8 0-14 0,1 0-14 15,7 8-14-15,-7-4-9 0,6 4-9 16,-5-1-8-16,-2 1-12 0,1-4-26 16,1-1-42-16,-2 2-57 0,2-1-65 15,-8-4-66-15,0-4-74 0,1 2-93 0,0-5-22 16,6-8 22-16,-7 0 47 0,0-2 56 16</inkml:trace>
  <inkml:trace contextRef="#ctx0" brushRef="#br0" timeOffset="2452.0129">21072 6836 80 0,'-13'-30'276'0,"0"1"34"0,0 0 35 16,0 3-77-16,6 0-62 15,1 5-32-15,6-1-20 0,0 0-28 0,6 3-29 16,1-3-28-16,0 4-21 0,12 0-18 15,-6 3-7-15,0-4-1 0,7 5 1 16,-1 3 2-16,1 0 0 0,0 3 3 16,-1 6-1-16,-6 2-1 0,0 2-3 15,0 3 1-15,0 5 1 0,-7 2 0 16,-6 5 3-16,0-2 0 0,0 4-3 16,-6 2-4-16,0-1-2 0,-1-3-5 0,-6 2-5 15,6-1-5-15,-5 0-3 16,12-3-1-16,-7-1 0 0,7 1 7 0,0-1 5 15,7 1 6-15,-1-3 3 0,7-2 4 16,0 2 0-16,6-1-3 0,1-1-6 16,0-2-5-16,5 3-3 0,-5 0 0 0,6 0-2 15,-6-1 0-15,6 5-2 0,-7-1-1 16,1 6-3-16,-1-3-3 0,-5 2-5 16,-2 3 1-16,-5 0-2 0,0-3 1 15,-7 2 1-15,0-3 0 0,0 1 4 16,-7-1 2-16,-6 0 1 0,7-3 3 15,-8-1 0-15,2-2 3 0,-1-1-1 16,-1-5-1-16,-5 0-3 0,6-4-4 16,0 2-28-16,0-4-56 0,0-4-82 15,0-4-89-15,0 2-132 0,7-5-68 0,6-1-12 16,-8-2 37-16,16-1 69 16</inkml:trace>
  <inkml:trace contextRef="#ctx0" brushRef="#br0" timeOffset="2727.7942">21658 6839 305 0,'0'-7'345'16,"7"-4"37"-16,0 4 0 0,-1 3-140 15,-6-3-79-15,0 3-41 0,6 0-33 16,-6 4-35-16,0 0-24 0,8 8-14 0,-2-1-9 15,-6 0-4-15,13 8 2 0,-7-1 0 16,1 5 4-16,-1 3 1 0,1 0 2 16,-1 0 1-16,8 0-2 0,-8 4-3 15,0-1-1-15,1 2-6 0,0-6-15 16,-1 5-46-16,1-4-66 0,-1-5-109 16,0 2-100-16,1-1-52 0,0-7-14 15,-1 5 30-15</inkml:trace>
  <inkml:trace contextRef="#ctx0" brushRef="#br0" timeOffset="3304.6483">21978 6898 139 0,'0'-11'297'0,"0"3"30"0,0-2 20 16,0 2-109-16,6 1-84 0,-6 3-36 15,14 0-18-15,-8 1-19 0,7 3-12 16,0 3-3-16,6 5 1 0,1-1-5 0,-7 7-6 16,0 6-5-16,0 1-6 0,1 1-11 15,-8 7-8-15,-6-2-10 0,0 4-7 16,0 0-4-16,-6 1-4 0,-1-3-2 15,-6 0-2-15,6-2 0 0,1-10 2 16,-1 3 10-16,0-6 20 0,7-2 17 0,0-10 14 16,0 2 10-16,0-8 9 0,7-3-2 15,0-4-17-15,-1-3-13 0,7-4-10 16,-6-5-10-16,6 2-11 0,-1-6-8 16,2 2-4-16,-1-8-5 0,0 5-3 15,0-7-1-15,0 3-6 0,0-1 5 16,0-3 6-16,0 2 4 0,0 1 1 15,-7 8 1-15,8-4 7 0,-8 9-3 0,0 3-3 16,2 2-2-16,-2 4-2 16,-6 4 0-16,0-1-1 0,0 8-3 0,0 4-2 15,0 7 0-15,-6 0-3 16,6 7-1-16,-8 1 1 0,8 7 3 0,0-1 2 16,8 1 4-16,-8-1 4 0,6 4 7 15,0 1 1-15,7-1 1 0,-6 1 0 0,12-5 0 16,-5 4-2-16,5-3-3 15,1-4-6-15,-1 4-7 0,0-4-28 0,1-5-61 16,0-2-89-16,-1 1-103 0,1-3-137 16,-1-1-66-16,-6-4-16 0,7 2 41 15,-7-2 75-15</inkml:trace>
  <inkml:trace contextRef="#ctx0" brushRef="#br0" timeOffset="17441.5169">19000 8451 81 0,'0'0'147'0,"-6"0"-6"0,6 0-18 15,0 0-30-15,0 0-44 0,0 0-19 16,-7 0-15-16,7 0-10 0,-7 5-6 0,1-3-3 15,-7 5 0-15,6 1-3 0,1-4 0 16,-7 7-2-16,7-4-4 0,-1 0-5 16,0 2-6-16,1 1-17 0,-8-3-27 15,8 5-50-15,0-5-27 0,-1 3-8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8T04:51:36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20036 12617 68 0,'0'-8'263'0,"6"1"27"16,-6 1 25-16,7 1-92 0,0-2-63 16,-1-1-30-16,1 5-16 0,-1-5-12 15,1 2-20-15,0-3-14 0,-1-1-9 16,0 3-10-16,0-5-4 0,-6 5-3 15,8-7 3-15,-2 3 4 0,-6-3 7 16,6 2 3-16,-6-3 2 0,0 5 3 0,-6-6 2 16,6 6-1-16,-6-1-4 15,-2 3-2-15,2 0-3 0,0 6-7 0,0-2-6 16,-1 0-7-16,0 4-6 0,1 4-7 16,-1 2-6-16,1 6-6 0,-1-1-2 15,7 3 0-15,-7 5-2 0,7 0-1 16,0 2-2-16,7 2 0 0,0-6-2 15,-1 5-2-15,7-3 0 0,-6-1-3 16,6 0-2-16,7-3-4 0,-8-1-8 16,1-2-27-16,7-5-47 0,-7 1-64 0,0-1-82 15,7-4-93-15,-7-3-97 0,-1 0-28 16,2 0 18-16,-2 0 52 0</inkml:trace>
  <inkml:trace contextRef="#ctx0" brushRef="#br0" timeOffset="909.6137">19697 12272 152 0,'-6'-8'226'0,"6"2"18"15,-7-2-71-15,7 5-49 0,-6-5-23 0,-1 2-3 16,1 1-5-16,0 2-1 0,-2-1-2 15,-4 4-3-15,5 0-3 0,-6 0-13 16,0 4-11-16,0 4-15 0,0-2-14 16,-7 9-7-16,8 0-9 0,-1 7-3 15,-7-1-1-15,6 9 3 0,8-1 4 16,-6 4-1-16,5 1-1 0,0-2-2 0,1 4 0 16,6-2-3-16,6-1 1 0,1-1-3 15,0-5-1-15,-1-2 0 0,6-3-1 16,2-1 0-16,-1-6 3 0,0-4 2 15,0 1 0-15,0-4 2 0,0-6 5 16,0-2 1-16,0-2 0 0,0-3 6 16,-6-6 7-16,6 0 5 0,-1-3 4 0,2-1 3 15,-8-4 3-15,7-2 2 16,-6 3 0-16,6-5-1 0,-7 2 0 0,1 2-4 16,0 0-5-16,-7 2-8 0,6 2-4 15,-6 1-5-15,6 6-5 0,-6 1-3 16,0-1-2-16,0 4-2 0,0 4-4 15,0 4-3-15,0 0 0 0,0 7 1 16,0-1 0-16,0 9 1 0,0-4 1 0,0 7-2 16,7 0 0-16,-7-1-2 15,0 6-2-15,7-5-6 0,-1-1-4 0,0 1-20 16,1 0-41-16,-1-3-59 0,1 2-75 16,0 2-89-16,-1-5-111 0,0 0-42 15,2 0 6-15,4 1 45 0,-6-5 64 16</inkml:trace>
  <inkml:trace contextRef="#ctx0" brushRef="#br0" timeOffset="1480.9538">20225 12379 229 0,'-6'-4'256'16,"6"0"23"-16,-7 1-85 0,7-1-60 15,-6 4-36-15,6 0-13 0,0 0-8 16,0 7-10-16,0-3-2 0,6 6 2 0,-6 2 2 16,7 6-9-16,-7-3-13 0,6 3-10 15,0 4-10-15,-6 0-6 0,7 4-7 16,-7-1-4-16,0 1-1 0,7-4-3 16,-7 0-1-16,6-3-3 0,-6-1 0 15,0-7-1-15,6-1 5 0,-6 2 11 16,0-9 14-16,0 1 13 0,8-4 9 15,-8-4 7-15,6-3 0 0,-6-1-7 0,6-2-13 16,1-5-10-16,-7-4-8 16,6 5-9-16,1-3-5 0,-1-6-2 0,1 0-3 15,-1 6-3-15,0-5 0 0,2 3 0 16,4 4-1-16,-5 5 0 0,0-2 1 16,6 9 1-16,-7-1 3 0,0 4 0 15,8 4 4-15,-8 4-1 0,0-1 1 16,2 7-1-16,4-3-1 0,-5 8-4 15,-1-5-4-15,7 4-18 0,-6 1-39 0,5-5-40 16,2 6-44-16,-1-7-45 0,0-1-66 16,6-1-84-16,1-4-13 0,0-7 11 15,6 0 28-15</inkml:trace>
  <inkml:trace contextRef="#ctx0" brushRef="#br0" timeOffset="1971.2301">20798 12504 180 0,'7'-23'255'16,"-7"-3"23"-16,0 4-36 0,0-3-80 15,0 2-45-15,-7 2-18 0,1 3-9 0,0-1-13 16,-2 9-12-16,-4-2-7 0,-1 8-6 16,0 4-7-16,0 4-7 0,-1 8-5 15,2-2-5-15,-1 9-4 0,0 3-5 16,0 0-4-16,-1 3-2 0,8 1-2 0,6 0-3 16,-6-1 0-16,6 1-3 0,6-4 0 15,0-3 0-15,-6-2-2 0,14-2 1 16,-8-4 1-16,7-4 1 0,-6 1-1 15,6-4-1-15,-1-4-1 0,2-4-1 16,-1 0-1-16,-7-4-1 0,8 1 2 16,-8-3 9-16,6-2 11 0,-4-2 14 15,-2-5 9-15,-6 1 7 0,0-3 5 0,6-2-8 16,-12-6-13-16,6-1-8 16,0 1-3-16,-6-8 2 0,-2 1 2 0,2-1 6 15,0 1 8-15,0-1 11 0,-1 4 9 16,0-1 3-16,7 5 7 0,-6 4 9 15,-1 7 4-15,7 0-4 0,-6 6-10 16,6 1-9-16,-6 4-15 0,6 0-13 16,0 3-14-16,0 4-10 0,-8 4-6 15,8 7-5-15,0 1-1 0,8 2-3 0,-8 8 3 16,6 3 11-16,0 4 6 0,1 4 7 16,6 3 5-16,-6 1 6 0,5 0-1 15,2 3-10-15,-8-4-13 0,7 1-32 16,7-3-51-16,-8-1-66 0,2-8-63 15,-2 2-54-15,8-2-47 0,-7-7-26 16,7 0 4-16,0-3 7 0,-8-4-5 16,8 0-2-16,-1-4 22 0,1-3 36 0</inkml:trace>
  <inkml:trace contextRef="#ctx0" brushRef="#br0" timeOffset="2533.9703">21078 12613 69 0,'20'-4'182'0,"-7"-3"44"0,7-4 11 16,-7 0-40-16,0-4-28 0,0 0-14 15,0-6-4-15,0 3-6 0,0-4-9 16,0-4-4-16,1 1-5 0,-8-1 1 15,6-1-1-15,-5-2 0 0,0 4 2 0,-1-1-2 16,1 1-6-16,-7 3-8 0,0-1-6 16,0 6-11-16,0-3-14 0,-7 11-11 15,1 0-15-15,-1 2-16 0,0 7-17 16,-5 0-11-16,-2 7-12 0,2 2-9 16,-2 5-3-16,1 1 1 0,7 6 1 15,-7 2 4-15,6-2 3 0,7 6 4 16,-6-2 4-16,12 0 0 0,-6 0-1 15,7-2-1-15,0-1-3 0,5-4-2 16,1 1 0-16,1-5 1 0,6 1 1 0,-8-5 1 16,8 2 2-16,-7-5 1 0,7-3-2 15,-1 0 1-15,0-4-1 0,1 0 0 16,-1-4 1-16,1-4-1 0,0 1-1 16,-1-3 1-16,7-2-2 0,-6-3-2 15,-1-2-5-15,1-5 1 0,-8-1 1 16,8-2-2-16,-7 3 5 0,1-4 6 15,-2 4 3-15,-12-4 0 0,7 8 2 0,-14-4-1 16,1 3-1-16,0 5-2 0,-8-1-3 16,1 5-1-16,1-1-2 0,-2 3 0 15,2 1-5-15,-2 3 0 0,1 4-2 16,7 4 1-16,-1-1-1 0,0 4 1 16,7 2-1-16,0 0 2 0,7 7-1 15,6-2 3-15,-6 5 0 0,13-4 3 16,-8 3 2-16,2 0 3 0,5 1-1 0,1-1 4 15,-1 3-1-15,-6-2-1 0,7 3 1 16,-1 0-2-16,-6-3 0 0,0 3-1 16,1-1-1-16,-8-2-1 0,7 2-2 15,-7-2-11-15,1 0-33 0,-1-2-53 16,1 3-56-16,-1-7-59 0,-6 3-59 16,14-7-47-16,-8 3-50 0,0-4-47 15,1-5 8-15,6 1 31 0,0-4 44 16</inkml:trace>
  <inkml:trace contextRef="#ctx0" brushRef="#br0" timeOffset="5623.8466">24311 12203 111 0,'0'-5'197'0,"0"3"11"16,6 2-77-16,-6-5-49 0,0 3-25 15,0-2-11-15,0-1-5 0,6 5-2 16,-6-3-5-16,0-1 1 0,0 4 0 16,0-3 2-16,0-1 2 0,0 4-1 15,0-4 4-15,0 4 8 0,0 0 6 16,-6 0 4-16,6 0 1 0,-6 0-1 0,-8 0-4 15,8 4-9-15,-13 0-12 16,5-1-12-16,-4 4-8 0,4 2-6 0,-6 0-5 16,1-1-4-16,5 4-2 0,-4-5 0 15,4 3-1-15,8-2 2 0,-7-1 0 16,6 5 1-16,0-5 1 0,7 0 1 16,0 0 0-16,0 1 2 0,0-1 1 15,7 0 1-15,0 0 0 0,6 4 1 0,-7-3 0 16,8 0 0-16,4 1-2 15,-4-1 0-15,5 4 1 0,1-5-1 0,6 3-2 16,-6 2-4-16,-1-5 1 0,7 4 1 16,-6 0-1-16,-1 1 1 0,1-2 1 15,0 2 6-15,-8-2-2 0,2 1 2 16,-8 4 1-16,1 0 3 0,-7-5 3 16,0 5 1-16,0 3 2 0,-7-7 0 15,1 4 1-15,-1 1-2 0,0-3-1 16,-5-1 2-16,4-1 0 0,-4-1 1 15,-1-2 1-15,0-1 2 0,-6 0 1 0,5-3 1 16,2-4-2-16,-2 0-3 0,1 0-9 16,0-4-21-16,0-3-45 0,1 0-64 15,-8-4-96-15,6-1-98 0,1-2-49 16,1 3-12-16,4-3 27 0</inkml:trace>
  <inkml:trace contextRef="#ctx0" brushRef="#br0" timeOffset="5990.4244">24441 12214 15 0,'6'0'229'0,"-6"0"9"16,7 4 9-16,-7-1-99 0,7 4-68 16,-7 0-32-16,6 5-13 0,0-1 1 0,1 3-1 15,0 1 2-15,-1-1 6 0,1 5-1 16,6 3-4-16,-7-4-6 0,1 5-9 16,5-2-3-16,-4 1-3 0,-2 4-3 15,0-3-3-15,1-2-2 0,-1 1 1 16,1 0-4-16,-1 0 0 0,-6-4 0 15,7 0-3-15,-7 1 0 0,6-4-2 0,-6-5 1 16,7 2-1-16,-7-5-1 0,0 0-19 16,0-4-35-16,0 1-61 0,0-4-95 15,0 0-50-15,0-7-26 0,7 3 4 16</inkml:trace>
  <inkml:trace contextRef="#ctx0" brushRef="#br0" timeOffset="6361.6105">24526 12233 217 0,'6'-19'233'0,"-6"3"10"0,6 3-87 0,8-2-57 16,-8 5-26-16,7-2-9 0,0 5-2 16,-6 3-2-16,13 0-2 0,-8 8 0 15,2 0-2-15,-2 3-4 0,-5 5-3 16,-1 1-6-16,1 3-6 0,0 1-10 0,-7 2-6 15,-7 3-6-15,0 0-2 0,1-4-2 16,-1 5-1-16,-5-6-1 0,5 2-1 16,0-5-2-16,1 1-3 0,0-5 1 15,6 2-2-15,0-5 0 0,0 4 0 16,6-7 1-16,0 3 3 0,8 0 2 16,-2 1 0-16,1-1 2 0,7 0 2 15,-6 1-2-15,5-1 0 0,0 0 0 16,0 1-1-16,-5-1-2 0,6 1 0 0,-1-2-1 15,1 2-2-15,-8 3 0 0,8-3-6 16,0-1-24-16,-7 3-38 0,-1-1-48 16,8 1-87-16,-7-6-85 0,0-1-41 15,7 1 0-15,-7 0 23 0</inkml:trace>
  <inkml:trace contextRef="#ctx0" brushRef="#br0" timeOffset="6651.8998">25002 12225 42 0,'-8'-7'250'16,"2"3"14"-16,6 0 8 16,-6 4-97-16,6 4-77 0,-6 0-41 0,6-1-20 15,6 9-8-15,-6-6 0 0,6 9 8 16,-6 0 1-16,6-1 1 0,8 4 0 15,-8 1-5-15,1 0-6 0,6 2-11 16,-6 2-1-16,-1-2-3 0,7 5-4 16,-6-4-2-16,-1 1 1 0,0-2-3 15,1 1-4-15,0 0 0 0,6-3-1 0,-7-2-19 16,0 3-34-16,1-7-53 0,0 3-106 16,-1-7-59-16,0 3-30 0,2-4 3 15,-8-1 24-15</inkml:trace>
  <inkml:trace contextRef="#ctx0" brushRef="#br0" timeOffset="6957.5486">25041 12247 20 0,'0'-22'218'0,"0"-5"9"0,0 9-1 16,6-2-92-16,-6 1-50 0,6 4-24 0,8 3-10 15,-2 2-4-15,2 3 5 0,5 3 3 16,1 4 3-16,0 7-1 0,-1 0 2 16,7 4 1-16,0 8-9 0,-6 4-11 15,-1 6-2-15,-6 0-3 0,0 3-3 16,0 1-2-16,-6 4-1 0,-1-3 1 16,-6 2-5-16,0-4-7 0,0 1-3 0,0 1-4 15,-6-5 0-15,-8 0-3 16,8 0-4-16,0-7-14 0,-8 1-25 0,8-5-34 15,-7 0-45-15,7-7-93 0,-1 4-75 16,0-8-28-16,1 0 2 0,0 1 20 16</inkml:trace>
  <inkml:trace contextRef="#ctx0" brushRef="#br0" timeOffset="7358.7602">25582 12107 147 0,'6'-18'285'0,"6"4"23"0,-4 3 21 15,-2 0-124-15,-6 6-71 0,-6 10-38 16,-2-2-22-16,2 5-26 0,-6 6-20 16,4 1-15-16,-11 4-11 0,6 2-6 15,6 6-4-15,-5-2 1 0,6-4 2 0,6 6 4 16,6-6 4-16,0 1 3 0,0-4 6 15,8 5 2-15,5-5 0 0,-5 1 0 16,4-5-1-16,2 1 0 0,7-1 1 16,-7-3 2-16,-2 3 3 0,2-3 2 15,-1 0 6-15,1 0 3 0,-6-3 0 16,-2 4 3-16,1-2 3 0,-6 1 0 0,0-3-1 16,-1 2 0-16,-6 5-3 15,0-4-6-15,0-1-5 0,-6 2-6 0,-1-1-6 16,-6 0-3-16,6 1-4 15,-5-6-1-15,4 5-2 0,-4-3-1 0,-2-2-21 16,8-1-40-16,-7-3-59 0,7 3-81 16,-8-5-110-16,8 0-58 0,0-5-12 15,-8 3 23-15,8-3 51 0</inkml:trace>
  <inkml:trace contextRef="#ctx0" brushRef="#br0" timeOffset="11556.0333">28422 12189 46 0,'0'-4'246'0,"7"-4"20"16,-7 4 24-16,7-3-87 0,-7 1-51 16,0 1-25-16,6 1-8 0,-6 4-11 15,-6-3-20-15,6 3-20 0,-7 0-18 0,0 3-16 16,-6 1-13-16,7 1-9 16,-14 1-2-16,8 1-3 0,-2 5-2 0,1-1-2 15,-7 3-3-15,8-3 0 0,-2 1-1 16,8 2 1-16,-7-3 1 0,6 0 5 15,1-4 8-15,6 4 9 0,0-4 11 16,0 0 8-16,6-3 10 0,1 3 7 16,0-2 2-16,5-2 2 0,8 0 0 15,-7 1 1-15,7 0 0 0,6 0 0 0,-7 0 4 16,7 3 3-16,0-5 2 0,-6 6-1 16,-1 0-1-16,1-1-6 0,0 5-9 15,-8-2-8-15,2 5-7 0,-8-4-8 16,1 8-4-16,-1-5-1 0,-6 4-2 15,-6 1 0-15,-1-2 1 0,1 2 0 16,-1-1 1-16,-6 1-3 0,0-1-3 0,-6 0-4 16,5 1-4-16,-5-4-1 0,5-1-5 15,-4-3-3-15,4 0-3 0,1-4-3 16,-7-3-13-16,8-4-23 0,-8 0-34 16,7-4-45-16,0 0-56 0,0-3-51 15,7-3-44-15,-8-2-35 0,8 2-41 16,6-1-61-16,-6-5 1 0,12 2 26 15,-6-4 38-15</inkml:trace>
  <inkml:trace contextRef="#ctx0" brushRef="#br0" timeOffset="11878.8609">28637 12203 41 0,'7'-7'259'15,"-7"0"30"-15,7 3 27 0,-7-4-73 16,6 4-64-16,-6 4-36 0,0-3-18 16,6 3-19-16,-6-4-13 0,0 8-9 15,6-4 0-15,-6 3 7 0,8 4 7 0,-2 4 12 16,0 4 2-16,1 0 1 0,0 3-4 16,-1 1-6-16,7 3-11 0,-7-1-10 15,1 1-10-15,6 1-10 0,-7 2-10 16,1-3-10-16,0 4-9 0,-1-4-9 15,1 4-8-15,-1-4-5 0,1-5-4 16,-1 6-5-16,-6-5-17 0,7-3-40 16,-7-1-53-16,6 1-67 0,-6-1-68 15,6-2-64-15,-6-2-80 0,0-3-60 16,0 1 4-16,0 0 37 0,8-4 54 0</inkml:trace>
  <inkml:trace contextRef="#ctx0" brushRef="#br0" timeOffset="12473.3535">28683 12441 130 0,'6'-8'288'16,"-6"-3"22"-16,7 1 21 0,0-1-117 15,-1 3-74-15,7-2-44 0,7-2-30 16,-1 1-24-16,1 5-21 0,6-6-11 15,0 1-17-15,6-3-19 0,1 2-19 16,-1 1-18-16,1 0-8 0,-7-3-6 0,0 3 7 16,-7 3 16-16,1 1 19 0,-6-1 22 15,-2 6 12-15,-5-6 9 0,-7 4 8 16,0 4 10-16,-7-3 11 0,1 3 7 16,0 3 10-16,-8-3 9 0,2 4 7 15,4 4 3-15,-4-2 4 0,5 5 6 16,-6 3 4-16,6 2 4 0,1-2-2 0,0 4-5 15,0 5-8-15,6-4-14 16,0 2-16-16,0 1-14 0,0-4-11 0,0 0-8 16,6 1-8-16,0-4-8 0,0-1-10 15,-6-3-8-15,7-3-7 0,0-2-4 16,-1 2 0-16,1-8 4 0,-1 0 2 16,0 0 12-16,2-8 7 0,-2 2 1 15,0-5 3-15,1-1 3 0,0 2 10 16,-7-5 12-16,6 1 21 0,0-5 17 15,-6 4 19-15,0-4 17 0,0 5 10 16,0-1-1-16,0 1-9 0,-6-1-8 0,6 5-11 16,-6-2-14-16,6 5-17 0,0 0-14 15,0 3-11-15,-7 4-10 0,7 0-6 16,0 7-5-16,7 0 3 0,-7 4 1 16,6 4 2-16,0 0 0 0,1 3 3 0,-1 1 0 15,1 3-1-15,0-4-1 0,5 4 1 16,2 0-8-16,-2 4-29 0,-5-9-47 15,6 6-60-15,0-2-69 0,7-6-70 16,-8 4-85-16,2-5-87 0,5-3-11 16,-5 1 27-16,4-1 51 0,-4-9 59 15</inkml:trace>
  <inkml:trace contextRef="#ctx0" brushRef="#br0" timeOffset="12773.2621">29302 12269 106 0,'-13'-26'294'0,"-1"4"27"0,2-1 32 15,-1 5-76-15,0 4-71 0,6 3-38 16,1-1-19-16,0 6-24 0,-2-2-27 16,2 5-28-16,6 3-22 0,-6 3-11 15,6 5 3-15,6 6 5 0,-6 1 8 16,6 4 7-16,2 2 4 0,4 1 0 15,-5 0-4-15,6 4-5 0,0-1-5 0,7 5-7 16,-8-5-8-16,1 2-7 0,1-2-9 16,-2 0-6-16,2 2-6 0,-8-6-23 15,7 4-40-15,-6-2-53 0,6-2-62 16,-13-2-60-16,6 0-73 0,0-5-101 16,1 1-25-16,0-5 16 0,-7-3 44 15,6 1 51-15</inkml:trace>
  <inkml:trace contextRef="#ctx0" brushRef="#br0" timeOffset="13240.2173">29341 12441 96 0,'-7'-22'271'16,"7"0"29"-16,0 8 23 0,7-1-116 16,-7 1-55-16,7 2-20 0,-1 5-22 0,7-1-17 15,0 4-9-15,0 1-4 0,0 3-11 16,0 0-10-16,7 0-10 0,-7 3-8 15,0 1-8-15,6 4-7 0,-5 3-4 16,-8-3 1-16,7 6-2 0,-6-3-1 16,6 3-3-16,-13 1-3 0,6 3-1 15,-6-3-3-15,6 4-2 0,-6-4-2 0,7-1-2 16,-7 1-2-16,7-5 0 16,-7 1-2-16,6 0 0 0,0-4 0 0,2 0-2 15,-2-3 0-15,7-4 0 0,-7 0 1 16,7 0-3-16,-6-4-1 0,5 1 0 15,-4-4 1-15,4-4-1 0,-5 0 0 16,0-1 2-16,-1-2 1 0,0-1 13 16,1-2 1-16,-7-2 4 0,6-3 4 0,1 4 8 15,-7 0 9-15,7 3 3 0,-7 1 9 16,0-1 5-16,6 3-1 0,-6 5-5 16,0-3-8-16,0 5-11 0,6 1-15 15,-6 1-11-15,7 3-3 0,-7 3-5 16,7 6 1-16,-1-2-3 0,0 3 7 15,1 5 7-15,0-1 1 0,-1 1 4 16,1-1-24-16,-7 5-38 0,6-1-60 0,0-2-64 16,8 1-63-16,-8-2-79 0,7 0-83 15,0 0-15-15,0-4 27 0,7-1 46 16</inkml:trace>
  <inkml:trace contextRef="#ctx0" brushRef="#br0" timeOffset="13622.3655">30090 12415 236 0,'6'-18'299'0,"-6"-4"30"0,-6 3-18 16,6 2-78-16,-6-2-53 0,0 4-21 15,-1 4-16-15,0 0-16 0,-6 4-19 16,7 0-21-16,6 2-21 0,-6 5-17 16,6 5-11-16,-8-2-14 0,8 1-8 0,-6 3-3 15,12 4 1-15,-6-4 0 0,8 4 1 16,-8 0 1-16,12 1-1 0,-5-1-1 15,6-1-2-15,0 2-2 0,-1-1-1 16,2 0 0-16,6 0-3 0,-7 3 0 16,-1-3-1-16,2 1-2 0,-2-2 1 15,2 2 1-15,-1 3-2 0,-7-5-1 0,1 1 2 16,-1 4-1-16,1-5 1 0,-7 5 0 16,0-4 6-16,0 1 6 0,0-2 9 15,-7 1 16-15,1 0 14 0,-1-4 8 16,-6 0 1-16,7 1 1 0,-8 0-6 15,2-4-14-15,5-2-14 0,-6 3-10 16,7-5-13-16,-1 0-27 0,1 0-45 16,-1-5-61-16,0 3-72 0,1-2-72 15,6-4-104-15,-6-3-81 0,6 0-14 16,-8 0 31-16,8 0 56 0</inkml:trace>
  <inkml:trace contextRef="#ctx0" brushRef="#br0" timeOffset="20022.1816">20251 13397 6 0,'0'-4'190'0,"0"4"11"16,0-4-39-16,0 4-40 0,0-2-38 16,-6 2-18-16,6-5-9 0,0 5-2 15,0-3-7-15,0 3-3 0,0-4 0 16,0 4 1-16,-7 0 2 0,7-3 4 0,0 3 3 15,0-4 3-15,0 4 0 0,0-4 1 16,-7 4 0-16,7 0-2 0,0-4-4 16,-6 4-5-16,6 0-7 0,0 0-9 15,0 0-10-15,0 0-8 0,0 4-7 16,6 0 1-16,-6 3 6 0,7 5 11 16,0 2 12-16,-7 1 9 0,6 2 9 0,0 5 1 15,2 4-2-15,-2 1-6 0,0-2-9 16,1 4-11-16,-7 0-8 0,6 1-6 15,1-1-9-15,-1-4-4 0,-6 1-3 16,7 0-2-16,-1-1 0 0,-6-2 1 16,6-2 0-16,-6-2-3 0,8-1-15 15,-2-3-16-15,-6 0-31 0,6-1-37 0,1-3-41 16,-7 3-44-16,7-2-58 16,-1-5-66-16,-6 1-16 0,7-1 13 0,-7-4 29 15</inkml:trace>
  <inkml:trace contextRef="#ctx0" brushRef="#br0" timeOffset="20368.0567">20219 13423 137 0,'0'-5'203'16,"0"3"-9"-16,-7-2-59 0,7 0-45 15,0 0-32-15,0 1-5 0,7 3-2 16,-7-4 3-16,6 0 2 0,0-2 5 16,8 1 4-16,-8-2 5 0,8 0 4 15,5-4 4-15,-6 4-1 0,6-4-1 0,1 3-5 16,6 1-8-16,-7-5-7 0,1 5-11 15,0-1-11-15,6 6-9 0,-7-6-10 16,1 4-15-16,0 1-24 0,-1-1-33 16,-6 4-41-16,6 0-50 0,-5 0-93 15,-2 4-61-15,2 3-17 0,-8 1 13 16,-6 2 30-16</inkml:trace>
  <inkml:trace contextRef="#ctx0" brushRef="#br0" timeOffset="20602.8919">20434 13654 6 0,'-7'14'237'15,"1"-7"20"-15,0 1 23 0,6-1-73 0,0 0-51 16,0-3-17-16,6-1 4 16,0 1 8-16,1 0 7 0,-1-4 4 0,1 0-3 15,6-4-6-15,-1 0-10 0,2 1-15 16,6-1-17-16,-1-3-19 0,1 0-18 15,-1-1-23-15,0-2-25 0,8-1-60 16,-1 0-85-16,0-1-101 0,0 2-149 16,-1-2-87-16,2 1-36 0,-1-4 17 0,0 1 61 15</inkml:trace>
  <inkml:trace contextRef="#ctx0" brushRef="#br0" timeOffset="25063.3817">24838 13243 237 0,'0'0'282'0,"0"-4"9"15,0 4-41-15,7 0-105 16,-7 0-57-16,0 0-24 0,0-3-7 0,0 3 4 16,0 0 6-16,0 0 8 0,0 0 6 15,0 0 6-15,0 0 5 0,0 3 2 16,-7-3-2-16,7 0-8 0,0 0-6 16,-6 4-6-16,6 0-5 0,0 0-3 15,-6 3-6-15,-1-4-3 0,7 4-4 16,-7 1-9-16,7-1-5 0,0 1-7 0,0 3-2 15,0-4-5-15,0 0-5 0,7 1-2 16,-7-1-2-16,7 1 1 0,-1-4 0 16,7 3 2-16,0-4 4 0,0 1 3 15,7-1 0-15,6 5 0 0,-7-4 3 16,7-1-5-16,6 1-1 0,-5 4-1 16,-1-2 7-16,0 2 9 0,0 3 9 15,0-5 13-15,-7 9 17 0,1-3 13 0,0-2 5 16,-7 6 1-16,-1-2-3 15,-4 1-8-15,-2-1-14 0,0 1-16 0,1 0-14 16,-7-1-11-16,0 4-7 0,-7-3-9 16,1 0-5-16,0 3-3 0,-8 1-4 15,2-4-3-15,-2 2-7 0,-5-2-5 16,5-1-10-16,-5-2-15 0,6-1-17 0,-6 0-28 16,5-4-35-16,-5-4-46 15,6 1-53-15,-7-4-61 0,7-4-63 0,1 1-72 16,-2-9-71-16,2 2-6 0,-2-5 32 15,8-3 61-15,-7-4 76 0</inkml:trace>
  <inkml:trace contextRef="#ctx0" brushRef="#br0" timeOffset="25370.3251">24819 13280 341 0,'0'0'378'16,"7"0"16"-16,-1 0 20 0,7-4-149 15,0-4-85-15,0 1-29 0,0-3 0 0,6 2 15 16,7-6 15-16,1 3 4 0,-1-4-2 16,6 0-9-16,1 1-17 0,-1-5-22 15,7 9-25-15,-5-5-28 0,-2 3-23 16,1 2-18-16,-1 3-15 0,-6-1-9 15,0 1-8-15,0-1-2 0,0 5-7 16,-6 0-23-16,-7-2-43 0,0 5-75 16,0-4-86-16,-7 4-88 0,1 0-103 0,0-3-116 15,-7 3-30-15,0-5 35 0,0 5 66 16,-14-2 77-16</inkml:trace>
  <inkml:trace contextRef="#ctx0" brushRef="#br0" timeOffset="39214.3245">20415 14632 143 0,'6'-4'263'0,"-6"0"21"0,0 4-26 16,0-4-73-16,6 4-45 0,-6 0-28 0,0-4-16 15,0 4-15-15,0 0-8 0,0 0-1 16,0 0 1-16,7 0 6 0,-7 4 5 16,6 0 6-16,1 0 1 0,-1 0-8 15,-6 3-12-15,7 4-16 0,-1 0-13 0,0 4-28 16,-6 0-43-16,8 2-51 15,-8 2-55-15,0-5-52 0,0 5-48 0,0-4-41 16,0-1-55-16,0 1-6 0,0-4 23 16,0 3 33-16</inkml:trace>
  <inkml:trace contextRef="#ctx0" brushRef="#br0" timeOffset="39363.5688">20480 15042 136 0,'6'12'242'0,"0"-3"21"0,1 3-45 0,0-4-55 15,-1-1-34-15,0 3-20 0,1-6-19 16,-7 7-16-16,0-4-22 0,0 4-36 16,0 0-50-16,0 0-72 0,-7 4-109 15,1-1-60-15,0-3-27 0,-1 5 4 16</inkml:trace>
  <inkml:trace contextRef="#ctx0" brushRef="#br0" timeOffset="39521.9283">20427 15394 6 0,'0'11'237'0,"0"-4"28"16,7 0 23-16,-7 4-78 0,0-7-55 0,0 3-37 15,0 0-24-15,6-2-26 0,-6 1-41 16,0-2-70-16,0 3-136 0,0 1-74 16,0-2-38-16,0 2-21 0,7-4 9 15</inkml:trace>
  <inkml:trace contextRef="#ctx0" brushRef="#br0" timeOffset="39649.2731">20525 15605 119 0,'6'15'291'0,"1"-3"36"0,0-2 36 0,-7 2-94 15,0-5-61-15,6 4-37 0,-6-4-45 16,6 4-88-16,-6 0-135 0,0-3-157 16,7-1-85-16,-7-3-48 0,7-8-8 15,5-3 41-15</inkml:trace>
  <inkml:trace contextRef="#ctx0" brushRef="#br0" timeOffset="40302.6216">25256 13958 169 0,'0'-12'251'0,"0"5"21"0,6 0-29 16,-6 0-13-16,0 3 3 0,0-3 12 16,0 7 10-16,0-5 6 0,-6 2-4 15,6 3-15-15,0 0-30 0,0 0-34 0,0 0-38 16,-7 3-39-16,7 2-34 0,-6 2-32 16,6 1-44-16,-7 2-79 0,0 5-105 15,1-4-111-15,6 3-165 0,0 5-82 16,0-1-15-16,0 0 44 0,0-2 84 15</inkml:trace>
  <inkml:trace contextRef="#ctx0" brushRef="#br0" timeOffset="40469.9056">25301 14353 122 0,'0'14'301'0,"0"2"45"0,0-6 47 15,0 1-83-15,0-3-47 0,0 2-30 16,0-2-31-16,0 3-41 0,7-1-48 0,-7 2-65 15,0-1-80-15,0 0-96 16,0-1-111-16,0-1-128 0,0-2-63 0,6-4-15 16,-6 1 29-16,0-4 63 0</inkml:trace>
  <inkml:trace contextRef="#ctx0" brushRef="#br0" timeOffset="40604.2808">25359 14572 224 0,'0'8'281'0,"0"-1"31"0,0-3-42 15,8 4-59-15,-8-5-41 0,0 2-34 16,0-3-56-16,6 3-74 0,-6-5-117 0,0 0-133 16,6-5-72-16,-6 3-35 0,7-14 7 15,6 2 35-15</inkml:trace>
  <inkml:trace contextRef="#ctx0" brushRef="#br0" timeOffset="41436.7934">29465 13302 168 0,'0'-7'301'16,"0"-1"33"-16,0 4 31 0,-7-3-121 15,7-1-69-15,0 6-44 0,0-3-25 0,0 2-32 16,0-1-29-16,0 4-25 0,0 0-9 16,7 0-4-16,-7 4-1 0,6 4-5 15,-6-6-33-15,7 10-49 0,-7-1-84 16,6 3-118-16,0 1-60 0,-6 4-30 15,8 2 15-15,-8 1 45 0</inkml:trace>
  <inkml:trace contextRef="#ctx0" brushRef="#br0" timeOffset="41604.338">29595 13793 169 0,'7'15'331'0,"-7"-5"21"15,6 1 27-15,-6 0-84 0,0 3-97 16,7-2-50-16,-7 2-28 0,-7-2-18 15,7-2-24-15,0 2-28 0,0-1-29 16,0 0-49-16,-6-1-75 0,6 2-103 0,0-1-118 16,-7-1-63-16,7 5-24 0,0 0 17 15,0-1 57-15</inkml:trace>
  <inkml:trace contextRef="#ctx0" brushRef="#br0" timeOffset="41744.9332">29602 14375 278 0,'0'15'347'0,"6"-1"25"15,-6-3 20-15,0-4-152 0,0 1-90 16,-6 3-53-16,6-3-36 0,0 0-54 16,-7-2-74-16,7 1-109 0,-6 5-115 15,0-6-62-15,-2 6-20 0,-4-5 12 16,-2 0 45-16</inkml:trace>
  <inkml:trace contextRef="#ctx0" brushRef="#br0" timeOffset="62775.247">15885 12627 114 0,'0'-6'225'0,"0"2"18"15,0 0-50-15,0-4-58 0,-6 5-29 0,6-1-15 16,0 2-8-16,0-3-4 0,0 2 1 16,-6 3 3-16,6-4 4 0,0 0 3 15,0 4 2-15,0-4-2 0,0 4-5 16,-7 0-5-16,7 0-5 0,0 0-3 15,0 0-3-15,0 0-8 0,0 0-8 16,-7 0-8-16,1 8-9 0,-1-1-10 0,1 7-10 16,-8 6-4-16,8-3-4 0,0 9-3 15,0 0-3-15,-1 3-2 0,0 0-4 16,1 3-3-16,6 2-2 0,0 3-3 16,0-4-2-16,6 4 0 0,1-5 3 15,0-2 1-15,-1-1 3 0,6-4 1 16,2-3 1-16,-1-3-2 0,0-4 0 15,0-1-1-15,7-3-1 0,-1-3 0 16,1-5 3-16,-1-3 2 0,8-3 1 16,-2-5 1-16,-5-3 4 0,6-3 4 0,0-5 3 15,-7 1 5-15,1-4 3 0,0 0 6 16,-1 0 7-16,1 0 11 0,-14 1 8 16,8-2 5-16,-8 0 6 0,-6 6 4 15,0-5-4-15,-6 3-7 0,-2 2-7 16,-4-2-7-16,-1 0-10 0,0 2-8 0,-7 1-7 15,-6-2-8-15,0 3-6 0,6 1-7 16,-6 2 2-16,-6 2 1 0,5-1 1 16,1 3 2-16,1 1-5 0,5 0-16 15,0 4-32-15,1-1-51 0,6 0-66 16,0 4-61-16,7 4-52 0,-2 0-83 16,8-1-48-16,0 4 6 0,0 4 42 15,8-3 50-15</inkml:trace>
  <inkml:trace contextRef="#ctx0" brushRef="#br0" timeOffset="63171.1665">16544 12965 196 0,'0'-4'238'16,"6"0"12"-16,-6 4-85 0,6-3-54 15,-6 3-29-15,8 0-15 0,-8 0-9 0,6 0-3 16,0 3-2-16,0 1-2 16,2 3-2-16,-8 1-6 0,6-1-4 0,0 4-5 15,-6 0-5-15,0 3-2 0,7 1-4 16,-7 0-2-16,-7-1-3 0,7 5-2 16,-6-4-16-16,6-1-41 0,-14 1-66 15,8-1-115-15,0 1-63 0,-8-4-33 16,2-1-4-16,-1 2 27 0</inkml:trace>
  <inkml:trace contextRef="#ctx0" brushRef="#br0" timeOffset="64128.8787">16159 13658 212 0,'0'-4'261'0,"-6"-4"12"0,6 5-60 0,0 3-84 16,-7 0-47-16,1 0-25 0,6 7-16 15,-7 1-9-15,7 2-6 0,-7 1-3 16,1 0-4-16,6 3-1 0,-6 1 0 16,6 4-4-16,-7-5-4 0,0 5-2 15,7-5-1-15,0 1 0 0,-6 0-4 16,6-5 0-16,0 2 1 0,0-5-1 0,-6 0-1 15,6-4 0-15,0 1 2 0,0 1 0 16,0-5 5-16,6 0-4 0,-6-5 3 16,0-2-1-16,6-4-1 0,-6 0 1 15,7 0-4-15,-7-3 5 0,7-1-2 16,-7-3 1-16,6-1 1 0,-6 5 0 16,6-5 4-16,-6 1 2 0,7 0 5 15,-7 0 2-15,7-1 5 0,-7 2 3 16,6-3 3-16,-6 6 3 0,7-5 1 15,-7 5-1-15,0 3 1 0,6 4-4 0,-6 0-4 16,0-1-5-16,0 4-2 0,0 4-2 16,0 0 1-16,7 4 1 0,-7 0 3 15,0 7 5-15,6-1-5 0,1 2 2 16,-7 5 0-16,6-2 0 0,0 8-3 16,2-5-2-16,4 3 1 0,-5 6-6 0,-1-2-5 15,1 1-3-15,-1 0-2 0,1-1 0 16,-1 1 1-16,1-1 0 0,0-2 2 15,-1-2 0-15,0-3 0 0,-6 5-3 16,7-9-1-16,0 5-5 0,-7-5-15 16,6 1-28-16,-6-4-45 0,0 0-52 15,6 1-68-15,-6-3-119 0,-6-1-51 16,6 4-8-16,0-5 25 0,-6 0 45 0</inkml:trace>
  <inkml:trace contextRef="#ctx0" brushRef="#br0" timeOffset="64392.2541">16094 14225 108 0,'6'0'243'0,"-6"0"29"0,14-4-26 15,-8 4-61-15,7-4-29 0,0 1-14 0,7-4-9 16,-7 0-16-16,13-1-15 0,-7-4-17 16,7 2-16-16,0-1-19 0,0 0-18 15,1 0-23-15,-1-4-51 0,0 1-65 16,-1-1-103-16,1 1-93 0,-6-1-48 16,7-3-17-16,-7 2 26 0</inkml:trace>
  <inkml:trace contextRef="#ctx0" brushRef="#br0" timeOffset="185223.7201">12601 13038 71 0,'0'-12'171'0,"0"-2"-17"15,0 3-54-15,-6 0-36 0,6-3-23 16,0 3-17-16,0-3-8 0,0 2-4 15,-6-2-2-15,6 2-5 0,0 2-6 0,-8-2-6 16,8 1-18-16,-6 0-40 16,0 4-65-16,6-4-26 0,-7 4-13 0</inkml:trace>
  <inkml:trace contextRef="#ctx0" brushRef="#br0" timeOffset="185751.4589">12595 12404 137 0,'0'-3'211'0,"0"-1"4"16,0 0-69-16,-6 4-47 0,6-3-29 16,0-2-10-16,-8 3-6 0,8-2-2 15,-6 4-4-15,6-4-7 0,-6 4-6 16,6 4-8-16,-7 0-7 0,1 6-8 16,-7 9-3-16,6-1-1 0,1 7-2 15,-8 5-1-15,8 3-3 0,0 3 1 0,-1-2-3 16,7 3 0-16,0-1 0 0,0-3 12 15,7-1-6-15,-1-3-4 0,8-2 0 16,-8-5-1-16,7-5 0 0,0-2-10 16,6-4 11-16,-5-3 13 0,5-4 17 15,-6-8 19-15,0 0 20 0,7-7 23 16,-8-3 18-16,2-1 12 0,-1-7 5 0,-7-4 1 16,1 4 0-16,-1-7-1 0,1 0-5 15,-7 3-7-15,0-4-11 0,-7 1-17 16,1 4-19-16,-1-1-21 0,-6 4-20 15,-7 3-15-15,8 2-16 0,-8 3-17 16,1 2-25-16,5 1-37 0,-6 3-41 16,8 2-51-16,-1 1-50 0,0-2-40 15,6 3-25-15,7 4-28 0,7-3-35 16,-1-1 11-16,1 1 34 0,6-1 41 16</inkml:trace>
  <inkml:trace contextRef="#ctx0" brushRef="#br0" timeOffset="185948.0961">13019 12639 22 0,'12'7'281'0,"-6"1"20"16,8-5 14-16,-8 1-49 0,1-1-106 16,0 1-58-16,-7-4-30 0,6 3-14 15,1 1-14-15,-7-4-15 0,0 0-29 16,6 4-37-16,-6 0-47 0,0-4-71 15,0 3-96-15,0 1-49 0,0-4-11 16,6-4 16-16</inkml:trace>
  <inkml:trace contextRef="#ctx0" brushRef="#br0" timeOffset="186339.4671">13345 12475 28 0,'6'-15'235'0,"0"3"19"15,1 2 18-15,-7 2-90 0,6 0-46 16,-6 5-24-16,0-1-14 0,0 1-15 16,0 6-18-16,-6 1-15 0,6 7-14 15,-7 3-13-15,1 5-7 0,6 3-4 16,-6 4 2-16,6-1-6 0,0 4-1 16,6 2-3-16,0-2 0 0,1-4-2 0,6 0 0 15,0 0-1-15,0-6-1 0,0 0 2 16,7-5 0-16,-8-3 1 0,8 1 1 15,-7-5 10-15,7-5 2 0,-8-2 7 16,8-2 9-16,-7-5 24 0,7-1 12 16,-7-7 9-16,6 1 23 0,-6-1 26 15,-6-3 24-15,6-1 14 0,-7 1 21 16,1-4 7-16,-7 3-9 0,0-3-23 16,-7 1-30-16,-5 2-37 0,-8 1-35 0,1 0-30 15,-7 3-31-15,-1 5-43 0,1-2-49 16,-6 1-53-16,5 5-52 0,8 1-51 15,-7-2-52-15,13 4-25 0,6-2-12 16,1 2-47-16,6 3-10 0,0-4 23 16,6 0 48-16,7 1 49 0</inkml:trace>
  <inkml:trace contextRef="#ctx0" brushRef="#br0" timeOffset="186634.038">13787 12467 77 0,'6'8'265'0,"8"-6"21"16,-8 10 16-16,7-5-101 0,-6 3-71 16,0 2-40-16,5 3-22 0,-5-1-18 15,6 1-15-15,0-1-11 0,7 1-7 16,-8-4-5-16,2 4-4 0,6-5-9 16,-8 5 1-16,8-3 2 0,-1-2 0 15,-5 1 1-15,5 0 1 0,-6 0 5 16,0 1-2-16,0 2-1 0,0-3-3 0,-7 3-1 15,2-3 0-15,-2 5 0 0,0-2-2 16,-6-3-5-16,0 4-10 0,-6-4-14 16,6-1-16-16,-6 1-17 0,-2 1-32 15,2-9-20-15,0 4-48 0,-1-7-65 16,-6 4-27-16,0-8-5 0,0 1 21 16</inkml:trace>
  <inkml:trace contextRef="#ctx0" brushRef="#br0" timeOffset="186807.9293">13787 12540 308 0,'6'-19'375'0,"2"4"51"0,4-2 44 16,8-5-133-16,-7-1-65 0,7 5-38 16,-1-4-33-16,1 1-45 0,-1 2-41 0,0 1-81 15,1-1-125-15,-7 9-142 0,0 3-167 16,-6-2-90-16,-1 6-44 0,-6-1 14 15,-6 4 82-15</inkml:trace>
  <inkml:trace contextRef="#ctx0" brushRef="#br0" timeOffset="194011.5988">17411 15496 51 0,'0'-4'234'15,"6"2"16"-15,-6 2-10 0,0-6-85 16,6 6-49-16,-6-2-29 0,0 2-17 16,0 0-10-16,7-4-5 0,-7 4-2 15,0 0-3-15,0 0-3 0,6 0 9 16,-6 0-7-16,7 0-4 0,-7 4-2 16,0-2-1-16,7 4 1 0,-7 0-8 0,0 2 4 15,6 3 2-15,-6 0-1 0,0 7-4 16,-6-4-4-16,6 5-5 0,0 3-3 15,-7-4-3-15,0 5-5 0,1-2-2 16,6 1-5-16,-7 0-13 0,1 0-15 16,6 4-16-16,-6-4-17 0,-2 0-20 15,2 0-19-15,6-4-15 0,-6 4-15 16,-1-4-30-16,7 0-65 0,-7-2-24 16,1-2 0-16,0-3 12 0</inkml:trace>
  <inkml:trace contextRef="#ctx0" brushRef="#br0" timeOffset="194270.4489">17253 15709 110 0,'0'-4'225'15,"8"0"24"-15,-2 1-35 0,0 3-68 16,1 3-33-16,6 1-5 0,0 3-16 0,7 5-18 16,-1-2-16-16,1 5-15 0,6-1-20 15,0 1-10-15,0 4-21 0,7-5-27 16,-7 5-43-16,-1-4-75 0,8-5-80 16,-7 1-40-16,0 0-10 0,7 0 11 15</inkml:trace>
  <inkml:trace contextRef="#ctx0" brushRef="#br0" timeOffset="209055.6839">17215 15797 53 0,'-7'-4'242'15,"1"-3"17"-15,-1 3 13 0,0-3-103 16,7 2-51-16,-6-2-22 0,0 5-12 16,6 2-2-16,-6-5-2 0,6 2-2 15,-8 3-2-15,8 0-4 0,0-4-3 0,0 4-13 16,-6 0-9-16,6 0-10 0,0 0-9 15,0 0-11-15,0 4-7 0,6-1 1 16,-6 4-3-16,8 5-6 0,-2-1 5 16,6 3-6-16,2 1 5 0,-1 3 0 15,0-3 1-15,0 3 1 0,7-3-3 16,-8-1 2-16,1 2-3 0,7-7-2 16,-7 3 0-16,6-8 4 0,-5 3 7 0,5-7 8 15,-6-3 9-15,6-1 8 0,-5-7 6 16,5 0 4-16,1-4 5 0,0 0 3 15,-1-3 6-15,7 0 4 0,-6-4 3 16,6 0 3-16,0 0-1 0,-7 1-5 16,7-2-9-16,-6 5-10 0,-1-1-10 15,1 1-10-15,-7 0-9 0,6 7-7 0,-6-3-4 16,1 2-3-16,-2 1-5 16,2-1-17-16,-2 6-36 0,-5-5-52 0,6 3-64 15,-6 2-67-15,-1-2-69 0,0 0-107 16,2 1-28-16,-8 0 16 0,0 3 46 15,0 1 59-15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8T04:56:45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20713 6583 145 0,'0'-4'215'0,"0"0"10"15,0 1-76-15,8-4-56 0,-8 3-29 16,0 1-15-16,0-6-12 0,6 6-7 16,-6 0-5-16,0-1-15 0,0 0 7 15,0 1 3-15,6-1 0 0,-6 0 1 16,0 0-1-16,0 1 13 0,7-1-7 16,-7 1-4-16,0-1-6 0,0 1 5 15,0-1 0-15,6 0 1 0,-6 0-1 16,0 1 1-16,0-1 6 0,0 1 0 0,0 3 1 15,7 0 3-15,-7-5 3 0,0 5 1 16,0 0 3-16,0-2-2 0,0 2-1 16,-7 0-4-16,7 2-5 0,0-2-6 15,0 0-5-15,-6 5-6 0,6-5-3 16,-7 3-1-16,1 4-2 0,0-3-1 16,-2 0-3-16,2 3 1 0,0 0-1 15,0 0 0-15,-1 5 0 0,0-1-1 0,-6 0 1 16,7 0 0-16,-1 3-1 0,0 4 1 15,1-3 0-15,0 4-2 0,0-1 2 16,-2 3 0-16,8-2-1 0,0 3-1 16,0 4 0-16,8-4 3 0,-8 0 1 15,6 3 3-15,6-3 1 0,-5 0 3 16,6-3 2-16,-6 2-2 0,6-2 1 0,0-1-2 16,-1 1 1-16,2-1 0 15,-1-3-2-15,7 0 2 0,-8-1 1 0,2 1 4 16,5-7 3-16,-6 1 7 0,6-4 7 15,-5-2 6-15,6-3 5 0,-8 0 5 16,8-3 5-16,-1-5 7 0,1-4 8 16,0-2 10-16,-1-1 8 0,1-2 7 15,-1-5 6-15,1-4 6 0,-7-3 8 0,6 0 6 16,-5-5 1-16,-8 1-3 0,0 1-10 16,-6-2-14-16,0 5-15 0,0-3-18 15,-6 2-11-15,-8 1-8 0,2 4-8 16,-1-2-3-16,-7 2-4 0,7 2-4 15,-6 2-5-15,-7 3-6 0,6-1-19 0,1 4-36 16,-1 1-60-16,0 6-71 0,7 1-72 16,1 3-63-16,-2 8-59 0,2 3-73 15,-2 5-39-15,8 2 16 0,6 1 42 16,0 3 50-16</inkml:trace>
  <inkml:trace contextRef="#ctx0" brushRef="#br0" timeOffset="1228.1806">20916 7879 54 0,'6'-3'227'16,"-6"-1"12"-16,-6 4-12 0,6 0-92 0,0 0-54 15,0 0-27-15,0 4-13 0,0 3-5 16,0 1-3-16,-6 7-1 0,6-1 1 16,0 1 3-16,0 3-3 0,0 1-2 15,0-1-3-15,-7 0-4 0,7 1-5 16,0-1-6-16,0 1-5 0,0-2-2 15,0-3-4-15,-7-2-1 0,7 3-1 0,0-5-2 16,7-2-7-16,-7 0-8 0,0-5-12 16,0 0-15-16,0 1-12 0,7-4-10 15,-7-4-4-15,6-2-3 0,-6-2 5 16,0 0 8-16,6-2 5 0,-6-5 6 16,0 3 4-16,6-5 6 0,-6 3 4 15,0-1 6-15,0-5 6 0,8 3 7 16,-8 2 11-16,0-3 14 0,0-1 12 15,0 4 10-15,0-2 10 0,0 2 7 16,0 4 18-16,0-4-6 0,0 4-2 0,0 5 1 16,0-6 2-16,-8 4 3 0,8 1-12 15,0 3 8-15,0-3 6 0,-6 3 0 16,6 4 2-16,0-4-8 0,0 4-8 16,0 0-10-16,0 0-11 0,-6 0-10 15,6 4-10-15,6 4-2 0,-6-1-2 16,0 0 3-16,6 8 4 0,-6-1 6 0,8 2 8 15,-2 2 1-15,0 4 5 0,1-4 2 16,0 4-2-16,-1 0-4 0,1 1-3 16,-1-2-3-16,0-4-2 0,8 6-1 15,-8-1-3-15,0 0-1 0,1 1-2 16,6-1-1-16,-6-1-3 0,-1 2-3 16,1-2-3-16,-1 1-3 0,1 0-2 15,-1-3-3-15,-6-2-1 0,6 3 0 0,2-3 2 16,-2 2 2-16,0-5 0 0,-6 1-10 15,7 0-21-15,-7-4-33 0,6-1-43 16,-6 2-54-16,0-2-59 0,0 2-85 16,0-5-29-16,0 4 6 0,-6-4 28 0</inkml:trace>
  <inkml:trace contextRef="#ctx0" brushRef="#br0" timeOffset="1545.644">20896 8609 202 0,'0'0'226'15,"-6"4"-6"-15,6-4-66 0,0 0-41 0,0 2-17 16,6-2 0-16,-6 0 3 0,7 0 9 15,0 0 8-15,-1-2 11 0,6 2 7 16,2-4 4-16,-1 1 5 0,13-2 4 16,0-2 5-16,0-1-8 0,7 1-11 15,-1 0-18-15,1 0-22 0,-1 3-23 16,1-3-25-16,-7 0-28 0,6 3-55 0,1 1-82 16,-7-6-108-16,0 3-140 15,7 2-92-15,-7-3-40 0,0-1 16 0,1-3 63 16</inkml:trace>
  <inkml:trace contextRef="#ctx0" brushRef="#br0" timeOffset="5890.6587">22916 6520 42 0,'0'-3'215'0,"0"3"18"0,0-4-16 15,0 1-69-15,0 3-42 0,0-4-15 0,0 1 0 16,0 3-3-16,0-4 1 0,0 4 0 15,0-4-4-15,0 4-5 0,0-4-6 16,0 4-10-16,0 0-9 0,0 0-10 16,0 0-7-16,0 0-5 0,0 0-9 15,0 0-3-15,0 0-5 0,0 0-3 16,-6 4-3-16,6 0-2 0,0 3-3 16,-6 4-1-16,6 0 1 0,-8 4 1 0,2 3-3 15,6 4 3-15,-6-1 0 0,6 6 1 16,0-2-1-16,0 4-2 0,0-3 0 15,0 3 3-15,0 5 2 0,6-5 3 16,0-4 5-16,2 5 5 0,4-5 9 16,-5 1-1-16,6-4-2 0,0 0-2 15,-1 0-2-15,8-3-3 0,-7-2-8 0,1 3-2 16,-2-6-2-16,8 0-1 0,-7 1-2 16,0-1-6-16,0-2-20 0,0-5-30 15,6 3-38-15,-5-2-40 0,-1-1-32 16,0-3-25-16,0-4-4 0,-1 0 10 15,2-7 25-15,-1 3 21 0,0-4 21 16,-7-2 23-16,7-1 27 0,1-4 26 16,-8 1 22-16,8-1 20 0,-8-4 23 15,7 5 8-15,-7-5-2 0,1-2-1 16,-1-1-3-16,1 3 0 0,-1-3-8 16,0-4 5-16,-6 5 2 0,8-2 8 0,-8 2 4 15,0-1 4-15,0 4 4 0,0-1 4 16,0 1 5-16,0-1 5 0,-8 5 3 15,8-1 0-15,0 4 7 0,0 4 8 16,-6 0 3-16,6-1 4 0,0 5 2 16,0-1-2-16,0 0-8 0,0 4-13 0,0-3-12 15,0 3-11-15,0 0-12 0,0 3-7 16,0 1-3-16,0 6-2 0,0 2-3 16,0 2-1-16,6 1 1 0,2 3-3 15,-8 5-4-15,6-1 0 0,0-1-1 16,1 5 0-16,0-4 0 0,-1 0 1 15,0-4-1-15,1 5-2 0,-1-5-4 16,1 0-4-16,0-3-17 0,-7-1-28 0,6 1-36 16,0-7-42-16,-6 2-43 0,7-3-35 15,-7 1-22-15,0-4-6 0,0-2 11 16,0-2-27-16,0 0-16 0,0 0 7 16,0-2 19-16</inkml:trace>
  <inkml:trace contextRef="#ctx0" brushRef="#br0" timeOffset="6103.2379">23281 6733 166 0,'-12'-22'239'15,"-2"4"18"-15,8 0-59 0,-1-1-55 16,0 4-35-16,1 1-19 0,-1-1-7 16,7 5-12-16,0-5-8 0,7 3-13 0,-7 2-7 15,6-1-13-15,1 0-4 16,0 0-9-16,5-1-4 0,2 2-4 0,-8 3-6 15,7 3-14-15,0-4-30 0,0 8-39 16,1 0-40-16,5 0-89 0,-6 4-62 16,-7 0-17-16,7 3 9 0,-6 4 26 15</inkml:trace>
  <inkml:trace contextRef="#ctx0" brushRef="#br0" timeOffset="6279.7236">23353 6795 114 0,'0'11'226'0,"0"-3"22"16,7-1-54-16,-7-3-47 0,6 3-34 16,-6-3-23-16,6-4-22 0,1 0-18 0,6 0-17 15,-6 0-14-15,12-8-6 0,-6 1-11 16,7 0-26-16,5-4-39 0,-5 3-66 16,0-2-78-16,6 2-45 0,-7 1-17 15,1-1 11-15</inkml:trace>
  <inkml:trace contextRef="#ctx0" brushRef="#br0" timeOffset="6650.9864">23600 6887 54 0,'0'3'240'0,"0"-3"19"0,7 5 8 15,-7-5-99-15,0-5-61 0,7 5-35 16,-1-7-23-16,0 3-17 0,1-2-15 15,0-6-8-15,5-3-4 0,2 5 1 0,-1-5 6 16,-7-3 4-16,7 3 12 0,-6 1 14 16,-1-1 17-16,0 1 13 0,2 2 5 15,-8 1 8-15,0 4-6 0,-8 0-10 16,8 3-16-16,-6 0-12 0,-7 0-12 16,6 8-4-16,-5 0-10 0,5 3-7 15,-6 0-2-15,0 4-2 0,7 0-4 0,-1 3-5 16,-6 6 7-16,13-3 8 0,-6 2 4 15,6-1 5-15,0 0 6 0,0 1 1 16,6-1-4-16,0 1-5 0,8-1-4 0,-2-3-4 16,2-4-7-16,-1 0-22 0,6-1-34 15,0-2-42-15,1-4-41 0,0-1-40 16,-1-3-42-16,1 0-72 0,0-3-26 16,-7-5 8-16,-1 4 25 0,2-3 34 15</inkml:trace>
  <inkml:trace contextRef="#ctx0" brushRef="#br0" timeOffset="7254.4489">23894 6821 20 0,'0'-18'248'0,"6"3"27"16,-6 1 33-16,0 2-74 0,0 2-48 15,0 3-32-15,0-1-29 0,0 0-23 16,0 4-25-16,0 4-23 0,0 0-20 16,0 8-10-16,0-1-3 0,0 1-5 0,7 6-5 15,-7 1-7-15,0-1-2 16,0 1 0-16,6 4 1 0,1-5 0 0,-7 5 1 15,6-4 3-15,-6-5-2 0,6 5-2 16,2-4-1-16,-8 0-2 0,6-4-1 16,-6 1-2-16,0-5 0 0,6 1 0 15,-6 0 0-15,7-4 0 0,-7-4 1 16,6-3 1-16,1 3 1 0,-7-7 0 0,6 0 0 16,1-3 4-16,-1-2 3 15,1-2 0-15,-7 0 2 0,7 0 0 0,-1-4 0 16,-6 4 0-16,6-1-3 0,1 5-1 15,-7 2-1-15,0 1-2 0,7 0-1 16,-7 4-2-16,6 4-1 0,-6 3-2 16,6 0 0-16,1 3 0 0,-1 4-1 15,1 0 0-15,0 5-1 0,-1-1 1 0,0 3-1 16,2-2-1-16,-2 2 2 0,-6 1 2 16,6-1 1-16,0 1-8 0,1-1 7 15,-7-2 2-15,7-5 1 0,-1 3-3 16,-6-2 0-16,7-4 9 0,-7 4-5 15,6-8-1-15,-6 0 0 0,6 0 0 16,2-8 0-16,-2 0 0 0,0 2 1 0,0-9 0 16,-6 0 4-16,8 0 0 0,-2-3 1 15,0-1 2-15,-6 2-1 0,7-3-1 16,-1 6-1-16,-6-1-1 0,7 1 0 16,-7 3-1-16,7 4-1 0,-7-1 0 15,6 5-2-15,0 3 0 0,2 0 0 16,-2 3-1-16,0 5-1 0,0-1 0 0,1 4-2 15,0 0 0-15,-1 4-2 16,7 0-1-16,-7 3 0 0,8-3-7 0,-8 3-13 16,8 0-36-16,-2-3-48 0,1-1-58 15,7 1-103-15,0-5-54 0,-1-2-14 16,1-4 21-16,6-1 41 0</inkml:trace>
  <inkml:trace contextRef="#ctx0" brushRef="#br0" timeOffset="7952.6135">24702 6634 121 0,'-6'-14'239'0,"-2"-2"15"15,2 9-40-15,0 0-78 0,-8 4-44 16,1 6-26-16,1 2-18 0,-8 4-11 16,0 3-8-16,7 3-7 0,0-1-9 15,-6 5-7-15,13-1-2 0,-8 0-4 16,8 0-2-16,-1 1-3 0,7-2-2 15,0-1 0-15,0-5-3 0,0-1 0 0,7-2 0 16,-7-1 2-16,6-7 1 16,8 4 6-16,-8-8 3 0,0 1 5 0,1-5 1 15,6-2 8-15,-7 2 6 0,1-3 4 16,-1-3 1-16,1 2 1 0,0-3 2 16,-1 1-6-16,0 3-3 0,1 0-6 15,-7 1-1-15,7 1-6 0,-7 3 0 16,6 6-4-16,-6 0-8 0,6 3 4 15,1 5 0-15,-7 6 0 0,6-3 0 0,-6 7-1 16,7-3 5-16,0 4-5 0,-1-1-1 16,8-3 1-16,-8 3 1 0,7 0 1 15,0-3 1-15,0-5 3 0,-1 2 1 16,2-1-2-16,6-5-1 0,-8 2 0 16,8-4-2-16,-7-1 0 0,7-3-1 15,-1-3 4-15,-6-1 9 0,6-4 18 16,-5 2 17-16,5-5 19 0,-6-1 20 0,0-2 19 15,-6-4 8-15,6-1-4 16,-7-2-10-16,-6-1-11 0,0-5-19 0,0-2-21 16,-6 0-17-16,-7-4-13 0,6 1-8 15,-6-5-5-15,-7 0-3 0,8 0-3 16,-2 0 1-16,-5 1 8 0,6 7 13 16,0 0 12-16,0 7 16 0,0 0 9 15,7 7 3-15,-8 4-6 0,8 3-13 16,-1 4-12-16,1 4-12 0,0 9-8 0,-8 1-3 15,8 9-3-15,6-1 0 0,-6 8-2 16,6 3-1-16,0 4-2 0,6-4 0 16,-6 4-2-16,6-4-1 0,1 1 1 15,6-1-8-15,-7 1 2 0,7-1 0 16,-6 0 1-16,6-4-1 0,0 1 1 16,0-4 8-16,0-1-4 0,0 2-1 15,0-5-1-15,1 1-22 0,-2-5-46 16,8 1-59-16,-7 0-67 0,7-4-70 0,-8-1-128 15,8-2-45-15,-7 0 9 0,7-5 40 16,-8 1 58-16</inkml:trace>
  <inkml:trace contextRef="#ctx0" brushRef="#br0" timeOffset="8301.1682">25217 6821 105 0,'6'-11'285'16,"-6"0"28"-16,6-3 21 0,1 3-96 15,-7-4-76-15,7 4-35 0,-1-4-14 16,7 0-15-16,-7 1-14 0,1-1-12 16,0 1-3-16,-7 3-1 0,6-4 3 0,-6 4 0 15,0 0 2-15,0 0-1 0,-6-1-7 16,-1 3-12-16,0 1-17 0,1 0-12 16,0 4-1-16,-1 4-9 0,1 0-4 15,-1 0-5-15,0 8-3 0,1-1-1 16,0 5-9-16,-2 2 4 0,8 4 2 15,-6 1 2-15,6-2 3 0,6 2 1 16,-6 3 3-16,8-4 0 0,-2 5 1 0,7-5-1 16,0 0-1-16,0-3-5 0,0-1-4 15,6-3-3-15,1 0-7 0,6-4-12 16,7 1-25-16,-7-4-33 0,7-1-42 16,-7-3-44-16,6 0-47 0,-5-3-40 15,-2-1-70-15,-5-4-30 0,0 1 9 16,-8 0 30-16,-6-4 41 0</inkml:trace>
  <inkml:trace contextRef="#ctx0" brushRef="#br0" timeOffset="8548.8245">25535 6466 69 0,'-6'-12'380'0,"6"3"26"0,0-3 16 15,0 4 5-15,0 1-203 0,0 3-110 16,0 1-55-16,6 0-25 0,1 6-15 0,0-3-8 15,-1 7-2-15,7 0-1 0,1 5 1 16,-8 2 4-16,6 5 3 0,8-1 4 16,-7 0 3-16,1 4 0 0,-2-1 1 15,-4 2 0-15,4 0-5 0,-6-6-6 16,1 5-4-16,0 0-4 0,-1-3-7 16,1-1-27-16,-1 0-57 0,-6-4-80 15,0 6-129-15,0-6-82 0,0 1-43 0,-6-1 1 16,6 1 44-16</inkml:trace>
  <inkml:trace contextRef="#ctx0" brushRef="#br0" timeOffset="9538.0968">23490 8066 40 0,'-6'-8'215'0,"6"-1"17"0,-8-3-29 16,8 2-52-16,-6-2-32 0,0 1-23 15,6 0-9-15,-7 0-1 0,1 1-5 16,6 2 0-16,-7-3-2 0,7 3-1 16,-7-2 3-16,1 3 0 0,6-1-8 15,-6 4-4-15,6 1-5 0,-7-2-9 16,7 10-12-16,-7-2-10 0,1 9-2 0,0 3-5 15,-1 6-3-15,0 8-3 0,1 0-1 16,-1 7-3-16,7-1-6 0,7 4-6 16,-1-1-7-16,1 2-4 0,6-4-2 15,0 1 1-15,0-5-1 0,7-2 0 16,-7-4-15-16,13-1-33 0,-7-6-48 16,1-1-56-16,6-3-68 0,0-5-96 15,0 2-33-15,0-5 8 0,-7-3 34 0</inkml:trace>
  <inkml:trace contextRef="#ctx0" brushRef="#br0" timeOffset="10336.0095">23809 8122 143 0,'0'-19'273'15,"-7"1"28"-15,7 7 0 0,-6 1-95 16,6 2-59-16,0 4-33 0,-6 1-16 15,6 3-18-15,-8 7-15 0,8 1-11 16,0 6-8-16,0 1-3 0,0 6-8 16,0 1-8-16,8 4-12 0,-8-1-5 0,0 4-4 15,6-2-5-15,0 2-3 0,-6-3 1 16,7-1 1-16,0-3 0 0,-1 0 1 16,1 1 0-16,-7-9 0 0,6 1-4 15,-6-5-5-15,6 1 1 0,-6-3-4 16,7-5 2-16,-7 2 1 0,0-10 0 15,7 2 1-15,-7-5 1 0,0 1 2 16,0-7 0-16,0-5-11 0,-7 1-6 0,0-4-1 16,1-3-6-16,0-2-6 0,-1 2-1 15,1-5 7-15,-8 1 6 0,8-4 2 16,0 4 5-16,-8-1 5 0,8 1 3 16,0 0 3-16,-1 4 2 0,7 3 2 15,-7-1 2-15,7 9 4 0,0-4 4 16,0 6 5-16,0 1 5 0,0 5 1 15,7 2-1-15,-7-4-1 0,7 8 4 16,5 0 3-16,-6 4 3 0,8 6 7 0,6 2 4 16,-7 6 2-16,6 4-4 0,0 3-7 15,1 2-9-15,0 2-6 0,-1 0-6 16,1 4-6-16,-1 0-5 0,1 0-3 16,0 0-2-16,-8-3 0 0,8-1 0 15,-7-4 2-15,0-3 4 0,0-3 1 16,1-5 1-16,-8 1 2 0,0-4 1 15,0-4 9-15,-6 1 8 0,7-5 2 0,-7-3 2 16,7-3-1-16,-1-1 0 0,-6-7-7 16,7 0-6-16,-7-8-1 0,6-3-2 15,0 1 0-15,-6-4 1 0,0-6-2 16,0-1 0-16,0-1-2 0,0-4 1 16,-6 4-3-16,6-4 3 0,-6 8-4 15,6-4 0-15,-7 7-3 0,1 1 0 16,6 7 1-16,0-1-3 0,-7 5 2 0,7 3 1 15,0 3 1-15,0 1 1 0,0 0-2 16,0 3 1-16,0 4 0 0,0 0-1 16,0 6 0-16,0 2 0 0,0 4 0 15,7 5-1-15,-1 2 0 0,1 3 1 16,-1 7-1-16,0 1 0 0,8-1 0 0,-8 4-2 16,8 0-2-16,-2 0-4 15,1 0-5-15,1 0-5 0,-2 0-20 0,8-4-39 16,-7-3-44-16,0-4-42 0,6 0-36 15,-5-3-26-15,6-9-20 0,-8 1-22 16,8-3-9-16,-7-1 16 0,-1-7 26 16</inkml:trace>
  <inkml:trace contextRef="#ctx0" brushRef="#br0" timeOffset="11020.687">24519 8342 101 0,'7'-22'215'0,"5"3"20"16,-4-7-49-16,-2 4-49 0,0-3-29 15,-6-1-13-15,0 3-2 0,-6 2-1 0,0-1 2 16,-2 4 2-16,-4 0 5 0,5 3 0 15,-6 4-10-15,7 3-13 0,-7 6-13 16,6 2-16-16,-6 0-17 0,0 6-12 16,0 5-8-16,0 3-5 0,7 5-5 15,-1-1-2-15,0 4-2 0,1 1-2 16,6-5 1-16,0 3-3 0,0-2 1 0,6-4-2 16,1-1 0-16,0-3-3 0,-1 0 0 15,1-3 3-15,5-4 0 0,-5-1 2 16,6-3 2-16,-7-3 3 0,8-5-1 15,-8 1 1-15,7-1 0 0,-6-3 2 16,6-3 0-16,-7-1 2 0,0 1 0 16,-6-1 0-16,8-4-1 0,-2 5-1 15,-6-1 0-15,0 0-2 0,0 4 0 0,0 1-1 16,6 6-1-16,-6 0 0 0,0 4 2 16,0 4-1-16,7 3 1 15,-7 0 0-15,6 9 0 0,-6-2 0 0,7 3-2 16,-1-1 0-16,1 3-1 0,6-1-1 15,-6 0 2-15,5 1 1 0,2-5 1 16,-2 1 0-16,1-5 1 0,1 2 2 16,6-5-1-16,-8 1 0 0,8-6-1 0,-7-2 1 15,7 0-1-15,-8-2 1 0,8-6 2 16,-7 4 0-16,0-4 3 0,0-1 0 16,-7-7 1-16,8 1 1 0,-8-3-1 15,-6-4 1-15,6 1-1 0,-6-6 1 16,0-2-2-16,0 0 0 0,0-5-3 15,-6 3 5-15,0-4 6 0,-8 3 5 16,8-1 8-16,-7 4 11 0,0-4 16 0,6 7 7 16,-5 0 5-16,5 8 5 0,-6 0-3 15,7 3-6-15,-2 1-13 0,2 3-8 16,0 3-12-16,-1 0-8 16,7 5-7-16,-6 3-5 0,6 0-4 0,-7 8-1 15,7 3 0-15,0 3 1 0,0 8 2 16,7 0 1-16,-7 7 2 0,6 1-2 0,7 3 1 15,-7 3-2-15,8-3-3 16,-1 1-8-16,0-5-3 0,6 0-1 0,1 0-20 16,0-3-36-16,6-1-47 0,-7-3-44 15,1-3-55-15,6-1-47 0,-7 1-34 16,1-5-33-16,0-2-29 0,-1-2 14 16,1 1 33-16,-8-3 39 0</inkml:trace>
  <inkml:trace contextRef="#ctx0" brushRef="#br0" timeOffset="11315.3365">25152 8312 124 0,'12'-4'225'15,"1"-3"26"-15,1 0-37 0,-2-1-53 0,8-3-29 16,-7-3-16-16,0-1-12 16,0 1-14-16,-7-8-15 0,8-1-8 0,-8 1-7 15,7-3-1-15,-13-4 4 0,7 3 4 16,-14-1 5-16,0 2 2 0,1 4 0 16,-7-1 1-16,0 4-4 0,0 3-4 15,0 1-7-15,0 2-8 0,-1 5-10 0,2 3-15 16,-1 4-9-16,0 0-9 0,6 4-3 15,1 7-1-15,0 3 0 0,-2 1 3 16,2 7 0-16,6 0 4 0,6-1 3 16,2 6 3-16,-2-2 3 0,7-3-2 15,0 4 1-15,0-4-3 0,7-3-5 16,-8 2-5-16,8-6-7 0,6 3-7 16,-7-3 0-16,8-8-34 0,5 4-46 15,-6-7-51-15,7-1-57 0,-1-3-52 16,1 0-102-16,-1-3-43 0,-6-5 8 0,7 1 31 15,-7-4 50-15</inkml:trace>
  <inkml:trace contextRef="#ctx0" brushRef="#br0" timeOffset="11630.3717">25458 7722 304 0,'-7'-7'334'0,"0"0"3"0,7-1 1 0,0 1-176 16,0 0-93-16,7 3-45 16,0-4-5-16,5 1 2 0,8 7 6 0,-1-3 9 15,1 3 10-15,6 3 9 0,-7 1 7 16,7 3 8-16,7 4 6 0,-7 3 8 16,7 1-2-16,-7 4 4 0,6 2 0 15,-12 2-2-15,7-1-4 0,-9 7-10 16,2 0-5-16,0 1-14 0,-13-1-13 15,-1 0-11-15,0 1-12 0,1-1-3 16,-7-4-12-16,0 0-14 0,-7 2-32 0,7-5-47 16,-6-4-56-16,0 0-74 0,-1 1-69 15,1-4-102-15,-1-5-30 0,0 2 15 16,1-1 39-16,-8-5 62 0</inkml:trace>
  <inkml:trace contextRef="#ctx0" brushRef="#br0" timeOffset="16133.9111">20121 6754 22 0,'6'-2'182'16,"1"2"8"-16,-1-4-45 0,1 1-51 15,-7 3-26-15,7-5-13 0,-1 2-7 16,0 3-5-16,-6-4-6 0,0 4-7 16,7 0-4-16,-7 0-3 0,0-4 0 15,0 4-1-15,0 0 3 0,0 0 3 0,0 0 2 16,0 0 4-16,0 0 4 16,0 0-1-16,0 0 13 0,0 0 10 0,0 0 9 15,0 0 5-15,0 0 2 0,0 0 5 16,0 0-12-16,0 0-10 0,0 0-11 15,0 0-10-15,-7 0-10 0,7 0-7 16,-6 0-6-16,0 4-5 0,-1-4-3 16,0 4-1-16,-6-1-1 0,7 2-1 15,-8-2-1-15,8 1 0 0,0-2-2 0,-7 3 0 16,6-2 0-16,-6 1 0 0,7 0-1 16,-8 3 0-16,2-3-2 0,-2 3 2 15,2 0 0-15,5 1-2 0,-6-1 0 16,6-3-1-16,-5 3 4 0,5-3-2 15,0 3 0-15,-5 0 1 0,5 0 2 0,0 1 4 16,-6-1 1-16,7 5 2 16,-7-6 1-16,0 5 1 0,-1 1 1 0,2-2-3 15,-1 2 0-15,-1-1-1 0,2 0-1 16,-2 0-2-16,2-1 2 0,-2 2-2 16,1 3 1-16,1-5-1 0,-2 1-2 15,2 5 1-15,-2-7-2 0,1 3 0 16,7-2 0-16,-7 6 0 0,0-6 0 15,7 2-2-15,-8 3 1 0,1-5-1 16,7 1 0-16,-1-1 0 0,-6 2-1 16,7 3 1-16,-1-5-1 0,0 2-2 0,-5-5 0 15,5 4 1-15,0 4 2 0,1-5-1 16,0 2-1-16,-1-1 2 0,1 3-1 16,-1 1 0-16,0-1-1 0,1-3-2 15,-8 5 1-15,8-2 2 0,0 1 0 16,0-4 0-16,-1 0 2 0,0 0 2 15,1-1 2-15,-1 2-3 0,1-2 1 0,6 1 1 16,-6 0-2-16,-2 0-1 0,2 1-1 16,0 2-1-16,6-3-2 0,-6 1 0 15,-2 2 1-15,8-3-1 0,-6 3 0 16,0-3 0-16,6 4 1 0,-7 0 2 16,1-5 0-16,6 6 3 0,-7-5 2 0,7 0 4 15,-7 3-1-15,7-3 1 16,-6 0-1-16,6 0 1 0,0 4-2 0,-6-4-2 15,6-1 1-15,0 1 0 0,0 0 1 16,0 1-2-16,0 2 3 0,0-2-4 16,0 2 0-16,0-3 1 0,0 4-1 15,0-1 0-15,6 1 0 0,-6 3 4 16,0-4-3-16,0 2 0 0,0 2-1 16,6-3-1-16,-6 0 1 0,0-1-2 15,7 1-1-15,-7-1 1 0,7 0 0 0,-7-2-1 16,0 3-1-16,6-5 1 0,-6 2 0 15,7 3 0-15,-7-5 1 0,6 1 0 16,0-1 0-16,-6 2-1 0,0-1 0 16,8 0 0-16,-2 0-1 0,-6 0 1 15,6-4 0-15,-6 5 0 0,6-3 0 0,-6-1-1 16,8 0 0-16,-2 3-2 0,-6-3 1 16,6-1 1-16,1 0 0 0,-7 0 0 15,6 1 0-15,1-1 2 0,-7 0 1 16,7 0-1-16,-1-2 12 0,0 1-3 15,0-2-4-15,2 3-1 0,-2-3-3 16,0 4 0-16,8 0-10 0,-8-6 3 16,1 2 3-16,5-1 1 0,-5 5 0 0,0-4 0 15,5 0 1-15,-5 0 0 16,0 3 0-16,-1-4-1 0,1 1-1 0,6-1 0 16,-7 1-1-16,1 0 1 0,-1 0 1 15,0-1 0-15,2 1 0 0,-2-1 0 16,0-3 1-16,1 4 0 0,-1-4-1 15,1 4 1-15,-1-1 2 0,1-3 0 16,6 5-1-16,-6-5-2 0,-1 3 1 16,0-3-4-16,1 3 0 0,0-3 1 0,-1 4 0 15,0-4 1-15,1 0 1 0,-1 4 3 16,-6-4 0-16,7 0 0 0,0 0 0 16,-1 0-2-16,0 0 0 0,2 0 0 15,-2 0 1-15,0 0 2 0,0 0-2 16,8 0-1-16,-8 0 1 0,1 0-1 15,-1 0-1-15,0 0-1 0,8 0-1 0,-8 0 1 16,1-4 1-16,0 4-1 0,5 0 1 16,-5 0 0-16,-1-4 1 0,8 4 0 15,-8-3 0-15,0 3 1 0,8-3-2 16,-2-2 2-16,2 5 0 0,-1-3 1 16,-1-1-1-16,-4 4 0 0,4 0 0 15,1-4-1-15,-6 4-1 0,6-3 0 16,-7 3 0-16,8-4 0 0,-8 1-2 15,0 3 1-15,0 0-2 0,8 0 1 0,-8-4 0 16,1 4 0-16,-1 0 0 0,1-4 1 16,6 4-1-16,-7 0 1 0,1-4-1 15,6 4 1-15,-7 0-1 0,8-3 0 16,-8-1 2-16,7 4 0 0,-7-3 3 16,1 3-1-16,0-5 3 0,5 5 0 15,-12-2 0-15,8 2-1 0,-2-4-1 16,0 4 0-16,1-4-1 0,-1 4 1 0,1 0 0 15,-1 0 0-15,1-4-1 0,-1 4 1 16,0 0-2-16,-6 0-3 0,8-3-2 16,-2 3-14-16,7 0-39 0,-13 0-52 15,7 0-66-15,-1-5-71 0,1 5-98 16,-1-3-41-16,-6-3 11 0,6 1 39 16</inkml:trace>
  <inkml:trace contextRef="#ctx0" brushRef="#br0" timeOffset="26510.7329">20192 8129 182 0,'-6'-7'225'0,"6"-1"8"0,-6 5-78 0,6-1-71 15,0 4-33-15,0-4-19 0,-7 4-7 16,7 0-7-16,0 0-3 0,0 0-3 15,0 4-4-15,7 3 1 0,-7-3 3 16,6 3 6-16,0 0 6 0,1 4 7 16,0-3 11-16,12 3 7 0,-6-3 1 15,6 1-1-15,1-1-1 0,6 0-3 16,1-1-7-16,-8 1-6 0,7-4-4 16,0-2-5-16,-6 6-5 0,-1-4-4 0,1 0-6 15,-8-1 0-15,2 1-4 0,-1-4-1 16,-6 4-1-16,5-4-1 0,-5 3 2 15,-7-3-2-15,6 0 1 0,1 4 1 16,-7-4-1-16,7 0 3 0,-7 0 0 16,0 0 3-16,0 3 2 0,6-3 4 15,-6 4 2-15,0-4 3 0,0 7-1 16,-6-2-1-16,6 1-2 0,-7 2-3 0,0 3-3 16,1 1-3-16,-1-3-3 0,-5 7-3 15,-2-5 0-15,2 3-1 0,-2 4 0 16,1-2 0-16,7-2 2 0,-7 1 1 15,0-1 2-15,-1 4-2 0,8-4 0 16,-7-2-1-16,6 3 0 0,-5-1-1 16,5-3-3-16,-6 3-3 0,6-2-25 0,-5 2-37 15,4-6-43-15,2 3-56 0,-7-3-94 16,7-2-47-16,-1 2-3 0,1-5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8T04:59:57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16615 13697 85 0,'7'0'221'0,"-7"-3"15"0,7-1-36 0,-7 4-66 15,6 0-28-15,-6-3-14 0,6 3-10 16,-6 0 5-16,0 0 3 0,0 0 1 16,0 0-1-16,6 0-2 0,-6 0 3 15,0 0-6-15,0-4-3 0,0 4-1 16,0 0-2-16,0 0-2 0,0 0-4 16,0 0-6-16,0 0-6 0,0 0-6 15,0 4-8-15,0-1-2 0,0 4-7 0,-6 0-2 16,0 5-4-16,0 2-3 0,-1 4-7 15,0 1-4-15,1-1 0 0,-7 5-3 16,7-2-1-16,-8 1 0 0,8 0 1 16,0-3-1-16,-2-2-2 0,2 3-1 15,0-3-1-15,-1-2-3 0,1-1 1 16,6-2-1-16,0-1 1 0,0 0-1 16,6-4 1-16,-6 4 3 0,7-4 4 0,5 1 6 15,-4-4 1-15,4 2 12 0,8-1 8 16,-1-5 2-16,1 2-1 0,6-2-5 15,0 0 3-15,0 0-10 0,0-2-3 16,6 2-11-16,-6 2-3 0,1-2-2 16,-1 5-1-16,-6 2 0 0,6-3-4 15,-7 7 8-15,1-4-1 0,0 5 1 16,-1-2-2-16,0 5 1 0,-6-1 0 16,1 1-3-16,-2-1 1 0,2 1 2 0,-2 4 0 15,-5-5-4-15,-1 5-1 0,1-5-2 16,-7 1 0-16,7 0-3 0,-7 0-2 15,0-1 2-15,0 1 2 0,0-5 0 16,-7 2 0-16,7-1 0 0,-7 0 0 16,1-4 0-16,-1 4-3 0,1-4-1 15,0 4-2-15,-1-4-1 0,-6 0-5 0,-1 1-16 16,2-1-35-16,-1-3-52 0,0 4-58 16,-6-8-60-16,5 2-58 0,-6-4-44 15,1 2-34-15,-1-4-50 0,0-4-2 16,1 1 27-16,-7-1 44 0,6-2 51 15</inkml:trace>
  <inkml:trace contextRef="#ctx0" brushRef="#br0" timeOffset="419.6954">16446 13858 190 0,'-6'-7'251'0,"6"0"22"0,0 0-66 0,0 3-50 16,-8-4-29-16,8 8-13 0,8-3-8 15,-8-1-2-15,0 1 1 0,6-1 4 16,0 1 5-16,1 3 10 0,-1-4 15 15,8 4 16-15,-2-4 22 0,2 0 19 16,5-3 13-16,1 3 4 0,6-2-7 16,0 2-20-16,7-4-28 0,-1 0-32 15,1 1-25-15,5 3-21 0,-5-2-16 16,7-3-12-16,-8 6-7 0,7-4-3 0,0 0-8 16,-7 3-6-16,1-4-4 0,-1 5-7 15,2-1-4-15,-9 1-2 0,1-1-6 16,0 1-3-16,1-1-9 0,-7 0-32 15,-2 0-54-15,2 1-103 0,0-1-123 16,-7 1-128-16,-1-4-157 0,2 3-53 16,-1-4 6-16,-7 1 77 0,8 3 111 15</inkml:trace>
  <inkml:trace contextRef="#ctx0" brushRef="#br0" timeOffset="2185.4836">17039 15408 165 0,'0'-8'216'0,"0"2"-4"0,0 2-61 16,0-3-35-16,-7 3-17 0,7-4-8 16,0 6-2-16,0-4-1 0,-6 6 1 15,6-2-3-15,0-2 1 0,-6 4 1 16,6-3 3-16,0 3-3 0,0-4-4 0,0 4-6 16,-8-4-8-16,8 4-6 15,0 0-7-15,0 0-6 0,0 4-9 0,-6 0-8 16,6-1-5-16,-6 3-5 0,-1 6-2 15,1 3 2-15,-1 0 3 0,-6-1 3 16,7 4 5-16,-8 4 1 0,8-3 1 16,-7 7-2-16,0-4 0 0,6 3-2 0,-5 1-1 15,-2 2-3-15,2 3-3 0,4-2-1 16,-4 4-3-16,5-1 0 0,-6 1-4 16,7 1-1-16,-1-1-1 15,1-4-2-15,0 3-2 0,-2-3-1 0,2 2-4 16,0-2-1-16,-1-4-2 0,7 1-3 15,0-4-1-15,0 0-1 0,0 0 0 0,0-3-1 16,7-2 2-16,-7 2 2 0,6-1 1 16,0 1 3-16,-6-5 2 0,8 5-1 15,-2-4 1-15,0 2-2 0,1-2 1 16,-1-3-1-16,1 2 0 0,-1-3-1 0,1 0-1 16,5-4 2-16,-4 4 0 0,4-7 0 15,2 3-1-15,-2-4-1 0,1-3 2 16,7 0-1-16,-6 0-3 0,5-3-1 15,-6-4-1-15,6-1 2 0,-5-3-2 0,5-3 1 16,0-1 5-16,1 0 8 0,-7-3 16 16,7 0 20-16,-8-4 16 0,8 0 17 15,-7 0 12-15,1 0 12 0,-8 3 5 16,0 2-4-16,0-2-6 0,-6 4-10 16,-6 1-14-16,0 2-15 0,-8 1-21 15,-5 4-14-15,-1 0-13 0,1 3-10 0,-7 1-5 16,0 3-7-16,-6 3-13 0,-1 1-26 15,1-1-40-15,-2 4-48 0,2 1-57 16,5-4-66-16,2 4-62 0,-1-1-50 16,6-3-26-16,0-1-80 0,8 4-10 15,-1-2 35-15,6-2 53 0,0 0 64 16</inkml:trace>
  <inkml:trace contextRef="#ctx0" brushRef="#br0" timeOffset="3128.6331">17580 16087 108 0,'0'-5'213'0,"0"5"21"16,0 0-45-16,0-4-58 0,0 4-31 15,0 0-15-15,0 0-3 0,0 0-11 16,0 0-8-16,0-3-3 0,0 3-3 16,0 0-3-16,0 0-1 0,0 0-4 15,0 0-2-15,0 0-1 0,0 0 2 16,0 0 2-16,0 3 4 0,0-3 7 0,6 0 8 16,-6 0 6-16,7 0 7 0,-1 4 3 15,1-4 2-15,-1 0-2 0,8 0-5 16,-2 0-4-16,1 0-7 0,0 0-8 15,7-4-9-15,-7 4-9 0,7 0-7 16,-1-3-9-16,1 0-6 0,0 3-4 16,-2-4-3-16,2 0 0 0,7 1 1 15,-9-2 6-15,2 5 10 0,7-3 10 0,-7-1 12 16,5 0 12-16,-5-3 7 0,6 3 2 16,0 1 3-16,-7-1-6 0,7-3-7 15,0 3-7-15,1-3-6 0,-1 3-9 16,0-3-10-16,0 4-8 0,-1-5-5 15,-5 4-8-15,6 1-5 0,-6-1-5 16,-1 0-4-16,7 1-2 0,-6 3 5 0,-1-3-5 16,-5 3-8-16,5-5-18 15,1 5-29-15,-8-4-38 0,8 4-44 0,-6-3-29 16,-2 3-28-16,1-3-12 0,-6 3 0 16,0-4 8-16,-1 4 6 0,0-4 4 15,-6 4-2-15,0-3-5 0,0-1-34 16,-6 4-55-16,0-4-12 0,-1 0 7 0,0 4 23 15</inkml:trace>
  <inkml:trace contextRef="#ctx0" brushRef="#br0" timeOffset="3595.5273">18238 15815 75 0,'-14'-7'228'16,"2"-1"19"-16,5 5-21 0,-6-1-76 0,7 1-41 15,-1 3-23-15,1 0-7 0,-1-4-5 16,0 4-4-16,7 0-3 0,0 4 2 16,-6-4 1-16,6 0 3 0,0 3 5 15,0 1 3-15,6-1 2 0,1 1 2 16,0 0-2-16,-1 3-2 0,7 0-6 16,0 1-4-16,0-1-3 0,7 1-2 0,-1-2 0 15,1 2-1-15,0-5 2 0,6 5 1 16,-7-4 2-16,1-1 3 0,6 1 0 15,-7-1-1-15,1-3 2 0,0 4 3 16,-8-4 1-16,8 0 2 0,-7 0 7 16,0 0 6-16,0 0 7 0,0 0 0 15,-6 0-4-15,-1 0-7 0,0 0-10 0,-6 0-11 16,7 0-17-16,-7 0-12 0,0 0-7 16,7 0-8-16,-7 0-5 0,0 0-7 15,0 7-3-15,-7-3-4 0,7 3-1 16,0 5-3-16,0-2-2 0,-7 5-1 15,1-1-2-15,6 9-3 0,-6-1-4 16,-1 3-4-16,0 1-9 0,-5-1-14 0,5 1-28 16,0 0-42-16,-6-1-50 15,7-3-51-15,0 0-45 0,-1-3-40 0,-6 0-22 16,13-2-6-16,-6-2 4 0,-2-3-5 16,2 2-52-16,0-7 0 0,-1 3 22 0,7-2 36 15</inkml:trace>
  <inkml:trace contextRef="#ctx0" brushRef="#br0" timeOffset="4241.1295">18166 15914 55 0,'7'-8'200'0,"-7"5"7"15,0-1-46-15,0 0-63 0,0-3-42 0,0 3-27 16,0 1-11-16,0-1-6 0,0 4-1 16,0-3-3-16,0-1 5 0,0 4 8 15,0-4 6-15,0 0 5 0,0 4 6 16,0-3 5-16,6-1 5 0,-6 4 0 16,0-4 2-16,0 4 2 0,7 0 2 15,-7 0 0-15,0 0-1 0,6 4-2 0,1 0-2 16,-7 3-4-16,13 1-5 0,-7 2-5 15,0 1 0-15,2 5-3 0,4-2-5 16,-5 1-3-16,6 2-4 0,0 2-7 16,0 0-8-16,0-2-4 0,-7 2-2 15,8-1-3-15,-2 1-2 0,-5 0-3 16,6-5-8-16,-6 1-19 0,-1-1-23 0,0 1-20 16,-6-5-28-16,8 1-32 0,-8 0-69 15,6 1-49-15,-6-2-14 0,0-1 4 16,6-3 18-16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8T05:13:34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26259 7916 105 0,'0'-14'187'16,"-6"-5"11"-16,-1 6-78 0,7-3-39 16,-7 1-16-16,1 4-7 0,-1-3-18 15,1 3 16-15,6 0 7 0,-6 4 0 16,-1-4 5-16,0 0 7 0,1 0 26 0,0-1-11 16,6 5-7-16,-8 0-1 0,2 3-4 15,0-3-11-15,-1 3-10 0,7 1-19 16,-6 3-8-16,-1 3-10 0,1 4-4 15,6 8 1-15,0 1 2 0,0 5 10 16,0 8 6-16,0 4 4 0,0 5 5 16,0 5 2-16,0 4-1 0,0 5-6 0,0 0-6 15,0-2-8-15,-7 1-6 16,7 0-4-16,-6-3 0 0,6 0 1 0,-6-4 2 16,6 0 1-16,-8-8 3 0,8 5-6 15,-6-7-5-15,6-2-16 0,-6-6-29 16,6-1-40-16,0-4-46 0,0-1-43 15,0-3-40-15,0-5-31 0,0-5-25 16,0 0-46-16,0-7 0 0,6 0 19 0,0-3 30 16</inkml:trace>
  <inkml:trace contextRef="#ctx0" brushRef="#br0" timeOffset="405.8727">26123 8569 4 0,'-8'-26'172'0,"2"-3"13"16,0-4-32-16,-1 0-46 0,0 0-25 15,7-4-15-15,-6 1-2 0,6 0-2 16,0-1-4-16,0 3-8 0,6 5-2 0,-6 0 3 15,7 3-4-15,6 4-4 0,-7 4-1 16,8 0-5-16,-1 3 2 0,0 1-3 16,0 2 0-16,7 5-1 0,-8-1-4 15,8 4-7-15,-7 4-1 0,7 4 0 16,-8 0 0-16,2 0 4 0,-8 7 3 16,7-1 11-16,-13 5 1 0,7-1 2 15,-14 5-2-15,0-1-2 0,1 1-6 16,-7 3-9-16,6-4-7 0,1 5-9 0,0-5-6 15,-1 0-4-15,7 1-4 0,0-5-2 16,7 1-3-16,5-1 4 0,8 1 2 16,-7 0 2-16,13-5 3 0,-6 2 3 15,6-5-1-15,-7 4 2 0,1-3-2 16,-8-2 0-16,2 2-1 0,-1-5 0 16,-7 5 11-16,1-4 7 0,-7-1 12 15,0 4 8-15,-7-3 3 0,1 3 1 0,-13 1-6 16,-1-5-11-16,-6 4-9 0,-1 0-8 15,1 1-6-15,1-4-13 0,-8 4-17 16,0-5-27-16,8 4-36 0,-1-3-38 16,-1-1-41-16,1 1-41 0,6-4-66 15,8 5-43-15,5-5-4 0,0 0 19 0,7 0 30 16</inkml:trace>
  <inkml:trace contextRef="#ctx0" brushRef="#br0" timeOffset="674.6804">26487 8465 23 0,'13'-2'246'16,"-7"2"16"-16,1-5 17 0,0 3-84 16,6 2-60-16,-13 0-29 0,12 0-12 15,-5 2-3-15,-7-2-3 0,7 7-1 16,-1-2 3-16,0 2-1 0,2 4 1 0,-2 0-3 15,-6 4-4-15,6-1-5 16,-6 5-9-16,0-5-10 0,0 4-13 0,0 1-10 16,-6-4-12-16,6 3-29 0,0-3-46 15,-6 3-72-15,6-4-106 0,0 1-117 16,0-1-60-16,0-2-12 0,0-1 21 16,0 0 59-16</inkml:trace>
  <inkml:trace contextRef="#ctx0" brushRef="#br0" timeOffset="1445.8112">26318 9679 131 0,'-13'-11'211'0,"6"3"5"16,0-3-58-16,-5 4-33 0,5 0-16 16,0-1-11-16,1 5-4 0,6-4-3 15,-6 2 0-15,6 3-7 0,-7-2-10 16,7 0-11-16,0 4-13 0,0-4-16 16,-7 4-16-16,7 4-4 0,7 4 4 15,-7-1 10-15,0 7 13 0,7 4 12 16,-1 8 10-16,0-1 1 0,1 6 0 0,6 1-8 15,-7 1-6-15,1 3-5 0,0 1-5 16,6 0-1-16,-13-4-4 0,6 3-3 16,0-2-5-16,-6 2-4 0,0-3-7 15,8-4-16-15,-8 0-31 0,0 1-40 0,0-4-49 16,6-4-47-16,-6-4-46 0,0 1-39 16,0-2-44-16,6-5-29 0,-6-2 11 15,0-3 27-15,0-3 38 0</inkml:trace>
  <inkml:trace contextRef="#ctx0" brushRef="#br0" timeOffset="2025.6973">26318 9800 34 0,'6'-4'193'15,"-6"0"10"-15,6 1-35 0,-6-5-40 16,8 4-23-16,-8-4-16 0,6 2-8 16,6-1-10-16,2-5 2 0,-1 1 4 15,7 1 6-15,-2-2 0 0,9 1 2 0,-1 1 3 16,0 2-10-16,7 5-9 0,-7-1-13 15,0 4-5-15,-7 4-7 0,1 2-5 16,-8 9 0-16,-4-4-1 0,-2 9-1 16,-6-3-4-16,-6 2-6 0,-8 3-6 15,1 4-8-15,0-5-4 0,-6 1-5 16,5 1-2-16,-5-6 0 0,6 2-2 16,0-5 1-16,7-3-1 0,-1 0 0 15,0-3-1-15,7-4 1 0,0-1 1 0,0 1 2 16,7-1 0-16,0 1 1 0,6-1 4 15,-1-3-2-15,8 4 0 0,-6 4-1 16,5-5-1-16,0 4 1 0,0 0-4 16,-5 1 1-16,6-1 1 0,-7 1 2 15,-7-2 1-15,7 2 1 0,-6 4 5 0,-1-5 2 16,-6 0 0-16,0 5 10 0,0-5-2 16,-6 3-4-16,-1 2-1 0,0-5-3 15,-5 3-1-15,-1-2-11 0,-7-1 2 16,6 1 0-16,-5-2-2 0,-7-1-4 15,6-2-7-15,1-3-16 0,0 0-28 16,6-3-38-16,-1-2-41 0,-5 3-46 16,12-6-40-16,1 1-46 0,6 3-56 0,0-4-8 15,0 6 18-15,6-6 36 16</inkml:trace>
  <inkml:trace contextRef="#ctx0" brushRef="#br0" timeOffset="2340.6956">26930 10004 195 0,'20'-3'245'0,"-1"-1"20"0,1 4-83 16,0 0-48-16,-2 4-27 0,-4-1-18 16,-1 2-12-16,0-3-8 0,0 10-3 15,-7-4-2-15,-6 1-4 0,6 7-6 16,-6-1-5-16,-6 3-6 0,0-4-5 15,0 5-6-15,-8-1-5 0,1 1-5 0,1-2-4 16,4-1-4-16,2-2-4 0,0 1-2 16,0-4-1-16,-1-4 6 0,7 5 5 15,0-6 16-15,7-2 16 0,-1 3 13 16,0-7 2-16,8 4-1 0,5-4-8 16,7-4-14-16,0 1-34 0,7-1-60 15,5-6-87-15,2 2-154 0,-1 0-80 16,0 1-44-16,-7 0-7 0,1 0 36 0</inkml:trace>
  <inkml:trace contextRef="#ctx0" brushRef="#br0" timeOffset="2883.265">26702 11335 11 0,'0'-5'230'15,"-7"2"17"-15,7-1 10 0,0 2-92 16,0 2-59-16,0 0-29 0,0 0-12 16,0 6 1-16,0 2 2 0,7 3 6 0,-7 3 9 15,7 1 2-15,-1 7 0 16,-6 3-1-16,6 1 0 0,2 4-4 0,-8-1-7 16,6 0-8-16,-6 0-8 0,0 0-13 15,0 1-11-15,0-1-11 0,0 0-7 16,0-3-11-16,0 3-24 0,0-3-33 15,-6 0-45-15,6-1-51 0,0 1-54 16,0-8-107-16,0 4-42 0,6-7 1 16,-6-1 26-16,6-2 39 0</inkml:trace>
  <inkml:trace contextRef="#ctx0" brushRef="#br0" timeOffset="3387.5917">26800 11601 120 0,'-6'-25'221'0,"-2"0"17"16,8 0-49-16,-6-5-62 0,6 5-32 16,0-2-20-16,0 2-11 0,14-1-14 15,-8 4-12-15,14 1-9 0,-1-2-1 16,7 1 0-16,6 3 2 0,-5 5 3 15,5-1-2-15,-6 8 0 0,7 0-3 16,-13 3-5-16,-1 4-1 0,1 4 1 0,-8 0 1 16,2 6 1-16,-8-2 1 0,-6 3-2 15,0 3-4-15,0 1-3 0,-6-5-4 16,-2 10-5-16,-4-5-5 0,6-5-1 16,-1 5-2-16,7-1-2 0,-7-3-2 15,14 4-1-15,-7-4-2 0,7 5-1 16,5-7-1-16,2 3 1 0,-2 3 3 0,2-4 3 15,5 3 4-15,-5-3 3 0,-2 1 2 16,2-2 0-16,-8 1 1 0,7 0 2 16,-7 0 5-16,-6 0 6 0,0 1 6 15,0-3-4-15,-6 3 5 0,-7 3 2 16,-1-4-2-16,2 0-2 0,-8 0-3 0,1 0 4 16,-1-1-5-16,-6-2-4 15,6 3-3-15,-5-4-1 0,-1-3-4 0,-1-1-2 16,1 1-5-16,6-4-12 0,1 0-19 15,-1 0-26-15,1-4-26 0,12-3-38 16,-5 0-33-16,12-1-40 0,-7-3-82 16,14 1-28-16,-7-1-2 0,6 0 23 15</inkml:trace>
  <inkml:trace contextRef="#ctx0" brushRef="#br0" timeOffset="3923.4643">27419 11532 67 0,'0'0'254'16,"6"-3"18"-16,-6 3 14 0,7-3-105 15,-7 3-61-15,6-5-27 0,1 2-12 16,6-1-5-16,-6 0-3 0,5 1-4 0,2-1-9 16,-2 1-11-16,-5 3-9 15,6 3-11-15,-6-3-6 0,-1 4-1 0,0 3 0 16,2 0 1-16,-8 1 0 0,0 3 2 15,-8 0-4-15,2 3-3 0,6-3-5 16,-6 5 3-16,-1-7-5 0,0 7-7 16,7-5-1-16,0 0 0 0,0 0 0 15,7 0-4-15,0-4 1 0,-1 1 5 16,8-2 1-16,-2 5-1 0,1-7 2 16,0 4-1-16,-6-1 2 0,5 0 1 0,-4-4 3 15,4 5 4-15,-5-4 2 16,-7 4 10-16,7-5 4 0,-7 3 7 0,0 2 2 15,-7 0 1-15,-6 3-1 0,7-4-6 16,-8 1-7-16,-5 2-6 0,5-2-6 16,-4 3-4-16,-2-4-20 0,0 0-45 15,1 0-61-15,-1 1-82 0,7-4-134 16,-7-1-73-16,1 1-20 0,0-8 21 0,5 4 49 16</inkml:trace>
  <inkml:trace contextRef="#ctx0" brushRef="#br0" timeOffset="74761.5514">16713 10854 214 0,'-7'0'257'0,"7"0"21"16,-6-3-73-16,6 3-30 0,-6 0-18 16,6 0-8-16,-7-3-8 0,7 3-6 15,0 0-5-15,0-5-7 0,0 5-6 16,-7-4-8-16,7 1-6 0,0 3-5 0,0-3-2 15,0-1 0-15,0 4-3 16,-6-4-4-16,6 1-5 0,0-1-3 0,0 0-3 16,-7-3-6-16,7 3-7 0,0-3-5 15,0 0-4-15,0-4-5 0,-6 0-7 16,6-4-6-16,0 4-1 0,-6-3-3 16,6-1-4-16,-8 0-4 0,8 4-6 15,0-3-4-15,-6-1-2 0,6 3-1 16,-6-2-3-16,6 0-1 0,-6-1 1 0,6 0-1 15,0-4-1-15,-7 5-4 0,7-1 1 16,0 0-1-16,0-2-2 0,0 3 0 16,-7-3-1-16,7 3 0 0,0-1-1 15,7 1 0-15,-7 3 0 0,0-3 0 16,0 3 0-16,7 0-2 0,-7-1 1 16,6 2-2-16,-6 1-1 0,6 3-1 15,-6 2 1-15,0 1 1 0,6-1-3 0,-6 4 2 16,8 0 1-16,-8 0-2 0,6 0 0 15,0 0 8-15,1 4-3 0,-1-1-2 16,8 1-2-16,-8-4 1 0,7 4-1 16,0-2-8-16,0 3 4 0,0-1 4 15,6-1 3-15,1 4 2 0,0-3 1 16,-1 0 5-16,1 0-1 0,6-1 2 0,0 1-1 16,0 0 1-16,1-4-1 15,5 0 1-15,1 4-1 0,-1-8-1 0,7 4-1 16,0-4-1-16,7 4-2 0,-7-7-2 15,-1 7-2-15,2-4-1 0,5 0-2 16,-12 0-2-16,7 2 1 0,-8 2-2 16,1-5 1-16,-1 5-2 0,1 0 4 15,-1 0 3-15,-6 0 0 0,7 0 5 16,-1 0 3-16,-5 0 4 0,5-3 0 16,1 3-2-16,-7 0 1 0,6 0-1 0,1 0-1 15,-7 0 0-15,7 0-3 0,-7 0 0 16,6 0 0-16,-5 0-2 0,-1 0-2 15,6 0 1-15,-7 0-2 0,9 0-1 16,-2-4-2-16,-6 4 1 0,7 0-1 16,-8-5-1-16,8 5-1 0,-7-2 1 15,7 2 0-15,-7-4-3 0,-6 4 1 16,6 0 0-16,0 0 2 0,-7 0-1 0,1 0 0 16,0 4 4-16,-8-4-6 0,1 2-16 15,1-2-26-15,-2 0-37 0,2 5-40 16,-8-5-40-16,0 0-37 0,1 0-22 15,-7 4-16-15,7-4-6 0,-7 0-6 16,0 0-16-16,0-4-71 0,0 4-19 16,0-5 10-16,0 5 27 0,-7-2 37 0</inkml:trace>
  <inkml:trace contextRef="#ctx0" brushRef="#br0" timeOffset="75291.4716">18466 10132 153 0,'0'-2'236'0,"0"2"9"0,0-5-60 15,0 5-72-15,0 0-40 0,0 0-21 0,0 0-8 16,0 0-1-16,0 0 3 0,7 5 2 16,-7-3 1-16,6 2 0 0,0 0 1 15,1 3 0-15,-1 1 0 0,8-2 2 16,-2-1 1-16,2 2 2 0,-2 1-3 16,2-1-4-16,-1 0-6 0,-1 1-4 15,8-1-5-15,-7-3-5 0,0 3-2 0,-6 0-3 16,6 0-6-16,0-3 1 0,-7 3 1 15,0-2 1-15,2 1 2 0,-2-2 6 16,-6 0 9-16,6-1 0 0,-6 1 2 16,7 0 3-16,-7 0 0 0,0-2 0 15,0 3 1-15,-7 2 3 0,7-4 3 16,-6 5-1-16,0-1 1 0,6 5 0 16,-14-6 4-16,8 6 1 0,-7 1 2 0,6 4 2 15,-6-3 0-15,0 1 1 16,-6-1 0-16,5 4 1 0,-5 0-2 0,-1 1-3 15,8-1-3-15,-8-3-8 0,7 0-8 16,0-1-12-16,6-3-9 0,-5 0-7 16,5 0-25-16,-6-4-60 0,7 1-86 15,6-1-108-15,-8-3-164 0,2-1-93 16,0 0-28-16,6 6 30 0,-7-9 71 16</inkml:trace>
  <inkml:trace contextRef="#ctx0" brushRef="#br0" timeOffset="82017.8902">20564 7478 131 0,'0'-5'250'16,"7"5"15"-16,-7-3-27 0,6-1-62 16,-6-4-43-16,6 5-23 0,-6-5-8 15,0 5-3-15,7-5-4 0,-7 1-5 0,7 0-1 16,-7-4-2-16,6 0-2 0,1 0-5 15,-7 0-8-15,6-4-9 0,0-3-11 16,2 0-8-16,-2-1-5 0,0 1-5 16,-6-5-6-16,6 2-6 0,1-5-8 15,0 1-6-15,-1-1-6 0,1-3-3 16,-1-1-4-16,1-2-1 0,0-1-3 16,-1-1 1-16,0 2 1 0,0-1 5 15,2-4 9-15,-8 1 10 0,6-1 9 16,0 0 10-16,-6 0 7 0,7 4 8 0,-7-3-2 15,6-1-2-15,-6 5-1 0,0-2 5 16,0 2-3-16,0 2 0 0,-6 5-1 16,6 3-2-16,0 7-3 0,0 0-12 15,0 4-6-15,0 4-9 0,0-1-8 16,0 5-3-16,0-1-3 0,-7 4-3 16,7 4 1-16,0 2 0 0,-6 3-1 0,0 5-1 15,6 5 1-15,-8 2-2 0,2 5-1 16,0 3-1-16,6 4-2 0,-6 4-2 15,-1 7 1-15,7-4 5 0,-7 8 3 16,7-5 5-16,0 2 5 0,0-2 7 16,0-2 3-16,0-1-1 0,0 0 0 15,0-3 1-15,0 0-2 0,7-4-3 16,0 0 0-16,-1-4-2 0,6 1-1 16,-4-5 0-16,4 1-4 0,1-1 0 0,7-6-2 15,-8-2-3-15,8 3-2 0,0-2-2 16,-1-7-12-16,7 3-42 0,-6-6-62 15,7-1-72-15,-9 0-69 0,9-3-51 16,-7-1-33-16,-1 1-4 0,0-4-12 16,1-4 11-16,-7 1 35 0,0-4 33 15,0 0 35-15</inkml:trace>
  <inkml:trace contextRef="#ctx0" brushRef="#br0" timeOffset="82454.9215">21151 7199 40 0,'0'-22'200'0,"6"-3"23"16,-6 2-31-16,0 1-43 0,0 3-26 15,0 1 6-15,-6 4 0 0,6-2-4 16,0 7-8-16,0-3-15 0,0 4-15 16,0 5-20-16,0-1-15 0,0 4-10 15,0 4-3-15,0 3 2 0,0 3 5 0,0 5 5 16,0 1 4-16,6 2-5 0,-6 4-4 16,0-1-3-16,0 2-6 0,6 2-6 15,-6-2-7-15,7-5-5 0,-7 4-5 16,7-8-1-16,-7 5-4 0,0-8-1 15,6 3 0-15,-6-6 8 0,0 0 16 16,6-6 13-16,-6 2 11 0,7-4 8 0,-1 0 6 16,1-4-6-16,0-3-12 0,-1-4-13 15,0 0-10-15,8-3-7 0,-8-1-6 16,0-7-5-16,8 0-3 0,-1 1-5 16,-7-2-2-16,8 1-1 0,-2 1-2 15,-5-2 0-15,6 9-1 0,-7-2 0 16,1 6 1-16,-1 3 1 0,8-1 1 15,-8 4 0-15,0 4 1 0,8 4 2 16,-8 4 1-16,0-1 0 0,8 8 1 16,-8-1 2-16,1 1-1 0,5 4 1 0,-4 2-3 15,-2 1-2-15,0 1-12 0,7-2-31 16,-6 1-47-16,6 0-62 0,0-3-64 16,0 2-52-16,-1-5-41 0,8-3-50 15,-7-1-29-15,7-5 25 0,-7-1 41 16,6-1 41-16</inkml:trace>
  <inkml:trace contextRef="#ctx0" brushRef="#br0" timeOffset="82773.5493">21854 6597 40 0,'-6'-29'245'0,"0"4"29"0,-2 6 23 15,8 1-91-15,-6 3-55 0,0 5-28 16,-1-1-22-16,7 7-22 0,-7 4-15 16,1 0-9-16,0 8-6 0,-7 2 1 15,6 9-2-15,0 2-4 0,1 4-1 16,-8 9-6-16,8 10-1 0,0-1 6 16,-7 12 7-16,6 5 2 0,-6 1-2 0,7 5-2 15,-8 1-7-15,2 2-13 0,5-2-12 16,0-1-8-16,7-5-7 0,0-1-4 15,7-5-3-15,6-1-2 0,7-4-5 16,6-1-21-16,-1-6-38 0,15-2-54 0,-1 0-56 16,7-2-123-16,-1-5-64 0,8-5-11 15,-1 0 22-15,6-7 45 0</inkml:trace>
  <inkml:trace contextRef="#ctx0" brushRef="#br0" timeOffset="83342.6639">22813 6334 41 0,'0'0'211'0,"0"4"25"16,0 3-32-16,6 1-41 0,-6 2-24 0,0 5-7 15,0 3 0-15,0 4-12 0,0 0-10 16,6 4-4-16,-6-1-5 0,6 4-11 16,1-3-20-16,0 3-9 0,-1 0-9 15,1 1-11-15,-1-4-13 0,0-1-9 16,2 5-5-16,4-5-5 0,-6 1-3 16,2-4-1-16,-2 4-12 0,7-1-46 0,-7-3-62 15,1 4-81-15,0-4-109 0,-1 4-59 16,0-4-19-16,0 0 28 0,-6-1 56 15</inkml:trace>
  <inkml:trace contextRef="#ctx0" brushRef="#br0" timeOffset="83717.5017">22486 7202 319 0,'-19'-3'355'0,"-1"3"14"16,7-4 9-16,-7 4-177 15,14 0-93-15,-7-5-38 0,7 5-29 0,-1 0-13 16,0 0-6-16,1 0 2 0,0 5 4 16,6-5-5-16,0 4 11 0,0-1 7 15,6-3 12-15,0 4 12 0,14 0 12 16,6-1 12-16,7 1 4 0,12-4 2 0,7 0-5 15,7-4-6-15,6 4-6 0,0-3-8 16,8-1 2-16,-2 0 2 0,6 1 0 16,2 3-9-16,0-4-11 0,-8-1-11 15,0 5-14-15,-6-2-16 0,-6 2-12 16,-7 0-8-16,-5 0-19 0,-9 0-31 16,-5 2-51-16,-7-2-62 0,-7 0-68 15,-5 5-61-15,-2-5-59 0,-5 0-79 16,-7 4-10-16,0-4 34 0,-13 3 51 0,0-3 57 15</inkml:trace>
  <inkml:trace contextRef="#ctx0" brushRef="#br0" timeOffset="84070.7736">22701 7524 65 0,'-6'-3'262'0,"-1"-1"23"0,0 1 29 16,1-1-83-16,6 1-68 0,0 3-29 16,-6-4-19-16,6 4-18 0,0 0-25 15,0 0-17-15,0 4-8 0,-6-1-3 16,6 4 4-16,0 4 4 0,0 4 7 15,0 3 8-15,0 0 1 0,0 5 0 0,0-1-4 16,0 3-8-16,0 0-7 0,0 1-10 16,6-4-11-16,-6 5-7 0,0-2-7 15,0-4-6-15,0 5-18 0,6-8-41 16,-6 4-56-16,6-4-61 0,1 2-64 16,0-11-100-16,-1 7-63 0,7-9-4 15,-7 1 33-15,8-4 47 0</inkml:trace>
  <inkml:trace contextRef="#ctx0" brushRef="#br0" timeOffset="84322.0946">22981 7792 75 0,'0'-4'297'0,"0"1"21"0,-6-1 23 16,6 1-67-16,0 3-97 0,6-4-51 15,-6 4-17-15,0 0-1 0,0-4-3 16,7 4-1-16,-1 0-1 0,8 0-7 16,-2 0-12-16,8-4-16 0,0 4-25 15,12-3-14-15,1-2-21 0,-1-1-39 0,7 3-58 16,-6-6-61-16,7 6-51 16,-8-1-79-16,1 0-71 0,-7-3-32 0,-1 3 19 15,-5 1 41-15,0 3 46 0</inkml:trace>
  <inkml:trace contextRef="#ctx0" brushRef="#br0" timeOffset="84649.1158">23509 7642 105 0,'-7'-4'281'0,"7"-3"26"16,0 0 31-16,0 3-95 0,0 0-79 15,0 1-39-15,0-2-25 0,0 2-26 0,0 3-27 16,-6 3-14-16,6 2-4 0,-6 2 3 16,6 4 10-16,-6 0 10 0,6 4 13 15,0-1 11-15,-8 4 8 0,8 1 2 16,0 2-3-16,0 2-2 0,0-1-7 16,8 3-15-16,-8 0-13 0,6 1-9 15,-6 0-9-15,0 4-11 0,6-5-7 0,0 1-5 16,-6-1-6-16,7 1-9 0,0-1-27 15,-1-2-37-15,1-1-43 0,6 0-47 16,-6-4-44-16,5 0-34 0,-6-3-19 16,8-1-12-16,-8-6-34 0,1-2-4 15,-1 0 20-15,1-6 29 0</inkml:trace>
  <inkml:trace contextRef="#ctx0" brushRef="#br0" timeOffset="84890.9922">23529 7836 82 0,'0'-37'277'0,"0"4"17"0,6 0 11 16,1 0-94-16,6 0-86 0,-1 8-54 0,8-1-25 15,0 4-15-15,-1 4-7 0,7 3-5 16,1 4 4-16,-8 4 14 0,8 7 12 16,-2 0 14-16,-5 7 9 0,0 4 9 15,-8 4 5-15,-5 3-5 0,0 4-7 16,-7 0-9-16,0 7-10 0,-14-3-15 15,2 3-16-15,-2 1-13 0,-5-1-40 0,-7 0-67 16,0-3-72-16,6-4-113 16,-6-1-82-16,7-1-38 0,5-6 9 0,2-7 49 15</inkml:trace>
  <inkml:trace contextRef="#ctx0" brushRef="#br0" timeOffset="85242.1">23841 6675 32 0,'7'-15'264'0,"0"4"12"16,-1 0 14-16,0 7-69 0,8-3-91 15,-1 4-48-15,0 3-22 0,6 0-4 16,1 3-5-16,6 4-8 0,0 0 1 16,0 8-2-16,0 4 6 0,6 2 0 15,-6 8 8-15,1 8 10 0,-7 4 9 16,-2 2 8-16,-4 9-2 0,-1 3-3 16,-13 3-14-16,0 5-13 0,-7-1-20 15,1 1-12-15,-8-5-12 0,2-4-11 0,-2 2-25 16,2-5-40-16,5-8-60 0,7-1-74 15,-6-6-118-15,12-7-60 0,7-3-14 16,1-4 22-16,4-7 51 0</inkml:trace>
  <inkml:trace contextRef="#ctx0" brushRef="#br0" timeOffset="85505.4501">24884 7078 88 0,'0'-11'400'16,"0"3"33"-16,0 1 19 0,0 0 13 15,0 2-212-15,0-2-116 0,0 5-60 16,7 2-32-16,-1-6-19 0,0 4-12 16,14-2-4-16,-7 0-5 0,13-3-3 15,0 3-4-15,0 0-11 0,1 0-21 16,-1 2-29-16,-7-3-34 0,1 2-40 0,-1 3-45 15,-6 0-29-15,1 0-20 0,-8 3-36 16,-6-3-36-16,0 5 4 0,0 1 26 16,-6-2 31-16</inkml:trace>
  <inkml:trace contextRef="#ctx0" brushRef="#br0" timeOffset="85638.2413">24936 7199 192 0,'-13'21'276'0,"-7"-5"21"0,14 1-24 16,0-5-80-16,-1 2-46 0,7-3-37 15,7-4-23-15,5 0-30 0,8-3-54 16,0-1-79-16,6-3-138 0,7 0-67 16,-1-3-43-16,1-1-10 0,-1-3 20 15</inkml:trace>
  <inkml:trace contextRef="#ctx0" brushRef="#br0" timeOffset="86576.1142">26135 6539 1 0,'-6'-15'233'0,"0"1"21"15,-2-1 23-15,2 1-74 0,0-1-49 16,6 3-20-16,-7 3-8 0,0 1-5 16,1-1-12-16,6 3-17 0,-7 2-19 0,7 4-16 15,0 0-10-15,0 4-5 0,-6 7 4 16,6 3 10-16,0 9 13 0,0 2 11 15,0 4 0-15,0 5-6 0,6-2-11 16,-6 9-13-16,7-2-17 0,-7-1-9 16,0 2-6-16,6 0-3 0,-6-3-1 15,0-4 1-15,7 4-1 0,-7-8-17 16,0-4-29-16,7 1-38 0,-7-7-40 16,6-2-30-16,-6-3-25 0,0-2-12 0,6-4 10 15,-6-5 21-15,0-3 29 0,0 0 20 16,0-3 18-16,0-5 16 0,0 2 18 15,0-10 7-15,0 5 6 0,-6-7 3 16,6-1 5-16,-6-6 10 0,6-1 3 16,0-7 11-16,-7 0 5 0,7-3 9 15,0-4 3-15,0-1 1 0,7-3-1 16,-1 4-3-16,0-7-1 0,2 3 1 0,-2 3 4 16,7-2 5-16,0 6 7 0,6 3 11 15,-5 1 9-15,5 8 4 0,-6 6-2 16,0 0-5-16,0 5-7 0,0 8-12 15,-7 1-9-15,1 1-5 0,0 4-1 0,-1 4 1 16,-6 4 2-16,0 3 1 16,-6 0 0-16,-1 3 1 0,7 5-2 15,-7-1-2-15,7 1-1 0,7 2-1 16,-7 4 0-16,13-2 0 0,0 0 1 0,0 2 1 16,6-4-2-16,1 2 0 0,0-1-5 15,-7 3 0-15,7-6-4 0,-8 3 1 16,-6-4 3-16,2 0 6 0,-2 0 7 15,-6 1 7-15,-14-1 5 0,8-3 1 0,-13 0-2 16,-1-1-5-16,-6 1-5 0,0-1-6 16,0-3-2-16,-7 0 0 0,7-7-2 15,7 3 0-15,-1-3-3 0,0 0-1 0,8-4-16 16,-1-4-34-16,6 4-34 0,1-7-50 16,6-1-57-16,0 1-103 0,6-4-51 15,7 0-5-15,0 0 19 0,7 0 36 16</inkml:trace>
  <inkml:trace contextRef="#ctx0" brushRef="#br0" timeOffset="86915.9391">26604 6627 135 0,'13'0'291'16,"-6"-3"16"-16,-1 3 8 0,-6 0-115 15,0 0-75-15,0 7-34 0,-6 0-10 16,-7 0-5-16,6 4-1 0,1 3 2 0,-1 1-12 15,1 0-9-15,6 3-8 0,0-3-2 16,0 4 0-16,6-5-3 0,1 1 3 16,-1-5 3-16,7 2-4 0,0-5 8 15,1 0 9-15,-2-3 10 0,2-4 23 16,5 0 23-16,-6 0 33 0,0-4 18 16,1-3 9-16,-2 3 2 0,-5-3-18 15,-1-4-27-15,-6 4-33 0,7-4-31 0,-14-5-29 16,7 7-39-16,-6-7-63 15,-7 2-73-15,-1-1-64 0,8 0-64 0,0 5-56 16,-1-5-32-16,0 4-1 0,7 3 27 16,7 1 37-16,0 0 34 0,5 0 30 15,8 3 11-15,-7 0 11 0,7 1 1 16,0 3-4-16,-1 0 12 0</inkml:trace>
  <inkml:trace contextRef="#ctx0" brushRef="#br0" timeOffset="87078.6058">26904 6612 43 0,'20'4'183'0,"-8"-4"21"0,2 4-12 16,-8 0-30-16,7-4-14 0,0 3 1 15,0 1 9-15,1-1 7 0,-2 1 23 16,2-4 20-16,11 3 13 0,-5-3 4 16,6 0-14-16,7 0-18 0,-7-3-37 15,6 3-38-15,-5-4-48 0,5 1-70 16,-6-1-69-16,-7 1-66 0,1-1-60 16,-7-4-63-16,0 5-56 0,0-2-45 0,-6 3-39 15,-1-5 7-15,-6-1 28 0,0 0 46 16</inkml:trace>
  <inkml:trace contextRef="#ctx0" brushRef="#br0" timeOffset="87306.2959">27295 6470 1 0,'-6'-4'239'0,"-1"4"21"0,1-4 21 16,-1 8-76-16,0-4-55 0,1 8-27 0,0-1-9 15,-2 3-2-15,8 2 4 0,-6 2 5 16,6 4-1-16,0 1-5 0,0 2-8 15,0 1-15-15,0 1-20 0,6 2-16 16,-6 0-17-16,8 5-15 0,-8-5-10 0,6 2-5 16,-6-2-3-16,6 1-20 0,1-1-29 15,0-7-44-15,-1 5-49 0,1-5-63 16,-1 1-104-16,7-5-67 0,-6-3-14 16,5 0 24-16,2-4 37 0</inkml:trace>
  <inkml:trace contextRef="#ctx0" brushRef="#br0" timeOffset="87621.587">27647 6396 9 0,'0'-18'341'15,"0"0"32"-15,0 7 25 0,0 0 11 16,0 3-175-16,0 2-98 0,0 1-51 0,6 2-26 15,-6 6-18-15,0 2-11 0,0 5 1 16,7 9 5-16,-1-2 5 0,-6 5 6 16,7 8 8-16,0-1 5 0,-1 4 1 15,-6 0-1-15,6-1-4 0,1 6-9 16,0-5-15-16,-7 3-11 0,6 1-8 0,-6-5-3 16,6 2-4-16,-6-2 0 0,7-2 0 15,-7 3-9-15,0-8-30 0,7 5-39 16,-7-8-48-16,0 4-52 0,6-4-54 15,-6-5-53-15,7-2-87 0,-7-1-21 16,0-2 13-16,6-4 33 0,-6-5 46 16</inkml:trace>
  <inkml:trace contextRef="#ctx0" brushRef="#br0" timeOffset="88064.6017">27582 6470 289 0,'-7'-33'342'0,"7"7"13"16,0-3 4-16,7 2-169 0,6 6-96 0,7-1-49 15,-1 3-26-15,7 4-14 0,0 1-5 16,6 7-4-16,1-1-3 0,-7 5 1 16,0 3 3-16,-6 3 3 0,-1 5 0 15,1-1 2-15,-14 4 6 0,7 1 4 16,-13 2 3-16,0 1 4 0,-6-1 2 0,-7 1 5 15,7 3 0-15,-8-3-2 0,2-4-2 16,-2 3-2-16,8-3-1 0,-7 0-1 16,13 1 0-16,0-4 2 0,0 1 3 15,6 3 1-15,7-2-4 0,1 2-1 16,-2-1-5-16,8-4-6 0,-1 7-4 16,1-2-5-16,-7-1-2 0,6 4 1 0,-5-5-1 15,-1 1 2-15,-1 5 6 16,-5-7 8-16,-7 3 7 0,0-1 8 0,-7 0 6 15,1 0 3-15,-7 0-3 0,-7-1-4 16,1-1-5-16,0 1-7 0,-8-3-4 16,1 1-5-16,0-1-3 0,7 0-14 15,-7-3-25-15,6-1-33 0,1 1-44 16,5-4-39-16,2 0-50 0,-2-4-44 16,8 1-66-16,6-1-24 0,0-3 10 15,6 0 24-15</inkml:trace>
  <inkml:trace contextRef="#ctx0" brushRef="#br0" timeOffset="88300.5134">28038 6575 197 0,'6'-3'294'16,"7"-1"15"-16,-7 4-10 0,2 0-112 0,-2 0-66 15,0 4-29-15,1-1-13 0,0 5-5 16,-7 4-2-16,6-5-1 0,1 7-6 15,-7 1-9-15,6-1-11 0,0 1-9 16,-6 4-8-16,7-2-12 0,-7 2-8 0,7-1-4 16,-7 1-5-16,6-1-10 15,0 0-33-15,-6 0-49 0,8-3-60 0,-2 0-108 16,0-1-72-16,1-3-32 0,6 1 12 16,-7-2 39-16</inkml:trace>
  <inkml:trace contextRef="#ctx0" brushRef="#br0" timeOffset="88874.1286">28513 6520 245 0,'0'-3'303'16,"7"-1"11"-16,6 1-13 0,-7 6-146 15,1 1-77-15,6 3-34 0,-6 1-15 16,-1 6-9-16,0 1-2 0,-6-1 2 16,0 8 1-16,0-3 6 0,0 6 4 15,-6 1 2-15,0-4 6 0,-7 4 2 16,6-1 3-16,-6-3 1 0,0 1 4 16,6-5 1-16,1 0 4 0,0-3 0 0,-1-5-3 15,0-2 11-15,7-1 14 0,0 1 15 16,0-4 9-16,0-4-1 0,0 0 2 15,7 0-17-15,0-4-24 0,-1-4-23 16,7 1-14-16,-6-4-9 0,5 0-4 16,2-4-3-16,-1-3 0 0,-1 0-1 15,2-1-2-15,-2-3-1 0,2 0-3 0,-1 0 3 16,0 1-3-16,0-5 0 16,-1 4-1-16,-4-1 0 0,4 2 1 0,-5 6-1 15,0 1 0-15,-1 3 1 0,1 3-1 16,-7 1 0-16,6 3 0 0,0 4 0 15,-6 0 0-15,0 4 0 0,7 7 1 16,-7-4 0-16,0 8 1 0,0-1 2 0,0 6 6 16,0-3 5-16,0 5 10 15,7-3 12-15,-7 3 12 0,0-1 8 0,6 1 1 16,0 0 0-16,1-3-4 0,0-1-9 16,-1 0-8-16,7 1-8 0,-6-5-5 15,6 1-3-15,-1 0-9 0,2 0-5 0,5-5-32 16,-6 2-59-16,0-1-70 0,7-1-77 15,-7-2-77-15,0-1-110 0,0-3-75 16,0 3 1-16,-6-3 41 0,-1-1 58 16</inkml:trace>
  <inkml:trace contextRef="#ctx0" brushRef="#br0" timeOffset="91693.358">24454 15936 195 0,'0'0'271'0,"0"-4"13"0,0 4-37 16,0-4-82-16,0-4-49 0,0 6-28 15,7-5-9-15,-7 2 0 0,0-6-1 0,0 4-5 16,0 0-5-16,6-4-4 0,-6-4-7 16,0 5-7-16,0-9-11 0,6 1-7 15,-6 0-11-15,7-9-9 0,-7 2-5 16,7-1-7-16,-7-3-7 0,6 0-4 15,-6-8-2-15,0 4-1 0,0 0 6 16,0-3 4-16,0 3 16 0,0-1-3 0,-6 5 4 16,6 0 0-16,-7 2-3 15,0 2-1-15,1 3-10 0,0 4 4 0,-8-1 2 16,8 5 8-16,0-1 4 0,-1 5 8 16,1-1 1-16,-1 3 1 0,7 5-2 15,-7-2-7-15,7 5-6 0,0 5-10 16,0 2-4-16,0 8-4 0,0 7-2 0,0 3 3 15,0 8 5-15,0 4 5 0,7 0 4 16,-7 3 4-16,7 1 5 0,-1-1-2 16,7-4-5-16,0 4-3 0,0-6-4 15,0 2-4-15,7-7-1 0,-1 1-6 16,-6-5-25-16,7 0-46 0,-7-5-70 16,6 1-134-16,1-6-82 0,-7-4-36 15,7 0 0-15,-1-8 35 0</inkml:trace>
  <inkml:trace contextRef="#ctx0" brushRef="#br0" timeOffset="92126.3808">24878 15515 54 0,'0'-4'251'16,"0"4"24"-16,0 4 24 0,0 2-81 15,6 2-53-15,-6 7-23 0,7-1-8 16,-7 8-8-16,6 1-17 0,0-1-21 16,-6 3-18-16,8 1-17 0,-2-1-14 15,-6 1-12-15,6-4-8 0,0-1-6 16,-6 2-6-16,7-8 0 0,0-1-3 16,-7-3 3-16,0 1 15 0,6-9 9 15,-6 0 8-15,7 1 1 0,-7-8 2 0,6-2-2 16,1-2-16-16,6-7-12 0,-7 1-5 15,8-4-4-15,-2-5-3 0,-5 1 0 16,6 1-2-16,-6-2-1 0,5 1-1 16,-5 8-1-16,0-4 1 0,-1 7-3 0,7 0 3 15,-6 3 1-15,-1 2-1 16,1 6 4-16,5 0 1 0,-5 6 5 0,6 2 4 16,1 3 4-16,-2 3 3 0,1 1 0 15,-6 3-1-15,6 4-3 0,-1 0-6 16,2 4-7-16,-8-1-17 0,8 1-46 15,-1 0-71-15,-1 3-124 0,-5-7-105 16,6 3-53-16,0-6-15 0,0-1 27 16,7-4 63-16</inkml:trace>
  <inkml:trace contextRef="#ctx0" brushRef="#br0" timeOffset="92451.5352">25633 15334 203 0,'0'-14'331'0,"0"-4"35"16,0 7 35-16,0-1-115 0,0 2-81 15,0 3-46-15,0 3-29 0,-6 0-32 0,6 4-29 16,-7 0-23-16,1 8-15 0,0 3 1 15,-2 7 13-15,8 4 21 0,-6 3 23 16,6 6 24-16,0 0 15 0,0 10 3 16,6 0-5-16,-6 3-17 0,8-1-21 15,4 5-22-15,-5-4-18 0,13-4-15 16,-8 0-17-16,14-3-39 0,1 0-75 16,-1-7-92-16,6-5-140 0,1-4-152 15,-1 2-75-15,14-9-12 0,-7 1 48 0,6-1 76 16</inkml:trace>
  <inkml:trace contextRef="#ctx0" brushRef="#br0" timeOffset="92984.2799">26207 15537 108 0,'-13'0'282'0,"-7"3"16"0,7 1 19 0,7 3-95 16,-7 4-68-16,6 4-35 0,1 3-7 16,6 4 8-16,0 3-11 0,0 5-12 15,13-1-10-15,-7 4-12 0,7-4-14 16,0-2-21-16,7-2-7 0,0-3-6 0,-1-8-4 15,1 1 2-15,6-4 0 16,-7-7 2-16,7-4 1 0,0-4-1 0,-6-7 4 16,6 0 12-16,-7-7 19 0,-5 0 24 15,-2-4 20-15,-5 0 15 0,-1-4 2 16,-6 4-12-16,0 0-21 0,-13 0-29 16,7 0-27-16,-14 1-20 0,1 1-35 15,-1 5-43-15,-6 1-57 0,0 0-67 16,7 3-67-16,-1 0-81 0,0 4-87 15,8 3-47-15,5 0 11 0,7 1 44 0,0 3 56 16</inkml:trace>
  <inkml:trace contextRef="#ctx0" brushRef="#br0" timeOffset="93503.405">26820 15475 142 0,'-7'-5'287'0,"0"5"19"0,-13 5 19 15,1 2-116-15,0 1-75 0,-8 6-38 16,1 1-21-16,1 6-17 0,5-3-15 16,6 4-15-16,2 1-6 0,5 2-7 0,7 1-5 15,7-1-3-15,5 1-7 0,2-4-2 16,6 0-4-16,-1-8-1 0,1 1 1 15,0-3-1-15,5-5 2 0,-5-4 1 16,0-3 1-16,-1-3-1 0,0-4 1 16,1-5 0-16,-1-3 0 0,-5 1-1 0,5-5 1 15,-6 1 1-15,0-4 2 16,-7-3 3-16,8 0-1 0,-8-4-2 0,-6-2-4 16,6-1 1-16,-6-5 0 0,0 1-1 15,0-5 6-15,0 5 7 0,0-5 13 16,0 4 10-16,-6 1 11 0,6 2 13 15,-6 9 11-15,6 0 11 0,-6 2 8 16,-2 4-3-16,2 9-9 0,0-1-8 16,6 7-1-16,-7 4-1 0,1 4 7 0,-1 7 11 15,7 4 15-15,-7 3 12 16,1 5 7-16,6 6-6 0,-6 0-6 0,6 4-12 16,0 4-14-16,6 0-16 0,-6-1-15 15,6 0-12-15,1 5-12 0,0-4-25 16,-1 2-40-16,7-6-50 0,-7 4-65 15,8-4-66-15,-2 0-64 0,8-7-51 0,-7-1-62 16,7-3-51-16,-8-3 8 0,15-5 36 16,-7 1 52-16</inkml:trace>
  <inkml:trace contextRef="#ctx0" brushRef="#br0" timeOffset="94006.1163">27400 15611 107 0,'0'-27'283'0,"0"1"26"0,-8 5 27 0,2 3-90 16,0-1-68-16,-7 3-31 0,-7 7-12 16,7 1-10-16,-6 0-11 0,-1 8-12 15,1 4-6-15,-1 3-11 0,0 7-14 16,1 6-12-16,6 2-14 0,-6 3-12 16,5 4-15-16,8 2-4 0,0-2-6 15,-2 0-5-15,8 0-10 0,8-3-5 0,-8-5-3 16,6-3-5-16,0 1-1 0,8-4-1 15,-8-4 5-15,7-4 1 0,0-3-1 16,0-4-4-16,-1-4-7 0,2-3-9 16,6-1-5-16,-1-6-3 0,-6-2 0 0,6-1 6 15,-5-6 8-15,5 2 10 0,-6-5 6 16,0-3 2-16,-7 0 3 0,2-1 0 16,-2-3-1-16,-6 0 7 0,6-4 5 15,-6 0 7-15,-6 1 6 0,6 0 7 16,-6-1 6-16,-2 0 2 0,2 4 6 15,-7 5 7-15,7-2 10 0,-1 4 16 16,1 4 10-16,-1 7 8 0,1 1-3 16,-1 2-8-16,0 5-11 0,1 0-18 15,0 7-17-15,6 4-3 0,-7-1-5 16,7 8 3-16,0 4 9 0,0 3 9 16,0 8 5-16,0 0-5 0,0 4-1 0,7 1-3 15,-1 6-4-15,0 1-6 0,1 2-5 16,0-4-10-16,6 4-39 0,-7-6-64 15,7-1-79-15,0-1-84 0,7-6-96 16,-7-1-117-16,0-3-29 0,6-3 23 0,1-1 56 16,-7-3 70-16</inkml:trace>
  <inkml:trace contextRef="#ctx0" brushRef="#br0" timeOffset="94359.0702">27790 15383 206 0,'-13'-12'301'0,"7"2"16"16,-8-1 2-16,2 3-128 0,-1 4-73 16,-1 0-39-16,2 4-18 0,-2 0-16 15,8 4-14-15,0 0-14 0,-1 0-7 16,0 7-1-16,1 1 1 0,6-2 5 0,0 5 4 15,6-1 6-15,1 1 2 0,0 3-2 16,5-4-1-16,2 6-3 0,-2-5-4 16,2-1-3-16,5 1-2 0,-5-5-2 15,-2 5-2-15,1-4-3 0,0 0 0 16,-6 0 0-16,-1 0-1 0,1 0 1 16,-7 1 0-16,7-3-1 0,-7 3 0 15,-7-2-4-15,7 5-14 0,-7-3-28 0,-6-2-40 16,7 1-52-16,-8 0-92 0,8 0-82 15,-6-3-32-15,-2-1 2 0,8-4 28 16</inkml:trace>
  <inkml:trace contextRef="#ctx0" brushRef="#br0" timeOffset="95955.9971">27895 14962 173 0,'0'-4'233'15,"0"0"11"-15,0 4-69 0,0 0-64 16,6-4-31-16,-6 4-16 0,6-3-3 16,8 3 2-16,-8 0 1 0,14 0 3 15,-7 3 7-15,6 1 8 0,0 0 13 16,1 3 9-16,6 7 8 0,-7-2 4 16,8 5 0-16,-7 2-5 0,-1 8-6 0,8-6-7 15,-8 4-10-15,0 4-7 0,-6 5-7 16,7-5-9-16,0 8-8 0,-8-1-7 15,1 1 0-15,1-1-3 0,-8 1-3 16,0 0 0-16,1-1 0 0,-7 0-2 16,0 1-2-16,-7 0-5 0,1 0-3 0,0 0-7 15,-8-4-7-15,8 0-7 16,-7-1-5-16,0-1-8 0,0-2-35 0,-1 0-65 16,2-3-90-16,-1-5-112 0,-7-3-145 15,14 1-72-15,-8-2-7 0,8-5 42 16,-7-8 78-16</inkml:trace>
  <inkml:trace contextRef="#ctx0" brushRef="#br0" timeOffset="96360.3939">28852 15459 90 0,'0'0'272'0,"0"-4"20"0,-6 2 23 16,6 2-91-16,0-5-68 0,0 5-34 16,0-3-9-16,6 3-3 0,1 0-3 15,-1-4 4-15,7 4 10 0,7-4 15 0,0 1 11 16,-1 3 1-16,7-4-7 0,6-3-17 16,-5 3-25-16,-1 1-27 0,0-1-31 15,0 4-43-15,-7-4-64 0,1 4-70 16,-7 0-77-16,0 0-82 0,-6 0-127 15,-1 4-46-15,-6 0 13 0,0-1 42 16,0 4 62-16</inkml:trace>
  <inkml:trace contextRef="#ctx0" brushRef="#br0" timeOffset="96547.5376">28937 15669 285 0,'0'7'368'0,"0"0"26"16,0-3 24-16,0-1-144 0,0 1-94 16,6 0-59-16,1-1-34 0,12-3-45 15,-5-3-88-15,12-1-124 0,-1-3-133 16,15-1-72-16,-1-2-41 0,0 2 2 16,7-3 53-16</inkml:trace>
  <inkml:trace contextRef="#ctx0" brushRef="#br0" timeOffset="97044.8677">29713 14947 15 0,'-7'-11'276'16,"0"3"28"-16,1-2 24 0,6 2-54 15,-7 5-87-15,7-2-41 0,0 2-22 16,-6 6-6-16,6 5-3 0,0 0 1 16,0 7 9-16,0 6 5 0,6 1 6 15,-6 7 3-15,7 4 0 0,-7 0-1 16,6 8-11-16,1-1-16 0,0 3-17 15,-7 5-17-15,6-4-16 0,-6 3-16 0,0-2-10 16,6-5-8-16,-6 4-10 0,0-3-31 16,7-8-57-16,-7-1-77 0,0 2-85 15,0-9-89-15,7-3-127 0,-7 0-68 16,6-7 2-16,0-4 46 0,1 0 71 16</inkml:trace>
  <inkml:trace contextRef="#ctx0" brushRef="#br0" timeOffset="97443.9974">29745 15309 76 0,'0'-30'253'0,"-6"-1"23"16,-1 1 9-16,7 0-114 0,7 5-66 0,-1-1-35 15,7 1-18-15,0 3-18 0,6 3-1 16,1 2 3-16,0-3 2 0,-1 6 3 15,7 2 2-15,-12 6-1 0,5-2-2 16,-6 5-2-16,0 6-1 0,-7 1 5 0,1 3 3 16,-7 4 1-16,0 0 0 15,0 0-2-15,0 5-4 0,0 1-12 0,-7-2-7 16,7 3 0-16,0 0-7 0,7 1-4 16,-7-2-2-16,13 2 2 0,0 4-2 15,0-2-7-15,0-2-1 0,7-1 0 16,-8 0-2-16,2-3-1 0,-1-1 1 15,0 1 3-15,-6-3 6 0,-1-2 8 0,0 2 7 16,-6-3 4-16,-6 3 2 0,0-4-2 16,-14 3-6-16,7 0-6 0,-13 0-5 15,6-4-7-15,-6 4-13 0,0-8-20 16,7 5-35-16,-1-5-47 0,1-3-58 16,5-3-92-16,2-1-75 0,5-7-26 15,14 0 9-15,-7 0 32 0</inkml:trace>
  <inkml:trace contextRef="#ctx0" brushRef="#br0" timeOffset="97766.8636">30279 15155 197 0,'7'-7'295'0,"-7"3"22"15,6 4-14-15,-6 0-95 0,0 8-61 16,-6-2-32-16,6 6-18 0,-7-1-17 15,7 8-12-15,7-6-15 0,-1 7-11 16,1-5-10-16,-1 2-5 0,8-3-3 16,-2 2-2-16,8-6 2 0,-7 1 1 15,7-2-1-15,-8-7 0 0,8 5-2 16,-7-7 3-16,7 0 5 0,-8-2 10 16,2-3 14-16,-2 3 15 0,-4-3 11 15,-2-2 4-15,-6-1-1 0,0 1-5 0,0-4-12 16,-6 3-14-16,-8-2-12 0,2-1-14 15,-2 1-33-15,-5-2-57 0,-1 1-72 16,0-1-65-16,1-1-83 0,-1 1-129 16,14-1-48-16,0 1 15 0,6 1 47 15,6 0 50-15</inkml:trace>
  <inkml:trace contextRef="#ctx0" brushRef="#br0" timeOffset="97977.1786">30722 15207 21 0,'14'0'317'15,"-8"0"39"-15,7 0 33 0,0 0-17 16,0-3-119-16,7 3-70 0,-1 0-46 0,1-4-35 16,0 4-31-16,5 0-28 0,1-5-33 15,0 5-37-15,0-3-50 0,7 3-52 16,-7-4-59-16,-6 4-85 0,-1-4-73 0,1 1-22 15,-7 3 18-15,0 0 37 0</inkml:trace>
  <inkml:trace contextRef="#ctx0" brushRef="#br0" timeOffset="98231.5367">30892 15057 209 0,'-7'-3'315'0,"7"-5"16"0,-6 8 14 16,-1 0-134-16,7 8-72 0,0-2-33 15,7 5-14-15,-7 4-4 0,6-1-9 16,-6 8-14-16,7-3-11 0,-7 6-18 16,6-3-11-16,-6 3-12 0,0 5-6 0,7-4-3 15,-7 0-5-15,6-1-2 0,1-3-19 16,-7-1-37-16,7 2-62 0,-1-4-122 0,-6-5-88 15,6 1-45-15,8-1-6 0,-8-7 26 16</inkml:trace>
  <inkml:trace contextRef="#ctx0" brushRef="#br0" timeOffset="98550.1134">31387 14954 151 0,'0'-18'293'0,"-6"3"18"15,6 1 14-15,0 3-121 0,0 2-91 16,0 3-41-16,0 2-10 0,0 4-3 16,6 4 8-16,0 2 12 0,-6 6 15 0,7-1 14 15,6 7 6-15,-6 1 4 0,-1 3-2 16,0 3-7-16,1 1-9 0,0 0-15 15,-1 3-13-15,0-4-20 0,2 4-16 0,-2 0-14 16,0 1-9-16,-6 0-7 0,7-5-8 16,-7 1-21-16,0 0-34 0,6-1-48 15,-6-3-54-15,0-3-58 0,0-5-63 0,0 5-100 16,0-8-33-16,0 0 14 0,0-1 35 16,0-2 50-16</inkml:trace>
  <inkml:trace contextRef="#ctx0" brushRef="#br0" timeOffset="99055.3679">31420 14947 105 0,'6'-8'267'0,"0"-3"19"16,8 4 19-16,-2-1-108 0,2-3-60 15,-1 5-27-15,7-3-13 0,-2-1-8 0,2 6-10 16,0-3-13-16,-1 3-11 0,1 0-11 16,-7 4-9-16,0 0-7 0,0 4-7 15,0 4 1-15,-6-1 0 0,-7 3-2 0,0 5 0 16,-7 1-4-16,1-1-4 0,-7 2-5 15,0-2-6-15,-1 3-2 0,8-3-1 16,-7-1 0-16,6 1 1 0,7 0 0 16,-6-3 1-16,12-3 1 0,-6 3 2 15,7-1-1-15,6 0 1 0,-7-4 2 0,14 1 0 16,-7 2 0-16,0-3 1 0,0 1 1 16,1 3 2-16,-2-4-3 0,1 4-2 15,0-2-1-15,-6 0-1 0,6-1-1 0,-13 4-8 16,7-5 13-16,-1 0 6 0,-6 0 8 15,-6 1 6-15,6-1 7 0,-7 1 15 16,-6-6-4-16,0 6 0 0,0-1-3 0,-6-3-7 16,-1 0-8-16,7-1-11 0,-13 5-12 15,6-5-22-15,0 1-41 0,1-4-52 16,-1 4-68-16,8-4-99 0,-2 0-91 16,2 0-36-16,5-4 11 0,0 4 36 0</inkml:trace>
  <inkml:trace contextRef="#ctx0" brushRef="#br0" timeOffset="99322.4399">32026 15108 146 0,'6'-4'331'16,"0"0"20"-16,2 4 15 0,-8 0-90 0,0 0-102 15,6 4-62-15,-6 0-30 0,0 0-13 16,6 3-8-16,-6 3-5 0,6 2-7 16,-6-1-3-16,0 3-6 0,0 1-4 0,0-1-4 15,0 2-9-15,0-2-8 0,0 4-4 16,0 1-7-16,0-5-30 0,0 5-43 16,0-5-67-16,0 2-103 0,0-3-103 15,0 3-52-15,0-7-6 0,0 7 27 0</inkml:trace>
  <inkml:trace contextRef="#ctx0" brushRef="#br0" timeOffset="100100.0906">32521 15112 10 0,'-13'-4'267'0,"7"0"15"15,-8 0 10-15,8 1-60 0,-7-1-106 0,6 1-58 16,1 3-26-16,6-4-17 0,-7 4-9 16,7-3-6-16,0 3 2 0,7 0 9 15,-1 3 13-15,1 1 13 0,6-1 15 0,-7 4 15 16,8 1 9-16,-2 3 2 0,-5 3-2 15,6 1-4-15,-7 0-10 0,1 3-2 0,-7 1-5 16,0-1-6-16,0 4-6 0,0-4-3 16,-7 0 1-16,1 4-9 0,0-7-8 15,-8 4-5-15,8-5-8 0,0-3-5 16,6 1-5-16,-8-2-3 0,8-3-3 0,0-3 1 16,0 0-2-16,0 0 0 0,8-4-1 15,-2-4 3-15,0 0 0 0,8-3 1 0,-2-1 1 16,1-4-1-16,1 3 1 0,-2-7-2 15,2 3-1-15,-2-3-3 0,-5-2-1 16,6-4-2-16,-6 3-3 0,5-2 0 16,-4-1 0-16,-2-1 1 0,6 2 0 15,-5-1 1-15,0 0 1 0,-7 0 1 0,6 0 0 16,1 4 1-16,-1-1-1 0,-6 4 2 16,7 4 1-16,-7 1-1 0,0 2 0 15,7 1-2-15,-7 3 0 0,0 4-2 0,0 4 2 16,6 0 2-16,-6 3 11 0,6 3 16 15,0 5 17-15,2 0 21 0,-8 1 19 16,6 1 17-16,0 2 7 0,1 3-3 0,-1-5-9 16,-6 6-13-16,7 0-21 0,0-3-20 15,-1 3-14-15,7-5-12 0,-6 4-7 16,-1-4-6-16,7 1-2 0,0-5-7 16,0 4-3-16,0-3-20 0,6-3-46 0,-5-3-65 15,5-1-85-15,1 0-85 0,-8-4-103 16,8-1-97-16,0 1-16 0,-1-4 33 15,-5 0 67-15,6 0 79 0</inkml:trace>
  <inkml:trace contextRef="#ctx0" brushRef="#br0" timeOffset="107481.7497">25633 17302 78 0,'7'-7'253'0,"-7"-1"20"16,-7 1 7-16,7 0-95 0,0 4-55 16,0-6-30-16,0 3-12 0,0 2-11 0,0-3-6 15,0-1-1-15,-6 4-1 0,6-4 3 16,0 2 9-16,0 3 11 0,-7-5-1 15,1 8-3-15,0-4-11 0,-2 8-15 16,-4 0-19-16,-2 3-14 0,-5 4-13 0,-1 4-7 16,2 2-3-16,4 6 1 0,-6 2 1 15,7 9-1-15,7-5 1 0,-7 4-2 16,13-1 2-16,0-3-1 0,7 5 1 0,-1-8-1 16,7-1 2-16,7 1 3 0,0-4 0 15,-2-4-1-15,2-6 1 0,7-2 1 16,-1-2 2-16,-1-5-2 0,1-3 1 0,0-3-1 15,1-5-3-15,-7-2-2 0,-2-2-1 16,2-3 6-16,-7 0 15 0,1-2 22 16,-8 3 28-16,0-5 27 0,-6 4 24 15,0-4 11-15,0 5-6 0,-6-4-14 16,-7-1-23-16,0 2-26 0,0-2-24 0,-7 4-19 16,0-4-19-16,-5 5-33 0,5-1-59 15,-6 1-71-15,0 3-73 0,7-1-64 16,-1 5-52-16,0 0-34 0,14 4-74 0,-1 3 1 15,7 0 36-15,7 3 44 0,-1 1 50 16</inkml:trace>
  <inkml:trace contextRef="#ctx0" brushRef="#br0" timeOffset="108014.3482">26103 17241 257 0,'0'-9'339'0,"0"1"21"0,0 6 14 16,-7-2-150-16,0 4-90 0,-6 4-50 0,-6 3-25 15,6 0-20-15,-7 12-13 0,7-4-7 16,-6 6-5-16,6 2-3 0,7 2-1 16,6 1 0-16,0-4-2 0,6 3 1 15,7 0-2-15,0-2-3 0,6-2-1 0,-5 1-4 16,5-3-3-16,-6-4-2 0,6-1-1 15,-5-7 2-15,6 1 1 0,-8-4 1 0,8-4 2 16,-7 0 1-16,7-4 0 0,-8-4-1 16,2-2 0-16,-2-1 0 0,8-4 1 15,-13 1 3-15,5-5 8 0,-5 1 12 16,6-4 10-16,-13 0 10 0,6-4 1 0,-6 1 0 16,-6-6-4-16,0 2-10 0,-1 0-8 15,0 0-10-15,-5-5-3 0,-2 5-5 16,1-3-6-16,-6-1-1 0,6 4-3 0,-1 0 0 15,8-1 5-15,-7 8 10 0,7 1 15 16,-1-2 14-16,1 8 21 0,-1 1 19 16,1 3 15-16,6 4 8 0,0-5 3 15,-6 10-1-15,6-2-11 0,0-4-18 16,0 8-18-16,-8 0-19 0,8 0-12 0,0 8-16 16,0 2-3-16,0 5 0 0,8 3 1 15,-8 4 1-15,6 7 1 0,0 4 4 0,1 3-2 16,6 1 0-16,-7 8-1 0,1-2-4 15,5 2-27-15,-4-5-54 0,4 0-71 16,2 1-85-16,-2-5-97 0,8-7-135 0,-7 1-47 16,7-1 12-16,-1-6 48 0,7-6 73 15</inkml:trace>
  <inkml:trace contextRef="#ctx0" brushRef="#br0" timeOffset="108565.9019">26741 17261 204 0,'-12'-17'307'0,"-8"2"14"16,0 1 14-16,1 10-139 0,-7 0-81 0,6 8-38 16,-6 3-18-16,7 7-10 0,-1 1-12 15,6 8-11-15,2-2-7 0,5 4-5 16,1 2-5-16,6-2-2 0,6 5-6 0,1-8-8 15,-1 3-15-15,7-6-16 0,-6-2-20 16,5 2-16-16,2-7-8 0,-8-2-1 16,7-6 12-16,0-1 11 0,-6-3 18 15,5 0 16-15,2-3 13 0,-1-4 10 0,-6-4 6 16,6 0 5-16,-1 0 8 0,-5-4 4 16,6-4 11-16,-7 2 8 0,2-6 8 15,-2-2-2-15,0-5 0 0,-6 1-2 0,0-4-10 16,0-1-12-16,-6-3-10 0,6 1-4 15,-6 0-11-15,-2-5 1 0,2 2 1 16,0-2 4-16,-8 4 8 0,8 4 11 16,0 1 18-16,-1 2 12 0,7 5 13 0,-6 3 13 15,-1 7 4-15,0 1-3 0,1 2-9 16,0 5-13-16,-2-1-15 0,-4 8-12 16,5 0-13-16,1 8-4 0,-1-1-2 15,1 5 2-15,6 5 8 0,0 2 9 0,0 3 13 16,6 4 14-16,1-1 16 0,-1 4 14 15,1 0 10-15,5 5 8 0,-4-1 1 0,4-4-5 16,-5 5-6-16,6-2-13 0,-6 2-14 16,5-5-15-16,2 3-13 0,-8-2-10 15,0-1-15-15,2-4-32 0,-2 1-57 0,7-1-76 16,-13-2-90-16,6-5-111 0,1 4-128 16,-1-7-46-16,7 3 16 0,-7-7 52 15,8 0 78-15</inkml:trace>
  <inkml:trace contextRef="#ctx0" brushRef="#br0" timeOffset="108924.4045">27210 17156 168 0,'-13'-7'323'0,"1"-2"17"16,-8 6 14-16,6 0-103 0,-5-1-104 15,6 4-54-15,0 4-29 0,-1-4-17 16,8 6-11-16,0-1-11 0,6 2-5 16,6 0-3-16,8 4-1 0,-2-3 2 0,2 2 3 15,5 1 3-15,1 1 1 0,0-1-1 16,-1-1 3-16,1 2 0 0,-2 2-2 0,-4-2 4 15,-1-2 2-15,0 1 7 16,-6 4 7-16,-1-5 6 0,-6 5 4 0,0-1-1 16,-6 3-6-16,-1-3-8 0,-6 4-16 15,0-4-29-15,-1 1-71 0,2 3-109 0,-1-7-149 16,0 3-78-16,6-6-40 0,1-1-3 16,0-7 51-16</inkml:trace>
  <inkml:trace contextRef="#ctx0" brushRef="#br0" timeOffset="109231.8421">27966 17094 146 0,'13'-4'317'0,"0"-4"42"0,1 5 55 0,-2-2-69 15,1-2-44-15,7 1-18 0,6-2-6 0,-6 0-17 16,5 1-34-16,1 0-41 0,1 0-43 16,-1-4-38-16,0 3-35 0,0 2-45 15,-7-3-65-15,1 6-74 0,0 0-88 16,-8 3-84-16,-5 0-95 0,0 0-114 0,-1 3-24 15,-6 0 25-15,0 6 60 0,-6-3 71 16</inkml:trace>
  <inkml:trace contextRef="#ctx0" brushRef="#br0" timeOffset="109404.7377">28156 17273 32 0,'0'14'393'0,"-8"-2"58"16,8-5 43-16,0 1 26 0,8-6-145 15,-8 2-94-15,12-4-69 0,1 0-48 0,0-4-39 16,6-3-48-16,1 0-96 16,6-4-133-16,1 0-221 0,-1-3-120 0,0 3-61 15,-1 0-17-15,1-1 47 0,-6 4 100 16</inkml:trace>
  <inkml:trace contextRef="#ctx0" brushRef="#br0" timeOffset="109985.804">29510 17401 336 0,'0'0'370'0,"0"-3"20"15,0 3 4-15,0-4-159 0,0 1-105 16,7 3-54-16,0-4-30 0,6-1-20 0,-1-1-12 16,2-2-7-16,6-3-6 0,5-3-2 15,-5 2-4-15,0-3-1 0,-1 1-1 16,0-1-2-16,-6 1 2 0,1 2-1 0,-8 2 4 16,0 0 0-16,-6 1 4 0,0 1 2 15,-6 2 0-15,0-1 0 0,-8 3-1 16,1-4 2-16,-6 8 1 0,6-4 2 0,-7 4 1 15,1 0 4-15,-1 4 3 0,0 4 3 16,1 0 3-16,0 1 2 0,6 3 5 16,-1 7 7-16,8 3 9 0,0-4 6 15,-2 7 13-15,16-2 12 0,-8 2 14 0,12-2 17 16,-5-2 16-16,6-3 13 0,0 1 7 16,0-4-2-16,6-1-16 0,-5 1-22 15,5-8-25-15,7 5-32 0,0-9-52 0,0 1-79 16,1-8-120-16,5 1-184 0,1-6-127 15,-1 3-63-15,-6-2-6 0,7-3 48 16,-1-3 102-16</inkml:trace>
  <inkml:trace contextRef="#ctx0" brushRef="#br0" timeOffset="110432.3436">29490 16460 236 0,'0'0'291'0,"0"-4"15"0,-6 4-33 0,6 4-96 16,0-1-53-16,6 1-24 0,-6 8-1 15,8 2 9-15,-2 1 9 0,7 2 6 0,-6 6 6 16,6-2 3-16,-1 1-1 0,2 4-4 15,-2 1-9-15,2-2-15 0,-8 0-17 16,7 0-18-16,-6 1-19 0,6 0-18 0,-7-1-14 16,0-2-15-16,2-2-33 0,-2 2-33 15,0-5-57-15,1-4-61 16,-7-2-72-16,7-2-73 0,-7-3-84 0,6 1-28 16,-6-4 25-16,6 0 44 0,1-4 62 15</inkml:trace>
  <inkml:trace contextRef="#ctx0" brushRef="#br0" timeOffset="110841.8127">29628 16588 168 0,'0'-15'278'15,"0"1"17"-15,0-1-8 0,6 4-109 0,0 1-59 16,2-5-30-16,11 3-15 0,-6 2-9 15,6-2-6-15,1 5-4 0,-7 0-5 16,6-1-5-16,1 5-6 0,-7-1-6 16,-7 4-5-16,8 4-4 0,-14-1-3 0,6 5 2 15,-6-5 0-15,-6 8 1 0,0-4-4 16,-2 5-4-16,2-1-2 0,0 0-4 16,-7-1-4-16,6 2-1 0,7-1-2 0,0 0 1 15,0-1-3-15,7 2 2 0,-1-2 0 16,7-2 1-16,1 3 0 0,-2-4 0 15,1 5 0-15,0-5-1 0,0 1-2 0,-6-2-1 16,6 2 0-16,-7-1 1 0,0-3 2 16,2 2 8-16,-8-1 7 0,0 2 5 15,-8 0 4-15,2 1 0 0,-6-1 0 16,-2 3-9-16,1-2 2 0,0 3-10 0,-6 0-4 16,5-3-5-16,-5 2-17 0,6-3-35 15,0 1-57-15,7-4-71 0,-1 0-129 16,0-4-69-16,7 0-20 0,0-4 15 0,7 0 41 15</inkml:trace>
  <inkml:trace contextRef="#ctx0" brushRef="#br0" timeOffset="111186.3972">30058 16537 156 0,'-7'0'297'0,"1"0"25"0,0 3 22 16,-8 1-119-16,8 4-74 0,6-1-41 0,-6 3-21 16,6 2-22-16,0 2-17 0,0 1-12 15,6-4-7-15,0 4-3 0,0-5-2 16,2 2-3-16,4-1 0 0,-5 0-1 16,6-4 1-16,0 0-1 0,-1-3 5 0,2-4 2 15,-1 4 5-15,0-4 7 0,0-4 12 16,0 0 15-16,0-3 20 0,0 3 22 15,-6-4 17-15,-1 2 7 0,1-2-2 0,-7 1-14 16,0-3-23-16,0 2-25 0,-7-4-24 16,-6 5-20-16,6-3-28 0,-5-2-43 15,-8 1-58-15,7 4-64 0,-7-1-63 16,8-2-66-16,-2 5-77 0,8-1-73 16,0 2-4-16,6 0 30 0,0 4 46 0,0 0 57 15</inkml:trace>
  <inkml:trace contextRef="#ctx0" brushRef="#br0" timeOffset="111537.4592">30364 16529 83 0,'0'0'304'0,"0"0"38"16,0 0 36-16,-7-4-66 0,7 4-66 16,7 0-40-16,-7 0-24 0,0-2-14 15,6 2-4-15,1-5-4 0,0 2 2 0,5-1 6 16,8-3 2-16,0 3-7 0,-1-3-17 15,1 0-22-15,6 0-29 0,-7-5-25 0,7 5-24 16,-6 3-18-16,0-3-31 0,-7 7-51 16,-1-4-70-16,8 0-85 0,-14 4-84 0,2-3-85 15,-2 3-110-15,0-5-48 0,1 5 17 16,-7 0 56-16,0 0 69 0</inkml:trace>
  <inkml:trace contextRef="#ctx0" brushRef="#br0" timeOffset="111772.5595">30487 16365 30 0,'-6'0'296'0,"0"0"22"16,0 0 24-16,6 0-29 0,0 3-97 15,0 4-45-15,0 1-13 0,6 3 0 0,0-1-7 16,0 5-16-16,2-1-21 0,-2 5-24 15,0-1-20-15,1 5-23 0,-1-1-19 16,1 0-37-16,6 0-53 0,-13-4-75 0,14 4-102 16,-8-4-134-16,0-3-68 0,0-1-14 15,8 1 26-15,-1-3 59 0</inkml:trace>
  <inkml:trace contextRef="#ctx0" brushRef="#br0" timeOffset="112098.6272">30846 16283 123 0,'0'-17'275'0,"-6"2"25"0,6 1 27 0,-7 2-107 15,7 5-56-15,-6-3-28 0,6 5-14 16,0 1-19-16,0 1-21 0,0-2-16 0,0 5-6 15,0 5 4-15,0-2 12 0,6 6 17 16,1 1 16-16,-1 0 13 0,0 6 7 0,8-2 0 16,-8 4-8-16,7 1-13 0,-6 3-15 15,6 0-17-15,-7 0-18 0,8 0-17 16,-8-1-11-16,0-2-5 0,1 3-7 0,6 0-7 16,-13-3-20-16,6 3-36 0,1-5-47 15,-7-2-58-15,6 4-55 0,-6-9-55 0,0 5-48 16,7-4-65-16,-7-4-49 0,0 1 1 0,7-5 28 15,-7 5 43-15</inkml:trace>
  <inkml:trace contextRef="#ctx0" brushRef="#br0" timeOffset="112518.6024">30905 16387 29 0,'-7'-19'288'0,"1"0"26"15,6 5 26-15,-7-4-42 0,7 3-101 16,-6 0-63-16,12 4-33 0,-6 1-23 0,7-2-25 16,6 2-21-16,-7 3-15 0,14-2-8 15,-7 6-4-15,0 0-1 0,6 3-1 16,-5-4 0-16,-2 8 2 0,2-4 5 0,-1 3 2 16,-7 0 4-16,1 6 5 0,-1-6 7 0,-6 4 5 15,0 0 7-15,0 1 1 0,0-1-3 16,-6 0-2-16,-1 4-9 0,1-3-6 0,-1-1-11 15,7 1-3-15,0-1-1 0,0 0-5 16,7 0 1-16,-1-3 3 0,1 4 0 16,-1-2 1-16,7-1 0 0,7 2 3 0,-7 0-2 15,0-3-1-15,6 3 1 0,-5 1-4 16,-2-1 0-16,2-4 0 0,-8 4 0 16,7-3-1-16,-6 4-2 0,-1-5 2 0,-6 5 5 15,0-4 3-15,0 3 6 0,0-4 6 16,-6 5 2-16,-1-5 1 0,-6 5-2 0,0-1-2 15,0 0-5-15,0 0-7 0,-7 1-23 16,8-4-43-16,-8 3-56 0,6-3-68 0,2 0-138 16,-1-4-82-16,6 0-23 0,1 0 16 15,-1 0 39-15</inkml:trace>
  <inkml:trace contextRef="#ctx0" brushRef="#br0" timeOffset="112759.4276">31283 16329 68 0,'7'0'312'15,"-1"-5"29"-15,0 1 28 0,-6 4-49 16,6 0-88-16,2 0-50 0,-2 4-26 16,0 1-10-16,1-3-12 0,-1 6-14 0,1-1-14 15,-7 1-12-15,7 3-13 0,-1-1-12 16,-6 2-15-16,6-2-13 0,-6 1-17 0,0 4-38 15,0 0-55-15,0-4-68 0,0 3-72 16,0-3-90-16,0 1-117 0,0-2-39 0,0 2 13 16,7-2 44-16,-7-3 61 0</inkml:trace>
  <inkml:trace contextRef="#ctx0" brushRef="#br0" timeOffset="113339.5904">31491 16306 23 0,'0'-8'241'16,"7"1"16"-16,-7-1 12 0,7 1-85 16,-1 4-70-16,0-1-30 0,8 1-6 0,-8-1-1 15,7 0 2-15,-6 4 2 0,6 0 7 16,-1 4 3-16,-5-4 7 0,0 4 2 0,5 3 1 15,-12-4 0-15,7 4-6 0,0 1-5 16,-1 3-1-16,-6-3-19 0,0 2-7 0,0 1-11 16,0 1-8-16,0-1-10 0,-6 0-15 15,6-1-1-15,-7 2-6 0,7-2-4 0,-7 1-2 16,7-3-2-16,-6 3-2 0,6-5 0 16,-6-1 0-16,6 2 0 0,0-3 1 0,0-4 0 15,0 3-1-15,0-3 1 0,0 0 0 16,0-3-2-16,6 3 0 0,-6-4-1 0,6-3-1 15,-6 0-3-15,7-1-5 0,0 1-6 16,-1-5-7-16,1 2-5 0,6-1-5 16,-7-4-2-16,1 1 3 0,-1-1 2 0,0 0 6 15,8 1 3-15,-8-5 6 0,1 4 3 16,-1 1 3-16,1-1-1 0,-7 5 5 16,6-2 4-16,-6 5 2 0,0 3 3 0,7-2 2 15,-7 1 1-15,0 5-1 0,0-4-2 16,0 8 3-16,0-4-1 0,0 5 3 0,0 1 2 15,0 2 6-15,0-2 2 0,0 6 5 16,0-1 5-16,6 0 6 0,-6 3 5 0,0 1 4 16,0 0 5-16,7-1 1 0,-7 1 1 15,0 4-1-15,0-5-5 0,7 1-6 16,-7 4-7-16,0-9-8 0,6 5-7 0,-6-1-7 16,6 1-19-16,-6-4-44 0,7 3-63 15,0-2-81-15,-1-5-121 0,0 4-128 0,1 1-54 16,-1-2 5-16,1-3 42 0,-7 1 70 15</inkml:trace>
  <inkml:trace contextRef="#ctx0" brushRef="#br0" timeOffset="115483.044">18518 11405 55 0,'0'-5'187'0,"0"2"9"0,0-1-68 16,0 4-46-16,6-4-26 0,-6 4-18 0,0 0-8 16,0 0-5-16,0 4 0 15,7 0 0-15,-7-1 2 0,0 2 4 0,0-3 7 16,-7 6-1-16,7-4 2 0,0 3-2 16,-6 1 0-16,6 0-4 0,0-6-7 15,-6 5-3-15,6 1-1 0,-7 0-4 16,7-4-3-16,-7 3-3 0,7 0-2 0,0 0 3 15,-6 1 2-15,6-1 2 0,0 4 3 16,0-3 1-16,0-5 0 0,0 4-2 16,0 0-3-16,0 1-1 0,0-4-1 15,6 3 0-15,-6-4-4 0,7-3 6 16,-7 4 9-16,13-1 8 0,-7-3 6 0,8-3 6 16,-2-1 11-16,8-3-3 0,7 0-2 15,-2-4-3-15,8-3-3 0,0-2-2 16,-8-2 0-16,15-1-1 0,-14 1-1 15,6-3 0-15,1 2-4 0,-7-3-3 16,-1 0-3-16,2 3-6 0,-1 2-4 16,-6-3-5-16,-1 3-3 0,1 3-2 15,-7-2-2-15,-7 2-3 0,7 3 0 16,-7 4-3-16,2-4-1 0,-2 3 1 16,-6 5-2-16,0-5 1 0,6 8-1 0,-6-4-2 15,0 2 0-15,0 2-2 0,7-6 0 16,-7 6 1-16,0-2-1 0,0 2 2 15,0 0-2-15,0 0 1 0,0 0 0 16,0 0 0-16,0 0 1 0,0 0-1 16,0 0 1-16,0 2 1 0,0-2 0 15,0 0 1-15,-7 6 0 0,7-6 0 0,0 2-1 16,0-2 2-16,-6 0-1 0,6 4-2 16,0-4-1-16,0 0-13 0,0 0-24 15,0 0-31-15,-6 4-37 0,6-4-41 16,-8 7-54-16,8-3-105 0,-6 0-40 15,0 0-3-15,-1-2 21 0,1 3 34 16</inkml:trace>
  <inkml:trace contextRef="#ctx0" brushRef="#br0" timeOffset="127586.0091">18473 11071 90 0,'0'-4'194'0,"0"1"2"0,6-1-75 0,-6 4-55 16,0 0-28-16,0-4-14 0,0 4-7 15,0 0 1-15,0-4 5 0,0 4 8 16,0 0 8-16,0 0 6 0,0-4 5 15,0 4 3-15,0 0-4 0,0-4-3 16,0 4-6-16,0 0-4 0,0-2-4 16,0 2-4-16,0 0-2 0,0 0-3 15,0 0-4-15,0-5-5 0,0 5-5 0,0 0-4 16,0 0-2-16,0 5-3 0,0-5-7 16,0 2 3-16,0 2 3 0,0 4 4 15,0 3-1-15,0 0 0 0,0 0 4 16,6 4-2-16,-6-1-3 0,7 1-5 15,-1-1 2-15,-6 4-1 0,7-3 0 16,-7-1 1-16,7 2 1 0,-7 3 0 0,6-5 0 16,-6 0-1-16,0 1 1 0,0-3 0 15,6-2-2-15,-6 1 0 0,0-1 0 16,7 2 2-16,-7-4 0 0,0-1 0 16,7 3-2-16,-7-2 2 0,0-4-1 15,0 3-1-15,6 1 1 0,-6-5-1 16,0 4 2-16,6-3 1 0,-6 0 0 0,0-1 1 15,0 2 0-15,0-3 1 16,7 2 0-16,-7 0-1 0,0-4-1 0,0 0 1 16,0 4-1-16,0-4 0 0,0 3 0 15,0-3 2-15,0 0-1 0,0 0 0 16,0 0-1-16,0 0 0 0,0 0 1 16,0 0-1-16,0 0 0 0,0 0 0 15,0 0 0-15,0 0-1 0,0 0 1 16,0 0 2-16,7 0 0 0,-7 0 0 0,0 0 0 15,0 0 0-15,0 0 0 0,0 0-5 16,0 0 1-16,0 0 2 0,0 0 0 16,0 0-1-16,0 0 0 0,0 0 1 15,0 0 0-15,0 0 0 0,0 0 0 16,0 0 0-16,0 0 1 0,0 0-1 16,0 0 1-16,0 4 0 0,0-4 0 15,0 0 1-15,0 0-1 0,0 0-1 0,0 0 1 16,0 0 0-16,0 0-1 0,0 0-1 15,0 0 0-15,0 0 1 0,0 0 0 16,0 0-5-16,0 0 2 0,0 0 1 16,0 0 2-16,0 0 0 0,0 4 0 15,0-4 4-15,0 0-2 0,0 0-1 16,0 0 0-16,0 0 0 0,0 0-1 16,0 0 1-16,0 0 0 0,0 0 1 15,0 0-2-15,0 0 1 0,6 0 3 16,-6 0 0-16,0-4 0 0,7 4 2 0,-1-4 0 15,0 1 1-15,2-1 3 0,4-4 1 16,1 1 3-16,0 0 1 0,0 0 5 16,1-4 1-16,-2 0 1 0,2-1 0 15,5 2 1-15,-6-2-2 0,6 3-2 16,1-7-2-16,6 1-2 0,-7 1-3 16,7-5-1-16,1 1-2 0,5 0-2 0,-6-1-2 15,7-3 0-15,-7 0-2 0,7 4 2 16,-1-4 2-16,1 4-1 0,-1-4 2 15,-6 4-3-15,7 0-2 0,-1-1-3 16,-6 4-3-16,1 1 0 0,-1-1-1 16,0 0 1-16,-7 5 3 0,7-5 2 15,-6 4 2-15,-7 4-2 0,7-4 2 16,-8 3 2-16,2 0-2 0,-2 1-1 0,2 5-6 16,-1-6 3-16,-7 4 1 15,1 0 0-15,0 0 0 0,-1 1-1 0,0-1 8 16,0 0-3-16,2 4-2 0,-8-3 0 15,6 3-2-15,-6-3 1 0,0 3 0 16,6 0-2-16,-6-5 0 0,0 5-1 16,0 0 1-16,7 0-1 0,-7 0 0 0,0 0 1 15,0 0 0-15,0 0 0 0,0 0 0 16,0 0 0-16,0 0-2 0,0 0-5 16,0 0-15-16,-7 0-28 0,7 5-34 15,-6-2-52-15,6 0-104 0,-6 1-51 16,-2 3-16-16,2-3 13 0</inkml:trace>
  <inkml:trace contextRef="#ctx0" brushRef="#br0" timeOffset="129217.642">17841 12613 40 0,'0'-4'201'0,"0"0"15"0,0 4-44 0,0-3-56 15,0-1-32-15,0 2-19 0,0 2-13 16,0-5-5-16,0 2-2 0,0-1-2 15,0 0 1-15,0 4-4 0,0-4-1 16,0 4-4-16,0-3-3 0,0 3-4 16,0 0-7-16,0-4-5 0,0 4-3 15,0 0-6-15,0 0-4 0,0 0-3 0,0 0-2 16,0 0 0-16,0 0-3 0,6 4 3 16,-6-1 0-16,6 1 2 0,-6 0 1 15,6 0 0-15,-6 4 3 0,0-2 0 16,8 1 0-16,-8-3-1 0,6 8-1 15,-6-5 1-15,0 0-2 0,0 4 2 16,0 0-1-16,0-4 2 0,0 4-2 0,0-4 1 16,0 1-1-16,0-2-2 0,0 3 1 15,0-3 0-15,6-2 0 0,-6 0 1 16,0 3 0-16,0-3 1 0,0 0-1 16,0-1 2-16,7 2 0 0,-7-3 1 15,0 2 0-15,0-1 0 0,0 1-1 16,0-4 0-16,6 4 0 0,-6 0 0 15,0 0-6-15,0-4 3 0,7 4 2 16,-7-4 0-16,0 0 1 0,0 3 1 16,7-3 5-16,-7 0-1 0,0 4 1 0,0-4-2 15,6 0 5-15,-6 2 1 0,0-2 0 16,6 0 1-16,-6 0 0 0,8 0-1 16,-8 0 4-16,6 0 3 0,0 0 3 15,0 0 5-15,1-2 1 0,0-2 4 16,-1 4-2-16,7-3-5 0,-7-1-3 15,8-4-4-15,-2 4-3 0,2 0-4 0,-1 1-2 16,0-1-2-16,6-3-1 0,-5 4-1 16,5-5 1-16,-6 4 0 0,6-3 0 15,-5 0 2-15,5 0 0 0,1-1 0 16,6-3-1-16,-6 4-2 0,-1-4-1 16,7 4-4-16,0-4-2 0,0 3-2 15,0-2-1-15,7-1-1 0,-7-1 5 16,7 5 5-16,-1-4 7 0,1 0 7 0,-7 0 4 15,6 4 7-15,1-5 1 16,-7 2 1-16,0 3-3 0,-1-5-2 0,2 5-4 16,-1-1-3-16,0-2-5 0,0 3-3 15,0-5-5-15,-7 5-2 0,1 0-2 16,0-1-1-16,-7 5-1 0,-1-5-8 16,2 5-18-16,-8 0-30 0,1 3-39 15,-7 0-46-15,0 0-60 0,0 0-115 16,0 6-47-16,-13-2-3 0,7 3 20 0,-8 1 36 15</inkml:trace>
  <inkml:trace contextRef="#ctx0" brushRef="#br0" timeOffset="134189.6667">6450 14280 188 0,'-6'-4'232'0,"-1"0"14"16,-5 4-76-16,4 4-61 16,-4 0-30-16,-1 3-13 0,-7 5-3 0,7 2 0 15,0 1 2-15,0 2-1 0,0 2 3 16,0 0 1-16,7 2-2 0,-1-3-5 15,0 5-3-15,7-2-2 0,-6 1-7 16,6 4-5-16,6-7-3 0,-6-1-4 16,7 1-1-16,0-2-2 0,-1-2-1 0,7-3-2 15,0 2-1-15,6-6-2 0,-5-1-2 16,5-5-1-16,1 3 1 0,-8-5 2 16,8-5 3-16,0 3 6 0,-7-9 5 15,7-1 4-15,-1-1 4 0,-6-3 6 16,0 2 5-16,-7-1 4 0,1-4-1 15,0 1-1-15,-7 4-7 0,0-4-12 0,-7 3-13 16,-6-4-13-16,6 1-10 0,-12 3-18 16,6 1-18-16,-7-1-23 0,1 4-31 15,6 0-35-15,0 0-49 0,-1 4-40 16,8 0-30-16,6 2-30 0,0 5-77 16,6-3-24-16,8 3 17 0,-1 0 33 15,6 0 37-15</inkml:trace>
  <inkml:trace contextRef="#ctx0" brushRef="#br0" timeOffset="134649.5223">6965 14291 78 0,'7'-7'264'0,"-1"3"17"16,1 4 9-16,-14 0-114 0,1 0-69 0,-1 11-38 15,-12-1-25-15,-1 9-13 0,1 3-7 16,-1 3-3-16,-6 1-1 0,13 3-4 15,-7 0-4-15,8-2-5 0,4 2 3 16,8-3-3-16,0-1 2 0,8-3 2 16,-8 0 2-16,12-4 1 0,1-2 0 15,1-2-2-15,-2-3-2 0,8-4-2 0,0-7-3 16,-1 0-3-16,1-4-3 16,-8-3-1-16,8-5 0 0,-7-1 1 0,7-5 2 15,-14-1 4-15,8-4 4 0,-8 6 2 16,-6-9 1-16,6 1-1 0,-6-1 1 15,-6-3-1-15,6-5-1 0,-6 2-4 16,-8-6-1-16,8 2-1 0,-7-1-1 16,6 1 4-16,-6 0 7 0,0 2 11 0,0 2 9 15,7 3 14-15,-1 3 10 0,0 4 6 16,1 3 1-16,0 4-7 0,-1 5-10 16,7-2-14-16,-6 9-12 0,-1-1-12 15,7 4-7-15,-7 4-3 0,1 7 0 16,0 3 0-16,-2 9 0 0,8 2 1 15,0 4 1-15,0 8 1 0,8 4 2 0,-2 2-2 16,0 5-26-16,1 3-49 16,6 1-72-16,0 2-135 0,7-2-75 0,-1-5-39 15,1 0 6-15,-1-3 36 0</inkml:trace>
  <inkml:trace contextRef="#ctx0" brushRef="#br0" timeOffset="135161.2458">7499 14474 133 0,'-6'-23'275'0,"-8"9"18"0,2-1 8 16,-8 5-131-16,1 6-68 0,-1 8-41 16,0 4-20-16,-5 2-15 0,-1 9-5 15,6 2-8-15,0 4-6 0,1 2 4 0,6 2-2 16,6-3 0-16,1 4-1 0,6-5 1 15,6 0 2-15,1-6-2 0,0 3 0 16,5-12 6-16,1 5 12 0,1-8 13 16,5-3 10-16,-6-4 9 0,7-4 5 15,-7 1 5-15,7-8-5 0,-8 0-7 0,8-7-4 16,-1-1 1-16,-5-4-2 0,-2 2-2 16,8-8-2-16,-14 4 1 0,7-9-7 15,-6 2-4-15,0-2-8 0,-7-6-8 16,0 3-7-16,0-3-3 0,-7 0-4 15,0-1 1-15,1 5 3 0,-1 3 5 16,1 3 7-16,-8 5 8 0,8 2 7 16,6 6 1-16,-6 2-5 0,0 4-5 15,6 0-8-15,-7 7-11 0,7 4-7 16,0 8-3-16,-7 3-1 0,7 3 1 0,7 8 1 16,-7 7 4-16,7 0-2 0,-7 8-2 15,6 4-1-15,0 0-1 0,0-2-4 16,8-2-1-16,-8 0-2 0,1 0-8 15,6-4-18-15,0-1-22 0,-7-5-26 16,8 2-37-16,-2-8-30 0,2 2-20 16,-1-5-7-16,-1 0-13 0,8 0-19 0,-6-3-26 15,5-7-51-15,-6-1-14 0,6-4 1 16,-5-3 22-16</inkml:trace>
  <inkml:trace contextRef="#ctx0" brushRef="#br0" timeOffset="135483.1506">7832 14474 160 0,'6'-17'292'0,"-6"1"29"15,0-3 5-15,0 5-106 0,-6-1-58 16,-1 5-36-16,1 2-26 0,-7 0-26 16,6 2-20-16,-5 6-14 0,-8 0-10 15,6 3-12-15,1 0-4 0,1 9-3 16,5-1-4-16,0 0-2 0,7 3-1 0,0 1-1 15,7 4-1-15,6-5 1 0,-7 5-1 16,14-1-6-16,-7-4 1 0,7 1 1 16,-7-1-3-16,6 1 4 0,-6-3-2 15,1 2 6-15,-2-3-2 0,2 1 1 16,-8-3 3-16,0 3 2 0,1-1 4 16,-7 0 4-16,0 0 3 0,0 0 1 15,-7 0-1-15,1-1-12 0,0-2-23 0,-1-1-45 16,0 1-71-16,7-4-106 0,-6-4-88 15,0 0-40-15,6 0-5 0,6-8 29 16</inkml:trace>
  <inkml:trace contextRef="#ctx0" brushRef="#br0" timeOffset="135829.5214">8079 14272 190 0,'14'-14'351'0,"-2"-1"21"16,1 4 15-16,1-4-92 0,4 5-127 16,2-2-62-16,0 1-28 0,-1 5-12 0,7 1-9 15,-6 5-10-15,0 5-6 0,-7 1-9 16,7 5-7-16,-8 3-6 0,2 6-5 16,-8 2-6-16,-6-1-1 0,0 6-5 15,0-2-2-15,-6 4-4 0,-1-3-1 16,0-1-1-16,1 1-2 0,0 1 0 15,-2-6 0-15,8-4 2 0,0 2 4 16,0-4 9-16,8-1 20 0,-2 1 23 0,0-3 25 16,8-5 22-16,5-4 12 15,1 4 6-15,-1-7-14 0,14 0-18 0,-8-3-23 16,8-1-33-16,0-4-56 0,6 2-78 16,0-5-98-16,-7-1-113 0,1 2-123 15,-1-1-53-15,-5 3 4 0,-1-2 46 16,-13 6 83-16</inkml:trace>
  <inkml:trace contextRef="#ctx0" brushRef="#br0" timeOffset="136289.566">6535 15412 120 0,'-13'-4'274'0,"0"1"33"15,6-2 27-15,-5 5-113 0,5-2-65 16,7-2-29-16,-7 4-28 0,7-4-29 15,0 4-28-15,0 0-19 0,7-4-8 16,0 4-3-16,-1 4 4 0,14-4 12 16,-8 0 14-16,15 4 19 0,-7-4 17 15,12 0 19-15,7 0 14 0,0-4 5 16,7 0 0-16,13-3-2 0,-1-1-16 0,14-6-18 16,-1 3-15-16,1-8-11 0,6 1-11 15,0 0-12-15,7 0-3 0,-1-1 0 16,7 1-6-16,-6 0-10 0,7 4-9 15,-8-2-9-15,8 3-1 0,-7 1 4 16,0 1 2-16,-8 0 1 0,2 3-10 0,-2 4-28 16,2 1-53-16,-8-1-73 0,-6 4-86 15,1 4-157-15,-14-1-70 0,0 5-12 16,-13-4 26-16,1 3 58 0</inkml:trace>
  <inkml:trace contextRef="#ctx0" brushRef="#br0" timeOffset="136880.5392">6873 16009 112 0,'-18'-4'278'15,"4"1"26"-15,-11-1 26 0,5 4-97 16,0 0-74-16,7 4-37 0,-7 3-19 0,0 4-20 16,8 3-20-16,-1 5-17 0,6 6-3 15,1 1 3-15,6 0 5 0,0-1 5 16,6 1 3-16,1 1 4 0,6-7-1 15,-1 3 2-15,8-5 6 0,0 0 9 0,-1-7 9 16,7-3 11-16,-6-2 9 0,7-6 2 16,-1-2-1-16,0-2-6 0,-7-7-5 15,1-1-1-15,-1 2-4 0,-6-5 2 16,0 1 1-16,0-2-1 0,-6-1-8 0,-7 2-13 16,0-4-14-16,0 4-15 0,-7 1-17 15,-6-4-23-15,0 4-37 0,0 2-56 16,-6-2-62-16,5 2-65 0,2 2-66 15,-1-2-58-15,-1 5-31 0,14-1-6 16,0 1-30-16,0 0-19 0,14 0 20 16,-1-1 47-16,6-2 50 0</inkml:trace>
  <inkml:trace contextRef="#ctx0" brushRef="#br0" timeOffset="137309.9964">7278 15899 103 0,'13'-4'285'16,"0"-3"21"-16,0 7 15 0,-7-4-106 15,-6 8-76-15,0-1-37 0,-6 5-15 0,0 4-3 16,-8 5 2-16,1 2 2 0,1 6-2 16,-8 1-11-16,6 3-15 0,2 0-16 15,5-3-13-15,1 4-10 0,6-5-8 16,0-2-4-16,6-6-1 0,7 2 2 16,-7-4-5-16,8-4-2 0,-1-5 2 0,0-1 2 15,6-5 4-15,1 0-2 0,-7-5 5 16,6-5 1-16,-5 0 4 0,5-2 1 15,-5-7 2-15,-2 2 0 0,1-2 5 16,0-6 3-16,-6 2 5 0,-1-6 6 0,1-1 3 16,0 1 4-16,-7-4 1 0,0-3-1 15,0-1-6-15,-7 0-5 0,0-3-8 16,1 4-6-16,-7-1-8 0,6 4-6 16,-6 0-6-16,-7 7-4 0,8-3 2 0,-1 6 7 15,6 9 4-15,-6 0 3 0,7-1 2 16,-8 8 1-16,8 3-5 0,0 8-5 15,6 3-1-15,-7 8 0 0,0 7 0 16,7 4 2-16,0 3 1 0,7 7-3 16,0 1-10-16,-1 3-25 0,0 4-38 15,8-4-51-15,-2-3-60 0,8 0-59 16,-1-1-59-16,7-6-102 0,1-5-28 16,-1-7 11-16,6-3 40 0,1-8 52 15</inkml:trace>
  <inkml:trace contextRef="#ctx0" brushRef="#br0" timeOffset="137755.6873">7852 15874 57 0,'0'-15'280'0,"-8"1"26"0,8 2 21 16,-6 1-71-16,-7 8-89 0,7-1-42 0,-7 11-19 16,0 1-11-16,-1 10-7 15,2 0-5-15,-8 4-7 0,7 4-7 0,7 0-13 16,-1 3-13-16,0-3-14 0,7-5-10 15,0 4-9-15,7-5-6 0,0-3-1 16,-1-2-1-16,7-4 3 0,0-3 5 16,0-1 4-16,1-7 6 0,-2-3 2 15,-5-1 4-15,6-4 1 0,0-3-4 16,-1 0 0-16,-4-3 1 0,-2-5-4 0,0 1 1 16,1-1-1-16,-7-2-1 0,7-4-3 15,-14-5-2-15,7 0-2 0,-7-6-4 16,1 3-1-16,0-4 0 0,-2 0 7 15,2 1 9-15,-7 3 12 0,0 4 17 16,7 4 15-16,-1 2 16 0,1 5 7 16,0 3-4-16,-2 0-10 0,2 8-14 15,6 0-15-15,-6 7-17 0,6 3-12 0,0 5-4 16,0 6 5-16,0 5 8 0,6 2 9 16,0 9 11-16,2 3 6 0,-2 0 1 15,7 4-4-15,-7 0-12 0,7-1-10 16,-6 0-20-16,5-3-51 0,2 0-75 15,-1-4-92-15,6 1-91 0,1-8-107 16,-1 0-118-16,1-8-25 0,6-3 32 0,1-3 69 16,-2 0 84-16</inkml:trace>
  <inkml:trace contextRef="#ctx0" brushRef="#br0" timeOffset="138202.2886">8275 15701 29 0,'0'-11'355'0,"-7"4"27"16,7 0 16-16,-6 3 6 0,-1 4-192 15,1 4-102-15,0 3-52 0,-2 8-27 16,2-1-16-16,-7 4-6 0,6 5-7 16,1-1-10-16,0-4-8 0,-1 4-10 15,1-4-9-15,-1-3-6 0,7-1-2 16,-7-2 3-16,7-2 8 0,0-3 8 0,0-3 9 15,-6 0 6-15,6-8 5 0,6 4 4 16,-6-7 1-16,0 0 1 0,7-8 3 16,-7 4 1-16,7-7 0 0,-1-4 0 15,-6 4-1-15,0-9 4 0,7 6 1 16,-7-1 4-16,0-4 10 0,0 4 11 16,-7 0 10-16,7 5 12 0,0-3 10 0,0 5 4 15,0 5-4-15,0 3-10 0,-6-1-12 16,6 2-14-16,6 1-12 0,-6 5-10 15,7 0-2-15,-7 5 2 0,6 1 3 16,0 5 3-16,1 3 5 0,0 6 2 16,5 2 2-16,-4 3-1 0,-2 1-2 15,0 3-2-15,7 0-10 0,-6 1-20 16,6-5-32-16,-1 5-42 0,-4-1-42 0,4-4-49 16,2-2-46-16,-1 2-82 0,-7-2-51 15,7 2-4-15,-6-4 18 16,-1 1 34-16</inkml:trace>
  <inkml:trace contextRef="#ctx0" brushRef="#br0" timeOffset="138410.4652">8359 16269 305 0,'0'-3'408'15,"7"3"32"-15,-7 0 24 0,0-4-114 16,7 4-104-16,-1-4-59 0,0 0-31 0,8 1-18 15,-1-4-20-15,6 3-23 0,0-8-30 16,8 6-29-16,5-5-50 0,1-4-72 16,-1 0-97-16,8-4-129 0,-1 2-129 15,-1-2-62-15,9 1-7 0,-9 0 42 16,-5 0 80-16</inkml:trace>
  <inkml:trace contextRef="#ctx0" brushRef="#br0" timeOffset="142560.5598">22904 13266 45 0,'-8'2'193'15,"2"2"8"-15,0 0-53 0,0 3-51 16,-2-3-29-16,2 4-11 0,0-1-11 16,-1 0-3-16,-6 0-1 0,6 1-1 0,1-1-2 15,-6 1-8-15,4-4-2 0,2 3 0 16,0-4-3-16,-1 4 1 0,0-3 0 15,1 4 4-15,-1-5 5 0,1 4 2 16,0-2 3-16,-2 1 0 0,-4 5-2 16,-2-3 12-16,8 3-6 0,-7-1-4 15,0 2-5-15,0-2-2 0,1 6 1 16,-8-6-14-16,6 5 3 0,-5-1 1 16,6 1 3-16,-6-1 0 0,5 1-2 15,-5 0 3-15,-1 3 6 0,8 1 7 0,-8-1 8 16,0 1 6-16,1 3 8 0,-1-4 4 15,7 3 1-15,-6-2-5 0,-1 3-9 16,7 0-7-16,-1-4-9 0,2 1-8 16,-1-1-8-16,6-3-2 0,-6 2-2 15,7-2-2-15,0 4-2 0,-2-1-1 16,2 1 5-16,-6-1 4 0,4 4 6 0,2 0 2 16,-7 0 9-16,7 3 2 0,-1-2-3 15,-6 2 0-15,7-2-3 0,-1 2 4 16,0-4-2-16,1 6 6 0,0-2 5 15,-1 1 4-15,0-1 1 0,1 1-2 16,-7-1-2-16,7 5-7 0,-2-4-6 16,2 3-8-16,0 1-7 0,6-5-8 0,-6 4-4 15,-1 1-6-15,7-1 2 0,-7-4 1 16,7 4 0-16,0-7 3 0,0 5 3 16,0-6 3-16,0 1-2 0,0 0-1 15,7-3-1-15,-7 2-1 0,7-2 1 16,-7-1-2-16,0 4-2 0,6-4 4 15,0 1-2-15,-6-1-3 0,6 4 3 16,2-3-3-16,-2 3-1 0,-6-4-6 0,13 4-1 16,-7-4 1-16,1 4-2 0,0-4 2 15,5 0 3-15,-5 5-1 0,6-5 1 16,0 0-2-16,-6 1 0 0,6-5-1 16,-1 1-2-16,-4 2 0 0,4 0 1 15,-6-4 0-15,8-1 0 0,-1 1-1 16,-7-1 0-16,8-1 1 0,-8 1-1 0,6-2-2 15,2-3 1-15,-8 4-1 0,8 0 0 16,-1 0 0-16,-1-4 5 0,-5 4 0 16,6-2-2-16,0-2 0 0,0-1-3 15,0 2-1-15,0 0-5 0,0 1 2 16,1-1 2-16,-2 0 1 0,-5-4 2 16,6 3 1-16,0 1 1 0,0-6 1 15,0 3 0-15,0 2-1 0,0-3 1 16,0-1-2-16,0 1-1 0,0-1-2 0,1-3 1 15,-2 4 0-15,8-4-2 0,-7 0 0 16,-1 0-1-16,8 0-1 0,-6-4 1 16,5 4 0-16,-6-3 1 0,6 3 1 15,-5-4 2-15,5 1 3 0,-6-1 1 16,6 0 1-16,-5 1 1 0,-2-2 1 16,2-1 2-16,-1 2 0 0,0-3 0 0,0 3 0 15,-1 0 0-15,2 0-2 0,-8 2-1 16,7-4-1-16,-6 4 0 0,6-2-1 15,-7 4 1-15,1-3 0 0,6-1 0 16,-7 0 2-16,8 0 0 0,-1 0 1 16,-1 0-1-16,2-3 4 0,-2 0-2 15,2 0 1-15,-1 3-1 0,0-3-3 0,0 0 1 16,-1-1-2-16,2 0-1 0,-1 2 0 16,0-2 1-16,6 1-1 0,-5-1 1 15,6-2 1-15,-1-1 0 0,0 3 0 16,0-6-2-16,1 2 2 0,0 1-2 15,6-3-2-15,-7-1 1 0,1 4-2 16,0 0-1-16,-7 0 0 0,7 1 1 16,-8-2-1-16,1 5 0 0,0-3 0 0,0 2 1 15,7-4-2-15,-8 3 0 16,8-3-4-16,-7 1 1 0,7-4 0 0,0 1 2 16,-1 3 3-16,7-4 2 0,-6 1 1 15,0-1 5-15,-1 1-2 0,-6 2-1 16,0 1-1-16,7 0-2 0,-14 3 1 15,7 1-1-15,-6-4 2 0,6 4 0 0,-7-4-1 16,0 4 2-16,8-4-2 16,-8 3 0-16,0-3-1 0,1 1-1 0,0-5-2 15,6 4 1-15,-7 0 6 0,1-3-4 16,-1 2-2-16,7-3 0 0,-7 5 0 16,2-2-1-16,-2-3-4 0,0 5 3 15,1-5 4-15,-1 1 5 0,7-1 3 16,-6 0 4-16,-1-2 1 0,1 1 1 15,0-3 0-15,5-2-1 0,-5 3-1 16,0-4-2-16,5-1 2 0,-5 1-1 0,-1 5 2 16,1-6 2-16,0 5 4 0,-1 0 2 15,0 0 5-15,2-1 2 0,-2 1 1 16,0-1 1-16,-6 2 0 0,6-2-2 16,1 1-2-16,-7-4-1 0,7-1-6 15,-7 6-5-15,6-5-6 0,-6-1-3 16,0-2-5-16,0 3-3 0,0 0 0 15,0 0 0-15,-6 0 2 0,6 3 0 16,-7-3 1-16,0 5 2 0,1-2-1 0,6 0-1 16,-6 2-2-16,0 2 2 0,-2-3 2 15,2-1 0-15,0 0 2 0,-8 1 2 16,8 3 2-16,-1-2-1 0,-5-2-2 16,5 1 1-16,-6-1-1 0,7 0 1 15,-8 2-2-15,1-2-1 0,-6 1 0 16,6-1-2-16,-1 2-1 0,2 3-1 15,-1-3-1-15,0 3-1 0,-7-1 1 16,7 1-1-16,0 3-2 0,0-3 0 0,0 3 2 16,0-4-2-16,0 5 0 0,-1-7 0 15,-4 7 0-15,4-5 1 0,1 4 1 16,-7 1 2-16,8-2 1 0,-8 2 2 16,7-1 1-16,-7 3 0 0,1 1 0 15,0-3-2-15,-1 2-1 0,7 1 3 16,-7-1-1-16,1 1-2 0,6 0-1 0,-7-4 0 15,1 3 0-15,5 1-6 0,-5-5 2 16,-1 5 0-16,1-1 0 0,0 2 3 16,-1-2-1-16,1 1 1 0,-1-1-1 15,0 6 0-15,1-3 2 0,-1 2-2 16,0-1 1-16,-6 1 0 0,7-1 1 16,-1 0 1-16,8 4 0 0,-8-4-1 0,7 4 1 15,0 4-1-15,0-4-1 16,-1 4 0-16,-5 0 1 0,6-1-1 0,0 4 0 15,0 0 1-15,0 1 1 16,0-1-2-16,0 1 1 0,0 3 1 0,-7-4-1 16,14 0-7-16,-8 1-21 0,-4 2-49 15,4 2-70-15,1-5-81 0,1 0-91 16,-8 5-87-16,6-9-128 0,2 1-31 16,-8-1 28-16,7-3 58 0,1 0 79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8T05:18:37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19730 4319 146 0,'-6'-8'203'15,"-1"-3"10"-15,0 0-86 0,1 1-48 16,-1 2-20-16,7-3-9 0,-6 1 3 15,-1-2 3-15,1 5 5 0,-1-3 6 16,7 2 5-16,-6-3 2 0,0 4-2 16,-2-1-7-16,2 1-2 0,0 0-5 15,-1 2-1-15,1-1 2 0,-1-2 3 0,7 4 9 16,0 0 0-16,-6-3-1 0,6 7-8 16,0-2-9-16,6-3-12 0,1 5-11 15,-1 0-8-15,7 5 0 0,7-3 2 16,-7 5 4-16,6 1 3 0,1 4 1 15,-1 2-1-15,1 1-4 0,-1-1-2 16,-5 4-5-16,-2 1-1 0,2-1-2 16,-8 4-1-16,-6 0-2 0,0 0-3 0,0 0-2 15,0 0-4-15,-6 0-4 16,0 3-1-16,-2-3-2 0,2-2 1 0,6-3 3 16,-6-2 0-16,6-4 1 0,-7 0 1 15,7-4 3-15,0-3 5 0,7-1 1 16,-7-3 2-16,12-3 4 0,-4-4 1 15,-2-1-3-15,6-6-4 0,8-2-3 16,-7-1 1-16,1-6-2 0,-2 1-1 0,2-3 0 16,-2 0-1-16,1-1 0 0,-6-3-2 15,6-1-2-15,0 4-2 0,0 1-1 16,-7-1 0-16,1 4-1 0,0 3 1 16,-1 5 0-16,1-1 0 0,-7 5 0 15,6 2 0-15,-6 1-1 0,6-1-1 0,-6 5-1 16,8 3-1-16,-8 0 0 15,6 7 2-15,0 0 1 0,0 5 3 0,1 2 0 16,0 5 3-16,-1-1-1 0,-6 4 0 16,7 0-3-16,-1 0-1 0,1-1-1 15,-7 1-1-15,7 0-2 0,-1-3-4 16,0 3 1-16,0-3-2 0,8-2-3 16,-8-2-22-16,7-1-55 0,7-2-61 15,-7-1-86-15,6 0-127 0,1-4-64 16,6 1-14-16,1-1 36 0,-8 0 56 0</inkml:trace>
  <inkml:trace contextRef="#ctx0" brushRef="#br0" timeOffset="316.8676">20466 4348 135 0,'-6'-3'258'0,"-1"0"17"0,7 3-14 16,0 0-113-16,0 0-48 0,0 0-16 16,7 0 4-16,-1 3 7 0,0-3 20 15,8 3 21-15,6 1 12 0,-1-4 9 0,7 4 1 16,6-4-7-16,-5 0-14 0,5-4-19 16,1 4-24-16,-1-4-24 0,1 4-24 15,-7 0-17-15,0 0-14 0,7 0-8 16,-13 0-5-16,6 0-4 0,-1 0-3 15,-5 0-2-15,0 4-1 0,-1-4-7 16,1 4-25-16,-8-4-38 0,8 0-45 16,-7 0-53-16,7 0-58 0,-1-4-82 15,-6 0-77-15,1 1-15 0,-2-5 19 0,1 1 39 16</inkml:trace>
  <inkml:trace contextRef="#ctx0" brushRef="#br0" timeOffset="597.5474">20942 4121 72 0,'-6'-4'248'15,"-2"1"21"-15,8-1 1 0,-6 0-98 16,6 1-59-16,-6 3-34 0,6-3-24 16,0 3-12-16,6 3 2 0,0 0 2 15,2 5 6-15,-2-1 11 0,7 4 11 16,7 3 2-16,-8 2 3 0,2-3-3 0,5 7-3 15,-6 1-5-15,7-2-6 0,-7 3-8 16,-1 0-10-16,-4-1-7 0,-2 2-8 16,0 2-8-16,-6-2-8 0,0-2-5 15,-6 1-2-15,0 0-5 0,-2 0-4 16,-4-3-43-16,-1-1-73 0,0-4-124 0,0 1-102 16,6-3-51-16,-6-6-25 0,7 5 26 15</inkml:trace>
  <inkml:trace contextRef="#ctx0" brushRef="#br0" timeOffset="2949.4961">21509 4227 188 0,'0'-6'248'0,"0"1"10"0,0 5-75 15,0-3-70-15,0 6-47 16,0-3-28-16,0 8-19 0,7-1-6 0,-7 0 0 16,6 5 2-16,0 2 5 0,0-3 10 15,2 3 14-15,4 1 10 0,1-3 7 16,-6-3 4-16,6 3 4 0,7-1-6 16,-8 0-4-16,8-7-4 0,-1 4-3 15,1-5-1-15,0-3-1 0,-7 0 2 16,6-3 4-16,0-1 8 0,-5-4 7 15,-1 1 12-15,0 3 8 0,-6-7 4 0,5 4-3 16,-5 0-6-16,0 0-9 0,-7-5-14 16,6 1-12-16,-6 4-13 0,0-4-7 15,0 0-3-15,0 4 2 0,0-4 3 16,0 3 2-16,0 5 0 0,0-1-2 16,0 0-4-16,0 1-16 0,0 3-7 15,0-3-4-15,0 3-3 0,0 0-2 0,6 3 1 16,-6 0 4-16,0 1 0 15,0 3 0-15,0-3 1 0,0 4 0 0,8-1-1 16,-8 3-1-16,0-2-1 0,6 3-2 16,-6-1 1-16,6 5-1 0,-6-3 0 15,7-2-1-15,-7 5 0 0,6 0 1 16,-6 0-1-16,7-5-1 0,-7 5 0 16,6-4 1-16,-6 0 2 0,7 0 0 15,-7-4 0-15,0 1 0 0,6-1 0 16,-6-2 0-16,0-2 0 0,0 0 0 0,6 1 1 15,-6-4 1-15,0 4 0 16,0-4 0-16,0 3 1 0,0-3 0 0,0 0-2 16,0 0 2-16,0 0 1 0,0 0 0 15,0 0 1-15,0 0 1 0,0 0 3 16,0 0 1-16,0 0 2 0,0 0 0 16,0 0 0-16,0 0-2 0,0 0-1 0,0 0-2 15,0 0 0-15,0 0 0 16,0 0-6-16,0 0 1 0,0 0 0 0,0 0 0 15,0-3-1-15,0 3 0 0,0 0 0 16,0-4-8-16,0 0-33 0,0 4-58 16,-6-3-70-16,6 0-84 0,6-6-94 15,-6 6-110-15,0-5-29 0,8 1 24 16,-2 0 55-16,0-1 75 0</inkml:trace>
  <inkml:trace contextRef="#ctx0" brushRef="#br0" timeOffset="3942.5234">21581 4227 147 0,'0'0'225'15,"0"-3"6"-15,-7 3-67 0,7 0-64 16,0 0-38-16,0 0-22 0,0 0-12 16,7 7-2-16,-7-3 3 0,0 3 6 15,6 4 5-15,0 0 5 0,1 4 1 16,0-1-2-16,-1 1-3 0,7 2-7 16,-6 0-6-16,-1 0-6 0,7-2-8 0,-7-1-5 15,1 1-3-15,0-1-1 0,-1-2-2 16,0-1-2-16,2 0 2 0,-8-4 3 15,6-2 18-15,-6-2 22 0,0 0 16 16,0-3 9-16,6 0 8 0,-6 0 3 16,0-6-14-16,0 1-16 0,0-7-12 15,7 6-4-15,-7-5-5 0,0-1-3 16,0-2-4-16,0-1-1 0,6 1-5 0,-6-1-4 16,0-2-2-16,7 0-1 0,-1 0 0 15,-6 2-3-15,7 1 0 0,-1-1-1 16,-6 4-2-16,6 4-2 0,2 3-3 15,-2 0 1-15,7 4-1 0,-6 4 0 16,6 4-1-16,-7-1 0 0,7 3 0 16,-6 2-3-16,5 2 1 0,-4 4-3 15,4-4 1-15,-5 6-1 0,-1-6-1 0,1 5 3 16,6-5-2-16,-13 1 2 0,6-1 1 16,0-3 3-16,2 0 0 0,-8-3 1 15,6-1 12-15,-6-2 16 0,0-5 11 16,6 0 4-16,-6-5 5 0,7 1-1 15,-7-7-6-15,7 0-17 0,-7 0-6 16,6-3-1-16,-6-1-3 0,6-3 0 16,-6 0 0-16,7-1-2 0,-1 1-5 15,-6-1-2-15,7 5-3 0,-7-1-3 16,7 4 0-16,-1 4-2 0,-6 0 0 0,6 3 6 16,8 4-2-16,-8 4 0 0,7 0 2 15,-6 6 2-15,6 1-1 0,-7 0-6 16,8 3 1-16,-8 1 0 0,0 4-1 15,7 3-1-15,-6-3-2 0,-1 2-3 16,1 1 6-16,6 0-35 0,-6 0-60 16,-1-3-64-16,6-4-80 0,-4-1-121 0,4-7-69 15,1 1 0-15,1-8 42 16,-2 0 54-16</inkml:trace>
  <inkml:trace contextRef="#ctx0" brushRef="#br0" timeOffset="4648.5435">22317 4311 149 0,'0'-18'251'0,"0"0"25"0,0 0-22 0,0 7-80 16,0 0-43-16,0 3-19 15,0 2-16-15,0 6-21 0,-7 0-19 0,1 3-11 16,0 8-9-16,-2 0-7 0,2 3-4 16,6 5-5-16,-6-2-6 0,0 3-4 15,6 1-5-15,0-2 1 0,6-1-2 16,0 0-1-16,-6 0 3 0,14-3 1 15,-8-4 1-15,7-1 2 0,0-5 3 0,6 2 6 16,-5-7 10-16,-2-4 19 0,2 1 21 16,-8-5 23-16,7 1 18 0,-7 0 10 15,1-5 2-15,-7 2-11 0,0-5-19 16,0 4-21-16,-7-3-23 0,1-1-15 16,-7-4-14-16,0 5-12 0,0-1-7 15,-1 0-25-15,2 1-34 0,-1-1-43 16,0 1-50-16,6 3-41 0,7 0-31 0,0 0-10 15,7 3 11-15,6 1 25 0,0 0 38 16,7 3 36-16,-1 0 32 0,-6 1 26 16,6-2 25-16,1 3 19 0,-7 2 17 15,0-5 18-15,0 5 14 0,0 0 13 16,0 0 12-16,-7 0 12 0,8 0 10 16,-8 5 4-16,1 2 0 0,-1-4 1 0,1 9-1 15,-1-5-5-15,-6 7-6 16,7 1-4-16,-1 0-7 0,-6 3-6 0,0 0-1 15,7 0-8-15,-7 5-7 0,0-4-6 16,0-2-6-16,0 2-5 0,7-1-10 16,-7-4-2-16,0-3 0 0,6 0 3 15,-6 0 2-15,0-3 11 0,6-5 13 16,-6 1 9-16,0-4 4 0,7 0 0 16,0-7-3-16,-1 2-8 0,-6-5-12 15,6-5-7-15,1 4-5 0,6-7 0 0,-6 0-2 16,-1 0-3-16,0-5 0 0,2 1-3 15,-2 0-1-15,0 4 0 0,0 0-2 16,-6 3 0-16,7 1-1 0,0 6-1 16,-7 1-3-16,0 3-1 0,6 1-1 15,1 3 0-15,-7 3-1 0,6 5 0 16,0 0 1-16,-6 2 0 0,8 1 2 0,4 4-2 16,-6 3 0-16,2-4 1 0,-2 5-5 15,7-2-7-15,-7 3-30 0,8 2-44 16,6-4-49-16,-8 0-60 0,8-4-117 15,-1 1-55-15,1-4-5 0,0 0 26 16,-8-2 41-16</inkml:trace>
  <inkml:trace contextRef="#ctx0" brushRef="#br0" timeOffset="4916.5364">23020 4154 196 0,'-6'-25'296'0,"0"2"35"15,-1 2 0-15,7 2-99 0,-7 0-55 16,1 5-29-16,-1 3-27 0,7 5-33 16,-6-2-28-16,6 4-23 0,0 0-14 15,-6 8-8-15,6 2-7 0,0 6-1 16,0 3-3-16,0 3 1 0,6 1 1 16,-6 7 0-16,6-5 0 0,1 4-2 0,6 4 2 15,-6-2-2-15,5 2-2 0,-5-3-5 16,6 3-5-16,-7-4-13 0,8-3-33 15,-8 4-40-15,7-7-45 0,-7-1-49 16,8-4-108-16,-8 1-44 0,0-4-1 0,2-1 24 16,-2-5 35-16</inkml:trace>
  <inkml:trace contextRef="#ctx0" brushRef="#br0" timeOffset="5461.3967">23027 4279 71 0,'-7'-15'263'0,"1"-3"18"16,0-1 12-16,6 5-98 0,0-1-81 0,6 0-43 16,-6 0-25-16,13 1-12 0,-6-1-14 15,5 1-7-15,8-5-6 0,-7 1-3 16,7 0 1-16,-8 0-4 0,8-1 10 16,0 2 6-16,-7-3 9 0,-1 3 7 15,2 2 9-15,-8-4 5 0,1 5-1 16,0 3-3-16,-7-4-5 0,0 5-4 15,0-2-1-15,0 4-2 0,-7 5-5 0,7-1-2 16,0 0-3-16,-7 4-3 0,7 4-5 16,0 3-5-16,0 5 0 0,0 6 3 15,0 1 5-15,7 2 9 0,0 1 11 16,-1 4 9-16,0 3 5 0,1 4 0 16,6-3-3-16,-6 2-9 0,-1 1-10 15,0-3-9-15,2 3-8 0,-2-4-4 0,0 0-5 16,1-4-2-16,-1-2-3 0,1 0 0 15,-7-9 0-15,6 1 2 0,-6-1 1 16,7-7 1-16,-1-3 3 0,-6 0 1 16,6-4-1-16,2-4 2 0,-8 0-1 15,12-3-1-15,-5 0 0 0,0-4 0 16,5-4 0-16,1 0-2 0,-6-3 1 16,6-1 0-16,0 1-1 0,0 0-10 0,-7 0 4 15,8 3 4-15,-8 5-2 0,1-2-1 16,-1 5 0-16,0 3 10 0,2 4-6 15,4 0-4-15,-6 4 2 0,1 3-2 16,6 0-1-16,-6 4 3 0,-1 4-2 16,8-4-1-16,-8 7-2 0,0-3-4 15,0 3-40-15,8 1-67 0,-1 0-97 0,7-2-117 16,-1 2-62-16,7 3-26 16,0-5 21-16,14-2 60 0</inkml:trace>
  <inkml:trace contextRef="#ctx0" brushRef="#br0" timeOffset="6093.9664">24376 4296 74 0,'-13'-3'256'15,"6"-1"11"-15,1-3 7 0,-1 0-110 16,7 3-80-16,7-3-42 0,-1 3-20 16,1-3-9-16,6 4-3 0,7-1 7 15,-1 0 8-15,1 4 10 0,-1 0 6 16,-6 4 4-16,7 3 0 0,-7 0-4 0,0 4-6 16,0 0-6-16,-7 3-2 0,-6 1-2 15,0-1-3-15,0 3-1 0,-6-3-2 16,-7 1-5-16,0-1-2 0,0-3 3 15,-1 0 4-15,2-1 0 0,-2-2 3 16,-5-4 1-16,13-1 0 0,-8-3-5 16,2 0-13-16,4-3 1 0,2-5-3 15,6 1 0-15,0 0-2 0,0-4 0 0,6 0 8 16,2-3-3-16,4-1 0 0,2-4-2 16,-1-2-1-16,-1-2-1 0,2-3-1 15,5-3-2-15,-6-4-1 0,7-4 2 16,-1 1-1-16,-5-1 7 0,5 1 13 15,0 2 16-15,-6 2 13 0,1-1 15 16,-2 7 16-16,-5 1 7 0,0 3-1 0,-1 3-5 16,0 5-10-16,-6-1-15 0,0 7-18 15,0 1-13-15,-6 0-12 0,6 7-8 16,-6 0-3-16,6 4-1 0,-7 3 1 16,7 4 1-16,0 0 4 0,0 7 2 15,0 1 16-15,0 3 17 0,7 3 17 16,-1 1 14-16,0 7 7 0,1-1 4 15,-1 2-14-15,8 2-15 0,-8 6-16 0,-6-6-16 16,6 0-7-16,2 5-8 0,-8-5-4 16,6 1-5-16,-6-1-6 0,0-3-4 15,6-4-33-15,-6 1-57 0,7-4-74 16,-1-1-84-16,1-6-110 0,-7-4-101 16,6-5-21-16,7 1 28 0,-7-7 60 15</inkml:trace>
  <inkml:trace contextRef="#ctx0" brushRef="#br0" timeOffset="6265.1824">24715 4352 215 0,'0'-15'359'0,"0"3"35"16,0 3 21-16,6-3-107 0,-6 1-125 15,13 4-65-15,0-4-55 0,7 0-78 0,6 0-81 16,7-4-131-16,-1 1-96 0,13-1-56 15,1-3-14-15,-1 2 28 0</inkml:trace>
  <inkml:trace contextRef="#ctx0" brushRef="#br0" timeOffset="6770.4663">26103 4279 168 0,'0'0'301'0,"-7"0"25"16,0 0 22-16,7 0-117 0,0 0-70 16,0 0-28-16,0 0-8 0,0 0-10 15,0 0-13-15,0-4-13 0,7 4-16 16,0-8-19-16,5 5-18 0,-4-4-14 0,4 0-9 16,-5 3-6-16,6-4-4 0,-7 1 0 15,-6 0 0-15,7-1 1 0,-7-3-1 16,0 4-1-16,0 0 1 0,-7-1-2 15,1 0-1-15,-1 1-1 0,1 5-1 16,-1 2-1-16,1 0-1 0,0 2-1 0,-2 5 2 16,2 1 0-16,0 7 0 0,-1 0 0 15,0 3 1-15,7 1 0 0,0 2-1 16,7-3 2-16,-7 4 5 0,13 0 6 16,-7 1 3-16,14-5 1 0,-7 4 0 15,13-4-2-15,-6 0-4 0,6-4-26 16,7 6-59-16,-7-9-85 0,6 0-147 15,1-4-75-15,-1-3-40 0,1-1-4 16,-13-3 45-16</inkml:trace>
  <inkml:trace contextRef="#ctx0" brushRef="#br0" timeOffset="6992.2056">26513 4202 131 0,'0'-4'281'15,"0"-3"14"-15,0 7 17 0,7 4-116 16,-7 3-71-16,6 0-29 0,1 5-8 16,-1-2-4-16,0 5-8 0,1-1-6 15,6 1-10-15,1 3-11 0,-2-3-13 0,1 0-11 16,0-1-8-16,0 1-10 16,1 0-44-16,5-4-64 0,-6-1-119 0,-6-2-88 15,5-1-44-15,2-3-22 0,-8-4 27 16</inkml:trace>
  <inkml:trace contextRef="#ctx0" brushRef="#br0" timeOffset="7191.2872">26624 4187 94 0,'-13'-7'269'0,"6"2"23"15,1 5 26-15,-7 0-91 0,7 8-61 16,-8 0-24-16,8 3-12 0,-8 8-15 15,2-2-24-15,-1 2-25 0,-1 6-24 16,-5 1-20-16,6-1-18 0,0 5-32 16,0-1-47-16,0 0-66 0,-1 1-125 15,8-4-66-15,0-1-30 0,6-3 5 0,0-8 34 16</inkml:trace>
  <inkml:trace contextRef="#ctx0" brushRef="#br0" timeOffset="7478.5392">26813 4242 184 0,'7'-11'325'0,"-1"4"16"0,-6-1 9 16,6 5-117-16,-6-1-100 0,7 4-49 0,-7 4-20 15,6 4-3-15,-6-2 7 0,7 9 8 16,0 0 11-16,-7 3 11 0,6 3 3 15,0 2-4-15,1 6-9 0,0-3-16 16,-1 3-14-16,0 0-20 0,1 2-11 16,0-2-6-16,-1 0-6 0,1-4-2 15,-1 1-7-15,0 0-20 0,2-1-38 16,-2-3-56-16,0 0-60 0,0-3-67 0,1-5-122 16,0 1-59-16,-1-5-3 15,1-1 32-15,-1-3 48 0</inkml:trace>
  <inkml:trace contextRef="#ctx0" brushRef="#br0" timeOffset="7719.7815">26859 4378 277 0,'0'-33'342'0,"-7"-1"19"0,0 5 18 0,7 0-155 15,0 3-87-15,7 4-45 0,0 4-16 16,-1-1-3-16,7 9 5 0,6 2 13 15,1 8 26-15,7 0 20 0,-9 8-1 16,9 2-1-16,-7 5-10 0,-2 0-22 0,-4 8-30 16,-1-2-25-16,-7 4-9 0,-6 1-21 15,-6 4-39-15,-1-1-64 0,-5 0-80 16,-2 0-99-16,2-7-121 0,-2 4-93 16,1-7-22-16,0-4 28 0,0-5 66 15</inkml:trace>
  <inkml:trace contextRef="#ctx0" brushRef="#br0" timeOffset="8511.8164">27177 4289 222 0,'14'-14'329'0,"-1"-4"35"0,0-1 31 0,-6 5-129 16,-1-1-68-16,6 4-27 0,-4-4-21 15,4 5-27-15,-5-1-26 0,0-1-22 16,-1-1-21-16,1 1-20 0,-1 1-16 15,0 0-8-15,-6 0-4 0,7 0-5 16,-7 0-3-16,0 4-4 0,0-1-1 16,-7 5-2-16,1-2-3 0,6 10 1 15,-13-2 1-15,7 5 2 0,-8 3 1 0,8 0 2 16,-8 7 1-16,8-4-1 16,0 8 2-16,6-3 1 0,-6-2 1 0,6 3-1 15,0-2 2-15,6 0 1 0,0 1 0 16,0-5 0-16,8-3 2 0,-1 0 1 15,0-1-1-15,0-2 3 0,7-1-1 16,-1-2 0-16,1-5-1 0,-1 0-1 16,0-5-2-16,8 2 0 0,-8-5 0 15,1 1-1-15,-7 0-1 0,7-4-1 0,-14 0-1 16,0-3-7-16,1-1-13 16,-7 1-12-16,-7-5-8 0,1-3-11 0,0 0-5 15,-8 3 3-15,8 1 10 0,-7 0 13 16,6 3 7-16,1 4 13 0,6 0 6 15,-7 4 5-15,7 3 2 0,0 4 1 16,7 0 1-16,-7 0 0 0,6 8 1 16,8-1-1-16,-8 0 1 0,7 8-1 0,0-1 1 15,0 1 1-15,7 3 1 16,-14-3 3-16,8 6 1 0,-2-1 1 0,-6 1-1 16,1 1-1-16,-7 0 0 0,7 0-3 15,-7 0-4-15,6-1-1 0,-6 2-2 16,7-4-1-16,-7-1 0 0,6 0-1 15,0-4 1-15,8-2-1 0,-8-1 1 0,14-5-1 16,-7 2 0-16,0-4 0 16,6 1 1-16,-5-5 0 0,-2-5 2 0,2 1 1 15,-1 1 4-15,-1-5 3 16,-4 1 5-16,-2-4 7 0,0 0 4 0,0-3 4 16,-6-1 4-16,7-3 3 0,-7-4-2 15,7 0-3-15,-7-1 4 0,0 2 11 16,6-1 14-16,-6 0 19 0,0 3 26 15,7 1 14-15,-7 3 5 0,0 5-8 16,0 3-17-16,0-1-24 0,0 4-30 0,0 4-17 16,0 4-14-16,0 4-7 0,0-1-2 15,0 7-2-15,0 1 0 0,0 4-1 16,0-2 0-16,6 5 0 0,-6 4-2 16,7-4-2-16,0 3-8 0,-1 1-31 15,6 0-48-15,2-1-61 0,-1-6-70 0,0 3-82 16,0-4-104-16,7-4-61 0,-8-2-1 15,2-1 35-15,5-4 56 0</inkml:trace>
  <inkml:trace contextRef="#ctx0" brushRef="#br0" timeOffset="8677.815">27868 4018 160 0,'-12'-14'255'0,"4"-1"-25"0,2 5-67 16,0-2-200-16,0 5-152 0,6 3-57 0,0 4 4 15</inkml:trace>
  <inkml:trace contextRef="#ctx0" brushRef="#br0" timeOffset="9057.7441">28038 4400 280 0,'0'3'410'0,"0"-3"25"16,0-3 13-16,0-1-103 0,6 0-161 15,1-3-84-15,-1 0-45 0,8-4-24 0,-2 0-17 16,2-3-10-16,-1-3-6 0,-1 3-5 15,2-4-7-15,-8 0-3 0,0-4-1 16,2 4-1-16,-8-1-3 0,0 1 0 16,-8 3 0-16,2 0 4 0,0 9 0 15,-8-2 2-15,2 4 3 0,-1 4 1 0,-7 8 5 16,6 0 1-16,2 1 4 0,-1 7 2 16,0 2 4-16,0 0 4 0,7 5 3 15,-2-2 7-15,8 1 3 0,0 1 1 16,8 3-1-16,-2-5-1 0,7 1-2 15,6 0-9-15,-6 0-2 0,7-5-11 16,0 3-31-16,5-6-53 0,-5-2-70 16,0-5-139-16,6 0-73 0,-7-4-29 15,1-6 9-15,6-1 40 0</inkml:trace>
  <inkml:trace contextRef="#ctx0" brushRef="#br0" timeOffset="9475.4145">28429 4158 128 0,'0'-8'327'0,"0"1"21"0,0 3 11 0,0 4-81 15,0 4-128-15,7-1-62 0,-7 9-31 16,0-2-14-16,0 5-6 0,0 4-1 16,6 0-3-16,-6 2-7 0,0 1-6 15,0 3-9-15,0-3-3 0,0 0-6 16,0 4-2-16,0-7-1 0,0-1-1 0,-6 0-1 15,6-3 1-15,0-1 1 16,0-6 7-16,0 4 12 0,0-9 11 0,0 0 4 16,6-3 5-16,0 0 1 0,-6-6-4 15,14-3-11-15,-8-2-4 0,7-3 2 16,0-5 8-16,0 5 9 0,-7-8 9 16,8 4 13-16,-2-5 17 0,-5 6 8 15,6-3-3-15,-6 3-5 0,-1 2-9 16,0 1-13-16,2 2-22 0,-8 5-14 15,6 3-10-15,0 1-5 0,-6 3-4 0,6 3-3 16,2 5-1-16,-8-1 3 0,6 4-2 16,0 3 0-16,1 1 0 0,-1-1-2 15,1 6-11-15,6-3-39 0,-7 2-51 16,8 0-66-16,-2-2-78 0,2-2-108 16,-1-1-81-16,-1-2-13 0,2-1 25 15,5-5 53-15</inkml:trace>
  <inkml:trace contextRef="#ctx0" brushRef="#br0" timeOffset="9907.5445">28950 4316 99 0,'-7'-16'270'0,"7"5"19"16,-6 1 13-16,6 2-114 0,0 4-78 16,-7 1-44-16,7 3-23 0,-6 0-18 0,0 7-10 15,-1 1-3-15,7 2 0 0,-7-3 3 16,7 8 7-16,7-3 8 0,0-2 7 15,-1 5 12-15,7-7 15 0,0 3 13 16,6-4 14-16,1 0 8 0,6-3 2 16,1-4-3-16,5 0-11 0,-6-4-14 15,13-3-14-15,-6 0-11 0,-1-4-1 16,7 3 5-16,-7-7 19 0,-5 5 16 16,-1-5 14-16,-6 0 12 0,-1-3 5 0,1 3 1 15,-14-3-15-15,7 3-13 0,-13-3-15 16,0 0-15-16,0 2-15 0,-13 3-15 15,7 1-13-15,-7 1-10 0,6 9-5 16,-6-3-3-16,0 10-1 0,-6-3 0 0,5 5-1 16,1 5 2-16,1 3-1 15,4-1 0-15,-4 1 1 0,12-1 4 0,0 5 11 16,0-4 18-16,12-1 12 0,2 4 12 16,-1-4 5-16,7-2 0 0,6-1-10 15,6 0-16-15,1-4-20 0,6 1-34 16,-1-5-84-16,9 1-115 0,-1-4-119 15,-1 0-137-15,-6 0-116 0,0 0-39 16,-6-4 40-16,-14 4 95 0,1-3 107 16</inkml:trace>
  <inkml:trace contextRef="#ctx0" brushRef="#br0" timeOffset="11136.1419">20030 4989 227 0,'0'-3'244'16,"0"-1"7"-16,0 4-92 0,0-4-67 0,0 4-43 15,0 4-21-15,0 0-13 0,6-1-5 16,-6 5-2-16,0-1 0 0,6 1 4 16,-6-2 1-16,7 2 1 0,0 3 2 15,-1-4 4-15,1 0 9 0,-1 1 11 16,1-1 15-16,0-3 15 0,5 0 14 15,-6 0 9-15,8-4 3 0,-1 0-4 16,0-8-12-16,0 4-10 0,7-3-9 16,-8-1-3-16,2 1-4 0,-1-3-2 0,-1-2 2 15,2 2-3-15,-2 2-3 0,-4-3-6 16,4 0-4-16,-5 0-4 0,-1 0 0 16,-6 4 0-16,7-1 1 0,-1 1-2 15,-6 3-6-15,0 0-6 0,7 2-8 16,-7 2-9-16,0-4-4 0,0 4-3 15,6 0-2-15,-6 4 0 0,0-2 2 0,6 2 1 16,-6 7 2-16,8-3 1 0,-2 6 0 16,0 1 1-16,1 3-2 0,0 4 1 15,6 0-1-15,-7 4 0 0,7 3-1 16,0 5 0-16,-7-2 4 0,8 2 5 0,-8 2 1 16,7-3 3-16,-6-1 2 15,-1 2 4-15,1-5-3 0,-7 0-1 0,6-3-1 16,-6-1-2-16,-6-2 1 0,6-2-3 15,-7-2 0-15,1-4 1 0,-1-1-2 16,1-3 1-16,-7-3 0 0,-1-1 4 16,8 1 7-16,-7-6 8 0,0-2 14 15,0 0 11-15,0-2 10 0,0-6 3 16,-1 1-2-16,2-1-7 0,-1-6-11 16,6 3-14-16,-6-8-19 0,7 4-36 0,0-2-65 15,6-5-77-15,6-1-91 0,0 5-103 16,7-4-116-16,0 3-39 0,6-2 27 15,8 3 53-15,-7-5 79 0</inkml:trace>
  <inkml:trace contextRef="#ctx0" brushRef="#br0" timeOffset="11368.849">20778 5147 130 0,'0'7'293'0,"0"-3"19"15,0 0 19-15,0-1-98 16,0 2-62-16,8-3-21 0,4 2 1 0,-5-4 1 16,13 3-5-16,0-3-17 0,-2 0-27 15,2 0-31-15,7 0-28 0,-1 0-20 16,-7-3-19-16,1 3-23 0,6 0-37 16,-7 0-47-16,1 0-53 0,-1 0-55 0,0-4-66 15,-5 2-81-15,5-3-17 16,-6 2 19-16,-6-5 38 0</inkml:trace>
  <inkml:trace contextRef="#ctx0" brushRef="#br0" timeOffset="11607.36">21046 4989 1 0,'-6'-3'265'16,"-7"3"16"-16,13-4 8 0,-7 4-62 15,7 0-104-15,0 0-51 0,0 4-26 16,0-1-7-16,7 5-1 0,-1-1 7 15,7 4 8-15,0 0 0 0,0 4 4 16,1 3-1-16,5 1-2 0,-6 2-5 16,6 1-7-16,-5 4-5 0,-8-1-7 0,7 2-3 15,-6-2-3-15,-7 0-1 16,0 0-4-16,0 5-19 0,-7-7-44 0,0-1-85 16,7-1-132-16,-6-6-70 0,0 0-37 15,6-8-5-15,0-3 32 0</inkml:trace>
  <inkml:trace contextRef="#ctx0" brushRef="#br0" timeOffset="13163.8848">22017 5055 37 0,'7'-14'245'0,"-7"-5"25"15,0 4 27-15,0 5-83 0,0-1-50 16,0-4-30-16,-7 8-11 0,7 0-23 15,-7-1-27-15,1 4-24 0,6 1-21 0,-6 3-10 16,-8 3-9-16,8 5-3 0,-7 3-3 16,0 3 0-16,6 5-1 0,-5 2-1 15,5 2-7-15,0-1 2 0,1 0 2 16,6 0 0-16,0-4 3 0,0 0 2 16,0-3 1-16,6 3 3 0,1-7 1 15,6 3 1-15,-7-6-1 0,7-1 1 0,1 1-2 16,5-4-1-16,-6-1-12 0,7-3-19 15,-1 0-26-15,-5-3-26 0,4-5-22 16,-4 4-14-16,5 1-4 0,-5-4 13 16,-2-4 21-16,2 3 22 0,-2-3 21 15,1 0 16-15,7 0 12 0,-7-4 8 16,0 1 7-16,7 3 5 0,-7-4 5 0,7 1 5 16,-8-1 4-16,8 4 7 0,-1 3 6 15,-5 1 3-15,-2 4 2 0,2-1-3 16,-2 8-3-16,2-1-6 0,-8 4-4 15,7 5-2-15,-13-1-5 0,6 3-4 16,-6 1-2-16,-6 3-3 0,0 0-4 16,-7 5-3-16,-1-6-1 0,2 5 2 15,-2-3-1-15,-5 3 3 0,-1-4 1 16,8-4 1-16,-8 3 2 0,6-8 0 16,-5-1 11-16,6 0 11 0,6-4 12 0,-5-4 7 15,5-4 3-15,-6 0 0 0,7-4-5 16,-1 1-14-16,7-4-11 0,-7-4-6 15,7-2-3-15,7 1-1 0,0-6-3 16,-1 5 1-16,0-6-2 0,8 1 0 16,-2 1-2-16,2-2-1 0,5 5-1 15,1-4-3-15,0 7-1 0,-1 1-1 16,7-1-1-16,-6 7-1 0,-1-3-1 0,7 8-1 16,-6 3 2-16,-8 0 0 0,8 0 1 15,0 3 0-15,-7 5 1 0,-1-1 1 16,-4 5-1-16,4-2-3 0,-5 5 2 15,6-4-1-15,-7 4-1 0,-6-1 1 16,7 1-2-16,-1-1 2 0,-6-3-1 16,7 4 0-16,-7-4 1 0,0 0-2 0,0-3 3 15,7-1 2-15,-7 1 11 16,0-6 22-16,0 3 16 0,6-5 12 0,-6-5 4 16,6 3 1-16,-6-6-7 0,7 1-21 15,0-5-15-15,-1 2-9 0,7-5-4 16,-7 1-3-16,1-2-2 0,0-2-2 15,-1 4-1-15,0-5-6 0,2 8 2 16,-2-3 1-16,0 7-4 0,0-1 2 16,1 0-1-16,0 5 6 0,-7 3-2 15,13 0-1-15,-7 3 1 0,0 5 2 16,8 0 2-16,-8-1-4 0,8 3 0 0,-8 5-1 16,7-1 0-16,0 1-6 0,-6 0-1 15,5 0 0-15,2-1 3 0,-8 1 1 16,7 1-2-16,0-2-2 0,-6-3-28 15,5 3-48-15,-4-7-55 0,4 5-62 0,-6-5-112 16,8-4-58-16,-1 1-3 0,0-4 31 16,-6 0 46-16</inkml:trace>
  <inkml:trace contextRef="#ctx0" brushRef="#br0" timeOffset="13802.5359">22851 5176 25 0,'0'-4'243'0,"-6"4"24"15,6-2 26-15,0-3-78 0,-7-2-62 16,7 3-29-16,0-3-12 0,7-1-17 0,-7 2-21 15,6-6-17-15,-6 1-11 0,13 0-9 16,-7 0-8-16,8 1-5 0,-8-2-5 16,8 5 0-16,-2-3-1 0,1 5-5 15,-6-2-1-15,6 7 0 0,-1 0 1 16,2 0-2-16,-8 4-1 0,7 4 2 16,-6-2 0-16,6 5 0 0,-7 1-2 15,1 2-2-15,0-3-1 0,-1 3 0 0,0 2-2 16,-6 1-4-16,7-2 0 0,-7-1 1 15,7 6-5-15,-1-6-19 0,-6 1-30 16,7-1-39-16,-1-2-54 0,0-6-92 16,1 2-79-16,6-5-25 0,-7 0 8 15,8-3 27-15</inkml:trace>
  <inkml:trace contextRef="#ctx0" brushRef="#br0" timeOffset="14079.7448">23261 5128 15 0,'0'-18'232'15,"0"0"31"-15,0 4 34 0,0-1-74 16,0 1-36-16,-6 2-13 0,6 4-16 16,0 1-23-16,0 3-29 0,0-2-31 0,0 6-27 15,-6 3-21-15,6 0-13 0,0 8-6 16,0 1-5-16,-7 6 4 0,7 1 2 16,7-2 9-16,-7 9 10 0,6 0 9 15,-6 3 13-15,14 1 4 0,-8 2 3 16,0 4-3-16,1-2-8 0,-1 3-7 0,7-4-10 15,-6 3-7-15,-1 0-7 0,0-7-4 16,2 5-5-16,-2-5-6 0,0 0-21 16,1-6-40-16,0-1-53 0,-1-4-55 15,-6-3-67-15,6-1-113 0,-6-2-44 16,7-9 6-16,-7 1 32 0,6-4 49 16</inkml:trace>
  <inkml:trace contextRef="#ctx0" brushRef="#br0" timeOffset="14312.3034">23301 5209 156 0,'0'-33'283'0,"0"-4"17"0,0 5 18 16,6-1-124-16,1 3-61 0,5 8-28 16,-4 0-16-16,4 4-6 0,-5 3-7 0,6 8-8 15,0 7-5-15,0 0-4 0,-6 11 3 16,5 0-5-16,-5 7-7 0,-7 0-10 15,0 8-10-15,0 0-10 0,0 3-10 16,-7 5-11-16,-5-5-32 0,5 4-53 16,0-4-65-16,1-4-91 0,-1 0-94 15,7-6-45-15,-6 0 0 0,12-9 38 16</inkml:trace>
  <inkml:trace contextRef="#ctx0" brushRef="#br0" timeOffset="14807.6199">23516 4913 298 0,'0'-19'364'0,"0"5"26"16,6 2 13-16,-6 1-155 0,0 4-106 16,0 0-56-16,7 3-32 0,-7 4-25 15,0 4-12-15,6 3-8 0,1 4-2 16,0 4-3-16,5 7-2 0,-6-4-2 0,2 8-2 15,4-1-3-15,1 5-4 0,-6-1-13 16,6 0-28-16,-7 4-35 0,1 0-32 16,6-4-23-16,0 0-18 0,-6 1-4 15,6-8 18-15,-1 1 35 0,2-6 29 16,6-2 27-16,-8-8 31 0,8 0 30 16,-7-7 26-16,7 0 25 0,-8-3 20 0,8-3 18 15,-7-2 12-15,7-7 6 0,-8 4 4 16,8-8 0-16,-7 5 4 0,0-4 3 15,-6-4 1-15,5 3 0 0,-4-3 0 16,-8 0-6-16,0 4-8 0,0-5-13 16,-8 6-11-16,8-2-10 0,-12 4-12 15,12 1-12-15,-7-1-13 0,1 8-7 0,-1 0-9 16,1 7-11-16,-1 0-7 0,-6 7-7 16,6 0 0-16,1 8-2 0,0-1-1 15,-1 6-3-15,7 1 1 0,0 1 0 16,0 0-1-16,0 3-3 0,7-2-6 15,-1 2-14-15,7-3-37 0,0-3-58 16,7 2-62-16,-1-6-64 0,1 0-78 16,6-3-95-16,0-6-23 0,0-3 27 15,0 1 46-15,0-4 59 0</inkml:trace>
  <inkml:trace contextRef="#ctx0" brushRef="#br0" timeOffset="15071.8183">24200 4901 300 0,'-7'-17'352'0,"1"-6"28"15,0 5 20-15,-2 3-162 0,8 4-88 0,-6 1-44 16,0 2-27-16,6 1-27 0,0 3-17 16,-6 4-13-16,6 7-5 0,0 1 4 15,0 6 6-15,6 1 8 0,-6 3 7 16,6 4 5-16,0 0 1 0,2 4-6 0,-2-1-9 15,0 1-9-15,1 3-9 0,6 0-7 16,-6 1-12-16,-1-1-28 0,0 0-55 16,2-3-72-16,-2 1-88 0,-6-2-113 15,0-4-55-15,6 1-6 0,-6-3 36 16,-6-8 62-16</inkml:trace>
  <inkml:trace contextRef="#ctx0" brushRef="#br0" timeOffset="15397.3999">24193 5206 225 0,'7'-11'329'16,"-1"0"22"-16,1-1 14 0,6 2-140 15,-7-2-94-15,14 1-49 0,-7 0-28 16,7 0-23-16,6 4-14 0,-6-4-9 16,5 0-7-16,1 1-3 0,-6 2-1 15,6-3-1-15,0 1 0 0,-7-2 2 0,1 1 3 16,-7 0 7-16,0 0 9 0,-6 0 7 15,-1 4 7-15,0-4 4 0,-6 3 2 16,-6 1-4-16,0 4-6 0,-1-1-5 16,-6 4-6-16,7 0-2 0,-7 7 3 15,6 0 11-15,-6 4 10 0,0 0 10 16,6 4 6-16,1 3 2 0,-7-3-5 16,7 7-12-16,6-3-11 0,0-2-14 15,0 2-14-15,0 0-24 0,13-2-36 0,-1 3-51 16,2-3-53-16,5-3-53 0,7 1-79 15,0-3-66-15,7-2-12 0,6-3 25 16,-6-3 40-16</inkml:trace>
  <inkml:trace contextRef="#ctx0" brushRef="#br0" timeOffset="15851.5922">24871 5195 105 0,'0'-16'265'16,"0"2"21"-16,-7-4 15 0,-5 4-93 0,5-2-44 15,-6 6-15-15,-7-2-11 0,7 2-14 16,-6 3-19-16,6 7-26 0,-7 0-27 15,1 2-25-15,-1 6-17 0,0 3-7 16,8 0-5-16,-2 7-2 0,1-3 0 16,7 4 0-16,0 3 2 0,6-5 3 0,6 2 4 15,0-1 3-15,1 1 4 16,6-5 3-16,-6-2 4 0,5-2 1 0,2-3 1 16,5-3-1-16,-6 0-3 0,6-4-3 15,1-4-4-15,0 0 0 0,-7-5-3 16,7 1 1-16,-1-7 1 0,-6 1 4 15,0-5 2-15,0 0 5 0,0-2 6 0,1-2 15 16,-8-2 20-16,0-1 24 0,7-3 27 16,-6 0 30-16,-7 3 27 0,6-4 21 15,-6 1 7-15,0 0-10 0,0 0-22 16,-6 3-29-16,6-3-32 0,-14 7-33 16,8 0-32-16,0 4-17 0,-8-1-9 15,8 8-8-15,0 1-4 0,-1 2-1 16,1 4 0-16,-8 8 0 0,8 0 0 0,0 7 0 15,-1 3 2-15,7 5 1 0,0 2-1 16,0 5 0-16,7 0-1 0,-7 3 0 16,6 4-2-16,7 0-2 0,-6 0-2 15,12 0-18-15,-5 4-50 0,4-1-81 16,2-3-100-16,0 3-113 0,13-6-120 16,-8-1-102-16,8-3-14 0,0 1 48 15,6-10 83-15,0 2 105 0</inkml:trace>
  <inkml:trace contextRef="#ctx0" brushRef="#br0" timeOffset="16229.8439">25946 4989 179 0,'-13'-18'207'0,"7"-4"-7"16,-1 3-77-16,7 2-41 0,-6-5-14 15,6 3 2-15,-7 4 5 0,0 1 14 16,7-1 13-16,-6 4 8 0,6 3 0 16,-6 2-2-16,-1-2-4 0,0 5-12 15,1 3-11-15,0 0-6 0,-1 3-4 0,1 1-5 16,-1 6 2-16,0 5 1 15,1 4 4-15,0 3 4 0,-2 4 4 0,8 3 2 16,0 4-5-16,-6 3-7 0,6 4-11 16,0 5-15-16,-6-2-9 0,6 5-7 15,-6 0-5-15,-1-4-3 0,7-1-13 16,-7 2-41-16,7-5-92 0,0-4-112 16,0-3-150-16,7 0-82 0,6-7-35 15,-1-4 20-15,2-7 74 0</inkml:trace>
  <inkml:trace contextRef="#ctx0" brushRef="#br0" timeOffset="16947.6951">26259 5022 32 0,'-6'4'236'0,"6"4"21"16,0 2 25-16,-7 1-81 0,7 4-58 16,7 3-20-16,-7 4-5 0,0 1-12 15,6-2-20-15,-6 4-19 0,6-3-11 16,1 5-12-16,-7-6-10 0,7-2-5 16,-1 4-3-16,-6-10-1 0,6 3-1 15,1-2 0-15,-7-7 2 0,0 4 9 0,7-4 12 16,-7-3 13-16,0-1 8 0,0-3 4 15,0 0 0-15,6-3-10 0,-6-4-16 16,7 0-17-16,-1-5-8 0,0-3-7 16,2-3-2-16,4 0-1 0,-6 0 2 15,8-5 1-15,-1 2-2 0,-7-2-3 16,8 1 0-16,-8 8-1 0,0-1-2 16,0 1-1-16,2 3-3 0,-8 7 0 0,6 0-1 15,0 4-1-15,1 0 0 0,-1 8-1 16,1 3 1-16,0 3 0 0,5 6-1 15,-5-3-1-15,0 5 2 0,-1 0 0 16,7 4-7-16,0-4-29 0,-6-1-42 16,12 1-67-16,-6 1-59 0,7-5-70 0,-1-3-101 15,-6-1-30-15,6-2 15 16,1-5 49-16,-6-4 49 0</inkml:trace>
  <inkml:trace contextRef="#ctx0" brushRef="#br0" timeOffset="17245.479">26786 5220 191 0,'-6'-21'234'0,"0"1"7"0,-1 6-79 16,1 3-76-16,-1 4-40 15,1 3-25-15,-1 4-11 0,1 7-7 0,0 1 0 16,6 4-4-16,0 5-5 0,0-3 2 16,0 5-3-16,6-1 6 0,0-2 5 15,1-2 8-15,6 1 10 0,0-1 7 0,-1-7 9 16,8 5 3-16,-6-8-1 0,5-2-2 15,7 3 5-15,-6-10 5 0,6 5 15 16,-7-6 25-16,1-2 32 0,-1 0 33 16,-6-1 27-16,0-3 13 0,1 1-3 15,-8 0-21-15,0-1-27 0,-6 2-33 0,-6-5-36 16,6 4-47-16,-13-3-71 0,0-2-89 16,0 2-99-16,-7-1-153 0,8 1-79 15,-8-5-23-15,13 5 28 0,-6-4 67 16</inkml:trace>
  <inkml:trace contextRef="#ctx0" brushRef="#br0" timeOffset="17499.6724">27106 4828 289 0,'0'-4'347'0,"0"1"14"15,-6 3 9-15,6 0-163 0,0 3-93 16,0 1-41-16,0 7-14 0,0 5 0 0,0 1 5 16,6 5 6-16,0 4 3 0,1-1-2 15,0 5-9-15,-1 2-10 0,1 2-13 16,-1 3-10-16,0-5-13 0,2 1-6 16,-2 3-20-16,-6-2-50 0,6-5-63 15,0-3-82-15,-6-1-125 0,8-2-66 16,-2-10-21-16,0 3 23 0,1-5 56 15</inkml:trace>
  <inkml:trace contextRef="#ctx0" brushRef="#br0" timeOffset="17668.3">27092 5080 335 0,'0'-10'359'0,"0"-5"11"15,8 4-2-15,4 1-204 0,2-2-141 0,11 5-120 16,1-4-135-16,7 0-69 0,7 0-32 16,5 4 4-16,-6-4 32 0</inkml:trace>
  <inkml:trace contextRef="#ctx0" brushRef="#br0" timeOffset="18810.4591">28377 4913 45 0,'-14'7'323'15,"-5"3"23"-15,6-2 15 0,0 3-26 16,0 4-152-16,6-1-78 0,1 5-39 15,0-1-20-15,-1 1-11 0,0 2-9 0,7-2-5 16,0 2-4-16,0-2-3 16,0 0-3-16,7-5-9 0,0 1 3 0,-1-5 1 15,0 2-2-15,8-1 1 0,-2-5-2 16,2-1 6-16,5-5-4 0,7 0-1 16,0-5-2-16,-6-1-1 0,13 2 0 15,-8-8-1-15,1 5 0 0,7 0-1 16,-7 0-2-16,6-1-1 0,-5 1-1 15,-7 3 1-15,6 4-2 0,-7 4 0 16,1 0-1-16,-8 3-3 0,-5 4 0 0,0 0 0 16,-7 4 0-16,0 0-1 0,-7 3 4 15,0-4 4-15,-5 5 3 0,-1-5 3 16,-1 1 2-16,-6-1 0 0,8-2-5 16,-1-2-8-16,0-3-19 0,6 1-20 15,-5-4-24-15,4-4-22 0,8 0-14 16,-6 0-8-16,6-7 2 0,6 0 11 0,-6-4 17 15,8-1 16-15,-2-1 14 0,0-4 9 16,7 0 13-16,-6-5 8 0,6 0 7 16,-7 0 6-16,8-4 11 0,-2 4 9 15,2 0 10-15,-1 0 10 0,6 3 8 16,-6 2 4-16,0 5-2 0,0 2-2 16,0 6-9-16,7 1-11 0,-8 3-6 15,2 3-5-15,-1 4-1 0,-7 0-1 0,7 5 0 16,-6 3 0-16,-1-1-1 0,1 1 2 15,-7-1 4-15,0 1 9 0,0-1 9 16,7 1 9-16,-7-4 5 0,0 0 5 16,0 1-2-16,0-5-4 0,0 0-7 15,6 0-5-15,-6-3-5 0,6 0-6 16,1-4-2-16,0-4 0 0,-1 0-3 16,7-3-2-16,0 0 1 0,-6 0-1 0,5-5 1 15,2-3 1-15,-2 5-3 0,2-5 0 16,-1 1 0-16,-7-2-3 0,8 6-1 15,-8-2-1-15,0 5-3 0,1-1-2 16,0 6 0-16,-1 2 1 0,0 0-2 16,-6 2-1-16,7 3 3 0,-1 5-2 15,-6 2 2-15,7-2 0 0,-7 1-1 16,7 0 2-16,-7 0 3 0,6 4 7 16,-6-4 8-16,6 0 11 0,2 1 9 0,-8-5 6 15,0 0 5-15,6 0 0 0,0-3-3 16,-6 0-6-16,6-1-8 0,1-3-5 15,0-3-6-15,-1-1-6 0,-6-4-3 16,7 5-5-16,-1-4-1 0,0-4-1 16,-6 3 5-16,8-3-2 0,-8 0 1 0,6 0 3 15,-6 0 2-15,6 4 0 0,-6-4-2 16,0 7-1-16,0-3-1 0,6 3-3 16,-6 1-2-16,0 3-3 0,0 0-3 15,8 3 1-15,-8 1 0 0,6 3 0 16,-6 5 0-16,6-6-1 0,1 5 0 15,-1 4-3-15,1-4 0 0,6 4-5 16,-7 0-33-16,8-1-34 0,-2 1-33 0,1-1-45 16,1 1-63-16,-2-5-98 0,2-1-21 15,-8-1 6-15,7-6 18 16</inkml:trace>
  <inkml:trace contextRef="#ctx0" brushRef="#br0" timeOffset="19114.0826">29413 5254 135 0,'6'-12'269'0,"-6"1"32"0,0-4-12 15,0 5-78-15,0-5-48 0,6 0-32 0,-6 1-26 16,0-1-24-16,0 4-19 0,8 0-15 16,-8 3-12-16,0 5-6 0,0-1-6 15,0 4 7-15,0 4 12 0,0-1 16 16,0 8 20-16,0 4 15 0,0 0 14 16,0 3 1-16,0 5 3 0,0 2 1 15,0 5-6-15,6 2-6 0,0 4-1 16,-6 5-4-16,7 0-14 0,-7 3-15 0,6-1-10 15,1 5-11-15,-1-4-13 0,-6 0-11 16,7 0-10-16,-7-4-5 0,6-3-5 16,-6-4-1-16,0-1-4 0,6-3-5 15,-6-6-18-15,8-5-33 0,-8 1-48 16,6-8-56-16,-6 0-54 0,6-8-47 16,1-3-34-16,-7 0-12 0,7-3-13 15,-7-8-38-15,0 0 5 0,-7-5 26 0,0-1 39 16</inkml:trace>
  <inkml:trace contextRef="#ctx0" brushRef="#br0" timeOffset="19332.3784">29413 5389 96 0,'6'-48'267'0,"0"0"22"0,2 4 20 16,-2 1-109-16,7 7-67 0,0-1-34 16,0 3-20-16,-1 9-9 0,8 2-10 0,-6 6-8 15,5 5-2-15,-6 2 0 0,6 5 0 16,-5 5 2-16,-1 8 4 0,-7 3 11 15,1 4 6-15,-1 3 7 0,1 1 5 16,-14 6-9-16,7 5-11 0,-13-1-17 16,7 4-9-16,-7-4-14 0,-1 4-35 15,2 1-65-15,-8-5-83 0,7 0-119 16,0-3-106-16,6-6-52 0,-5 3-6 16,4-8 48-16</inkml:trace>
  <inkml:trace contextRef="#ctx0" brushRef="#br0" timeOffset="19617.276">29654 4934 15 0,'6'-25'349'0,"1"0"30"16,0-2 20-16,-7 9 34 0,6 0-160 15,-6 0-85-15,0 7-46 0,6-1-23 16,-6 5-17-16,0 0-32 0,0 4-30 15,0-1-17-15,7 4-10 0,-7 4-6 16,0 3-2-16,0 7-1 0,6 1 1 16,1 7 3-16,-7 0 2 0,7 7 5 0,-7 0 3 15,6 4 1-15,-6 0-2 16,6 4-5-16,-6-4-5 0,7 4-7 0,0-4-25 16,-1 3-51-16,0-3-73 0,1 0-83 15,0-4-137-15,-1 1-69 0,1-5-15 16,5-2 26-16,-4-5 63 0</inkml:trace>
  <inkml:trace contextRef="#ctx0" brushRef="#br0" timeOffset="20194.1094">29908 5345 50 0,'6'-16'267'16,"8"3"21"-16,-8-6 24 0,7 1-66 0,-6-4-74 16,5-4-31-16,2 1-8 0,-1-5 3 15,-1 1-2-15,-4-1-7 0,4 1-3 16,-6 4-2-16,2-4-3 0,-2 2-5 15,0 6-4-15,-6-1-5 0,0 3-9 16,0 4-11-16,0 1-14 0,0 3-16 16,-6 4-17-16,0 0-14 0,-2 7-11 15,-4 0-8-15,-2 3-4 0,2 4-3 0,-1 5-1 16,6-1-1-16,-6 7 1 16,0 0 2-16,6 4-3 0,1 0 1 0,6 3 6 15,0 1-3-15,0-1 1 0,6 5-4 16,1-4 2-16,6 0-1 0,0-1-5 15,7 1 2-15,0-4-4 0,-2-3-9 16,9-5-20-16,-1 1-22 0,0-5-25 0,0-3-27 16,-7-3-22-16,7 0-12 0,-6-4-5 15,0-4 5-15,-1 0 9 0,1-5 14 16,-7-3 18-16,0-3 19 0,0-4 18 16,0 2 20-16,-6-10 17 0,5 5 10 15,-5-7 10-15,0 0 7 0,-1-4 7 16,0 0 11-16,1-4 13 0,-7 1 18 0,0 3 20 15,0-3 16-15,-7 3 8 0,1 3-5 16,0 1-14-16,-1 3-14 0,0 4-16 16,1 0-13-16,6 7-7 0,-6 4-5 15,-1 1-1-15,0 6 0 0,7 0-4 16,-6 8 0-16,-1 0 8 0,7 6 12 16,-6 5 20-16,6 4 20 0,6 2 20 15,-6 6 19-15,7 2 9 0,-1 3-4 16,1 1-8-16,0 0-22 0,-1 4-22 15,0-4-24-15,1 4-19 0,0 0-13 0,5-1-41 16,-5-3-43-16,-1-1-60 0,1-2-68 16,-7-1-68-16,7-3-62 0,-7-4-94 15,0-4-20-15,0-2 28 0,0-7 50 16,-7 3 60-16</inkml:trace>
  <inkml:trace contextRef="#ctx0" brushRef="#br0" timeOffset="20350.4924">30266 5264 32 0,'-6'-15'297'0,"6"1"43"0,0-1 51 16,0 1-10-16,6 3-82 0,-6-5-36 16,13 7-27-16,-6-7-33 0,6 5-45 15,0-4-51-15,6 4-43 0,7-3-53 16,1 3-63-16,-1-1-90 0,0 2-91 16,7-5-135-16,-1 4-83 0,-6 4-24 0,1-1 21 15,-9 1 69-15</inkml:trace>
  <inkml:trace contextRef="#ctx0" brushRef="#br0" timeOffset="20662.0724">30670 5107 193 0,'7'0'325'16,"0"0"20"-16,5 0 13 0,-6-4-120 16,8 0-104-16,6 0-55 0,-7-3-27 15,-1 4-18-15,8-4-11 0,-7-1-3 0,-6 1 7 16,6 3 7-16,-7-4 5 0,1 1 1 15,-7 0 2-15,0-1-2 0,-7-3-13 16,1 5-13-16,-1-2-7 0,-6 1-6 16,0 3-3-16,-7 0-5 0,8 1 0 0,-1 3 0 15,-7 3-8-15,0 1 6 0,1 3 7 16,-1 5 10-16,0-2 16 0,2 5 13 16,-2 3 20-16,7 1 5 0,-1 2 0 15,2-2-8-15,6 3-10 0,6 0-13 16,0-1-12-16,12 1-12 0,1 1-33 0,0-5-48 15,14 4-64-15,-1-7-57 0,-1-1-109 16,7 1-81-16,2-7-19 0,5 3 23 16,0-9 48-16</inkml:trace>
  <inkml:trace contextRef="#ctx0" brushRef="#br0" timeOffset="21158.3161">31159 5254 169 0,'0'-16'283'0,"0"-6"20"0,-7 5 22 0,-5-3-127 16,5 3-40-16,-6 2-9 0,0 1-1 15,0-2-5-15,0 9-14 0,-7 0-21 16,1 3-29-16,6 0-29 0,-6 8-21 16,-1 4-15-16,0-1-9 0,1 4-7 0,-1 3-3 15,7 1-2-15,0 3-3 0,0 1-4 16,6 3 1-16,7-4 0 0,0 0 1 16,0 1 0-16,7-1 1 0,6-4 4 15,-7 2 1-15,14-5 2 0,-7-1 0 0,6-6 0 16,1 0 0-16,-1-4-1 0,1 0-2 15,6-4-1-15,-7 0-1 0,1-6 2 0,0 3 2 16,-7-5 3-16,0-3 3 0,6 1 6 16,-12-5 0-16,6 1 2 0,0-4 2 15,-6 1 1-15,-1-6 2 0,1-2-1 16,-7 0 5-16,6-5 2 0,-6-2 1 0,0 4 4 16,0-5 5-16,-6 0 6 0,-1 0 2 15,1 1 4-15,-1 3 4 0,0 4 2 16,1-4-2-16,-7 3-5 0,6 5-5 0,-5-2-7 15,-2 6-9-15,8-1-7 0,-1 4-7 16,1 4-5-16,0 2-1 0,-1 4-2 16,0 1 1-16,1 7 1 0,0 4 1 15,-8 4 2-15,8 7 2 0,-1 2 8 16,1 5 11-16,6 8 22 0,-7 3 21 0,7 3 14 16,0 5 8-16,7 3-1 0,-7 4-11 15,6-4-23-15,-6 3-23 0,7 0-19 16,-1 1-47-16,0-1-61 0,2-6-80 0,-2 0-87 15,7-5-94-15,0-3-123 0,0-4-33 16,0-4 21-16,6-2 58 0,1-5 80 0</inkml:trace>
  <inkml:trace contextRef="#ctx0" brushRef="#br0" timeOffset="27899.6073">8574 17082 195 0,'0'-3'256'0,"0"-2"21"0,-6 3-51 15,6-3-70-15,0 5-41 0,0-2-25 16,0 2-20-16,0-4-13 0,6 4-3 15,1 4 1-15,0-4 6 0,-1 2 7 0,8 5 11 16,-2-2 4-16,1 2-4 0,0 1-6 16,0-1-9-16,1 0-5 0,-2 5-7 15,2-6-5-15,-2 2-10 0,1 3-4 16,-6-4-6-16,6 0-6 0,0 4-5 0,-6-3-5 16,5 0-2-16,-5-1-5 0,6-5-8 15,-6 6-10-15,5-4-25 0,2 0-35 16,-8-4-44-16,7-4-49 0,0-4-59 15,0 2-98-15,1-9-40 0,-2 3 1 0,-6-2 27 16,8-4 38-16</inkml:trace>
  <inkml:trace contextRef="#ctx0" brushRef="#br0" timeOffset="28078.0967">8998 16958 27 0,'0'-11'217'0,"0"0"20"0,7-1-17 0,-7 3-61 15,6 1-36-15,-6 0-19 0,0 4-11 16,7 1-3-16,-7 3-3 0,0 3 0 0,0 5-3 15,6 0-3-15,-6 5-1 0,-6 3-7 16,6 2-9-16,-7 4-10 0,1 0-7 16,-1 0-11-16,0 3-15 0,1 0-33 0,0-2-52 15,-1 0-84-15,0-6-126 0,1 2-65 16,0-5-34-16,6-3 6 0,0 1 37 16</inkml:trace>
  <inkml:trace contextRef="#ctx0" brushRef="#br0" timeOffset="28350.3271">8946 17207 51 0,'-7'4'267'15,"7"7"23"-15,-6-4 24 0,6 5-81 16,0-2-61-16,0 5-35 0,0-1-21 15,6 5-17-15,1-2-20 0,0 3-17 0,-1-3-18 16,7 2-16-16,-6 0-10 0,5-2-7 16,-5-2-4-16,6 3-3 0,-6 1-2 15,-1-1-2-15,-6 1-2 0,6-1-2 16,-6 4-6-16,0-1-37 0,0 2-59 0,0-9-116 16,0 1-83-16,0-1-42 0,0-7-16 15,0-2 23-15</inkml:trace>
  <inkml:trace contextRef="#ctx0" brushRef="#br0" timeOffset="28629.2985">9454 17186 270 0,'-7'0'403'0,"1"0"23"0,6 0 14 16,-6 0-100-16,12 0-145 0,0-5-71 16,1 2-30-16,13-1-4 0,-7-4 4 15,6 1 2-15,7-3-4 0,1 1-11 16,-1 3-16-16,6-5-19 0,-6 3-19 16,1 1-14-16,-2 0-27 0,-5 3-48 0,0 1-70 15,-8 3-72-15,2-4-107 0,-8 4-118 16,1 0-42-16,-1 4 10 0,-6-4 51 15,0 3 62-15</inkml:trace>
  <inkml:trace contextRef="#ctx0" brushRef="#br0" timeOffset="28824.561">9650 17365 161 0,'6'3'298'16,"-6"5"31"-16,6-5 29 0,2-3-114 15,-2 3-70-15,7-3-33 0,-7 5-16 16,8-10-24-16,-2 5-24 0,8-3-23 16,0-4-16-16,-1 0-31 0,1-1-45 0,-1-4-62 15,1 3-111-15,6-3-105 0,-6 2-55 16,-8-2-15-16,8 1 18 0</inkml:trace>
  <inkml:trace contextRef="#ctx0" brushRef="#br0" timeOffset="29149.4097">10132 16984 296 0,'-14'-4'370'0,"8"4"16"0,6-4 13 15,-6 4-146-15,6-3-112 0,0 3-58 16,0 0-20-16,0 3-7 0,0-3-3 16,6 4 7-16,-6 3 10 0,6-4 14 15,2 9 10-15,-2-5 12 0,0 8 7 0,7-1 4 16,-6 1-7-16,0 4-11 0,-1 3-17 16,0-1-17-16,2 1-16 0,-2 4-17 15,0-3-10-15,0 2-11 0,-6 0-18 16,7 0-46-16,0-2-74 0,-1-1-93 0,1-4-137 15,-1 1-120-15,0-5-51 0,2-3 6 16,-2 0 55-16,6 1 83 0</inkml:trace>
  <inkml:trace contextRef="#ctx0" brushRef="#br0" timeOffset="29563.2133">10848 17193 75 0,'-12'2'244'0,"5"6"18"0,1-4 3 0,-8 4-80 15,8-1-42-15,0-5-24 0,-8 3-11 16,14-2-6-16,-6 1-12 0,0-4-15 0,-1 0-16 16,7-4-10-16,0 1-12 0,0-4-11 15,0 0-8-15,7-1-2 0,-1 0 3 16,0-3 7-16,1 4 6 0,0-4 12 16,-1 4 11-16,7 3 8 0,-6 1 3 0,6-1 5 15,-1 4 6-15,-4 4 10 0,4-1 7 16,1 4 3-16,-6 5-3 0,6-2-7 15,-7 5-13-15,1 4-19 0,0 3-19 0,-7 0-15 16,6-1-20-16,-6 6-46 0,0-2-75 16,-6 1-91-16,6-4-172 0,-7-1-90 15,0 1-37-15,1-7 13 0,6-4 58 16</inkml:trace>
  <inkml:trace contextRef="#ctx0" brushRef="#br0" timeOffset="31101.257">12125 16591 156 0,'-12'0'290'0,"12"0"14"15,-7 0 11-15,1-3-135 0,6 6-71 16,0-3-27-16,0 4-5 0,6 3 2 0,1 1 8 15,5 3 10-15,8 4 2 0,-6-1-6 16,5 5-10-16,-6-5-13 0,6 5-10 16,1-2-12-16,-7 2-11 0,7-4-17 15,-8-1-4-15,8 1-5 0,-7-3-7 0,0-2-23 16,0-3-52-16,1-3-66 0,-2 0-155 16,2-4-83-16,-2-4-42 0,1 0-4 15,1-3 41-15</inkml:trace>
  <inkml:trace contextRef="#ctx0" brushRef="#br0" timeOffset="31322.7811">12562 16511 126 0,'-6'-7'289'0,"6"3"20"15,0 4 25-15,-7 0-99 0,7 8-69 0,-6 2-30 16,6 1-9-16,-7 8-5 0,-5-1-10 15,4 0-13-15,2 8-15 0,-7-4-14 16,6 4-16-16,-5-1-17 0,-1 1-15 0,6-4-19 16,-6 0-47-16,7-1-65 0,-8-5-102 15,8-2-122-15,0-3-62 0,-8 0-26 16,8 0 23-16,-7-4 52 0</inkml:trace>
  <inkml:trace contextRef="#ctx0" brushRef="#br0" timeOffset="31578.5454">12354 16848 192 0,'0'4'312'0,"0"-4"19"0,6 3 23 0,0 1-119 16,2 3-75-16,-2 1-36 0,0-1-15 15,1 7-6-15,-1-2-11 0,8 5-5 0,-2 3-6 16,2 1-1-16,-8 4-1 0,7 5-4 15,-6-1-8-15,6 4-11 0,-7 0-12 16,0 1-14-16,1-2-8 0,0 5-10 16,-1-8-10-16,0 1-33 0,2-1-56 0,-2-7-71 15,0-5-114-15,-6 0-117 0,7-3-58 16,-7-11-2-16,6 0 37 0,-6-3 60 16</inkml:trace>
  <inkml:trace contextRef="#ctx0" brushRef="#br0" timeOffset="31845.4367">12980 17024 362 0,'0'7'410'0,"0"-2"18"0,6-3 8 16,0-2-151-16,1 0-139 0,6-2-78 0,6-6-35 16,1 4-19-16,0-7-12 0,-1 0-4 15,7-4-3-15,0 4-9 0,7-4-35 16,-13 1-56-16,6 3-92 0,-7-1-114 16,1 3-60-16,-14 1-23 0,7 0 21 0,-13 4 47 15</inkml:trace>
  <inkml:trace contextRef="#ctx0" brushRef="#br0" timeOffset="32068.4053">13221 17137 52 0,'0'8'413'16,"6"-1"32"-16,-6-3 15 0,7-1 8 15,-1-3-183-15,0-3-147 0,8-1-79 0,-2-3-32 16,8-4-16-16,0 0-16 0,-1-1-31 16,7-2-56-16,-6 3-89 0,6-3-137 15,-7 3-72-15,7-1-29 0,-6 1 7 16,-7 1 44-16</inkml:trace>
  <inkml:trace contextRef="#ctx0" brushRef="#br0" timeOffset="32515.6698">14022 16595 187 0,'-6'-7'352'0,"-2"0"21"0,2-1 9 15,0 4-93-15,-7 1-132 0,0-1-69 16,6 4-38-16,-13 7-19 0,8 1-9 16,-8 6-9-16,1 2-6 0,-1 9 0 15,0 1-3-15,1 6 0 0,-1 5 0 16,8 3-2-16,-2 1 6 0,8 3 6 0,0-4 2 16,6-3 1-16,6-1 2 0,0-2 3 15,14-5-5-15,-7-4-5 0,7-4-5 16,-1-5-2-16,7-5-4 0,0-4-5 0,0-7-2 15,0 0-4-15,7-7-1 0,-7-4-1 16,0 0-1-16,0-7 0 0,1-5 15 16,-2-2 37-16,1-1 54 0,-6-7 74 0,0 0 67 15,-1 0 51-15,-6-3 18 0,0 3-18 16,-13 0-45-16,0 0-67 0,-13 3-60 16,-7 5-45-16,1 0-29 0,-14 2-22 15,-6 2-42-15,0 5-75 0,0 2-104 0,-7 3-116 16,8 0-132-16,-2 0-142 0,1 4-45 15,7 0 29-15,5-1 76 0,1 1 103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2-18T05:19:57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18427 11027 30 0,'0'-4'227'0,"0"4"11"0,-7-4 7 16,7 0-107-16,0 4-63 0,0-3-32 15,0 3-13-15,0 0-5 0,0-4-4 16,0 1-1-16,-6 3-2 0,6-4 2 16,0 0 0-16,-7 4 1 0,7-3 2 0,0-1 0 15,-6 0 0-15,6 1 0 0,-7-1 2 16,7 0-6-16,-6-3 0 0,6 3 1 16,0-3 0-16,-6 4 2 0,6-5-1 15,-8 1-3-15,8-1 1 0,0 1 2 16,0 0 1-16,-6 0 0 0,6-1 0 15,0 5 3-15,0-5-3 0,0 2-4 16,6-2-5-16,-6 4-4 0,0 0-3 0,0-3-4 16,0 7-1-16,0-4 0 0,0 0 0 15,0 4 0-15,0-3-1 0,0 3 0 16,8 0-1-16,-2-3-1 0,0-2-3 16,1 5 0-16,6-4-2 0,0-2 0 15,7 2-2-15,-1-3-1 0,7-1 4 16,0 1 3-16,6 3 4 0,1-6 4 15,6 2 2-15,1 1 3 0,5-1-2 0,-6 5 0 16,7 0-3-16,-8-5-1 0,8 4-4 16,-7 4 0-16,0-3-1 0,1-5-1 15,-8 4 2-15,1 0 0 0,-1 1 4 16,1-4 2-16,-1-1-1 0,1 1 2 16,6 0-3-16,-13-1 3 0,14-3 1 0,-15 4 2 15,7 0 2-15,2-4 1 16,-1 4 2-16,-1 0-2 0,-6-1 2 0,-1 1-5 15,2 3-3-15,-7-3 0 0,6 2-2 16,-7 2 1-16,1 0-5 0,-7-1 3 16,6-1-2-16,-5 5-2 0,-2-3-12 15,-5 3-23-15,6 0-34 0,-7 0-39 16,1 0-79-16,-1 0-88 0,-6 3-34 16,0-3-3-16,-6 5 19 0</inkml:trace>
  <inkml:trace contextRef="#ctx0" brushRef="#br0" timeOffset="415.1758">19619 10451 180 0,'-6'-4'233'0,"6"1"12"0,-7-1-75 16,7 4-65-16,0-3-36 0,0 3-22 16,7 0-14-16,-7 0-8 0,6 0-10 0,1 3-3 15,-1 1-1-15,7-1-1 0,1 6 1 16,-2-6-3-16,1 5 2 0,7-1-3 16,-7 0-1-16,0 0-2 0,0 0-1 15,0 1-3-15,0-1 0 0,0-3-3 16,-6 4 1-16,5-6-1 0,-4 6-1 15,-2-4 1-15,-6-1 2 0,6 1 1 0,-6-4 0 16,6 4 2-16,-6-4 1 16,0 4 5-16,7-1 7 0,-7 1 7 0,0 3 1 15,0 4 2-15,-7 4-2 0,7 0-7 16,-6 7-10-16,0 0-4 0,0 0 0 16,-2 3 0-16,-4 1 2 0,5 0-2 15,0-5-23-15,1 2-44 0,-1-6-112 16,1 2-63-16,6-5-30 0,-6-3-14 15,6 0 17-15</inkml:trace>
  <inkml:trace contextRef="#ctx0" brushRef="#br0" timeOffset="6194.227">20616 13683 28 0,'0'0'212'0,"0"0"9"0,0 0-28 16,0-4-68-16,0 4-52 0,-6 0-28 15,6 0-14-15,0 0-1 0,0 0 0 16,-7 0 2-16,7 0 2 0,-6 0 5 16,6 0 1-16,0 0-3 0,-7 0 0 15,7 0-3-15,0 0-3 0,0 0-7 0,-7 0-4 16,7 0-5-16,0 0-2 0,0 0-1 15,0 0 0-15,0 0 3 0,7 0 5 16,-7 0 2-16,7 0 6 0,6 0 4 16,-1 0 6-16,8 0 1 0,0-4 1 15,13 1-3-15,-7-1-5 0,6-4-8 16,7 6-7-16,-6-6-5 0,-1 1-8 16,1-1-3-16,-1 4-3 0,1-3 0 0,-1 4-9 15,-6-6 4-15,7 6 3 0,-13 0 2 16,6-5-10-16,0 5-19 0,0-5-19 15,-7 1-40-15,7 0-63 0,-6 0-100 16,-1-5-40-16,-5 2-9 0,-2-1 13 16</inkml:trace>
  <inkml:trace contextRef="#ctx0" brushRef="#br0" timeOffset="6589.701">20936 13188 135 0,'0'0'221'0,"-8"0"2"0,8 0-59 15,0 0-72-15,8 0-31 0,-8 0-12 16,6 5-4-16,0-5 5 0,1 3-1 15,6 0-1-15,6 1-10 0,1 0-7 0,0 2-8 16,6-1-3-16,-7 2 1 16,14 0-1-16,-7 0 0 0,-6 1 2 0,6-1-1 15,-1 5-1-15,1-2-3 0,-6 1 1 16,0 4 3-16,-7-5 3 0,7 6 3 16,-14-5 5-16,7 3 2 0,-6-3 2 15,-1 4-1-15,0-1-5 0,-6 1-4 0,0 0-5 16,0-1-6-16,-6 4-6 0,0 1-3 15,-1-2-4-15,0 2-3 0,1-4-21 16,0 4-34-16,-8-1-45 0,8 0-103 16,-1-3-75-16,1-1-38 0,-1 1-4 15,0 0 24-15</inkml:trace>
  <inkml:trace contextRef="#ctx0" brushRef="#br0" timeOffset="24343.188">19137 14294 123 0,'0'0'235'16,"7"0"2"-16,-7 0-38 0,0 0-91 16,0 0-50-16,0 0-30 0,0 0-13 15,0 0-2-15,0 0-6 0,0 0-4 0,0 0 0 16,0 0-1-16,0 0 2 15,6 0 4-15,-6 5 7 0,0-3 6 0,0 2 6 16,0 4 6-16,0 3 4 16,6 0 2-16,-6 4 4 0,0-1 3 0,-6 8-2 15,6 0 2-15,-6 4-1 0,-1-1-2 16,0 4-6-16,1 1-2 0,0 3 1 16,-8-4 0-16,1 0 4 0,7 1 6 15,-7-5 6-15,0 2 4 0,-1 2 0 0,-5-8-3 16,0 4-3-16,-1-2-6 0,1 3-9 15,-7-4-5-15,-7-1-6 0,7 2-4 16,-7 3-4-16,1-5-3 0,-7 5 0 16,6-4-1-16,-6 0 3 0,0 0 3 15,6-4 2-15,1 4 2 0,-7-3-1 0,-1 2 2 16,1-2-2-16,1 3-3 0,-2-5-1 16,-5 6-1-16,-1 0-2 0,-6-2-1 15,0 4-1-15,-7 1-1 0,0 0 1 16,1-1 8-16,-1 2 9 0,0-6 10 15,0 2 11-15,1-2 13 0,6-6 2 0,0 4-1 16,0-9-4-16,0 2-9 16,0-3-10-16,6-1-11 0,-6 0-10 0,0-1-6 15,6 1-5-15,-6-4-5 0,-6 3-4 16,5-4-1-16,-6 5-5 0,1-1 0 16,-7 0 1-16,6 0 4 0,-6 1 3 15,6-5 2-15,-6 2 6 0,7-2 1 0,-7 0-2 16,6-3-2-16,0 0-2 0,0 0-4 15,1 0-3-15,5-3-4 0,2 0 0 16,-2-2-4-16,7 2-2 0,1-1-2 16,-1 0 3-16,-5 1 4 0,5 3 5 15,0-4 7-15,7 4 4 0,-6 0 4 16,-2 0 0-16,9 4-3 0,-7-4-1 16,5 3-3-16,-5 1-1 0,6-4-3 0,-1 4-1 15,1-4-2-15,-7 0-1 16,7 0-2-16,0 0-2 0,1 0 0 0,-2 3-2 15,1-3 1-15,0 5-3 0,-1-5 3 16,2 3 2-16,-1-3 3 0,0 0 3 16,6 0 4-16,0 0 4 0,1 0 0 15,5-3-2-15,-5 3 0 0,7-5-3 16,-2 2 1-16,1-1-2 0,0 4 0 0,0-4-1 16,0 1 0-16,-1-1-1 0,2 1-1 15,-8-1-1-15,7 4-2 0,0-4-1 16,0 1-3-16,-6 3 0 0,12-4-1 15,-7 4 1-15,1-4-1 0,1 4 1 16,5-3 1-16,0 3-7 0,1-5-8 0,-1 3-8 16,8 2-6-16,-2-4-5 15,-5 4-5-15,6-4 7 0,-7 4 6 0,7 0 6 16,-7 0 6-16,8 0 6 0,-1 4 3 16,-1-4 2-16,2 0 2 0,-2 0 3 15,8 4 2-15,-7-4 0 0,6 0 2 16,1 0 0-16,6 0 0 0,-7 2-3 15,7-2-1-15,-6 5 0 0,6-2 0 16,0 1 2-16,0 3-1 0,0 1 0 0,0 2 0 16,0 1 1-16,0 4 1 0,0 0 1 15,0 3 0-15,0 1 2 0,0-1 2 16,0 0-1-16,0 0-1 0,-6 1 0 16,6 2 1-16,0-2-1 0,0-5 0 15,0 5 0-15,0-4-1 0,0-1-1 0,0 1 0 16,0 0 0-16,0-5-4 15,0 5-17-15,0-4-27 0,0-4-29 0,0 4-37 16,0-3-41-16,6 3-35 0,-6-5-23 16,0 2-35-16,6 0-73 0,-6-1-17 15,0-3 12-15,7 0 23 0</inkml:trace>
  <inkml:trace contextRef="#ctx0" brushRef="#br0" timeOffset="24791.8484">14035 15954 93 0,'0'0'225'16,"0"3"9"-16,0 1-34 0,0 1-78 15,7-2-46-15,-1 4-23 0,-6-3-12 16,7 7-7-16,-1-4-7 0,7 0-7 16,-6 4-6-16,-1-3-7 0,8 2-2 0,-8-3-1 15,7 5-1-15,-7-9 1 0,7 5 6 16,-6 0 6-16,-1-5 5 0,8 0 4 15,-8 1 5-15,0 1 1 0,8-5 1 16,-8 3-2-16,0-3 3 0,7-3-3 16,1 3 5-16,-2-5 5 0,2-2 8 15,-2 0 10-15,8-5 6 0,-7-3 9 16,7 1-1-16,-1-4-7 0,1 4-7 16,-7-5-12-16,6 0-15 0,1 2-12 0,-7-3-36 15,0 6-52-15,0-1-82 0,-1 5-127 16,-4-1-67-16,-2 3-35 0,0 5 10 15,-6-1 37-15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7F954-6100-41FA-86E8-57C0EA0DC8E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644E-28B0-4791-AA5E-3477EBFED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8644E-28B0-4791-AA5E-3477EBFED6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4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0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74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02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0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20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5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4203E-C9AF-4F97-9BC2-14E3387094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8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B33A-6EE0-4115-9245-37190103051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B33A-6EE0-4115-9245-37190103051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0D9A-C044-4F38-8B22-5C381FD4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customXml" Target="../ink/ink8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4.emf"/><Relationship Id="rId4" Type="http://schemas.openxmlformats.org/officeDocument/2006/relationships/image" Target="../media/image1.png"/><Relationship Id="rId9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54786" y="1949632"/>
            <a:ext cx="8242300" cy="3171381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270" rIns="0" bIns="0" rtlCol="0">
            <a:spAutoFit/>
          </a:bodyPr>
          <a:lstStyle/>
          <a:p>
            <a:pPr marR="62230" algn="ctr">
              <a:lnSpc>
                <a:spcPct val="100000"/>
              </a:lnSpc>
              <a:spcBef>
                <a:spcPts val="10"/>
              </a:spcBef>
            </a:pP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LECTURE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b="1" u="heavy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-</a:t>
            </a:r>
            <a:r>
              <a:rPr lang="en-US" sz="2400" b="1" u="heavy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9(b)</a:t>
            </a:r>
            <a:endParaRPr sz="24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473709" marR="538480" algn="ctr">
              <a:lnSpc>
                <a:spcPct val="100000"/>
              </a:lnSpc>
            </a:pPr>
            <a:r>
              <a:rPr lang="en-US" sz="2800" b="1" spc="-5" dirty="0">
                <a:solidFill>
                  <a:srgbClr val="FFFFFF"/>
                </a:solidFill>
                <a:latin typeface="Gill Sans MT"/>
                <a:cs typeface="Gill Sans MT"/>
              </a:rPr>
              <a:t>Logistic Regression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R="64769" algn="ctr">
              <a:lnSpc>
                <a:spcPct val="100000"/>
              </a:lnSpc>
            </a:pPr>
            <a:r>
              <a:rPr lang="en-US" sz="2400" b="1" i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Course Instructor</a:t>
            </a:r>
            <a:endParaRPr sz="2400" dirty="0">
              <a:latin typeface="Gill Sans MT"/>
              <a:cs typeface="Gill Sans MT"/>
            </a:endParaRPr>
          </a:p>
          <a:p>
            <a:pPr marR="61594" algn="ctr">
              <a:lnSpc>
                <a:spcPct val="100000"/>
              </a:lnSpc>
              <a:spcBef>
                <a:spcPts val="15"/>
              </a:spcBef>
            </a:pPr>
            <a:r>
              <a:rPr lang="en-US" sz="2000" i="1" spc="-20" dirty="0">
                <a:solidFill>
                  <a:srgbClr val="FFFFFF"/>
                </a:solidFill>
                <a:latin typeface="Gill Sans MT"/>
                <a:cs typeface="Gill Sans MT"/>
              </a:rPr>
              <a:t>Engr. Naina Said</a:t>
            </a:r>
          </a:p>
          <a:p>
            <a:pPr marR="61594" algn="ctr"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3043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A simpler way to find the Odd Ratios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276" y="1729047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/>
              <p:cNvSpPr txBox="1"/>
              <p:nvPr/>
            </p:nvSpPr>
            <p:spPr>
              <a:xfrm>
                <a:off x="838200" y="1555612"/>
                <a:ext cx="10515600" cy="5960350"/>
              </a:xfrm>
              <a:prstGeom prst="rect">
                <a:avLst/>
              </a:prstGeom>
            </p:spPr>
            <p:txBody>
              <a:bodyPr vert="horz" wrap="square" lIns="0" tIns="33020" rIns="0" bIns="0" rtlCol="0">
                <a:spAutoFit/>
              </a:bodyPr>
              <a:lstStyle/>
              <a:p>
                <a:pPr marL="433705" marR="5080" indent="-421640" algn="just">
                  <a:lnSpc>
                    <a:spcPts val="3300"/>
                  </a:lnSpc>
                  <a:spcBef>
                    <a:spcPts val="260"/>
                  </a:spcBef>
                  <a:buFont typeface="MS Gothic"/>
                  <a:buChar char="◉"/>
                  <a:tabLst>
                    <a:tab pos="434340" algn="l"/>
                  </a:tabLst>
                </a:pPr>
                <a:r>
                  <a:rPr lang="en-US" sz="2800" dirty="0" smtClean="0"/>
                  <a:t>One way to find the odd ratios is to exponentiate each co-efficient.</a:t>
                </a:r>
              </a:p>
              <a:p>
                <a:pPr marL="433705" marR="5080" indent="-421640" algn="just">
                  <a:lnSpc>
                    <a:spcPts val="3300"/>
                  </a:lnSpc>
                  <a:spcBef>
                    <a:spcPts val="260"/>
                  </a:spcBef>
                  <a:buFont typeface="MS Gothic"/>
                  <a:buChar char="◉"/>
                  <a:tabLst>
                    <a:tab pos="434340" algn="l"/>
                  </a:tabLst>
                </a:pPr>
                <a:r>
                  <a:rPr lang="en-US" sz="2800" dirty="0" smtClean="0"/>
                  <a:t>Let</a:t>
                </a:r>
                <a:endParaRPr lang="en-US" sz="2800" dirty="0"/>
              </a:p>
              <a:p>
                <a:pPr marL="890905" marR="5080" lvl="1" indent="-421640" algn="just">
                  <a:lnSpc>
                    <a:spcPts val="3300"/>
                  </a:lnSpc>
                  <a:spcBef>
                    <a:spcPts val="260"/>
                  </a:spcBef>
                  <a:buFont typeface="MS Gothic"/>
                  <a:buChar char="◉"/>
                  <a:tabLst>
                    <a:tab pos="434340" algn="l"/>
                  </a:tabLst>
                </a:pPr>
                <a:r>
                  <a:rPr lang="en-US" sz="2800" dirty="0"/>
                  <a:t>odds1 = odds for value X (p/(1–p))</a:t>
                </a:r>
              </a:p>
              <a:p>
                <a:pPr marL="890905" marR="5080" lvl="1" indent="-421640" algn="just">
                  <a:lnSpc>
                    <a:spcPts val="3300"/>
                  </a:lnSpc>
                  <a:spcBef>
                    <a:spcPts val="260"/>
                  </a:spcBef>
                  <a:buFont typeface="MS Gothic"/>
                  <a:buChar char="◉"/>
                  <a:tabLst>
                    <a:tab pos="434340" algn="l"/>
                  </a:tabLst>
                </a:pPr>
                <a:r>
                  <a:rPr lang="en-US" sz="2800" dirty="0"/>
                  <a:t>odds2 = odds for value X + 1 unit</a:t>
                </a:r>
              </a:p>
              <a:p>
                <a:pPr marL="433705" marR="5080" indent="-421640" algn="just">
                  <a:lnSpc>
                    <a:spcPts val="3300"/>
                  </a:lnSpc>
                  <a:spcBef>
                    <a:spcPts val="260"/>
                  </a:spcBef>
                  <a:buFont typeface="MS Gothic"/>
                  <a:buChar char="◉"/>
                  <a:tabLst>
                    <a:tab pos="434340" algn="l"/>
                  </a:tabLst>
                </a:pPr>
                <a:r>
                  <a:rPr lang="en-US" sz="2800" dirty="0" smtClean="0"/>
                  <a:t>Then</a:t>
                </a:r>
                <a:endParaRPr lang="en-US" sz="28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𝒐𝒅𝒅𝒔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𝒐𝒅𝒅𝒔</m:t>
                              </m:r>
                              <m:r>
                                <a:rPr lang="en-US" sz="2400" b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sup>
                              </m:sSup>
                            </m:den>
                          </m:f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</m:e>
                      </m:eqArr>
                    </m:oMath>
                  </m:oMathPara>
                </a14:m>
                <a:endParaRPr lang="en-US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9265" marR="5080" lvl="1" algn="just">
                  <a:lnSpc>
                    <a:spcPts val="3300"/>
                  </a:lnSpc>
                  <a:spcBef>
                    <a:spcPts val="260"/>
                  </a:spcBef>
                  <a:tabLst>
                    <a:tab pos="434340" algn="l"/>
                  </a:tabLst>
                </a:pPr>
                <a:endParaRPr lang="en-US" sz="2800" dirty="0" smtClean="0"/>
              </a:p>
              <a:p>
                <a:pPr marL="433705" marR="5080" indent="-421640" algn="just">
                  <a:lnSpc>
                    <a:spcPts val="3300"/>
                  </a:lnSpc>
                  <a:spcBef>
                    <a:spcPts val="260"/>
                  </a:spcBef>
                  <a:buFont typeface="MS Gothic"/>
                  <a:buChar char="◉"/>
                  <a:tabLst>
                    <a:tab pos="434340" algn="l"/>
                  </a:tabLst>
                </a:pPr>
                <a:endParaRPr lang="en-US" sz="2800" dirty="0" smtClean="0"/>
              </a:p>
              <a:p>
                <a:pPr marL="890905" marR="5080" lvl="1" indent="-421640" algn="just">
                  <a:lnSpc>
                    <a:spcPts val="3300"/>
                  </a:lnSpc>
                  <a:spcBef>
                    <a:spcPts val="260"/>
                  </a:spcBef>
                  <a:buFont typeface="MS Gothic"/>
                  <a:buChar char="◉"/>
                  <a:tabLst>
                    <a:tab pos="434340" algn="l"/>
                  </a:tabLst>
                </a:pPr>
                <a:endParaRPr lang="en-US" sz="2800" b="1" dirty="0" smtClean="0"/>
              </a:p>
              <a:p>
                <a:pPr marL="12065" marR="5080" algn="just">
                  <a:lnSpc>
                    <a:spcPts val="3300"/>
                  </a:lnSpc>
                  <a:spcBef>
                    <a:spcPts val="260"/>
                  </a:spcBef>
                  <a:tabLst>
                    <a:tab pos="434340" algn="l"/>
                  </a:tabLst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1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55612"/>
                <a:ext cx="10515600" cy="5960350"/>
              </a:xfrm>
              <a:prstGeom prst="rect">
                <a:avLst/>
              </a:prstGeom>
              <a:blipFill>
                <a:blip r:embed="rId4"/>
                <a:stretch>
                  <a:fillRect l="-1623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261160" y="2248560"/>
              <a:ext cx="9634680" cy="4105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5760" y="2243160"/>
                <a:ext cx="9642600" cy="41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1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dirty="0"/>
              <a:t>Example II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02273588-3C80-4832-BAE0-687AD5488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823" y="1959930"/>
            <a:ext cx="3979863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2200" dirty="0"/>
              <a:t>A systems analyst  studied the effect of computer programming experience on ability to complete a task within a specified time</a:t>
            </a:r>
          </a:p>
          <a:p>
            <a:r>
              <a:rPr lang="en-US" altLang="x-none" sz="2200" dirty="0"/>
              <a:t>Twenty-five persons selected for the study, with varying amounts of computer experience (in months)</a:t>
            </a:r>
          </a:p>
          <a:p>
            <a:r>
              <a:rPr lang="en-US" altLang="x-none" sz="2200" dirty="0"/>
              <a:t>Results are coded in binary fashion: </a:t>
            </a:r>
            <a:r>
              <a:rPr lang="en-US" altLang="x-none" sz="2200" i="1" dirty="0"/>
              <a:t>Y</a:t>
            </a:r>
            <a:r>
              <a:rPr lang="en-US" altLang="x-none" sz="2200" dirty="0"/>
              <a:t> = 1 if task completed successfully; </a:t>
            </a:r>
            <a:r>
              <a:rPr lang="en-US" altLang="x-none" sz="2200" i="1" dirty="0"/>
              <a:t>Y</a:t>
            </a:r>
            <a:r>
              <a:rPr lang="en-US" altLang="x-none" sz="2200" dirty="0"/>
              <a:t> = 0, otherwise</a:t>
            </a:r>
            <a:endParaRPr lang="en-US" altLang="x-none" sz="2000" dirty="0"/>
          </a:p>
        </p:txBody>
      </p:sp>
      <p:pic>
        <p:nvPicPr>
          <p:cNvPr id="13" name="Picture 4" descr="log005">
            <a:extLst>
              <a:ext uri="{FF2B5EF4-FFF2-40B4-BE49-F238E27FC236}">
                <a16:creationId xmlns="" xmlns:a16="http://schemas.microsoft.com/office/drawing/2014/main" id="{BC9827EF-CAFA-4FD9-BECD-A965FB342B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444" r="-27444"/>
          <a:stretch>
            <a:fillRect/>
          </a:stretch>
        </p:blipFill>
        <p:spPr bwMode="auto">
          <a:xfrm>
            <a:off x="4517056" y="1917068"/>
            <a:ext cx="7699375" cy="4233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084480" y="1374120"/>
              <a:ext cx="8151840" cy="4975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79440" y="1367280"/>
                <a:ext cx="8163360" cy="498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9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dirty="0"/>
              <a:t>Example II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63C45C-9553-49E9-8DFA-8FAC8B31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053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x-none" dirty="0"/>
              <a:t>Results from a standard package give:</a:t>
            </a:r>
          </a:p>
          <a:p>
            <a:pPr lvl="1" eaLnBrk="1" hangingPunct="1"/>
            <a:r>
              <a:rPr lang="en-US" altLang="x-none" dirty="0">
                <a:sym typeface="Symbol" panose="05050102010706020507" pitchFamily="18" charset="2"/>
              </a:rPr>
              <a:t></a:t>
            </a:r>
            <a:r>
              <a:rPr lang="en-US" altLang="x-none" baseline="-25000" dirty="0"/>
              <a:t>0</a:t>
            </a:r>
            <a:r>
              <a:rPr lang="en-US" altLang="x-none" dirty="0"/>
              <a:t> = –3.0597 and </a:t>
            </a:r>
            <a:r>
              <a:rPr lang="en-US" altLang="x-none" dirty="0">
                <a:sym typeface="Symbol" panose="05050102010706020507" pitchFamily="18" charset="2"/>
              </a:rPr>
              <a:t></a:t>
            </a:r>
            <a:r>
              <a:rPr lang="en-US" altLang="x-none" baseline="-25000" dirty="0"/>
              <a:t>1</a:t>
            </a:r>
            <a:r>
              <a:rPr lang="en-US" altLang="x-none" dirty="0"/>
              <a:t> = 0.1615</a:t>
            </a:r>
          </a:p>
          <a:p>
            <a:pPr eaLnBrk="1" hangingPunct="1"/>
            <a:r>
              <a:rPr lang="en-US" altLang="x-none" dirty="0"/>
              <a:t>Estimated logistic regression function:</a:t>
            </a:r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For example, the fitted value for X = 14 is:</a:t>
            </a:r>
          </a:p>
          <a:p>
            <a:pPr eaLnBrk="1" hangingPunct="1"/>
            <a:endParaRPr lang="en-US" altLang="x-none" dirty="0"/>
          </a:p>
        </p:txBody>
      </p:sp>
      <p:graphicFrame>
        <p:nvGraphicFramePr>
          <p:cNvPr id="10" name="Object 2">
            <a:extLst>
              <a:ext uri="{FF2B5EF4-FFF2-40B4-BE49-F238E27FC236}">
                <a16:creationId xmlns="" xmlns:a16="http://schemas.microsoft.com/office/drawing/2014/main" id="{A7D97F92-635E-40E1-A7B5-107437418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810760"/>
              </p:ext>
            </p:extLst>
          </p:nvPr>
        </p:nvGraphicFramePr>
        <p:xfrm>
          <a:off x="4023077" y="3055683"/>
          <a:ext cx="27432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1143000" imgH="355600" progId="Equation.3">
                  <p:embed/>
                </p:oleObj>
              </mc:Choice>
              <mc:Fallback>
                <p:oleObj name="Equation" r:id="rId5" imgW="1143000" imgH="355600" progId="Equation.3">
                  <p:embed/>
                  <p:pic>
                    <p:nvPicPr>
                      <p:cNvPr id="10" name="Object 2">
                        <a:extLst>
                          <a:ext uri="{FF2B5EF4-FFF2-40B4-BE49-F238E27FC236}">
                            <a16:creationId xmlns="" xmlns:a16="http://schemas.microsoft.com/office/drawing/2014/main" id="{A7D97F92-635E-40E1-A7B5-107437418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077" y="3055683"/>
                        <a:ext cx="27432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>
            <a:extLst>
              <a:ext uri="{FF2B5EF4-FFF2-40B4-BE49-F238E27FC236}">
                <a16:creationId xmlns="" xmlns:a16="http://schemas.microsoft.com/office/drawing/2014/main" id="{F18FDE25-6D9A-4F42-9822-E1E2BAFEB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10623"/>
              </p:ext>
            </p:extLst>
          </p:nvPr>
        </p:nvGraphicFramePr>
        <p:xfrm>
          <a:off x="3818174" y="4624057"/>
          <a:ext cx="34290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1574800" imgH="355600" progId="Equation.3">
                  <p:embed/>
                </p:oleObj>
              </mc:Choice>
              <mc:Fallback>
                <p:oleObj name="Equation" r:id="rId7" imgW="1574800" imgH="355600" progId="Equation.3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="" xmlns:a16="http://schemas.microsoft.com/office/drawing/2014/main" id="{F18FDE25-6D9A-4F42-9822-E1E2BAFEB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174" y="4624057"/>
                        <a:ext cx="34290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3827FD32-F3AC-41B4-A984-6AEAA826A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699" y="5765059"/>
            <a:ext cx="73057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x-none" sz="2000" dirty="0">
                <a:latin typeface="+mn-lt"/>
              </a:rPr>
              <a:t>(Estimated probability that a person with 14 months experience will </a:t>
            </a:r>
          </a:p>
          <a:p>
            <a:r>
              <a:rPr lang="en-US" altLang="x-none" sz="2000" dirty="0">
                <a:latin typeface="+mn-lt"/>
              </a:rPr>
              <a:t>successfully complete the task)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5052600" y="3757320"/>
              <a:ext cx="2629800" cy="2035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48640" y="3753000"/>
                <a:ext cx="2639160" cy="20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9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dirty="0"/>
              <a:t>Example II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63C45C-9553-49E9-8DFA-8FAC8B31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346"/>
            <a:ext cx="10515600" cy="4351338"/>
          </a:xfrm>
        </p:spPr>
        <p:txBody>
          <a:bodyPr/>
          <a:lstStyle/>
          <a:p>
            <a:r>
              <a:rPr lang="en-US" altLang="x-none" dirty="0" smtClean="0"/>
              <a:t>Odds </a:t>
            </a:r>
            <a:r>
              <a:rPr lang="en-US" altLang="x-none" dirty="0"/>
              <a:t>ratio: </a:t>
            </a:r>
            <a:r>
              <a:rPr lang="en-US" altLang="x-none" dirty="0" smtClean="0"/>
              <a:t>exp</a:t>
            </a:r>
            <a:r>
              <a:rPr lang="en-US" altLang="x-none" dirty="0" smtClean="0">
                <a:sym typeface="Symbol" panose="05050102010706020507" pitchFamily="18" charset="2"/>
              </a:rPr>
              <a:t></a:t>
            </a:r>
            <a:r>
              <a:rPr lang="en-US" altLang="x-none" dirty="0" smtClean="0"/>
              <a:t>1 </a:t>
            </a:r>
            <a:r>
              <a:rPr lang="en-US" altLang="x-none" dirty="0"/>
              <a:t>= e</a:t>
            </a:r>
            <a:r>
              <a:rPr lang="en-US" altLang="x-none" baseline="30000" dirty="0"/>
              <a:t>0.1615</a:t>
            </a:r>
            <a:r>
              <a:rPr lang="en-US" altLang="x-none" dirty="0"/>
              <a:t> = 1.175</a:t>
            </a:r>
          </a:p>
          <a:p>
            <a:r>
              <a:rPr lang="en-US" altLang="x-none" dirty="0"/>
              <a:t>Odds increase by 17.5% with each additional month of experience</a:t>
            </a:r>
          </a:p>
          <a:p>
            <a:pPr eaLnBrk="1" hangingPunct="1"/>
            <a:r>
              <a:rPr lang="en-US" altLang="x-none" dirty="0"/>
              <a:t>A unit increase of one month is quite small, and we might want to know the change in odds for a longer difference in time</a:t>
            </a:r>
          </a:p>
          <a:p>
            <a:pPr lvl="1" eaLnBrk="1" hangingPunct="1"/>
            <a:r>
              <a:rPr lang="en-US" altLang="x-none" dirty="0"/>
              <a:t>For c units of X: exp(c</a:t>
            </a:r>
            <a:r>
              <a:rPr lang="en-US" altLang="x-none" dirty="0">
                <a:sym typeface="Symbol" panose="05050102010706020507" pitchFamily="18" charset="2"/>
              </a:rPr>
              <a:t></a:t>
            </a:r>
            <a:r>
              <a:rPr lang="en-US" altLang="x-none" dirty="0"/>
              <a:t>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144680" y="1633680"/>
              <a:ext cx="4881960" cy="3118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0720" y="1630080"/>
                <a:ext cx="4893120" cy="31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3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lang="en-US" dirty="0"/>
              <a:t>Example II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838200" y="1514346"/>
            <a:ext cx="10515600" cy="54950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9905" indent="-421640">
              <a:lnSpc>
                <a:spcPct val="100000"/>
              </a:lnSpc>
              <a:spcBef>
                <a:spcPts val="685"/>
              </a:spcBef>
              <a:buFont typeface="MS Gothic"/>
              <a:buChar char="◉"/>
              <a:tabLst>
                <a:tab pos="510540" algn="l"/>
              </a:tabLst>
            </a:pPr>
            <a:endParaRPr sz="3000" dirty="0">
              <a:latin typeface="Cambria Math"/>
              <a:cs typeface="Cambria Math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63C45C-9553-49E9-8DFA-8FAC8B31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346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x-none" dirty="0"/>
              <a:t>Suppose we want to compare individuals with relatively little experience to those with extensive experience, say 10 months versus 25 months (c = 15)</a:t>
            </a:r>
          </a:p>
          <a:p>
            <a:pPr lvl="1" eaLnBrk="1" hangingPunct="1"/>
            <a:r>
              <a:rPr lang="en-US" altLang="x-none" dirty="0"/>
              <a:t>Odds ratio: e</a:t>
            </a:r>
            <a:r>
              <a:rPr lang="en-US" altLang="x-none" baseline="30000" dirty="0"/>
              <a:t>15x0.1615</a:t>
            </a:r>
            <a:r>
              <a:rPr lang="en-US" altLang="x-none" dirty="0"/>
              <a:t> = 11.3</a:t>
            </a:r>
          </a:p>
          <a:p>
            <a:pPr lvl="1" eaLnBrk="1" hangingPunct="1"/>
            <a:r>
              <a:rPr lang="en-US" altLang="x-none" dirty="0"/>
              <a:t>Odds of completing the task increase 11-fold!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295680" y="2317320"/>
              <a:ext cx="2451600" cy="1086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2080" y="2313720"/>
                <a:ext cx="2461680" cy="10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5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Odds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276" y="1729047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/>
              <p:cNvSpPr txBox="1"/>
              <p:nvPr/>
            </p:nvSpPr>
            <p:spPr>
              <a:xfrm>
                <a:off x="838200" y="1555612"/>
                <a:ext cx="10515600" cy="3188052"/>
              </a:xfrm>
              <a:prstGeom prst="rect">
                <a:avLst/>
              </a:prstGeom>
            </p:spPr>
            <p:txBody>
              <a:bodyPr vert="horz" wrap="square" lIns="0" tIns="33020" rIns="0" bIns="0" rtlCol="0">
                <a:spAutoFit/>
              </a:bodyPr>
              <a:lstStyle/>
              <a:p>
                <a:pPr marL="433705" marR="5080" indent="-421640">
                  <a:lnSpc>
                    <a:spcPts val="3300"/>
                  </a:lnSpc>
                  <a:spcBef>
                    <a:spcPts val="260"/>
                  </a:spcBef>
                  <a:buFont typeface="MS Gothic"/>
                  <a:buChar char="◉"/>
                  <a:tabLst>
                    <a:tab pos="434340" algn="l"/>
                  </a:tabLst>
                </a:pPr>
                <a:r>
                  <a:rPr lang="en-US" sz="2800" dirty="0" smtClean="0">
                    <a:latin typeface="Calibri"/>
                    <a:cs typeface="Calibri"/>
                  </a:rPr>
                  <a:t>Earlier, we saw that</a:t>
                </a:r>
              </a:p>
              <a:p>
                <a:pPr marL="12065" marR="5080">
                  <a:lnSpc>
                    <a:spcPts val="3300"/>
                  </a:lnSpc>
                  <a:spcBef>
                    <a:spcPts val="260"/>
                  </a:spcBef>
                  <a:tabLst>
                    <a:tab pos="434340" algn="l"/>
                  </a:tabLst>
                </a:pPr>
                <a:r>
                  <a:rPr lang="en-US" sz="2800" dirty="0" smtClean="0">
                    <a:latin typeface="Calibri"/>
                    <a:cs typeface="Calibri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𝑶𝒅𝒅𝒔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den>
                    </m:f>
                  </m:oMath>
                </a14:m>
                <a:endParaRPr lang="en-US" b="1" dirty="0"/>
              </a:p>
              <a:p>
                <a:pPr marL="12065" marR="5080">
                  <a:lnSpc>
                    <a:spcPts val="3300"/>
                  </a:lnSpc>
                  <a:spcBef>
                    <a:spcPts val="260"/>
                  </a:spcBef>
                  <a:tabLst>
                    <a:tab pos="434340" algn="l"/>
                  </a:tabLst>
                </a:pPr>
                <a:endParaRPr lang="en-US" sz="2800" b="1" dirty="0" smtClean="0">
                  <a:latin typeface="Calibri"/>
                  <a:cs typeface="Calibri"/>
                </a:endParaRPr>
              </a:p>
              <a:p>
                <a:pPr marL="433705" marR="5080" indent="-421640">
                  <a:lnSpc>
                    <a:spcPts val="3300"/>
                  </a:lnSpc>
                  <a:spcBef>
                    <a:spcPts val="260"/>
                  </a:spcBef>
                  <a:buFont typeface="MS Gothic"/>
                  <a:buChar char="◉"/>
                  <a:tabLst>
                    <a:tab pos="434340" algn="l"/>
                  </a:tabLst>
                </a:pPr>
                <a:r>
                  <a:rPr lang="en-US" sz="2800" dirty="0"/>
                  <a:t>Odds greater than 1 indicates success is more likely than failure. </a:t>
                </a:r>
                <a:endParaRPr lang="en-US" sz="2800" dirty="0" smtClean="0"/>
              </a:p>
              <a:p>
                <a:pPr marL="433705" marR="5080" indent="-421640">
                  <a:lnSpc>
                    <a:spcPts val="3300"/>
                  </a:lnSpc>
                  <a:spcBef>
                    <a:spcPts val="260"/>
                  </a:spcBef>
                  <a:buFont typeface="MS Gothic"/>
                  <a:buChar char="◉"/>
                  <a:tabLst>
                    <a:tab pos="434340" algn="l"/>
                  </a:tabLst>
                </a:pPr>
                <a:r>
                  <a:rPr lang="en-US" sz="2800" dirty="0" smtClean="0"/>
                  <a:t>Odds</a:t>
                </a:r>
                <a:r>
                  <a:rPr lang="en-US" sz="2800" dirty="0"/>
                  <a:t> less than 1 indicates failure is more likely than success. </a:t>
                </a:r>
                <a:endParaRPr lang="en-US" sz="2800" dirty="0" smtClean="0"/>
              </a:p>
              <a:p>
                <a:pPr marL="433705" marR="5080" indent="-421640">
                  <a:lnSpc>
                    <a:spcPts val="3300"/>
                  </a:lnSpc>
                  <a:spcBef>
                    <a:spcPts val="260"/>
                  </a:spcBef>
                  <a:buFont typeface="MS Gothic"/>
                  <a:buChar char="◉"/>
                  <a:tabLst>
                    <a:tab pos="434340" algn="l"/>
                  </a:tabLst>
                </a:pPr>
                <a:r>
                  <a:rPr lang="en-US" sz="2800" dirty="0" smtClean="0"/>
                  <a:t>If </a:t>
                </a:r>
                <a:r>
                  <a:rPr lang="en-US" sz="2800" dirty="0"/>
                  <a:t>you are at the racetrack and there is a 80% chance that a certain horse will win the race, then his odds are 0.80 / (1 - 0.80) = 4, or 4:1.</a:t>
                </a:r>
                <a:endParaRPr sz="2800" baseline="300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0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55612"/>
                <a:ext cx="10515600" cy="3188052"/>
              </a:xfrm>
              <a:prstGeom prst="rect">
                <a:avLst/>
              </a:prstGeom>
              <a:blipFill>
                <a:blip r:embed="rId4"/>
                <a:stretch>
                  <a:fillRect l="-1623" t="-2486" b="-5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63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Odds Ratio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276" y="1729047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4996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altLang="x-none" sz="2800" dirty="0"/>
              <a:t>The odds ratio is exactly what it says it is, a ratio of two odds.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altLang="x-none" sz="2800" dirty="0"/>
              <a:t>A common way to compare two groups is to look at the </a:t>
            </a:r>
            <a:r>
              <a:rPr lang="en-US" altLang="x-none" sz="2800" i="1" dirty="0"/>
              <a:t>ratio </a:t>
            </a:r>
            <a:r>
              <a:rPr lang="en-US" altLang="x-none" sz="2800" dirty="0"/>
              <a:t>of their odds</a:t>
            </a:r>
            <a:r>
              <a:rPr lang="en-US" altLang="x-none" sz="2800" dirty="0" smtClean="0"/>
              <a:t>.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altLang="x-none" sz="2800" dirty="0" smtClean="0"/>
              <a:t>An odds ratio of exactly 1 means there is no effect on odds.</a:t>
            </a:r>
            <a:endParaRPr lang="en-US" altLang="x-none" sz="2800" dirty="0"/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altLang="x-none" sz="2800" dirty="0"/>
              <a:t>An odds ratio of more </a:t>
            </a:r>
            <a:r>
              <a:rPr lang="en-US" altLang="x-none" sz="2800" dirty="0" smtClean="0"/>
              <a:t>that the odds of event B are higher compared to event A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altLang="x-none" sz="2800" dirty="0" smtClean="0"/>
              <a:t>An </a:t>
            </a:r>
            <a:r>
              <a:rPr lang="en-US" altLang="x-none" sz="2800" dirty="0"/>
              <a:t>odds ratio is less than 1 is associated with lower </a:t>
            </a:r>
            <a:r>
              <a:rPr lang="en-US" altLang="x-none" sz="2800" dirty="0" smtClean="0"/>
              <a:t>odds.</a:t>
            </a:r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altLang="x-none" sz="2800" dirty="0" smtClean="0"/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altLang="x-none" sz="2800" dirty="0" smtClean="0"/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altLang="x-none" sz="2800" dirty="0"/>
          </a:p>
          <a:p>
            <a:pPr marL="433705" marR="5080" indent="-421640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sz="2800" baseline="300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56993" y="5044997"/>
                <a:ext cx="3916906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/>
                        <m:t>Odds</m:t>
                      </m:r>
                      <m:r>
                        <m:rPr>
                          <m:nor/>
                        </m:rPr>
                        <a:rPr lang="en-US" sz="2400" b="1"/>
                        <m:t> </m:t>
                      </m:r>
                      <m:r>
                        <m:rPr>
                          <m:nor/>
                        </m:rPr>
                        <a:rPr lang="en-US" sz="2400" b="1"/>
                        <m:t>Ratio</m:t>
                      </m:r>
                      <m:r>
                        <m:rPr>
                          <m:nor/>
                        </m:rPr>
                        <a:rPr lang="en-US" sz="2400" b="1"/>
                        <m:t> 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𝐎𝐑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𝑶𝒅𝒅𝒔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𝒐𝒅𝒅𝒔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93" y="5044997"/>
                <a:ext cx="3916906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3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Odds Ratio Example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276" y="1729047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261097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Consider a </a:t>
            </a:r>
            <a:r>
              <a:rPr lang="en-US" sz="2800" dirty="0"/>
              <a:t>hypothetical group of smokers </a:t>
            </a:r>
            <a:r>
              <a:rPr lang="en-US" sz="2800" dirty="0" smtClean="0"/>
              <a:t>and non-smokers. We are interested to find the odds of lung cancer in smokers compared to non smokers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If </a:t>
            </a:r>
            <a:r>
              <a:rPr lang="en-US" sz="2800" dirty="0"/>
              <a:t>17 smokers have lung cancer, 83 smokers do not have lung cancer, one non-smoker has lung cancer, and 99 non-smokers do not have lung cancer, the odds ratio is calculated as follows.  </a:t>
            </a:r>
            <a:endParaRPr sz="2800" baseline="300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223080" y="4427280"/>
              <a:ext cx="5641560" cy="1108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6600" y="4422600"/>
                <a:ext cx="5655960" cy="11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0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Odds Ratio Example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276" y="1729047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399596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Odds in exposed group = (smokers with lung cancer) / (smokers without lung cancer) = 17/83 = </a:t>
            </a:r>
            <a:r>
              <a:rPr lang="en-US" sz="2800" b="1" dirty="0" smtClean="0"/>
              <a:t>0.205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Odds in not exposed group = (non-smokers with lung cancer) / (non-smokers without lung cancer) = 1/99 = </a:t>
            </a:r>
            <a:r>
              <a:rPr lang="en-US" sz="2800" b="1" dirty="0" smtClean="0"/>
              <a:t>0.01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Odds ratio = (odds in exposed group) / (odds in not exposed group) = 0.205 / 0.01 = </a:t>
            </a:r>
            <a:r>
              <a:rPr lang="en-US" sz="2800" b="1" dirty="0"/>
              <a:t>20.5 </a:t>
            </a:r>
            <a:endParaRPr lang="en-US" sz="2800" b="1" dirty="0" smtClean="0"/>
          </a:p>
          <a:p>
            <a:pPr marL="12065" marR="5080" algn="just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lang="en-US" sz="2800" dirty="0" smtClean="0"/>
          </a:p>
          <a:p>
            <a:pPr marL="12065" marR="5080" algn="ctr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r>
              <a:rPr lang="en-US" sz="2800" b="1" dirty="0" smtClean="0">
                <a:solidFill>
                  <a:srgbClr val="FF0000"/>
                </a:solidFill>
              </a:rPr>
              <a:t>Thus </a:t>
            </a:r>
            <a:r>
              <a:rPr lang="en-US" sz="2800" b="1" dirty="0">
                <a:solidFill>
                  <a:srgbClr val="FF0000"/>
                </a:solidFill>
              </a:rPr>
              <a:t>using the odds ratio, this hypothetical group of smokers has 20 times the odds of having lung cancer than non-smokers</a:t>
            </a:r>
            <a:endParaRPr sz="2800" b="1" baseline="30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633120" y="2200680"/>
              <a:ext cx="4354560" cy="205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8080" y="2194560"/>
                <a:ext cx="4363560" cy="20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7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Odds Ratio In Logistic</a:t>
            </a:r>
            <a:r>
              <a:rPr kumimoji="0" lang="en-US" sz="2800" b="1" i="0" u="none" strike="noStrike" kern="0" cap="none" spc="-5" normalizeH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 Regression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276" y="1729047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9182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Recall the logit function</a:t>
            </a:r>
            <a:endParaRPr lang="en-US" sz="2800" b="1" dirty="0" smtClean="0"/>
          </a:p>
          <a:p>
            <a:pPr marL="12065" marR="5080" algn="just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88201" y="2473812"/>
                <a:ext cx="4582793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𝑳𝒐𝒈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b="1" smtClean="0">
                          <a:latin typeface="Cambria Math" panose="02040503050406030204" pitchFamily="18" charset="0"/>
                        </a:rPr>
                        <m:t>0.78</m:t>
                      </m:r>
                      <m:r>
                        <m:rPr>
                          <m:nor/>
                        </m:rP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201" y="2473812"/>
                <a:ext cx="4582793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3"/>
          <p:cNvSpPr txBox="1"/>
          <p:nvPr/>
        </p:nvSpPr>
        <p:spPr>
          <a:xfrm>
            <a:off x="838200" y="3544298"/>
            <a:ext cx="10515600" cy="186461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Here, a one unit change in x will result in 0.78 increase in the log of </a:t>
            </a:r>
            <a:r>
              <a:rPr lang="en-US" sz="2800" b="1" dirty="0"/>
              <a:t>ODDS</a:t>
            </a:r>
            <a:r>
              <a:rPr lang="en-US" sz="2800" dirty="0"/>
              <a:t> holding all other variables constant</a:t>
            </a:r>
            <a:r>
              <a:rPr lang="en-US" sz="2800" dirty="0" smtClean="0"/>
              <a:t>.</a:t>
            </a:r>
          </a:p>
          <a:p>
            <a:pPr marL="433705" indent="-421640" algn="just">
              <a:lnSpc>
                <a:spcPct val="100000"/>
              </a:lnSpc>
              <a:spcBef>
                <a:spcPts val="64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This interpretation does not make much sense.</a:t>
            </a:r>
            <a:endParaRPr lang="en-US" sz="2800" dirty="0"/>
          </a:p>
          <a:p>
            <a:pPr marL="12065" marR="5080" algn="just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lang="en-US" sz="2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6614640" y="2330640"/>
              <a:ext cx="1515960" cy="750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8880" y="2323800"/>
                <a:ext cx="1524240" cy="7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0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Odds Ratio In Logistic</a:t>
            </a:r>
            <a:r>
              <a:rPr kumimoji="0" lang="en-US" sz="2800" b="1" i="0" u="none" strike="noStrike" kern="0" cap="none" spc="-5" normalizeH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 Regression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276" y="1729047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357277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The logistic regression analysis also gives results in terms of log ratios.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Consider a researcher who </a:t>
            </a:r>
            <a:r>
              <a:rPr lang="en-US" sz="2800" dirty="0"/>
              <a:t>chooses a few predictor variables to assess her chances of being eaten </a:t>
            </a:r>
            <a:r>
              <a:rPr lang="en-US" sz="2800" dirty="0" smtClean="0"/>
              <a:t>white </a:t>
            </a:r>
            <a:r>
              <a:rPr lang="en-US" sz="2800" dirty="0"/>
              <a:t>shark, based on (a) </a:t>
            </a:r>
            <a:r>
              <a:rPr lang="en-US" sz="2800" b="1" dirty="0"/>
              <a:t>score on </a:t>
            </a:r>
            <a:r>
              <a:rPr lang="en-US" sz="2800" dirty="0"/>
              <a:t>the Shark Related Deliciousness Scale (SRDS), and (b) her gender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Consider female is coded as 0 and male is coded as 1.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She performs logistic regression and gets the following results (in terms of log ratio)</a:t>
            </a:r>
          </a:p>
          <a:p>
            <a:pPr marL="12065" marR="5080" algn="just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010" y="5019864"/>
            <a:ext cx="8126706" cy="1485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4498920" y="4324320"/>
              <a:ext cx="6385680" cy="1415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4240" y="4316400"/>
                <a:ext cx="6397200" cy="14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0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Odds Ratio In Logistic</a:t>
            </a:r>
            <a:r>
              <a:rPr kumimoji="0" lang="en-US" sz="2800" b="1" i="0" u="none" strike="noStrike" kern="0" cap="none" spc="-5" normalizeH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 Regression Interpretation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276" y="1729047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53809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Remember, log ratios are only interpreted when a particular co-efficient is significant i.e. p&lt;0.05</a:t>
            </a:r>
          </a:p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Consider </a:t>
            </a:r>
            <a:r>
              <a:rPr lang="en-US" sz="2800" b="1" dirty="0" smtClean="0"/>
              <a:t>gender</a:t>
            </a:r>
          </a:p>
          <a:p>
            <a:pPr marL="890905" marR="5080" lvl="1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The odd ratio is greater than 1.</a:t>
            </a:r>
          </a:p>
          <a:p>
            <a:pPr marL="890905" marR="5080" lvl="1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/>
              <a:t>This means that as gender “increases,” the odds of being eaten increases.</a:t>
            </a:r>
          </a:p>
          <a:p>
            <a:pPr marL="890905" marR="5080" lvl="1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“Increase</a:t>
            </a:r>
            <a:r>
              <a:rPr lang="en-US" sz="2800" dirty="0"/>
              <a:t>” in gender means a gender of 1 instead of 0 – in other </a:t>
            </a:r>
            <a:r>
              <a:rPr lang="en-US" sz="2800" dirty="0" smtClean="0"/>
              <a:t>words, being male.</a:t>
            </a:r>
          </a:p>
          <a:p>
            <a:pPr marL="890905" marR="5080" lvl="1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Thus, being </a:t>
            </a:r>
            <a:r>
              <a:rPr lang="en-US" sz="2800" dirty="0"/>
              <a:t>in the (1) group, or being male, puts you at 5 times greater odds of being eaten.</a:t>
            </a:r>
          </a:p>
          <a:p>
            <a:pPr marL="890905" marR="5080" lvl="1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b="1" dirty="0" smtClean="0"/>
          </a:p>
          <a:p>
            <a:pPr marL="12065" marR="5080" algn="just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lang="en-US" sz="2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969240" y="2260080"/>
              <a:ext cx="2348280" cy="841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3120" y="2252880"/>
                <a:ext cx="2361600" cy="8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49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/>
          </p:cNvSpPr>
          <p:nvPr/>
        </p:nvSpPr>
        <p:spPr>
          <a:xfrm>
            <a:off x="838200" y="707070"/>
            <a:ext cx="10515600" cy="614912"/>
          </a:xfrm>
          <a:prstGeom prst="rect">
            <a:avLst/>
          </a:prstGeom>
          <a:solidFill>
            <a:srgbClr val="366658"/>
          </a:solidFill>
        </p:spPr>
        <p:txBody>
          <a:bodyPr vert="horz" wrap="square" lIns="0" tIns="182245" rIns="0" bIns="0" rtlCol="0">
            <a:spAutoFit/>
          </a:bodyPr>
          <a:lstStyle>
            <a:lvl1pPr>
              <a:defRPr sz="2800" b="1" i="0">
                <a:solidFill>
                  <a:srgbClr val="B8E6CB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lvl="0" algn="ctr">
              <a:spcBef>
                <a:spcPts val="1435"/>
              </a:spcBef>
              <a:defRPr/>
            </a:pPr>
            <a:r>
              <a:rPr kumimoji="0" 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Odds Ratio In Logistic</a:t>
            </a:r>
            <a:r>
              <a:rPr kumimoji="0" lang="en-US" sz="2800" b="1" i="0" u="none" strike="noStrike" kern="0" cap="none" spc="-5" normalizeH="0" noProof="0" dirty="0" smtClean="0">
                <a:ln>
                  <a:noFill/>
                </a:ln>
                <a:solidFill>
                  <a:srgbClr val="B8E6CB"/>
                </a:solidFill>
                <a:effectLst/>
                <a:uLnTx/>
                <a:uFillTx/>
                <a:latin typeface="Gill Sans MT"/>
                <a:ea typeface="+mj-ea"/>
              </a:rPr>
              <a:t> Regression Interpretation</a:t>
            </a:r>
            <a:endParaRPr kumimoji="0" lang="en-US" sz="2800" b="1" i="0" u="none" strike="noStrike" kern="0" cap="none" spc="-5" normalizeH="0" baseline="0" noProof="0" dirty="0">
              <a:ln>
                <a:noFill/>
              </a:ln>
              <a:solidFill>
                <a:srgbClr val="B8E6CB"/>
              </a:solidFill>
              <a:effectLst/>
              <a:uLnTx/>
              <a:uFillTx/>
              <a:latin typeface="Gill Sans MT"/>
              <a:ea typeface="+mj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3" y="464163"/>
            <a:ext cx="10609217" cy="199239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838200" y="273705"/>
            <a:ext cx="41840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C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S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E-</a:t>
            </a:r>
            <a:r>
              <a:rPr lang="en-US" sz="1050" dirty="0">
                <a:solidFill>
                  <a:srgbClr val="698937"/>
                </a:solidFill>
                <a:latin typeface="Tahoma"/>
                <a:cs typeface="Tahoma"/>
              </a:rPr>
              <a:t>422</a:t>
            </a:r>
            <a:r>
              <a:rPr sz="1050" dirty="0">
                <a:solidFill>
                  <a:srgbClr val="698937"/>
                </a:solidFill>
                <a:latin typeface="Tahoma"/>
                <a:cs typeface="Tahoma"/>
              </a:rPr>
              <a:t>: </a:t>
            </a:r>
            <a:r>
              <a:rPr lang="en-US" sz="1050" spc="-5" dirty="0">
                <a:solidFill>
                  <a:srgbClr val="698937"/>
                </a:solidFill>
                <a:latin typeface="Tahoma"/>
                <a:cs typeface="Tahoma"/>
              </a:rPr>
              <a:t>Data Analytics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276" y="1729047"/>
            <a:ext cx="997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object 3"/>
          <p:cNvSpPr txBox="1"/>
          <p:nvPr/>
        </p:nvSpPr>
        <p:spPr>
          <a:xfrm>
            <a:off x="838200" y="1555612"/>
            <a:ext cx="10515600" cy="403443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33705" marR="5080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Now consider SDRS,</a:t>
            </a:r>
          </a:p>
          <a:p>
            <a:pPr marL="890905" marR="5080" lvl="1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This </a:t>
            </a:r>
            <a:r>
              <a:rPr lang="en-US" sz="2800" dirty="0"/>
              <a:t>variable is continuous, the interpretation of the odds ratio is a little </a:t>
            </a:r>
            <a:r>
              <a:rPr lang="en-US" sz="2800" dirty="0" smtClean="0"/>
              <a:t>different.</a:t>
            </a:r>
          </a:p>
          <a:p>
            <a:pPr marL="890905" marR="5080" lvl="1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For each unit </a:t>
            </a:r>
            <a:r>
              <a:rPr lang="en-US" sz="2800" dirty="0"/>
              <a:t>increase in deliciousness score, the odds of being eaten by a </a:t>
            </a:r>
            <a:r>
              <a:rPr lang="en-US" sz="2800" dirty="0" smtClean="0"/>
              <a:t>shark </a:t>
            </a:r>
            <a:r>
              <a:rPr lang="en-US" sz="2800" b="1" dirty="0" smtClean="0"/>
              <a:t>increase </a:t>
            </a:r>
            <a:r>
              <a:rPr lang="en-US" sz="2800" b="1" dirty="0"/>
              <a:t>by a factor of </a:t>
            </a:r>
            <a:r>
              <a:rPr lang="en-US" sz="2800" b="1" dirty="0" smtClean="0"/>
              <a:t>2.</a:t>
            </a:r>
          </a:p>
          <a:p>
            <a:pPr marL="890905" marR="5080" lvl="1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r>
              <a:rPr lang="en-US" sz="2800" dirty="0" smtClean="0"/>
              <a:t>Someone </a:t>
            </a:r>
            <a:r>
              <a:rPr lang="en-US" sz="2800" dirty="0"/>
              <a:t>with a score of 2 on the scale is 2 times more likely to be eaten than someone with a score of 1</a:t>
            </a:r>
          </a:p>
          <a:p>
            <a:pPr marL="890905" marR="5080" lvl="1" indent="-421640" algn="just">
              <a:lnSpc>
                <a:spcPts val="3300"/>
              </a:lnSpc>
              <a:spcBef>
                <a:spcPts val="260"/>
              </a:spcBef>
              <a:buFont typeface="MS Gothic"/>
              <a:buChar char="◉"/>
              <a:tabLst>
                <a:tab pos="434340" algn="l"/>
              </a:tabLst>
            </a:pPr>
            <a:endParaRPr lang="en-US" sz="2800" b="1" dirty="0" smtClean="0"/>
          </a:p>
          <a:p>
            <a:pPr marL="12065" marR="5080" algn="just">
              <a:lnSpc>
                <a:spcPts val="3300"/>
              </a:lnSpc>
              <a:spcBef>
                <a:spcPts val="260"/>
              </a:spcBef>
              <a:tabLst>
                <a:tab pos="434340" algn="l"/>
              </a:tabLst>
            </a:pPr>
            <a:endParaRPr lang="en-US" sz="2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915520" y="4908600"/>
              <a:ext cx="767880" cy="977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0840" y="4905720"/>
                <a:ext cx="782280" cy="9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7523</TotalTime>
  <Words>897</Words>
  <Application>Microsoft Office PowerPoint</Application>
  <PresentationFormat>Widescreen</PresentationFormat>
  <Paragraphs>121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MS Gothic</vt:lpstr>
      <vt:lpstr>MS PGothic</vt:lpstr>
      <vt:lpstr>Arial</vt:lpstr>
      <vt:lpstr>Calibri</vt:lpstr>
      <vt:lpstr>Calibri Light</vt:lpstr>
      <vt:lpstr>Cambria Math</vt:lpstr>
      <vt:lpstr>Gill Sans MT</vt:lpstr>
      <vt:lpstr>Symbol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account</cp:lastModifiedBy>
  <cp:revision>245</cp:revision>
  <dcterms:created xsi:type="dcterms:W3CDTF">2020-10-19T17:35:40Z</dcterms:created>
  <dcterms:modified xsi:type="dcterms:W3CDTF">2022-02-26T15:07:05Z</dcterms:modified>
</cp:coreProperties>
</file>