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3EA4-18F8-4D5D-B0C2-AAAEA6F0CFB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3282-9F40-4BC3-9D1C-F05FE811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2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3EA4-18F8-4D5D-B0C2-AAAEA6F0CFB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3282-9F40-4BC3-9D1C-F05FE811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2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3EA4-18F8-4D5D-B0C2-AAAEA6F0CFB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3282-9F40-4BC3-9D1C-F05FE811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09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3EA4-18F8-4D5D-B0C2-AAAEA6F0CFB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3282-9F40-4BC3-9D1C-F05FE811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11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3EA4-18F8-4D5D-B0C2-AAAEA6F0CFB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3282-9F40-4BC3-9D1C-F05FE811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05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3EA4-18F8-4D5D-B0C2-AAAEA6F0CFB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3282-9F40-4BC3-9D1C-F05FE811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78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3EA4-18F8-4D5D-B0C2-AAAEA6F0CFB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3282-9F40-4BC3-9D1C-F05FE811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63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3EA4-18F8-4D5D-B0C2-AAAEA6F0CFB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3282-9F40-4BC3-9D1C-F05FE811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06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3EA4-18F8-4D5D-B0C2-AAAEA6F0CFB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3282-9F40-4BC3-9D1C-F05FE811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6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3EA4-18F8-4D5D-B0C2-AAAEA6F0CFB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A1F3282-9F40-4BC3-9D1C-F05FE811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4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3EA4-18F8-4D5D-B0C2-AAAEA6F0CFB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3282-9F40-4BC3-9D1C-F05FE811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1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3EA4-18F8-4D5D-B0C2-AAAEA6F0CFB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3282-9F40-4BC3-9D1C-F05FE811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6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3EA4-18F8-4D5D-B0C2-AAAEA6F0CFB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3282-9F40-4BC3-9D1C-F05FE811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6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3EA4-18F8-4D5D-B0C2-AAAEA6F0CFB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3282-9F40-4BC3-9D1C-F05FE811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1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3EA4-18F8-4D5D-B0C2-AAAEA6F0CFB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3282-9F40-4BC3-9D1C-F05FE811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0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3EA4-18F8-4D5D-B0C2-AAAEA6F0CFB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3282-9F40-4BC3-9D1C-F05FE811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5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3EA4-18F8-4D5D-B0C2-AAAEA6F0CFB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3282-9F40-4BC3-9D1C-F05FE811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8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053EA4-18F8-4D5D-B0C2-AAAEA6F0CFB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1F3282-9F40-4BC3-9D1C-F05FE811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2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3BEE-91EE-4F32-9D31-C553DE971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Database Group By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DB797-3940-4FFE-8017-EB45F1C8A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Ryan </a:t>
            </a:r>
            <a:r>
              <a:rPr lang="en-US" dirty="0" err="1"/>
              <a:t>Handhika</a:t>
            </a:r>
            <a:r>
              <a:rPr lang="en-US" dirty="0"/>
              <a:t> Susanto</a:t>
            </a:r>
          </a:p>
        </p:txBody>
      </p:sp>
    </p:spTree>
    <p:extLst>
      <p:ext uri="{BB962C8B-B14F-4D97-AF65-F5344CB8AC3E}">
        <p14:creationId xmlns:p14="http://schemas.microsoft.com/office/powerpoint/2010/main" val="332955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B811-BC64-4697-AFF9-1D7F8E23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062" y="824631"/>
            <a:ext cx="10018713" cy="1752599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080C6-F319-4FF3-85EC-0F22D2B9F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464" y="2577230"/>
            <a:ext cx="10533999" cy="3075424"/>
          </a:xfrm>
        </p:spPr>
      </p:pic>
    </p:spTree>
    <p:extLst>
      <p:ext uri="{BB962C8B-B14F-4D97-AF65-F5344CB8AC3E}">
        <p14:creationId xmlns:p14="http://schemas.microsoft.com/office/powerpoint/2010/main" val="209639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4BDB-D55D-45AA-AA4A-015BC189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179" y="855953"/>
            <a:ext cx="10018713" cy="1752599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9185A8-FB95-4810-B1E5-37FC9BE51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562" y="2608552"/>
            <a:ext cx="6356171" cy="2355332"/>
          </a:xfrm>
        </p:spPr>
      </p:pic>
    </p:spTree>
    <p:extLst>
      <p:ext uri="{BB962C8B-B14F-4D97-AF65-F5344CB8AC3E}">
        <p14:creationId xmlns:p14="http://schemas.microsoft.com/office/powerpoint/2010/main" val="223931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B4D7-AE2A-4A1D-8BF4-F9CAEC81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62049"/>
            <a:ext cx="10018713" cy="1752599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01493-2CD1-4745-95FE-01BC6DD9B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698" y="2209367"/>
            <a:ext cx="6539862" cy="3626063"/>
          </a:xfrm>
        </p:spPr>
      </p:pic>
    </p:spTree>
    <p:extLst>
      <p:ext uri="{BB962C8B-B14F-4D97-AF65-F5344CB8AC3E}">
        <p14:creationId xmlns:p14="http://schemas.microsoft.com/office/powerpoint/2010/main" val="23742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1533-21A8-4C34-BE29-6E8555D5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A6BD81-C6B4-42B2-943A-C9458A10C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89" y="2698859"/>
            <a:ext cx="6095818" cy="2431281"/>
          </a:xfrm>
        </p:spPr>
      </p:pic>
    </p:spTree>
    <p:extLst>
      <p:ext uri="{BB962C8B-B14F-4D97-AF65-F5344CB8AC3E}">
        <p14:creationId xmlns:p14="http://schemas.microsoft.com/office/powerpoint/2010/main" val="7379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94D8-E2B0-4400-B881-9208C8C0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10F10F-F43B-4E57-83B6-D17B391DA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308" y="2438399"/>
            <a:ext cx="5415950" cy="3843726"/>
          </a:xfrm>
        </p:spPr>
      </p:pic>
    </p:spTree>
    <p:extLst>
      <p:ext uri="{BB962C8B-B14F-4D97-AF65-F5344CB8AC3E}">
        <p14:creationId xmlns:p14="http://schemas.microsoft.com/office/powerpoint/2010/main" val="2955812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</TotalTime>
  <Words>16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Tugas Database Group By</vt:lpstr>
      <vt:lpstr>Struktur Tabel</vt:lpstr>
      <vt:lpstr>Struktur Database</vt:lpstr>
      <vt:lpstr>Data</vt:lpstr>
      <vt:lpstr>Syntax SQL</vt:lpstr>
      <vt:lpstr>Hasil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Database Group By</dc:title>
  <dc:creator>PPLG MUTU 263</dc:creator>
  <cp:lastModifiedBy>PPLG MUTU 263</cp:lastModifiedBy>
  <cp:revision>1</cp:revision>
  <dcterms:created xsi:type="dcterms:W3CDTF">2022-10-19T16:41:59Z</dcterms:created>
  <dcterms:modified xsi:type="dcterms:W3CDTF">2022-10-19T16:44:02Z</dcterms:modified>
</cp:coreProperties>
</file>