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73" d="100"/>
          <a:sy n="73" d="100"/>
        </p:scale>
        <p:origin x="27" y="3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807B9-6B39-41E9-B4D6-77C83875F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C7E5F-59DE-41F5-8637-388A34125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51AB8-809E-4E7F-9B64-302E202F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168C-40E5-4533-8174-A97D041919E3}" type="datetimeFigureOut">
              <a:rPr lang="en-ID" smtClean="0"/>
              <a:t>26/10/2022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5955C-B365-41E0-BF27-EF3459CD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29CAE-2BAF-4316-BDEC-434D1C93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A0445-E4ED-416F-AF2F-DE684EFF29F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919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078A9-99ED-42C4-A561-2210C7EB0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A3541-AA95-4247-ADF0-E9E89B512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6CAF0-4A2E-4440-8FA5-917DA3435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168C-40E5-4533-8174-A97D041919E3}" type="datetimeFigureOut">
              <a:rPr lang="en-ID" smtClean="0"/>
              <a:t>26/10/2022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FD1A6-7F1D-4881-866F-8BE193DEF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A2A27-43F5-478B-8EBE-9A616A04F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A0445-E4ED-416F-AF2F-DE684EFF29F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903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B47352-613B-4C88-9CC9-7AD84F523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A74E4-0B99-42D4-83B5-FE123E3D4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15DDA-E6AA-401E-A999-28A9627FF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168C-40E5-4533-8174-A97D041919E3}" type="datetimeFigureOut">
              <a:rPr lang="en-ID" smtClean="0"/>
              <a:t>26/10/2022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21E84-F907-49C6-8A34-A536AC262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8F276-2DE5-4026-8EA4-DC980FB68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A0445-E4ED-416F-AF2F-DE684EFF29F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0586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5A5A4-1D7B-4FC6-A51C-9D055A1D1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AA8CA-A18B-4518-964C-040FEE662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58AA2-F8B7-4EB2-B73F-0E9975FD3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168C-40E5-4533-8174-A97D041919E3}" type="datetimeFigureOut">
              <a:rPr lang="en-ID" smtClean="0"/>
              <a:t>26/10/2022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F71A1-8701-4281-9522-6E5C6715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CA73D-3FD8-4E37-B0C2-3830C76D3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A0445-E4ED-416F-AF2F-DE684EFF29F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4177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9ED45-17F8-4928-A05D-8C561D40D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F1E40-9EA5-430D-A9B6-453D69B1B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CDF94-5688-4581-94D3-B9E4125AB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168C-40E5-4533-8174-A97D041919E3}" type="datetimeFigureOut">
              <a:rPr lang="en-ID" smtClean="0"/>
              <a:t>26/10/2022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A3A26-0FFB-446A-ACC4-8355D5D3E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E63B5-6A5B-4457-AE21-F42A2CFDE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A0445-E4ED-416F-AF2F-DE684EFF29F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02414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D9514-A190-4E74-8EAB-3FFCA4CEA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A47C5-BA67-47D9-A005-80C3CEBC5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C3CDE-227B-4693-A665-DCA0CF661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64A0B-8575-4F7B-B026-9E9F5E1C9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168C-40E5-4533-8174-A97D041919E3}" type="datetimeFigureOut">
              <a:rPr lang="en-ID" smtClean="0"/>
              <a:t>26/10/2022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6F048-6B90-422B-BEE7-92B2E464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E2A20-39E1-475F-B7C9-28D7A22E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A0445-E4ED-416F-AF2F-DE684EFF29F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99832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4D5AB-418E-4FC7-ADC1-F55D81CAD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B2E5F-22BD-41A3-BB10-000203471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7CFB2-D149-49F5-B29B-7660F62D1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792D7-3F08-4AE9-986C-E15650DFB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65D8EC-4FA4-47DB-A0C1-726DDF3C6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3C4940-BEF6-4760-8DC5-6BF70377E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168C-40E5-4533-8174-A97D041919E3}" type="datetimeFigureOut">
              <a:rPr lang="en-ID" smtClean="0"/>
              <a:t>26/10/2022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9474A7-0D5B-496D-A4D8-ABE81B68E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2B37ED-C5E2-4CD8-BACA-23D42CE5F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A0445-E4ED-416F-AF2F-DE684EFF29F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50664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B580B-FB90-410D-952E-6C85B00B7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4E98DA-2EF6-4E3F-8577-65C6E48D2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168C-40E5-4533-8174-A97D041919E3}" type="datetimeFigureOut">
              <a:rPr lang="en-ID" smtClean="0"/>
              <a:t>26/10/2022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E76F51-695F-4D29-A21F-63DE1FA9B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E1A26-E494-4AF6-98C2-28533FEBB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A0445-E4ED-416F-AF2F-DE684EFF29F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19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0AB313-7E62-4445-851B-8D806E8D9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168C-40E5-4533-8174-A97D041919E3}" type="datetimeFigureOut">
              <a:rPr lang="en-ID" smtClean="0"/>
              <a:t>26/10/2022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2CAD1A-04FC-4029-9B5F-BA38C7F52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83BDD-B05E-4EAC-B479-4B8AB70C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A0445-E4ED-416F-AF2F-DE684EFF29F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47975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0674-FF15-4646-B213-CD5C5A5D4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41714-FBB0-48F1-B4AC-5E5C16ED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618E7-AA57-4E89-9C38-579B02A20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FC9D9-6F4A-42EE-9310-9CC1E9DD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168C-40E5-4533-8174-A97D041919E3}" type="datetimeFigureOut">
              <a:rPr lang="en-ID" smtClean="0"/>
              <a:t>26/10/2022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A68A3-2603-4C20-BA4A-B55B8039D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DD1A4-D6C8-45CD-AA9D-CDF35BBC3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A0445-E4ED-416F-AF2F-DE684EFF29F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6097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12B7A-1188-4FE4-A09D-C006F32FA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D5055-35BA-45CB-94FE-BDFD30740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9C7BF-F4D6-424F-86A8-2C6E01D01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F4AE9-5766-4F9B-B9A3-5E11CD9F3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168C-40E5-4533-8174-A97D041919E3}" type="datetimeFigureOut">
              <a:rPr lang="en-ID" smtClean="0"/>
              <a:t>26/10/2022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27715-301B-4B4F-9F74-41657D63E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FBB72-8720-4F01-AF52-C0CA01713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A0445-E4ED-416F-AF2F-DE684EFF29F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650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B00442-72EF-4006-80D5-54EDFA7F2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374E6-514D-4FEA-9ECB-97A1805B1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9AD87-AB7E-416E-B327-1D13A0144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1168C-40E5-4533-8174-A97D041919E3}" type="datetimeFigureOut">
              <a:rPr lang="en-ID" smtClean="0"/>
              <a:t>26/10/2022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8F958-0CC3-4CD3-A6B8-CA438CF065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97313-BAE8-4E41-B935-A0D4DA64D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A0445-E4ED-416F-AF2F-DE684EFF29F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740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ight Triangle 30">
            <a:extLst>
              <a:ext uri="{FF2B5EF4-FFF2-40B4-BE49-F238E27FC236}">
                <a16:creationId xmlns:a16="http://schemas.microsoft.com/office/drawing/2014/main" id="{1F8E1E55-3CA1-4EB5-AD59-AD19843E30C7}"/>
              </a:ext>
            </a:extLst>
          </p:cNvPr>
          <p:cNvSpPr/>
          <p:nvPr/>
        </p:nvSpPr>
        <p:spPr>
          <a:xfrm rot="16200000">
            <a:off x="8486456" y="6104269"/>
            <a:ext cx="940521" cy="566901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1CADD5-5B58-4674-BDEF-68486300A3D2}"/>
              </a:ext>
            </a:extLst>
          </p:cNvPr>
          <p:cNvSpPr/>
          <p:nvPr/>
        </p:nvSpPr>
        <p:spPr>
          <a:xfrm>
            <a:off x="9222378" y="5917475"/>
            <a:ext cx="2969622" cy="940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0E3CE6FE-4410-402E-A1F6-8FFC17D93A87}"/>
              </a:ext>
            </a:extLst>
          </p:cNvPr>
          <p:cNvSpPr/>
          <p:nvPr/>
        </p:nvSpPr>
        <p:spPr>
          <a:xfrm rot="5400000">
            <a:off x="-873581" y="873578"/>
            <a:ext cx="5263243" cy="3516088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7F9CDF6B-84D9-4B74-86EC-ACC5F8EDC611}"/>
              </a:ext>
            </a:extLst>
          </p:cNvPr>
          <p:cNvSpPr/>
          <p:nvPr/>
        </p:nvSpPr>
        <p:spPr>
          <a:xfrm rot="16200000">
            <a:off x="443169" y="1060388"/>
            <a:ext cx="1367245" cy="1227667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1CB4A22A-1A4E-4D18-BBDA-C892E43B87FD}"/>
              </a:ext>
            </a:extLst>
          </p:cNvPr>
          <p:cNvSpPr/>
          <p:nvPr/>
        </p:nvSpPr>
        <p:spPr>
          <a:xfrm>
            <a:off x="2821706" y="0"/>
            <a:ext cx="2651631" cy="1010191"/>
          </a:xfrm>
          <a:prstGeom prst="parallelogram">
            <a:avLst>
              <a:gd name="adj" fmla="val 6702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FA984BAE-750C-45E8-A72F-13D384FF31F0}"/>
              </a:ext>
            </a:extLst>
          </p:cNvPr>
          <p:cNvSpPr/>
          <p:nvPr/>
        </p:nvSpPr>
        <p:spPr>
          <a:xfrm>
            <a:off x="9037692" y="3"/>
            <a:ext cx="1913587" cy="1010191"/>
          </a:xfrm>
          <a:prstGeom prst="parallelogram">
            <a:avLst>
              <a:gd name="adj" fmla="val 6702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DCFCBD-D910-4956-B66D-ACBB979586A3}"/>
              </a:ext>
            </a:extLst>
          </p:cNvPr>
          <p:cNvSpPr/>
          <p:nvPr/>
        </p:nvSpPr>
        <p:spPr>
          <a:xfrm>
            <a:off x="10278413" y="0"/>
            <a:ext cx="1913587" cy="10101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050FDC-2F09-48D8-893D-ECC37CF9317A}"/>
              </a:ext>
            </a:extLst>
          </p:cNvPr>
          <p:cNvCxnSpPr>
            <a:cxnSpLocks/>
          </p:cNvCxnSpPr>
          <p:nvPr/>
        </p:nvCxnSpPr>
        <p:spPr>
          <a:xfrm flipH="1">
            <a:off x="13062" y="2259874"/>
            <a:ext cx="2266406" cy="33636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4EA427-78F1-40F7-BFA4-8CA7B4C2B437}"/>
              </a:ext>
            </a:extLst>
          </p:cNvPr>
          <p:cNvCxnSpPr>
            <a:cxnSpLocks/>
          </p:cNvCxnSpPr>
          <p:nvPr/>
        </p:nvCxnSpPr>
        <p:spPr>
          <a:xfrm flipH="1">
            <a:off x="1221378" y="2259874"/>
            <a:ext cx="1319350" cy="197902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7B52593-E02F-4BBE-B789-86576D80C7D4}"/>
              </a:ext>
            </a:extLst>
          </p:cNvPr>
          <p:cNvSpPr/>
          <p:nvPr/>
        </p:nvSpPr>
        <p:spPr>
          <a:xfrm>
            <a:off x="1740625" y="990600"/>
            <a:ext cx="10451375" cy="13672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Diagonal Stripe 25">
            <a:extLst>
              <a:ext uri="{FF2B5EF4-FFF2-40B4-BE49-F238E27FC236}">
                <a16:creationId xmlns:a16="http://schemas.microsoft.com/office/drawing/2014/main" id="{23565444-A00D-4F0F-B9E5-C1ADB6B2984A}"/>
              </a:ext>
            </a:extLst>
          </p:cNvPr>
          <p:cNvSpPr/>
          <p:nvPr/>
        </p:nvSpPr>
        <p:spPr>
          <a:xfrm rot="10800000">
            <a:off x="11410405" y="5847806"/>
            <a:ext cx="775064" cy="1010172"/>
          </a:xfrm>
          <a:prstGeom prst="diagStripe">
            <a:avLst>
              <a:gd name="adj" fmla="val 769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7" name="Diagonal Stripe 26">
            <a:extLst>
              <a:ext uri="{FF2B5EF4-FFF2-40B4-BE49-F238E27FC236}">
                <a16:creationId xmlns:a16="http://schemas.microsoft.com/office/drawing/2014/main" id="{C0404BF9-7FE3-4957-ACFF-9023BB6C5872}"/>
              </a:ext>
            </a:extLst>
          </p:cNvPr>
          <p:cNvSpPr/>
          <p:nvPr/>
        </p:nvSpPr>
        <p:spPr>
          <a:xfrm rot="10800000">
            <a:off x="10796449" y="5087982"/>
            <a:ext cx="1389019" cy="1769995"/>
          </a:xfrm>
          <a:prstGeom prst="diagStripe">
            <a:avLst>
              <a:gd name="adj" fmla="val 8584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97CCA25-2399-4E26-8A41-F71F72D8B84B}"/>
              </a:ext>
            </a:extLst>
          </p:cNvPr>
          <p:cNvCxnSpPr>
            <a:cxnSpLocks/>
          </p:cNvCxnSpPr>
          <p:nvPr/>
        </p:nvCxnSpPr>
        <p:spPr>
          <a:xfrm flipH="1">
            <a:off x="10969969" y="4411936"/>
            <a:ext cx="1208969" cy="15011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A94CA40-3CD1-4D4A-BB0B-ED1EE59AA21C}"/>
              </a:ext>
            </a:extLst>
          </p:cNvPr>
          <p:cNvCxnSpPr>
            <a:cxnSpLocks/>
          </p:cNvCxnSpPr>
          <p:nvPr/>
        </p:nvCxnSpPr>
        <p:spPr>
          <a:xfrm flipH="1">
            <a:off x="8657473" y="5205559"/>
            <a:ext cx="984673" cy="16524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D56EB4F-2D14-411B-B187-CAC1FF4A5D89}"/>
              </a:ext>
            </a:extLst>
          </p:cNvPr>
          <p:cNvSpPr txBox="1"/>
          <p:nvPr/>
        </p:nvSpPr>
        <p:spPr>
          <a:xfrm>
            <a:off x="3914142" y="1031936"/>
            <a:ext cx="57280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ucida Fax" panose="02060602050505020204" pitchFamily="18" charset="0"/>
              </a:rPr>
              <a:t>SERTIFIKAT</a:t>
            </a:r>
            <a:endParaRPr lang="en-ID" sz="4800" dirty="0">
              <a:solidFill>
                <a:schemeClr val="bg1"/>
              </a:solidFill>
              <a:latin typeface="Lucida Fax" panose="020606020505050202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2B1E9B9-8134-4598-9C85-08956A83AFE7}"/>
              </a:ext>
            </a:extLst>
          </p:cNvPr>
          <p:cNvSpPr txBox="1"/>
          <p:nvPr/>
        </p:nvSpPr>
        <p:spPr>
          <a:xfrm>
            <a:off x="3914141" y="1823443"/>
            <a:ext cx="2071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ucida Fax" panose="02060602050505020204" pitchFamily="18" charset="0"/>
              </a:rPr>
              <a:t>No </a:t>
            </a:r>
            <a:r>
              <a:rPr lang="en-US" dirty="0" err="1">
                <a:solidFill>
                  <a:schemeClr val="bg1"/>
                </a:solidFill>
                <a:latin typeface="Lucida Fax" panose="02060602050505020204" pitchFamily="18" charset="0"/>
              </a:rPr>
              <a:t>Sertifikat</a:t>
            </a:r>
            <a:r>
              <a:rPr lang="en-US" dirty="0">
                <a:solidFill>
                  <a:schemeClr val="bg1"/>
                </a:solidFill>
                <a:latin typeface="Lucida Fax" panose="02060602050505020204" pitchFamily="18" charset="0"/>
              </a:rPr>
              <a:t> : </a:t>
            </a:r>
            <a:endParaRPr lang="en-ID" dirty="0">
              <a:solidFill>
                <a:schemeClr val="bg1"/>
              </a:solidFill>
              <a:latin typeface="Lucida Fax" panose="020606020505050202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0BD3465-CDEF-4B8E-8E9A-22A09B2C811B}"/>
              </a:ext>
            </a:extLst>
          </p:cNvPr>
          <p:cNvSpPr txBox="1"/>
          <p:nvPr/>
        </p:nvSpPr>
        <p:spPr>
          <a:xfrm>
            <a:off x="2535596" y="2517248"/>
            <a:ext cx="8412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Lucida Fax" panose="02060602050505020204" pitchFamily="18" charset="0"/>
              </a:rPr>
              <a:t>Dengan</a:t>
            </a:r>
            <a:r>
              <a:rPr lang="en-US" sz="2000" dirty="0">
                <a:latin typeface="Lucida Fax" panose="02060602050505020204" pitchFamily="18" charset="0"/>
              </a:rPr>
              <a:t> </a:t>
            </a:r>
            <a:r>
              <a:rPr lang="en-US" sz="2000" dirty="0" err="1">
                <a:latin typeface="Lucida Fax" panose="02060602050505020204" pitchFamily="18" charset="0"/>
              </a:rPr>
              <a:t>ini</a:t>
            </a:r>
            <a:r>
              <a:rPr lang="en-US" sz="2000" dirty="0">
                <a:latin typeface="Lucida Fax" panose="02060602050505020204" pitchFamily="18" charset="0"/>
              </a:rPr>
              <a:t> </a:t>
            </a:r>
            <a:r>
              <a:rPr lang="en-US" sz="2000" dirty="0" err="1">
                <a:latin typeface="Lucida Fax" panose="02060602050505020204" pitchFamily="18" charset="0"/>
              </a:rPr>
              <a:t>Sertifikat</a:t>
            </a:r>
            <a:r>
              <a:rPr lang="en-US" sz="2000" dirty="0">
                <a:latin typeface="Lucida Fax" panose="02060602050505020204" pitchFamily="18" charset="0"/>
              </a:rPr>
              <a:t> PKL </a:t>
            </a:r>
            <a:r>
              <a:rPr lang="en-US" sz="2000" dirty="0" err="1">
                <a:latin typeface="Lucida Fax" panose="02060602050505020204" pitchFamily="18" charset="0"/>
              </a:rPr>
              <a:t>ini</a:t>
            </a:r>
            <a:r>
              <a:rPr lang="en-US" sz="2000" dirty="0">
                <a:latin typeface="Lucida Fax" panose="02060602050505020204" pitchFamily="18" charset="0"/>
              </a:rPr>
              <a:t> </a:t>
            </a:r>
            <a:r>
              <a:rPr lang="en-US" sz="2000" dirty="0" err="1">
                <a:latin typeface="Lucida Fax" panose="02060602050505020204" pitchFamily="18" charset="0"/>
              </a:rPr>
              <a:t>diberikan</a:t>
            </a:r>
            <a:r>
              <a:rPr lang="en-US" sz="2000" dirty="0">
                <a:latin typeface="Lucida Fax" panose="02060602050505020204" pitchFamily="18" charset="0"/>
              </a:rPr>
              <a:t> </a:t>
            </a:r>
            <a:r>
              <a:rPr lang="en-US" sz="2000" dirty="0" err="1">
                <a:latin typeface="Lucida Fax" panose="02060602050505020204" pitchFamily="18" charset="0"/>
              </a:rPr>
              <a:t>kepada</a:t>
            </a:r>
            <a:r>
              <a:rPr lang="en-US" sz="2000" dirty="0">
                <a:latin typeface="Lucida Fax" panose="02060602050505020204" pitchFamily="18" charset="0"/>
              </a:rPr>
              <a:t> :</a:t>
            </a:r>
            <a:endParaRPr lang="en-ID" sz="2000" dirty="0">
              <a:latin typeface="Lucida Fax" panose="020606020505050202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BCA83A3-D2BB-4E9C-9DBD-333EE91FD1B2}"/>
              </a:ext>
            </a:extLst>
          </p:cNvPr>
          <p:cNvSpPr txBox="1"/>
          <p:nvPr/>
        </p:nvSpPr>
        <p:spPr>
          <a:xfrm>
            <a:off x="2558271" y="4029731"/>
            <a:ext cx="8412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Lucida Fax" panose="02060602050505020204" pitchFamily="18" charset="0"/>
              </a:rPr>
              <a:t>Benar</a:t>
            </a:r>
            <a:r>
              <a:rPr lang="en-US" sz="2000" dirty="0">
                <a:latin typeface="Lucida Fax" panose="02060602050505020204" pitchFamily="18" charset="0"/>
              </a:rPr>
              <a:t> </a:t>
            </a:r>
            <a:r>
              <a:rPr lang="en-US" sz="2000" dirty="0" err="1">
                <a:latin typeface="Lucida Fax" panose="02060602050505020204" pitchFamily="18" charset="0"/>
              </a:rPr>
              <a:t>bahwa</a:t>
            </a:r>
            <a:r>
              <a:rPr lang="en-US" sz="2000" dirty="0">
                <a:latin typeface="Lucida Fax" panose="02060602050505020204" pitchFamily="18" charset="0"/>
              </a:rPr>
              <a:t> </a:t>
            </a:r>
            <a:r>
              <a:rPr lang="en-US" sz="2000" dirty="0" err="1">
                <a:latin typeface="Lucida Fax" panose="02060602050505020204" pitchFamily="18" charset="0"/>
              </a:rPr>
              <a:t>anak</a:t>
            </a:r>
            <a:r>
              <a:rPr lang="en-US" sz="2000" dirty="0">
                <a:latin typeface="Lucida Fax" panose="02060602050505020204" pitchFamily="18" charset="0"/>
              </a:rPr>
              <a:t> </a:t>
            </a:r>
            <a:r>
              <a:rPr lang="en-US" sz="2000" dirty="0" err="1">
                <a:latin typeface="Lucida Fax" panose="02060602050505020204" pitchFamily="18" charset="0"/>
              </a:rPr>
              <a:t>tersebut</a:t>
            </a:r>
            <a:r>
              <a:rPr lang="en-US" sz="2000" dirty="0">
                <a:latin typeface="Lucida Fax" panose="02060602050505020204" pitchFamily="18" charset="0"/>
              </a:rPr>
              <a:t> </a:t>
            </a:r>
            <a:r>
              <a:rPr lang="en-US" sz="2000" dirty="0" err="1">
                <a:latin typeface="Lucida Fax" panose="02060602050505020204" pitchFamily="18" charset="0"/>
              </a:rPr>
              <a:t>telah</a:t>
            </a:r>
            <a:r>
              <a:rPr lang="en-US" sz="2000" dirty="0">
                <a:latin typeface="Lucida Fax" panose="02060602050505020204" pitchFamily="18" charset="0"/>
              </a:rPr>
              <a:t> </a:t>
            </a:r>
            <a:r>
              <a:rPr lang="en-US" sz="2000" dirty="0" err="1">
                <a:latin typeface="Lucida Fax" panose="02060602050505020204" pitchFamily="18" charset="0"/>
              </a:rPr>
              <a:t>selesai</a:t>
            </a:r>
            <a:r>
              <a:rPr lang="en-US" sz="2000" dirty="0">
                <a:latin typeface="Lucida Fax" panose="02060602050505020204" pitchFamily="18" charset="0"/>
              </a:rPr>
              <a:t> PKL di :</a:t>
            </a:r>
            <a:endParaRPr lang="en-ID" sz="2000" dirty="0">
              <a:latin typeface="Lucida Fax" panose="02060602050505020204" pitchFamily="18" charset="0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CF9EF7A0-9920-4A1C-AA4F-711E6A838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50" y="4709434"/>
            <a:ext cx="2131967" cy="2131967"/>
          </a:xfrm>
          <a:prstGeom prst="rect">
            <a:avLst/>
          </a:prstGeom>
        </p:spPr>
      </p:pic>
      <p:sp>
        <p:nvSpPr>
          <p:cNvPr id="60" name="Arc 59">
            <a:extLst>
              <a:ext uri="{FF2B5EF4-FFF2-40B4-BE49-F238E27FC236}">
                <a16:creationId xmlns:a16="http://schemas.microsoft.com/office/drawing/2014/main" id="{16CA8745-0226-457A-A1E0-EE405CB5E93D}"/>
              </a:ext>
            </a:extLst>
          </p:cNvPr>
          <p:cNvSpPr/>
          <p:nvPr/>
        </p:nvSpPr>
        <p:spPr>
          <a:xfrm>
            <a:off x="5964243" y="56425"/>
            <a:ext cx="2573262" cy="686873"/>
          </a:xfrm>
          <a:prstGeom prst="arc">
            <a:avLst>
              <a:gd name="adj1" fmla="val 10791855"/>
              <a:gd name="adj2" fmla="val 13559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790F64C4-0A11-40F3-86E0-82D8F008BB7C}"/>
              </a:ext>
            </a:extLst>
          </p:cNvPr>
          <p:cNvSpPr/>
          <p:nvPr/>
        </p:nvSpPr>
        <p:spPr>
          <a:xfrm>
            <a:off x="5962767" y="97798"/>
            <a:ext cx="2573262" cy="686873"/>
          </a:xfrm>
          <a:prstGeom prst="arc">
            <a:avLst>
              <a:gd name="adj1" fmla="val 10791855"/>
              <a:gd name="adj2" fmla="val 13559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A59E6F2F-38D7-46AB-AC57-742D300BBB30}"/>
              </a:ext>
            </a:extLst>
          </p:cNvPr>
          <p:cNvSpPr/>
          <p:nvPr/>
        </p:nvSpPr>
        <p:spPr>
          <a:xfrm>
            <a:off x="5976200" y="270261"/>
            <a:ext cx="2573262" cy="686873"/>
          </a:xfrm>
          <a:prstGeom prst="arc">
            <a:avLst>
              <a:gd name="adj1" fmla="val 10791855"/>
              <a:gd name="adj2" fmla="val 13559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291C49D2-3B37-47B5-BE34-FCD85A549C4B}"/>
              </a:ext>
            </a:extLst>
          </p:cNvPr>
          <p:cNvSpPr/>
          <p:nvPr/>
        </p:nvSpPr>
        <p:spPr>
          <a:xfrm>
            <a:off x="5985521" y="307815"/>
            <a:ext cx="2573262" cy="686873"/>
          </a:xfrm>
          <a:prstGeom prst="arc">
            <a:avLst>
              <a:gd name="adj1" fmla="val 10791855"/>
              <a:gd name="adj2" fmla="val 13559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434FA17-BEC6-4DB9-811C-59CA1A98E825}"/>
              </a:ext>
            </a:extLst>
          </p:cNvPr>
          <p:cNvCxnSpPr/>
          <p:nvPr/>
        </p:nvCxnSpPr>
        <p:spPr>
          <a:xfrm flipH="1">
            <a:off x="5061857" y="89080"/>
            <a:ext cx="555172" cy="823413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EEF2554-887D-465A-946D-E7BBD106D5B8}"/>
              </a:ext>
            </a:extLst>
          </p:cNvPr>
          <p:cNvCxnSpPr/>
          <p:nvPr/>
        </p:nvCxnSpPr>
        <p:spPr>
          <a:xfrm flipH="1">
            <a:off x="5254021" y="84000"/>
            <a:ext cx="555172" cy="823413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ACA598E-C095-40A2-A44F-8220335DD58B}"/>
              </a:ext>
            </a:extLst>
          </p:cNvPr>
          <p:cNvCxnSpPr/>
          <p:nvPr/>
        </p:nvCxnSpPr>
        <p:spPr>
          <a:xfrm flipH="1">
            <a:off x="8742800" y="104940"/>
            <a:ext cx="555172" cy="823413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54918F2-8404-480C-A884-A3FCABFB0AB0}"/>
              </a:ext>
            </a:extLst>
          </p:cNvPr>
          <p:cNvCxnSpPr/>
          <p:nvPr/>
        </p:nvCxnSpPr>
        <p:spPr>
          <a:xfrm flipH="1">
            <a:off x="8901557" y="89080"/>
            <a:ext cx="555172" cy="823413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72" descr="Trophy">
            <a:extLst>
              <a:ext uri="{FF2B5EF4-FFF2-40B4-BE49-F238E27FC236}">
                <a16:creationId xmlns:a16="http://schemas.microsoft.com/office/drawing/2014/main" id="{F85D0AA8-F147-4756-96D3-2FAAEEE50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21661" y="425141"/>
            <a:ext cx="444682" cy="444682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A2882D5-CF17-4C78-B8D4-6CCBFA07C095}"/>
              </a:ext>
            </a:extLst>
          </p:cNvPr>
          <p:cNvCxnSpPr/>
          <p:nvPr/>
        </p:nvCxnSpPr>
        <p:spPr>
          <a:xfrm>
            <a:off x="2716221" y="6227719"/>
            <a:ext cx="581018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AA97B2F-F73C-47C2-8205-377AE6A43A32}"/>
              </a:ext>
            </a:extLst>
          </p:cNvPr>
          <p:cNvCxnSpPr>
            <a:cxnSpLocks/>
          </p:cNvCxnSpPr>
          <p:nvPr/>
        </p:nvCxnSpPr>
        <p:spPr>
          <a:xfrm>
            <a:off x="2777181" y="6352892"/>
            <a:ext cx="5679695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DCD8DB6-6A2C-426D-A5F6-94CA2F45545D}"/>
              </a:ext>
            </a:extLst>
          </p:cNvPr>
          <p:cNvCxnSpPr>
            <a:cxnSpLocks/>
          </p:cNvCxnSpPr>
          <p:nvPr/>
        </p:nvCxnSpPr>
        <p:spPr>
          <a:xfrm>
            <a:off x="2841282" y="6486799"/>
            <a:ext cx="550111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7A7B3A0-3C33-4DB7-A87B-89A1D0AE6B3E}"/>
              </a:ext>
            </a:extLst>
          </p:cNvPr>
          <p:cNvCxnSpPr>
            <a:cxnSpLocks/>
          </p:cNvCxnSpPr>
          <p:nvPr/>
        </p:nvCxnSpPr>
        <p:spPr>
          <a:xfrm>
            <a:off x="2930137" y="6626136"/>
            <a:ext cx="5272484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82" descr="Diploma roll">
            <a:extLst>
              <a:ext uri="{FF2B5EF4-FFF2-40B4-BE49-F238E27FC236}">
                <a16:creationId xmlns:a16="http://schemas.microsoft.com/office/drawing/2014/main" id="{96312312-3FFA-46AC-9E49-DD060827C6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82048" y="504559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945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0AE26355-60D8-4ADE-99BF-1C6BC3325063}"/>
              </a:ext>
            </a:extLst>
          </p:cNvPr>
          <p:cNvSpPr/>
          <p:nvPr/>
        </p:nvSpPr>
        <p:spPr>
          <a:xfrm rot="16200000">
            <a:off x="9296006" y="3954082"/>
            <a:ext cx="2831093" cy="2952226"/>
          </a:xfrm>
          <a:prstGeom prst="rt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08BC933-E175-45DF-B9F3-A6E21729EEDC}"/>
              </a:ext>
            </a:extLst>
          </p:cNvPr>
          <p:cNvSpPr/>
          <p:nvPr/>
        </p:nvSpPr>
        <p:spPr>
          <a:xfrm>
            <a:off x="10019144" y="81189"/>
            <a:ext cx="2091213" cy="20976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18A2C06C-A403-407E-9564-9A1ECE270E9A}"/>
              </a:ext>
            </a:extLst>
          </p:cNvPr>
          <p:cNvSpPr/>
          <p:nvPr/>
        </p:nvSpPr>
        <p:spPr>
          <a:xfrm rot="5400000">
            <a:off x="65320" y="-51515"/>
            <a:ext cx="2606024" cy="2723602"/>
          </a:xfrm>
          <a:prstGeom prst="rt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56EB4F-2D14-411B-B187-CAC1FF4A5D89}"/>
              </a:ext>
            </a:extLst>
          </p:cNvPr>
          <p:cNvSpPr txBox="1"/>
          <p:nvPr/>
        </p:nvSpPr>
        <p:spPr>
          <a:xfrm>
            <a:off x="3842957" y="187857"/>
            <a:ext cx="57280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latin typeface="Lucida Fax" panose="02060602050505020204" pitchFamily="18" charset="0"/>
              </a:rPr>
              <a:t>Lembar</a:t>
            </a:r>
            <a:r>
              <a:rPr lang="en-US" sz="4800" dirty="0">
                <a:latin typeface="Lucida Fax" panose="02060602050505020204" pitchFamily="18" charset="0"/>
              </a:rPr>
              <a:t> Nilai PKL</a:t>
            </a:r>
            <a:endParaRPr lang="en-ID" sz="4800" dirty="0">
              <a:latin typeface="Lucida Fax" panose="02060602050505020204" pitchFamily="18" charset="0"/>
            </a:endParaRPr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07F23331-8292-4FF1-8AB5-B65B7A8BB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576955"/>
              </p:ext>
            </p:extLst>
          </p:nvPr>
        </p:nvGraphicFramePr>
        <p:xfrm>
          <a:off x="2902312" y="2776085"/>
          <a:ext cx="8128000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0515196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55204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Lucida Fax" panose="02060602050505020204" pitchFamily="18" charset="0"/>
                        </a:rPr>
                        <a:t>Kehadiran</a:t>
                      </a:r>
                      <a:endParaRPr lang="en-ID" dirty="0">
                        <a:latin typeface="Lucida Fax" panose="02060602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Kemampuan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679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173559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B150A1-5B8A-4A12-8CC5-3EB390173F04}"/>
              </a:ext>
            </a:extLst>
          </p:cNvPr>
          <p:cNvCxnSpPr>
            <a:cxnSpLocks/>
          </p:cNvCxnSpPr>
          <p:nvPr/>
        </p:nvCxnSpPr>
        <p:spPr>
          <a:xfrm>
            <a:off x="4005983" y="5248413"/>
            <a:ext cx="185601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DD6EF4-BC09-4B7F-B427-F370A31BC8F1}"/>
              </a:ext>
            </a:extLst>
          </p:cNvPr>
          <p:cNvCxnSpPr>
            <a:cxnSpLocks/>
          </p:cNvCxnSpPr>
          <p:nvPr/>
        </p:nvCxnSpPr>
        <p:spPr>
          <a:xfrm>
            <a:off x="7992359" y="5239055"/>
            <a:ext cx="185601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38E89CA-131C-41C7-953D-5AE3DE677A11}"/>
              </a:ext>
            </a:extLst>
          </p:cNvPr>
          <p:cNvSpPr txBox="1"/>
          <p:nvPr/>
        </p:nvSpPr>
        <p:spPr>
          <a:xfrm>
            <a:off x="3999453" y="5323746"/>
            <a:ext cx="184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Nadya </a:t>
            </a:r>
            <a:r>
              <a:rPr lang="en-US" sz="1600" dirty="0" err="1"/>
              <a:t>Ulfah</a:t>
            </a:r>
            <a:r>
              <a:rPr lang="en-US" sz="1600" dirty="0"/>
              <a:t> , SPD</a:t>
            </a:r>
            <a:endParaRPr lang="en-ID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CE5FE7-7215-4EE2-9B9B-666F5CD0E1A1}"/>
              </a:ext>
            </a:extLst>
          </p:cNvPr>
          <p:cNvSpPr txBox="1"/>
          <p:nvPr/>
        </p:nvSpPr>
        <p:spPr>
          <a:xfrm>
            <a:off x="7811674" y="5319504"/>
            <a:ext cx="2201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H. Dede </a:t>
            </a:r>
            <a:r>
              <a:rPr lang="en-US" sz="1600" dirty="0" err="1"/>
              <a:t>Setiabudi</a:t>
            </a:r>
            <a:r>
              <a:rPr lang="en-US" sz="1600" dirty="0"/>
              <a:t> S. Hut</a:t>
            </a:r>
            <a:endParaRPr lang="en-ID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BE17BD-3643-4814-AA3E-8568AF86CCA8}"/>
              </a:ext>
            </a:extLst>
          </p:cNvPr>
          <p:cNvSpPr txBox="1"/>
          <p:nvPr/>
        </p:nvSpPr>
        <p:spPr>
          <a:xfrm>
            <a:off x="4019654" y="4056102"/>
            <a:ext cx="184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Hubin</a:t>
            </a:r>
            <a:endParaRPr lang="en-ID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B87F624-5604-4064-9839-AAE225991B22}"/>
              </a:ext>
            </a:extLst>
          </p:cNvPr>
          <p:cNvSpPr txBox="1"/>
          <p:nvPr/>
        </p:nvSpPr>
        <p:spPr>
          <a:xfrm>
            <a:off x="7991090" y="4048520"/>
            <a:ext cx="184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Kepala</a:t>
            </a:r>
            <a:r>
              <a:rPr lang="en-US" dirty="0"/>
              <a:t> </a:t>
            </a:r>
            <a:r>
              <a:rPr lang="en-US" dirty="0" err="1"/>
              <a:t>Sekolah</a:t>
            </a:r>
            <a:endParaRPr lang="en-ID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99B6AEE-8E47-473D-8A3B-B320C1B26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515" y="4292944"/>
            <a:ext cx="2486446" cy="98454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0EB214E-6F64-4E33-BF16-F5FCA5CF4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581" y="4377943"/>
            <a:ext cx="2146085" cy="105946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65F60268-F3CC-4B2F-BA91-A2B1A1F848E7}"/>
              </a:ext>
            </a:extLst>
          </p:cNvPr>
          <p:cNvSpPr/>
          <p:nvPr/>
        </p:nvSpPr>
        <p:spPr>
          <a:xfrm>
            <a:off x="81643" y="83320"/>
            <a:ext cx="2340429" cy="234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C13BA4-A4EA-4E4C-8BC9-28122767E09A}"/>
              </a:ext>
            </a:extLst>
          </p:cNvPr>
          <p:cNvSpPr/>
          <p:nvPr/>
        </p:nvSpPr>
        <p:spPr>
          <a:xfrm>
            <a:off x="673554" y="2692194"/>
            <a:ext cx="1148442" cy="114844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8CAA58A-E2B1-4699-9505-109BB0F9396B}"/>
              </a:ext>
            </a:extLst>
          </p:cNvPr>
          <p:cNvSpPr/>
          <p:nvPr/>
        </p:nvSpPr>
        <p:spPr>
          <a:xfrm>
            <a:off x="797379" y="4109082"/>
            <a:ext cx="900793" cy="86208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A84CC0D-D8D8-4712-B902-A9C6A9F1ED86}"/>
              </a:ext>
            </a:extLst>
          </p:cNvPr>
          <p:cNvSpPr/>
          <p:nvPr/>
        </p:nvSpPr>
        <p:spPr>
          <a:xfrm>
            <a:off x="903514" y="5239614"/>
            <a:ext cx="688522" cy="6735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7" name="Graphic 16" descr="Arrow Rotate left">
            <a:extLst>
              <a:ext uri="{FF2B5EF4-FFF2-40B4-BE49-F238E27FC236}">
                <a16:creationId xmlns:a16="http://schemas.microsoft.com/office/drawing/2014/main" id="{2F48662D-5684-4088-8133-B922554444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86693" y="1325814"/>
            <a:ext cx="914400" cy="914400"/>
          </a:xfrm>
          <a:prstGeom prst="rect">
            <a:avLst/>
          </a:prstGeom>
        </p:spPr>
      </p:pic>
      <p:pic>
        <p:nvPicPr>
          <p:cNvPr id="21" name="Graphic 20" descr="Arrow Rotate right">
            <a:extLst>
              <a:ext uri="{FF2B5EF4-FFF2-40B4-BE49-F238E27FC236}">
                <a16:creationId xmlns:a16="http://schemas.microsoft.com/office/drawing/2014/main" id="{22071AAA-8A06-4201-819E-5ED1D499F5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31530" y="1323348"/>
            <a:ext cx="914400" cy="914400"/>
          </a:xfrm>
          <a:prstGeom prst="rect">
            <a:avLst/>
          </a:prstGeom>
        </p:spPr>
      </p:pic>
      <p:pic>
        <p:nvPicPr>
          <p:cNvPr id="23" name="Graphic 22" descr="Splash">
            <a:extLst>
              <a:ext uri="{FF2B5EF4-FFF2-40B4-BE49-F238E27FC236}">
                <a16:creationId xmlns:a16="http://schemas.microsoft.com/office/drawing/2014/main" id="{FAB3539F-53BE-4161-8BEE-8EE77B929F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04956" y="76289"/>
            <a:ext cx="2022565" cy="1990955"/>
          </a:xfrm>
          <a:prstGeom prst="rect">
            <a:avLst/>
          </a:prstGeom>
        </p:spPr>
      </p:pic>
      <p:pic>
        <p:nvPicPr>
          <p:cNvPr id="25" name="Graphic 24" descr="Checklist">
            <a:extLst>
              <a:ext uri="{FF2B5EF4-FFF2-40B4-BE49-F238E27FC236}">
                <a16:creationId xmlns:a16="http://schemas.microsoft.com/office/drawing/2014/main" id="{9F5CA118-6E19-4A6C-9ED7-1F780F12D3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60961" y="1130019"/>
            <a:ext cx="1410701" cy="1410701"/>
          </a:xfrm>
          <a:prstGeom prst="rect">
            <a:avLst/>
          </a:prstGeom>
        </p:spPr>
      </p:pic>
      <p:pic>
        <p:nvPicPr>
          <p:cNvPr id="29" name="Graphic 28" descr="Ribbon">
            <a:extLst>
              <a:ext uri="{FF2B5EF4-FFF2-40B4-BE49-F238E27FC236}">
                <a16:creationId xmlns:a16="http://schemas.microsoft.com/office/drawing/2014/main" id="{D4F98F28-253F-4907-93FA-E2577509AE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573287" y="5121729"/>
            <a:ext cx="1736271" cy="1736271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9CEAED-DD24-4F10-B5A1-C07894E4DC76}"/>
              </a:ext>
            </a:extLst>
          </p:cNvPr>
          <p:cNvCxnSpPr/>
          <p:nvPr/>
        </p:nvCxnSpPr>
        <p:spPr>
          <a:xfrm>
            <a:off x="1900144" y="6463945"/>
            <a:ext cx="74022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110676-BF17-49BD-9BD2-13BED3B801D1}"/>
              </a:ext>
            </a:extLst>
          </p:cNvPr>
          <p:cNvCxnSpPr>
            <a:cxnSpLocks/>
          </p:cNvCxnSpPr>
          <p:nvPr/>
        </p:nvCxnSpPr>
        <p:spPr>
          <a:xfrm>
            <a:off x="1821996" y="6113417"/>
            <a:ext cx="7098908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4860A3-9772-4BC1-8318-90EAC450C6EA}"/>
              </a:ext>
            </a:extLst>
          </p:cNvPr>
          <p:cNvCxnSpPr>
            <a:cxnSpLocks/>
          </p:cNvCxnSpPr>
          <p:nvPr/>
        </p:nvCxnSpPr>
        <p:spPr>
          <a:xfrm>
            <a:off x="4126181" y="174795"/>
            <a:ext cx="510925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0DD339C-504D-40B8-AC4B-925948144DFF}"/>
              </a:ext>
            </a:extLst>
          </p:cNvPr>
          <p:cNvCxnSpPr>
            <a:cxnSpLocks/>
          </p:cNvCxnSpPr>
          <p:nvPr/>
        </p:nvCxnSpPr>
        <p:spPr>
          <a:xfrm>
            <a:off x="4126181" y="1071767"/>
            <a:ext cx="510925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2D63BB-41CD-4821-9E40-37F2F916DAE3}"/>
              </a:ext>
            </a:extLst>
          </p:cNvPr>
          <p:cNvCxnSpPr/>
          <p:nvPr/>
        </p:nvCxnSpPr>
        <p:spPr>
          <a:xfrm flipV="1">
            <a:off x="9294223" y="3860229"/>
            <a:ext cx="2743200" cy="26124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A5404C-EFF2-4941-80C8-F06C1C8D3694}"/>
              </a:ext>
            </a:extLst>
          </p:cNvPr>
          <p:cNvCxnSpPr>
            <a:cxnSpLocks/>
          </p:cNvCxnSpPr>
          <p:nvPr/>
        </p:nvCxnSpPr>
        <p:spPr>
          <a:xfrm flipH="1">
            <a:off x="161108" y="6113417"/>
            <a:ext cx="1667420" cy="635716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021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40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Lucida Fax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Dika</dc:creator>
  <cp:lastModifiedBy>Dika</cp:lastModifiedBy>
  <cp:revision>19</cp:revision>
  <dcterms:created xsi:type="dcterms:W3CDTF">2022-10-21T04:59:48Z</dcterms:created>
  <dcterms:modified xsi:type="dcterms:W3CDTF">2022-10-27T10:54:19Z</dcterms:modified>
</cp:coreProperties>
</file>