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handoutMasterIdLst>
    <p:handoutMasterId r:id="rId65"/>
  </p:handoutMasterIdLst>
  <p:sldIdLst>
    <p:sldId id="403" r:id="rId2"/>
    <p:sldId id="413" r:id="rId3"/>
    <p:sldId id="472" r:id="rId4"/>
    <p:sldId id="488" r:id="rId5"/>
    <p:sldId id="489" r:id="rId6"/>
    <p:sldId id="490" r:id="rId7"/>
    <p:sldId id="491" r:id="rId8"/>
    <p:sldId id="492" r:id="rId9"/>
    <p:sldId id="493" r:id="rId10"/>
    <p:sldId id="494" r:id="rId11"/>
    <p:sldId id="495" r:id="rId12"/>
    <p:sldId id="496" r:id="rId13"/>
    <p:sldId id="526" r:id="rId14"/>
    <p:sldId id="528" r:id="rId15"/>
    <p:sldId id="527" r:id="rId16"/>
    <p:sldId id="523" r:id="rId17"/>
    <p:sldId id="447" r:id="rId18"/>
    <p:sldId id="499" r:id="rId19"/>
    <p:sldId id="530" r:id="rId20"/>
    <p:sldId id="531" r:id="rId21"/>
    <p:sldId id="532" r:id="rId22"/>
    <p:sldId id="500" r:id="rId23"/>
    <p:sldId id="529" r:id="rId24"/>
    <p:sldId id="501" r:id="rId25"/>
    <p:sldId id="533" r:id="rId26"/>
    <p:sldId id="534" r:id="rId27"/>
    <p:sldId id="502" r:id="rId28"/>
    <p:sldId id="503" r:id="rId29"/>
    <p:sldId id="406" r:id="rId30"/>
    <p:sldId id="504" r:id="rId31"/>
    <p:sldId id="505" r:id="rId32"/>
    <p:sldId id="506" r:id="rId33"/>
    <p:sldId id="507" r:id="rId34"/>
    <p:sldId id="407" r:id="rId35"/>
    <p:sldId id="524" r:id="rId36"/>
    <p:sldId id="525" r:id="rId37"/>
    <p:sldId id="510" r:id="rId38"/>
    <p:sldId id="511" r:id="rId39"/>
    <p:sldId id="535" r:id="rId40"/>
    <p:sldId id="536" r:id="rId41"/>
    <p:sldId id="537" r:id="rId42"/>
    <p:sldId id="538" r:id="rId43"/>
    <p:sldId id="539" r:id="rId44"/>
    <p:sldId id="408" r:id="rId45"/>
    <p:sldId id="512" r:id="rId46"/>
    <p:sldId id="513" r:id="rId47"/>
    <p:sldId id="514" r:id="rId48"/>
    <p:sldId id="515" r:id="rId49"/>
    <p:sldId id="516" r:id="rId50"/>
    <p:sldId id="540" r:id="rId51"/>
    <p:sldId id="517" r:id="rId52"/>
    <p:sldId id="518" r:id="rId53"/>
    <p:sldId id="409" r:id="rId54"/>
    <p:sldId id="519" r:id="rId55"/>
    <p:sldId id="520" r:id="rId56"/>
    <p:sldId id="411" r:id="rId57"/>
    <p:sldId id="521" r:id="rId58"/>
    <p:sldId id="412" r:id="rId59"/>
    <p:sldId id="478" r:id="rId60"/>
    <p:sldId id="522" r:id="rId61"/>
    <p:sldId id="486" r:id="rId62"/>
    <p:sldId id="487" r:id="rId63"/>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00000"/>
    <a:srgbClr val="677228"/>
    <a:srgbClr val="6E792B"/>
    <a:srgbClr val="76822E"/>
    <a:srgbClr val="4F571F"/>
    <a:srgbClr val="6F6A07"/>
    <a:srgbClr val="827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3" autoAdjust="0"/>
  </p:normalViewPr>
  <p:slideViewPr>
    <p:cSldViewPr snapToObjects="1">
      <p:cViewPr varScale="1">
        <p:scale>
          <a:sx n="64" d="100"/>
          <a:sy n="64" d="100"/>
        </p:scale>
        <p:origin x="1566" y="4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A343B6A-FAD6-49F4-A1EE-385E2EA9B2F2}" type="slidenum">
              <a:rPr lang="en-CA" altLang="en-US"/>
              <a:pPr>
                <a:defRPr/>
              </a:pPr>
              <a:t>‹#›</a:t>
            </a:fld>
            <a:endParaRPr lang="en-CA" altLang="en-US" dirty="0"/>
          </a:p>
        </p:txBody>
      </p:sp>
    </p:spTree>
    <p:extLst>
      <p:ext uri="{BB962C8B-B14F-4D97-AF65-F5344CB8AC3E}">
        <p14:creationId xmlns:p14="http://schemas.microsoft.com/office/powerpoint/2010/main" val="35981460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0-05-02T23:43:03.83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2876 15971 12 0,'0'0'32'0,"0"0"-9"16,0 0-10-16,0 0-6 16,0 0-2-16,0 0-4 15,0 0 0-15,0 0 1 0,0 0-1 16,0 0 2-16,0 0-1 16,0 0 3-16,0 0-2 15,0 0 0-15,0 0 2 0,0 0 0 16,0 0 2-16,0 0 0 15,0 0-1-15,0 0-1 16,0 0 1-16,0 0-1 0,0 0-1 16,0 0 0-16,0 0-1 15,0 0 0-15,0 0 2 16,0 0-3-16,0 0 0 16,0 0 0-16,0 0 2 15,0 0-2-15,0 0 1 0,0 0 0 16,0 0 2-16,0 0 0 15,0 0-1-15,0 0 2 0,0 0 0 16,0 0-3-16,0 0 0 16,0 0-4-1,0 0 2-15,0 0 1 0,0 0-1 16,0 0 1-16,0 0 1 16,0 0-1-16,0 9-1 15,0-9 1-15,0 0 0 0,0 0 0 16,0 0 2-1,0 8-2-15,0-8 4 0,0 8-1 16,0-8 5-16,0 0-2 16,0 12 4-16,0-12-3 15,0 8-4-15,0 0-1 0,0-8-1 16,0 9 1-16,0-9 4 16,0 8 1-16,0-8-1 15,0 0-4-15,0 0 0 0,0 0 1 16,0 7-1-1,0-7 4-15,0 0-2 0,0 0-3 16,0 10 3-16,0-3-4 16,0-7 12-16,0 12-3 15,0-3-3-15,0-9-3 0,0 7-5 16,0-7 2-16,0 12-2 16,0 1 5-16,0-1 12 15,0 1 1-15,0-1-9 0,0-1-6 16,0 2 3-16,0-1 1 15,0 0-6-15,5 2 1 16,-2 0 4-16,2 0-4 0,-5-3 3 16,0 1-5-16,0-4 7 15,0 1-3-15,0-1 0 16,0-8-3-16,0 12 1 16,0-12 2-16,0 9 1 0,0-2 1 15,0 2 3-15,0 2 2 16,0 3-4-16,0-2-3 15,0-6-3-15,0 4 1 0,0-3-4 16,0-7 4-16,0 12-2 16,0-12 3-16,0 9-3 15,0-9 4-15,0 0 0 0,0 0 0 16,0 0 2-16,0 0-5 16,0 0 0-16,0 0 0 15,0 0 3 1,0 0-2-16,0 0-1 15,0 0 0-15,0 0 0 0,0 0 3 16,0 0 3-16,0 0 5 16,0 0 0-16,0 0-2 0,0 0-1 15,0 0 1-15,0 0-7 32,0 0-2-32,0 0 1 15,0 0-1 1,0 0-3-16,0 0 5 15,0-5-1-15,0 1-1 16,0-3-4-16,0 2 5 16,0 2-2-16,0-1 0 0,0 4-2 15,0-5 2-15,0-2 0 16,0-2 0-16,0 2-2 16,0-2 2-16,0 1 0 0,0 0-2 15,0 8 3-15,0-4-1 16,0-1-1-16,0 0 2 15,0 5 1-15,0-2-2 0,0-7 0 16,0-3-2-16,4 4 2 16,-4-1-1-16,0 1 1 15,0-1 1-15,0-2-1 16,0 3 2-16,0-1-2 0,5-2 1 16,-2-1-1-16,-3 4-1 15,0-1 0-15,0 6-2 16,0-6 0-16,3 6 5 0,1-7 0 15,-4 6-6-15,5-3 5 16,-2 2-2-16,-3 2 4 16,0-1-3-16,0-6-4 0,5 7 1 15,-5-1 0-15,0 4 4 16,0 0-2-16,0 0 3 16,0 0-1-16,0 0 0 15,4 0-1-15,1-8-3 16,-5-1 0-16,0-2 3 15,3 3 3-15,-3-1-2 16,0 5-1-16,0-3 0 0,5 2 0 16,-2 2-3-16,-3-1 4 15,0-1 0-15,0 0-4 16,0 3 5-16,0-3 0 0,5-3-2 16,-2 4-4-16,3-1 4 15,-3-3 0-15,-3 4-2 16,0 0 0-16,0 1 2 15,0 3 1 1,0 0-3-16,0 0 4 0,0 0-6 16,0 0 5-16,0 0 2 15,0 0-1 1,5 0-5-16,-3 0 0 0,2 0 1 16,-4 0 3-16,0-5-1 15,4 1 0 1,0 4 2-16,0 0-1 0,2-4 1 15,-3 4-4-15,2 0 2 16,-2 0-1-16,2 0 1 16,3 0 1-16,1 0-3 15,-3 0 0-15,-1 0 5 0,1 0-6 16,-1 0 2-16,4 0 1 16,-5 13 0-16,4-13 1 15,-3 7-3-15,-2 1 2 0,3-8 0 16,-3 9 0-16,-3-9-2 15,0 7 3 1,0-7 0-16,3 10-1 16,5-10 0-16,-8 0-2 15,0 0 6-15,0 7-4 16,0-7-3-16,0 9 4 0,0-9 1 16,5 8-5-1,-2-8 1-15,-3 0 5 16,6 7-3-16,-6 6-3 15,0-5 4-15,0-1-2 16,0-7 4-16,0 9-3 16,0-2 3-1,0 2-2 1,0-9-4-16,-9 13 4 16,9-6-3-16,-13 5 2 15,7-3 5-15,6-9-6 0,-9 8 1 16,9 1 0-16,0-9 1 15,-9 8-1-15,1-8 0 16,8 0-4-16,-9 0 4 16,1 12 0-16,0-12-1 0,2 12 1 15,-3-4 0-15,9-8 1 16,-8 8-1-16,8-8 1 16,-8 0 2-16,8 0-4 0,0 0-1 15,0 0 3-15,0 0 1 16,0 0-1-16,0 0-4 15,0 0 4-15,0 0 0 16,0 0-3-16,0 0-2 16,-8 0 7-16,8 0-2 31,0 0-2-31,0 0 0 0,0 0 2 16,0 0 0 15,0 0-2-31,0 0 2 0,0 0-3 15,0 0 3-15,0 9-3 16,0-2 2-16,0-7-2 16,0 12-2-16,0-3 7 0,0-2-3 15,3-7 0-15,5 13 0 16,-8-13 3-16,5 12-2 16,-2-12-2-16,2 11-1 0,-1-11 4 15,1 14-2 1,-2-14-4-16,-3 11 6 0,0-2 1 15,0-9-5-15,0 8 4 16,3-8-4-16,2 9 2 0,-2-9 2 16,0 6 2-16,2-6-4 15,0 0-2-15,-1 0 0 16,-4 10 2-16,0-10 1 0,4 0-2 16,0 0 1-1,0 7-1-15,-4-7 3 16,5 9-1-1,-2-9 1-15,3 7-3 16,-3-7-1-16,-3 0 5 0,0 0-4 16,0 0-1-16,0 0 5 15,0 0 0-15,0 0 2 16,0 0-2 0,0 0 0-1,0 0 0-15,0 0 0 0,0 0-4 31,0 0 0-15,0 0-1-16,0 0 5 0,0 0-4 16,0 0 2-1,0 0 6-15,0 0 1 0,0 0 3 16,0 0 6-16,0 0 2 16,0 0-6-16,0 0-8 15,0 0 0-15,0 0-3 0,0 0-1 16,0 0 0-1,0 0-3-15,0 0 0 16,0 0 3 0,0 0 1-16,0 0-3 15,0 0 2-15,0 0 0 16,0 0-5 0,0 0 3-16,0 10 2 15,0-10-2 1,0 7 2-16,0-7-2 15,0 0-2-15,0 7 5 0,3-7-3 16,-3 0-5 0,5 0-10-16,-5 0-15 0,0 0-30 15,0 0-41-15,0 10-31 16,0-10 0-16,-17 7 0 16</inkml:trace>
  <inkml:trace contextRef="#ctx0" brushRef="#br0" timeOffset="2084.6371">3238 16098 11 0,'0'0'22'0,"0"0"10"15,-8 0-11-15,8 0-7 0,0 7-5 16,0-7-2-16,0 0-1 15,0 0-1-15,0 0 1 16,0 0 0-16,0 0-1 0,0 0 2 16,0 0-2-16,0 0 1 15,0 0 0-15,0 0-1 16,0 0 1-16,0 0-4 16,0 0-1-16,0 0 3 0,0 9 0 15,0-9 3 1,0 0 2-16,0 0-6 15,0 0 0-15,0 0 3 0,0 7 1 16,0 2 0-16,0-1 2 16,0 1 1-16,0-1 1 15,0-8-6-15,0 11 3 0,0-1 2 16,0-3-7-16,0-7 2 16,0 13-3-16,0-1-1 15,0-3 1 1,0 2-1-16,0 1 3 0,0-4-4 15,0 0 4-15,0 4-2 16,0-12 0-16,0 12 1 16,0-4 0-16,0 1 6 0,0-1-5 15,0-8 0-15,0 11-3 16,-9-11 1-16,9 10-2 16,-8-3 0-16,8 1 2 15,0 6 0-15,0-7-2 16,0-7 1-16,-8 9-1 0,8-9 3 15,-8 0-4-15,8 7 1 16,0 2 0 0,0-9-2-16,0 8 3 0,0-1 1 15,0 2-2 1,0-9-1-16,0 0 4 16,0 0-1-1,0 0-1-15,0 0 2 0,0 0 1 16,0 0-3-16,0 0 1 15,0 0-1-15,0 0 2 16,0 0-2-16,5-5-2 0,-2 1-2 16,2-3 3-16,3-1 3 15,-5-1-3-15,6 2-1 16,-4-2 1-16,-2 2-2 16,5-2 2-16,-5 1 1 0,6 3-3 15,-5 2 2-15,0 3 0 16,-4 0 2-16,0-4-3 15,0-1 3-15,4 0-2 16,-4 5-2-16,0 0 1 16,0 0 3-16,0 0-1 15,0 0-3-15,0 0 5 16,0 0-2-16,4 0-4 16,-4 0 4-16,0 0-2 0,0 0-1 31,0 0 4-31,4 0-1 15,-4 0-2-15,0 0 2 16,0 0-3-16,0 0 3 16,5 0 0-16,-5 0 0 15,0 0 0 1,0 0 2-16,0 0 2 16,0 0-4-16,0 0 0 15,0 0 1-15,0 10 0 16,0-10 0-16,0 7-1 0,0 1 4 15,0 1 2-15,0-1 0 16,0 1-5-16,0 2 1 16,0-2 2-16,0-9 2 15,0 12-1-15,0-5 3 0,0 3-6 16,0-10-2-16,0 12 1 16,0 0 0-16,0 0 2 15,0-5-5-15,0 7 2 0,0-7 1 16,0-7-3-16,0 11 3 15,4-1 0-15,-4-3-2 0,0-7-2 16,0 9 4-16,5-9-2 16,-5 8-2-16,0-8 3 15,0 0-4-15,3 0 6 16,-3 0-2-16,0 0-3 31,0 0 5-15,0 0-5-16,0 8 2 15,0-8-1-15,0 0-1 16,0 0 4-16,0 0-4 16,0 0 4-16,0 0-1 15,0 0-3-15,0 0 4 16,0 0-1-16,0 0 0 16,0 0 0-1,0 0-2 1,0 0-1-1,0 0-7-15,0 0-30 16,0 0-36-16,0 0-17 16,0 0-22-16</inkml:trace>
  <inkml:trace contextRef="#ctx0" brushRef="#br0" timeOffset="6086.2061">4643 16016 2 0,'0'0'2'0,"0"0"0"16,0 0 4-16,0 0 2 16,0 0 4-16,0 0 13 15,0 0-9-15,0 0-6 16,0 0-4-16,0 0-1 0,0 0-2 16,0 0 2-16,0 0 2 15,0 0-2-15,0 0 0 0,0 0-1 16,0 0 3-16,0 0-2 15,-8 0 0-15,8 0-2 16,0 0 1-16,0 0-2 0,0 0 0 16,0 0-1-16,0 0 3 15,0 0-1 1,0 0-1-16,0 0 4 0,-8 0-5 16,8 0 3-16,0 0-2 15,0 0 0-15,0 0 1 16,0 0 1-16,-7 0 5 15,7 0-2-15,0 0 1 0,0 0 4 16,0 0-5-16,0 0 1 16,0 0-3-16,0 0 1 0,0 0-2 15,0 0-2-15,0 0-4 16,0 0 9-16,0 13 4 0,0-13-6 16,0 7-3-16,0-7 0 15,0 0 1-15,0 10-2 16,0-10 8-1,0 12 9-15,0-5-8 16,0 5-3-16,0-3 2 0,0-2-6 16,0 1-1-16,0 5 3 15,0-1 6-15,0 0-2 0,0 0-5 16,0-3 0-16,0-2-2 16,0 6-1-1,0-1 0-15,0 0 4 0,0 2 0 16,-8-8-2-16,8 2-1 15,0 1-2-15,0-1 2 0,0 0-2 16,0 0 2 0,0-8-5-16,0 0 6 15,0 0-2-15,0 9 0 16,0 3 3 0,-8 0 0-16,8 0-1 0,-8 0-3 15,8-3 1-15,-9-1 4 16,9 4-4-16,-8 0-2 0,8-3 4 15,0-9-5-15,0 12 2 16,0-5 1-16,0 2-1 16,-9-9 0-1,9 7 1-15,0-7 0 47,0 0-3-31,0 0 3-16,0 0-2 0,0 10-1 15,0-10 5-15,0 12-2 16,0 0-1-16,0-5 2 0,0 2 1 16,-6-1 0-16,6 1-2 15,-9-9 0-15,9 7-2 0,0-7-1 16,0 0 5-16,0 8-3 16,0-8 2-16,0 0-4 0,0 0 0 15,0 8 3-15,0-8-3 16,0 9 2-16,0-1 2 0,0 0 1 31,0-8 0-31,0 0 1 0,0 0-5 16,0 9 3-1,0-9 0-15,0 0 3 16,0 0-1 0,0 0 1-16,0 0-1 0,0 0 1 15,0 0-1-15,0 0 4 16,0 0-1-16,0 0 0 0,0 0-2 15,0 0-1-15,0 0-3 16,0 0 2 0,0 0-2-1,0-5-1-15,0-3 2 16,0-1 1-16,0 6 5 0,0-1-5 16,0-1-2-16,0 0 2 15,0 5 1-15,0-3-4 16,0-5 3-16,0 4-3 0,0 1-2 15,0-2 2-15,0 1 0 16,0 4 1-16,0-5-1 31,0-2 0-31,0-5 0 0,0 2 0 16,0-2 0-16,0 0 0 16,0 1 2-16,0-6-4 15,0 6 2-15,0-1-2 0,0-5 2 16,0 5 1-16,3 2 3 15,3 3-6-15,-6 3 2 0,2 1-2 16,-2 3 5-16,0 0-4 16,0-5 0 15,0 1 2-31,0-4 1 16,0 3-5-1,0 1 3-15,0 4 1 16,0 0-3-16,0 0 3 15</inkml:trace>
  <inkml:trace contextRef="#ctx0" brushRef="#br0" timeOffset="7744.6616">4566 16276 532 0,'0'0'-2'0,"0"0"3"16,0 0 0-16,4-3-3 0,0-2-1 16,1-4 3-16,-2 2 2 15,2 0-1-15,-2-2 2 0,3 1-3 16,-6 3-3-16,0-1 5 15,3-3-2-15,2 1-2 0,3-1 5 16,-8 1-6-16,3 1 1 16,2 2 3-16,-4 0 0 0,-1 5-2 15,0 0-1 1,0 0 4-16,0-4-2 0,6-3 1 16,2-1 2-16,0-1-4 15,0 1-1-15,-3-1-2 0,0 2 4 16,-2 2-2-16,-3 1 8 15,0 0-5-15,0-4-5 0,5 5 4 16,3-1 1-16,-8 4-4 16,3 0 3-16,0 0 1 15,3-5-1-15,-3 1 0 16,2-3 0-16,1 2 2 16,-1 2-2-16,4-1 0 0,-1 4-3 15,1 0 3-15,-6 0-1 16,6 0 3-16,-9-5 0 0,8 0-4 15,0 3 2-15,-5 2 0 16,5 0 0-16,-4-5 1 0,4 0-1 16,1 2-2-16,-1 3 2 15,-4 0-1-15,1 0 2 16,-2 0 0-16,-3 0-4 16,5 0 5-16,-2 0-2 15,2 0 0-15,-5 0-3 16,3 0 3-16,2 0 0 15,-1 0 0-15,-4 8 1 16,0-1-2-16,5-7-1 0,-2 10 2 16,4-3 2-16,-3-7 0 15,0 8-3-15,2 0-2 16,-6-8 6-16,0 0-2 16,0 9-1-16,0-9-2 0,0 8 2 15,0-8 1 1,0 0 1-16,0 7-2 0,0 2-2 15,0-2 0-15,0 5 7 16,0 2-5-16,0-14-2 16,0 12 4-16,0-5-4 15,0-7 4-15,0 10-1 0,-10-10-2 16,10 7 1-16,0-7-2 16,-6 0 6-16,6 0-3 15,0 0 0-15,0 0 2 16,-13 0-5-16,4 0 0 15,-2 0 4-15,-2 8-1 16,4-8-4-16,2 0 3 0,-1 0 2 16,-1 0-2-1,1 0-2-15,8 0 6 0,-8 0-6 16,8 0 1 0,-11 9 1-16,2-9-1 0,9 8 1 0,-8-8 2 15,8 0-5 1,0 0 6-16,0 0-5 0,0 0 3 15,0 0 0 1,0 9-1 15,0-9 1-31,-12 0 3 0,12 11-4 16,-14-11-1-16,8 12 4 16,-2-4-3-16,8-8-2 0,-9 11 0 15,1-2 2-15,0-1 1 16,8-8 0-1,0 9-2-15,0-9 4 0,0 0-6 16,0 0 2-16,0 0 2 16,0 0-3-16,0 0 4 15,0 0-4 1,0 0 6-16,0 0-7 16,0 0 5-16,0 0-1 0,0 0 1 31,0 0-4-16,0 8 2-15,0-8 3 16,0 0 1-16,0 0-3 0,0 0 1 16,0 0 1-16,0 0-1 15,0 0 3 1,0 0-4-16,8 9-2 31,0 3 4-31,1-5 0 16,-1 2-3-16,-2-1 3 15,8 0-3-15,-6-8 0 0,1 9 0 16,-3-9 1-16,3 0 1 16,-4 0 0-16,-2 0-1 0,-3 7-1 15,0-7 2 1,0 9 6-16,0-9-6 16,5 7-2-16,-2 2 3 15,5-9-3-15,-4 8 2 0,4-1-1 16,-3-7 0-16,2 9 2 15,-2-9-4-15,-1 0 4 0,1 7-2 16,-5-7 0-16,0 10-2 16,0-10 0-16,0 0 2 0,0 0 0 15,0 0 0-15,0 0 1 16,0 0 0-16,0 0-1 0,0 0 1 16,0 0-6-16,0 0 5 15,0 0 0-15,0 0 1 16,0 0 3-1,0 0-7-15,0 0 3 16,0 0 3-16,0 0-5 16,0 0 4-1,0 0-1-15,0 0 1 16,0 0-6-16,0 0 2 16,0 0 4-16,0 0-5 15,0 0 3 1,0 0-2-1,0 0 3-15,0 0-9 16,0 0-2-16,0 0-12 16,0 0-32-16,0 0-26 0,0 0-10 15,0 0-3-15,0 7 5 16,0-7-94-16</inkml:trace>
  <inkml:trace contextRef="#ctx0" brushRef="#br0" timeOffset="10121.1428">4977 16179 4 0,'3'0'1'16,"2"0"1"-16,-1 0 3 15,-4 0 1-15,0 0 0 0,0 0 2 16,0 0 0-16,3 0 1 16,2 0-2-16,-5 0 6 0,4 0-1 15,-4 0-5-15,0 0-3 16,0 0 0-16,0 0-2 0,0 0-1 15,4 0-1 1,0 0 0-16,0 0 0 16,-4 0 2-16,0 0 2 15,0 0 1-15,0 0 3 0,0 0 0 16,0 0 0-16,0 0 1 16,0 0-4-16,0 0 0 0,0 0 1 15,0 0 0-15,0 0-3 16,0 0 1-16,0 0 2 0,0 0-2 15,0 0 4-15,0 0-3 16,0 0 1-16,0 0-4 16,0 0 2-16,0 0-2 0,0 0 3 15,0 0 1-15,0 0 1 0,0-3-5 16,0-7-1 0,0 6 2-16,0 1-3 0,0-6 3 15,0 9 2-15,0-3-2 16,-8-1 3-16,8-1 0 0,0 5 0 15,0 0-1-15,0 0-1 16,0 0 2-16,0 0 3 0,0 0-2 16,0 0 0-16,0-5-5 15,0 2 0-15,0-6-4 0,0 2 3 16,0 2-1-16,0 1-2 16,0 0 2-16,0-4 0 0,0 8 3 15,0 0-4 32,0 0 3-47,4 0-2 0,4 0 0 16,-3 0 0-16,-1 0 2 15,4 0-2-15,-5 0-2 0,2 0 6 16,-5 0 4-16,0 0 5 16,0 0-3-16,0 0 0 0,0 0-3 15,0 0-1-15,0 0 0 16,0 0-1-16,0 12 2 15,3 1-2-15,3-13-3 16,2 12-1-16,-5 1 0 0,2-13-1 16,-2 0-2-16,-3 7 4 15,0-7-3-15,3 9 3 32,2-9-1-32,0 7-1 15,-5-7-1-15,0 0 2 16,0 10 1-1,0-3 3-15,0-7-1 16,0 8 2-16,0-8-3 0,0 9 3 16,0 3-1-16,0-4-3 15,0 3-2-15,0-2 3 16,0-1 3-16,-10-8-1 16,10 8 1-16,-6-8 2 0,6 8-2 15,0-8 0-15,0 0 1 16,-8 0-4-16,8 0 2 0,0 9-7 15,0-9 3-15,-8 7-1 16,-1 1 2-16,9-8-4 0,-13 14 0 16,6-7 4-16,7 0-2 15,-9-7 1-15,9 10 0 16,-8-10-2-16,8 0 3 16,0 0-4-1,0 0 5-15,0 0-6 16,0 0 4-16,0 7-1 0,0-7-2 15,0 0 3-15,-8 0-1 16,8 0 2-16,0 0-6 0,0 0 6 16,0 0 0-16,0 0-5 15,0 0 1-15,0 0 4 16,0 0 0-16,0 0-4 16,0 0 4-16,8 0 0 0,-4 0 1 15,4 0-3-15,1 0-2 16,-1 0 2-16,0 0 2 15,-5 0-3-15,3 0 3 16,2 0-4-16,-5 0 0 0,2 0 2 16,-2 0 0-16,-3 0 1 15,3 0-1-15,2 0 0 16,0 8 0-16,-5 1 2 16,0-9-1-16,0 8-2 0,0-8-1 15,3 20 3 16,-3-8 1-15,5-12-3 0,-5 9 4-16,3-9-7 15,-3 7 7-15,0-7-4 0,0 0 4 16,0 10-5-16,0-3 3 16,0 0-3-16,0-7 6 0,0 0-1 15,0 10-1-15,0-10-1 16,0 0 1-16,-8 0-2 0,0 12 0 15,0-12 3-15,0 12 1 16,0-3 4-16,8-9 4 0,-12 7 2 16,12-7 7-16,-8 0-4 15,8 0-9-15,-12 0-1 0,12 0-2 16,0 0 2-16,0 0 1 16,-9 0 0-16,9 0 3 15,-8 0-1-15,8 0 3 16,-8 0 6-16,8 0-4 0,-12 8 5 15,12-8 0-15,-8 0-4 16,0 0-2-16,8 0-4 0,-8 0-3 16,8 0-3-16,0 0 3 15,-9 0-5-15,1 0 1 16,0 0-6-16,0 0 6 16,-1 0 0-16,-1 8 0 0,-4-8 14 15,3 9 1-15,3-9 3 16,8 0-7-16,-8 0-3 15,8 0-6-15,0 0-4 0,0 0-3 16,0 0-12 0,0 0-14-16,0 0-33 0,0 0-38 15,0 0-39-15,0 0-19 16,0 0 7-16</inkml:trace>
  <inkml:trace contextRef="#ctx0" brushRef="#br0" timeOffset="17052.3803">4275 14383 19 0,'0'0'26'15,"0"0"-4"-15,0 0-9 16,0 0-2-16,0 0-4 15,0 0 0-15,0 0 0 16,0 0 1-16,0 0-2 0,0 0 0 16,0 0 0-16,0 0-1 15,0 0-3-15,0 0 0 16,0 0-1-16,0 0 0 16,0 0 0-16,0 0 2 15,0 0 4-15,0 0 2 0,0 0 6 16,0 0-2-16,0 0-3 15,0 0-4-15,0 0 1 16,0 0 1-16,0 0 1 16,0 0-3-16,0 0 2 0,0 0 0 15,0 0-3-15,0 0-1 16,0 0 0-16,0 0-1 16,0 0 0-16,0 0-2 15,0 0 1-15,0 0 1 16,0 0 1-16,0 0-1 0,0 0 0 15,0 0-1-15,0 0-1 16,0-2-1-16,0 2 1 16,0 0 2-16,0 0-2 0,0 0 2 15,0 0-1-15,0 0 1 16,0 0 0-16,0 0 1 16,0 0 1-16,0 0 0 0,0 0 1 15,0 0 1-15,0 0 5 16,0 0 5-16,0 0-4 15,0 0 2-15,0 0-5 16,0 0-3-16,0 0-4 0,0 0 3 16,0 0-3-16,0 0-1 15,0 0-1-15,0 0-3 32,0 0 3-32,-8 0 1 15,8 7 0-15,-8 2 4 0,-1-9-1 16,9 11-3-1,-13-3 1-15,13 1 2 0,-12-1-1 16,12-8 0-16,-8 11 3 16,8-11-5-16,-8 9 2 0,8-9-2 15,0 0-4-15,-9 8 5 16,9-1 0-16,0 7-2 16,-12-2 4-16,4 0-2 0,0-4 1 15,1 1-2-15,-6-1 3 16,5 1 0-16,-1-2-4 0,-3 6 3 15,1-2-4-15,2-2 6 16,1 2-2 0,8-11-1-16,-8 0-3 15,8 8-1-15,0-8 3 0,-8 9-2 16,8-9 2-16,-13 12-2 16,5-12-3-16,2 12 5 15,6 0-4-15,-14-5 2 0,3 3-2 16,3-10 0-16,8 7 5 15,-14 1-2-15,6-8 3 16,8 14-5-16,-10-7 1 0,-4 1-2 16,3 0 2-16,-3 4 2 15,3-3-1-15,3-9-2 0,8 12 1 16,-9-12-2-16,9 7 2 16,0-7 1-16,0 0 0 15,0 0 0-15,0 0-4 16,-9 0 4-16,9 0-3 0,-6 0 4 15,6 10 0-15,-14-10-5 16,6 7 2-16,8-7 5 16,0 0-5-1,0 0-1-15,0 0 1 16,0 0 2-16,0 0-2 0,0 0-3 16,0 0-12-1,0 0-23-15,0 0-30 16,0 0-16-16,0 0 0 15,0 0-6-15</inkml:trace>
  <inkml:trace contextRef="#ctx0" brushRef="#br0" timeOffset="18484.894">4038 14468 12 0,'0'0'21'0,"0"0"8"15,0 0-7-15,0 0-6 16,0 0-2-16,0 0-3 0,-8 0-4 16,0 0-3-16,-1 0-2 15,9 0 0-15,-8 0-1 16,8 0 0-16,0 0 1 31,0 0 2-15,0 0 0-16,0 0 1 15,-8 0 1-15,8 0-3 0,-7 0 5 16,7 0 1-16,0 0 1 16,0 0-4-16,0 0 1 15,0-3-2-15,0-1 3 0,0-1-6 16,0 5-1-16,0-3 1 15,0-1 0-15,0 4 1 16,0-5 0-16,0 5 4 16,0 0-3-16,0 0-2 0,0 0-1 15,0 0 2-15,0 0 0 16,0 0 3-16,0 0 2 0,0 0-4 16,0 0 0-16,0 0 1 15,0 0-2-15,0 0 4 16,0 0 4-16,0 0 0 0,0 0 0 15,0 0-2-15,0 0-6 16,0 0 0-16,0 0-2 16,0 0 0-1,0 0 1 1,0 0 0-16,4 0-2 0,4 0 1 16,-5 0-1-1,2 0 0-15,4 9 4 0,-6-1 10 16,5-8 3-16,-3 12 2 15,-2-3-4-15,2 3-2 0,-1 0-5 16,1 0-3-16,1-4 0 16,-2-8-2-16,4 14-3 15,-3-14 1-15,-1 7-1 0,-4-7 2 16,5 13-2-16,-2-13-2 16,2 8 2-16,-2-8 3 0,-3 12 1 15,0-12-2-15,0 7 0 16,0 2-1-16,5-2-1 15,-2 5-1-15,6 1 1 16,-6-4 1-16,0-2 0 0,2 0 3 16,-1-7-3-16,0 10 1 15,5-10-1-15,-5 7 0 16,4-7 1-16,-3 8-5 0,-2-8 1 16,-3 9 6-16,5-9-6 15,-1 8 2-15,-1-8 1 16,2 12-1-16,-5-12-2 0,0 13 6 15,0-6-4-15,3 2 0 16,2-2 0-16,3-7 1 0,-5 12-1 16,1-2 0-1,-4-10 1-15,0 0-2 0,0 7 2 16,0-7 4-16,0 0-4 16,0 0-2-16,0 0 3 0,0 0 2 15,0 0-1-15,0 0 4 16,0 0-4-16,0 0-1 15,0 0-1-15,0 0 0 16,0 0 2 0,0 0-4-16,0 0-2 0,0 0 1 15,0 0 0-15,0 0 3 16,0 0 0-16,0 0-3 31,0 0 6-31,0 0-1 16,0 0-2-16,0 0 2 15,0 0-2-15,0 0-5 0,0 0-2 16,0 0-10-16,0 0-44 16,0-7-9-16,0-3-4 15,0 3 2-15,0-2-4 0</inkml:trace>
  <inkml:trace contextRef="#ctx0" brushRef="#br0" timeOffset="19952.8978">4324 14405 8 0,'0'0'9'0,"0"0"7"16,0 0 14-16,0 0-9 0,0 0-9 15,0 0-6-15,0-5-3 16,0-2-1-16,0-3-1 16,0 8 0-16,0-3 2 0,0 0 4 15,0 5 2-15,0 0 3 16,0 0-2-16,0 0-2 15,0 0-5-15,0 0 0 16,0 0-1-16,0 0 0 0,0 0-1 16,0-3-1-16,0-1 1 15,0 4 0-15,0 0 2 16,0 0 7-16,0 0 1 16,0 0 1-16,0 0 1 15,0 0 3-15,0 0 1 0,0 0-5 16,0 0-3-1,0 0-3-15,0 0-3 0,0 0 0 16,0 0-2-16,0 0 0 16,0 0 2-16,0 0 6 15,0 0 1-15,0 0 1 16,0 0 3-16,0 0-5 16,0 0-1-16,0 0-4 0,0 0 1 15,0 0-3 1,0 0-1-16,0 0 3 0,0 0-2 15,0 0-1-15,0 0 3 16,0 0-3-16,0 12 2 16,0-5 4-16,0 3 2 15,0-10-7-15,0 7 2 0,0 1-2 16,0-8-1-16,0 13 0 16,0-6 5-16,0 5 3 15,0 1-2-15,0-5-5 0,0-1 3 16,0 7 0-16,0-2 1 15,-9-5-4-15,9 6-2 16,-8-1 3 0,8-12-5-16,-8 9 0 15,8-1 2-15,-8 1 0 16,8-9 3-16,0 0-2 16,0 8 3-16,-10-8-1 0,10 11 2 15,0-11-2 1,0 0-1-16,0 9-2 0,0-9-3 15,0 0 5-15,0 7-4 16,0 2 3-16,0-9 0 0,0 7 0 16,0-7 3-16,-6 0-5 15,6 8 2 1,0-8 0-16,0 12-2 0,-8-12 1 16,8 9 3-16,-14-1 0 15,14-8-2-15,-8 9 3 0,8-9-3 16,0 0 3-1,0 0-1-15,0 0-2 0,0 7-3 16,0 2 2 0,-8-9 0-16,8 11-2 0,-8-11 4 15,8 14-1-15,0-14 2 16,0 7-3-16,0-7 2 16,0 0-3-16,0 0-1 0,0 0 4 15,0 8-1-15,0-8 3 16,0 8 1-16,-12-8-5 0,12 9 6 15,-8-1-6-15,-1-1 3 16,9 2-4 0,0 3 2-16,0-5 0 15,0-7 2 1,0 10-3-16,0-10-2 16,0 0 0-16,0 0 3 15,0 0 0-15,0 0 1 0,-7 0-1 16,7 0 3-1,0 0-3-15,0 7 0 0,0 2 2 16,0-9 2 0,0 8 2-16,0-8-3 15,0 0 3-15,0 0 1 0,0 0 0 16,0 0 1-16,0 0-6 16,0 0 0-16,0-5 0 0,0 5 1 15,0-3-1 1,0-1-3-16,0-3-8 0,0 2-25 15,-8-5-42-15,8 3-34 16,0 0-3-16,-13-7-9 0</inkml:trace>
  <inkml:trace contextRef="#ctx0" brushRef="#br0" timeOffset="20489.7056">3970 14478 4 0,'0'-10'3'0,"0"7"-1"15,0-6 2-15,0 6 1 0,0-6 3 16,3 5 2-16,-3 1 2 15,0-1 2-15,0 4 1 16,0 0-6-16,0 0-1 0,0 0-3 16,0 0 1-16,0 0-1 15,0 0-3-15,0-5 2 0,5 5-1 16,-5 0 0-16,9 0-3 16,-6 0 2-16,1 0 1 15,-1 0 5-15,-3 0-3 16,0-3 7-16,0 3 0 0,0 0-4 15,0 0 0-15,0-4-3 16,0 4-4-16,0-5-1 16</inkml:trace>
  <inkml:trace contextRef="#ctx0" brushRef="#br0" timeOffset="21732.886">3997 14416 187 0,'0'0'1'15,"0"0"0"1,0 0 0-16,0 0 1 15,0 0-1-15,0 0 4 16,0 0 0-16,0 0 3 0,0 0 4 16,0 0 1-16,0 0 1 15,0 0-3-15,0 0-2 0,0 0-5 16,0 0 8-16,0 0-1 16,0-4-8-16,0 4 2 15,0-4-3-15,0 1 1 0,0 3 1 16,0-5-4-1,0 2 0-15,-7-1 2 16,7-1 6-16,0 5-2 16,0 0 2-16,0 0 3 15,0 0-7-15,0 0 0 16,0 0 2-16,0 0 3 16,0 0-4-16,0-5 1 0,0 3 2 15,0-3-3-15,0 5 3 16,0 0-3-16,0 0-1 0,0 0 1 15,0 0-2-15,0 0 2 16,0 0 5-16,0 0 3 16,-9 0-1-16,9 0 5 0,-8 0-6 15,0-5-1-15,8-2-7 16,-8 2 1-16,8-3-5 16,-9 0 2-16,9 0 3 15,0 0-2-15,0-1 2 0,0 6-2 16,0-1 2-16,0 4-3 15,0 0-2 1,0 0 2 0,0 12-1-1,0 0 0-15,0-12 2 16,-8 8-1-16,8 0-1 16,-7 0 1-16,-1 1 3 15,8-1 1-15,-9-8-3 0,9 12 0 16,0 0 3-16,-8 0-1 15,8-3-2-15,0-9-1 16,0 7-2-16,0-7 3 16,0 9-5-16,0-9 4 15,0 0-4 1,-8 12 4-16,8-5 3 0,-12 2 1 16,12 4 0-16,-8 3 1 15,0-4 0-15,8 0-1 16,-8-4-2-16,8-8-2 0,0 9 0 15,0-9-3-15,0 8 3 16,0 1-1 0,0-9-1-16,0 0 0 31,0 0 2-15,0 8 0-1,0 0-2-15,-9 4 5 0,9-1 0 16,0 1 2-16,0-4-2 15,-8-8-1-15,8 12-1 0,0-12 3 16,0 14-8-16,0-14 5 16,0 7-2-16,0 0 1 15,0 3 1-15,0-10 2 0,0 7-1 16,0-7-1-16,0 12 0 16,0-12-1-16,0 10 1 0,0-10-1 15,0 7-1 1,0-7 4-16,0 0-2 15,0 0-1 1,0 0 0-16,0 0 0 16,0 0-3-16,0 0 3 15,0 0 3-15,0 8-6 16,0 0 3-16,0 4 11 0,0 0 7 16,0-3-9-16,0-9-2 15,0 7-9-15,0 3 0 16,0-10 3-1,0 0-5-15,0 0 1 0,0 0 4 16,0 7-2-16,0-7 2 16,0 0-1-16,0 0 0 15,0 0-3-15,0 0 7 0,0 0-9 16,0 0 8-16,0 0-8 16,0 0 5-16,0 0 1 15,0 0-1 1,0 0 2-16,0 0-4 15,0 0 6-15,0 0-7 16,0 0-5 0,0 0-16-16,0 0-47 15,0 0-60-15,0 0-26 16</inkml:trace>
  <inkml:trace contextRef="#ctx0" brushRef="#br0" timeOffset="23468.7864">3714 14986 9 0,'0'0'20'0,"8"0"7"0,-5 0-7 16,2 0-8-16,-5 0-3 16,0 0-2-16,0 0 0 15,0-5-2-15,0 2-1 0,0-1-3 16,0 4 0 0,0 0 5-16,0 0-2 0,0 0 0 15,0 0 0-15,0 0 2 16,0 0-5-16,0 0 0 15,0 0 0 1,0 0 1-16,0 0-1 16,0 0 2-16,0 0 3 15,0 0 6-15,0 0 0 16,0 0 5-16,0 0-1 0,0 0 2 16,0 0-3-16,0 0-1 15,0 0-5-15,0 0 2 0,-8 0-1 16,8 0-3-16,-14 7 3 15,7 2-2-15,7-1-4 16,-11 1-2-16,3-1 3 0,-1-1-1 16,1 7 4-16,-5-7-6 15,5-7 5-15,8 12-2 0,-8-12-3 16,0 13 0 0,8-13-4-16,-9 12 3 0,9-4 3 15,-8 0-6-15,0 1 4 16,0-2 3-16,1 4 3 0,-6 2-3 15,1-1 3-15,-1 2 5 16,-2-3-3-16,-2 2-6 16,1-1 10-16,-1 4-6 0,2 0-5 15,-2 1 5-15,0 0-2 16,6-5 1-16,-1 0-4 0,12-12-2 16,-12 9 1-1,12-1 1-15,-8-8 5 0,8 11 1 16,-8-11 3-16,8 9-2 15,-9-1-6-15,9-8 0 16,0 7 0-16,-8-7-3 0,8 0 0 16,-8 0 4-16,8 11 6 15,-12 3 5-15,12-1-2 0,-13-1-8 16,4-5-1-16,3 2 2 16,-3 3-2-16,-2 0 0 15,11-4 1-15,0-8-1 0,-8 13-2 16,-1-13-2-1,9 0 2-15,0 12-3 16,0-4-2 0,0-8 5-16,0 12-2 15,-9-4-3-15,9-8 4 16,-8 7 1-16,8-7 9 16,0 10-1-16,0-10-2 0,-13 13 3 15,13 3-2-15,-10-1 0 16,-3-2-3-16,4-2-5 15,9 6-2-15,-8-5 1 0,8 1 1 16,0-1-2-16,0-5 0 16,-8 2 3-16,8-1 2 15,-8 1-3-15,8 3 0 16,0 0 9-16,-8-12 2 16,0 11 0-16,8-11-5 0,0 10-8 15,0-10 2-15,-8 0-1 16,8 0 6-16,0 0-6 15,0 0-4-15,0 0 5 16,0 7-1-16,0 1-5 16,0 5 6-16,-12-1-1 0,4 0 0 15,0 0 0-15,8 0-6 16,-8-5 7-16,8 3-1 16,0-10-4-16,-9 0 5 0,9 7 0 15,-8-7 1 1,8 13-6-16,0-13 2 0,0 0-2 15,0 0-5-15,0 0-15 16,0 0-36-16,0 0-52 16,0-8-39-16,4-9 0 0</inkml:trace>
  <inkml:trace contextRef="#ctx0" brushRef="#br0" timeOffset="25173.1836">4148 15031 5 0,'0'-4'9'16,"0"4"6"-16,0 0 4 15,0 0 2-15,0 0-3 0,0 0-8 16,0 0-2-16,0-5-3 16,0 5-1-16,0-3 0 0,0 3 0 15,0-4 1-15,0 4 0 16,0 0 1-16,0 0-2 16,0 0 1-16,0 0-1 0,0 0 2 15,0-5-2-15,0 2-1 16,0-1 1-16,4-1 0 0,1 5-2 15,-2-5-1-15,-3 2 4 16,5-1 5-16,-5 4 3 0,0 0 2 16,0 0 2-1,0 0 1-15,0 0-8 0,0 0 2 16,0 0 0-16,0 0 1 16,0 0-4-16,0 0-3 0,0 0 2 15,0 0 2-15,0 0 0 16,0 0 3-16,0 0 3 15,0 0-7-15,0 0 1 0,0 0-5 16,0 0 0-16,0 0 0 16,0 0 2-16,0 0-3 0,4 0 7 15,4 0 25-15,0 0-7 16,0 12-10-16,-1-3-14 0,2-1 4 16,-1 4 2-16,0 0-2 15,1 0-3-15,2 0 6 16,-3 1 1-16,1 2 9 15,4 2-11-15,-3-2-1 0,-1 2-2 16,-1-4-2-16,5 3-6 16,-1-4 1-16,-4 0-1 0,-1 0 2 15,6-12-2-15,-4 13 0 16,-1-5 0-16,-5 1-2 16,6-9 2-16,-4 12 3 0,-2-4-5 15,0 1 6-15,5-9-3 16,-3 7-4-16,-1 2 3 15,4-1 0-15,0-8 1 0,0 12 2 16,2 0-3-16,-7-3 0 16,5-2-1-16,0-7 4 0,-5 12-4 15,6-12 0-15,-4 8 1 16,1 0 0-16,-1 1 3 16,-1-1-1-16,5-1-5 0,-1 7 1 15,0-6 5-15,-5-1-3 16,2-7 2-16,-1 14-2 0,1-14 0 15,-2 7 0-15,-3 1 0 16,0-8-3 0,0 9 3-16,5-1 3 0,-2-8-7 15,5 8 7-15,-2-8 0 16,0 8-7-16,-2 4 7 16,1-4-1-16,3-8-4 0,-5 7 5 15,6 3-5-15,-4-2 0 16,3-8 1-16,-5 12 2 0,3 0 2 15,0-4 0-15,2 5-3 16,-8-6 0-16,4 5 3 0,0-3-4 16,0-1 2-16,0 0 1 15,1 5 1-15,0-6-3 0,-2 2-3 16,-3 3 6-16,5-4-2 16,-2-8 3-16,2 12-10 0,-5-12 5 15,0 14-1 1,0-14 7-16,0 7-5 0,3-7-3 15,0 11 3-15,3-11 0 16,-6 10 0-16,3-10 1 0,2 0-1 16,-2 0 5-16,0 7-7 15,-3-7-3-15,0 0 6 0,0 0 1 16,0 8 0 0,0-8-4-16,0 8 5 15,0-8-2-15,0 0-3 16,0 8 2-16,5-8 0 15,-1 12-2-15,1-12 3 0,-1 0 0 16,0 0 1-16,-4 9-1 16,4-9-6-16,-4 0 11 15,0 0-7-15,0 0 2 0,0 0 4 16,0 0-4 0,0 0 0-16,0 0-6 15,0-5-15-15,0-7-38 16,-12 0-67-16,-2-8-35 0</inkml:trace>
  <inkml:trace contextRef="#ctx0" brushRef="#br0" timeOffset="33872.7169">5879 14416 6 0,'0'0'17'15,"0"0"18"-15,-8 0-9 0,-1 0-11 16,9 0-4-16,-8 0 0 16,8 0-5-16,0 0 0 15,0 0 0-15,0 0 0 16,0 0-1-16,0 0 0 0,0 0-2 16,0 0 1-16,0 0-2 15,0 0 1-15,0 0-2 16,0 0 1-1,0 0 3 1,0 0-2-16,0 0 0 16,0 0 1-16,0 0 2 0,0 9 2 15,0 3 0-15,0 0 0 16,3 0 1-16,-3 0 0 0,5-3-6 16,-2-1 2-16,-3-1-4 15,0-7 0-15,0 9 0 16,0-1 2-1,0-8 10-15,6 12 12 16,-2 2-11-16,0 1 3 16,3 1 1-16,-2 0 3 0,-2 0 0 15,-3 1-7-15,0-5-11 16,6 0 2-16,-6 0-4 16,0 0 1-16,0 5 2 0,0-5 1 15,0 1 4-15,0 2 6 16,0 1-7-16,0 1 5 0,0 0-3 15,0-1-5 1,0 1 1-16,0-6-3 0,0-4-4 16,0-7 3-16,0 10 0 15,0-10-5-15,0 0 6 0,0 0-7 16,0 7 6-16,0-7-3 16,0 9 4-16,0-1 2 15,0-8 1-15,0 0-2 16,0 8-1-1,0-8 1-15,0 0-3 0,0 0 0 16,0 0 0-16,0 0 0 16,0 0 1-16,0 0-1 0,0 0-2 15,0 0 2 1,0 0 2-16,0 0-2 0,0 0 1 31,0 0-3-31,0 0 2 16,0 0 1-1,0 0-3-15,0-3-2 0,0 3-1 16,0 0 3-16,0 0-12 16,0-5-18-16,0-3-29 15,0-1-12-15,8-3-5 0,0-4 1 16,0-8-11-16</inkml:trace>
  <inkml:trace contextRef="#ctx0" brushRef="#br0" timeOffset="35440.7477">5865 14591 4 0,'0'0'1'0,"-8"0"0"16,8 0 1-16,0 0 1 0,0 0 1 16,0 0 2-1,0-4 2-15,0 0 4 0,0 1 3 16,0-2 4-16,0-2-7 16,0-1-4-16,0 0-3 0,0-1 0 15,0 1 0-15,0 4 2 16,0-1-1-16,0 5-1 15,0 0-2-15,0 0-2 0,0-3 1 16,0-2 0 0,0 1-2-16,0 1 1 0,0-2-1 15,0 0-1-15,5-2 2 16,-2-2-1-16,3 2 0 16,2-3 1-16,-1-2-3 15,1 5 2-15,1-2 2 0,-4 6-2 16,-5-6 2-16,0 6-2 15,3-1 4-15,2-1 1 16,-5 1-2-16,3 0-3 0,2 1 1 16,-5 3 2-16,3-5-3 15,6-2 0-15,-2-3 1 0,1 8-1 16,0-3 1-16,1 0-2 16,-1 2 3-16,0-1-2 15,1 4-2-15,-3-5 2 0,3 5 1 16,-5-4 0-16,4 0 0 15,-3 4 0-15,-1 0 3 16,0 0 4-16,1 0-4 16,3 0 0-16,-5 0 3 0,1 8-3 15,4 1 0-15,-3-1 5 16,1-1 0-16,-1 3-3 0,-2-10-3 16,3 0-2-16,-6 7 1 15,0-7 0-15,0 0-1 16,0 0 0-16,0 0 2 0,0 12 12 15,0 1 10-15,0-1-12 16,0 0 1-16,0 0-7 16,0 5-1-16,0-1-2 0,0-4-3 15,0 0-1-15,0 1 0 16,-9-13 1-16,9 9 0 16,-8-9-2-16,8 12 2 0,0-4 3 15,0-8 2-15,-8 8 0 16,8-8-5-16,0 0 0 15,0 0 1-15,0 0-1 16,0 0 0-16,-12 0 0 16,1 12-2-16,-2-5 0 0,0 5 3 15,0 0-1-15,3-3-1 16,-3-1 1-16,-4 4-3 16,1-3 2-16,6-9 1 0,-4 7 1 15,14-7-3-15,-8 0 1 16,8 0-2-16,0 0 3 15,0 0 0 1,0 0-2-16,0 0 4 0,0 0-5 16,0 0 1-16,0 0-1 15,0 0 4-15,0 0 0 0,0 0 1 16,0 0-1 0,0 0 0-16,0 0-3 15,0 0-1-15,0 0 3 16,0 0-4-16,0 9 4 15,0 2 2 1,0-11 1 0,0 14-2-16,0-7 0 0,5 1 0 15,-2 0 0-15,2 1 3 16,-2-9 3-16,6 12 16 0,-6-12-12 16,5 12-4-16,-4-5-4 15,4 5 10-15,6 3 4 16,-3-8-11-16,4 0-2 0,2 2 4 15,0-1-7-15,-1 0 0 16,-4-1 0-16,-1 3-2 16,3 2 1-16,-2-5-1 15,-4 3 1-15,1-10 0 0,-1 7 1 16,0-7-4-16,-5 12 3 16,2-12-3-16,-5 9 5 0,0-9 0 15,0 0 1-15,0 0-7 16,0 0 5-16,0 0-1 0,0 0-4 15,4 0 5-15,1 0-1 16,-2 0 0-16,-3 0 2 16,0 0-5-1,0 0 5-15,0 0 1 16,0 0-3-16,0 0 0 16,0 0 0-1,0 0-3 1,0 0-7-16,0 0-30 15,0 0-35-15,0 0-34 0,0-9-16 16</inkml:trace>
  <inkml:trace contextRef="#ctx0" brushRef="#br0" timeOffset="37424.7849">6253 14685 4 0,'8'-5'2'16,"1"-2"0"-16,-1 2-2 0,-7-2 0 15,4 2 1-15,-2 5 2 16,-3-5 4-16,0 5 4 0,0 0 4 16,0 0 10-16,0 0-8 15,0 0-3-15,0-2-4 0,0 2-2 16,0 0-3-16,0 0-2 16,0 0-2-16,0-5 0 15,0 1 0-15,0 1 0 16,0-2-1-16,5 1-1 0,0-1 5 15,-1-3 0-15,-4 4 2 16,0 1 3-16,0-2 1 16,4 1 2-16,-4 1 5 0,0-2 0 15,0 5 0-15,0 0-3 16,0 0 0-16,0 0-1 0,0 0-4 16,0 0-4-16,0 0 0 15,0 0-2-15,0 0-2 16,0 0 1-16,0 0 4 0,0 0 1 15,0 0-3-15,0-4 2 16,0 4-8-16,0-4 4 16,-8-4-2-16,8 4 0 0,-10 1 1 15,2-2-1-15,8 2 3 16,-6-5-5-16,6 3 3 16,0-2 0-16,-8 2 0 0,8 1-1 15,0-1 1-15,0 5 0 16,0-3-2-1,0-6 1 1,0 1-2-16,0 3 3 16,0-2-1-16,0-2 0 0,0 2-2 15,0-3 2-15,0-2 3 16,0 0-5-16,8 1 3 16,-3 3-4-16,1-5 1 15,-3 6 2-15,2-1 3 0,0-1-1 16,-1 4-2-16,-4 3-4 15,0-3 5-15,0 5-3 16,4 0 3-16,4 0-1 16,-4 0 1-16,6 0-3 15,-2 0 3-15,-2 0-1 0,2-5 1 16,-3 2 0-16,-5 3 0 16,0 0 1-1,0 0-5-15,0 0 5 16,4 8 6-16,-1 4 1 15,2 0-7-15,-2 0 4 16,-3 1-4-16,0-1 0 0,5 0-2 16,-1 0 1-16,0-5 1 15,-4 7-2-15,0-6 2 16,0-8 3-16,0 11 3 0,0-11 4 16,0 13 6-16,0-4-4 15,0 3 4-15,0 0 0 0,0-4-7 16,0-8-5-1,0 13-3-15,0-13-1 0,0 7-1 16,0 1-1-16,0-8 3 16,0 13-1-16,-13-6-2 0,5 5 1 15,8-4 1-15,-7 1 1 16,7-1-3-16,-13 1 1 16,13-9 0-16,-6 7 0 0,6 2 2 15,-8-9-1-15,8 8-1 16,0-8-4-16,0 7 3 15,0 3 1 1,-10-10 0-16,10 0 0 0,-12 0 0 16,4 12-1-1,-2-12-1-15,2 11 0 0,8-11 2 16,-9 9-1-16,0-9 2 16,1 8-3-16,0-8 2 0,8 7 2 15,-14-7-2-15,14 0-4 16,-8 9 1-1,1-2 2-15,-1 3 0 0,-1-10-1 16,9 7 2-16,-8-7 0 16,8 0-3-16,0 0 1 15,-8 10 2 1,8-10-4-16,0 7 3 0,0 5 1 16,-8 0 3-1,8-4-2-15,-9 4-1 0,2-4-1 16,-1 1 3-16,8-2 0 15,0-7 1-15,-8 13-4 0,8-13 1 16,0 0 3-16,0 0-2 16,0 0-1-16,0 0 3 15,0 0 0-15,0 0-2 16,0 0-1-16,0 0 0 16,0 0 4-16,0 0-1 0,0 0-3 15,0 0 1-15,0 0-1 31,5 0-1-31,1 0 1 0,-1 0-1 16,2 0 1-16,2-3 1 16,-1 3-1-16,0-5-3 15,0 0 0-15,1 2 5 0,-1-1-2 16,-1-1 0-16,6-2 1 16,-4 2-4-16,-1 0 1 0,0 2 3 15,-4 3-4-15,4 0 1 16,-3 0-1-16,-4 0 3 15,4 0-3-15,3 0 2 0,-3 0 0 16,3 0-2-16,-4 0 4 16,4 0 0-16,2 0-4 15,-2 0 6-15,3 0-5 16,1 0-1-16,-1 0-1 0,2 0 8 16,-4 0-4-16,-2 0-1 15,1 0 0-15,0 0-2 0,-2 0 6 16,2 0-7-16,-5 0 4 15,2 0-2-15,-5 0-1 0,0 0 0 16,0 0 3-16,0 0 3 31,0 0-2-31,0 0-1 0,0 0-3 16,0 0 4 0,0 0-9-16,0 0-12 15,0 0-26-15,0 0-43 16,0 0-25-16,-8 0-5 15</inkml:trace>
  <inkml:trace contextRef="#ctx0" brushRef="#br0" timeOffset="41137.4251">5676 12563 10 0,'0'0'5'15,"0"0"-2"-15,0 0 0 16,0 10-3-16,3-10 0 0,2 0 1 16,-1 0-1-16,4 0 0 15,-8 0-1-15,5 0 1 16,-2 0 0-16,-3 17 1 47,0-10-1-47,0-7-1 15,0 7 1 1,0 2 0 0,0-9 1-16,0 0 2 0,5 0-1 15,-4 0 0-15,4 0-1 16,4 0-1-16,-5 0-2 0,-4 0-6 16,0 0-10-16</inkml:trace>
  <inkml:trace contextRef="#ctx0" brushRef="#br0" timeOffset="42320.3609">5769 12621 2 0,'0'0'1'0,"0"0"2"16,0 0 3-16,3 0 4 15,-3 0 1-15,0 0-2 16,0 0-2-16,0 0-2 15,0 0 0-15,0 0 3 0,0 0 3 16,0 0-6-16,0 0-3 16,0 0 0-16,0 0-1 0,0 0 1 15,0 0-1-15,0 0 2 16,0 0-2-16,0 0 2 0,5 0 1 16,-5 0-1-16,0 0 0 15,4 0-1-15,-4 0 1 16,0 0 2-16,0 0-2 15,0 0 0-15,0 0 1 0,0 0 2 16,3 0 1-16,-3 0-2 16,0-3-1-16,0 3 1 15,0-5-2-15,0 5-1 0,0 0 0 16,0 0-1 0,0 0 0-16,0 0 2 0,0 0 3 15,0 0-1-15,0 0 3 16,0 0-1-16,0 0-2 0,0 0 3 15,0 0 0-15,0 0 0 16,0 0 5-16,0 0 0 16,0 0 0-16,0 0-4 0,0 0-3 15,0 0 0-15,0 0 0 16,0 0-1-16,0 0-2 16,0 0 2-16,0 0-3 15,0 0 0-15,0 0 1 16,0 0-1-16,0 0 5 15,0 0-1-15,0 0 5 0,0 0 6 16,-7 0 10-16,-4 8-9 16,3 0-7-16,8-1-3 0,-14 3-5 15,6 2 0-15,-4 0 1 16,-2-4-1-16,8 4-1 16,6 1-2-16,-11-5 3 15,-3 1 0-15,3 3 3 0,-3 1-1 16,4-2 6-16,2-2 3 15,8-9-9-15,-8 7-1 16,8-7-2-16,0 9 1 0,-9-9-2 16,9 7 0-16,-8-7 0 15,0 12 2-15,-1 1 5 0,-3-1 8 16,-1-3-5-16,6-2-4 16,-6 2-3-16,2-1-1 0,-2 0-3 15,1 0 3-15,12 0 0 16,-8 0-5-16,-2-8 3 15,10 8 1-15,-6-8-4 16,6 0 4-16,-8 12-4 0,-1-12 3 16,9 0 2-16,-8 9-2 15,0-9 4-15,8 12-1 16,-8-12-1-16,8 0 8 0,0 7-7 16,0-7 6-16,0 0-2 15,0 0-4-15,0 0 5 0,0 0-6 16,0 0-6-16,0 0 5 15,0 0 1-15,0 0-4 16,-13 0 1 0,13 0-2-16,-8 0 1 15,8 0 0-15,-6 0 2 0,6 0 0 16,0 0-5-16,0 0 1 16,0 0-3-16,0 0-6 15,0 0-9-15,0 0-21 16,0 0-18-16,0 0-19 0,0 0-5 15,0 0 10-15,0 0 7 16,2-7-88-16</inkml:trace>
  <inkml:trace contextRef="#ctx0" brushRef="#br0" timeOffset="43392.7667">5535 12737 3 0,'3'0'7'16,"-3"0"8"-16,0-5 7 0,0 1 6 16,0 1-5-16,0-6-12 15,0 4-5-15,0-3-2 0,0-1-3 16,0 5-1-1,0-4 1-15,3 1 2 0,-3-2 3 16,0 5-1-16,0 0 2 16,0-1 2-16,0 5 2 0,0 0 0 15,0 0-3-15,0 0-3 16,0 0-2-16,0 0 0 16,0 0 1-16,0 0-1 0,0 0 1 15,0 0 9-15,0 0 4 16,0 0 3-16,0 0 4 0,0 0 4 15,0 0 1-15,0 0-2 16,0 0-8-16,0 0-6 16,0 0-3-16,0 0-3 15,0 0-1-15,0 0-2 0,0 0-3 16,0 0 0-16,0 0 1 16,0 0 0-1,0 0 0 1,0 0 2-1,0 0 3-15,0 0 2 0,0 0 0 16,0 0-4-16,0 0-2 16,0 0-1-16,0 0 0 15,0 0-1-15,0 9 11 0,0-1-3 16,5 0-2-16,-5 0-3 16,3 0 0-16,5 1 3 0,-3-1-3 15,-1 1-2 1,-1 3 2-16,2 1 1 0,-2-2-2 15,6-2-1-15,-5-9 2 16,0 7-6-16,5 2 4 0,-6-9-4 16,2 7 3-16,-5-7 2 15,3 0-2-15,-3 8-2 16,5-8 2-16,-2 9 1 16,-3-9 2-16,6 8-3 15,-3-8 0-15,2 9 1 0,-2-2 0 16,5 2-2-16,-1 3 6 15,2-4-4-15,-4 0-2 16,3 4 1-16,0-3 0 16,1-9 0-16,-9 8-1 0,0-8 5 15,0 0-8-15,0 0 6 16,0 8-3-16,0-8 4 0,0 7 0 16,0-7-6-1,3 0 2-15,-3 0 1 16,5 9-1-16,-5-9 3 15,0 0-2-15,0 8-4 0,3-8 2 16,-3 0 0 0,0 0-1-1,0 0 7 1,5 0-5-16,-5 9 0 16,0-9-2-1,0 0 5-15,0 0-1 31,0 0-3-31,0 0 4 16,1 0-2-16,-1 0-2 0,0 0 2 16,5 0-2-16,0 0-5 15,-5 0 2-15,4 0-8 0,4 0-12 16,-4 0-32-16,4 0-34 16,-8 0-17-16,0 0-12 0</inkml:trace>
  <inkml:trace contextRef="#ctx0" brushRef="#br0" timeOffset="44588.3205">5829 12633 4 0,'0'0'2'15,"0"0"3"-15,0 0 5 0,0 0 11 16,5 0 7-16,4-8-13 15,-1 1-7-15,-2-2-3 0,-1 1 1 16,-2-1 2-16,-3 7-2 16,0 2-1-16,0 0 0 15,0 0-2-15,0 0 1 0,0 0-2 16,0 0-1-16,0 0 0 16,0 0 3-16,0 0 0 0,0 0-1 15,0 0 4-15,0-5-1 16,0 5 4-16,0 0-2 15,0 0 0-15,0 0-3 16,0 0 3-16,0 0-1 0,0 0 2 16,0 0-1-16,0 0-1 15,0 0 2-15,0 0-4 0,0 0 2 16,0 7-5-16,0-7-1 16,0 0 3-16,0 9-3 0,0-9 1 15,-8 0 6-15,2 8 7 16,6-8-1-16,-8 9-1 15,-1-9-6-15,9 11-4 16,-8-4-3-16,8 3 3 0,0-3 0 16,-8-7 4-16,8 13-1 15,0-13 0-15,0 9 2 16,0-2 0-16,-8 1 4 0,-1 5 10 16,1 0-2-16,-1-4-8 15,9-9-3-15,-7 12-3 0,-1-1 3 16,8-3-2-16,-8 4-3 15,0 1-4-15,8-1 4 0,-9-5-1 16,9 3-7-16,0 2 7 16,0 0-1-1,0-5 9-15,-8 5 7 0,8-4-10 16,0-8-1-16,0 13-6 16,0-13 2-16,0 8-1 15,0-8-1-15,0 8 3 16,-8-8-5-16,8 13-2 15,0-13 4-15,-8 0-1 16,8 0 1-16,0 7 0 0,0-7-3 16,0 9 2-1,0-1 3-15,0-8 1 0,0 9-2 16,0-2-2-16,0 0 1 16,0-7 4-1,0 0-4-15,0 0 7 0,0 10-8 16,0-3 4-16,-10-7 5 15,10 9-7-15,0-9-3 16,-6 0 2-16,6 0 2 16,0 8-3-16,0-8-1 15,0 0-1-15,0 0 3 0,0 9 0 16,0-9 4-16,0 0-2 16,0 0-1-16,0 0-1 0,0 0 2 15,0 0-1 1,0 0 1-16,0 0 1 15,0 0-11-15,0-9-22 16,0-3-40-16,0 0-34 0,-8 0-5 16,0-5 8-16</inkml:trace>
  <inkml:trace contextRef="#ctx0" brushRef="#br0" timeOffset="45060.0535">5427 12690 3 0,'4'0'1'0,"0"0"-1"16,-4 0 2 0,0 0 1-16,0 9 3 15,4-9-2-15,5 0-2 16,-4 0-1-16,3 0-1 16,0 0 1-16,1 0-1 0,-9 0 1 15,3 0-1-15</inkml:trace>
  <inkml:trace contextRef="#ctx0" brushRef="#br0" timeOffset="45094.2001">5484 12699 22 0,'0'0'-3'16,"5"0"-3"-16,-2 0-6 15</inkml:trace>
  <inkml:trace contextRef="#ctx0" brushRef="#br0" timeOffset="46433.0899">5529 12699 8 0,'0'0'6'0,"0"0"0"16,0 0 1-16,0 0 2 16,-8 0-2-16,8 0 3 0,-8 0 1 15,8-5 0-15,0 5-4 16,0 0-2-16,0-4-3 16,0 0 1-16,0 0-2 15,0-3-1-15,0 2 1 0,0 1-1 16,0 4 1-16,0-4 2 15,0 0-3-15,0-1 2 16,0 5-1-16,0 0 1 0,0-3 1 16,0 3 1-16,0-4 1 15,0 4 0-15,0-5 2 0,0 0-1 16,0 5 0-16,0 0-2 16,-8 0 0-16,8 0-1 15,0 0 0 1,0 0 1-16,0 0 4 0,0 0 3 15,0 0-5-15,0-3 2 16,0-1 1-16,0-4-1 16,0 5-2-16,-10-2 0 0,10 1-1 15,0-1-3-15,0 2-1 16,0-1-1-16,0 4 1 0,0 0 0 16,0 0-2-1,0 0 2-15,0 0 3 16,0 0 4-16,0 0-1 15,0 0 2-15,0 0 3 16,0 0 0-16,0 0 0 16,0 0-1-16,0 0 3 15,0 0-3-15,0 0-1 0,0 0-4 16,0 0 3-16,0 0 3 16,0 0 3-16,0 0-1 0,-6 0 0 15,6 0 1-15,0 0 2 16,0 0-7-16,0 0 6 15,0 0-4-15,0 0-4 0,0 0-1 16,0 0-5-16,0 0 2 16,0 0-3-16,0 0 1 15,0 0 1 1,-8 0-2-16,8 0 1 16,0 0 1-16,-9 0 1 15,9 0-6-15,0 0 3 0,-8 0 1 16,0 0 0-16,0 7-2 15,8-7 2-15,0 9-2 16,-9-9 2-16,9 8-3 0,-8 0 0 16,8-1 0-16,-8 7 4 15,8-2-5-15,-7-4 2 0,7 0 0 16,0 0 0-16,0 0 3 16,0-8-2-16,0 14 2 15,-9-14 0-15,9 0-5 16,0 8 7-16,0-8-4 15,0 12 0-15,0-3 2 0,0-9-1 16,0 11 0-16,0-3 1 16,-8 4-2-16,0-4 2 0,8-8-2 15,0 8-1-15,0 1-1 16,0-9 0-16,-9 12 3 16,1-12-2-16,8 8 0 0,0-8-3 15,-8 9 5-15,8-9 1 16,0 7-3-16,0-7-3 15,0 9 5-15,0-1-1 16,0-1-3 0,-7 1 4-16,7-8 0 15,0 9-3-15,-9-9-1 0,9 8 3 16,0 1-1-16,0-9 3 16,0 8-3-16,-8 4-1 0,8-4 4 15,0-1-5-15,0 2 2 16,0-9 2-16,0 12-4 15,-8 0 3-15,8-2-1 0,-8 1 5 16,8 1-6-16,0-4 2 16,0 0-1-1,0-8 1-15,-9 0-4 47,9 7 6-47,0-7 2 0,0 0-6 16,0 0 4-16,-8 0 0 15,8 0 1-15,0 0 4 0,0 0 2 16,0 0-7-16,0 0 6 16,0 0-8-16,0 0 2 0,0 0 1 15,0-3-7 1,5-1 3-16,-5 4-3 0,0 0 0 16,0 0-7-1,0 0-11-15,0 0 3 16,0 0-34-16,0 0-43 15,3 0-21-15,6-8-21 0</inkml:trace>
  <inkml:trace contextRef="#ctx0" brushRef="#br0" timeOffset="47132.4766">5810 12646 5 0,'0'-10'5'15,"4"3"4"-15,0-1 1 0,1 0 4 16,-5 4 4-16,0 4 1 16,0 0-6-16,0 0-5 0,0 0-1 15,0 0-4-15,0 0 0 16,0 0-2-16,0 0 1 0,0 0-1 16,0 0 2-1,0 0 6 1,0 0 3-16,0 0 2 0,0 0-1 15,0 0-3-15,0 0-4 16,0 0-3-16,0 0 0 16,0 0-2-16,0 0 2 0,0 0-5 15,0 9 4-15,0-2-4 16,-13 1-2-16,13 0-24 16,-13-8-30-16</inkml:trace>
  <inkml:trace contextRef="#ctx0" brushRef="#br0" timeOffset="48784.7541">5083 13236 3 0,'0'-3'1'16,"0"-6"-1"-16,0 6 1 16,0-6-1-16,3 1 2 0,5-1 0 15,-3 2 2-15,-2-3 4 16,2 10 4-16,-5-3 3 15,4-1 0-15,-4-1-2 0,0 5-4 16,0 0-2-16,0 0-2 16,0 0-1-16,0 0-1 0,0 0 0 15,0 0-1-15,0 0-1 16,0 0 0-16,0 0 1 16,0 0 4-16,0 0 1 15,0 0 3-15,0 0 1 16,0 0 1-16,0 0 0 0,0 0-7 15,0-3-1-15,0-2 3 16,0 1 5-16,0 4-1 0,0 0 1 16,0 0-4-16,0 0 1 15,0 0 2-15,0 0 1 0,0 0 5 16,0 0-2-16,0-4-2 16,0 4-1-16,0-3 3 15,0-1 0-15,0 4 0 16,0 0-1-16,0 0 0 0,0 0 4 15,0 0-5-15,0 0-4 16,0 0 0-16,0 0-2 0,-9 0 1 16,9 0-1-16,-8 0 6 15,8 0 1-15,-8 7 4 0,-5 1 0 16,7 0 3-16,-2 4-6 16,-6 2 4-16,6-6-10 0,8-1-2 15,-8 7 1-15,1-14-5 16,7 7-1-16,-9-7-1 0,9 12 0 15,0 1 1-15,-12-1 3 16,3-4 7-16,2 4-1 16,7 0-4-16,-13-3 1 15,13-9 2-15,-6 8-3 0,-2-1-7 16,-1 3 2-16,-4 2 4 16,0-1-5-16,0 1 1 0,7 0 0 15,-3 0 0-15,-2 1 2 16,3-5-2-16,8 4 0 0,-8-3-1 15,-2-1-1-15,10-1 0 16,-6 2 3-16,6-1-3 0,-8 3-3 16,-1-1 4-16,9 2-1 15,-8-12 0 1,0 11 1-16,8-1 1 16,-8-3-2-16,-1 1 1 0,-3 5-1 15,-1-1 1-15,1 0 0 16,4 5 2-16,-3-5-5 0,-1 0 2 15,-1 5-3-15,-5 0 3 16,4 1 3-16,-3 2-3 16,1-2 0-16,-1-1 0 0,5-5 3 15,5-12-3-15,7 7 2 16,-8-7-5-16,8 9 3 16,0-9-2-16,0 7 1 0,0-7-1 15,0 12 4-15,-8-4-3 16,-6 5 2-1,6 3 1-15,-8 0 2 16,0 9-3-16,0-5-1 0,4 0 7 16,-1 0-3-16,1-4-7 15,12 1 4-15,-9-5-3 0,3 0-1 16,6 0 4-16,-8-3 2 16,8-1-3-16,-9 1 0 15,1-1 0-15,0 4 0 0,-1 0 2 16,1 1-1-16,0-1 5 15,-4-1-6-15,-5 6 0 16,6 0 7-16,-1-2-6 16,-1-2 2-16,0-1-3 0,13-4-3 15,-8-8 0-15,2 8 1 16,6-8 4-16,0 9-2 16,-8-9 0-16,8 12 1 0,-9-12-1 15,-4 11 1-15,2-2-1 16,1 3 4-16,4-12-6 0,6 7 5 15,0-7 0-15,0 0 6 16,0 0-2-16,0 0-1 16,0 0 0-16,0 0 3 15,0-11-12-15,6-1-2 0,7 0-2 16,0-1-17-16,-2-2-26 16,3-7-38-16,0 3-26 15,7 2 114-15,-4 0-181 0,-6-3 34 16</inkml:trace>
  <inkml:trace contextRef="#ctx0" brushRef="#br0" timeOffset="50196.7156">5500 13278 18 0,'0'0'21'0,"0"0"2"16,0 0-3-16,0-5-12 0,0 2-3 15,5-6-2-15,-5 5 0 16,4-4 0-16,0 4-2 16,4-1 3-16,-4 1 4 0,-4 4 1 15,0 0 5-15,0 0-1 16,0 0 0-16,0 0 0 0,4 0-1 16,-4 0 0-16,0 0-2 15,0 0 2-15,0 0 1 0,0-3-6 16,0-6-3-1,0 6 1-15,0-2 5 0,0 1 7 16,0 4 4-16,0 0-1 16,0 0-2-16,0 0-1 0,0 0-2 15,0-5-3-15,0 5-5 16,0 0 0-16,0 0-3 0,0 0 0 16,0 0 0-16,0 0-3 15,0 0 2-15,0 0-1 0,0 0 0 16,0 9 3-16,0-9 1 15,6 12-2-15,-3 0 1 16,5 1 1-16,0-5 4 16,0 4-3-16,4 0 4 0,0-4 5 15,0-8-6-15,-4 13-4 16,0-5 6-16,0 3 8 0,1 2 1 16,4-1-9-16,-3 0-3 15,-1 1-1-15,-1-2-1 0,0 2-5 16,1-1-2-16,-1 5 4 15,0-1 0-15,-2 4-2 0,4 1-2 16,2 2 0-16,-3 2 1 16,0 3 2-16,-1 1 5 15,0-1 6-15,-2 6 10 0,-1-6-10 16,2-5-9-16,-2 4-1 16,3-8-2-16,0 1 1 15,5-3 0-15,-5-5-3 16,0 0 4-16,-5-4-3 0,6 8 0 15,-1 6 6-15,0-3 4 16,1 6-1-16,-5-1 12 16,4 0-11-16,0 0-4 0,1-3 2 15,-6-4-10-15,5 0 4 16,-3-1-1-16,-2-1-1 0,2 1-1 16,-2-4 5-16,3 2-7 15,0-7 2-15,-6-7 5 16,0 8-3-16,4-8-2 15,0 0 1-15,-4 9 2 0,4-9-2 16,-4 7 2-16,5-7-3 16,-2 0-4-16,3 9 9 15,-3-9-5-15,-3 8 0 0,5-8 0 16,-2 0 3-16,-3 8-7 16,0-8 5-16,5 9-4 0,-2-2 3 15,-3-7 3 1,5 0 2-16,-5 0-4 15,0 9-6-15,0-9 7 16,0 0 0-16,0 0-1 16,0 0 2-1,0 0 6 1,0 0-5-16,0 0 3 0,0 0-4 16,0 0-4-16,0 0 2 15,0-9-7-15,0 2-26 16,0-5-51-16,0-5-35 15,-8 0-23-15,-5 1-5 16,-4-1-149-16</inkml:trace>
  <inkml:trace contextRef="#ctx0" brushRef="#br0" timeOffset="56908.5582">7438 12708 3 0,'0'0'4'0,"0"0"2"16,0 0 1-16,0 0-1 0,0 0 0 15,-8 0-1-15,8 0-2 16,0 0 0-16,0 0 0 0,0 0-1 16,0 0-1 15,0 0 1-31,0 0 0 15,0 0 0-15,0 0-1 16,0 0 2 15,0 0 3-31,0 0 3 16,0 0-3-16,0 0 0 16,0 0-3-16,0 0 0 0,0 0 0 15,0 0-1-15,-6 0-2 16,6 0 1-1,0 0-2 1,-9 0 1-16,9 0 1 16,0 0 0-1,0 0 2 1,0 0 0-16,0 0-2 16,0 0 2-16,0 0-1 0,0-5 0 15,0 1-2-15,0-1 2 16,0 5 1-16,0-4 0 15,0 0 3-15,0 0-2 0,0 0 1 16,0 4-2-16,0 0-2 16,0 0 2-16,0-3-1 15,0 3 1-15,0 0 5 16,0-5-2-16,0 1-1 16,0 4 2-16,0-4-1 15,0 0 1-15,0-1-4 0,0 2 0 16,0-1 0-16,0-1-1 15,0 0-2-15,0 2 0 16,0-1 1-16,0-4 5 0,0 5-2 16,0-2-1-16,0 1 0 15,0-1 0-15,0 2 3 0,0-1 1 16,0 4 0-16,0 0 5 16,0 0 1-16,0 0-1 0,0 0-4 15,0 0 1-15,0 0-6 16,0 0-2-16,0 0 2 15,0 0 0-15,0 0-5 16,0 0 3-16,0 0 1 16,0 0 1-16,0 0-1 15,0 0 4-15,0 0 0 16,0 0 5-16,0 7-3 0,0 2-1 16,0-1-3-16,0 4 1 15,0 1 0-15,0-1 3 0,0 0-6 16,0 0 5-16,0 0 6 15,0 2-2-15,0-2-5 16,0 5 7-16,0 2 0 16,0-3 6-16,0 0-7 0,0 1 5 15,0 0 5-15,0-5-11 16,0 0-3-16,0 0-2 16,0 0-3-16,0 0 2 0,0 1-1 15,0-1-4-15,0-4 6 16,-8-1-3-16,8 2 6 0,-9-9-5 15,9 12 1-15,0-12-3 16,0 12 1-16,0-12 0 0,-8 10-2 16,8-10 2-16,-9 0-3 15,9 0 1-15,0 0-6 16,0 0 11-16,0 0-4 16,0 0 0-1,0 0-1 1,0 0-4-1,0 0 4-15,0 0 4 16,0 0 0 0,0 0-6-16,0 0 3 0,0 0-4 15,0 0 4-15,0 0-13 16,0-10-11-16,4-2-33 0,5 0-32 16,4-9-12-16,-1 1 12 15,-1 0 10-15,-3 0 4 0</inkml:trace>
  <inkml:trace contextRef="#ctx0" brushRef="#br0" timeOffset="58164.4">7438 12678 7 0,'0'0'10'0,"0"0"6"15,0 0 5-15,0 0 1 16,0 0-5-16,0 0-5 16,0 0-2-16,0 0 1 0,0 0-1 15,0 0-1-15,-8 0-1 16,8 0-2-16,0 0 1 0,0 0 1 15,0-3-5-15,0-6-1 16,0 5-1-16,0 0 2 16,0-4 3-16,0 4 0 15,0-6 1-15,0 7 0 0,0-1 1 16,5 0-1-16,-2 0-2 16,-3 4 0-16,0-3-2 0,3-6-2 15,6 1-1-15,-1-1 2 16,5 2-2-16,0 0 7 15,-2-3 2-15,2-2-7 0,2 5 0 16,-2-2 2-16,0 1-2 16,-5-1 2-16,0 6-1 0,-5-1 0 15,3 4-2-15,-6 0-2 16,0 0 3-16,3 0 2 16,5 0-3-16,0 0 0 0,-1 12 5 15,-2-5 4-15,-1-7-6 16,4 9-3-16,-3-9 3 15,-2 7 0-15,6 3-1 0,-1-10-1 16,0 7 3-16,-8-7-2 16,3 0 0-16,-3 10 8 15,0-10 0-15,0 12-3 0,0-5 0 16,0 5 2-16,0 0 0 16,-6 0-8-16,-2 1 4 0,-1 3-3 15,-4-3-1-15,5-2 0 16,-1 6-4-16,9-4 3 15,-10-1 3-15,-3 0-2 0,1-4 2 16,-1-8 3-16,5 12 5 16,0-4-3-16,0-8-1 15,0 8-1-15,0-8-5 0,-1 0 1 16,-2 0-2 0,11 0 1-16,-12 0 1 15,3 0-4-15,1 0 0 16,0 8-2-16,-6-8 4 15,3 9 1-15,0-9-2 0,2 7 3 16,1-7-3-16,8 0-2 16,0 0 3-16,-8 0-4 0,8 0 6 31,0 0-2-31,0 0-3 16,0 0 4-16,0 0 2 15,0 0-1-15,0 0 1 0,0 0-3 16,0 0 1-16,0 0-3 31,0 10 3-31,0-3 6 0,0 1-1 16,0 1 3-16,8-2-2 15,0 5-6-15,1-4 4 0,-1 1 1 16,0-1 0-16,-2 1 2 16,3-1-6-16,-1 4 6 0,1 0 7 15,-1-4-7-15,1-8-4 16,-1 11-3-16,0-11-2 15,4 12 3-15,-4-12 0 16,0 0 3-16,0 10-3 0,0-10 3 16,0 7-4-16,0-7-2 15,0 0 6-15,1 9-1 0,-9-9 0 16,5 8 1-16,-5-8-1 16,3 9-3-16,-3-9 0 0,5 0-1 15,-2 7 1-15,0-7-1 16,1 8-3-16,-4-8 6 15,0 0-1-15,0 0-2 0,0 0-4 16,0 0 7-16,0 0-2 16,0 0 0-1,0 0 3-15,0 0-6 16,0-4-5 0,0 4-18-16,0 0-33 0,-7-4-32 15,7 0-26-15,-8 1 3 16,8-6-8-16</inkml:trace>
  <inkml:trace contextRef="#ctx0" brushRef="#br0" timeOffset="59295.802">7832 12678 5 0,'0'0'7'0,"0"0"4"16,0 0 12-16,0 0 3 0,0 0-10 15,5 0-8-15,4-3-3 16,-1-6-3-16,0 1-1 16,0 0 0-16,1-1 0 0,-3 1-2 15,-2 0 4-15,0 1 2 16,0 2 1-16,-4 1-1 0,0-1 1 15,4 2 1-15,-4-1-1 16,0 4-2-16,0 0 3 16,0 0-1-16,0 0 2 0,0 0-1 15,0-5-1-15,0 3-1 16,0-3 5-16,0 5-2 16,0 0 3-16,0 0-1 0,0 0 1 15,0 0-4-15,0-5-1 16,0-2-2-16,0 2 1 15,0-2-3-15,0-3 0 0,0-1-1 16,0 3 0-16,0-1 5 0,0 6 7 16,0-1 2-16,0 4 3 15,0 0-2-15,0 0 0 0,0 0-1 16,0 0-6 0,0 0-3-16,0 0 0 0,0 0-5 15,0 0 3-15,0 0-7 16,0 0 4-16,0 0 0 0,0 0 0 15,0 0 3-15,0 0 4 16,0 0 3-16,0 0 3 0,0 0-2 16,0 0-1-16,0 0-1 15,-8 0 12-15,0 12-1 16,2 0-11-16,6-3-6 0,-14-2 3 16,14 0 3-16,-11 3-3 15,11-3-2-15,0 5 0 0,0 0 5 16,0 2 5-16,-8 1 2 15,8 5 8-15,0 2-5 16,-9-3 1-16,9 3-5 0,-9-6-3 16,9 0-5-16,-8 1-5 15,8-1 0-15,0-4-1 16,0 0 0-16,0 0 2 0,0 0 1 16,0-3-5-16,0-1 0 15,0-1 0-15,0 1-3 16,0-8 6-16,0 13 0 15,0-13-5-15,0 13 3 0,0-13 6 16,0 11-8-16,0-2-1 16,0-1 3-16,0-1-3 15,-9 2 5-15,9-2-3 0,0-7 2 16,0 10-2-16,0-10-2 16,0 0 1-1,0 0 7-15,-6 0-8 16,6 0 6-1,0 0-5-15,0 0 4 0,0 0 0 16,0 0-1 0,0 0 0-16,0 0 4 15,0 0-5 1,0 0-3 0,0-5-3-16,0-2-9 0,0-7-37 15,0-1-40-15,0-2-25 16,-13-3-15-16,1-4 5 0</inkml:trace>
  <inkml:trace contextRef="#ctx0" brushRef="#br0">7122 11010 4 0,'0'0'6'15,"0"0"7"-15</inkml:trace>
  <inkml:trace contextRef="#ctx0" brushRef="#br0" timeOffset="62065.0785">6858 11107 3 0,'0'0'5'0,"3"0"7"0,0 0 6 15,6 0 5-15,-9 0-2 16,0 0-6-16,0 0-3 0,0 0-4 15,0-4-6-15,0 1 2 16,0-2 2-16,0 1-1 0,0 4 0 16,0 0 0-16,0 0 2 15,0-3-1-15,0-2-2 0,0-3 1 16,0 8-1-16,0-3 4 16,0-2 3-16,0 5 4 0,0 0 3 15,0 0-1-15,0 0 5 16,0 0 3-16,0 0-3 15,0 0-6-15,0 0-3 0,0 0 3 16,0 0-4-16,0 0 1 16,0 0-7-16,0 0-4 0,0 0 6 15,0 0 3-15,0 0 6 16,0 0-2-16,0 0-6 16,0 0-3-16,0 0-3 0,0 0 1 15,0 0 0-15,0 0-2 16,0 0-1-16,0-4 3 15,0 0 0-15,0 4 8 16,0 0-1-16,0 0 0 0,0 0 2 16,0 0-4-16,0-4-5 15,0 4-1 1,0 0-1-16,0 0 1 16,5 12 11-16,3-4 13 15,-4 5-6-15,0-6-11 0,5-7-5 16,-5 12 3-16,4-3 1 15,-5-2-3-15,5-7 1 0,-3 8-3 16,-1 2-2-16,1-10 2 16,-2 11-1-16,0-11-4 0,2 8 4 15,-2-8 2-15,2 13-6 16,3-5 4-16,-3-1 0 16,3-7-6-16,-5 13 3 15,2-13 4-15,4 12-4 0,-6 0 0 16,2-4 0-16,-2-8 1 15,2 12-1-15,-2-3 1 0,0-1-2 16,-3 1-1 0,0-9 6-16,0 0-5 0,0 0 2 15,0 7-1-15,0-7 3 16,0 0-1-16,0 0-6 16,0 0 2-16,0 0 5 15,0 0-5-15,0 0 6 16,0 0-6-16,0 0 0 0,5 10 2 15,-1-10 1 1,0 7 2-16,1-7 0 0,-2 0-5 16,2 0 3-16,-5 0 1 15,0 0-6-15,0 0 5 16,3 0-1-16,-3 0 1 16,0 7 5-16,0-7-10 0,0 0-2 15,5 0-9-15,-5 0-18 16,0 0-35-16,4 0-13 0,1-7-16 15,-5 0-6-15,0-8 4 16</inkml:trace>
  <inkml:trace contextRef="#ctx0" brushRef="#br0" timeOffset="62541.1356">7101 11075 3 0,'0'-3'1'15,"0"-2"0"-15,0 5 5 0,0 0 9 16,0 0 7-16,0 0 3 16,0 0-11-16,0 0-7 0,0 0-3 15,0 0-1-15,0 0 0 16,0 0 1-16,0 0 1 15,0 0 0-15,0 0-1 0,0 0-1 16,4 0-1 0,0 0-2-16,6 0 0 0,-7 0-2 15,2 0 0-15,-5 0-1 16,0 0-1-16,0 0 0 16,0 0-1-16,0 8-4 15,0-8-6-15,0 0-11 16,0 0-27-16</inkml:trace>
  <inkml:trace contextRef="#ctx0" brushRef="#br0" timeOffset="63960.9693">7088 11038 5 0,'0'0'9'16,"0"0"11"-16,0 0 10 15,0 0-9-15,0 0-8 0,0 0-5 16,0 0-4-16,0-4-2 16,0 4 2-16,0 0-1 0,0-3-1 15,0-2 2-15,0 5 1 16,0 0 2-16,0 0 0 0,0 0-1 15,0 0-2-15,0 0 0 16,0 0 2-16,0 0 0 16,0 0 1-16,0 0 2 15,0 0 0-15,0 0 3 0,0 0 1 16,0 0-1-16,0 0-1 16,0 0-5-16,0 0 0 0,0 0 0 15,0 0 4-15,0 0 2 16,0 0-4-16,0 0 3 0,0 0-1 15,0 0 2-15,0 0-3 16,0 0-1-16,0 0-1 0,0 0 1 16,0 0 0-16,0 0 4 15,0 0 1-15,0 0 2 16,0 0 3-16,-7 0-2 0,7 0 3 16,-8 0 2-16,8 0-6 15,-8 0-4-15,8 0-1 0,-12 0 1 16,12 0-5-16,-8 0 0 15,8 8-1-15,0 1-4 16,-8-2 4-16,-1 2 6 0,9-9 3 16,-9 8-2-16,9-8 1 15,-6 0-4-15,6 8 9 0,-8-8-6 16,8 8-3-16,-14 0 1 16,14 1 4-16,-11-9-4 0,3 12-4 15,0-12-1-15,-2 11 1 16,-1-3-3-16,11 2-1 15,-12-3-1-15,4 2 2 16,8-2 0 0,-8-7-5-16,8 9 6 0,0-9-6 15,0 8 6 1,-8-8-7-16,8 7 7 0,-13-7-6 16,13 13 5-16,-8-13-3 15,8 0 4-15,0 8-4 0,0 0 1 16,0-8-2-1,0 0-2-15,0 0 7 16,-8 0-7-16,-1 0 1 16,9 0 6-16,0 8-6 15,-8-8 1-15,8 0 2 16,0 0-2 0,0 0 4-16,0 0 0 0,0 0-8 15,0 0 8-15,0 0-1 16,0 0-3-16,-8 8 1 0,8-8-2 15,-6 12 4-15,6-12-4 16,0 9-1-16,0-9 1 16,-9 8 3-1,1 1 0 1,8-9 0-16,-9 0 1 16,9 0-3-16,-13 7 2 0,5-7-1 15,8 10-2 1,0-3 2-16,0 0 0 0,0-7 2 15,-7 9-2-15,-1-9-1 16,8 7 1-16,0-7-2 0,-9 0 4 16,9 0 1-16,0 0 1 15,0 0-3-15,0 0-4 0,0 0 5 16,0 0-1-16,0 0-2 16,0 0 2-16,0 0 1 15,0 0-6-15,0 0 0 16,0 0-11-16,9-7-6 15,-1-2-39-15,3-5-30 0,6-3-20 16,0-4 0-16,-2 1 16 16,1-1-3-16</inkml:trace>
  <inkml:trace contextRef="#ctx0" brushRef="#br0" timeOffset="65317.408">6847 11050 5 0,'3'-4'8'0,"5"1"4"16,-5-6 2-16,0 9 2 0,2-3 2 15,-1 3-4-15,1 0-3 16,-5 0-2-16,4-5-1 15,-4 5-3-15,0 0 2 0,0 0-2 16,0 0 1-16,0 0 0 16,0 0 3-16,0 0-1 0,0 0 2 15,0 0 1-15,0 0-1 16,0 0 1-16,0 0 3 0,0 0-2 16,0 0-2-16,0 0 0 15,0 0-3-15,0 0-2 0,0 0 5 16,0 0 1-16,0 0 2 15,0 0-5-15,0 0-3 16,0 0 3-16,0 0-1 16,0 0-1-16,0 0 0 0,0 0-3 15,0 0 3-15,0 0-1 16,0-5-2-16,0 1-2 0,0-3-3 16,0-1 2-16,0-1 0 15,0 1 0-15,0 4 2 0,0-1-4 16,0 2 4-16,0-1-2 15,0 4 2-15,0 0-3 16,0 0 2-16,0 0 2 31,0 0-1-31,0 0-1 16,0 0 2-16,0 0 1 16,0 0 2-16,0 0 1 0,0 0 0 15,0 0-3-15,0 0-3 16,0 0 4-16,0 0 0 0,0 0-3 15,0 0 2-15,0 0-5 16,0 0 4-16,0 0 6 16,0 0 3-16,0 0 7 0,0 0-4 15,-9 7-3-15,0-7 5 16,9 12-3-16,-6-2-2 0,6-10-6 16,0 12-4-16,-8-5 2 15,8 2-4-15,-8-9 0 16,8 12 3-16,0-12 8 0,0 12 0 15,0-3-6-15,-9-1 6 16,9 0 1-16,0 5-1 0,0-1-1 16,-8 0 2-16,0-1 0 15,-1 1 10-15,1 1-2 0,1 3-5 16,-4 1-7-16,2-2-1 16,9-2-3-16,-8-5-5 0,8 0 0 15,0 0 2-15,0-8 1 16,0 12 2-16,0-3 4 0,0-1-7 15,0-8 5 1,-8 11 1-16,-1-1 4 0,9-2-1 0,-12 3 0 16,4 1 9-1,8 2 5-15,-12-14-7 0,12 7-8 16,0-7-3-16,0 0-5 16,0 0-3-16,0 0 7 15,0 0-2 1,0 0-5-16,0 0 4 15,0 0-7-15,0 0 4 16,0 0 2-16,0 0-2 16,0 0 2-16,0 8-1 15,0-8 2 1,0 8-6-16,0-8 0 16,0 0-2-16,4 0-6 15,4-8-24-15,3-4-47 16,2-1-15-16,3-3-17 15,1 2 3-15,-2-8 10 0,2 1 0 16</inkml:trace>
  <inkml:trace contextRef="#ctx0" brushRef="#br0" timeOffset="66293.6435">7065 11031 5 0,'0'0'6'16,"0"-5"5"-16,5 5 7 0,3 0 2 15,-5-5-4-15,1 1-8 16,-1 1-5-16,2-6-1 16,3 9 0-16,-8 0 1 15,0 0 0-15,0 0 1 16,0 0 1-16,0 0-1 0,0 0 2 16,0 0-1-16,0 0 0 15,0 0 1-15,0 0 0 16,0 0 0-16,0 0 4 0,0 0-2 15,0 0 3-15,0 0-2 16,0 0 0-16,0 0 1 0,0-3 3 16,0-1 0-16,0 4-1 15,0 0 0-15,0 0 3 16,0 0-2-16,0 0 1 0,0 0-1 16,0 0 2-16,0 0 1 15,0 0-3-15,0 0-1 0,0 0-1 16,0 0-6-16,0 0 2 15,0 0-2-15,-8 12 3 0,8-5-4 16,-8-7 1-16,8 9 2 16,0-9 4-16,0 8 9 0,0 1 2 15,0-9 2-15,0 7-7 16,0 2-3-16,0-9 0 0,0 8-2 16,0-8 2-16,0 13 1 15,0-13 11-15,-7 11-10 16,7-2-2-16,0-9-3 15,0 12-2-15,0-5 5 0,-8 5 22 16,8 2-15-16,0-2-5 16,-8 0-10-16,-1 4 4 0,9-5 1 15,-8 2-9-15,8 0 2 16,0-2-3-16,0-2 0 0,0-9 5 16,0 12-6-16,-8-4 0 15,8 1 1-15,0-9-3 0,0 12 2 16,0-12-1-16,0 12 5 15,-9-5-4-15,9 2-3 16,-9-9 3-16,9 12 2 0,0-4-2 16,-6 0 1-16,6-8 1 15,-8 12 0-15,8-12-3 0,0 12 0 16,0 0 2 0,0-2 1-16,0-3-1 15,0-7-3-15,0 0 4 16,0 0 0-16,0 0-4 0,0 0 3 15,0 8-1 1,0-8 1-16,0 0 0 16,0 0-2-1,0 0-1-15,0 0 3 16,0 0-12-16,0 0-18 16,0 0-30-16,0 0-24 15,0 0-32-15,0 0-16 0,0-8 17 16,-14-4 0-16</inkml:trace>
  <inkml:trace contextRef="#ctx0" brushRef="#br0" timeOffset="67726.2607">6573 11445 6 0,'0'0'4'15,"0"0"0"-15,0 0 0 0,0 0-2 16,0 0 1-16,0 0-1 16,0 0 8-16,0 0-2 0,0 0-1 15,0 0 2-15,0 0 7 16,0 0-4-16,0 10-1 0,0-10-2 15,0 0-1-15,0 6 0 16,0-6 3-16,0 0-5 0,0 0-4 16,0 0 2-16,3-4 2 15,-3 4 1-15,5 0 1 16,-2-2 0-16,-3-3 2 0,0 0 2 16,0 5-3-16,0 0 6 15,0 0 1-15,0 0-2 0,0 0-1 16,0 0 1-16,0 0 0 15,0 0 2-15,0 0 0 0,0 0 1 16,0 0 4-16,0 0-1 16,0 0 0-16,0 0 1 0,0 0 3 15,0-3-3-15,0 3-4 16,0 0-3-16,0 0-2 0,0 0-7 16,0 0-3-16,0 0 5 15,0 0-3-15,0 0 1 16,0 0-3-1,0 0-1-15,0 0 13 16,0 0 10-16,0 13-7 0,-11-2 1 16,-1 1-3-16,1 3 4 15,-3 2 2-15,6 1-12 16,0-4-1-16,0 3-4 0,-3-1 0 16,-2 1 3-16,5-1-7 15,-4 1 4-15,-1-6-6 0,0 2 9 16,7-2-1-1,-2 2 0-15,-6-1 2 0,6-4-3 16,0-8-1-16,1 13 2 16,-2-6-5-16,1 6 1 0,-5-5-1 15,1 4-3-15,-2 0 3 16,-4 0-1-16,2 4 0 16,2 1 0-16,0 0 4 0,-3-5-7 15,1-1 5-15,3 2-1 16,2 2-3-16,0-2-1 0,-3-1 3 15,6-3 4-15,0 3-9 16,8-4 2-16,-12 1 7 16,12-9-3-16,-9 12 2 0,3-5-8 15,-3 3 9-15,1-3 0 16,-5 5-5-16,1-3 2 16,-4-2-3-16,3 2 6 15,2-9-9-15,-2 12 5 0,13 0-2 16,-7-12 3-16,-1 7 1 15,8 8-4-15,-13-8 2 0,4 0 0 16,9 7 0-16,-12-2 2 16,1-1-2-16,-1-2-1 15,4-1 5-15,0 4-4 0,-6 0 0 16,2 0 3-16,6-4-6 16,-3 1 7-16,9-2-7 15,-8-7 2-15,8 12 5 0,-8-12-6 16,8 10 7-16,-14-3-3 15,14-7 1-15,-8 0-3 16,8 8 0-16,-7-8 0 0,7 0 3 16,-8 8-3-16,8 1-3 15,0-9 7-15,0 8-8 0,0-8 5 16,0 7 1-16,-9-7-5 16,9 13 5-16,-8-13-4 15,8 8 5-15,0-1-2 0,-8-7 2 16,8 0-7-16,-9 0 7 15,9 0-2-15,0 0 0 16,0 10-3-16,-8-10 1 16,8 0 3-16,0 7 0 15,0-7-1-15,0 0 0 16,0 0-4 0,0 0 9-16,0 0-1 15,0-7-7 1,5 2-2-16,4-3-10 15,2-1-13-15,0 2-28 16,3 2-19-16,-2-3-25 0,5 0-15 16,2 1-4-1,1-9-3-15</inkml:trace>
  <inkml:trace contextRef="#ctx0" brushRef="#br0" timeOffset="69677.3675">7113 11416 5 0,'0'0'9'16,"0"0"7"-16,0 0 3 0,0 0 2 16,0 0-4-16,0 0-6 15,0 0-2-15,0 0-3 0,0 0 2 16,0 0 0-16,0 0 2 16,0 0 0-16,0 0-1 0,0 0 1 15,0 0 1-15,0 0 2 16,0 0 0-16,0 0-3 15,0 0-1-15,0 0 1 0,0 0-1 16,0 0-3-16,0 0 2 16,0 0-3-16,0 0 1 0,0 0-3 15,0 0 2-15,0 0-2 16,0 0 0-16,0 0-1 0,0 0-1 16,0 0 4-16,0 0-3 15,0 0 2-15,0 0 3 0,0 0-2 16,0 0 1-16,0 0 1 15,0 0-3-15,0 0-2 16,0 0 4-16,0 0-2 0,0 0-2 16,0 0 0-16,0 0 6 15,0 0-4-15,0 0 2 0,0 0-4 16,0 0 1-16,0 0 1 16,0 0-2-16,0 0 2 0,0 0-1 15,0 0-1-15,0 0 7 16,0 0 14-16,0 9-3 0,0-1-10 15,0 1 4-15,0 4-8 16,0-7 5-16,0 6-1 0,6 0 5 16,-6 4 0-1,3 1-7-15,5 0-4 0,-3-1 3 16,1 1 9-16,0-1-6 16,-3 0-5-16,0 0-3 0,-3 0 0 15,5 5 0-15,3 4 7 16,-4 3 4-16,0-5-8 15,1 3-2-15,3-2 8 0,-4 0 5 16,3-2-6-16,-2-4-5 16,-1-1-2-16,1-1 0 0,-5-4-3 15,3 0 7-15,2-2 6 16,-2-10-1-16,-3 12-6 0,0-5-4 16,0 5 3-16,5-3-2 15,1-1 0-15,0 0-3 16,-3 6 3-16,2-3 0 15,-1 1-1-15,-1 0-3 0,2-3-1 16,-2 3 3-16,3 5 1 16,-3-5 2-16,2-5-7 15,-5 2 9-15,0-2-2 0,0 1-4 16,0 0 2-16,0 1 4 16,0-1-6-16,3 4 5 0,2-4-5 15,-2-8 2-15,-3 12 1 16,0-4-2-16,0 0 0 0,5 1 1 15,-5-9 0-15,3 8 5 16,3-8-4-16,-3 12-1 16,-3-3 3-1,0-9-3-15,0 8-4 0,0-1 3 16,3-7 1 0,1 13-2-16,0-13 0 0,-4 8-3 15,0-8 5-15,0 0-4 16,0 7 3-16,0-7 3 15,0 13 1-15,4-5-7 0,-4-1 7 16,9 3-1-16,-9-10-5 16,0 12 2-16,0-12-2 0,0 7 2 15,5 2-1-15,-2-9 0 16,2 8 0-16,-2-8 0 16,-3 0-2-16,0 0 0 15,0 0 7-15,0 0-4 0,0 0 0 16,0 0 0-16,0 0 2 15,0 0 3-15,0 0-8 16,0 0 5 0,0 0-6-16,0 0 1 15,0 9 4 1,5-9-4-16,-5 12 2 16,3-12 1-16,3 8 2 0,-3 1-6 15,2-9 4 1,-5 6-1-16,0-6-5 15,0 0 9-15,1 0-4 16,-1 0 2-16,0 0 0 0,0 0 0 16,0 0 0-16,0 0-4 15,0 0 5-15,0 0 0 0,0 0-4 16,0 0 3-16,0 0-1 16,0 0 0-16,0 0-2 15,0 0 2-15,0 0 0 16,0 0-3-16,0 0 0 15,0 0 3-15,0 0 0 0,0 0-2 16,0 0 2 0,0 0 0-16,0 0-5 31,0 0 1-31,0 0 0 0,0 0-7 16,0 0-1-16,5 0-16 15,-2 0-35-15,2 0-36 16,-1 0-21-16,-4 0-13 0,0 0-3 15</inkml:trace>
  <inkml:trace contextRef="#ctx0" brushRef="#br0" timeOffset="113902.0325">11474 16256 8 0,'0'0'10'16,"0"0"9"-16,0 0 7 0,0 0-11 15,0 0-5-15,0 0-4 16,0 0-1-16,0 0-2 16,0 0-1-16,0 0-1 0,0 0 0 15,0 0 2-15,0 0 1 16,0-4-1-16,0-3 0 0,0 2 3 15,0 5 5-15,0 0-2 16,0 0 1-16,0-4-4 16,0 4 0-16,0 0-3 0,0 0 1 15,0 0-3-15,0 0 3 16,0 0 0-16,0 0-1 16,0 0 1-16,0 0 0 0,0 0 1 15,0-5 0-15,0 2 1 16,0-2 2-16,0 2 2 15,0 3 1-15,0 0-1 0,0 0-2 16,0 0 1-16,0 0 0 16,0 0-5-16,0 0 0 0,0 0 1 15,0 0 1-15,0 0-2 16,0 0 1-16,0 0-1 0,0 0 5 16,0 0 1-16,0 0 5 15,0 0 1-15,0 0 2 16,0 0-1-16,0 0-7 15,0 0-8-15,0 0 1 0,0 0-1 16,0 0 1-16,0 0 5 16,0 0-2-16,0 0 4 15,0 0 7-15,0 0-2 0,0 0 2 16,0 0-2-16,0 0-4 16,0 0-1-16,0 0-3 0,0 0-3 15,0 0-1-15,0 8 1 16,0 4 3-16,0 4 18 0,0 1-8 15,0 3-8 1,0 1 9-16,0-2-1 0,-8 3-8 16,8-6-3-16,0 3-3 15,0-3-2-15,0-4 5 0,0 5-6 16,0 0 3-16,-9-1-5 16,9 0 1-16,-9 1 1 15,1-1 3-15,8 0-3 0,-8 5 5 16,8-5 1-16,-9 4-9 15,9 1 6-15,-6-2 1 0,6 2 1 16,-8-4-2-16,0-1-8 16,8-4 8-16,-9 0-3 0,9 0 0 15,0-4 4-15,0-8-2 16,0 9-2-16,0-9 1 16,0 0-4-16,0 0 6 15,0 0 0-15,0 0-2 0,0 0 3 16,0 0-3-16,0 0 9 15,0 0 0-15,0 0-2 0,0 0-5 16,0-9-1-16,0-3-2 16,0-5 4-16,0 2-7 0,0-6-4 15,0-1-8-15,0 4-11 16,0-3-50-16,3 2-19 16,3-3-18-16,-3 2-1 0,2-4 4 15</inkml:trace>
  <inkml:trace contextRef="#ctx0" brushRef="#br0" timeOffset="115493.9433">11488 16166 7 0,'0'10'2'0,"0"2"0"16,0-4 0-16,0-8 1 16,0 7 4-16,0 2 17 15,0-9 4-15,0 0-9 0,0 8-8 16,0-8-4-16,0 0-3 15,0 0-1-15,0 0-2 0,-6 0 2 16,6 0 0-16,-8 0 0 16,8 8-2-16,-8-8 0 15,8 8 0-15,0-8 1 0,0 0 0 16,-9 0 3-16,9 0 2 16,0 0-1-16,0 0 2 0,-9 0 1 15,9 0 0-15,0 0-4 16,0 0 1-16,0 0 1 15,0 0-1-15,0-5 1 16,0 2-3-16,0-2-4 0,0-1 2 16,0 1-2-16,0-4 3 15,0 2-3-15,0 2-2 0,0-3 2 16,0 1 1-16,0 2-1 16,0 0 0-16,0 1 2 15,0 1 0-15,0-1-2 0,0-1 1 16,0 2-1-1,0-1 2-15,0-1-1 0,0 0-3 16,9 2 3-16,0-6-1 16,-1 6 0-16,0-6 0 0,2 9 2 15,-2-4-3 1,-3 4 0-16,-2 0 0 0,6 0 1 16,-4 0 0-16,-1 0 2 15,0 0-1-15,0 0 1 0,1 0 1 16,1 0 0-16,3 0-3 15,-6 9 1-15,2-9-2 0,-2 0 3 16,5 0-1-16,-3 7 2 16,-1 2-1-16,-4-1 4 15,5 4 4-15,-1 0 6 0,0 2-9 16,-4-7 0-16,0 1-3 16,0 4 0-16,4 2-4 15,-4-3 2-15,3 1 2 0,2 0-3 16,-2 0 2-16,-3-3 0 15,0 3-1-15,6 0-4 16,-3 0 2-16,2 0 3 0,-5 0 6 16,0 1 0-16,0 3-1 15,0-5 0-15,-8 3-1 0,-1-2-4 16,1 0 1-16,-4 0 3 16,3 0-2-16,9-2 0 0,-8-10 1 15,0 11-3 1,8-3 4-16,-11 1-2 0,11-2-2 15,-9-7-2-15,9 11-1 16,-8-1 0-16,8-3-3 16,-8-7 5-16,8 9 3 15,-13-9-5-15,0 8 2 0,1 0 0 16,1-8-1-16,0 12-1 16,-3 1 0-16,2-5 0 15,4-8 3-15,8 7-3 0,-9-7 3 16,9 0-1-16,0 0 7 15,0 0-1-15,0 0-1 0,0 0 0 16,0 0-3-16,0 0 5 16,0 0-3-16,0 0-1 15,0 0-1-15,0 0-3 16,0 0-2-16,0 0 3 0,0 0-1 16,0 0 2-1,0 0 10-15,0 0 14 16,3 10 7-16,7-3-2 15,-2-7-15-15,5 10-11 0,-4-4 1 16,-1-6 0-16,0 9 0 16,2-9 11-16,3 12 3 15,-1-5-3-15,1-7-6 0,-1 12-5 16,0-12-5-16,-1 9-2 16,2-9 3-16,-4 8-1 15,3-1-1-15,-4-7-2 0,1 14-1 16,2-14 4-16,-3 0-1 15,1 7 1-15,-1-7-1 16,-5 0-1-16,1 0-1 0,-4 0 3 16,4 0-4-16,-4 0 3 15,0 0 3-15,0 0-1 0,0 0-5 16,0 0 4-16,0 0-5 16,0 0 1-16,4 0 3 0,-4 0-4 15,0 0 8-15,0 0-8 16,0 0 5-16,0 0-4 0,0 8 2 15,6-8 1 1,2 0-1-16,-5 9-5 0,2-9-12 16,-2 0-29-16,2 0-39 15,-5 0-33-15,9 0-31 0,-9-9-156 16</inkml:trace>
  <inkml:trace contextRef="#ctx0" brushRef="#br0" timeOffset="117226.1244">11822 16252 3 0,'-8'0'13'0,"8"0"13"16,0 0 4-16,0 0-12 16,0 7-9-16,0-7-3 0,0 0 0 15,0 0 0-15,0 0 2 16,0 0-1-16,0 0 2 0,0 0-3 15,0 0-1-15,0 0 1 16,0 0-1-16,0 0 3 16,0 0 2-16,0-3 2 0,0-1 5 15,0 0 0-15,0 4 2 16,0 0-6-16,0 0-2 0,0 0-1 16,0 0-1-16,0 0 0 15,0 0 3-15,0 0 0 16,0-3-5-16,4-6-5 0,5 1-2 15,6-17 3 1,-7 13-3-16,4-3-3 0,-4 1 4 16,5 2 0-16,0 0 0 15,-2 0 7-15,-2 4 0 0,-4-1-3 16,-5 5-1-16,0 4-3 16,0-4-1-16,3 4 0 15,0 0-1-15,5 0 3 16,-3 0 4-16,3 0-3 15,0 0-1-15,0 0 4 16,6 13 4-16,-3-1-4 0,0-5-3 16,1 7 2-16,1-6-1 15,-5-8 4-15,2 11 0 0,-2-11-3 16,-2 10-2-16,-6-10-2 16,0 0 0-16,0 7 1 0,0-7 4 15,0 0 5-15,0 0 0 16,0 13 1-16,0-6 1 15,0 7-10-15,0-3 2 0,-11 6 3 16,3-6-3-16,8 1-5 16,-9 0 0-16,9 1 1 0,-12-1 1 15,4-1-1-15,-1-1 1 16,9-3-1-16,-6-7 3 16,-2 13 1-16,8-13 2 0,-14 9 0 15,6-9 0-15,-4 7-1 16,0-7-5-16,-1 9-3 0,7-9 1 15,-3 7 2-15,-4 2 0 16,5-9 1-16,8 8-2 16,-13-8 2-16,13 0-5 0,-8 0 3 15,8 7-2 1,0-7 4-16,-8 0-2 0,8 9 0 16,0-9-4-16,0 0 6 15,0 0 1-15,0 0-6 16,0 0 1-16,0 0-1 15,0 0 4-15,8 0 2 16,0 0-1-16,2 0-2 0,-2 0 0 16,3 0-1-16,-2 0-1 15,-1 0 2-15,3 0 1 16,2 0-2-16,-5 0 2 0,0 0-1 16,6 0-2-16,-3 0 1 15,0 0 1-15,-2 0-1 0,3 0-1 16,-4 7 6-16,1 3-3 15,-4-10 1-15,-5 7-2 0,0 3-2 16,0-3 7 0,0-7-4-16,0 12 1 0,0 0 0 15,0 0 0-15,0-4-2 16,0 1-2-16,-10 3 2 16,2 1-2-16,8-2 2 0,0-3 2 15,0-8-1-15,-8 12-1 16,0-3 2-16,8 4-1 0,-9-6-2 15,9 5 7 1,-6-12 4-16,-2 13 2 16,-6-1 0-16,3 0 0 0,-2 0-6 15,0-5-1-15,2-7-4 16,-1 12 1-16,-1-2-1 0,2 1 0 16,1-3 2-16,2-8-4 15,8 9 8-15,-8-9 4 0,8 0-3 16,-9 0 2-16,9 0 8 15,0 0 2-15,0 0 3 16,0 0 5-16,-8 0 4 0,2 0 0 16,-2 0-13-16,-5 0-5 15,5 0-1-15,8 0-4 16,-13 0-1-16,4-9-4 0,1 1-5 16,0 1 2-16,8-2-1 15,0 4-1-15,0 3 3 0,0-3-9 16,0 0 3-16,0-2-15 15,0-3-27-15,0 8-32 0,8-7-24 16,9 2-24-16,0-5-5 16,3-4 16-16,-1-1 5 0</inkml:trace>
  <inkml:trace contextRef="#ctx0" brushRef="#br0" timeOffset="119067.6083">13726 16130 17 0,'0'-4'53'16,"0"4"-41"-16,0 0-7 15,0 0 0-15,0 0-4 0,0 0 0 16,0 7 1 15,0 3-2-31,5-3 0 16,4 2-4-1,7-2-35-15,-8-7-10 16</inkml:trace>
  <inkml:trace contextRef="#ctx0" brushRef="#br0" timeOffset="120110.7516">13793 16236 4 0,'0'0'6'0,"0"0"4"16,0 0 8-16,0-5 6 15,0 2-4-15,0-2-9 16,-8-1-4-16,8 1-2 0,-8-4 1 16,8 9-1-16,0-3 0 15,0-1 0-15,0 4-1 16,0 0-1-16,0 0 0 0,0 0-2 15,0 0 0-15,0 0 2 16,0-5 0-16,0 2 1 0,0-2 0 16,0-2 1-16,0-3-2 15,0 3 1-15,0-2 4 16,0 2 5-16,0 2 31 16,0 0-34-16,0 5-2 15,0-3-3 1,0 3-3-16,0 0 4 0,0-4 4 15,0 4-4-15,0 0 3 0,0 0 0 16,0 0 1-16,0 0-1 16,0 0 1-16,0 0 2 15,0 7 14-15,0 7 5 0,0-2-15 16,0-5-8-16,0-7-1 16,0 10-7-16,0-3 0 15,0 1 1-15,0 4 5 16,0 2 0-16,0-8-2 15,0 7 5-15,0 3 8 0,0 5 8 16,0-6-10-16,0 2-7 16,0 33 7-1,0-34-12-15,0 0-3 16,0-1 0-16,0 1 3 16,0 1-2-16,0 0 4 0,8-1-4 15,0-4-1-15,-5-1 5 16,-3-11-6-16,4 10-2 0,1 2 3 15,-5-12 2 1,0 8-2 0,0-8-2-16,0 0 1 31,0 0 3-15,0 0-1-16,0 0-3 15,0 9 4 1,0-2-1-16,0-7-4 0,0 12 3 15,0-3 0 1,0-9 2-16,0 0 1 16,0 0-2-16,0 0-3 15,0 0 3-15,0 0 0 16,0 0 1-16,0 0-5 16,0 0 4-16,0 0 1 0,0 0-3 15,0 0-2-15,0 8 3 16,0-1 2-1,0 3-3-15,0-3-1 32,0-7 4-32,0 0 1 15,0 0-5-15,0 0 4 16,0 0 1 15,0 0 0-31,0 0-2 16,0 0-3-16,0 0 1 15,0 0 2-15,0 0 0 16,0 0-4-16,0-7-19 0,3-6-41 16,2-3-29-16,3-5-20 15,-5-7-10-15</inkml:trace>
  <inkml:trace contextRef="#ctx0" brushRef="#br0" timeOffset="121934.5544">13886 16162 7 0,'0'0'16'0,"0"0"8"16,0 0 1-16,0 0-8 0,0 0-3 15,0 0-6-15,0 0 2 16,0 0-1-16,0 0-3 0,0 0-2 16,0 0 0-16,0 0-2 15,0 0 0 1,-8 0-1-1,8 0 1-15,-11 0-1 16,11 0-2-16,0 9 1 0,-14-9 0 16,14 0 2-16,0 8 1 15,0-8 0-15,0 0 2 0,0 0-3 16,0 0 3-16,0 0-2 16,-8 0-1-16,8 0 0 15,0 0-1-15,0 0 4 0,-21-13-1 31,21 9-5-31,-11 1 1 0,11-1 0 16,-13-1-1-16,6-2 11 16,7 2 1-16,0 5-1 15,0 0-1-15,0 0-5 16,0 0-3-16,0 0 0 0,0 0 1 16,0-5 2-16,0 5-3 15,0 0 2-15,0 0 2 16,0-3-1-16,0 3 2 15,0-4 0-15,0 4-1 0,0 0 4 16,0-5 1-16,0-2-1 16,7-2 0-16,6 2-2 0,-5-1-3 15,4-1-1-15,-3 1-2 16,-1 8 1-16,-5 0-2 0,2-3 0 16,-1-2 1-16,1 2-1 15,3-1 3 1,-5 4 0-16,5 0 0 0,0 0 5 15,0 0 0-15,4 0-1 16,1 0 0-16,0 0 2 0,-4 0-5 16,5 0 2-16,-2 0-2 15,1 0-1-15,-1 0 0 16,0 7-1-16,-1-7 0 0,-3 8 2 16,0-8-4-16,1 0 2 15,-4 8 1-15,2 1 4 0,-2-1 0 16,-2-1 1-16,3 2-1 15,-6-2-4-15,0 2 0 0,0 4-2 16,3-1 5-16,2-1 1 16,-2 2-7-16,-3-1 3 0,0 5 2 15,0-2 2-15,0 2-2 16,0-1 1-16,0 4 7 0,-11 1 1 16,-3-4-3-16,14-5-5 15,-7-5-1-15,-1-7 2 16,8 8 0-16,-9 1 2 0,9-9-1 15,0 8-5-15,-8-8 0 16,0 0 0-16,0 9-2 0,-1-3-1 16,-2-6 0-16,-2 10 0 15,0-10 2-15,2 0-2 0,-1 0-2 16,1 0 2-16,-7 0 4 16,6 7-4-16,-1-7-1 0,2 0 2 15,0 9-2-15,11-9 3 16,-9 0-1-16,9 0 0 0,0 0-3 15,-13 0 2 1,5 0 3-16,1 0-6 0,-2 0 0 16,1 0 4-16,0 0 0 15,-4 0-4-15,4 0 4 0,0 0-3 16,0 0 4 0,8 7-2-16,-9-7-2 0,9 0 3 15,0 0 0-15,0 0 2 16,0 0 2-16,0 0-2 0,0 0-1 15,0 0-1-15,0 0 1 16,0 0 0-16,0 0-4 0,0 0 5 31,4 0-1-31,4 12 2 0,0-2-1 16,5-3 6-16,2 5-1 16,-2-3-4-16,3-1-1 0,0 1-1 15,1-2 0-15,-1 1-5 16,0 0 4-16,-4 1 0 0,6-1-1 15,-7 0 2-15,1 4-3 16,-1-4 5-16,2 5-3 0,-4 3-1 16,-1-3 5-16,2-6-4 15,-1-7-1-15,-1 12 1 0,-3-12 0 16,3 9 1-16,-5-9-1 16,-3 0 1-16,6 0-5 15,-6 0 9-15,0 0-7 16,3 0 2-16,-3 0 2 15,0 0-2-15,0 0 0 0,0 0 1 16,0 0 1-16,0 0 2 16,0 0-1-16,0 0 0 0,0 0-1 15,0 0-2-15,0 0 4 16,0 0-4-16,0-5-6 16,0-1-25-1,0-7-41-15,-9-1-41 0,1-1-19 16,8-6 16-1,0 1 10-15</inkml:trace>
  <inkml:trace contextRef="#ctx0" brushRef="#br0" timeOffset="123410.9244">14235 16016 5 0,'0'0'4'16,"0"0"3"-16,0 0 6 0,0 0 20 15,0 0-9-15,0 0-7 16,0 0-6-16,0 0-2 0,0 0-3 16,0 0-1-16,0 0 2 15,0 0 0-15,0 0 4 16,0 0 5-16,0 0 2 0,0 0 2 15,0 0 4-15,0 0 2 16,0 0 0-16,0 0-7 0,0 0-4 16,0 0-3-16,0 0-2 15,0 0 0-15,0 0 0 0,0 0 0 16,0 0-2-16,0 0 0 16,0 0 1-16,0 0-4 0,0 13 1 15,0-1 6-15,-6 5 6 16,-3-5-3-16,1 4 1 0,8-1-5 15,-9 2-3 1,9-2 12-16,-8 2-4 0,8-1-6 16,-9 6 2-16,9-7 3 15,0 2-7-15,0-6-5 0,-8 3 3 16,8-3-8-16,0-3 3 16,0-8 6-16,0 12-7 0,0-12 8 15,0 12-3-15,0-3-2 16,0-1-4-16,0-8 4 0,0 11-2 15,0-1 1 1,0-3-2-16,0-7-2 16,0 13 3-16,0-13-3 0,0 12 3 15,0-12-4-15,0 13 6 16,0-13 2-16,0 12-8 0,0-5 3 16,0 2-2-16,0-9 5 15,0 0 0-15,0 0-5 0,0 0 1 16,0 0 3-16,0 0-4 15,0 0 3-15,0 0 5 0,0 0-1 16,0 0-4-16,0 0 5 16,0 0-4-16,8 0-1 0,-4 0 0 15,5 0 1-15,-1-4-1 16,0-1-1-16,0 2-1 0,-1-1 1 16,1 4-2-16,-3 0 1 15,3 0 2-15,-4 0 1 16,5 0-2-16,-5 0-3 0,4 0 2 15,-4 0 2-15,5 0-1 16,2 0 1-16,0 0 1 0,3 0-4 16,-3-5 3-16,2 0-3 15,0 3 0-15,-5 2 0 0,-1 0 1 16,-2-4 1-16,-2-1 1 16,-3 1 1-16,0 4-4 0,0 0 3 15,0 0 4-15,0-3-5 16,0-2 0-16,0-4-2 0,0 6 2 15,0-2-2-15,0 2 2 16,0 3 2 0,0 0 1-16,0 0-5 15,0 0 3-15,0 0-2 16,0 0 5-16,0 0-2 16,0 0-5-16,0 0 8 15,0 0-4-15,0 0 0 0,0 0 3 16,0 0-2-16,0 0 7 15,0 0-4-15,0 0-3 0,0 0 2 16,0 0-6 0,0 8 3-16,0 0 1 15,0 4-2-15,0 1 0 16,0-6 1-16,-8 5-1 0,8 0 0 16,-7 2 3-16,7 0 9 15,-8 3 5-15,8-5 7 0,0 5-11 16,0-2-4-16,-8 2-2 15,8 0-3-15,-9-1-2 0,9 1 7 16,0-5 1-16,0 5 4 16,0-2 1-16,0-2-8 0,0-1-2 15,0 0-2-15,0 0 1 16,-9-5 2-16,9-7-2 16,0 12-2-16,-8-12-4 0,8 14 3 15,0-7-3-15,0 6 5 16,0-4 1-16,-8-9-3 0,8 7-4 15,0-7 5-15,0 0 1 16,0 0-2-16,0 0 3 0,0 0-3 16,0 0 5-16,0 0-4 15,0-4-1-15,0-8-3 0,0-5-4 16,0-2-8-16,0-8-22 16,0 4-68-16,-9 0-32 0,9 1-28 15,-8 3-11-15</inkml:trace>
  <inkml:trace contextRef="#ctx0" brushRef="#br0" timeOffset="125630.8463">13086 14266 3 0,'0'-4'6'16,"0"-1"1"-16,0 5 3 0,0-2-1 15,0 2 1-15,0 0-3 16,0 0 1-16,0 0 1 0,0 0 1 16,0 0-5-16,0 0-1 15,0 0 0-15,0 0 1 16,0 7-1-16,0-7-2 0,0 0 1 15,0 0-1-15,0 0-1 16,0 0 1-16,0 7 0 0,0-7 1 16,0 0 2-16,0 0 0 15,0 0 0-15,0 0 0 16,0 0-2-16,0-3-1 16,0 3-1-16,0 0 0 31,0 0 3-16,-8 0 0-15,8-4-3 0,0-3 2 16,0 2 0-16,0 0-2 16,-9 0 4-16,9 3 5 0,0-3 0 15,0 0-2-15,0 3 4 16,0 2-2-16,0 0-2 16,0 0 0-16,0 0-2 0,0 0 0 15,0 0-1-15,0 0-1 16,0 0-1-16,0 0 0 15,0 0 1-15,0 0 1 16,0 0 3-16,0 0-2 0,0 0 5 16,0 0 0-16,0 0-4 15,0 0-3-15,0 0 2 0,0 0-4 16,0 0 1 0,0 0 0-16,0 0 0 15,0 0 2-15,0 0 6 0,0 0 4 16,0 0 6-16,-8 12 3 15,8 0 2-15,-8 0-5 0,8 0-10 16,-8 0 0 0,8-4-4-16,-9-8-3 0,1 9-2 15,8-9 2-15,0 12-5 16,-7-4 3-16,7 0 3 0,-8 4 2 16,8-4 6-16,-9 0-4 15,9 4 4-15,-11 0 0 16,-2 2 1-16,1-3-5 0,0 6 0 15,-2-2 9-15,-2-2-9 16,4-1-3-16,1 1-5 0,-1-1 4 16,-2-1-6-16,3 2 1 15,-1-1 1-15,1 2-1 16,3-7 0-16,-2 6 0 0,10-2 1 16,-8-2-1-16,0-2 3 15,8 5-4-15,-11 0 3 16,11-3-2-16,-9-9 2 15,9 0-4-15,0 0 3 0,0 0 1 16,0 0 1-16,0 0-2 16,0 0-2-16,0 8 1 15,0-8 2 1,0 9-2-16,-8-9 3 16,0 0-2-16,8 7-5 0,-12-7 4 15,12 0 2-15,-9 7-4 16,9-7-1-16,0 0 4 0,0 0 1 15,0 0-4-15,0 0 5 16,0 0-2-16,0 0 1 16,0 0 0-1,0 0-4-15,0 0 0 16,0 0 3-16,0 0-4 16,0 0-3-16,0 0-1 0,0 0 1 15,-8 0 1-15,8 0 7 16,0 0 0-16,0 0-4 15,-8 0 6-15,8 10-8 16,-9-10-1-16,9 0 1 16,0 0-11-16,0 0-22 0,0 0-40 15,0-10-27 1,0-1-2-16,5-9-7 0</inkml:trace>
  <inkml:trace contextRef="#ctx0" brushRef="#br0" timeOffset="126679.5191">12895 14245 7 0,'4'-5'14'0,"-4"5"9"16,0 0 7-16,0 0-7 16,0 0-11-16,-8 0-5 0,-1 0 1 15,9 0-1-15,-8 0-2 16,8 0-1-16,-8 0-3 16,8 0 1-16,0 0 2 0,0 0 0 15,0 0 3-15,0 0 1 16,0 0 4-16,0 0 2 0,0 0 4 15,0 0 2-15,0 0 2 16,0 0 1-16,0 0-4 16,0 0-1-16,0 0-6 15,0 15-6-15,0-8 4 0,-8 0-2 16,8-7-4-16,0 14 0 16,0-14-3-16,0 11 1 15,0-2 0-15,0-1 3 0,0 4 9 16,0 0 16-16,0-4-4 15,0 4-6-15,0-3-10 0,0-9-4 16,0 12-1-16,0-12-3 16,0 7 1-16,3 3 0 15,2-10-3-15,-2 12 0 16,2-12 6-16,3 11 2 0,-5-2 2 16,3 3 11-16,-2 0-2 15,0 0-5-15,0 0-6 16,0 0-3-16,0 0-2 0,-1 2 3 15,3-2-1-15,-3 0 0 16,-3 0-3-16,0 4 1 0,3-4-6 16,2-4 3-16,-2-8 2 15,2 8-3-15,-2-8 2 16,2 0-1-16,4 0 2 0,-6 8-2 16,2-8 1-16,-5 9 0 15,0-9-3-15,4 0 2 0,4 0 2 16,-8 7-2-16,0-7 3 15,0 8-6-15,0-8 5 16,4 9 0-16,1-1-4 16,-5-8 4-16,3 9-2 0,2-9-1 15,-5 0 3-15,0 0 2 16,0 0-5-16,0 0 0 0,0 0 0 16,0 0 3-1,0 0-4-15,0 0 4 16,0 0-5-1,0 0 4 1,3 7-1-16,2-7 1 16,1 0-1-1,0 9 1-15,-3-9-5 0,-3 11 0 16,5-2 2 0,-2-9 0-16,1 0-15 0,0 0-21 15,-4 0-26-15,0 0-27 16,0 0-19-16,0-12-5 0</inkml:trace>
  <inkml:trace contextRef="#ctx0" brushRef="#br0" timeOffset="127935.452">13140 14238 6 0,'0'0'4'16,"0"0"2"-16,0 0 1 15,0 0 2-15,0 0 1 0,0 0 2 16,0 0 3-16,0 0 0 16,0 0-4-16,0 0-1 15,0 0 0-15,-8 0-3 0,8 0-2 16,0 0 0-16,0 0 0 15,0 0 1-15,0-5-4 0,0 0 0 16,0 3 1-16,0 2 0 16,0-10-3-16,0 3 4 15,0-2-4-15,0 2 2 16,0-3 0-16,0 4 4 0,0-3 4 16,0 9-1-16,0 0-1 15,0 0-2-15,0 0-2 16,0 0 4-16,0 0-3 0,0 0-1 15,0 0-1-15,0 0 0 16,0 0 1-16,0 0-1 0,0 0 0 16,0 0 4-16,0 0 1 15,0 0 2-15,0 0 5 16,0 0 4-16,3 0 5 16,-3 0 2-16,0 0-1 0,5-3-8 15,-5-2 0-15,0 5-1 16,0 0-3-16,0 0-5 15,0 0 0-15,0 0-4 0,0 0-6 16,0 8 2-16,0 1 3 16,0-3-3-16,0 4 1 0,0-3-1 15,0-7-1-15,0 9 2 16,0-2-2-16,0-7 2 16,0 12 0-16,0-2 1 0,0 2-1 15,0-5 0-15,0 2 2 16,0 3 0-16,0 0 3 0,0-4-6 15,0 5 3 1,0-1 2-16,0 0 2 0,0 0 2 16,0 5 0-16,0-5-4 15,0 0 3-15,0 0-5 0,0 0 0 16,0 1 6-16,0-5 0 16,0-1-6-16,0 2 1 15,0-2-3-15,0 2 2 16,0-1-2-16,0 4-1 15,0-3 4-15,0 3-4 0,-8 0 3 16,8 1-2-16,0-1 0 16,0-3-2-16,-10 2 3 15,10 1-5-15,-12 0 2 16,12 0-1-16,0 0 2 0,-8 5 4 16,8-5-2-16,0-1-3 15,0 3 2-15,-10-6-4 0,10-1 1 16,-6-7 5-16,6 10-5 15,0-10 3-15,0 0 4 16,0 0 4-16,0 0-1 16,0 7-2-16,-8-7-6 15,8 8 4-15,-12 0 7 0,12 1-5 16,-8-1 0 0,8-8-1-16,-8 11-4 0,8-11 0 0,-9 10 0 15,9-10 1 1,0 7-3-16,0-7 5 0,-9 0-4 15,9 0 2-15,0 0-1 16,0 0 7-16,0 0-6 0,0 0 1 16,0 0 0-1,0 0-1-15,0 0 1 16,0 0 1-16,0 0-2 0,0 0-8 16,0-12-9-1,0 0-36-15,0-4-27 16,0-5-29-16,0-3-13 0,-8-9-4 15</inkml:trace>
  <inkml:trace contextRef="#ctx0" brushRef="#br0" timeOffset="129415.6268">12895 14283 21 0,'0'0'24'0,"0"0"4"0,0 0-6 15,0 0-6 1,0 0-5-16,0 0-5 0,0 0-3 16,0 0 2-16,0 0-3 15,0 0-1-15,0 0 0 16,0 0-2-16,0 0 2 15,0 0 1-15,0 0 0 16,0 0 4-16,0 0 4 0,0 0 4 16,0 0 5-16,0 0-5 15,0 0-4-15,0 0-3 0,0 0-3 16,0 0 0-16,0 0-3 16,0 0 0-16,0 0 0 15,0 0-3-15,0 0 4 16,0 0 0-16,0 0 6 15,0 0 4-15,0 0 0 16,0 0 2-16,0 0-2 16,0 0-5-16,0-5-5 0,0 1 1 15,0-1-1-15,-10 2-2 16,10 3 1-16,-8 0 0 0,8 0 0 16,0 0 0-16,-8 0 3 15,8 0 4-15,0-4 3 16,0-1 1-16,0 3-4 0,0 2-1 15,0 0-6-15,0 0 4 16,0 0-2-16,0-5-3 16,0-5 0-16,0 8 1 15,0-3 1-15,0 0-2 0,0-2-2 16,0 7 10-16,0 0-1 16,0 0-2-16,0 0 3 0,0 0-1 15,0 0 3-15,0 0-5 16,0 0 3-16,-8 0-5 15,8 0 3-15,0 0-3 0,-7 0 2 16,7 0 0-16,0 0-4 16,0 0 6-16,0 0-3 0,0 0-2 15,0 0-1-15,0 0 0 16,0 0 0 0,0 0 0-16,0 0 5 15,0-5 4-15,0 5-5 16,0 0 0-16,0 0 0 15,0-5 0 1,0 5 2-16,0 0-2 0,0 0 0 16,0 0 1-16,-11 0-5 15,11 0 2-15,-8 10-2 16,-2-3-5-16,10 3 3 16,0-10 2-1,0 0-2-15,0 0 2 16,0 0 1-16,0 0-1 15,0 0-3-15,0 0 0 16,0 7 2-16,0 5 4 16,0-3-2-16,0 3-1 0,0 0 4 15,-8 1 7-15,8 2 6 16,-8 2-4-16,8 3-7 0,-11 1-2 16,11 0-2-16,0-2-1 15,-9 2-1-15,9-2 1 0,0-2 1 16,0 0 0-16,0-6-2 15,0-1-4-15,0-3 6 16,0-7-5-16,0 8 0 16,0-8 4-16,0 0 1 0,0 14-5 15,-8-7 2-15,8 6 1 16,-8-2-1-16,8 5 0 16,0-4 0-16,0 0 2 0,0 0 1 15,0-3-4 1,0-9-1-16,0 0 3 15,0 8 3-15,0-8-6 16,0 11 2-16,0-1 5 16,-9-3-5-16,1 1 1 0,8-8 1 15,-8 9-2-15,8-1 2 16,0 1-4-16,-7-9 3 0,7 11-2 16,-9-2 2-1,9-1-1-15,0-8-2 0,-8 7 3 16,8-7 0-16,0 9 2 15,0-9 0 17,0 0 1-32,0 0-6 15,0 0 1-15,0 0-1 16,0 0 5-16,0 0-8 16,0 0-13-16,0 0-36 0,0-5-45 15,0-2-23-15,3-2-2 16</inkml:trace>
  <inkml:trace contextRef="#ctx0" brushRef="#br0" timeOffset="130559.671">12489 15080 15 0,'0'0'43'16,"4"0"-13"-16,1 0-11 15,-2 0-8-15,0 0-5 0,-3 0 1 16,0 0 3-16,0-4-1 16,5-4-3-16,2 0-3 15,-3-1 1-15,1 1-2 0,3 1-1 16,-4 2 1-16,0-4 3 16,1 9-3-16,-5-3 0 0,0-1 5 15,0 4-1-15,3-5 9 16,3-2-1-16,2-3 3 0,-5 7 4 15,3-6-4-15,-1 2-1 16,-2-2 6-16,3 6 2 16,-6-1-1-16,0 4 0 15,0 0-3-15,0 0-1 0,0 0-2 16,0 0-5-16,0 0-2 16,0 0-4-16,0 7 2 0,-14 6-6 15,5 2 0-15,-5 2 3 16,2 0 1-16,0-1 1 0,-4 4 0 15,0 2 5-15,-1-2 2 16,-4-2-7-16,2 5 2 16,-1-4 3-16,3 2 1 15,-3-2 0-15,3 2-4 0,1-4-1 16,1-1-6-16,2 1 1 16,0 4-3-16,-3-6 2 0,1 1 3 15,2 1-1-15,0-6 1 16,1 6-4-16,0 0 0 0,-3-5 1 15,-1 4-1-15,-1 0 0 16,0-3 0-16,0 3-2 16,2 4 0-16,-5 1 6 0,-2-2-6 15,2 2-1-15,1 0 3 16,2 3-1-16,0 0-2 0,2 0 0 16,-1 2-2-16,4-6 8 15,-1-5-4-15,0-2 2 16,2-1 1-16,11 1-5 0,-8-6 0 15,8 5 2-15,-8 1-1 16,-1-4 2-16,9-2-1 0,-11 0-3 16,3 7 6-16,-2-1-5 15,2-1 5-15,0 0-5 16,-1-6 2-16,1 8 4 0,2 0-4 16,-2 3 0-16,-1-5-3 15,1-2 4-15,0-3-2 16,8-7 3-16,0 9-3 0,-9-1-1 15,9-8 4-15,0 0-3 16,0 0 2-16,0 9 0 0,0-2 3 16,-9-7-5-16,9 8 2 15,0-8 1-15,0 0 2 16,0 0 1-16,0 0-4 16,0 0-2-16,0-8-8 15,0-4-6-15,14-4-53 0,-2-1-35 16,5-2-19-16,-3-7-6 15</inkml:trace>
  <inkml:trace contextRef="#ctx0" brushRef="#br0" timeOffset="132011.496">13140 15039 12 0,'0'-3'13'15,"0"-6"0"-15,0 1 2 0,0-1 1 16,0 2-5-16,0-3-2 16,0 3 1-16,0 2-1 15,0 2 0-15,0-1 0 16,0-1-2-16,0 5 1 0,0-4 2 16,0 1-3-16,0-1 5 15,0-1 6-15,0 5 2 0,0-3 4 16,0 3-2-16,0-4-3 15,0 4 4-15,0 0-3 16,0 0-4-16,0 0-1 0,0 0-3 16,0 0-1-16,0 0-3 15,0 0-1-15,0 0-3 0,0 0 3 16,0 0 5-16,0 0 3 16,0 7-9-16,0 2 4 15,3 3 3-15,0 0 8 16,0-5-13-16,5 7 0 0,1 1-1 15,-1 2-4-15,1-1 1 16,0 1-3-16,2-1 2 0,-3 1-3 16,4 1 4-16,-4 5 4 15,5-4 1-15,-4-3 9 0,3 1-7 16,-4-1-1-16,0-4-5 16,4 2-2-16,-4-2 1 15,0 0-5-15,0 4 2 0,0-3 15 16,0 4 12-16,0-6-11 15,1 1-4-15,-1 0-7 16,-3-1 7-16,3 1 7 0,-1 0-14 16,1 2 2-16,0-14-4 15,0 12-1-15,1-4-2 0,0-8 4 16,-1 12-3-16,2-4 1 16,3 1-5-16,-2-1 4 15,-1 1-2-15,2 2 3 0,1 1-3 16,-2 0 3-16,-3 4-3 15,0-4 4-15,4 5-2 0,0-5 0 16,-3 1 0-16,-1-2-4 16,5 2 8-16,-1-5-3 0,-1-8-5 15,-3 8 4 1,1 5-1-16,-1-13-1 0,1 12 0 16,-1-5 0-16,1-7 1 15,-3 14 1-15,2-2-1 0,0 0 0 16,5 0 1-16,-1-1-3 15,1 2 1-15,-2-1 1 0,0 1-1 16,-2-1 0-16,-1-5 2 16,1 6-1-16,0-1-1 0,-1-3-3 15,0-9 2 1,-5 7 2-16,2-7 1 0,-2 9-1 16,1-9 3-16,1 13 0 15,-5-13-6-15,0 12 2 0,3-12-2 16,2 12 3-16,3-1-1 15,1 1 2-15,-6-1-4 0,6 4 2 16,-1-3 0-16,-5 0 0 16,6-5 0-16,-4-7 0 0,3 9 0 15,-8-9-2-15,3 8 3 16,0-8-1-16,2 0-1 0,-5 0 0 16,0 0 5-16,0 0-3 15,0 9-4-15,0-9 5 16,0 0-5-1,0 0 4-15,0 0-2 16,0 0 0-16,0 0 5 16,3 0-8-16,2 0 1 15,-1 0-12-15,0 0-21 16,0 0-69-16,0 0-54 0,-4-9-34 16</inkml:trace>
  <inkml:trace contextRef="#ctx0" brushRef="#br0" timeOffset="138928.3263">10424 14388 4 0,'-8'0'1'16,"8"0"0"-1,0 0 1 1,0 0 1-16,0 0 2 0,0 0 2 16,0 0 0-16,0 0-2 15,-8-5-1-15,8 3 6 0,-8-8 8 16,8 7-7-1,-12-6-6-15,12 5-1 0,0 0-3 16,0-4-1-16,0 0 1 16,0 0-1-16,0-1 1 0,0 2 0 15,0-1 1-15,0-1-2 16,0 1 0-16,0 0 1 16,0 4 1-16,0-1 3 0,5 2-2 15,-5 3 1-15,0-4 0 16,0 4 1-16,0 0-3 0,0 0 1 15,0 0 0-15,0-5 1 16,0 3-2-16,0-3 2 0,0-5-1 16,0 8-2-16,0-8 0 15,4 3 1-15,-4-3 2 16,0 4 2-16,3 1 4 16,-3 5-1-16,0 0 0 0,0 0 0 15,0 0-5-15,0 0 1 16,0 0-1-16,0 0 0 15,3 0 1-15,-3 0 1 0,0 0 5 16,0-3 4-16,0-1-6 16,0-6-5-16,0 10 4 0,0-2 5 15,0 2-3-15,0-4 1 16,0 4-2-16,0 0-5 16,0-5 0-16,0 5 5 0,0 0-3 15,0 0-5-15,0 0 1 16,0 0 6-16,0 0-2 15,0 0 4-15,0 0-1 16,0 0 0-16,0 0 0 0,0 0-2 16,0 0 1-16,0 0 1 15,0 11 1-15,0 6 4 0,0-1 0 16,0 1-4-16,0 0 8 16,-6 2-5-16,6 2 3 15,-12 0-8-15,12-1 4 0,-8-4-1 16,8 1 3-16,0 0 5 15,0-5-10-15,-9-5-6 0,9 5 2 16,0 1-1 0,0-1-3-16,-9 0 0 0,9 4 1 15,-12 1 1-15,12-2-3 16,-7 6 5-16,-2-4 5 0,9 3-1 16,-11-4-2-16,11-4-6 15,0 1 4-15,-8-1-6 0,8-12 3 16,0 12-2-16,0-4 0 15,0 4 1-15,0-1 2 16,0-1-3-16,0-3 1 0,0 1 1 16,0-8-3-16,0 9-4 15,0-1 3-15,0-8 3 0,0 9 0 16,0-9 3 0,0 0-2-16,0 0 0 15,0 0-5-15,0 0 0 16,0 0 5-16,0 0-1 0,0 0 2 15,0 0-2-15,0 0-4 16,0 0 7-16,0 0-2 0,0 0 2 16,0 0-1-16,0 0-1 15,0 0 1-15,0-5-2 16,0-2-1-16,3-7-6 0,5-6-9 16,6-4-43-16,0-5-32 15,3-3-10-15,-5-4-1 0,1 2 17 16,-9 1-4-1</inkml:trace>
  <inkml:trace contextRef="#ctx0" brushRef="#br0" timeOffset="140392.5077">10408 14294 4 0,'0'0'3'15,"0"-4"6"-15,0 0 4 16,0 1 3-16,0 3 3 0,0 0-1 15,0-5-7-15,0 1-6 16,0-1 1-16,0 2-1 16,0 3 0-16,0 0 1 0,0 0-1 15,0 0-2-15,0 0-2 16,0 0 0-16,0 0 1 0,0 0 0 31,0 0 1-31,0 0 2 0,0 0 2 16,0 0 0-16,0 0 3 15,0 0-2-15,0-4-1 0,0-1-2 16,0 3-1-16,0 2 2 16,0-5-1-16,-8 0-2 0,8-2-2 15,0 2 2-15,0-2 3 16,0-3-1-16,0 3-4 16,0-2 2-16,0 2 0 0,0-5-3 15,3-1 0-15,5 1 1 16,0-1-1-16,-3 1 1 0,4 5-1 15,-5-2-1 1,4-3 2-16,3 4 0 0,3-1 0 16,-3-3-2-16,-2 4 1 15,-1 0 0-15,0 5-2 0,-1-6 4 16,2 1-2-16,-1 0-2 16,0 5 4-16,0-2-2 15,1 5 1-15,-1 0-2 0,-1 0 1 16,2 0 1-16,-4 0 1 15,-2 0 4-15,2 0 0 0,-2 0 2 16,2 0 2 0,-2 0-2-16,3 0 11 0,-3 16-3 15,2 1 0-15,-2 2-8 16,-3 2 9-16,0-1-4 0,0 1-4 16,5-1-6-16,-5-4-3 15,1 0 4-15,-1 1-1 16,0-6 9-16,0 1 6 0,0 0 3 15,0 3-6-15,0-4-6 16,0 1-3-16,0 0-1 0,0 1 3 16,0-1 2-16,-6 0-7 15,6 1-1-15,0-6 0 16,-11 5 5-16,11 0-6 16,-14 0-2-16,3 2 3 0,-7 1-2 15,4-2 2-15,-3-1-2 16,1 0 4-16,-2 0-7 0,1 0 3 15,3 0 1-15,-3-12 1 16,5 9 3-16,0-9-1 16,12 0 0-16,0 0-2 15,0 0 3-15,0 0-2 16,-10 0 0-16,10 0-2 0,0 0 2 16,0 0 2-1,0 0-2-15,0 0-5 16,0 0 6-16,0 0-2 31,0 0-4-31,0 0 1 16,0 0 2-16,0 0 2 15,0 0-5 1,0 7 3 0,0-7 2-16,0 10-1 0,0-3 4 15,0-7-3-15,10 13 2 16,-2-1 7-16,0 0 6 0,0-4-2 15,1 4-7-15,2 0-6 16,0-3 2-16,-2-9-3 16,4 12 3-16,0-12 2 15,-2 12 4-15,2-4-6 0,-4 1-2 16,-3-9 0-16,2 7-3 16,0-7 0-16,-3 7 5 15,-5-7-4-15,5 14 1 0,-2-14 1 16,2 11-3-16,3-2 2 15,1-1 0-15,-6-8-2 0,2 9 2 16,3-9-2-16,-7 0-5 16,4 8 5-16,-2-8 1 0,-3 8-1 15,0-8-2 1,0 0 5-16,0 0 0 16,0 0-4-16,0 0 3 15,0 0 1-15,0 0-5 31,0 0 3-31,0 0 0 16,0 0 3-16,0 0-5 16,0 0-6-16,0 0-5 15,6-8-15-15,2-5-47 0,0-4-28 16,1-7-20-16,-6 0 15 16,-3-5 0-16</inkml:trace>
  <inkml:trace contextRef="#ctx0" brushRef="#br0" timeOffset="141784.73">10770 14294 38 0,'3'0'34'16,"-3"0"-11"-16,5 0-9 0,-2 0-4 15,-3 0-5-15,0 0 3 16,0 0 0-16,0 0 2 16,0 0-2-16,0 0-3 15,0 0 4-15,0 0 0 0,0 0 1 16,0 0 2-16,0 0 0 15,0 0 0-15,0 0-2 0,0 0-1 16,0 0 2-16,0 0-3 16,0 0-2-16,0 0 2 0,0 0-2 15,0 0 0-15,0 0-2 16,0 0 0-16,0 0-2 16,0 0 3-16,0 0-2 0,0 0 0 15,0 0 5-15,0 0-3 16,0 0 2-16,0-8-4 15,0 0-1-15,0-4-1 16,0 1 0-16,0-4 0 0,0 3-1 16,0 5 2-16,0-5-2 15,0 0-3-15,0 3 3 0,0 2 0 16,0-6 2-16,0 5-4 16,0 1 2-16,0-6-1 0,0 1 2 15,5 3-1-15,-2 2 2 16,7-5-3-16,-2-2 1 15,0 2 0-15,1-4 0 16,-1 4 0-16,0 4-2 0,-5 0 2 16,-3 5 0-16,3-2 3 15,2 5-1-15,-5 0 1 16,0 16 5-16,0 1-3 16,4 2 3-16,0 2-1 15,4-1-1-15,-4 5 1 0,0-5 1 16,1-3-4-16,-5-1 0 15,0 0-3-15,4-4 9 16,1 5 5-16,-2 0 4 16,-3-3-5-16,5 3-4 0,-2 3 2 15,-3 1-5-15,5-1-2 16,-5 1 1-16,0-1-3 0,0 0 0 16,0 0-3-16,0-4 0 15,0-4 10-15,0 0-2 16,0 2 4-16,0-2 2 0,0 0-2 15,-8 0 3-15,0 1 2 16,8-1-7-16,-9 0-1 0,9 1-7 16,0-1 6-16,0-12-6 15,-9 11-1-15,9-3-3 0,-8 1 3 16,8-2-1 0,0 1 3-16,-12 6 4 0,1-2-5 15,-2-5-4-15,1 5 2 16,-1-4 0-16,6-8 2 0,7 9 5 15,0-9 8-15,0 0 1 16,-9 0-11-16,1-5-3 16,0-2-3-16,8-5 1 0,-12 2 2 15,4 3-2-15,0 0 4 16,0-2-4-16,-1 1 1 0,1 8-1 16,-1 0-6-1,9 0 5 1,0-5-1-1,0 1-2-15,0-4 0 0,0 1 1 16,0-2 6 0,9-3-6-16,3 5 5 0,-3-1-5 15,-2 0 3-15,1-1 3 16,1 1-7-16,2-1 4 0,2 6 2 16,0-6-5-16,-5 1 6 15,0 8-4-15,-8 0-2 16,3-5 4-16,3 5-1 0,-6 0 5 15,3 0-7-15,2 0-3 16,3 0 5-16,-5 13 1 16,5-4-2-16,0-1 4 0,0 4-3 15,0-3 5-15,1 2-2 16,-1-3-5-16,0 1 1 16,0-9 3-16,-1 11-6 0,1-3 6 15,5 1-2-15,-4-9-1 16,-1 12-1-16,1-12 2 0,-1 12 0 15,-1-12-2-15,1 8 5 16,-5-8-3-16,2 9 3 0,3-9-6 16,1 0 6-16,-1 0-1 15,0 0-2-15,-4 0-1 16,-1 0-6-16,3 0-20 0,2 7-40 16,-2-7-29-16,2 0-25 15,1-5-1-15</inkml:trace>
  <inkml:trace contextRef="#ctx0" brushRef="#br0" timeOffset="143532.6966">11899 12038 7 0,'0'-2'6'15,"0"-8"-2"-15,5 3-1 0,3-2-1 16,1 2-1-16,-3 2 1 16,-1 2 3-16,3-1 2 0,-5 0 3 15,-3-1 4-15,0 5 4 16,0 0-4-16,0-2-3 0,0-3-1 16,0 5-2-16,0 0 2 15,0 0-2-15,0 0-1 16,5 0-2-16,-5 0 0 0,0-5 4 15,0 5 0-15,0 0 0 16,0-4-1-16,0 1-1 16,0-2 0-16,0 0 2 0,0 2-1 15,0-6-3-15,4 2-2 16,0-2 0-16,4 1-2 16,-3 1 0-16,-2-3 2 0,3 3 6 15,-6 7-2-15,0-5 5 16,0 1-2-16,0 4-2 0,0 0-1 15,0 0 0-15,0 0 0 16,0 0 0-16,0 0 1 16,0 9-1-16,0-2 2 15,-9 6 2-15,9-4 0 0,-13-2-5 16,13 5-1-16,-13 0 9 16,5 1 2-16,-3-4 1 0,-1 3-4 15,-1 4 1-15,-3 0 0 16,-5 1-5-16,-2 2 0 15,2 2 1-15,5-4-4 0,-1-6 1 16,3 1 2-16,0 1-2 16,2-1-4-16,-5 0 1 0,1 4 2 15,-4-4-1-15,1 0-3 16,-2 5-1-16,1-1 0 16,-2 1 1-16,3 3-4 15,1 0 2-15,2-3 3 0,1 4-3 16,-1-6 2-16,3 6-4 15,-3 0 2-15,1-6 1 16,-1 1-1-16,2 0-1 0,6 1 2 16,0 0 0-16,-2-1-1 15,10 0 1-15,-9-4-1 0,9 1 0 16,0-13 2-16,-8 0-2 16,8 0 1-16,0 7 0 0,0-7-3 15,0 9 3 1,0-9-3-16,0 0 1 0,0 0 6 31,0 0-3-31,0 0 0 16,0 0-1-16,0 0-3 15,0-9 3-15,3-2-3 0,11-6-15 16,8-7-35-16,4 0-27 16,-3-5-7-16,2 1 1 0,-2 0 1 15</inkml:trace>
  <inkml:trace contextRef="#ctx0" brushRef="#br0" timeOffset="144756.569">11706 11958 4 0,'-9'-5'4'0,"9"2"-1"0,0-1 0 16,0 4 0-16,0-5-1 16,0 2 1-16,0-1 2 0,0 4 2 15,0 0 4-15,0-5 8 16,0 5 4-16,0 0-2 16,0 0-9-16,0 0-1 15,0-4 0-15,0 1-5 0,-8 3 2 16,8 0-4-16,0 0 0 15,0-5-2-15,0 1 1 16,0-4-1-16,0-1 1 0,0 1 3 16,0 1 1-16,0-3 2 15,0 7 7-15,0 0-1 0,0 3 3 16,0 0 0-16,0 0-10 16,0 0-3-16,-8 0 0 15,0 0-2-15,-2 0-1 16,10 0-5-16,0 0 7 15,0 0-1-15,0 0 9 16,-11 0 4 0,3 0-6-16,-4 0-2 0,4 0 7 15,8 0 2-15,-14 0 6 16,6 0-3-16,8 0-3 0,0 0-5 16,0 0-1-16,0 0-6 15,0 0-2-15,0 0 0 16,0 0 5-1,0 0 5 1,0 0 6-16,0 0-6 0,-7 0 1 16,7 0-4-16,0 0-3 15,0 0-5-15,0 0 0 16,0 0 1-16,0 6-2 16,0 4 4-1,0-3-5-15,4 5 8 16,-1 1-10-16,2 3 4 15,-2 1 12-15,-3 0 12 0,0 2-7 16,6-3-6-16,-3 1-2 16,5-1-8-16,-3 1-3 0,1 0 6 15,0-1-7-15,2-4 5 16,-5-1-3-16,1 1-1 16,4 5 5-16,1-5-5 15,-4 4 0-15,-2-3 2 0,5-1 2 16,-3-5-8-16,-2 3 5 15,3-3-3-15,-3 5 2 16,0-3 0-16,5 3 1 0,-4-1 1 16,0 1 1-16,0-3-1 15,-4-9-1-15,0 13 2 0,5-6-3 16,-1-7 0 0,-4 0 4-1,4 0-2 1,-4 9-8-16,0-2 9 15,0 3-3-15,0-3 2 16,4 1-4-16,1 6 2 0,3-7 0 16,-4 1-2-16,1-8 2 15,-4 8 4-15,-1-8-7 0,0 0 5 16,0 0-4-16,0 0 7 16,0 0-4-16,0 0 2 15,0 0-6-15,0 0 5 16,0 8-3-1,0-8-2-15,5 0 3 0,-2 0 0 16,2 0 0-16,-2 9-3 16,6-9 8-16,-4 7-7 15,-1-7 2-15,0 0 0 16,0 0 0-16,0 0-2 0,-4 9 1 16,0-9-4-1,0 0 1-15,4 0-2 0,-4 0 5 16,0 0-6-16,0 0 2 15,5 0-1-15,-5 0-6 0,0 0-1 16,0 0 1-16,4 0-14 16,-1 0-24-16,2 0-18 15,-5-9-14-15,3-3-10 0,-3 0 11 16,0 1-13-16</inkml:trace>
  <inkml:trace contextRef="#ctx0" brushRef="#br0" timeOffset="145937.4186">11964 11995 5 0,'0'0'11'16,"0"0"11"-16,0 0 5 16,0 0-5-16,0 0-10 0,5 0-5 15,-2 0-2-15,3 0-4 16,-6 0 1-16,3-4 0 0,-3 0 2 15,0 4 4-15,0 0-1 16,0 0 3-16,0 0-1 0,0 0 2 16,0-5-2-16,0 3 1 15,5-8-5-15,-2 3-1 16,2-3-2-16,1 3-2 16,-3-1 1-16,6-1 0 0,0 2 0 15,-5-2-3-15,4 6 2 16,-3-2 6-16,0 5 2 15,-5 0 3-15,0 0 4 0,0 0-3 16,0 0-3-16,0 0 2 16,0 0 2-16,0 0-2 0,0 0 4 15,0 0 2-15,0 0 0 16,0 0 2-16,0 0-3 0,0 0 5 16,0 0 1-16,0 0-3 15,0 0 0-15,0 0 0 16,0 0-5-16,0 0-3 0,-10 12 0 15,2 0-3-15,0 0-1 16,0 5-5-16,-1 0 0 16,9 3 4-16,-11 0-6 15,11 1 9-15,-11-2 0 0,2 2 5 16,9-1-4-16,-8-3-5 16,8-5-2-16,0 4 0 0,0 0 0 15,0 1-1-15,-9 0 2 16,0-1-1-16,1-1-1 0,0 6 2 15,8-5 2-15,-11-4-1 16,11 0-6-16,-9 0 6 16,9 0-5-16,-8 2 1 15,0-2 2-15,8-4-1 0,0 1-1 16,0-2-1-16,-8 1-1 16,8 0 3-16,-8 4-2 0,0-4 3 15,8 5 4-15,-14-6 2 16,6-7-5-16,8 12-2 0,-6-12 2 15,6 0-6-15,0 0 4 16,0 10 2-16,0-10-1 16,0 0-7-16,0 0 2 15,0 7 3-15,0-7 1 16,0 8-2 0,0-8 4-16,0 0-6 0,0 0-2 15,0 0 8-15,0 0-6 16,0 0 4-1,0 0-5-15,0 0 5 32,0 0-1-32,0 0 3 0,0 0-9 15,0 0 9-15,0 0-3 16,0 0-2-16,0 0-2 16,0-3-7-16,0-9-26 15,0-5-36-15,0-4-17 0,0 2-7 16,0-2 3-16,-17 0-3 15</inkml:trace>
  <inkml:trace contextRef="#ctx0" brushRef="#br0" timeOffset="146977.439">11505 11913 5 0,'3'-3'4'0,"6"-2"3"16,-9 5 9-16,0 0 7 15,5 0-4-15,-1 0-8 0,0 0-5 16,-4 0-4-16,4 0 1 16,1 0 1-16,-2 0 1 15,-3 0 2-15,0 0 1 0,0 0 1 16,0 0 1-16,0 0-1 16,0 0 2-16,0 0-3 15,0 0-4-15,0 0 0 0,0 0 1 16,0 0 0-16,0 0 1 15,0 0 1-15,0 0 2 16,0 0 0-16,0 0 3 16,0 0 0-16,0 0 1 0,0 0-3 15,0 0-1-15,0 0 0 16,0 0-1-16,0 0 4 0,0 0 1 16,0 0 2-16,0 0-4 15,0 0-1-15,0 0-1 16,0 0-2-16,0 8 2 0,0 1 4 15,0-9-8-15,0 7-4 16,0 2 2-16,0-1-1 16,0 4 15-16,0 0 15 15,0 0-8-15,0 4-1 0,-12 5-1 16,4-2-7-16,8 3-1 16,-14-1 3-16,14-2-5 0,-8 2-4 15,8-4-4-15,0-2-1 16,0 1-1-16,-8 1-2 15,8 0 2-15,-9 2 1 0,9 2 1 16,-9-1-3-16,9 0 3 16,-13 4 1-16,4 5 2 0,-3 0-1 15,4-4-4-15,-1-6-1 16,3-3 0-16,6 1-1 16,-8-5-1-16,8-12-4 0,-8 9 5 15,8-9 1-15,0 0 2 16,0 8-6-16,0-1 4 15,0-7 2-15,-9 13-5 0,9-13 4 16,0 9-3-16,0-2 4 16,0 6-3-16,0-13 2 15,0 12-3-15,0-4 1 16,0 3 0-16,0-11-2 16,0 10 2-16,0-10-1 15,0 0 6-15,0 0-2 16,0 0-4-1,0 0-10-15,0-10-23 0,0-1-33 16,0-1-35-16,0 0-8 16,0-1 15-16,0 1-9 0</inkml:trace>
  <inkml:trace contextRef="#ctx0" brushRef="#br0" timeOffset="147885.113">11978 12907 6 0,'0'0'8'0,"0"0"4"15,0 0 4-15,0 0 6 16,0 0-4-16,0-4-8 0,0-4-5 15,0 0-2-15,3-1-3 16,5 1 0-16,-3 4 1 0,-2-4-1 16,0 3 0-16,0 2 1 15,3-6-2-15,-3 6 1 0,2-1 2 16,-5-1-3-16,0 1 1 16,0 1 1-16,0-2-1 0,0 5-1 46,0 0-2-30,0 0 0-16,0 0-2 0,-8 0-2 16,8 0-4-16,0 0 0 15,0 0-2-15,0 0 0 0,0 0 0 16,0 0-6-16,0-4 16 16</inkml:trace>
  <inkml:trace contextRef="#ctx0" brushRef="#br0" timeOffset="151225.0157">12187 12720 6 0,'-8'0'8'16,"-4"0"5"-16,4 0 3 0,8 0-4 16,-12 0 0-16,12 0-2 15,-13 0-5-15,13 0-3 0,-12 0 0 16,4 0 1-16,-3 0-2 16,-2 0 1-16,5 0 2 15,-5 0-2-15,1 0 1 0,1 0-2 16,-2 0 0-16,1 8 3 15,0-8-1-15,0 9-1 0,1-9 0 16,11 0 1-16,0 0 0 16,0 0 0-16,0 0 0 15,0-5-3 1,0 1 0-16,0-4 0 0,0 4 1 16,0-1-1-16,0 2 1 15,0-2 0 1,0 5 1-16,0-4-1 15,-14-1 1-15,6 5-2 16,8 0 1-16,0 0 0 16,0 0 2-16,0 0 1 0,0 0 3 15,0-4-4-15,0 0 0 16,0 0 2-16,0-3 1 0,0 7 3 16,0 0 0-16,0 0-2 15,0 0-3-15,0 0 1 0,0 0-4 16,0 0 0-16,0 0 0 15,0 0 1 1,0 0-1-16,0 0 1 16,0 0 0-1,0 0 2-15,0 0 5 16,0 0 6-16,0 0-1 0,0 0 0 16,0 0-3-16,0 0 1 15,0 0 0-15,0 0-1 0,0 0-4 16,0 0 1-16,0 0-1 15,0 0-1-15,0 0 2 0,0 0-1 16,0 0-4-16,0 0 5 16,0 0 6-16,0 0 9 15,0 11-7-15,0-11-8 0,0 8-1 16,0-8-2-16,0 0 2 16,0 0 1-16,0 0-1 15,0 9-1-15,0-9-2 0,0 13 11 16,0-4 6-16,0-9-8 15,0 7-2-15,-8 6-7 0,8-2 15 16,0-2-2-16,0-2-8 16,0 5 3-16,0 0-1 0,0 2-7 15,0-7-4-15,0 1 2 16,0 1 2-16,0-2 1 16,0 2-2-16,0 2-3 15,0-2 0-15,0 3 1 16,0-4-1-1,0 0 0-15,5-8 1 16,-5 9 1-16,3-1-4 16,2-8 4-16,-2 12 1 0,3-3 8 15,-6 3-1-15,0-5-4 16,0-7-3-16,0 10-4 0,0-10-2 16,0 0 4-16,0 7 0 15,0 0-3-15,3 2 6 16,2 3 1-16,3-1 4 15,-8 2-1-15,6 0 1 0,-6-5-4 16,0 4-3-16,3 0 2 16,3-3-4-16,-3-1 1 15,6-1 0-15,-5-7 3 0,0 10-2 16,0-10 0-16,1 0-1 16,0 7-1-16,-5-7-1 0,3 10 4 15,2-10-3-15,-2 0-2 16,0 6 4-16,-3 3-1 0,0-1-1 15,3-8-3 1,-3 0 5-16,5 7-2 0,-1-7-2 16,1 0 2-16,-2 8 3 15,2 0-2-15,-2 1 0 0,2-9 2 16,-1 8-3-16,1-8-1 16,-1 12 5-16,4-3 2 15,-5-1-3 1,5 4 14-16,1 0 4 0,-1 1-11 15,0 3-2-15,0-3-7 16,1-1 7-16,-2 0-7 0,1 0 1 16,0-1-2-16,1 2 0 15,-1-1 4-15,-3 0-3 0,-2 1 11 16,0-2-2-16,6 2 1 0,-5-1-5 16,0 5-1-16,0-5-4 15,0 4 3-15,0 1 3 16,0 0-4-16,1-3-1 15,0 3 0-15,-2-5 0 0,-3 1-2 16,5-1 1-16,-2 0 2 16,2-4 1-16,-2 1 1 0,3-9-7 15,-5 12 0-15,-1-5 8 16,5 2-10-16,-2 4 7 16,5-1-1-16,-3 0 3 0,4-1-8 15,-1 1 5-15,1 2-4 16,-6-2 4-16,6-5-2 0,-9 5-1 15,3 0-1-15,5-3-1 16,-5 3 5-16,2-12 2 16,-2 12-7-16,-3-4 2 15,5-8 6-15,-1 13-7 0,1-4 0 16,-2-9 5-16,-3 11-3 16,0-11-3-16,0 12 5 15,5 0 0-15,-1 1 5 0,0 2 4 16,0 2 6-16,0-1-9 15,1 1-2-15,-2-1 2 0,2-4-8 16,-2 0 3-16,5 0-5 16,-5 0 0-16,6 2 2 0,-4-2 1 15,-2-4 4-15,2 4-2 16,-5-3-4-16,3-9 5 16,1 11-4-16,2-3-2 0,-6 4 0 15,0-4 7-15,0 0-5 16,0 1 1-16,3-2 3 15,2 3-7-15,-2-10 5 16,2 12-2-16,-2-12 1 0,2 7-1 16,-1-7 2-16,-4 0 1 15,0 0-1-15,0 0 0 16,0 0-5-16,0 0 6 31,5 0 0-31,-2 0-2 16,-3 0-3-1,0 0 3-15,0 0-2 16,0 0-2-16,0 0 5 16,3 0-1-16,-3 9-1 15,0-9 3-15,5 0-3 16,-5 0 2-16,0 0 0 16,3 8-5-16,1-8 3 15,0 12 0-15,1-12 1 0,-1 8-3 16,0-8 4-1,0 0-1-15,0 0 2 0,1 0-2 16,-5 0 2-16,9 0-4 16,-1 0-2-16,0 0 1 15,-7 0 5-15,4 0-7 16,-2 0 4-16,3 0 0 0,-6 0 5 16,0 0-8-1,0 0 2-15,0 0-11 0,0 0-10 16,0 0-7-16,3 0-13 15,2 9-19-15,-1-9-18 16,-4 7-27-16,0-7-37 0,0 9-12 16,0-9 0-16</inkml:trace>
  <inkml:trace contextRef="#ctx0" brushRef="#br0" timeOffset="153001.8372">11268 12861 3 0,'0'-3'6'0,"-6"-2"4"16,6 5 5-16,0-3 4 0,0-1 0 15,0-4-6-15,0 4-6 16,0-5-3-16,0 1 1 0,0 4-1 15,3 1 1-15,0-2 1 16,-3 0 0-16,0 5-1 16,0 0 0-16,0 0-3 15,0 0 0-15,0 0 3 0,0 0 1 16,0 0 6-16,0 0 0 16,0 0-3-16,0 0 0 0,5 0 3 15,-5 0 7-15,3 0 1 16,-3 0 0-16,0 0 2 0,0 0-4 15,0 0-4-15,0 0 1 16,0 0-5-16,6 0-5 0,-6 0 2 16,0 0-2-16,0 0 2 15,0 0 1-15,0 0 2 16,0 0 4-16,0 0 4 16,3 0 1-16,-3 0 0 0,0 0-6 15,0 0 3-15,0 0 3 16,0 0-5-16,0 0-1 0,0 0 2 15,0 0 1-15,-12 10 1 16,1 5 0-16,0 1-5 0,-3 1-1 16,2 3 1-16,-2-3-5 15,3-5-5-15,5 0 7 0,-3-4-6 16,1 3 2-16,8-1 3 16,-13-3-2-16,0 3-6 15,5 1 4-15,0-3-2 0,2-8 5 16,-3 12-6-16,1-4 1 15,-5 4-4-15,1 0 2 0,3 0 0 16,1 1 1-16,-1-4-3 16,1-2 6-16,2 5-9 0,-2-3 5 15,-1-1 2-15,1 1-5 16,8-9 7-16,-8 13-2 0,8-7-2 16,0 3-2-16,-9-1 6 15,0-8-7-15,9 7 3 16,-8 1-1-16,0-8 2 0,8 13 3 15,-6-13-2-15,6 12-1 16,-12-3 0-16,-1-1-3 0,4-1 2 16,1 7-1-16,-1-7-1 15,0 5 5-15,0 1-3 0,1-1 2 16,-5-4-2-16,4 4 0 16,9-4 0-16,-8-8 3 0,8 13-7 15,-8-5 2-15,8 3 3 16,-13-3 0-16,7 2-1 0,-2 1-1 15,0 1 0-15,-1 0 2 16,-4 5-1-16,0-1 0 0,2 1 1 16,3-1-4-16,0-4 3 15,-1 5 3-15,1-5-2 0,-3 0 2 16,2-1-5-16,1 2 0 16,-4-1 3-16,3 1 2 15,1-1-1-15,8 5-5 16,-11-5 5-16,2 0-2 0,9 0-2 15,-8 0-1-15,8 5 5 16,-12-5-1-16,12-1 0 0,-8 1 0 16,8-4-4-16,0-8 7 15,-9 8-5-15,9-8-1 16,0 10 8-16,-6-10-6 16,6 7 0-16,-8 3 1 0,8-10-2 15,0 12 1-15,-8-5 1 16,8 2-1-16,0-2 0 15,0-7 3-15,-9 0-2 16,9 0 5-16,0 0-2 16,-8 0 0-16,8 0-1 15,0 0-1-15,0 0 1 0,0 0-2 16,0 0 1-16,0 0 0 16,0 0-1-16,0 0 1 31,0 0 0-16,0 0-1 1,0 0-4-16,0 0 2 16,0 0-22-16,0 0-29 15,0 0-46-15,0 0-40 0,0 0-11 16</inkml:trace>
  <inkml:trace contextRef="#ctx0" brushRef="#br0" timeOffset="160094.394">9766 11975 11 0,'0'0'19'0,"-6"0"12"0,6 0-11 15,0 0-8-15,0 0-6 16,0 0 0-16,0 0-1 0,-9 0 0 16,9 0-2-16,0 0 0 15,0 0 1-15,0 0-1 0,0 0 4 16,0 0-1-16,0 0-1 15,0 0-1-15,0 0 4 16,0 0 1-16,0 0 0 16,0 0-2-16,0 0-4 0,0 0 0 15,0 0 1-15,0 0-1 16,0-5 2-16,0 5-3 0,0 0 3 16,0-4 3-16,0 1 2 15,0 3 4-15,0 0-1 16,0 0 2-16,0 0 0 0,0 0 2 15,0 0-1-15,0 0-5 16,0 0 0-16,0 0-6 0,0 0-3 16,0 0 2-16,0 0 0 15,0 0 0-15,0-5 0 0,0 0-1 16,0-2-1 0,0-5-4-16,0 3 5 0,0 1-5 0,0-4 5 15,0 3-3 1,0-3 0-16,0 4 2 0,0-3-5 15,0 2 4-15,0 1-2 16,0 3 2-16,0 2-1 0,0 0 1 16,0 3-2-1,0 0-1 1,0 0 3 0,0 0 2-16,0 6-3 15,0 4 0-15,0-3-2 16,-8 1 5-16,8 0-1 0,0 0-2 15,0 1 3-15,0 3 5 16,-8 5 20-16,8-1 0 16,-14 4-7-16,2 4-3 0,1 1 2 15,-3-1-6-15,3-2-7 16,-1-3-3-16,0 2 5 0,0-1-7 16,2 0-1-16,10 0-1 15,-8-4 1-15,8 1-1 0,0 0 2 16,0-5 0-16,0-1 1 15,0 6-5-15,0-6 0 16,0 1 3-16,0-3 1 0,0 4-5 16,0-13 5-1,0 7 0-15,0-7-1 16,0 9-1-16,0-9 1 16,0 0-3-16,0 7 4 15,0-7 1 1,0 0-2-16,0 0 0 15,0 0-3-15,0 0 4 16,0 0-3-16,0 0 2 0,0 0 0 16,0 0 1-1,0 0-3-15,5 0 1 0,-5 0 3 16,0 0-1 0,3 0-6-16,-3 0 5 15,0 0 0-15,0 0-2 16,0 0-1-16,0 0 4 15,0 0-1-15,0 0-5 16,0 0 6-16,0 0-3 16,0 0 4-1,0 0-5-15,0 10 3 16,0 2-1 0,0-12 2-16,0 12 1 15,0-4-5-15,0 1 0 0,-8-9 2 16,0 0 1-16,8 0 3 15,-9 0-6-15,9 0 4 0,0 0-1 16,0 0 0-16,0 0 0 16,0 0 3-16,0 6-4 15,0-6 1-15,0 0 1 16,0 0-1-16,0 0 4 0,0 0-4 16,0 0-4-1,0 0 7-15,0 0-9 0,0-3 2 31,0-5-4-31,0 1-17 0,0-7-44 16,0 2-46 0,0-1-10-16</inkml:trace>
  <inkml:trace contextRef="#ctx0" brushRef="#br0" timeOffset="164030.554">9735 11905 6 0,'0'0'8'0,"3"0"6"15,2 0 6-15,-5 0 2 16,0 0-7-16,0 0-5 0,0-5-4 15,0 1-3-15,0-4 3 16,0 8-1-16,0 0-2 0,0-4 0 16,0 4 2-16,0-3-1 15,0 3 2-15,0 0-1 0,0 0 0 16,0-5-1-16,0 0-1 16,0 2-3-16,0 0 0 15,0-2 2-15,0 1 3 0,0 1 3 16,3 3-2-16,-3 0 0 15,5 0-2-15,-5 0 0 0,0 0 0 16,3 0-2-16,-3 0 0 16,0 0 3-16,0 0-1 15,0 0-2-15,0-5-1 16,6-3 2-16,-3 5-3 0,4-2 2 16,-3-2-1-16,0-2 0 15,4 1-2-15,1 3 3 0,-1 1 5 16,0 4-1-16,-3-3-1 15,-1-2 4-15,1 0 0 16,-4-2 0-16,4 7-6 0,-2-4 1 16,-3 4-3-16,5 0 0 15,-1 0-3-15,5 0 2 0,-1-5 1 16,0 5 0-16,6 0-3 16,-8 0 2-16,2 0 0 15,3 0 2-15,3 0-2 16,-6 0 1-16,0 0-1 0,0 0 1 15,0 0 5-15,0 0-1 16,-8 0-1-16,5 0 3 0,-5 0 3 16,0 0 0-16,0 0 1 15,0 9 1-15,0 3 26 0,0 5-15 16,0-5-12 0,0 0-1-16,0 4-8 0,0-4-1 15,-8-1 3-15,8 2-2 16,0-1-2-16,0-12 4 0,0 14-4 15,0-14 2-15,0 7-2 16,0-7 1-16,0 0 1 16,0 0-4-16,-8 0 4 15,8 8 4 1,-13 1 2-16,5-2 1 0,-5 2-2 16,4 4-3-16,-2-6-1 15,0 5 3-15,-1 1-5 0,-1-1 4 16,5 0-2-16,-1 0 0 15,0-12 2-15,9 12-3 16,-8-12 0-16,2 0-1 0,6 10 2 16,-12-3-1-16,-4 0 0 15,2 2-2-15,2-9 3 16,0 8-1-16,4-8-1 0,-3 0 0 16,2 0-1-16,-4 12 2 15,6-12 1-15,-7 13 2 0,6-6 2 16,-3 2-3-16,2-9-4 15,1 8 4-15,1-8-3 0,7 0 3 16,0 0 1-16,0 0 4 16,0 0 5-16,0 0-2 15,0 0 1-15,0 0 0 0,0 0-4 16,0 0-3-16,0 0 1 16,0 0-2-16,0 0-7 15,0 0 4-15,0 0-3 16,4 0 5-16,-4 8-1 15,3 1 1-15,5 2 7 16,1 6 9-16,-1-2-5 0,0-1-9 16,-5-3-5-16,6 2 5 15,-1-1 6-15,4-1 1 0,-3-2-3 16,4-1-5-16,-2 4 1 16,1 0 0-16,0-3 2 0,2-2-6 15,-6 3-6 1,3-3 4-16,-2 1 1 0,-3 6 6 15,2-2-2-15,1-6-4 16,-5 4 4-16,1-3-5 0,-1 1 3 16,4 0-1-16,1-8-3 15,-6 8 1-15,3-8 0 0,-3 0 5 16,0 0-2-16,-3 0 1 16,0 0 3-16,5 0-5 0,-5 0 2 15,0 0 2-15,0 0 2 16,0 0-1-16,0 0-2 0,3 0-6 15,0-3-1 1,2-2 3-16,-5 1 1 0,0 0-7 16,0 1-2-16,3-6-4 15,-3 1-22-15,6 0-44 0,-3-4-18 16,-3-5-22-16,0 2-1 16,5 1 18-16,-5 2 24 0,0-5-3 15</inkml:trace>
  <inkml:trace contextRef="#ctx0" brushRef="#br0" timeOffset="164358.6645">9950 12109 16 0,'8'0'15'16,"-5"0"1"-16,2 0 5 16,2 0-6-16,-7 0-6 0,5-5-5 15,-2 1 0-15,2 0-4 16,-2 4 2-16,-3 0-1 0,5 0 1 16,-2 0 0-16,2 0-1 15,3 0-2-15,-3 0 2 16,-2 0-1-16,5 0-1 0,-2 0 1 15,2 0 0-15,0 0-2 16,-2 0-1-16,-2-3-3 0,5-6-13 16,-1 1-8-16,0-1-20 15</inkml:trace>
  <inkml:trace contextRef="#ctx0" brushRef="#br0" timeOffset="165159.0722">10128 12003 4 0,'3'-5'5'16,"-3"2"3"-16,0-1 1 15,5 0-1-15,-1-1 2 16,0 3 1-16,4-8 4 0,2 3-4 16,-7 2-4-16,2 0-1 15,-2-2 0-15,-3 7 1 0,0 0 2 16,3-5-2-16,2 2-2 15,-1-1-3-15,-1-1 0 0,2 1-2 16,-2-4 2-16,2 4-2 16,-5 1 1-16,0-2-1 15,0 5 1-15,0 0 0 16,0 0 4-16,0 0 4 0,0 0 3 16,0 0 3-16,0 0 3 15,0 0 1-15,0 12-4 0,0-4-1 16,0 1-6-16,0-9-1 15,0 7 0-15,0-7-1 0,-8 9 9 16,8-9-4-16,-8 0 3 16,8 8-2-16,0-8 5 0,0 0-3 15,0 0-1-15,-9 8-6 16,9 1 0-16,0-2 8 16,0 2-1-16,-6 3-2 0,6-5-6 15,-8 7-3-15,8-7 3 16,0-7 2-16,-10 7-1 15,10 3 7-15,-8 2 7 0,8-5 6 16,-8 7-5-16,8 1-4 16,0 2 9-16,-8 3-6 0,8 0-6 15,-14 1-6-15,14-2-1 16,-9 3-6-16,9-2 3 0,-8-5-1 16,-1 1-1-16,9 1-1 15,0 0 8-15,0-1-2 16,0-4 4-16,0 1 6 15,-9-13 1-15,9 9 0 0,0-2 0 16,0-7-11-16,0 8-2 16,-8 0-3-16,0-8 1 0,8 12 1 15,-9-12-3-15,9 12 0 16,0-12-3-16,0 9 2 16,0-9-3-1,0 0 4-15,0 0-3 16,0 0 3-1,0 0-4-15,0 0 3 16,0 0 4-16,0 0-7 0,0 0 6 16,0 0-8-1,0-5-3-15,0-3-4 16,4-4-12-16,1 4-38 16,3-3-50-16,-4-6-41 15,0-4-6-15</inkml:trace>
  <inkml:trace contextRef="#ctx0" brushRef="#br0" timeOffset="166535.0686">10996 10456 4 0,'0'0'1'0,"0"0"1"16,-8 0 2-16,0 0-2 16,8 0-1-16,-10 12 0 15,2-12 0-15,-1 12 0 0,9-3 0 16,-8-9 1-16,8 7 0 16,-9-7 3-16,9 0 4 0,0 0 5 15,0 0 1-15,0 0 0 16,0 0-7-16,0 0-2 15,0 0-3-15,0 0-2 0,0 0 1 16,0 0-1 0,0-4 0 15,0 1 1-15,0-1-1-16,0-1 1 0,0 5 0 15,0 0 1-15,0 0 0 16,0 0 0-16,0 0 1 0,0 0-3 15,0 0 0 1,0 0 1-16,0 0 5 16,0 0-2-16,0 0-2 15,0 0-2-15,0-3 1 16,0-1-2-16,0-1 1 16,0 5 1-16,0 0-3 15,0 0 2 1,0 0-3-16,0 0 3 15,0 0 0-15,0 0 0 16,0 0-2 0,0 0 3-16,0 0-1 15,0 0 1-15,0 0 1 16,0 0 0-16,0 0-1 16,0 0 2-16,0 0-5 15,0 0 2-15,0 0 0 0,0 0-3 16,0 0 1-16,0 9 1 15,0-9 1-15,0 8-1 16,0-8-1-16,0 0 3 16,0 0-3-1,0 7-5 17,0-7-11-32,0 0-16 0,0 0-73 15</inkml:trace>
  <inkml:trace contextRef="#ctx0" brushRef="#br0" timeOffset="168171.21">10851 10701 8 0,'0'0'8'0,"0"0"2"16,0 0 4-16,0 0-3 16,0 0 3-16,0 0-2 0,0 0-3 15,0-4-2-15,0-1-4 0,4-2-1 16,-4 2 0-16,0 1 0 16,4-1 0-16,0 2-1 15,0-5 0-15,0 4 0 16,0-4-1-16,1-1 0 0,-1 2 2 15,1-2-1-15,-2 1 1 16,-3 8 3-16,0-5 2 0,0 1 2 16,0 1-4-16,0 3-1 15,0 0 1-15,0 0-3 0,0 0 1 16,0-5-2-16,0 1-1 16,5 1 0-16,-2 3 0 15,2-5 0-15,-5 1 1 0,0 0-1 16,3 1 0-16,3-2 0 15,-5 1 0-15,4-4 0 16,-5 3-2-16,3 2 3 0,2 3 0 16,-1 0 4-16,-4 0 2 15,0 0 3-15,0 0-1 0,0 0 0 16,0 0 0-16,0 0 1 16,0 0-2-16,0 0 0 0,0 0-3 15,0 0-1-15,0 0 1 16,0 0 1-16,0 0-1 15,0 0-2-15,0-3 0 0,0-2-5 16,4-2 2-16,0 2 0 16,1-4 1-16,-1 1-2 15,4 1 2-15,0-7-1 0,1-1-1 16,-3 1 1-16,2-1 0 16,-3 3 0-16,-2-1 1 0,2 6-3 15,-5-1 6-15,0 3-2 16,0 2 1-16,0 3 0 0,0 0 0 15,0 0 2-15,0 11 2 16,-8 1 0-16,0 1-2 16,0-1 3-16,8 0-7 0,-7 1 1 15,7-13 1-15,0 7 2 0,0-7 0 16,0 0-4-16,-8 0 2 16,8 0-1-16,0 0 4 15,0 0 6-15,0 0 4 16,-9 0 0-16,9 9 0 0,-8-9 0 15,8 7 1-15,-9-7-10 16,9 0-1-16,0 0-4 0,0 0-1 16,0 0 1-16,0 0-1 15,0 0 0-15,0 0 1 16,0 0-4-16,-8 10 4 16,0-3 4-16,2 1 5 15,-8 6 2-15,3-7-2 0,-3 4 0 16,2 2 0-16,0-1 0 15,4 1-5-15,-3-1-1 16,-6 0 1-16,4 0 2 0,0 0-1 16,-3-3-2-16,5-1-5 15,-1-1 7-15,0 1-1 0,-5-8 2 16,4 14 0-16,4-7 3 16,1-7 2-16,0 13-2 0,8-13-2 15,-6 8-2-15,6-8-6 16,-9 0 2-16,9 0-1 15,0 0-3-15,-8 0 1 0,8 0 2 16,0 12 0 0,0-3-6-16,-12-2 5 0,4 0 1 15,-1 3-1-15,9-3-2 16,-11 3 0-16,11-10 5 0,-8 7-6 16,8-7 1-1,0 0 3-15,0 0 0 16,0 0-1-1,0 0 0-15,0 0 1 16,0 0 1 0,0 0 2-16,0 0 0 0,0 0-6 15,0 0-5 1,0-7-6-16,0-3-21 0,5-2-30 16,4-5-33-16,5 1-8 15,-2 1 8-15,1-2 9 0,-4-3-79 16</inkml:trace>
  <inkml:trace contextRef="#ctx0" brushRef="#br0" timeOffset="169127.3881">10729 10542 5 0,'0'-4'10'15,"5"4"19"-15,-1 0 4 0,0 0-12 16,-4 0-7-1,0 0-3-15,0 0-1 0,0 0-1 16,0 0 0-16,0 0-2 16,0 0 0-16,0 0 2 0,0 0 2 15,0 0 2-15,0 0 1 16,0 0 3-16,0 0 0 0,0 0 3 16,0-3-2-16,0-2-7 15,0-4-3-15,0 6 1 0,0-6-5 16,0 6 4-16,0-7-1 15,0 6-2-15,0 1 5 0,-13-1 4 16,13-4-1 0,-12 8-3-16,3-4-3 0,9 4 2 15,-9 0 0-15,9 0-2 16,0 0 1-16,0 0 2 0,0 0-2 16,0-5-1-16,0 5 2 15,0 0 3-15,0 0 8 0,0 0 4 16,0 0 6-16,0 0 1 15,0 0 8-15,0 0-3 0,0 0-2 16,0 0-4-16,0 0-5 16,0 0-2-16,0 0-4 15,0 0-1-15,0 0-4 16,0 0-7-16,0 0-2 0,0 0-7 16,0 0 5-16,0 0-2 15,0 12 2-15,0 0-3 0,0 2-1 16,0-7-2-16,0 1 5 15,0 1 1-15,0-9-2 0,0 12 0 16,0-4-1-16,6-8 5 16,-3 8-4-16,6 0 0 0,-9-8-3 15,0 9 5-15,0-2-3 16,4 5 7-16,0 0 1 0,0 2-7 16,1-2 5-16,-1 0-4 15,0 4-1-15,-1-5 2 16,2 6 0-16,-2-4-2 15,6-1 0-15,-1 0-6 0,-5-1 8 16,5 1-3-16,0 3 5 16,2-3-3-16,-2-5 0 0,0-7-2 15,1 9-3-15,-6-9 2 16,2 7 1-16,-2-7 7 0,2 8-11 16,-2-8 7-16,0 0-5 15,2 0 4-15,-5 0-3 0,0 0-1 16,0 0 3-16,0 8 2 15,4-1-2-15,0-7-4 16,4 10 6-16,-8-10-9 16,0 7 11-16,4 3-6 15,0-10 3-15,1 7-4 0,-5-7 0 16,0 8 2-16,0-8-1 16,0 0 4-16,0 0 4 0,0 0-9 15,0 0 9 1,0 0-6-16,0 0 1 0,0 0 1 15,0-8-9-15,0 1 3 16,0-6-19-16,0-1-19 0,0 3-52 16,0-5-49-16,0-1-5 15,0 3 15-15,0-8 31 0,4 1 3 16</inkml:trace>
  <inkml:trace contextRef="#ctx0" brushRef="#br0" timeOffset="169955.4716">10970 10535 11 0,'0'-5'14'16,"0"1"5"-16,0-1-4 16,0 5-1-16,0 0-1 15,0 0-3-15,0 0-4 0,0 0-3 16,0 0-1-16,0-3 0 15,0-2-1-15,7-2-1 0,1 2 0 16,-8-4 1-16,3 6 1 16,2-1 3-16,-2-4 4 0,-3 4 1 15,0-6-1-15,0 7 1 16,0-1 0-16,0 4 1 0,0 0-1 16,0 0-3-16,0 0-1 15,0-5 2-15,0 5-4 16,0 0 2-16,0-3-5 0,0-6-1 15,5 6 1-15,-1-5 1 16,-4 3-2-16,5 5 0 16,-5 0 7-16,0 0 2 15,0 0-1-15,0 0-1 16,0 0 3-16,0 0 2 0,0 0 2 16,0 0 0-16,0 0 2 15,0 0-1-15,0 0-1 0,0 0 9 16,0 0-5-16,0 8 2 15,0 5 2-15,0-1 17 16,0 0-8-16,0-3-9 0,0 3-11 16,0 0 3-16,-9 5 13 15,9-5-4-15,0 0-7 0,0-1 0 16,0 2-2-16,0-1 5 16,0 1-8-16,-8-1-6 15,8 0 1-15,-8 0-4 0,8 0 8 16,0 0-2-16,-11 5-4 15,11-5 4-15,-12 0-5 0,-1 4-1 16,0 1 3-16,5-1 0 16,0 1-3-16,2 0 1 0,-3-1-7 15,1-1 6-15,0 0-2 16,-1 2 3-16,0 5-3 16,9-7 4-16,-8-6-4 15,8-2 0-15,0-7 1 0,0 0 0 16,0 0 1-16,0 9-5 15,0-9 9-15,0 0-4 0,0 0-1 16,0 0 3 0,0 0-2-16,-8 0 2 0,8 0-2 15,0 0-1 1,0 0 1-16,0 0-8 16,0 0-6-1,0-9-20-15,4-7-41 0,4-4-30 16,-4 0-6-16,0-5 7 15,1 6 18-15,-5-7 21 0,0 7-7 16</inkml:trace>
  <inkml:trace contextRef="#ctx0" brushRef="#br0" timeOffset="170943.6481">10688 10496 16 0,'0'0'26'0,"0"0"4"0,0 0-10 16,0 0-8-16,0 0-2 16,0 0-6-16,0 0 0 15,0-4-3-15,0 1 0 0,0-6 0 16,0 6 1-16,0-1-1 16,0-1 0-16,0 5 2 0,0 0 1 15,3-5 6-15,-3 5 1 16,0 0 1-16,0-3-1 15,0 3 4-15,0-4 1 0,0 4 2 16,0 0 4-16,0 0-4 16,0 0-2-16,0 0 1 0,0 0-6 15,0 0-4-15,0 0-5 16,-8 0-1 0,8 0 1-16,-6 0 0 0,6 0-1 15,0 0 4 1,-9 0 5-16,9 0 3 15,0 0-1-15,0 0 2 0,0 0-1 16,-8 0 5-16,8 0-3 16,0 0 6-16,0 0-7 0,0 0-1 15,0 0 1-15,0-5 0 16,0 5-5-16,0 0-2 0,0 0 3 16,0 0-1-16,0 0-7 15,0 0 0-15,0 0-1 16,-8 0-1-16,-4 12 1 0,3 2 2 15,3-2-5-15,-2 5 4 16,0-5-2-16,8 5 1 0,-9-2 0 16,9-2 1-16,-8-1-1 15,8-1-1-15,0-3 1 16,0 1-1-16,0-2 2 0,0-7 1 16,0 10-4-16,0-3 2 15,0 1 5-15,0 1-4 16,0 3-2-16,0 0 1 15,-8 0 1-15,8 0-1 0,0 1 2 16,0-1-3-16,0-4 2 16,0 1-4-16,0-2 4 15,0-7-5-15,0 7 1 0,0-7 1 16,0 0 5-16,0 0-3 16,0 0 0-16,0 0 1 15,0 0-1-15,0 0 0 0,0 0-4 16,0 0 4-16,0 0 2 15,0 0-4-15,0 0-2 16,0 0 5-16,0 10-1 16,0-3 2-16,0-7-2 15,0 0-2-15,3 10 1 16,-3-10-3-16,0 0 0 16,0 0-2-16,0 0-6 15,0 0-13-15,0 0-34 0,0 0-36 16,0 0-11-16,0-10 12 15,-17 8-90-15</inkml:trace>
  <inkml:trace contextRef="#ctx0" brushRef="#br0" timeOffset="171415.6352">10363 11128 6 0,'5'-9'8'0,"-1"6"0"15,4-6-2-15,-3 5-1 0,-2-4 0 16,6 1 1-16,-6 2 2 16,0 2-1-16,-3 3-1 0,0 0-2 15,0 0-3-15,0 0 2 16,0 0-1-16,0 0-1 0,0 0 0 16,5 0-1-16,-2 0-7 15,2 0-13-15,-5 0-28 0</inkml:trace>
  <inkml:trace contextRef="#ctx0" brushRef="#br0" timeOffset="172779.3313">10914 11131 6 0,'6'0'12'0,"-3"0"1"15,2 0-1-15,-1 0-2 0,-4 0 4 16,0 0 1-16,0 0-8 0,0 0-1 16,4-3-4-16,0-2-2 15,5 1 0-15,-1 4 0 16,0-3-1-16,4-1 1 0,-4 4 0 15,0 0-4-15,-5-5 3 16,2 5 1-16,-5 0-2 0,0 0 4 16,0 0 0-16,0 0 0 15,0 0 2-15,0 0-1 0,0 0 1 16,0 0-2-16,0 0 0 16,0-4-3-16,0 1 2 15,0-2 1-15,0-2-2 16,0 2 1-16,0 2 4 15,0 3 3-15,0 0 2 0,0 0 4 16,0-5-3-16,0 5-5 16,-8 0-3-16,8-3-2 0,-8-2 0 15,8 5 1-15,0-4-1 16,0 0 1-16,0 0-2 0,0-1 0 16,0 1 0-16,0 4 3 15,0-3 1-15,0-2 5 0,0 1 1 16,0 4 0-16,0-3-1 0,0-2 1 15,-8 5-2-15,8 0 0 16,0-5 1-16,0 1 0 16,0 1 8-16,0-1 3 15,0 4-2-15,0 0 1 0,0 0 3 16,0 0-4-16,0 0-1 16,-7 0-1-16,7 0-5 0,0 0-4 15,-8 0-3-15,8 0-3 16,0 0 1-16,0 0 1 0,0 0 3 15,0 0-5-15,0 7 2 16,0 7 2-16,0-7 8 16,0 1-1-16,0 1 6 15,0-1-2-15,0 1 1 16,0-1-9-16,0 0 6 0,0 4 4 16,0-5-3-16,0 2-6 15,0 3-1-15,0-12-2 0,3 13-3 16,2-6 0-16,2 2 9 15,-4 3 2-15,5 0 0 0,-3 0-10 16,3 0 6-16,1-4 9 0,-1 4-10 16,-4 1-1-16,0-1-1 15,0-3 3-15,-1 3 12 0,6-5-4 16,-4 6-13-16,-2-2 0 16,5-2-1-16,1-2 1 15,-6 6-1-15,2-5-2 0,-2-1-1 16,6 6-1-16,-6-1 1 15,6 2 4-15,-1-2 13 0,-3 0-9 16,-2-5-1-16,5 5-7 16,-2-2-1-16,0-3 4 0,-1 3-4 15,-2 1 0 1,1-4 6-16,-4 2 3 0,4 2-1 16,1 6-11-16,3 1 16 15,-3-4-3-15,-2 7-8 0,5-5 2 16,1 5-8-16,-4-5 6 15,-2 0 2-15,3-5-6 16,2 2 4-16,-2 1-1 16,-2-6-1-16,0 3 1 0,0-2 1 15,-4-1-2-15,4-8 4 16,-4 12-2-16,4-4-2 0,0-8-4 16,0 8 6-16,-4-8 1 15,0 8 1-15,0-8-5 0,0 8-2 16,0 0 1-16,6-8 2 15,-3 0 2-15,0 0 3 0,-3 9-8 16,0-1 3 0,0-8 4-16,0 7-9 0,5 2 7 15,-2 3-1-15,0-12-4 0,-3 13 2 16,5-13 2-16,-2 12 0 16,3-12-2-16,-3 9 4 15,-3-3-1-15,5-6 2 0,-2 0-10 16,2 10 6-16,-5-10 3 15,0 0 0-15,0 0-2 0,0 0 1 16,0 0-1-16,0 0-3 16,0 0 3-1,0 0-3-15,0 0-8 0,0 0-26 16,0 0-40-16,0 0-47 16,0 0-41-16,-8 0-13 15</inkml:trace>
  <inkml:trace contextRef="#ctx0" brushRef="#br0" timeOffset="174331.5389">10600 11091 7 0,'0'-3'11'0,"3"-2"5"16,3 2 2-16,-3-2 1 0,2 2-8 16,-2-6-4-16,-3 5-4 15,0 0-2-15,0-1 1 0,0 5-1 16,0 0 0-1,0 0 2-15,0 0 1 16,0 0 0-16,0 0 1 0,0 0-2 16,0 0 0-16,0 0 1 15,0 0 1-15,0 0 1 0,0-4-2 16,0 1-1-16,0-6 0 16,0 6 4-16,0-2 1 0,0 5-4 15,0-5 2-15,0 1 3 16,0 1 0-16,0-1-1 15,0 4 0-15,0 0-2 0,0 0-2 16,0-5 1-16,0-2-3 16,0 2 1-16,0-3-1 0,0 4 3 15,0-1-4-15,0 2 4 16,0-1 6-16,0 4 7 0,0-5 7 16,0 5 1-16,0 0 3 15,0 0-2-15,0 0-1 0,0 0-4 16,0 0-1-16,0 0-7 15,0 0-3-15,0 0 0 0,0 0-2 16,0 0-2-16,0 0-1 16,0 0 7-16,0 0 3 15,-8 0 6-15,-4 12 9 0,4-3-10 16,0-1-2-16,-6 4-2 16,2-3-5-16,6-2 6 15,-3 6 3-15,-4-1-2 0,5 1-3 16,-1-5-4-16,2 0-6 15,-1 0-2-15,0 0-2 0,-1 1 0 16,1-2-4-16,0 2 6 0,-1 3-5 16,2-5 5-16,-1 3 0 15,0 2-2-15,-6 0-1 0,3 0-1 16,0 0-1 0,-6 4 3-16,0 0-4 0,-3 1 1 15,0 3 2-15,0-4-2 16,3 6 2-16,0-8-1 0,3 0 1 15,0-3-2-15,14-11 2 0,-8 7-2 16,1-7 2 0,7 0-3-16,0 0 8 0,0 10-6 15,-8-3-4-15,-1-7 4 16,-4 12 0-16,5-2 1 0,-4-3 2 16,1 1-3-16,3 1-2 15,-1-2-2-15,1 2 8 0,8-9-5 16,-9 13 3-16,1-6-4 15,-1-7 2 1,9 0 2-16,-9 10-1 16,9-4 5-16,-8 3-2 15,8-9 0-15,0 8-2 0,-9-1 5 16,0-7-6-16,9 14 2 16,-8-3-1-16,0 2-4 15,8-1 3-15,-9 0 0 0,3 0-1 16,6 0 0-16,-13 1 1 15,4-1 2-15,-2-3 1 0,3 2-1 16,8-2-3-16,-10-2 0 16,10 2 0-16,0-9 1 15,0 8 0-15,0-8-2 16,0 0 5-16,0 0-1 16,-8 0 0-1,0 7-2-15,8 3-4 16,-8-10 6-16,1 7-1 15,7-7 0-15,0 0-3 0,0 0 3 16,0 0 2-16,0 0 7 16,0 0-5-16,-8 0-1 0,8 0 2 15,0 0 0-15,0 0-4 16,0 0 2-16,0 0 0 16,0 0-6-1,0 0-5-15,0 0-3 0,8 0-6 16,4 0-41-16,-1 0-46 15,7 0-36-15,-2-7-21 0,4-6 2 16</inkml:trace>
  <inkml:trace contextRef="#ctx0" brushRef="#br0" timeOffset="200970.1877">16975 16008 37 0,'0'0'35'0,"0"0"-11"15,0 0-7-15,0 0-4 0,0 0-2 16,0 0 2-16,0 0-3 15,0 0-5-15,0 0-2 0,0 0 2 16,0 0-3-16,0 0-1 16,0 0 2-16,0 0-1 0,0 0 0 15,0 0-1-15,0 0 1 16,0 0 0-16,0 0 5 16,0 0 2-16,0 0 3 15,0 0 0-15,0 0 7 16,0 0 2-16,0 0 0 15,0 0-2-15,0 0 3 0,0 0-7 16,0 0-4-16,0-3 1 16,0 3-6-16,0 0 0 0,0 0-4 15,0 0-3-15,0 0-1 16,0 0 5-16,0 0-2 16,0 0 3-16,0 0 4 15,0 0 3-15,0 0 7 0,0 0 4 16,0 0-4-16,0 0-2 15,0 0 1-15,0 0-5 16,0 0 1-16,0 0-3 0,0 0-1 16,0 0-5-16,0 0-2 15,0 0 1-15,0 0-1 16,0 0-1-16,0 0 2 16,0 0 0-16,0 0-2 15,0 0 3-15,0 0-1 0,0 0 8 16,0 0 0-16,0 0 18 15,0 15 5-15,0 1-13 0,0 1-8 16,0 3-2-16,0 0 2 16,0 1-8-16,-8-2-1 0,8 3-1 15,0-1 1-15,0 3 3 16,-10-4 0-16,10-4-5 16,0-4 0-16,0-4-1 15,0-8 0-15,0 12 0 0,0-4-1 16,0-8 1-1,0 0 0-15,0 9-3 16,0-1 2-16,0 1 0 16,0 3-2-16,0 0 4 0,0 0 1 15,0 0 2-15,0 5-10 16,0-6 3-16,0-2 1 16,0-1 2-16,0 3-1 0,0 1 4 15,0 0-3-15,0 3-1 16,0-8-4-16,0 0 9 0,0 2-7 15,0-1 4 1,0-8-1-16,0 0-2 0,0 0 2 16,0 0 2-16,0 0-5 15,0 0 5 1,0 0 2-16,0 0-3 0,0 0 5 16,0-8-4-1,-8-8-5-15,8-6 2 0,0 3-4 16,0-2-4-16,0 2-18 15,0-2-44-15,0 1-52 0,0 4-18 16,0-1 11-16,0 5 6 16</inkml:trace>
  <inkml:trace contextRef="#ctx0" brushRef="#br0" timeOffset="202694.2272">17001 16114 4 0,'0'0'10'0,"0"0"20"15,0 0 3-15,0 0-13 16,0 0-10-16,0 0-6 0,-8 0 0 16,8 0-2-16,-9 0 1 15,9 0 0-15,0 0 2 0,0 0 2 16,0 0 1-16,0 0-4 15,0 0-2-15,0-5 2 16,0 1 1-16,0-3 5 0,0 2 0 16,0 2-1-16,0-6-3 15,0 5 2-15,0-3 2 16,0 2 2-16,0 2-1 0,0-6-3 16,0 2-5-16,0-3 0 15,0 7-2-15,0 3 0 16,0 0 2-1,0-4-6-15,0-1 6 0,0-3-1 16,0 0 3-16,6 0-3 16,-3 0 4-16,5 0-4 15,0-5-1-15,1 1-1 0,4 1 2 16,-6-6-3-16,1 6 2 16,1-4 0-16,-1 8 3 0,-5 0 0 15,-3-3-1-15,8 3 3 16,1-2-2-16,-4-3 0 15,-2 5 1-15,1-2 0 0,-4 6 0 16,0-1-1-16,0 4-1 16,5 0-4-16,-2 0 1 0,6 0 2 15,-4 0 0-15,1 0 1 16,-1 0 3-16,3 0 1 0,1 12-3 16,-2-6-1-16,1 4-2 15,0-3-1-15,1 4 5 16,4 4 1-16,-7-1-3 15,3 3-1-15,-1 0-2 0,0-5 3 16,0 0-2-16,-3-4 1 16,-1 5 4-16,-4-1 2 0,0 4 8 15,0 1-2-15,0 0-8 16,0 2 2-16,0-3-1 0,0 1-3 16,0-1-3-16,0 3 4 15,0 3-1-15,0-1 1 16,0-6 1-16,0 2-3 15,0-5 0-15,0-4-1 0,0-8-1 16,0 8 2-16,0-8 0 16,0 0 0-16,-9 0 1 0,9 0-3 15,0 0 2-15,0 0 5 16,0 0 9-16,0 0 6 0,0 0 8 16,-8 0-14-16,-5 0-8 15,1 12-4-15,1-12-1 0,-6 11-4 16,1-2 3-16,3-9 2 15,5 0-2-15,0 8 4 0,2-8-4 16,6 0-1 0,-9 0 0-16,9 0-4 0,0 0 3 15,-8 0 2-15,8 0-2 16,-9 0 3-16,9 0 7 0,0 0 4 16,0 0 1-16,0 0 0 15,0 0-2-15,0 0-4 0,0 0-4 16,0 0-2-16,0 0-3 15,0 0 0-15,0 0-3 0,0 0 9 16,0 0-9 0,0 0 6-16,0 0 6 0,0 0 3 15,0 0-1-15,0 0 2 16,0 0-1-16,0 0-6 16,0 0 0-16,0 0-5 15,0 0 1-15,0 0-2 0,0 0 5 16,0 0-8-1,0 0 4-15,0 0-1 0,0 0 1 16,0 0-4-16,0 0 5 16,0 0-7-16,0 9 5 15,0-9 2-15,0 8-3 16,0-8-1-16,0 9-1 0,0-9 4 16,0 7-4-16,0-7 5 15,0 7 0-15,9-7-2 0,-1 0-6 16,-4 0 3-1,4 0 5-15,-5 0-2 0,5 10 0 16,0-3 5-16,5 1 0 16,-5 6 4-16,0-2-10 0,6-1 7 15,-3 6-3-15,-3-6 3 16,4 6-6-16,-1 0 5 0,-1 2-4 16,2-2-2-16,0-2 1 15,0-1 3-15,-4-2-3 0,0-4-1 16,-5-8 0-16,6 12 4 15,-9-12-7-15,5 8 2 0,-2 1 4 16,6-9-1-16,-6 12 5 16,3-12-9-16,-6 7 3 15,3-7 1-15,-3 10-2 16,0-10 6-16,0 0-5 0,3 0 2 16,-3 0 2-16,5 0 5 15,-5 0 7-15,0 0 1 0,0 0-2 16,0 0-11-16,0 0 1 15,0 0-1-15,0 0-2 0,0 0-2 16,0 0 0-16,0 0 0 16,0 0 1-1,0-10-6-15,0 3 2 16,0-5-8-16,0-5-9 0,0-3-23 16,0-6-29-16,0 8-21 15,0-8-28-15,0 2-14 0,0 0 4 16,0-2 23-16,8-1 10 15,0-3-66-15</inkml:trace>
  <inkml:trace contextRef="#ctx0" brushRef="#br0" timeOffset="203642.7538">17543 15992 3 0,'0'0'6'0,"0"0"1"15,0-4 2-15,0 0 1 0,0 0 1 16,0 0 4-16,0 4 4 0,0 0-7 16,0 0-5-16,2-5-5 15,6 2 3-15,-8-2 2 16,0 5-1-16,0 0 2 16,0 0-1-16,0 0 3 0,0 0-1 15,0-4 2-15,0 4 2 16,0 0-2-16,0-4-1 0,0 0 1 15,0 4 5-15,0 0 0 16,0 0 0-16,5 0 1 16,-5 0 6-16,0 0 3 0,0 0 1 15,0 0 5-15,0 0-2 16,0 0 0-16,0 0-7 16,0 0-5-16,0 0 1 0,0 0 2 15,0 0 0-15,0 0 2 16,0 0-6-16,0 0-1 15,0 0 1-15,0 0-8 0,0 0-4 16,0 0 4-16,0 0-7 16,0 0 0-16,0 0-1 15,0 12-1-15,0 5 6 16,0 8 27-16,0-1-12 16,0 5-8-16,0-1-5 0,0 0 2 15,0 1-2-15,0-1-2 16,0 1 0-16,0-6-3 15,0 2 8-15,0 0 14 0,0-5-12 16,0 1-1-16,0-5-7 16,0 4 0-16,0-3 4 15,0 3 0-15,-8-1-5 0,8 3 7 16,-7-3-8-16,7-2-3 16,0-1-1-16,0 0 7 0,0 1-6 15,0-5 1-15,0-4 0 16,0-8-3-1,0 8 3-15,-9-8 0 0,9 8-1 16,0 1 1 0,0-9-3-1,0 0 6-15,-8 0-4 0,8 0-5 16,0 0 7-16,0 0-4 16,0 0 4-16,0 0 2 15,0 0 1-15,0 0-4 0,0 0 1 16,0 0-1-16,0 0 0 15,0 0 3-15,0-4 0 0,0-5-7 16,0-3 7-16,0 4-6 16,0 0 2-16,0-1-11 0,0 2-13 15,0 2-44 1,0-3-61-16,4 0-40 0,5-4-5 16</inkml:trace>
  <inkml:trace contextRef="#ctx0" brushRef="#br0" timeOffset="207030.9622">19196 16000 4 0,'0'0'3'0,"0"0"1"16,0 0 3-16,0 0 6 16,0 0 7-16,0-4 3 0,0 0-7 15,0 0-6-15,0-4-4 16,0-1-1-16,0 1-1 16,0 0-1-16,0 1 2 0,0-2 1 15,0 1-1-15,0-1-4 16,0 2 3-16,0-3-3 0,0 10 2 15,0 0-2-15,0-2 4 16,0-3-1-16,0 0 0 16,0 5-2-16,0 0-1 0,0 0 0 15,0 0 0-15,0 0 1 32,0 0-1-17,0 0 3-15,0 0 4 16,0 0 4-16,0 0 3 0,0 0 0 15,0 0-2-15,0 0-3 16,0 0-4-16,0 0-3 0,0 0 0 16,0 0 0-16,0 0-2 15,0 0 1 1,0 10-2 0,0-10 2-16,0 7 6 15,0-7 6-15,0 0 1 0,0 0-2 16,0 0 2-16,0 0-5 15,0 0 0-15,0 0-4 16,0 0-1-16,0 0-1 0,0 0-1 16,0 0 0-16,0 0 3 15,0 0 1-15,0 0 0 16,0 0-3-16,0 0-1 0,0 0 3 16,0 10 2-16,0-3-3 15,0 0-1-15,0 2 1 0,0-1-1 16,0-8 2-16,0 12-6 15,0-4 4-15,0 5 2 0,0-1-1 16,0 0-2-16,0 0-2 16,0 1-1-16,0-13-1 0,0 13 3 15,0-1 5-15,0 0 11 16,0-1-6-16,0 1-3 0,0 4 1 16,4 5 6-1,0-1-5-15,0 6 17 0,-4-6-10 16,0 1-5-16,3-7-10 15,2 0 0-15,-2-3 3 0,-3 6-7 16,0-5-1-16,0 0 3 16,0-4-4-16,5-8 6 0,-5 11-2 15,0-11-2-15,0 14 1 16,0-6 0-16,0-8 3 0,0 12-1 16,0-4-1-1,0-8 0 1,0 0-3-1,0 0 4 1,0 0-3-16,0 0 4 16,0 0 2-1,0 0-6-15,0 0 4 16,0 0-2-16,0 0 3 0,0 0-2 16,0 0 1-16,0 0-2 15,0 0-7-15,0 0 4 0,0 0 0 31,0 0 4-31,0 0 0 0,0 0-1 16,0 0-6-16,0 0 7 16,0 0 2-16,0 0-5 15,0 0-2-15,0 0 1 16,0 0-17-16,0-3-47 0,0-6-42 16,0-4-8-16,0-4 6 15</inkml:trace>
  <inkml:trace contextRef="#ctx0" brushRef="#br0" timeOffset="208467.1189">19192 15905 11 0,'0'10'15'0,"0"-10"7"15,0 12 4-15,-8-12-12 16,8 0-5-16,0 7-1 15,0-7 1-15,-9 0-1 16,9 0-2-16,0 0 1 0,-8 0 1 16,8 0-1-16,0 0-5 15,0 0-1-15,0 0 5 0,0 0 4 16,0-3 2-16,-8 3 3 16,8-4-3-16,-8-3 1 0,8 2 1 15,0-5-1-15,0 8 0 16,0 2-2-16,0-5-3 0,0 0-3 15,0 5 1-15,0 0-1 16,0-7-2-16,0-3 3 0,0 8-2 16,3-7 0-1,2 6-1-15,3-6 0 0,-5 4 2 16,6-1 1-16,-4 1-3 16,3-2-2-16,0 2 2 0,0 1 0 15,3 1-2-15,-3-2-3 16,0-3 2-16,6 4 1 0,1 4 0 15,-1-5-1-15,-3-2 0 16,-3 7 7-16,1 0 1 0,-1 0-2 16,-1 0-3-1,-3 0 1-15,5 0-1 0,-5 0 0 16,0 0 3-16,-4 0 2 0,0 0-2 16,4 0-1-16,4 0 5 15,-2 0-2-15,0 7-5 16,2 2 1-16,0-1 3 0,1 0-3 15,-6 1-1-15,-3-9-1 16,0 12 3-16,0-1 10 0,5 1-4 16,-1-1 5-16,-4 4 5 15,0-3 0-15,0 0 3 16,0 0 5-16,0-5-7 0,0 7-7 16,0-3-3-16,0 1-4 15,0-3 1-15,0-1-2 16,0 4 0-16,0 0-1 0,0-4-3 15,0 1 1-15,-9 3-4 16,9 0 4-16,-9 0-3 0,9 0 2 16,-8 1-1-16,8-2-4 15,-11 2 5-15,11-1 0 16,-6-12-1-16,-3 7-1 0,9 3 4 16,-13-10-6-16,13 7 1 15,-13-7 0-15,2 0 1 0,3 9-2 16,-1-9-3-16,1 12 5 15,-3-12-1-15,-3 12 1 0,7-12 0 16,-1 8-4-16,8-8 5 16,0 0 0-16,0 0-1 15,0 0 2-15,0 0-1 0,0 0 0 16,0 0 2-16,0 0-1 16,0 0 6-16,0 0 0 15,0 0 4-15,0 0-6 0,0 0 2 16,0 0-3-16,0 0 0 15,0 0 8-15,0 0-6 0,0 0 1 16,0 0-4-16,0 0 2 16,0 0-10-1,0 9 5-15,0-1-3 16,0 1 1-16,0 2 0 0,0 1 0 16,8 0 0-16,-1 0 0 15,2 0 0-15,-1-3 0 16,3 3 4-16,3 0 1 15,-3 0-7-15,2-3-2 0,-1-9 8 16,0 11-4-16,-3-2 2 16,-1-9-4-16,-2 8 2 0,2-8 0 15,-2 0 2-15,-3 9-4 16,-3-9 4-16,0 0 0 16,0 0 1-16,0 0 0 15,0 0-6 1,0 6 2-16,0-6 0 15,0 10 5-15,5-3-2 0,-1-7-4 16,0 9 2-16,0-9-1 16,-4 0 2-16,0 7-1 0,0-7-2 15,0 0 6 1,0 0 0-16,0 0-1 16,0 0-8-1,0 0-9-15,0-4-7 0,0-3-34 16,4-5-46-16,0 0-12 15,1 3-5-15,-1 2 7 0,2-2 12 16,-1-4-98 0</inkml:trace>
  <inkml:trace contextRef="#ctx0" brushRef="#br0" timeOffset="210195.3537">19581 16036 29 0,'-8'0'36'0,"8"0"-13"16,0 0-11-16,0-7-7 15,5-2-1-15,3-3-2 16,0 4-1-16,1 0 1 15,-3 0 2-15,3 0 5 0,-5 0 1 16,0 3 2-16,-4 5 0 16,0 0 0-16,0 0 0 0,0 0-1 15,0 0-1-15,0 0-3 16,0 0 0-16,0 0-1 0,0 0-1 16,0 0-1-16,0 0 2 15,0 0 1-15,0 0 0 16,0 0 2-16,0 0-1 0,0 8-1 15,0-8 1-15,0 9 0 16,0-9-4-16,0 0 0 16,0 0 0-16,0 0 4 0,0 0-1 15,0 8 0-15,0-8 1 16,0 0-1-16,-12 0-2 16,1 0-2-16,-3 0 0 0,6 0 4 15,8 0-4-15,-12 0 1 16,4 0 1-16,0 0-4 15,8-8-4-15,0-1 4 16,-7 1 2-16,7 0-2 0,0 1-1 16,0-2 1-16,-9 1 0 15,1-1-3-15,8 7 3 0,0-8 1 16,0 3-4 0,-8-5 4-16,8-3-2 0,0 9 0 15,0-2 2-15,0 4 1 16,0-6-3-16,0 4 2 0,0-2-1 15,0-1-1-15,0 5 0 16,0-4-2-16,0 3 5 16,3 2-6-16,2-1 3 15,-2 4 0-15,5 0 1 16,1 0-5-16,0 0 6 0,-6 0-1 16,5 0-1-16,1 0 0 15,-6 0 3-15,5 7-1 16,0-7 0-16,-2 10 0 0,-3-10 2 15,0 0 1-15,2 7 2 16,-5 2-3-16,0-1 3 16,4-2 1-16,0 8 0 0,0-2 12 15,0 5 16-15,1-3-16 16,0 1-5-16,-5-1 2 0,0 3-4 16,3 3-1-16,2 1 0 15,-2-1-1-15,0 1-6 0,-3-1 1 16,0 4 0-16,0-3-5 15,0-1 1-15,0 0-1 0,0 1 0 16,0-4 1-16,0-2 1 16,0 2 7-16,0-5 6 15,0-1-4-15,0 3-2 16,0-3 0-16,0 1-10 0,0 0 12 16,0 1 14-16,0-4-7 15,0 3 1-15,0-5-6 0,-6-7-5 16,6 9-1-16,-8-9-6 15,8 0 2-15,0 8-7 16,-10-8 3 0,10 8 3-16,0-8-2 15,-8 9 2-15,0-9-3 16,0 0 0-16,-1 0 0 16,9 0 1-16,-11 0-1 15,3 7 1-15,-1-7-3 16,9 0 0-16,-11 9 4 0,2-9-5 15,-3 12 6-15,-1 0-1 16,2-1-6-16,11-1 9 0,-9-10-7 16,9 0 3-16,0 0 2 15,0 0 0-15,0 0-1 16,0-10 2 0,0-1-10-16,0-1 6 0,0 0-2 15,0-1 1-15,-8 1 4 16,8-1-4-16,-7 1 2 15,7 5-4-15,0-2 1 16,0 1 5-16,0-1-4 0,0 1 1 16,0 1-3-16,2 2 3 15,-2 1-2-15,5-1 0 0,-2 5 0 16,2 0 5-16,-5 0-5 16,0 0 3-16,3 0-1 0,6 0 1 15,-1 0-4-15,0 0 3 16,-3 0 0-16,4 0 1 0,-2 0-2 15,1 0 3 1,0 0-4-16,4 0 4 0,-4 9-2 16,6-1 0-16,-3 1-2 15,1 3 5-15,2 0 0 0,-3 0-7 16,-3 0 2-16,4-4 2 16,-4 6 3-16,0-7-4 0,1 2 3 15,-1-2-2-15,0 2 4 16,-1-1-5-16,2 3 1 0,-1-1-2 15,-5-10 2-15,5 7 0 16,1 0-1-16,-1-7 4 16,4 10-2-16,0-10 1 15,1 0-3-15,-5 0 0 0,1 0 2 16,-1 0 1-16,-5 7-5 0,1-7 3 16,-4 0 3-16,0 0-5 15,0 0-5-15,0 0-25 16,0 0-65-16,0 0-58 0,0 0-27 15</inkml:trace>
  <inkml:trace contextRef="#ctx0" brushRef="#br0" timeOffset="213987.7189">20225 15858 3 0,'0'-5'1'16,"0"5"1"-16,0-5 5 0,0 5 7 16,0-2 5-16,0-2 5 15,0 4-7-15,0 0-6 16,0 0-3-16,0 0-2 15,0-5-3-15,0 5 1 0,-9 0 2 16,9 0-2-16,0 0-3 16,0-3 0-16,0 3 0 31,0 0 1-31,0 0 1 16,0 0 0-16,0 0 3 15,0 0-1-15,0 0 4 0,0 0-1 16,0-4 0-16,0 4-1 15,0 0 0-15,0 0-5 16,0 0 1-16,0 0 0 16,0 0 0-16,0 0-2 0,0 0 4 15,0 0-1-15,0 0 1 16,0 0 0-16,0 0 1 0,0 0 3 16,0 0-1-16,0 0 3 15,0 0 2-15,0 0 2 0,0 0-2 16,0 0 2-16,0 0-1 15,0 0-5-15,-9 0-2 0,9 0-2 16,0 0-4-16,0 0 1 16,0 0-3-1,0 0 2-15,0 0 0 0,0 0-3 16,0 0 7 0,0 0 2-16,0 0-2 15,0 0 8-15,0 0-1 0,-12 0-1 16,12 12 2-16,-12-6 5 15,3 8-2-15,9-6-10 0,-8-8 0 16,8 11-4-16,-8-1 0 16,8 2-2-16,0 0 1 15,0 0 0-15,0-5-1 0,0 7 5 16,0-3 5-16,0-2-2 16,0-1 1-16,0 4-1 0,0 0 8 15,0 4-2-15,0 1-10 16,0-2 2-16,0 7 0 15,0-6 1-15,0 3-7 0,0-3 1 16,0-4 1-16,0 5-2 16,-8-5 0-16,8 2 12 0,-7 1-2 15,7 2-1-15,0-5-4 16,0-1-6-16,0 3 5 16,0-3-3-16,0 6-1 0,0-5 1 15,0 0 1-15,0-4-3 16,0 1-1-16,0-2 5 0,0 2-4 15,0-9-1 1,0 0 3-16,0 8 0 16,0-8-6-16,0 0 9 0,0 0-1 15,0 8-2-15,0-8-4 16,0 0 1-16,0 0 3 31,0 0 0-15,0 0-3-16,0 0 3 15,0 0 3 1,0 0-2-16,0 0-4 16,0 0 7-1,0 0-1 1,0 0 4-16,0 0-2 16,0 0-1-16,0 0-4 15,0 0 4-15,0 0-7 0,0 0 3 16,0 0 2-1,0 0-2-15,0 0 1 16,0 0-7 0,0 0 1-16,0 0 1 15,0 0-4-15,0 0 4 0,0 0-2 16,0 0 4-16,0 0-2 16,0 0 2-16,0 0 2 0,0 0 0 15,0 0 1 1,0 0-1-1,0 0-3-15,0 0 5 0,0 0-4 16,0 0 2-16,0 0 0 16,0 9 1-1,0-9 2-15,0 0-6 16,0 0 4-16,0 0-3 0,0 0 4 16,0 0 0-16,0 0-5 15,0 0 3-15,0 0 0 16,0 0 0-1,-9 0 0-15,9 0-10 16,0-5-3-16,0-4-16 0,-8 1-39 16,8-4-47-16,0 0-17 15</inkml:trace>
  <inkml:trace contextRef="#ctx0" brushRef="#br0" timeOffset="215627.8743">20212 15881 25 0,'0'0'26'0,"0"10"1"15,0-10-11-15,0 0-5 0,0 0-2 16,0 0-2 0,0-10-3-16,0 3 0 0,0-2 0 15,0 6 2-15,0-6 1 16,0 4 2-16,0 3-1 0,0-2 2 16,0 4 3-16,0 0-2 15,0-5 0-15,4 2-4 0,0-1 2 16,1-1-3-16,-2 1 0 15,3 1 3-15,-1-2-1 0,4 0 0 16,-6 5 5-16,2 0 2 16,-2 0 0-16,2 0-1 15,-2 0-4-15,7 0 0 0,-2 0-6 16,-2 0-2-16,2 0 1 16,1 0 0-16,4 0-3 15,-1 0 2-15,1 0 2 0,-1 0-1 16,-5 0-2-16,1 0 3 15,0 0 3-15,0 0 8 0,-2 0-6 16,-3 0 3-16,-3 0 0 16,5 0 2-16,-2 13 9 0,1 0 9 15,0-1-10-15,0 0-5 16,1 4-1-16,4-4-5 16,-6 0-7-16,5 0 3 15,-5-2-6-15,2-3-1 0,-1 0 0 16,-4 7 5-16,0-3 3 15,0 1 5-15,0 1-5 0,0 3 8 16,0 0 8-16,-9 1-9 16,3-2-7-16,-2 2 0 0,-6-5-5 15,2 1 2-15,4-2-5 16,-1-11 0-16,1 8 4 0,0-8-4 16,-3 0-2-16,-2 9 1 15,2-9 2-15,-3 8-1 0,3-8 2 16,-3 0 0-16,6 0-3 15,-2 0 2-15,-4 0 1 16,6 0-6-16,8 0 9 16,0 0-4-16,0 0-6 15,0 0 4-15,0 0 2 16,0 0 0 0,0 0-2-16,-8 0 2 15,8 0-3-15,0 0 3 0,0 0 0 16,0 0-4-16,0 0 4 15,0 0-4 17,0 0 5-17,0 0 2-15,0 0-1 16,0 7-5-16,0-7 1 16,0 14 3-16,0-14-1 31,0 0 1-31,0 0-7 15,0 0 7-15,0 8-1 16,0-8 0-16,0 7 1 16,5-7 0-16,3 9 1 0,1-9-9 15,-1 12 7-15,2-12 1 16,4 13 0-16,-3-1 1 0,2-3-6 16,-1 2 4-1,0 1-1-15,-3 0 1 0,2 0-1 16,2 0 3-16,-1 0-5 15,-4 2 3-15,0-2-2 0,-4-5 3 16,5 2-2-16,-4-9 1 16,3 11 0-16,-5-2 1 0,0-9-6 15,6 8 5-15,-4-8-2 16,-2 9 2-16,0-9-1 0,-3 0-1 16,0 0 2-16,0 0 3 15,0 0-2-15,0 0 0 0,0 0-1 16,0 0 2-16,0 0 0 15,0 0 5-15,0 0-7 16,0 0 3-16,0 0-3 16,0 0-3-16,0 0 6 15,5 6-8-15,-2-6 5 16,5 10-2-16,-2-10-2 0,-2 0 6 16,-4 7 1-16,0-7-2 15,0 9-3-15,0-9 6 16,0 0-8-16,0 0 4 15,0 0 4-15,0 0-4 0,0 0-5 16,0-4-1 0,0-4-24-16,-13-6-47 0,5 3-58 15,-3-5-11-15,-3 0 3 16</inkml:trace>
  <inkml:trace contextRef="#ctx0" brushRef="#br0" timeOffset="218976.4699">20531 15870 12 0,'0'0'22'0,"0"0"8"16,0-5-10-16,0 2-10 16,5-6-6-16,-2 4 0 15,3 3-2-15,-3-7 0 16,-3 2 3-16,0 7 1 0,0 0 0 15,0-5 1-15,5 1-2 16,-2 1-3-16,6-7 0 0,-1 3-1 16,-4 2 2-16,4 0-1 15,-5 3 1-15,-3 2 4 0,0 0 3 16,0 0 4-16,0 0 0 16,0 0 0-16,0 0-2 15,0 0 0-15,0 0-2 0,0 0-3 16,0 0-1-16,0-5 3 15,0 1-4-15,0 4 1 16,0-3 7-16,0 3-2 0,0 0 1 16,0-5-3-16,0 5 2 15,0 0-2-15,0 0-2 0,0 0-5 16,0 0 1-16,0 0-1 16,0 0-4-16,5 0 2 31,-5 0 1-31,0 0 4 0,3 0 0 15,5 0 0-15,-2 0-1 16,-3 0 1-16,2-4 0 16,-2 4-3-16,2-3-2 0,3-2 3 15,0 5 1-15,3 0-1 16,3 0 1-16,-3 0-1 16,-3-5-3-16,5 5 1 0,-1 0 6 15,0 0-6-15,-3 0 4 16,-1 10-1-16,-5 2 1 0,2 0 9 15,-2 0-3-15,-3 0-5 16,0 0 0-16,3 0 0 0,-3-1 0 16,6 6-1-1,-3-1-5-15,-3-4 0 0,0 0 2 16,5 3-2-16,-2-4 3 16,-3-3-3-16,5-8 1 0,-5 9-1 15,0-2 6-15,0-7 0 16,0 13 5-16,0-13 3 0,0 12-1 15,-8 0-1-15,-6 1-1 16,8-2-7-16,6-3 1 0,-13 1-2 16,7 4-6-16,-8-1 3 15,2 0 0-15,-5-5 1 0,6 2-2 16,-3-9-1-16,3 7 7 16,-1-7-5-16,12 12 5 15,-9-12-3-15,9 0 6 16,0 0-3-16,0 0 1 0,0 0-3 15,0 0-1-15,0 0 0 16,0 0-1-16,0 0 0 0,0 0-2 16,0 0 2-1,0 0 2-15,0 0-7 16,0 0 3-16,0 0 2 16,5 0-4-16,-1 0 5 0,5 0 2 15,-3 9-7-15,8-9 4 16,-3 0 1-16,-3 0-1 0,5 0-3 15,-5 0 3 1,0 7-2-16,0-7 1 0,-2 0 0 16,0 0-2-16,-1 9 3 15,-2-9 2-15,2 8-4 0,-2 1 0 16,-3-1 3-16,0-1 5 16,3 2-5-16,3-1-1 0,-3 1 1 15,-3-1-3-15,0-8 2 16,5 7 1-16,-2 2 1 0,2-9-4 15,-5 8 6-15,0 0-4 16,0-8 3-16,0 12-1 0,0-12 1 16,0 8 0-16,0-8 1 15,0 0 1-15,0 0 1 0,0 0-4 32,0 8-2-32,0 0 3 15,0-8 13-15,0 12-3 16,0-3 9-16,-13 3 6 0,4 0-10 15,-2 0-2-15,-3 0-7 16,0 1 3-16,-2-4-8 0,3-2 2 16,5-7 0-16,8 9 4 15,-11-9 12-15,11 0-3 0,-9 0 6 16,9 0-1-16,-8 0-7 16,0 0-5-16,8 0 5 0,0 0-1 15,-8 0 7-15,8 0 7 16,-8 0 2-16,8 0-7 15,0 0-9-15,0 0 2 0,0 0-4 16,-8 0 0-16,8 0-1 16,0 0-6-16,0 0-3 15,0 0-2-15,0 0 7 0,0 0-5 16,0 0-2-16,0 0-5 16,0 0 5-16,0 0-6 15,0 0 0 1,0 0 8-16,0 0-32 0,0 0-31 15,0 0-59-15,0-9-66 16,3 2-32-16,10-2 10 16,0-4 34-16</inkml:trace>
  <inkml:trace contextRef="#ctx0" brushRef="#br0" timeOffset="220460.3449">22072 15922 18 0,'-8'0'45'15,"8"0"-13"-15,0-2-10 16,-9-8-5-16,9 3-1 0,-11-3-3 16,11 3 0-16,-8-5-4 15,8 3-2-15,-9-3 4 16,1 1 1-16,0 3 2 0,1-1 3 15,7 5 9-15,-9-4 0 16,9 3 2-16,0 2-4 16,0-1 2-16,-8 4 0 0,8 0-6 15,0 0 2-15,0 0-7 16,0-5-7-16,0 5-4 16,0 0 3-16,0 0-2 15,0 0-2-15,0 0 3 16,-8 0 5-16,8 17 18 0,0 4 11 15,0-2-6-15,0 9-2 16,0 1-4-16,0 4-5 0,0 0-8 16,0-4-6-16,0-1 1 15,0 1 5-15,0-1-9 0,0 0 0 16,0 1 2 0,0-5 6-16,0-4-8 0,0 1-3 15,0-5 0-15,0 1-2 16,0-6 1-16,0 1-2 0,0 0 1 15,0 1-1-15,0-1 1 16,0-1-1-16,0-11 1 0,0 10-4 16,0-3 4-16,0-7-4 15,-9 0 4-15,9 0 1 0,0 0-1 16,0 8 0 0,0-8 2-16,0 0-2 0,0 0-2 15,0 0 4 1,-8 0-6-16,8 0 8 0,0 0-1 15,0 0-1-15,0 0 2 16,0 0 1-16,-8 0-1 0,8 0-7 16,0 0 5-1,0 0-1-15,0 0-4 16,0 0 3 0,0 0 3-16,0 0-9 15,0-3-11-15,0-5-31 16,-11-8-54-16,1-5-39 15,-1-4-12-15,-3-3 20 0,14 0-99 16</inkml:trace>
  <inkml:trace contextRef="#ctx0" brushRef="#br0" timeOffset="221804.1065">22064 15905 9 0,'-9'0'22'15,"9"0"14"-15,-11 0-12 16,11 0-9-16,-8 0-6 0,8 0 0 16,0 0 0-16,-9 0 0 15,1 0-1-15,8 0-1 0,-12-2-1 16,12 2-3-16,-9-5 2 16,1 0 2-16,0 5 0 15,8 0-3-15,-8 0 2 16,-1 0 1-16,9 0 0 0,-8 0 3 15,8 0-1-15,0 0 5 16,0 0 1-16,0 0-1 0,0 0 0 16,0-2-6-16,0-8-1 15,0 5 0-15,0-1 2 16,0 1 0-16,0-2-2 0,0-5-4 16,5 3-1-16,3 2-4 15,-4-2 3-15,1 1 0 0,3 8-1 16,0-5 0-16,-5 2 0 15,6-6 0-15,-1 9 1 0,4-5 0 16,0 3-3-16,4 2 0 16,-4 0 2-16,1 0 1 15,4 0-1-15,-5 0 5 16,-1 0-2-16,1 0-1 0,-4 12 3 16,0-5 4-16,6 3-5 15,-2-3 4-15,0 2-4 0,-4-9-3 16,0 8 1-16,3-8 1 15,-2 6 0-15,0 4 1 0,-5-3 3 16,3 2 2-16,-3-2-2 16,1-7-3-16,-2 10 1 0,-3-10 1 15,5 12-3-15,-2-12 5 16,2 12 5-16,-5-5-4 16,0-7 2-16,0 12 5 15,0 2 0-15,0-3-1 0,0 1-2 16,0 1-2-16,-13-1-3 15,5-3-2-15,8-2-1 0,-11 1-1 16,11 1-3-16,-8-2 2 16,8-7-2-16,0 10 2 0,-8-10-3 15,-1 0-1-15,1 12 1 16,-5 0 0-16,3-1 2 16,-3-2-1-16,0-1-1 0,0-1 0 15,-4 2-1-15,3-2 3 16,2 2-1-16,-1-9-3 15,1 8 0-15,0-8 2 0,-1 9 2 16,13-9-4-16,-8 0 3 16,-1 8-3-16,1-8 3 0,8 7 1 15,-11-7-3-15,11 0 5 16,-7 0 1-16,7 0 3 16,0 0 3-16,0 0 0 15,0 0-3-15,0 0 0 16,0 0-2-16,0 0-3 0,0 0 2 15,0 0-6 1,0 0 2-16,0 0-6 0,0 0 8 16,7 9-5-16,1-1 0 15,0 4 5-15,4 0-1 16,-4-3-2-16,0-1-2 0,1 3 7 16,-1 3 4-16,4-3-6 15,1-3 0-15,-1 1 4 16,-1 3 4-16,1 0-2 0,1-4 3 15,0-8-4-15,-5 9-2 16,5-9-4-16,-6 0 2 0,1 0-2 16,0 0 0-16,-5 0 0 15,5 7-2-15,1 2 2 0,0-1 2 16,2 4-2-16,1 0 3 16,1-1-5-16,-1 3 4 15,4-6-5-15,-3 3 2 0,-2-1 1 16,2-10-5-16,-4 7 4 15,-1-7 1-15,-2 0 5 16,-1 0-5-16,-5 0 4 0,0 0-7 16,0-7 3-16,0-3 1 15,0 3 0-15,0 3-4 0,0-4 4 16,0 4-2-16,-11 4-6 16,11-5-38-16,-14 0-49 15,3 3-34-15,0 2-18 0,1-9 5 16</inkml:trace>
  <inkml:trace contextRef="#ctx0" brushRef="#br0" timeOffset="223188.4054">22442 15948 9 0,'0'-5'17'16,"0"1"12"-16,0-4-2 16,0 4-9-16,0-3-6 0,0-3-6 15,0 3 1-15,0-3 1 16,0 3-1-16,0-3-3 0,0 8-1 16,0-7 1-16,0 6 2 15,0-1 8-15,0-1 2 16,0 5 6-16,0 0 2 15,0-7 8-15,0 3 9 0,0 4 8 16,0-5 3-16,0 2-2 16,0 3-10-16,0-4-14 0,0 4-10 15,0 0-2-15,0 0-2 16,0 0-2-16,0 0-3 0,0 0-2 16,0 0 0-16,0 0 0 15,0 0-2-15,0 0 5 0,0 12 0 16,0 4 13-1,0 0 0-15,0 1-5 0,0 2-3 16,-8 2 2-16,8 3-5 16,-9 1 3-16,9-5-8 0,-8 0 3 15,8 1-3-15,0-4-2 16,-8-2-2-16,8 2 0 0,0-6 2 16,-8 2-3-16,8-1 0 15,0 0 3-15,0 0-5 0,0 0 5 16,-9 2 0-16,9 1-1 15,0-3 1-15,0 2 3 16,-7-3-6-16,7 1-3 16,-12 0 6-16,12-5-3 0,-9 2-3 15,9-9 4-15,0 8 1 16,0-8-1-16,0 0 0 0,0 0 1 16,0 0-1-1,0 0-4-15,0 0 0 0,0 0 7 16,0 0-2-1,0 0-4-15,0 0 3 16,5 0-4-16,3 9 4 16,0-9 1-16,-1 8-1 0,7-8 1 15,-3 0-6-15,1 0 7 16,1 0-3-16,4 0 1 16,-2-5-1-16,2 2 4 15,-6-6 0-15,5 1-7 0,0-1 2 16,1-2 1-16,-1 3 2 15,-3-1-7-15,-1-2 3 0,0 3-1 16,0-1 6-16,-4-3-6 16,0 4 3-16,1 1-5 0,-1-3 6 15,-5 3-5-15,2-2 4 16,-1 6 0-16,-4-1 0 0,0-1 0 16,4 0 1-1,0 2-1-15,1-1 2 16,-5 4-4-16,0-5 5 15,4-2-6-15,-1 2 5 0,2 1-5 16,-5-3 4-16,0 7-4 16,0-5 3-16,0 5 2 0,0-3 2 15,0 3-7 1,0 0 2-16,0 0 2 16,0 11-3-16,0 2 2 15,0-1 0-15,0 0-2 0,0 0 0 16,0 0 2-16,0 2 1 15,0 1 2-15,0 2 4 0,-12-2-3 16,12 2 1 0,-9 2 1-16,1 2-2 0,8 4 1 15,-8 0 8-15,0 3 7 16,8-3-2-16,-9-2-13 0,9 1 0 16,-8-2 0-16,8-6 1 15,0-4-2-15,0-12 1 0,0 11 2 16,0-11-5-16,0 0 2 15,0 0-6-15,0 0 3 0,0 0 0 16,0 0 4-16,0 0 1 16,-8 0-8-1,8 0 7-15,0 0-3 16,0 0 2 0,0 0-6-1,0 0-6-15,0-3-27 0,0-9-82 16,0-8-67-16,-12-8-25 15</inkml:trace>
  <inkml:trace contextRef="#ctx0" brushRef="#br0" timeOffset="227236.8853">18359 13533 9 0,'0'-3'14'15,"0"-2"14"-15,0 1-3 0,0 4-9 16,0 0-4-16,0 0-4 15,0-3-1-15,0-2 2 0,0 5-2 16,0-5-1-16,0 5-2 16,0 0-1-16,0 0-2 0,0 0-2 15,0 0 3 1,0 0-1-16,0 0 0 16,0 0 0-16,0 0 3 0,0 0 1 15,0 0 7-15,0 0-1 16,0 0 0-16,0 0 1 0,0 0-2 15,0 0 3-15,0 0-6 16,0 0-2-16,0 0-1 0,0 0-2 16,0 0 1-16,0 0-1 15,0 0-1-15,0 13 1 16,0-13 0-16,0 0-1 16,0 0 2-1,0 0 4-15,0 0 4 0,0 0 5 16,0 0-1-16,0 0 1 15,0 0-2-15,0 0-2 16,0 12 1-16,0 1-2 16,0-6-4-16,0 5-4 0,0-2-3 15,-9 2 3-15,9 0-1 16,-11 0 3-16,3 0 4 16,-5 0 4-16,5 0 0 0,-5 4 7 15,1 4 3-15,1 5-4 16,-6-1-4-16,-3 5-1 0,0 0-5 15,0-4 2 1,-1-6-7-16,0 3 3 0,4-6-5 16,1 3-1-16,-3 1 6 15,3 0-2-15,-1 2-2 0,-3-3 3 16,-4 2-6-16,0 4 1 16,-1-5-3-16,4-3 2 15,2-1 8-15,2-4-11 0,6-5 7 16,3-7-7-16,8 0 4 15,0 0 3-15,-9 0-5 16,9 0 0-16,0 0 2 16,0 10-3-16,0-10 5 15,0 0-2-15,0 0 1 32,0 0 0-32,0 0-1 15,0 0 2-15,0 0 0 16,0 0-8-1,0 0-6-15,0 0-17 16,0-5-47-16,9-4-35 16,2-3 7-16,5-4 4 0</inkml:trace>
  <inkml:trace contextRef="#ctx0" brushRef="#br0" timeOffset="228649.4709">18070 13696 10 0,'0'0'23'16,"0"0"10"-1,0 0-10-15,0-7-12 0,0-2-5 16,0 1-2-16,0-1-1 16,0 6 3-16,0-1 3 0,0 4-4 15,0 0 3-15,0 0-2 16,0 0-2-16,0 0-1 15,0 0-2-15,0 0 1 0,0 0 0 16,-8 0 0-16,8 0 2 16,0 0 2-16,0 0 4 15,-6 0 3-15,6 0 2 0,0 0-2 16,-10 0 0-16,-2 0-2 16,4 0-3-16,-2 0-4 0,-1 0 0 15,0 0-3 1,2 0-1-16,1 0 0 15,0 0 1-15,8 0-2 16,0 0 2 0,-9 0 0-16,9 0 3 15,0 0 3-15,0 0 7 16,0 0 1-16,0 0 6 0,0 0-1 16,0-9-7-16,0 2-4 15,0 2 9-15,0 2 2 16,-12 3-7-16,4-4-9 15,0-1 1-15,8 0-5 16,-9 2 4-16,9 3-3 16,0-4 7-1,0-1-1-15,0 5 2 0,0 0-2 16,0-3 2-16,0 3-8 16,0 0 1-16,0 0-1 15,0 0 2-15,0 0-1 16,0 0-5-16,0 0 4 15,0 8 0-15,0 4-1 16,9 5 1-16,-1-5 1 0,0 4-2 16,0-1 6-16,1 3-4 15,0-6 1-15,-1 0 0 16,-2-5-3-16,3 7 0 16,-1-2 5-16,0-1 9 0,0-2-2 15,1 3-5-15,-1 0-3 16,0 1 0-16,5-2-2 15,-2 2 1-15,0-1-4 0,-2 0 1 16,-1 5 0-16,5-1 4 16,-5-1-4-16,0 2 2 0,0-1 0 15,4 0-1-15,1 0 3 16,-5 1-3-16,4-4 1 16,5-4 2-16,-5-9-1 15,-4 7 0-15,0-7-1 0,-2 0-4 16,4 0 3-16,-6 0 0 15,-4 8-3-15,0 0 3 16,0-8-2-16,0 0 4 16,4 0-2-16,4 0-4 15,-3 0 8-15,-1 0-5 0,1 0 3 16,1 0-3-16,-6 8 0 16,0-8-1-1,0 0 2-15,0 0 2 16,0 0-1-1,0 0 1 1,0 0 1-16,0 0 1 16,0 0 10-16,0 0-6 0,0 0 5 15,0 0-4-15,0 0-6 16,0 0-3-16,0 0 0 0,0 0 0 16,0 0-2-16,0 0 2 15,0 0 0 1,0 9 0-16,0-9-5 15,8 11 4 1,-5-3-2-16,6 4 5 0,-1-3-3 16,1-1 3-16,4 1-3 15,-5-9 2-15,1 7 0 0,0-7-2 16,0 0 3-16,-1 0-5 16,-3 0 5-16,-2 0 0 15,-3 0-1-15,0 0-3 0,0 0 4 16,0 0 0-16,0 0 1 15,0-7-4 1,0-2-2-16,0 1-2 16,0-1-1-16,0-3-31 15,0-1-27-15,-11 7-12 0,3-3-26 16,-4 1-14-16,0-3 1 16</inkml:trace>
  <inkml:trace contextRef="#ctx0" brushRef="#br0" timeOffset="229628.9937">18419 13575 4 0,'0'7'7'0,"-12"1"6"16,12-8 12-16,0 9 1 16,-7-9-8-16,7 0-10 0,0 0-4 15,0-9-1-15,7-3 0 16,1-5 0-16,1 2 4 16,-6 2 2-16,-3 1 6 0,0 4-2 15,0 3-2-15,0 5-1 16,0 0-5-16,-8-4 0 0,8 4-2 15,0 0-2-15,0 0 1 0,0 0-3 16,0 0 2-16,0 0 0 16,0 0 3-16,0 9 4 0,0 3 5 15,0-4 7-15,-9 0 2 16,9 0-1-16,0-8-6 16,0 9-6-16,0-2 3 15,0-7-1-15,0 13 2 16,0-4 0-16,0 3 0 0,0-5 3 15,0 2-8-15,-6-1 3 16,6 4 5-16,0 0 13 0,-12 4-5 16,12 1-3-16,-9-6-3 15,9 6-7-15,0 0-7 16,-8 4 0-16,8-2 1 0,-8 6-5 16,8 0 5-16,0-1 0 15,0-5-5-15,0 3 5 16,-8-2 8-16,8-5 0 0,-12 6-2 15,12-4-1-15,-12 2-3 16,12 2 1-16,-13-4 0 16,13-5-2-16,0-1-6 0,-8 2 1 15,8-1 1-15,-9 4-2 16,9-4 1-16,-8 2 1 16,8-2 1-16,0-5 1 0,0 2-4 15,0-1 0 1,0-1 2-16,0-7-4 31,0 0 3-31,0 10 0 16,0-10 0-16,0 7-1 15,0-7 2-15,0 0-1 16,0 0 0 0,0 0 1-1,0 0-4-15,0 0 3 0,0 0 3 16,0 0-3-1,0 0-4 1,0 0-4-16,0 0-7 16,0-7-37-16,0-6-51 15,0-3-32-15,0-8 12 0</inkml:trace>
  <inkml:trace contextRef="#ctx0" brushRef="#br0" timeOffset="230685.2848">17940 13652 3 0,'12'-12'4'0,"-4"0"3"16,1 2 2-16,-4 7 2 15,-5 3 5-15,0 0 8 16,0 0-6-16,-9 0-9 16,0 0-1-16,9 0-3 0,-11 0-2 15,11 0 1-15,-8 0-2 16,8 0 1-16,0 0-2 16,0 0 1-16,0 0-1 31,0 0 4-31,0 0 4 15,0 0 2-15,0 0 3 0,0 0 1 16,0 0 2-16,0 0-5 16,0 0-1-16,0 0-3 0,0 0 5 15,0 0 0-15,0 0 0 16,0 0-3-16,0 0 0 16,0 0 1-16,0 0-4 15,0 0 0-15,-9 0-1 0,9 0 0 16,0 0 1-16,0 0 2 15,0 0 10-15,0 0-1 16,0 0-3-16,0 0 1 0,0 0-4 16,0 0 1-16,0 0 2 15,0 0 1-15,0 8 0 16,0 4 1-16,0 0-5 0,0 1-3 16,-13 2-6-16,13 6 2 15,0 1-3-15,0-3 3 16,0 5-4-16,0 1 2 15,-11-1 0-15,11 0-3 0,0 0 0 16,0 1 4-16,0-5 6 16,0 1-3-16,0-5-4 15,0 1 0-15,0-5 2 0,0 0-4 16,0-4 1-16,0 1 0 16,0-9-1-16,0 8-1 0,0 1 0 15,0 3 0 1,0-12 4-16,0 11-3 15,0-3 1-15,-9 4 3 16,9 1-1-16,0-1-5 0,0-5 2 16,0 3-1-1,0-10-2-15,0 7 6 16,0-7-2-16,0 0-5 16,0 0 2-16,0 0 3 15,0 0-4 1,0 0 5-16,0 0-2 15,0 8 0-15,0-8-3 16,0 0 3-16,0 0 0 16,0 0 0-16,0 0-7 31,0 0-9-31,0 0-12 16,0-3-30-16,0-6-30 0,0 6-6 15,6 3 3-15,-3 0 9 16,2 0 9-16</inkml:trace>
  <inkml:trace contextRef="#ctx0" brushRef="#br0" timeOffset="232269.3069">17883 14563 6 0,'18'-11'9'0,"-7"-1"7"0,-3 3 9 16,-5 4 2-16,-3 5-7 16,0 0-6-16,0 0-1 15,0 0-3-15,0-3-2 0,0-2 1 16,0 1-1-16,0 1 2 15,0-2-3-15,0-4-2 0,0 2-2 16,0-1 4-16,5-1 3 16,4 1 2-16,-9-1 4 15,0 2 3-15,0 2 4 0,0 1 1 16,0 1-5-16,0-1-4 16,0-1-4-16,0 5 4 15,0 0 4-15,0 0-2 16,0 0-6-16,0 0 4 0,0 0-4 15,0 0-3-15,0 0-2 16,0 0 2-16,0 0 0 0,0 0 0 16,0 0-3-16,0 0-1 15,0 0-3-15,-9 0 1 16,1 9 0-16,0 3 1 0,-3 4 3 16,-2 4-3-16,0 1-2 15,-4 4 3-15,1-4 1 16,5 2 5-16,-5 1-1 15,-1 0 0-15,4-3 3 0,-2 0-2 16,4-1 1-16,-7 0-2 16,2 0-5-16,4 1 2 0,-4-2 8 15,-1-2-3-15,5 0 1 16,-5-1-7-16,6-5 0 16,-3 2-1-16,3 0-1 0,0 0 0 15,-2-1 1-15,0 0-6 16,2 0 5-16,11-5-7 0,-14-7 5 15,14 14 1-15,-10-14-4 16,1 13 1-16,1-2 0 16,8-4 4-16,-13 5-5 15,4 1 5-15,-2-1-3 0,5 1 0 16,-2-1 2-16,8-5-5 16,-9 7 4-16,0-2-1 0,1-5-3 15,-1 6 7 1,9-13-7-16,0 12 4 15,-8-1 1-15,0 3-2 0,8-2 0 16,-11 0 3-16,11-5-5 16,-9 3 4-16,9-3-2 0,-8 2-4 15,8-2 6-15,-11-7-2 16,11 8-2-16,0-8 4 16,-10 13-4-16,10-13 4 0,-8 11-2 15,8 2-2-15,-11-5 3 16,11 0 0-16,-9-8-1 15,9 13 0-15,-8-1-3 0,0 1 4 16,8-5-1-16,-11 4 2 16,2 0-1-16,0 0-1 15,1 1 4 1,-1-5-4-16,9-8-2 16,0 7 3-16,0-7 3 15,-8 0-6-15,8 8 2 16,0 0 0-1,-11 1 2-15,11-1 1 0,-9-8-5 16,9 12 0-16,-11-12 3 16,11 12 1-16,-8-3-2 0,8-1-2 15,-13 1 1-15,13-9 5 16,-8 0-4-16,8 7 0 0,-8 1-1 16,8-8 3-16,0 9-2 15,0-9 1-15,-8 0 4 16,8 8 1-1,0-8-3-15,0 12 1 0,0-12 3 16,-9 8-2-16,9-8-2 16,-11 12 0-16,11-12 1 15,-8 8-1-15,8-8-1 16,0 9-3-16,0-9 6 0,0 0 1 16,0 0-5-16,0 7-4 15,0-7 4-15,-9 10-3 16,1-3 3-16,8 5-1 15,-8-4 3-15,8-8-4 0,0 13-2 16,-7-6 3-16,7 1 2 16,-9-8-2-16,9 0 3 15,0 8-5-15,0-8 4 16,0 0-4 0,0 0-1-16,0 0 4 15,0 0 3-15,0 0-3 0,-8 0-2 16,8 0-1-16,0 9 3 15,-8-9-4-15,8 0 4 0,0 0 0 16,0 0-4-16,0 0 6 16,0 0-9-16,0 0-19 15,0 0-37-15,0-13-63 16,8-6-29-16,9-9-4 0</inkml:trace>
  <inkml:trace contextRef="#ctx0" brushRef="#br0" timeOffset="234213.6186">18452 14514 7 0,'0'-8'11'0,"0"-1"9"0,0 6 5 16,0-1-7-16,0-1-6 15,0 2-2-15,0 3-2 0,0-4-2 16,0-1 1-16,0 0 0 16,0 5-1-16,0 0-1 15,0 0 0-15,0 0 1 0,0 0 1 16,0-3 0-16,0-1 2 15,0-1-1-15,0 5 4 0,0 0 5 16,0 0 5-16,0 0 0 16,0 0-3-16,0 0-7 15,0 0-4-15,0 0-2 16,0 0-3-16,0 0 4 0,0 0-3 16,8 9 3-16,-4-9-1 15,4 8-1-15,1-8 7 16,2 0-2-16,-3 0-2 0,1 0-2 15,-1 0 4-15,-5 9 5 16,2-9 0-16,3 8 6 0,1 3 2 16,-1-1-11-16,1 2-6 15,-1-4 2-15,-1 1-3 0,4-2-5 16,2 1 4-16,0 0 0 16,-1 0 1-16,-2-8-1 15,-1 12 0-15,-1-12-3 16,0 13 5-16,1-13 4 0,-1 12 9 15,1 0 14-15,0 0-19 16,-1 0-6-16,-2-5 2 16,2 3-5-16,1-10 1 0,-1 7 3 15,0 1-8-15,0-8 6 16,1 9-5-16,0-9 1 0,2 8-3 16,-2-8 4-16,-1 12-2 15,0-12-1-15,-2 8-2 0,4 1 3 16,-2-9-4-16,-4 12 4 15,4-5-3-15,2 3 2 16,-2-3-1-16,-2-7 1 16,2 12 1-16,-4-12-1 0,4 12-3 15,-3-12 0-15,-2 12 8 16,6-3-2-16,-4-9 8 0,3 12-1 16,-4-4 3-16,-1-8 0 15,5 13-11-15,1-6 5 16,-6 2-3-16,5-9 1 0,-3 13-1 15,3-6-1-15,1 1-6 16,-2 1 6-16,1 3-2 16,0 0-1-16,1 0 3 0,-1 0 3 15,3 4 0-15,-2-4 6 16,-1 4 4-16,0-4 1 16,1 2 2-16,0-2-8 0,-3 0 15 15,-1-4-3-15,-2 4-12 16,6 0-3-16,-4 1-1 0,-2-4-9 15,5-9 6-15,-5 11 2 16,6-11-4-16,-4 12 6 0,3-3-11 16,-4-3 7-16,4 4-3 15,1 3-3-15,-3-2 5 0,2-3-4 16,0 0-1 0,6 5 5-16,-6-1 2 0,0-5 0 15,0 2-1-15,-5 3-1 16,5-3-2-16,-3-1 0 0,3 4-1 15,-8-3-1-15,3-9 7 16,3 12-6-16,-3-5 1 0,5 7 0 16,0-1 4-16,-4-2-3 15,2-4 0-15,2 2 3 0,-5 2-3 16,0 2 2-16,2-6-5 16,-5-7 5-16,0 12-1 0,0-12-1 15,3 14 1-15,2-14-3 16,-1 0 4-16,-4 0 0 0,0 0-1 15,0 0 1 1,0 0-2-16,0 0-5 0,5 0 1 31,-2 0 2-31,2 8 3 0,-5-8-5 16,3 12 1-16,1-12-3 16,0 12 4-16,5-12-1 0,-5 8-2 15,0-8 5-15,-4 0 0 16,0 0-2-16,0 0-3 0,0 9 6 15,0-1-2 1,0-8-5-16,0 9 5 0,0-9 0 0,0 7 2 31,4-7-3-31,-4 8-5 16,5-8 5-16,-2 0-1 16,-3 0 2-16,0 0-6 0,0 0 7 15,0 0-5-15,0 0-3 16,0 8 8-16,0-8-1 15,0 0-4-15,0 0 5 16,0 0 0-16,0 0-6 31,6 8 3-31,-3-8 0 0,-3 7 0 16,0-7 5 0,0 0-8-16,0 0-3 15,0 0-9 1,0 0-21-16,0 0-32 0,0 0-33 15,0 0-56-15,0 0-55 16,0-3-17-16</inkml:trace>
  <inkml:trace contextRef="#ctx0" brushRef="#br0" timeOffset="237361.4979">21378 13561 6 0,'0'0'12'0,"0"0"10"0,0 0-2 16,0 0-6-16,0 0-6 16,0 0-4-16,0 0 0 0,0 0-1 15,0 0 1-15,2 0-2 16,3 0 0-16,-5 0 2 15,0 0 0-15,0 0 2 16,3-3 2-16,-3-2-3 0,0 1 4 16,0 4-1-16,0 0 4 15,0 0-3-15,0 0 2 16,0 0-3-16,0-3-2 0,0 3 3 16,0 0-1-16,5 0 0 15,-5 0-2-15,0 0 1 16,4-5 0-16,-4 0-4 0,0 5 0 15,0-3-2-15,0 3 2 16,0 0 0 0,0 0 8-16,0 0 4 15,5 0 3-15,-5 0 1 16,0 0-4-16,0 0-1 0,0 0-2 16,0 0-1-16,0 0 1 15,0 0-2-15,0 0-5 16,0 0 0-16,-9 0-2 15,9 13 3-15,-13-1 0 0,13 0-2 16,-10-4 1-16,10 4 0 16,-9 1 2-16,1-1 4 15,8 1 4-15,-13 4-3 0,4-2 2 16,9 0-1-16,-11 1 0 16,0 1-1-16,-2 0-2 0,1-1-2 15,3 1-1 1,0-2-1-16,3-2 1 0,6-1 2 15,-8-4-2-15,8-8 0 16,0 9 1-16,-8-9 5 0,-1 0-9 16,9 11-2-16,-12-3 4 15,4 1-4-15,-4 4-2 16,4 3 3-16,0-5-2 0,-6 2-1 16,6-1 0-16,8-1 1 15,-11 1 0-15,11 1-1 0,-8-13-3 16,0 13 3-16,8-5 2 15,-8-1-3-15,8 2 2 0,-8-1 0 16,8-8 2-16,-14 9-3 16,14-9-2-1,-8 0 6-15,8 8-4 16,0 1-2-16,0-2 4 16,0-7-1-1,0 8 3 1,-8-8-9-16,1 13 7 0,7-6-2 15,-12-7-1-15,12 11 3 16,-8-1-3-16,-1-10 8 0,9 7-2 16,-8-7-2-16,8 0-2 15,0 0-4-15,0 8 5 16,0 1-1-16,0-9 0 0,-13 12 1 16,6-4-2-16,-1 5 2 15,0-5-1-15,0-1 4 16,-1 3-3-16,1-3 2 0,-1-7 0 15,9 0 8-15,0 0 11 16,-6 0-5-16,6 0-4 16,0 0-5-16,0 0-7 0,0 0 3 15,0 0-1-15,0 0-7 16,0 0 8-16,0 0-3 0,0 0 1 16,0 0-5-16,0 0-1 31,0 0-7-31,0 0-8 15,0-7-41-15,3-6-30 0,5-3-22 16,0-1-2-16,1 0 18 16,-1-2 8-16,-4-6 3 0</inkml:trace>
  <inkml:trace contextRef="#ctx0" brushRef="#br0" timeOffset="238349.6866">21100 13652 11 0,'0'0'23'16,"5"-5"11"-16,-2-2-11 16,-3-1-8-16,0-1-6 0,5 4 2 15,-2-2-2-15,-3 7 2 16,0-5 0-16,0 2-1 0,0 3-1 16,0 0-2-1,0 0-2-15,0 0-1 0,0 0 1 16,0 0-2-16,0 8 2 15,0-8 7-15,0 0-1 0,0 0 5 16,0 0 1-16,0 0 0 16,0 7-5-16,-8-7-1 15,8 0-5-15,0 0 2 0,0 0 0 16,0 0 5-16,0 0-3 16,0 10-1-16,0-10-1 0,0 7 2 15,0 3 8-15,0-3 4 16,0 4-5-16,0 6 1 15,0-6 3-15,0 1-2 16,0 3-4-16,0-8-7 0,0 5 3 16,0 0 1-16,0 0-3 15,0 0-1-15,0 5 3 16,0-5-9-16,0 1-2 0,0-2 2 16,5-3-1-16,-2 1-1 15,-3 4 4-15,6-1 29 0,-3 0-13 16,2-1-8-16,-5 1 2 15,3-4-1-15,2 5-3 16,3-1-6-16,-8-4 2 0,4 5-2 16,3-5 0-16,-2 3-1 15,3 2 1-15,0-1 0 16,1-3-1-16,-6-9-2 16,5 8 1-16,-3 1-6 0,-2-9 4 15,6 11 3-15,-5-11 0 16,0 12-3-16,-4-1-4 0,0 2 5 15,4-1-1-15,1-3-1 16,-2-1 5-16,6-8-2 16,-9 9-6-16,3-9 5 0,5 7-3 15,-8-7 4-15,5 0-1 16,-2 0 0-16,0 9-1 0,2-1-2 16,-1-8 3-16,1 12 1 15,-5-12-6-15,0 8 4 16,4 1 0-1,0-9 3-15,4 7-5 0,-4-7 2 16,2 0 2-16,-6 0-1 16,0 0-3-16,0 0 4 15,0 0-1-15,0 0 4 0,0 0-7 16,0 9 2-16,0-9-1 16,0 0 2-1,0 0-2 1,0 0-1-16,0 0-1 0,0 0-11 15,0 0-25-15,0 0-34 16,0-4-59-16,0-8-9 0,0-5 4 16</inkml:trace>
  <inkml:trace contextRef="#ctx0" brushRef="#br0" timeOffset="239257.9393">21374 13590 7 0,'0'0'11'0,"0"-3"8"16,0-2 5-16,0 1-4 15,0-4-9-15,0-1-5 0,0 6-3 16,-8-6 4-16,8 9 3 16,-10 0 1-16,10 0-2 15,0 0-4-15,0 0-1 0,0 0-2 16,0 0 1-16,0 0 5 16,0 0 3-16,0 0 2 0,0 0-2 15,0 0-3-15,0 0-3 16,0 0 7-16,0 12-2 15,0 2 4-15,0 1 5 16,0 6 3-16,0 0-7 0,0 3 0 16,0 3-1-16,0 3 2 15,0-2-6-15,0 0-4 16,0 1 6-16,-8-5-3 0,8 0 8 16,0-2-5-16,0-3-2 15,0-3 0-15,-8 0 0 0,8-4-3 16,-9 1-3-16,9 0 1 15,0-1-3-15,0 0 2 16,0-4-7-16,-8-8 6 0,8 12-4 16,-6 2 1-16,6-7 5 15,0 4-2-15,0 2-3 16,0-4 4-16,0-3-4 16,0 7 5-16,0-13-3 0,-8 9 0 15,8-2-2-15,0 6 1 16,0-4-1-16,0-2 0 15,0 2 2-15,0 3-2 16,0-4 2-16,-9-8 0 16,9 8-1-16,0-8-2 0,-8 0 4 15,8 0 4-15,0 9 0 16,0-9-6-16,0 7 1 0,0-7 6 16,0 0-6-16,0 0 2 15,0 0 1 1,0 0-1-16,0 0-1 15,0 0-2-15,0 0 1 16,0 0-3-16,0-4-7 16,0-8-23-16,0-13-42 0,4-3-30 15,-4-9 5-15,0-2 2 16</inkml:trace>
  <inkml:trace contextRef="#ctx0" brushRef="#br0" timeOffset="240382.0157">21190 13575 8 0,'-9'7'8'16,"9"-7"3"-16,0 0 1 0,0 0 2 15,0 0 1-15,0 0 0 16,0 0-5-16,0 0-1 16,0 0-2-16,0 0-1 15,0 0-5-15,0 0 2 0,0 0 1 16,0 0 0-16,0 0-2 15,0 0 1-15,0-4 2 0,0 1-4 16,0 3 3-16,0-5 0 16,0 5 0-16,0-9-1 15,0 9 2-15,0 0 1 0,0 0 0 16,0 0-1-16,0 0-3 16,0 0 1-16,-11 14-1 0,3-7-2 15,0-7 1-15,8 8 2 16,0-8 2-16,0 0 4 15,0 0 1-15,0 0 1 16,0 0 1-16,0 0-4 0,0 0 3 16,0 0-1-16,0 0 1 15,-8 0 2-15,8 0 1 16,0 0-2-16,0 0-1 0,0 0-3 16,-8 13-1-16,0-5-2 15,0 4 2-15,-6 0 7 0,3 5-2 16,-1 3 3-16,4-1-8 15,-4 3-3-15,3-3-3 16,9 2 3-16,0-1-4 0,0-3-2 16,0-5 2-16,0 1 3 15,0-6-3-15,0 5 3 16,0 0-1-16,9-2 1 16,-9 2 0-16,4 0 0 0,0-5 7 15,0 6 3-15,-4-2 1 16,0 2-1-16,0-1-3 0,0 5 0 15,0-1-2-15,0 4-3 16,0-3-4-16,0-1 4 0,0 0-4 16,0-4-1-16,0-1 2 15,0 2-4-15,0-1 3 16,0 2-3-16,0-7 2 0,0 1 2 16,0 5-1-16,0-5 2 15,0-1 1-15,0 3-5 16,0-3 4-1,0-7-2-15,0 0 0 16,0 0-2 0,0 0 0-16,0 8 3 0,0-8-1 15,0 0 0-15,0 0-2 16,0 0 4-16,0 0-5 16,0 0 3-16,0 0 1 0,0 0-1 15,0 0 1-15,-8 0-2 16,-2 9 0-16,2-9 1 0,-3 6-2 15,3-6 0-15,8 0 2 16,-12 0 1-16,12 0-1 16,0 0-6-16,0 0-21 15,0 0-58-15,0-6-39 0,3-11-19 16</inkml:trace>
  <inkml:trace contextRef="#ctx0" brushRef="#br0" timeOffset="242325.966">20898 14456 4 0,'0'0'5'0,"0"0"10"0,3 0 9 15,2 0 2-15,-1 0-11 16,-4 0-4-16,5 0-2 0,-5-3-1 16,0-1 0-16,0 4-3 15,0-5-1-15,0 5-1 0,0 0 2 16,0-4-4-16,0 1 3 15,0-1 4-15,0-1-2 16,0 5 5-16,0 0-2 0,0 0 0 16,0 0 1-16,0 0 2 15,0 0 2-15,0 0-5 0,0 0-1 16,0 0-2-16,0 0-4 16,0 0 0-16,0 0-1 15,0 0 0 1,0 0 1-1,0 0 4-15,0 0 2 16,0 0-1-16,0 0 5 0,0 0 4 16,0 0-4-16,0 0-2 15,0 0 1-15,0 0-4 0,0 0 0 16,0 0-5-16,0 0-1 16,0 0 2-1,-9 9 0 1,9-2-2-16,-13-7 5 15,13 9 1-15,-8-9-2 16,8 0 0-16,0 8-1 0,-9-1-3 16,1 3 1-16,8-3 3 15,-6-7-5-15,-3 12 3 16,0-3-1-16,9 3 4 0,-11-4-3 16,3 1 4-16,-1 3-1 15,9-4 0-15,-11 5 3 0,11-1 4 16,-12-1 0-16,-1 6-6 15,4-2-2-15,-2 2-3 0,2-1 6 16,1 1-4-16,0 0-1 16,8-2 0-16,-12 5 3 15,12-4 0-15,-12-4 0 16,4 0 5-16,-1 3-4 0,9-4 0 16,-8 1-2-16,0 0-2 15,8 4-1-15,-11 1 2 0,11-5-4 16,-14 0 1-16,8 5-2 15,-7-1 2-15,0 4-1 16,-4-4 1-16,6 1 2 0,-5 3-3 16,0-5 0-16,0 2-2 15,-1 0 3-15,6-5-2 0,-2 0 1 16,1 0-2-16,12 1 2 16,-10-1-3-16,10-4 4 15,0 1 0-15,-8-2 1 0,8 0-6 16,-8 3 6-16,8-10 0 15,0 11-3-15,-6-3 0 0,-3 1 1 16,9-1 0-16,-11-8-2 16,3 12 2-16,-6-3 4 15,2 3-4-15,1 0 0 0,-3 4-1 16,3-2 4-16,-1 1-6 16,0-2 6-16,-1-1-6 0,1 1 6 15,4-6-7-15,8 3 3 16,-8-4 1-16,8-6 1 15,-9 12 1-15,9-12-3 0,0 0 2 16,0 9-3 0,-7-9 2-16,7 0 1 0,0 8-2 15,0-8-2-15,0 6 5 16,0 8 1-16,0-14-7 16,0 8 2-16,0-8 3 15,0 7-1-15,0-7 1 0,0 0 1 31,-8 0-1-31,8 0-2 16,0 0-2 0,0 0 8-16,0 0-3 15,0 10-3 1,0-10 3-16,-8 0-4 16,8 7 2-16,-9-7 2 15,9 9-6-15,0-9 7 0,0 0-4 16,-8 0 1-16,8 0 1 15,0 8-4-15,-8 1 6 0,8-9 0 16,0 7-5-16,-14 1 5 16,5-8-3-16,-4 13 1 0,4-13 0 15,9 9 1 1,-8-9-2-16,8 0 2 16,0 0-3-16,0 0 2 15,0 0-3-15,0 0 4 0,0 0-1 16,0 0 1-16,0 0 0 15,0 0-1-15,0 0 3 0,0 0-3 16,0 0 1-16,0 0-5 16,0 0 2-16,0 0-1 0,0 0 3 15,0 0-3-15,0 0 6 16,-9 0-3-16,9 0 1 0,-12 0-5 16,12 0-5-1,0 0-13-15,0 0-34 16,0 0-52-16,12-13-14 15,5-4-3-15</inkml:trace>
  <inkml:trace contextRef="#ctx0" brushRef="#br0" timeOffset="244066.5576">21320 14511 20 0,'0'0'31'0,"0"-5"-3"16,0-4-10-16,0 6-8 0,0-1-2 16,0-1 0-16,0 2-2 15,0-6-2-15,0 1 1 16,0 4 4-16,0-1 1 0,0 5 2 15,0 0 3-15,0 0 1 16,0 0 3-16,0 0 2 0,0 0 1 16,0 0-4-1,0 0-1-15,0 0 1 0,0 0 3 16,0 0-4-16,0 0 9 16,0 0 3-16,3 0-6 0,2 9-8 15,-2-1-3-15,3 1-4 16,-6 3 0-16,3-5-1 15,5 3 12-15,-3 2-2 0,-2 0-10 16,7-4-1-16,-2 1 0 16,-2 2 2-16,2 1-5 0,1 0 2 15,-1 0 2-15,5 0 3 16,-1 5 1-16,-3-1 7 0,2 1-7 16,-2-5-3-1,2 0-4-15,2 0 10 0,-4 1-4 16,2 2-6-16,1 1 0 15,0-4-2-15,1 0 2 0,-1 3-4 16,-1-4 3-16,7 1-5 16,-6 0 6-16,0-1 1 15,0 2-4-15,-1 3 4 0,3-3 1 16,2-1 0-16,-5 1 2 16,2-5-6-16,-2 4 1 0,3-3-4 15,-6-1 4-15,3-1 1 16,2-7-2-16,-5 13 1 15,0-5 1-15,1-1-3 16,2-7-1-16,-3 13 2 0,1-13-4 16,3 8 5-16,-4-8-1 15,4 7-2-15,-1 3 4 0,2-3-4 16,-4 2 4-16,-1-1-3 16,0-8 4-16,1 12 0 0,-5-3 3 15,2-2-4-15,-1 1-7 16,3 1 6-16,1-1 1 15,-1 3-3-15,0-2 2 0,0-1 2 16,1 1 4-16,-2-3-4 16,1-6-1-16,-5 13-2 15,6-13 1-15,-1 12 1 0,-3-12 0 16,-2 14-4-16,5-7 8 16,-2 1 5-16,-3-8-6 15,5 9-7-15,-1 3 8 0,-2-5-1 16,4 2 0-16,-1 3-4 15,0 2-1-15,4-7 2 0,-4 1-4 16,0 5-1-16,0-13 3 16,1 8-1-16,-2-1 3 0,1 3-3 15,0-10 0-15,-5 12 0 16,3-12-1-16,-3 0 3 0,-3 0 0 16,0 7-2-16,0-7-3 15,5 0 0-15,-2 0 7 16,5 0-4-16,-3 0 1 15,4 9-4-15,-5-9 2 0,-4 12 0 16,4-12 0-16,0 7 2 16,-4-7 1-16,5 11-3 0,-4-1 0 15,8-3 1-15,-4-7-1 16,-2 12 3-16,2 2-3 0,-2-6 2 16,2-1-4-16,-2-7 0 15,3 9 2-15,-3-9 4 16,2 8-1-16,-5-8 0 0,0 0-4 15,0 0-1-15,0 8 4 16,4-8 4-16,0 13-6 16,-2-5 1-16,-2-8 0 0,0 8-3 15,5-8 2-15,-1 0 4 16,1 8-4-16,-2 1 1 0,-3-9 1 16,5 11-5-16,-2-11 7 15,2 0-4-15,-5 7 0 0,0-7-5 16,0 0 11-1,0 0-5-15,0 0-4 16,0 0 7-16,0 0-5 16,0 0 7-1,0 0-8-15,0 0 5 16,0 0-4-16,0 0 3 16,0 0-5-16,0 0 2 15,0 0-14-15,0 0-29 0,0 0-63 16,0 0-91-16,-16-11-30 15</inkml:trace>
  <inkml:trace contextRef="#ctx0" brushRef="#br0" timeOffset="247995.2393">19988 11392 26 0,'0'8'33'0,"0"-8"-10"0,0 0-11 16,0 0-5-16,0 0-1 15,0 0 0-15,0 0 0 0,0 0-2 16,0 0 3-16,0 0-2 15,0 0-4-15,0 0 2 16,0 0-2-16,0 0 0 0,0 0 1 16,0 0 3-16,0 0 3 15,0 0 3-15,0 0 3 0,0 0 5 16,0 0 3-16,0 0 5 16,0 0-1-16,0 0 1 0,0 0-4 15,0 0 1-15,0 0 0 16,-9 0-2-16,9 0-6 0,0-3-7 15,-8 3 0-15,8-5-1 16,0 5-2-16,0 0-4 0,0 0 3 16,-9 0 3-16,9 0-3 15,0 0 2-15,0 0-3 16,-8 0 5-16,2 0 0 0,-2 0-2 16,-4 0-2-16,-1 8 1 15,0 1 0-15,2-2 1 0,-2 5 6 16,1 2 3-16,-4-1-1 15,-1 2-7-15,5 0-1 0,-5 6 0 16,6-4-5-16,-1-5 0 16,0 4 0-16,-1 1-1 0,-4 3 2 15,6-3 2-15,-5 3-1 16,4-2 2-16,3-1 1 16,0 1-7-16,-2-3 3 15,-1 5-3-15,4-4 3 0,-3 5-2 16,-3-1-1-16,2 1 5 15,1-4-2-15,-3 0-1 16,3-2-2-16,-1 1 3 0,4-4-3 16,8 1 3-16,-12-1 1 15,3-5 0-15,1 3-2 0,8-10 5 16,-8 12 6-16,0-12-2 16,8 7-1-16,-9-7-6 0,9 9-2 15,-8-9 0-15,8 12-5 16,-7-12 6-16,7 13-4 15,-8-6 0-15,8 3 2 16,0-10 0-16,0 0-2 0,0 0 2 16,0 7 0-16,0-7 2 15,0 0-1-15,0 0 3 16,0 0-4 0,0 0 0-1,0 0-3-15,0 0 3 16,0 0 1-16,0 0-4 15,0 0-4-15,0 0-11 16,0-7-37-16,0-10-45 16,0-5-22-16,0 3-10 15,0-10 5-15</inkml:trace>
  <inkml:trace contextRef="#ctx0" brushRef="#br0" timeOffset="248975.0526">19614 11466 11 0,'0'-5'14'0,"0"-1"8"16,0 1 3-16,0-3-9 15,0 4-7-15,0-6-2 0,0 7-1 16,-8-6 3-16,8 9-1 16,0-3 0-16,-9-6 4 0,9 5 3 15,0 1-1-15,0-2-1 16,0 1-2-16,0 1-1 15,0-2 1-15,0 0 1 16,0 5 2-16,0 0-2 0,0 0 1 16,0 0 2-16,-8 0 6 15,8 0 2-15,0 0 1 0,0 0-1 16,0 0-2-16,0 0-5 16,0 0 3-16,0 0-5 0,0 0 3 15,0 0-5-15,0 0-2 16,0 0-3-16,0 0-6 0,0 0 1 15,0 0 4-15,0 0 0 16,0 13 3-16,0-1-6 0,0 1 2 16,0 2-2-16,0-1 7 15,5 1 0-15,4 1-3 16,-6 1-4-16,0-6 2 0,2 6 8 16,-1-5 21-16,-4 0-13 15,0-12-11-15,0 14 7 16,4-2-1-16,4-1 1 0,-3 2 5 15,-5-5-12-15,5 0-7 16,-5 0 4-16,3 4-4 0,2 1 2 16,1-1 2-16,2 5-7 15,1 2 0-15,-1 2 0 16,0-2 2-16,1 7 4 0,-1-6 3 16,0 1 1-16,-1-1-6 15,-7 1-4-15,3-5 5 16,3-1-3-16,2 1 0 15,-5-4 4-15,2 2-6 0,-2-2-2 16,-3-5 7-16,0 2-5 16,0-9 5-16,5 8-7 0,-1-1 4 15,1-7 0-15,-2 0 0 16,-3 10-4-16,9-10-1 0,-6 0 5 16,2 7-2-16,-1 3 0 15,-1-10 1-15,2 11-1 16,-2-4 4-1,5 2-6-15,-3-9 4 0,4 12-1 16,-9-5-1-16,8 3 0 16,-5-10-2-16,1 7-1 0,0-7 2 15,-4 0 5-15,0 0-3 16,0 0 0-16,0 0 1 0,0 0 0 16,0 0 2-1,0-5-6 1,0-7-8-16,0-7-16 0,-8-6-42 15,8-4-47-15,-11-2-50 16,-6-3 14-16,4-1-127 0</inkml:trace>
  <inkml:trace contextRef="#ctx0" brushRef="#br0" timeOffset="249943.7159">19962 11421 7 0,'0'0'12'0,"0"0"10"16,0-5 10-16,0 5-11 0,0 0-9 16,0 0-5-16,0 0-4 15,0 0-1-15,0 0-1 0,0 0 1 16,0 0-1-16,0 0 0 15,0 0 0 1,0 0 1-16,0 0 3 0,0 0 4 16,0 0 1-16,0 0 1 15,0 0 1-15,0 0-4 0,0 0 1 16,0 0-4-16,0 0 0 16,0 0 1-16,0 0 2 0,0 0-1 15,0 0 2-15,0 0 5 0,0 0-3 16,0 0-1-16,0 0-3 15,0 0 4-15,0 0-2 0,0 0 2 16,0 0 15-16,0 12 12 16,0 5-14-16,-11-1-10 15,11 1-2-15,0-2-5 16,0 2-2-16,0 3 2 0,0 1 2 16,-8-1 3-16,8 5 0 15,-12-5 4-15,4 5-4 0,8 0-3 16,-8-2 6-16,0 1-4 15,-5 1-2-15,2-5 1 0,-3 1 3 16,6-4-1-16,2-2 0 16,6 2-4-16,-9-5-8 15,9-12 2-15,0 13-2 0,0-6 0 16,0 1 0-16,0 0 0 16,0 4 3-16,0-4-1 15,0-8 1-15,-13 9 0 0,13-1-3 16,0-8-2-16,0 12 0 15,0-12 6-15,0 13-2 16,0-1-1-16,-7-12 0 0,7 13 4 16,-14-1-4-16,14-5-1 15,-11 2-1-15,11-2 1 0,0 2-2 16,0-9 4-16,0 12-5 16,0-12 5-16,0 0 0 15,0 7-4-15,-8-7 7 16,8 0-7-1,0 0 4-15,0 0-4 16,0 0 4-16,0 0-1 0,0 0 6 16,0 0-4-16,0 0 1 15,0 0-3-15,0 0 1 0,0 0 0 16,0 0-5 0,0 0 0-16,0-2-17 0,0-7-37 15,0-8-37-15,0-1-20 16,0-12 6-16,-8-3-6 15</inkml:trace>
  <inkml:trace contextRef="#ctx0" brushRef="#br0" timeOffset="251183.166">19558 11457 5 0,'0'0'4'15,"-9"0"2"-15,9-2 0 16,0-3-1-16,0-3 0 0,0 8-1 16,0-4 0-16,0-1 0 0,0 0 2 15,0 5 3-15,0 0 3 16,0 0 1-16,0 0-3 15,0 0-4-15,0 0 0 16,0 0-1-16,0 0-2 0,0 0-1 16,0 0 2-16,0 0 1 0,0-3-1 15,0-1-3-15,0-4 1 16,0 8 0-16,0-9 1 0,0 5 0 16,0 1 2-16,0-2 1 15,0 5 1-15,0 0 4 0,0-4 0 16,0 1 0-16,0 3-2 15,0 0-2-15,0-5 2 0,0 0 1 16,0 5-5-16,0 0-1 16,0 0 3-16,0 0 2 15,0 0 1-15,0 0 5 0,0 0 1 16,0 0 2-16,0 0 0 16,0 0 0-16,0 0-1 0,0 0-1 15,0 0 0-15,0 0-1 16,0 0 1-16,0 0 3 0,0 0-4 15,0 0-5-15,0 0-2 16,0 0-2-16,0 0-1 0,0 0-1 16,0 0 1-1,0 0 0-15,0 0-3 0,0 0 3 16,0 0 2-16,0 0 3 16,0 0-9-16,0 0 1 15,-9 10 1-15,9-3 1 0,-8 1 0 16,8 5-2-16,-8-5 8 15,8-1-2-15,0 7 1 0,-8-1 1 16,8-2 5-16,0 1-8 16,0-12-2-16,0 12-4 0,0-1-1 15,-9-2 2-15,9 4-1 16,0-1 4-16,0 4-5 16,0-4 1-16,0 0 0 0,-8 5 2 15,8-4-2-15,-8-2-3 16,2 5 3-16,6 1-1 0,-10 0 2 15,10-5 0-15,0-1-6 16,0 6 2-16,0-5 5 16,0-1-6-16,0 2 0 15,0 0 3-15,0-1 3 0,0 0 0 16,0 0-5-16,0 0 4 16,0 1 0-16,0-4-1 0,0 3 1 15,0-1-4-15,0 1 4 16,0-1-1-16,0 2-3 0,0-1 2 15,0 2 0-15,-11-2 0 16,11 4 0-16,-13 4 4 0,4-3-2 16,9-5-2-1,-8-1 0-15,8-2-1 0,0-9 0 16,0 8 1 0,0-8 1-16,0 0 2 15,0 0 2 1,0 0-4-16,0 0 0 0,0 0 7 15,0 0-7-15,0 0 0 16,0 0 0-16,0 0 1 16,0 0 0-16,0 0-6 15,0 0 7 1,0 0-2-16,0 0-7 0,0 0-5 16,0 0-17-16,0 0-33 15,0-5-46-15,0-2 107 16,0-1-194-16</inkml:trace>
  <inkml:trace contextRef="#ctx0" brushRef="#br0" timeOffset="252723.3802">19179 12238 7 0,'0'-3'12'0,"0"-1"7"16,0-1 2-16,5 1-5 15,3-3-6-15,-4 2-4 16,0-2 0-16,0 2 3 16,0 0 0-16,-4 3 0 0,3-3-1 15,5-3-1-15,-3-1 0 16,-2 1 5-16,5 0 1 0,-2 0 0 16,-3 1 3-16,2 2 0 15,-5-3 2-15,0 4-2 0,0 4 1 16,0 0-1-16,0 0 0 15,0 0-2-15,0 0-4 0,0 0-2 16,0 0-4 0,0 0 0-16,-8 12-3 0,-1 0 3 15,9 0 6-15,-13 0-1 16,13 5 6-16,-11 0 8 0,-1 2-4 16,0 2 4-16,-2-5-9 15,-2-4-6-15,6 0-1 0,-3 5-5 16,1-1 8-16,-2 4-2 15,3-3-2-15,-1-2 4 0,4 7 0 16,-3-6 1-16,-3-1-3 16,2 6-3-16,1-4 7 0,-3 2-5 15,3-2-3-15,-6 0 2 16,2-1-4-16,-2 0-1 16,4 1 5-16,1 0-2 0,1-3 0 15,-1 3-3-15,-2-5-2 16,6 0 3-16,0 1 0 0,-1-1-1 15,3-4 0-15,-5 4-1 16,-3 0 2-16,2 1-2 16,4 0 4-16,-1-1-7 0,-2 0 4 15,-3 1 0-15,3-6-3 16,3 5 3-16,0 0-1 0,0-3 1 16,8-2-1-16,-13 3 0 15,5 2-2-15,-1-5 3 0,-2 5 1 16,0 0-2-16,2 1 0 15,-3-1-2-15,-2 5 2 16,-2-5 3-16,1 0-3 0,3 5-2 16,-1-5 0-16,1 0 2 15,-1-5 1-15,7 2 2 0,-3-1-4 16,1-8 1-16,8 9-2 16,-8-9 5-16,8 11-3 0,0-4-4 15,0 6 4-15,-9-4 2 16,9-2-2-16,-12 6 0 0,12-1 2 15,-11 1-2-15,2-1 0 0,-4-4 2 16,2 4-2-16,-2 0 1 16,-3 4-1-16,-1 0-2 0,1 1 2 15,1-5 0 1,-3-3 0-16,7-1 0 0,3-8 2 16,8 12-2-16,-14-12-2 0,8 9 2 15,-2-9 3 1,8 0-4-16,0 7-2 15,0-7 4-15,0 8-1 16,0-8-1-16,0 0 0 0,0 0-2 16,0 0 8-16,0 0-3 15,0 0-5-15,0 0 8 0,0 0-4 16,0 0-2-16,0 0 0 16,0 0 2-16,0 0 2 15,0 0-1 1,0 0-8-1,0 0-3-15,0 0-24 0,8-8-53 16,7-4-38-16,1-4-14 16</inkml:trace>
  <inkml:trace contextRef="#ctx0" brushRef="#br0" timeOffset="254620.1433">20090 12266 17 0,'0'0'29'15,"0"0"1"-15,0 0-10 16,0 0-5-16,0 0-5 0,0-7-5 15,0-2-1-15,0 2 0 16,0 2 1-16,0 2 0 0,0-6 3 16,3 9 2-16,-3-4 0 15,0 4-2-15,0 0 2 16,0 0 3-16,0 0-1 16,0 0-1-16,0 0-3 0,0 0-3 15,0 0 1-15,5 0 2 16,-5 0-3-16,0 0 3 0,0 0-3 15,0 0 1-15,0 0 7 16,0 0-1-16,0 0 3 0,3 9-2 16,-3-2 8-16,0 1 10 15,0 0-3-15,0 1-12 0,5-1-4 16,-2-1-6-16,5 3 1 16,-3 2 5-16,-1-5 8 0,-4 7-6 15,0-2-4 1,4 0-6-16,0-4-3 0,5 4 4 15,-2 1 2-15,1-6 2 16,5 1-8-16,-1 0 3 0,4 0-4 16,-3 1 3-16,3 3-2 15,-1 0-1-15,1 0-2 0,2 5 3 16,-4-2 6-16,3 6-2 16,-4 0 3-16,-1-5 2 0,4 3 1 15,-3-2-2-15,-2 0 2 16,5-1 0-16,-2 0-5 0,-3-4 3 15,2 0-5-15,-5-3-2 16,0-1 7-16,0 0-1 16,1 0 6-16,2 5 2 15,0-1 12-15,3-3-9 0,-2 3-2 16,0 1-2-16,-4-5-8 16,0-1-1-16,4 5 1 0,1-3 3 15,-5-2-7-15,0-7 0 16,0 8-1-16,0 1-2 0,0-9 0 15,1 12 1-15,-1 0 2 16,0 0 5-16,0 0 2 16,0 1 4-16,0-1 4 0,0 0 6 15,1 1-2-15,-1-1-1 16,-5-5-14-16,5 2-2 0,-3-9-2 16,-2 7-2-16,2-7 2 15,-1 0 1-15,4 12-2 0,-4-12 9 16,0 15 6-16,6-8-5 15,-7-7 0-15,0 7-9 0,2-7 5 16,3 14 1-16,-2-7 3 16,3 1-8-16,-4-8 1 0,-2 8 1 15,6-8-3-15,-5 12 1 16,1-3-4-16,3-1 0 0,-3 0 1 16,1-8 0-16,-3 9 2 15,2-9-8-15,-1 0 8 16,1 0-2-16,-2 7 5 0,5-7-2 15,-3 9-4-15,4-1 5 16,-1-1-5-16,-4-7-2 0,-1 10 6 16,5-10-4-16,-5 7 0 15,3-7 2-15,-3 0-6 0,-3 0 5 16,5 0-1-16,-5 10-2 16,3-10 1-16,2 0 3 0,-2 6 2 15,2-6-7-15,-1 0 4 16,4 9-1-16,-4-9 5 0,0 8-8 15,0-8 6-15,1 7-2 0,-2 1-3 16,-3-8-1 0,0 0 2-16,4 8 3 0,1-8-1 15,-2 0-1 1,2 0 5-16,-5 0-6 0,0 9 6 16,0-9-10-16,0 8 5 0,0-8-2 15,0 0 5 1,3 0 2-1,2 0-5-15,-2 9 1 16,-3-1-6-16,0-8 1 0,0 0 6 16,0 0 0-16,0 7-2 15,6-7 0-15,-3 0 1 16,0 0-6-16,-3 0 6 0,0 0 3 16,0 0 1-16,5 9-8 15,-5-9 9-15,0 0-7 16,0 0-1-1,0 8 2-15,0-8-24 16,0 0-48-16,0 0-66 16,0 0-49-16,-11 0-35 0,-11 0 5 15</inkml:trace>
  <inkml:trace contextRef="#ctx0" brushRef="#br1" timeOffset="338789.8494">1074 6816 3 0,'0'0'1'0,"0"0"1"16,0 0 1-16,0 0-1 16,0 0 1-16,0 0-1 15,0 0-5 1,0 0-6 0</inkml:trace>
  <inkml:trace contextRef="#ctx0" brushRef="#br1" timeOffset="441619.2245">2808 17195 3 0,'0'0'5'15,"0"0"4"-15,0 0 1 16,0 0-1-16,0-2-2 15,0-3-3-15,0 5-3 16,0-5-1-16,0 5 1 31,0 0 0-31,0 0 3 0,0 0 9 16,0 0 4-16,0 0-7 16,0-3-4-16,0-1-3 15,0-6-1-15,0 7-2 16,0 0 5-16,0-2 0 0,0 2 0 15,0-1 0-15,0-6-3 16,0 3 0-16,0 3 2 16,0 2 2-16,0-3-3 15,0 0-1-15,0 5 1 16,0 0-1-16,0 0 3 16,0 0-2-16,0 0-1 15,0 0 4-15,0 0 1 16,0 0 2-16,0 0 2 0,0 0 2 15,0 0-3-15,0 0-4 16,0 0-1-16,0 0 0 16,0 0 3-16,0 0-6 15,0 0 2-15,0 0 4 16,0 0 2-16,0 0-3 0,0 0 0 16,0 0 0-16,0 0 1 15,0 0-4-15,0 0 4 16,0 0-3-16,0 0 0 15,0 0 1-15,0 0-4 16,0 0 0-16,0 0-1 16,0 0 4-16,0 0 4 15,0 0-4-15,0 0-1 0,0 0 1 16,0 0-1-16,0 0 1 16,0 0-1-16,0 0-1 15,0 0 2-15,0 0-3 16,0 0 1-16,0 0-2 15,0 0 2-15,0 0-1 16,0 0-1-16,0 0 1 31,0 0 0-31,0 0-1 0,0 0 1 16,0 0 0 0,0 0-5-1,0 0 4-15,0 0 0 16,0 10-1-16,0-4 0 0,0-6 2 15,0 12-2-15,0 0 4 16,0-1-3-16,0 3 4 16,-14-1 7-16,14-6-4 15,0 2-1-15,-6-1-3 16,6-8-3-16,-8 7 2 16,8 7-1-1,0-7-1-15,0-7-4 16,0 8 4-16,0-8 0 15,0 9-3-15,0-9 5 16,0 8-2-16,0-8-3 16,0 11 2-16,-9-2-1 15,9-1 4-15,0 0-1 16,0-1-2-16,0 3-2 16,0-3 1-1,0-7 2 1,0 0 2-16,0 0-2 15,0 0-3 1,0 8 4 0,-9-8-3-16,9 10 3 15,0-10-5-15,0 0 1 16,0 7 3-16,0 1-2 31,0-8 2-31,0 0 1 16,0 8-2-16,0 1 0 15,0-9-1-15,0 11 2 16,0-3-2-16,-8 1 3 16,8-9-1-16,0 8-1 15,0-8-2 1,0 9 2-16,0-1-2 16,0 4 0-1,-8-12 4-15,8 11-2 16,-9-1 0-16,9-3 0 15,0 1 0 1,0 1 2-16,0-9-1 16,0 12-2-16,0-4-2 15,0-8 6-15,0 0-1 16,0 8-2 0,0 0-2-1,0-8 0-15,0 0 4 16,0 9-1-16,0-9-3 15,0 6 1-15,0 7 1 16,0-1 0 0,-6-12 4-16,6 9-4 15,0-1 1-15,0 4-4 16,-8-1 3 0,8-1 1-16,-8-3 0 15,8 3 0-15,0 2 0 16,0-5-4-1,0 2 3 1,0-9 1 0,0 0 3-1,0 0 0-15,0 0-3 0,0 0 4 16,0 0-4-16,0 0 2 16,0 0-5-16,0 0 5 15,0 0-2 16,0 0-2-15,0 0 2 0,0 0 0-1,0 0-2 1,0-4 0-16,0 4 2 0,3-5-2 31,5 3 2-31,0-3 0 16,1 5-1-16,-6 0 0 15,5 0-1-15,-4-9 0 16,4 9 1-16,1-3 2 0,-1 3 0 16,0 0-1-16,0 0-3 15,1-5 2-15,-1 0 0 16,0 2-1-16,-5 3 1 16,2 0 1-16,-1 0 0 15,-4 0 0-15,0 0-4 16,4-4 5-1,4-1-3-15,0 0 1 16,1-2-2-16,-6 3 2 0,5 1 1 16,-3 3 1-16,-2 0-3 15,2-5 3-15,-5 5-4 16,0 0 5-16,0 0-6 16,0 0 5-16,0 0-4 15,0 0 0-15,0 0 5 16,4 0-5-16,1 0 2 15,1 0-1 1,-2 0 5-16,1 0-4 16,-2 0 0-16,-3 0 1 0,0 0-4 15,0 0 5-15,0 0-4 16,0 0 7-16,5 0-6 16,-5 0 4-1,0 0 1-15,0 0-1 16,4 0-3-16,1 0 0 15,-5 0 3 1,3 0-2 0,2 0-1-16,-2 0-2 15,-3 0 4-15,0 0 1 16,0-4-3 0,0 4-3-16,0 0 2 15,0 0 2 1,0 0 1-16,0 0 1 15,0 0-5-15,0 0 5 16,0 0-1-16,0 0 0 16,0 0 1-16,0 0 2 15,0 0-2-15,0 0-7 16,0-5 4-16,0 5 1 16,0 0-4-1,0 0 4 1,5 0-1-16,-2 0 2 0,3 0-2 15,-3 0 0-15,-3 0 3 32,0 0-1-32,0 0 4 15,0 0-9-15,0 0 11 16,0 0-5-16,0 0-1 16,0-3 3-16,0 3-6 0,0-5-1 15,0 5 6 1,0 0-6-16,0-4-1 0,0 4-12 15,0 0-28-15,0 0-28 16,5 0-15-16,-3 9-8 16</inkml:trace>
  <inkml:trace contextRef="#ctx0" brushRef="#br1" timeOffset="442858.3188">3096 17359 9 0,'0'0'13'15,"0"0"6"-15,0-4 6 16,-8 1-3-16,8-1-8 15,0 4-7-15,0 0-4 16,-8 0 0-16,8 0-1 16,0-5 2-16,0 5-1 15,0 0-1-15,0-5 1 16,0-3 1-16,0 4-3 0,0-3 3 16,0 1 2-16,0 3 1 15,-9-1 2-15,9 0 0 16,0 0 4-16,-8 4-3 15,8-3-3-15,0 3 0 16,0 0-6-16,0 0 0 0,0 0 3 31,0 0-2-31,0 0 0 0,0-5 2 16,0 1-4-16,0-4 3 16,5 5-2-16,-2-6-4 15,3 5 3-15,-3 0 1 16,-3-5-4-16,0 9 5 15,0-4-3-15,0 4 5 16,0 0 4-16,0 0 6 16,0 0-6-16,0 0 0 15,0 0-1-15,0 0-5 16,0 0 0 0,0 0 0 15,0 0-1 0,0 0-2-15,0 0 6-16,0 0-3 15,0 0 0-15,0 0-1 0,0 0 1 16,0 0 0-16,0 0-4 16,0 0 4-16,0 8-4 15,0-8 0-15,0 9 5 16,0-9-4-16,0 8 2 15,0-8-4-15,0 11 4 16,0-11 1-16,3 14-2 16,-3-7 0-16,0 4 5 15,0 2 2-15,0-1-5 0,0 2-1 16,0-7 3-16,0 5-1 16,0-3-3-1,0-1 0 1,0-8-2-16,0 7 4 0,0 2 0 15,0-9-4 1,0 0 3 0,0 12 1-16,5-12-2 15,-5 12 0-15,3-12 0 16,-3 12 1-16,0-3-1 16,0-2-1-16,0-7 3 15,0 10 0 1</inkml:trace>
  <inkml:trace contextRef="#ctx0" brushRef="#br1" timeOffset="443370.8748">3091 17466 318 0,'5'0'0'0,"-5"7"0"15,0-7 1-15,3 13-1 16,-3-6 1-16,6-7-1 16,-6 9-1-16,0-1 1 15,0-8-1 1,0 8 1-16,0-8-2 0,0 12 1 15,0-4 6 1,0-8-3 0,0 0-5-1,0 0 6-15,0 0-5 0,3 0 2 16,-3 8-1-16,0-8 0 16,0 0 5-16,0 8-4 15,0 1 4 1,5-9-4-16,-2 0 0 15,1 0 0-15,-4 0-2 16,0 0 4 0,0 0-5-16,0 7 4 15,0-7 0-15,0 0 1 16,0 0-1-16,0 0 1 31,0 0-1-31,0 0 1 16,0 0-4-16,0 0 0 15,0 0 4-15,0 0-1 16,0 0 0 0,0 0 0-16,0 0-3 15,0 0 0-15,0 0 3 16,0 8-1 0,0-8-2 15,0 0 0-31,0 0-3 15,0 0-9-15,0-8-20 0,4 1-16 16,4-7-1-16,-3 0-29 16</inkml:trace>
  <inkml:trace contextRef="#ctx0" brushRef="#br1" timeOffset="444263.4066">3063 17336 4 0,'0'0'4'16,"0"0"3"-16,0-6 3 15,0 2 7-15,0 1 7 16,0-1-1-16,-8 4-6 16,8 0-4-16,0 0-6 0,0 0 0 15,0 0-1-15,0 0-3 16,0-6 3-16,0 3 0 15,0-1 2-15,0 4-3 16,0 0-1-16,0 0-3 16,0 0 3-16,0 0 0 0,0 0-3 15,0 0 1 1,0 0-1-16,0 0 4 16,0 0 0-16,0 0 1 15,8 0-4-15,-3 0 1 16,4 0 0-16,-3 0 1 15,2 0-2-15,0 0 0 16,1-4 0-16,-1 0-1 0,0 1-1 16,0 3 1-16,-3 0 1 15,3 0-4-15,0 0 5 16,0-5-1-16,-5 5 0 16,3 0-2-16,-3-4 0 15,-3-1 3-15,0 2-3 0,8 3-1 16,0 0 1-1,0 0 3-15,0 0 2 0,5 0-2 16,-4 0 2-16,-1-3 0 16,-5 3 0-16,2-5 1 15,-5 1 8-15,0 4-5 16,0 0-2-16,0 0-1 0,0 0-2 16,0 0-7-1,3 0 2 1,4 0 0-16,-2 0-2 15,3-4 2-15,4 0-4 0,5 4-10 16,-1 0-12 0,-1 0-10-16,-2 0-5 0,-9 0-14 15</inkml:trace>
  <inkml:trace contextRef="#ctx0" brushRef="#br1" timeOffset="445095.6468">3132 17440 7 0,'0'0'11'0,"0"0"9"0,0 0 15 16,0 0-11-16,0 0-11 15,0 0-5-15,0 0-4 16,0 0 0-16,0 0-2 16,0 0-1-16,0 0 0 15,0 0 0-15,0 0 2 16,0 0 0 0,0 0 1-16,0 0 1 15,0 0 0-15,0 9 3 16,0-9-3-16,0 0 1 15,0 0-2-15,0 0 0 0,0 0-2 16,0 0 0-16,0 0 0 16,0 0 1-1,0 0 0-15,0 0 1 16,0 0 0-16,0 0 0 16,0 0-1-16,0 0-1 15,0 0 0-15,0 0 1 16,0 0-2-16,0 0 1 0,0 0 3 15,0 0-1 1,5 0 1-16,3 0-4 16,-5 0 0-16,5 0-1 15,0 0 1-15,6 0-1 16,-3 0 3-16,2 0-3 0,3 0 1 16,-4 0 1-1,-4 0-3-15,0 0 3 0,-5 0-1 16,6 0 2-16,-9 0-1 15,0 0 3 1,0 0-2-16,0 0-1 16,0 0-1-16,0 0 1 15,0 0 0-15,0 0-3 16,0 0-2 0,0 0-2-16,0 0-15 15,0 7 2-15,0 3-8 16,0 2-6-16,0 0-9 15,0-4-71-15</inkml:trace>
  <inkml:trace contextRef="#ctx0" brushRef="#br1" timeOffset="446071.5547">3156 17657 3 0,'0'0'9'15,"0"0"15"-15,0 0 7 16,0 0-6-16,0 0-8 16,0 0-7-16,0 0-1 0,0 0-3 15,0 0 0-15,0 0-4 16,0 0 0-16,0 0 0 16,0 0 2-16,0 0 2 15,0 0 4-15,0 0 4 16,0-5 7-16,0 3-3 15,0-3 3-15,0 5-4 16,0 0-2-16,0 0 0 0,0 0-1 16,0 0-3-16,0 0-1 15,0 0-4-15,0 0-1 16,0 0-3-16,0 0 1 16,0 0-1-1,0-5 2-15,0 5-3 31,0 0 0-15,0 0 0 0,0 0 2-16,0 0 3 15,0-4 1-15,0 1-3 16,0 3-3-16,0 0 2 31,0 0-2-31,8-10 0 16,6 3 0-16,-3 2-1 15,2 0 2-15,-2 3-5 16,3 2 2-16,-6 0 3 16,3 0-2-16,-4 0 0 15,2 0 1-15,-1 0-3 16,-4 0 1-16,5 0 1 16,-5 0 2-16,1 0-1 0,-2 0-1 15,-3 0 2-15,0 0-5 16,5 0 2-16,-2 0 2 15,2 0 2-15,-5 0 0 16,3 0-3-16,0 0 0 0,6 0 0 16,-1 0 2-1,0 0-2-15,5 0-1 0,-5 0 1 16,0 0 2-16,-5 0-2 16,2 0 1-16,-5 0 1 15,0 0 0 1,0 0-4-16,0 0 3 0,0 0 0 15,0-5-1-15,0 5 1 32,4 0-1-17,4 0 0-15,-3-4 0 0,3 1 0 16,-2 3-4-16,8 0 1 16,-2 0-15-16,5 0-27 15,-6 0-22-15,3-9-36 0</inkml:trace>
  <inkml:trace contextRef="#ctx0" brushRef="#br1" timeOffset="447915.235">3588 17416 10 0,'-8'-4'13'16,"8"0"5"-16,0 0 4 15,-13-1 2-15,13 5-7 16,0 0-4-16,0-4-5 15,-9 0-2-15,9 4 0 16,0-3 2-16,0 3 0 0,0 0-3 16,0 0 1-16,0 0 0 15,0 0 2-15,0 0-3 16,0 0 2-16,0 0-1 16,0 0 1-16,0 0 4 0,0 0 1 15,0 0 1-15,0 0 0 16,0 0-3-16,0 0-1 15,0 0 3-15,0 0-1 0,0 0-1 16,0 0-3-16,-8 0-2 16,8 0 0-16,0 0-3 15,0 0-1-15,0 0-4 16,0 0 4 0,0 0-2-16,0 0 3 0,0 0-4 15,0 0 3-15,4 11-1 16,-4 2 1-1,0 0-4-15,4-1 3 16,1 0 2-16,-1 0 1 0,-4 0-2 16,0 5-1-16,0 0 0 15,5-6-2-15,-2-3 4 16,2 1-2-16,-5-3 1 16,3 7-1-16,2-4 0 15,2 3 0-15,-7 0 1 0,5 0 0 16,-2 0-1-16,2 0 3 15,-5-2-7-15,0 2 6 16,0 0 0-16,3-6-4 16,2 8 2-16,-2-6 2 15,-3-8-1-15,0 0 0 16,0 0-3 0,0 0 3-1,0 0 0-15,0 0-3 16,0 0 0-16,0 0 3 15,0 0 1-15,0 6-1 0,0-6 0 16,0 10-3 0,5-10 3-16,-1 0 0 15,-4 0 0-15,4 0 2 0,-4 0 4 16,0 0 2-16,0-5-4 16,0-2-3-16,0-2 0 15,0-3 4-15,0 1-3 16,0-1-1-16,0 3 1 0,0-4-3 15,0 1-1-15,0-4 1 16,0-1 2-16,0 5-2 16,-13 0 1-16,13-1-1 15,0 7 2-15,-8-3-2 16,0 1 0-16,8-3 0 0,0-3-1 16,-8 2 1-16,8 0 1 15,0-1-5-15,0 2 4 16,0-6 0-16,0 1 0 0,0 3-1 15,0-3 2-15,0 4-1 16,0-4-2-16,0 4 2 16,5-1 3-16,-2 2 0 15,-3 2-3-15,5 1-1 0,-5 4 1 16,0 1 2-16,0 3-3 16,0 0 2-16,0 0-2 15,0 0 0-15,0 0 2 16,0 0-2-1,0 0 3-15,0 0-1 0,0-5 0 16,0 1-1-16,0-1 0 16,0 2 1-16,0 3 0 15,0 0-2 1,0 0 4-16,0 0-6 16,0 0 1-1,0 0 3-15,0 0-3 16,0 0 4-1,3 0-5-15,5 0 4 16,1 0-1-16,-1 0 0 16,4 0 0-16,8 0-3 15,2 0 5-15,2 0-2 0,0 0 2 16,3 0-2-16,3 0 0 16,1 0-2-16,-2 0 5 15,-1 0-5-15,-3 0 2 0,-4 0 0 16,-5 0 1-16,-4 0-1 15,-4 0 3-15,-3 0-2 16,-2 0 1-16,-3 0 1 0,0 0 2 16,0 0 0-1,0 0 3-15,0 0-2 0,0 0 2 16,0 0-6-16,0 0 4 16,0 0-2-16,0 0-3 15,0 0-3-15,0 0 0 0,0 0 3 16,0 0 1-1,0 0-1-15,0 0 1 16,0 0-6-16,0 0 3 0,0 0-7 16,0 0-12-16,-8 0-21 15,0 0-19-15,-1 0-8 16,-2 0 15-16,-6 0-20 16</inkml:trace>
  <inkml:trace contextRef="#ctx0" brushRef="#br1" timeOffset="448811.3814">3592 17481 12 0,'0'0'18'15,"0"0"2"-15,0 0-2 16,0 0 0-16,0 0-4 16,0 0-1-16,0 0-3 15,0 0-1-15,0 0 1 0,0 0 1 16,0 0 0-16,0 0 0 16,0 0-2-16,0 0-2 15,0 0-3-15,0 0 2 16,0 0-4-16,0 0 3 0,0 0 0 15,0 0-1-15,0 0 5 16,0 0 1-16,0 0 0 16,0 0 3-16,0 0-2 0,0 0-8 15,0 0 2-15,0 0-4 16,0 0-3-16,0 0 5 16,0 0-5 15,0 0 4-31,0 0-1 15,8 0 0 1,3 0 5-16,2 0-5 16,3 0 5-16,1 0-4 15,-1 0-1-15,4 0-1 0,1 0 2 16,-2 0-1-16,3 0 0 16,-3 0 2-16,2-3-3 15,-1-2 2-15,-6 1 0 0,4 4-1 16,-1 0-1-1,-4 0 1-15,-7 0-1 0,-1 0 2 16,-2 0 1-16,-3 0-1 16,0 0 4-16,0 0 2 15,0 0 2-15,0 0 9 0,0 0-1 16,0 0-4-16,0 0 0 16,0 0-3-16,0 0-4 15,0 0-5-15,0 0-5 0,0 0 5 16,0-3-2-1,0 3-2 1,0 0-3 15,0 0-7-31,0 0-16 16,0 0-20-16,0 0-13 16,0 0 0-16,0 0 14 15,0 0-12-15</inkml:trace>
  <inkml:trace contextRef="#ctx0" brushRef="#br1" timeOffset="450179.212">4267 17380 10 0,'0'-4'13'0,"3"4"4"0,-3 0 5 15,0 0 2-15,0 0-4 16,0 0-7-16,0 0-3 16,0-5-1-16,0 1 1 0,0 0 1 15,0 0-2-15,0 4 0 16,0 0-2-16,0 0 2 16,0 0 2-16,0-4 1 0,0 4 1 15,0 0 0-15,0-3-5 16,0 3-3-16,0 0 1 15,0 0-1-15,0-4 3 0,0 4 1 16,0 0 0-16,0 0 4 16,0 0-3-16,0 0 2 15,0 0-1-15,0 0 0 16,0 0-1-16,0 0 0 16,0 0-1-16,0 0 6 0,0 0 0 15,0 0-7-15,0 0-1 16,0 0-4-16,0 0-1 15,0 0-4-15,0 0 4 0,0 0-3 16,0 0 2 0,0 0 1-16,0 0-3 15,0 0-3-15,0 0 6 16,-8 11 0 0,8 1-5-16,-9 0 5 15,9 0-4-15,0 5 2 16,0 4 2-16,0-2-2 15,0 2 1-15,0 4-3 0,0-5 6 16,0-3-2-16,0-3-2 16,0 3 1-16,0 0-2 15,0-5-1-15,0-1 1 0,0-11 2 16,0 10 0-16,0-3 0 16,0-7-4 30,0 0 4-46,0 0 0 16,0 10 1-16,0-10-3 16,0 0 2-16,0 0 0 15,0 0-2-15,0 0 3 16,0 0-1 15,0 0 0-31,0 0 1 0,0 0 0 31,0 7-1-15,0-7-2 0,0 12 1-1,0-1 0 17,0-11 1-17,0 0 0 1,0 0 0-16,0 0 0 15,0 0 2-15,0 0-2 16,0 0 1 0,0 0-1-16,0 0 2 0,0 0 0 15,0 0 0 1,0 0 0 0,0 0-7-16,0 0 3 15,0 0 0 1,0 0 2-16,0 10 2 15,0-3-7-15,0 2 4 16,0-9 2-16,0 7-2 16,0 3 0-16,0-10 2 0,0 0-3 15,0 0 3 1,0 0 0 0,0 0-1-16,0 0 2 0,0 0-1 31,0 0 0-31,0 0-3 15,0 0 0 1,0 0-1 0,0 0-2-1,0 0-6-15,0-15-39 16,0 1-9-16,0-11-6 16,0-4-3-16,0 1-17 0</inkml:trace>
  <inkml:trace contextRef="#ctx0" brushRef="#br1" timeOffset="451424.0508">4123 17286 7 0,'0'-5'9'0,"0"5"10"0,0 0 24 16,0 0-16-16,0 0-6 16,0 0-8-16,0 0-2 15,0-3-1-15,0 3-3 0,0 0 1 16,0 0-1-1,0 0-1-15,0 0 1 0,0 0 0 16,0 0-1-16,0 0 4 16,0 0 1-16,0 0-1 0,4 0 4 15,-4 0-3-15,0 0-1 16,0 0 5-16,0 0-3 16,0-3 3-16,0 3 0 0,0-5 2 15,0 1-3-15,0 4-4 16,0 0-6-16,0 0 2 15,0 0-4-15,0 0 1 0,0 0-2 16,0 0 2-16,0 0 0 16,0 0-2-16,0 0-3 15,0 0 5 1,0 0-5-16,0 0 0 16,4 0 2-1,0 0 1-15,5 0 0 16,-1 0-1-16,0 0 2 15,1 0-3-15,-1 0 2 0,3 0 0 16,1 0 1-16,5 0-2 16,-5 0-2-16,1 0 3 15,-2 0 2-15,3 0-4 0,-3 0 4 16,2 0-3 0,-2 0-3-16,5 0 4 0,1 0-1 15,-1 0 1-15,0 0-1 16,1 0 0-16,-6 0 1 15,2 0-1-15,3 0-2 0,6 0 3 16,-8 0 0-16,3 0-1 16,-6 0 0-16,3 0 2 0,-2 0-3 15,-4 0 1-15,-5 0 1 16,-3 0 2 0,0 0-6-1,0 0 5-15,0 0-1 16,0 0 1-16,0 0-3 15,0 0 5-15,0 0-3 16,0 0 3 0,0 0-2-16,0 0-4 0,0 0 4 31,0 0 0-15,0 0 1-16,0 0 9 0,0 0 3 15,0 0 5-15,0 0 2 16,5 0-6-16,-5 0 1 15,4 0-3-15,-4 0-6 0,0 0 3 16,0 0-5-16,5 0-2 16,-5 0-3-16,0 0 0 15,0 0 2-15,3 0-3 16,-3 0-3-16,0 0 0 31,0 0 4-15,0 0 0-16,0 0-2 0,0 0 2 15,0 0-2 1,0 0 4-16,0-4-7 16,0 4 5-16,0-4-1 15,0 4-12-15,0 0-19 16,0 0-32-16,0 0-31 16,-12-5-25-16</inkml:trace>
  <inkml:trace contextRef="#ctx0" brushRef="#br1" timeOffset="453240.0379">3096 17456 7 0,'0'-4'8'16,"0"4"0"-16,0-3 1 15,0 3 1-15,0 0 0 0,0 0-3 16,0 0-2-16,0-4-2 16,0 4-2-16,0-5 0 15,0 5 5-15,0 0 1 16,0 0-1-16,0 0 1 16,0 0 0-16,0 0-2 0,0 0-1 15,0 0 0-15,0 0 0 16,0 0 0-16,0 0-2 15,0 0 0-15,0 0-1 16,0 0 0-16,0 0 1 16,0 0-1-16,0 0 0 15,0 0 1-15,0 0 0 16,0 0 1-16,0 0 1 0,0 0 1 16,0 0-1-16,0 0 1 15,0 0-4-15,0 0 0 16,0 0 0-1,0 0-2-15,0 0 3 32,0 0-1-17,0 0 1-15,0 0-1 16,9 0 0-16,-1 0 5 16,-1 0-2-16,5 0 1 15,-4 0-3-15,0 0 0 16,0 0-2-16,0 0 1 15,1 0-1-15,-1 0 1 0,0 0-2 16,0 0 1-16,0 0 0 16,0 0 0-16,0 0 2 15,1 0-2-15,-4 0 0 16,-2 9 1-16,2-9-3 16,-2 0-1-16,0 0 5 15,6 0-1-15,-1 0-1 0,-8 0-1 16,0 0 2-16,4 0-1 15,0 0 0-15,0 0 4 16,1 0-4-16,-1 0 3 16,4 0 0-16,-3 0 0 15,-2 0-1-15,5-4 2 0,-8-1 0 16,0 5-1-16,0 0 1 16,0 0 1-16,0 0-3 15,0 0 1-15,0 0-1 16,0 0-7-1,0 0-14-15,0 9-15 16,0-9-29-16</inkml:trace>
  <inkml:trace contextRef="#ctx0" brushRef="#br1" timeOffset="457835.9933">4664 17541 4 0,'0'-3'5'0,"0"0"0"0,0-2 1 16,0 1 0-16,0-1 2 16,0 5 2-16,0 0 3 15,0 0 4-15,0 0-2 0,0 0-4 16,0 0-4-16,0 0-2 15,0 0 2-15,0 0-2 16,0 0-2-16,0 0 2 0,0 0-2 16,0 0-2-1,0-3-1-15,0 3 3 0,0 0-2 16,0 0 2 0,0 0 2-16,0 0 1 15,0 0 4-15,0 0-3 0,0 0 4 16,0 0-4-16,0 0-2 15,0 0 0-15,0 0-2 16,0 0-1-16,0 0-1 0,0 0-3 16,0 0 3-16,0 0 0 15,0 0 1 1,0 0-4-16,0 0 4 16,0 0-1-16,0 0 0 15,0 0 0-15,0 0 0 0,0 0-2 16,0 0 3-16,0 0 0 47,0 0-1-32,5 0-3 1,-2 0 6-16,5 0 1 16,1 0 1-16,-1 0-1 0,7 0 0 15,2 8-1 1,3-8-2-16,1 0-4 0,-1 0 2 15,1 0 1-15,-2 0 0 16,3-5-1-16,-3 5 0 16,-3 0 2-16,-2 0-2 0,-5 0 0 15,0 0 0-15,0 0 0 16,-9 0 5-16,0 0 0 16,0 0-1-16,0 0 3 15,0 0-1-15,0 0 5 0,0 0 0 16,0 0 4-16,0 0-2 15,0 0-6-15,0 0-3 16,0 0 0-16,0 0-2 16,0 0 0-1,0 0-4 1,4 0-4 0,-4 0-3-16,0 0-8 15,4-3-16-15,0 3-17 0,5-8-2 16,-6 0-29-16</inkml:trace>
  <inkml:trace contextRef="#ctx0" brushRef="#br1" timeOffset="458548.1315">5207 17404 3 0,'-9'-5'4'0,"9"5"2"15,0 0 1-15,0-4 4 0,-6 4 5 16,6 0 4-16,0-4 3 15,0 1-7-15,0-2-9 16,0 2-2-16,3-6 2 16,6 5-2-16,-1 0-1 15,0-4 0-15,-4 1-1 0,0 2 0 16,1 0 2-16,-5 3 5 16,0 2 0-16,0 0-1 15,0 0-1-15,0 0-1 16,0 0 2-16,0 0-4 0,0 0 4 15,0 0-3-15,0 0-4 16,0 0 1 0,0 0-2-16,0 0 0 15,0 0 2-15,0 0 1 16,0 0-2-16,0 0 3 16,0 0-3-16,0 0-1 15,0 0 0 1,0 0-2-16,0 0 0 0,5-6-1 15,-2 2 2 1,2 1-2-16,-5-1-2 16,3 4 1-16,0 0-7 15,2 0-13-15,-5 0-4 16,3 0 0-16,3 11-14 16,-3-3-6-16</inkml:trace>
  <inkml:trace contextRef="#ctx0" brushRef="#br1" timeOffset="460620.5209">5374 17359 14 0,'0'0'23'15,"0"0"14"-15,0-4-6 0,0 1-11 16,0 3-8-16,0-4-5 15,0 4-1-15,0 0 0 16,0 0-4-16,0 0-1 16,0 0 2-16,-8 0-2 15,8 0 6-15,0 0 1 16,0 0 3-16,0 0 1 0,0 0-1 16,0-5-3-16,0 0 0 15,-7 3 0-15,7 2 1 16,-12 0-3-16,12 0-2 0,-13-6-2 15,13 2 2-15,-8 1-3 16,-1 3 2 0,1 0-2-16,8-4-1 0,-11 4 0 15,11 0-2-15,-9 0 0 16,9 0 4-16,-9 0-2 16,3 0 0-1,6 0-1-15,0 0 0 16,0 0-1-16,0 7 3 0,0-7 0 15,0 12 1-15,-8-2-3 16,8-3 5-16,-14 5-1 16,8 4 1-16,6 0-3 15,-8-3 1-15,-2 0 1 0,10-1-2 16,-8 0 2-16,8 0-3 16,0 0 2-16,0-4-1 15,0 1 1-15,0-9-4 0,0 12 1 16,0-12-1-1,0 8 5-15,0 0-2 16,0-8 1-16,0 12-2 16,0-1 1-16,4-11 1 15,0 13-2-15,1-4 1 0,0-2 0 16,-2-7 3-16,2 8-2 16,-5 1 0-1,0-1-2-15,3-8 2 16,0 11-1-16,2-11 3 15,-2 10-4-15,3-3 2 16,-3-7-2-16,5 13 2 0,-5-13 0 16,6 9-2-16,-9-2 1 15,5-7 1-15,-1 9-2 16,-4-9 1-16,0 0 2 0,0 0-1 16,0 0 2-16,4 0-3 15,0 0 2-15,-1 0-2 16,2 0 1-16,4 0 1 15,-1-9 0-15,0 2-2 0,0-5 0 16,4-5 0-16,3 5 1 16,2 0-1-16,-1-2 1 15,0 6-3-15,-4-4 1 16,1 3 0-16,-5 9 0 0,-3-3 0 16,-2-5 2-1,5 0-2-15,1-4 2 0,-9-4-1 16,0 0-1-16,3-1-2 15,2 0 2-15,-5 2-2 16,0-2 3-16,0 1-1 0,0 0 1 16,0-1-1-16,0 1 3 15,0 4-3-15,0-5 0 16,0 4 0-16,0 2 0 16,0 4-1-16,0-2-3 0,0-2 4 15,0 2 0-15,0 1 3 16,0-1-2-16,0 5-2 15,0-3 0-15,0 2 4 16,0 1-1-16,0-4-2 16,0-1 0-16,0 6-4 0,0-1 4 15,0-6 0-15,0 8 2 16,0-8-2-16,0-2-1 16,3 1-1-16,5 3 3 0,-3-6-1 15,3 7-1-15,0 1 0 16,-4 1 2-16,0 0-1 15,-4 5-2-15,0 0 3 16,0 0 0-16,0 0 1 16,0 0-4-16,0 0 0 31,0 0 3-31,0 0-2 16,0 0 4-16,0 0-4 15,6 0 1-15,-3-4 4 16,0 1-4-16,2-7 1 15,3 3 1-15,0 2-2 0,-1 1 1 16,1 1-1-16,1-2-3 16,-5 5 4-16,0 0 3 15,0 0-4-15,-4 0 2 16,5 0 0-16,-5 0-1 16,0 0 2-16,0-4-2 0,0 1-1 15,3-2 5-15,2 1-7 16,-5 1 4-16,0-2-1 15,0 5-3-15,3 0 2 16,-3 0 1 0,0 0 0-1,0 0-4 1,0 0 4 15,0 8-1-15,0 4 0-16,0 0 0 0,-8 1 2 15,0 0-2-15,0-1 1 16,8-1-1-16,-13 6-2 16,13 1 4-16,-11-1 0 15,11 0-1-15,-9 0 0 16,1-1 3-16,8 0-3 0,-8-3-2 16,8 0 4-16,0 2-2 15,0-3-1-15,0-1 1 16,0 2-4-16,0-1 4 0,0-2 0 15,0-3-1-15,0 5 2 16,0 1-5-16,0-2 6 16,0-3-3-16,0 1-2 15,0-1 3-15,0-8 0 16,0 12-1-16,0-3 0 16,0 3-1-16,0-5 1 0,0-7 2 15,0 13-4-15,0-4 2 16,0-1 1-16,0-8-3 15,0 7 2-15,0 7 1 16,0-8 1-16,0-6 1 16,0 13-2-16,0-13 2 15,0 12-1-15,0-1 2 16,0-2-3 0,0-9 1-1,0 8 1-15,0 1-1 31,0-9 0-31,0 8 0 16,0 1-1-16,0-9 1 0,0 12-1 16,0 0-1-16,0-5 4 15,0 3-1-15,0-10-5 16,0 0 6-16,0 7 0 16,0-7-6-16,0 0 0 15,0 0 3-15,0 0 0 16,0 0-3-16,0 0 3 0,0 0-3 15,5 10-5-15,-5-10-26 16,3 11-41-16,2-11-15 16</inkml:trace>
  <inkml:trace contextRef="#ctx0" brushRef="#br1" timeOffset="462020.596">5614 17473 14 0,'5'0'15'16,"-2"0"8"-16,-3 0 12 15,0 0-12-15,0 0-7 0,0 0-5 16,6 0-1-16,-6 0-2 16,0 0-5-16,3 0 0 15,2 0 0-15,3 0-1 16,-2 0 3-16,3 0-1 15,0 0 1-15,2 0-1 0,3 0-3 16,-3 0 1-16,-5 0 3 16,8 0 2-16,-2 0 2 15,2 0 3-15,-3 0-4 0,0 0-1 16,1 0 1-16,-3 0-2 16,3 0-1-16,-3 0-2 15,0 0 0-15,-3 0 0 16,2-4-2-16,1-4-1 0,2-1 1 15,-3 2 0-15,6-1 1 16,-7-1-1-16,7 1-2 16,-6 0 2-16,0 4 0 15,-5 0 1-15,2-1 0 0,-5 5 0 16,0 0 7-16,0-4 6 16,0 4 2-16,0-4-1 15,0 1-10-15,0-2 0 16,-8 2-4-16,0-1 2 0,8-1 0 15,-14 1 0-15,14 4-1 16,-11 0-2-16,3-4 6 16,8 4-6-16,-10 0-1 0,10-4 2 15,-11 4-4-15,11 0 3 16,-8 0 1-16,-1 0 0 16,9 0 0-16,-8 0 0 15,8 0 0 1,-6 0-2-16,-7 0 0 15,13 0 1 1,-9 0-2-16,1 0-1 16,-1 0 3-16,2 0 0 0,-4 0-1 15,3 0-2-15,8 8 6 16,-14-8-5-16,2 9 1 16,0-9 0-16,12 0 1 15,-10 7-1-15,4-7 0 16,6 0 1-16,0 8 0 15,0-8-4-15,0 13 3 16,0-13 1-16,0 8-4 16,0-8 1-16,-8 8 4 0,8 5-2 15,-8-6 0-15,-1 2 0 16,9-2 0-16,0 3 0 16,0-3 1-16,0 1-2 0,0 1 1 15,0-1 0-15,0 1 0 16,0-3 0-16,0 2 0 15,0 6-1-15,0-8 2 16,5 2-1-16,-1-8 1 0,4 14-1 16,0-2-2-1,-3-4 2-15,-4-8 3 0,4 9-2 16,0-9-3-16,-1 7 4 16,4 0-3-1,-4-7 1-15,1 14 0 0,4-14 0 16,-6 13-1-16,2-1 3 15,-2-12-2-15,2 7-1 16,1 2 2-16,3-9-1 16,-1 0 0-16,0 7 2 15,0-7-4-15,1 0 2 16,0 0 3-16,2 0 2 16,1 0-4-16,4 0-1 15,1-11 0-15,-2-1 0 16,2-5-1-16,-1 5 1 0,0-5-2 15,6 5-1-15,-3 0-6 16,-4 0-5-16,2-2-27 16,0 6-11-16,-1 2-4 0,-4-3 4 15,-4-4-21-15</inkml:trace>
  <inkml:trace contextRef="#ctx0" brushRef="#br1" timeOffset="464525.0047">6061 17481 6 0,'0'0'7'0,"0"0"5"16,0 0 7-16,0 0 20 0,0 0-9 15,0 0-10-15,0 0-5 16,0 0 0-16,0 0-3 15,0 0-5-15,0 0 0 0,0 0-5 16,0 0 1-16,0 0 0 16,0 0-1-16,0 0 4 15,0 0 0-15,0 0 1 16,0 0-1-16,0 0 1 16,0 0 2-16,0 0 1 0,0 0-6 15,0 0-1-15,0 0-2 16,0 0 1-1,0 0 1-15,5 0-3 0,6 0 3 16,6 0-1-16,-2-3-3 16,2-2 3-16,5 1 2 15,-4 1-3-15,-1-2-1 0,-1 0 0 16,1 5 2 0,-6 0 0-16,-2 0-1 0,-5 0 4 15,1-4 0-15,-2 4 6 16,-3-3 4-16,0-1 4 15,0-1-9-15,0 2-5 0,0-6-2 16,0 9-2-16,0-3 0 16,0-6-1-16,0 5 2 15,0 0-4-15,0 0 2 0,0-5 1 16,0 5 0-16,-8-4-1 16,8 5 2-16,-9-1-2 15,9-1 0-15,0 1-2 16,-8-4 2-16,8 4-2 15,-7 1 4-15,7-1-1 0,-11 4 1 16,11 0 0-16,-9 0-4 16,9 0 5-16,-8 0-2 0,0 0-1 15,8 0 1-15,-14 0 1 16,2 0-2-16,6 0 0 16,-3 0-2-16,1 0-1 0,0 0 4 15,0 0 0 1,8 0-3-16,-9 7 1 15,1 1 2-15,0 0-3 16,-2 1 3-16,-1 2 1 16,3-11-2-16,0 13-3 15,1-13 4-15,-1 8 0 16,8 0 0-16,-13 0-1 16,13 1 1-16,-9-1-1 0,9-8 2 15,0 11-2-15,0-11-2 16,0 13 4-16,0-4-4 15,0 3 3-15,0-4-2 16,0 1 2-16,0 2-1 0,0-3 1 16,0 1-5-16,0 2 4 15,0 1 3-15,0 0-3 16,0 1 0-16,0-4-3 16,0-9 4-16,0 12 2 15,4-5-3-15,1-7-1 0,-1 12 0 16,5-12 4-16,-1 0-3 15,-1 10 2-15,1-10-1 16,0 0-3-16,0 0 5 0,1 0-2 16,-1 0-3-16,0 0 0 15,5 0 6-15,-2 7-3 16,2-7 0-16,-4 0-3 0,2 0 2 16,1 0 0-1,0 0 2-15,4-4-2 0,6-4 2 16,2-4-5-16,1 0 1 15,-3-5 0-15,3 0-3 16,-1 1 3-16,-4 0 2 0,1-1 2 16,-8 6-4-16,-5 3 2 15,0 4 1-15,1 4-1 16,-6 0 0-16,-3 0 2 0,0 0-4 16,0-5 3-1,0 2 1 1,0-1 0-16,0-1-1 0,0 5-3 15,0 0 3-15,0 0 2 16,0 0 0-16,0 0 2 16,0 0-1-16,0 0-2 15,0 0 1-15,0 0-1 16,0 0-5-16,0 0 4 0,0 0 0 16,0 9-1-1,0-1 0-15,0 1-1 16,0 2 1-16,-9 1 0 0,9 4-1 15,-8 1 4-15,8-2-5 16,0 2 6-16,-8 8-4 16,8 0 0-16,0 3 3 0,-7-5-1 15,-2 1-1-15,9 2-1 16,0-2 3-16,-13 1 2 16,5 0-4-16,8-6 1 15,-7 3-4-15,7-6 3 16,0 0 1-16,0 4-2 0,0-4 0 15,0-4 4-15,0-3-7 16,0-9 4-16,0 8-1 16,0-8-1-16,0 0-1 15,0 0 5-15,0 0 0 16,0 9-6-16,0-2 5 16,0-7-4-16,0 7 4 0,0-7-3 15,0 0 2-15,0 0 0 16,0 0-3-16,0 10 3 15,0-10-2 1,0 0 2 0,0 0 1-1,0 0-1-15,0 0 0 0,0 0 5 16,0 0-1-16,0-5-1 16,0-7-2-16,0 0-1 15,0-9-1-15,0 1 4 0,0-5-4 16,0-3 1-16,0-4-3 15,0-5 0-15,0 1 4 16,0-2-1-16,0 2 1 16,0 4-2-16,0-2 0 15,0 3 0-15,4-3 1 0,-1 6-1 16,2 0-2-16,-2-1 2 16,-3 5 0-16,0 3 2 15,0 1-1-15,0 3-1 0,5 2 0 16,-1 2-1-16,0 2 0 15,1 2 2-15,-1 2-1 16,0-3 0-16,-4 7-3 0,0-1 6 16,0 4-1-16,0 0-6 15,0 0 2 1,3 0 2-16,2 0-2 16,-2 0 1-16,5-6 0 15,1 6 3-15,-1-3 0 16,3-5-2-16,2 4-2 15,3 1 1-15,1-2 3 0,-1 5-2 16,0-4 0-16,-4-1 1 16,1 5-4-16,0 0 1 15,-5 0 2-15,-1 0 0 0,1 0-1 16,-5 0-1-16,2 9 4 16,-1-9-4-16,0 12 1 15,-4-4 1-15,0 1 3 0,0 2-5 16,5 2 3-16,-1-1 0 15,0 0-4-15,1 1 3 16,-5-5 2-16,0-1 0 16,0 2-2-16,0 3-2 15,0-12 4-15,0 9-4 16,0-1 2-16,0-1 1 16,0 2 0-16,-9-9-1 0,9 12 0 15,-13-4 4-15,13 1-3 16,-12-9 2-16,12 12 1 15,-11-12-4-15,11 8 4 0,-9-8 3 16,1 0-4 0,8 0 1-16,-11 9 0 0,11-9-1 15,-10 0 2-15,10 0 2 16,0 6-3-16,-8-6-2 16,0 8 0-16,2 1 1 0,-8-9-1 15,6 8-5-15,0-8 8 16,-1 0 1-16,1 8 2 15,0-8-5-15,1 0-3 0,-2 0 3 16,1 0 1-16,8 0-2 16,-8 0 0-16,8 8-5 15,-12-8 5-15,4 9 0 0,8-2-5 16,-8-7 3 0,8 0 2-16,0 0-1 0,0 0 1 15,0 0-3-15,0 8 0 16,0-8 3-16,0 0-1 15,0 0-5-15,0 0 1 16,0 0-8-16,0 0-6 16,0 0-20-16,0 0-22 15,0-3-37-15,0-6-6 0</inkml:trace>
  <inkml:trace contextRef="#ctx0" brushRef="#br1" timeOffset="472046.5813">10625 17456 2 0,'-13'0'1'0,"1"0"-1"0,4 0 0 16,0 0 0-16,-2 0 0 15,2 0 0-15,0 0 0 16,8 0 1-16,-12 0-1 16,12 0-1-1,-8 0 2-15,8 0 0 32,0 0 0-32,0 0 1 15,0 0 1-15,0 0 1 0,0 0 0 16,8 0-1-16,1 0-2 15,-1 0 0-15,-1-4 0 16,2 1 0-16,-1-1-1 0,-3-1 1 16,-2 5 0-16,-3 0 0 15,0 0 2-15,0 0-1 16,0 0 2-16,0 0 1 16,0 0 0-16,0 0 4 15,0 0-1-15,0-3-3 0,0-1-2 16,0-1-1-16,0 5 0 15,0 0 1-15,0 0 2 16,0 0 2-16,0 0-4 0,0 0 0 16,0 0-2-16,0 0 0 15</inkml:trace>
  <inkml:trace contextRef="#ctx0" brushRef="#br1" timeOffset="472469.5035">10584 17428 100 0,'-14'0'0'15,"2"0"0"-15,0 0 0 0,1 0 0 16,-2 0 0-16,1 0 0 16,0 12 0-16,-2-3-1 15,3-9 2-15,0 12-3 0,-2-12 2 16,1 12 1-16,-1-12-1 16,5 0-1-16,0 0 1 15,0 0 1-15,1 0-1 16,-1 0 1-16,8 0 0 15,-8 0-1-15,8 0 1 47,0 0 1-47,-9 0-2 16,9-4 0-16,0 1 2 16,0-2 1-1,0 0-3-15,-9 5 0 47,9 0-1-47,-8 0 1 0,8 0-1 31,0 0 0-15,0 0 2 0,0 0 0-1</inkml:trace>
  <inkml:trace contextRef="#ctx0" brushRef="#br1" timeOffset="472917.3295">10351 17456 106 0,'0'0'-1'15,"0"0"2"-15,0 0-3 32,0 0 3-32,0 0 0 15,0 0-2 1,0 0 0-1,0 0 0-15,0 0 0 16,0 0 2 0,0 0-2-1,0 0 0 32,0 0 0-16,0 0 0-31,0 0-3 16,0 0-2 0,0 0 1-16,0 0 0 15,0 0 2-15,0 0-1 0,0 0 2 16,0 0 0 0,0 0-1-1,0 0-1-15,0 0 1 0,0 0 0 16,0 0 1-16,0 0 0 15,0 0 0-15,0 0-1 16,0 0-3-16,0 0-1 0,0 10-1 16,0-10 1-16,0 0 2 15,4 0 1-15,-4 0-2 16,4 0 5-16,-4 0 0 0</inkml:trace>
  <inkml:trace contextRef="#ctx0" brushRef="#br1" timeOffset="474577.2014">10363 17469 1 0,'0'-3'1'15,"0"-2"0"-15,0 5 0 16,0 0 0-1,0 0 0-15,0 0 0 16,0-5 1-16,0 5-1 16,0 0 1-16,0 0-1 15,0 0 0-15,0 0 0 16,0 0 1-16,0 0-1 16,-8 0 0-16,8 0 0 15,-8 0-1-15,1 0 0 16,7 0 1 15,0 0 0-31,0-4 0 16,0 1 2-16,0-1 2 15,0 4 0-15,-9-5-2 16,9 5-2-16,-8 0 0 0,0 0-1 31,0 0 1-31,8 0 1 16,0 0 0-16,0 0 0 15,0 0-1-15,0 0 3 16,0-3 0-16,0-1 0 0,0-1 1 16,0 5-1-16,0 0 3 15,0 0 1-15,0 0-2 16,0 0 0-16,0 0-4 0,0 0 1 16,0 0-1-1,0 0 1-15,0 0-2 16,0 0 3-16,-9 0-3 15,9 0 0-15,0 0 0 16,-8 0-3 0,8 0 3-16,-12 0-2 15,12 0 3-15,0 0-3 32,0-3 1-32,0-2 0 15,-9 1 0-15,9 0 0 0,0 0-1 16,0 0 2-16,0-5-1 15,0 5 0-15,0 1 0 16,0 3-1 0,0 0-2-1,0 0-2-15,0 0 3 0,0 0 0 16,0 0 0-16,0 0-1 16,0 0 2-1,0 0-1 1,0 0-4-16,0 0-3 15,0 0-1-15,0 0 6 16,0 0 2-16,6-5 2 16,-6 2 1-1,0-1 2-15,0 4 2 16,0-5 3-16,0 1 2 0,0 0-4 16,0 0-1-1,3 4-3-15,2-4-2 0,-5 1 1 16,0-6 1-16,3 4 0 15,1 3 0-15,1-4-1 0,-2 2 1 16,-3-3 1-16,5 1-1 16,-1-1 3-16,1-1 1 15,-5 0 1-15,0 4 1 0,0-1 1 16,0 2 0-16,0 3 2 16,0 0-2-16,0 0 0 15,0 0-2-15,0 0 3 16,0 0 2-16,0 0 1 15,0 0 1-15,0 0-1 0,0 0-4 16,0-3-1-16,0-2-2 16,0 1-2-16,0 4 5 15,0 0 4-15,0 0 4 0,0 0-5 16,0 0-1-16,0 0-7 16,0 0-3-16,0 0 4 15,0 0-4-15,0 0-3 0,0 0 3 16,0 0 1-16,0 9-2 15,-14 6 2-15,2 1-5 0,1 4 0 16,-3 2 7-16,3-3-2 16,-1 5-2-16,4 1 2 15,-4-1 1-15,-2 2 3 16,6-6-5-16,0 1 1 16,1-2 2-16,7 1-2 0,-8 0 0 15,8 1-1-15,-8-2 1 16,0 3 1-16,8 2-1 15,-13 1 0-15,5-1 6 16,0 0 0-16,-1 0-4 0,9 1 1 16,-6 0-2-16,-2-4 1 15,8-2-2-15,-8 3 2 16,8-6-4-16,0 0 0 0,0-4 1 16,0-4-1-1,0 0 1-15,0-8 2 0,0 8-1 16,0-8 0-16,0 0 2 31,0 0-2-31,0 0 4 16,0 0-4-16,0 0-3 15,0 0 3-15,0-5-4 16,0-3-2-16,0-3-6 16,0-1-28-16,3-4-28 0,5 0-5 15,3-6 0 1,-2-2-20-16</inkml:trace>
  <inkml:trace contextRef="#ctx0" brushRef="#br1" timeOffset="476433.2269">10218 17461 18 0,'0'0'25'15,"0"0"9"-15,0-5-8 16,0 5-9-16,0 0-5 16,0 0-2-16,0 0-5 0,0 0 2 15,0 0 2-15,0-4-1 16,0 1-2-16,0-1-2 16,0-1-2-16,0 5 2 15,0-3 1-15,0-1 0 16,0-1 1-16,0 5 1 0,0-3-3 15,0-2 0-15,0-3-4 16,0 4 2-16,0 0-1 16,0-5 0-16,0 5-2 0,0 1 4 15,0-2-3-15,0 2 0 16,0-6 0-16,4 5 2 16,0-4-1-16,3 4-1 15,1-3 1-15,1-3 0 0,-1 2 0 16,3-3-1-16,6 2 0 15,-5 1 2-15,2 1-2 16,-6 2-1-16,0 1 1 0,1-1-1 16,-3 2 1-16,2 3 2 15,4 0 0-15,-3 0-2 16,4 0 1-16,-1 0 1 0,-1 0 2 16,0 0-4-16,7 0 2 15,-6 0-1-15,4 0 3 16,0 0-3-16,1 0-2 0,-5 0 3 15,0 0 0-15,1 0 0 16,-5 0-2-16,1 0 3 16,-3 0 2-16,2 0-1 15,0 0-2-15,2 0 6 16,-7 0-6-16,5 0 0 0,0 0 0 16,1 0-1-16,-1 0 1 15,-3 0-3-15,1 0 3 16,3 0 0-16,-1 8-1 0,-4-8 2 15,0 12 0-15,5-4 1 16,-6-8 3-16,-3 13 1 16,6-6 0-16,-3-7-3 0,-3 12-1 15,0-2 2-15,0-3 3 16,0 1-1-16,0 0 2 0,0 1-6 16,0-1 1-1,0 3-4-15,-12 2 0 0,-1 0 2 16,1-1-2-16,-3 3-1 15,2 2 1-15,1-5 1 16,-4 5-3-16,2-5 1 0,2-1 1 16,-3 3 1-16,2-3-4 15,2 1 2-15,-2 0 1 16,0 1-1-16,-4-1 0 0,3-1 0 16,1-11 2-16,1 14-2 15,4-14 1-15,-2 8-1 16,-1 0 1-16,3-8-3 15,8 0 7-15,-7 0-5 16,-1 0 1-16,8 0 0 0,-8 0-1 16,8 0-2 15,-9 0 6-31,0 0-4 16,9 0-2-16,-12 0 3 15,12-8-1-15,-10 3-3 16,10 2 4-16,-9-1 1 0,9-1 1 15,-8 0-2-15,8 3 2 16,-8 2 0-16,8 0 2 16,0-5 1-16,0 1-1 15,0 1-1-15,0 3 0 16,0-5-2-16,0 5 0 0,0 0 4 16,0 0-4-16,0-4-2 15,0-1 1-15,0 5 0 16,0-3-2-16,0-2 3 0,0 1 0 15,0-4-1-15,0 4-1 16,0-1-1-16,0 2 5 16,0-2-3-16,0 5 5 15,0 0-3-15,0 0 0 16,0 0-6-16,0 0 5 16,0 0-1-16,0 0-4 15,0 0 2 1,0 0-2-16,0 0 4 15,0 0-3-15,3 0 2 16,5 13 0 0,-3-4 0-16,4 3 1 0,-6 0-1 15,4 0 0-15,1 0 0 16,0 5 0-16,1 5 1 16,-1-9-1-16,0 9 0 15,1-1-1-15,-3-2 4 0,2-2-5 16,0-1 2-16,-3 0 0 15,4 1 0-15,-1 0-1 16,0-1 3-16,-1-4 0 16,-1 0-2-16,-3 1-2 15,5-1 4-15,-5 0-2 0,2-4-2 16,-2-8 3-16,-3 8-3 16,0 1 4-16,6-3-2 15,-3-6 0 1,2 0 0-16,-5 8 1 15,0-8 0-15,0 0-4 0,0 0 4 16,0 0 0-16,0 9-1 16,0-9-3-16,0 0 6 0,0 0-5 15,0 0 1-15,0 0 0 16,0 0 3-16,0 0-4 16,3 0 5-16,2 8-2 15,-1-8-1-15,-1 0 2 16,-3 0-1-16,6 0 3 15,-3 0-3-15,2 0-1 16,-2-12-2-16,2-4 5 16,3-1-1-16,-5 6 1 0,3-1-5 15,-6 4-1 1,0-1-8-16,0 6-22 0,0-2-26 16,0 5-20-16,0 0-8 15</inkml:trace>
  <inkml:trace contextRef="#ctx0" brushRef="#br1" timeOffset="478201.5299">10843 17466 20 0,'8'-5'45'16,"-8"0"-12"-16,4 5-10 0,-4-4-10 15,4 1-4-15,-4-6 1 16,0 6-1-16,4-1-1 16,-4-1 1-16,0 2-2 0,0 3 2 15,0 0 1-15,0-5 1 16,0 5-2-16,0-4 1 16,0 4 0-16,0 0 2 0,0 0-5 15,0 0 2-15,0 0-2 16,0 0 3-16,0 0-4 15,0 0 0-15,0 0 0 16,0 0 0-16,0 0-1 16,0 0 1-16,0 0-2 0,0 0 1 15,0 0-3-15,0 0 6 16,0 0-1-16,0 0-2 16,0 0 0-16,0 0-3 15,0 0-4 16,0 0 3-15,0 0 2-16,0 0-5 0,0 0 1 16,0 0 4-1,0 0-2 1,0 0 2-16,0 0 0 16,0 0-1-16,0 0 2 15,0 0-3 1,0-4 0-16,0 0-1 0,0 0 3 15,0-1 0-15,0 5-1 16,0 0-3-16,0 0 2 16,0 0 0-16,0 0-2 15,0 0 3-15,0 0-4 16,0 0 4 0,0 0-1-1,0 0-3 1,0 0 5-16,0 0-2 15,0-4 4 1,0 4 0 0,0-4 0-16,0 1 6 0,0 3-1 15,0 0-7-15,0 0 1 16,0 0-6 0,0 0 5-16,0 0-5 31,0 0 0-16,0 0 1-15,0 0 3 16,0 7-4 0,0 2 1-16,0 3 5 0,0 0-5 15,-8 5 1-15,-1 7-1 16,3 0 1-16,-2 1 1 16,8-2-1-16,-8 2 1 0,8 1-3 15,0-2 4-15,-9 0-5 16,9-1 6-16,0 3-4 15,0-7 2-15,0-2-1 0,0 0-1 16,0-5 1-16,0 0 0 16,0 1 0-16,0-6-1 15,0 2 2 1,0-9-2 0,0 0 2-16,0 13 3 0,0-6-6 15,0 2 2-15,-8-2 0 16,8 6 2-16,0-4-1 15,-8-9 0-15,8 8 2 0,0-8-6 16,0 0 4-16,0 0-2 16,0 0 3-16,0 0 3 15,0 0-8-15,0 0 4 16,0 0 1 0,0 0-4-16,0 0-1 0,0 0 5 15,0 0 1 1,0 0-5-16,0 0 0 15,0 0 1-15,0 0 2 16,0 0 0-16,0 0-2 16,0 7 4-1,0 2-3-15,0-1 0 16,0 3-1-16,0-2 3 0,0-1-1 16,0 0-1-1,0 0-1-15,0-8 0 16,0 0 3-1,0 0-3 1,0 0 3-16,0 0 0 0,0 0-1 16,0 0-6 15,0 0-4-15,0-8-18-16,0-3-32 15,3-3-20-15,5 0-10 16</inkml:trace>
  <inkml:trace contextRef="#ctx0" brushRef="#br1" timeOffset="480253.7831">11099 17530 13 0,'5'0'17'0,"-2"0"-1"16,-3-4 0-16,0-1 3 16,0 5-3-16,0 0-6 15,0 0-2-15,0 0-2 0,0 0-4 16,0 0-1 0,0 0 2-16,5 0-1 15,-5 0 3-15,0 0 0 16,3-3 0-16,2 3 1 0,-2 0 2 15,-3-5 5-15,0 2 0 16,0 3 3-16,0-3-7 16,0-6-4-16,0 4-4 15,0-2 1-15,0-1-1 16,0-1 1-16,0 1 5 0,0-1-3 16,0 6-3-16,0-1-1 15,0-4 0-15,0 8 1 16,0 0 0-16,0 0 1 15,0 0-1-15,0 0 0 16,0 0 3-16,0 0-1 16,0 0 3-16,0 0-1 0,0 0 2 15,0 0 1-15,0 0-4 16,0 0 2-16,0 0-1 16,0 0-2-16,0 0-2 15,0 0 4-15,0 0-7 16,-8 0 3-16,-3 0 0 15,3 0-3 1,-1 0 4 0,9 8-2-16,-9-8 2 0,9 11-2 15,-8-11 0-15,8 0-2 16,0 10 3 0,0-10 1-16,0 7-3 0,-9-7 3 15,9 13-4-15,-8-13 6 16,8 12-3-16,-11-3 3 15,2 2-4-15,2-3 2 16,7 1-1-16,0-3 2 16,-8 2-2-16,0 1 1 0,8 3 0 15,-9-4 0-15,9-8-1 16,0 14 0-16,0-7-1 16,0 5 5-16,0-3-2 0,0 4-1 15,0-6 3-15,0 5-3 16,0-3 1-16,0-9-2 15,0 7-1-15,0 2 1 0,0-1 2 16,0-2-1-16,0-6-1 16,0 15 1-16,0-8-1 15,0 0 1-15,0 8 3 16,0-4-5-16,0 1 5 16,0 0-1-16,0 4 9 15,0 1-6-15,0 4 2 0,0-6 0 16,0 7-2-16,0-6-4 15,0-5-2-15,0 2 2 16,0-1-3-16,0-12 1 0,0 8-1 16,0-8 3-1,0 0-4-15,0 0 0 16,0 0 2-16,0 0 2 0,0 12-3 16,0-12-3-16,0 8 3 15,4 1 0 1,1 3 0-16,3-4 0 15,0 1 1-15,-4-2-1 16,5 5 0-16,-1-12 0 16,-2 13 3-16,2-4-3 0,1-9 0 15,-4 12 1-15,3-12-3 16,-1 0 2-16,2 0 1 16,-4 0 0-16,3 0 1 15,-5 0 1-15,5 0-3 16,1-5 3-16,-1 1-3 15,-5-4 5-15,1 1-3 0,0-6 2 16,1-1-3-16,-1 3-3 16,5-1 4-16,-6-1-1 15,2 1 0-15,-5 0-1 0,0 1 1 16,0-3 2-16,0 3 0 16,0-1-1-16,0 0 3 15,0-1-3-15,0 1 2 0,0 0-6 16,-8 3 2-16,8-3 3 15,-13 0-3-15,13 4-1 16,0-1 1-16,-9 1 0 16,9 0 0-16,0-1 1 15,0-3-1-15,0 5 2 16,0-5-4-16,0 2 2 0,-7 3 0 16,7-3 0-16,0-1 0 15,0-1 2-15,0 1-4 16,0-1 1-16,0 0 1 0,0 2 0 15,0 3 0-15,0-3 0 16,0 3-2-16,0 3 3 16,0 1-3-16,3-2 3 0,1 5 2 15,0-4-5-15,1 4 0 16,-1 0 2-16,5 0-1 16,-6 0-2-16,2 0 3 15,-2 0-2 1,6 0 6-16,-4 0-7 0,-2 9 3 15,3-2-2-15,-1 5 3 16,-2 0 0-16,7-2 0 16,-6-3-3-16,-4 3 3 15,4-10-4-15,-4 11 7 0,0-11-3 16,0 0 1 0,0 7-5-16,0-7 4 15,0 9-3-15,0 3 4 0,0 0-3 16,0 0 3-16,0 0-3 15,0 0 2-15,0 0 1 16,0 2-2-16,0-7 1 16,0 6-2-16,0-5 1 15,0 0 0-15,0 1 2 0,0 3-2 16,0-5 0-16,0 2-2 16,0 3 1-1,0 1 2-15,0-1-1 16,0 0 1-16,0-4-1 0,0-8-6 15,0 8-11-15,0-8-14 16,0 0-15-16,0 0-28 16,8-16-14-16</inkml:trace>
  <inkml:trace contextRef="#ctx0" brushRef="#br1" timeOffset="481185.7159">11444 17518 4 0,'-8'-8'19'0,"8"8"-4"15,0-3 8-15,0-2 7 16,0 1-5-16,0 4-9 16,0-5-5-16,0 2 4 0,0-1 2 15,0-1 0-15,0 5 1 16,0 0 5-16,-10 0 1 16,10 0 4-16,-6 0 2 15,6 0-5-15,0 0-3 0,0-3-5 16,0 3-3-16,0 0-8 15,0 0-3-15,0 0-7 32,0 0 6-17,0 15-2-15,0-1 0 16,0-3 2-16,-8 6-4 16,8 2 2-16,-8 2 1 15,8-1 1-15,0 5-1 0,0-5-1 16,0 3 0-16,-9-1 1 15,9 1 0-15,0 4-1 16,0-8 1-16,0 6-2 16,0-5-1-16,0 1 4 15,0-5-2-15,0-4 2 0,0 1-3 16,0-1 1-16,0-3 0 16,0-3-1-16,0 2 3 15,0-8-4-15,0 14 3 16,0-8-1-16,0-6-2 31,0 0 4-31,0 0 0 16,0 0-4-16,0 0 3 15,0 13-2 1,0-4 2 0,0-2-1-16,0-7 1 15,0 8 0-15,0-8 0 31,6 0 2-15,-3 0-2-16,2 0-5 16,-5 0 0-16,3-12-14 15,5-8-16-15,-2 0-16 0,4 4 3 16,-2-1-2-16,-4 2 6 16,-4-2-16-16,0 1-47 15</inkml:trace>
  <inkml:trace contextRef="#ctx0" brushRef="#br1" timeOffset="482402.0041">11469 17749 5 0,'5'-3'9'0,"-5"-1"7"16,0 4 7-16,0 0 9 0,0-5-5 15,0 3-10-15,0-3-7 16,-8 0 0-16,8 5 1 15,-9 0-5-15,9 0 0 0,-9 0-3 16,9 0 0-16,0 0-1 16,0 0 1-16,0 0 2 15,0 0 5-15,0 0 1 16,0-5 0-16,0 3 0 0,0 2 1 16,0-5-2-1,0 5-1-15,0 0-6 0,0 0-2 16,0 0 0-16,0 0 2 15,4 0-1 1,5 0-1-16,-1-5-1 0,5 3 4 16,2-3 0-16,1 0-3 15,5 0-1-15,-1-1 0 16,-1-2 0-16,-1-1 0 16,-2 2 0-16,-4 7 3 0,-7-4-5 15,-5 4 3-15,3-5 0 16,-3 3 1-16,5 2 0 15,-2 0-5-15,-3-5 1 16,0 5 3 0,0 0-3-16,0 0 4 15,0-5-3 1,3-2 1 0,3-3 0-16,2 3-2 0,-5-5 3 15,1 0-1-15,0-2 0 16,0 6-3-16,-4 1 4 15,0-2-1-15,0 1 2 16,0 3-1-16,0 2 0 16,0 0-1-16,0-2 0 15,0 1 2-15,0-4-2 16,0 0-2-16,0 5 3 16,0-2 0-1,0 1-1-15,0 4 11 16,0 0-1-16,0 0 2 15,0 0-1-15,0 0-4 16,0 0-3-16,0 0-1 0,0 0-2 16,0 0 0-16,0 0-2 15,0 0 2 1,0 0 4-16,0 0 5 0,0 0 0 16,0 0-3-1,0 0 2-15,0 0 0 0,0 0 0 16,0 0-1-16,0 0-3 15,0 0 0-15,0 0-2 16,-12 12 1 0,1-4-1-16,2 4-3 15,9-1 0-15,-8 6 3 16,0 3-2-16,8 1-2 16,0 3 4-16,-9 3-1 0,9-4 1 15,0 0-1 1,0 1-2-16,0 5-1 0,0-4 2 15,0 0-1-15,0-4 1 16,0-2-5-16,0-2 4 16,0 0 0-16,0-5 1 0,0-1 0 15,0 3-2-15,0-14 4 16,0 11-5-16,0 1 3 16,0-12 2-16,0 8-3 15,0-8 2-15,0 9-5 0,0-9 5 16,0 8-4-16,0-8 0 15,0 0 4 1,0 0 0-16,0 0-4 16,0 0 4-1,0 0-1 1,0 0-4-16,0 0 4 0,0 0 3 16,0 0-6-1,0 0 3-15,0 0 1 16,0 0 1-16,0 0-1 15,0 0 1-15,0 0-5 16,6-8-3-16,2-1-14 16,3-3-32-16,1-1-21 15,0-2-12-15,-4-4-19 0</inkml:trace>
  <inkml:trace contextRef="#ctx0" brushRef="#br1" timeOffset="483402.0247">12099 17498 8 0,'0'0'9'16,"0"0"6"-16,0 0-2 0,0 0 7 15,0 9-1-15,-9-9-7 16,9 0-4-16,0 0-3 16,0 0-3-16,-8 0 0 0,8 0-1 15,-8 6-1-15,-1-6-1 16,9 8 1-16,-8-8 0 16,8 0 1-16,-6 0-1 15,6 0 4-15,-8 0-2 0,8 0 4 16,0 0-2-16,-10 0 2 15,10 0-2-15,0 0 0 16,0-3-1-16,-8-2 0 0,8-1 0 16,-8 1 0-16,8-4 5 15,0 6 0-15,0-1 0 16,0-1 5-16,-8 5 1 0,8 0 2 16,0 0-1-1,0 0-2-15,0 0-2 0,0 0-4 16,-9 0 0-16,9 0-4 15,0 0 0 1,0 0 1-16,0 0-3 16,0 0 1-16,0 0 1 15,0 0 1-15,0 0 5 16,0 12 10-16,0 2-6 0,-11-3-3 16,11 1-2-16,0-1-6 15,-11 2 3-15,2 3 2 16,9 6-2-16,-8-3 3 0,8 3-2 15,0 2-3 1,-9-1 3-16,9 3 4 0,0-2-6 16,0-5-3-16,0 2 1 15,0 0-3-15,0-1 5 16,0 0-5-16,0 2 2 16,0-2 1-16,0 3-1 0,-9 2 1 15,9-1-1-15,-11 1 1 16,11-4-1-16,-8-4 0 15,8-5 1-15,0 0 0 0,0-12 3 16,0 6 3 0,0-6 3-16,0 0-1 0,0 0 2 15,0 0 0-15,0 0-7 16,0 0-3-16,0 0 1 16,0 0-6-16,0 0 4 0,0 0 2 15,0 0-1-15,0 0-4 16,0 0-2-1,0-11-6 1,0-8-16-16,11-10-26 0,2-5-15 16,0 2 2-16,-5 1 4 15,1-3-2-15,-9 6-85 16</inkml:trace>
  <inkml:trace contextRef="#ctx0" brushRef="#br1" timeOffset="484274.0608">11818 17502 4 0,'-8'0'20'16,"8"0"21"-16,-8 0-6 15,8 0-15-15,0 0-11 16,-8 0-3-16,8-4 0 0,-9 4 0 15,9 0 0-15,-8 0-2 16,8 0 1-16,-6 0-1 16,6 0-1-16,0 0 2 15,0 0-3-15,0-5 0 16,0 5-1-16,0-3 1 16,0-1 0-16,0 4 7 15,0-5 3-15,0 5 2 16,0 0 5-16,0 0 2 0,0 0-4 15,1 0-5-15,-1 0-3 16,0 0-4-16,0 0 0 16,0 0-2-16,0 0-1 0,0 0 0 15,5 0-2 1,3 0 0-16,1 0 2 16,3-3 0-16,9-2 2 15,-3 1-3-15,7 1-1 16,4 3 4-16,-1 0-1 0,1-5 0 15,-4 5-3-15,-3-5 0 16,8 5 2-16,-3 0-2 16,3 0 0-16,-6 0 1 0,1 0-4 15,-5 0 5-15,-3 0-1 16,0 0-1-16,-6 0-1 16,0 0 2-16,-2 0 3 0,-1 0 0 15,-4 0-2-15,4 0 4 16,-4 0 0-16,1 0-2 15,3 0 0-15,-3 0-2 16,3-4 5-16,-5 4-5 0,3-3 3 16,-5 3 0-16,-1 0 4 15,0 0 1-15,0-4 1 16,0-1 1-16,0 5 1 0,0 0 6 16,0 0-8-16,0 0-1 15,0 0-4-15,0 0-2 16,0 0-2-16,0 0 1 0,0 0 1 15,0 0-6 1,0 0-3-16,0 0-14 0,-7 0-21 16,-4 0-31-16,3 12-11 15,8-3 3-15,-10-9-14 16</inkml:trace>
  <inkml:trace contextRef="#ctx0" brushRef="#br1" timeOffset="486081.7825">12365 17888 21 0,'-8'0'42'16,"8"0"-8"-16,-8 0-12 15,8 0-8-15,0 0-5 16,-6 0-5-16,6 0-2 0,-9 0 1 15,9 0-2-15,-8 0-1 16,8 0 5 0,0 0 0-16,0 0 2 0,0 0-2 15,0 0 2-15,0 0-2 16,0 0 0-16,0 0-1 16,0 0 0-16,0 0-1 0,0 0-1 31,0 0-3-31,-8 0 2 0,8 0 1 15,0-3-2-15,0 0 2 16,0-2 0-16,0 5-1 16,0 0 1-16,0 0-1 15,-9 0 0 1,9 0 1 0,-9 0-1-16,1 0 0 0,0 0-1 15,8 0 3 1,0 0-1-16,0 0 4 15,0-4-3-15,-7-1-2 16,-1 5 0-16,0 0-3 16,0 0 2-16,-1-3 1 15,9 3 0-15,-8 0 0 16,8 0 6 0,0 0-1-16,0 0 3 0,0 0-2 15,0 0-2-15,0 0-2 16,0 0 0-16,0 0-2 15,-8 0-1-15,1 0-2 16,-2-4 2-16,9-1 0 0,-8 2 4 16,8-2 0-16,0 5-2 15,0 0-1-15,0 0 1 16,0 0 4-16,0-4-6 16,0-1-1-16,8 2 3 15,1 3 1-15,2-9-2 0,1 6 1 16,5-1 1-16,-1-1-2 15,-1-2 0-15,2 2-2 16,0 1-1-16,0 0 2 0,-3 0 2 16,-1 4-2-16,4-5 2 15,-5 2 0-15,0 3-4 16,-4 0 5-16,0 0-3 16,1 0 3-16,-9 0-5 15,0 0 3 1,0 0 1-16,0 0-4 15,0 0 4 1,0 0-5-16,0 0 4 16,3 0-1-1,2 0-2-15,-2 0-4 16,-3 0-7-16,5 12-13 0,-2-4-5 16,1 4-2-16,2 0 7 15,2 0 1-15,0 2-16 16,4-14-11-16</inkml:trace>
  <inkml:trace contextRef="#ctx0" brushRef="#br1" timeOffset="487953.8438">12874 17799 9 0,'0'-8'8'0,"0"3"3"16,0 2-1-16,0-1 1 0,0-1 1 16,0 1 3-16,0 0 3 15,0 4-4-15,0 0-4 16,0 0-2-16,0 0 0 16,0 0-1-16,0 0 0 15,0 0 1-15,0 0 2 0,0-3 2 16,0 3-1-16,0 0-3 15,0-5-4-15,0-4 0 16,0 6-1-16,0-1 1 0,0 4 2 16,0 0 0-16,0-5-2 15,0 5-1-15,0 0-1 16,0 0 1-16,0 0-4 0,3 0 3 16,2 0-2-1,-5-2 1-15,0-3 6 16,0-5-2-16,3 3-4 15,3 0 1-15,2-3-1 16,-4 3 1-16,0-2-2 0,3-3 0 16,-1 5 1-16,0-4 0 15,-1 1 0-15,-2-2-2 16,2 4 0-16,-2-1 1 0,2 4 2 16,-5 3 6-1,0 2 3-15,0 0-1 16,0 0 3-16,0 0 3 0,0-5-5 15,0 1-5-15,0 4-2 16,-13 0-3-16,13 0 0 16,-8 0 0-16,2 0 0 15,6 0-2-15,-13 0 2 16,5 9 2-16,0-2-4 0,-1 2 0 16,1-9 1-16,-5 13 0 15,6-6 0-15,-1 5 2 16,0-1-2-16,-5 3-2 0,1-2 5 15,0 0-1-15,0 5-1 16,1 0 2-16,-6-3-5 16,0 3 8-16,0 3 0 0,6-3-3 15,-1-5 0-15,12 4 1 16,-8-3-2-16,8-1 2 16,0 0-2-16,0 2-2 15,0-3 1-15,0 1-1 16,0-4 0-16,3 0 3 0,2 0-5 15,4 1 2-15,-6-9 0 16,5 12 0-16,0-4 4 16,-4-8-3-16,4 9 1 15,0-2-2-15,1-7 2 0,0 7-2 16,-6-7 0-16,2 10 1 16,3-10 0-16,-2 12-3 15,3-12 2-15,-1 12 0 0,0-12 2 16,0 8-4-1,2-8 3-15,1 0 2 0,-3 0-4 16,4 0 5-16,-4 0 0 16,0 0-4-16,1 0 1 15,-1 0-1-15,-4 0 3 0,0-3-1 16,0-6 1-16,-4 1-4 16,0 0 2-16,0-1-1 15,0 2-3-15,0-5 4 0,0-2 0 16,0 2-1-16,0-5 0 15,0-2 0-15,0-1 2 16,3-4-4-16,3-1-1 16,0 0 3-16,-1 0-3 0,-2 2 3 15,2-5-2-15,-2-6 3 16,6 6-5-16,-9 0 4 16,0-1 2-16,0 5-2 15,0 2 1-15,0 6-1 0,0 3-2 16,0 2 2-16,0-1-2 15,0 1 4-15,0 2-1 16,0 1 2-16,0-1-5 0,0-3 2 16,0 4-2-16,0-1 2 15,5 2-1-15,-2-1 1 16,2-4 1-16,-5 3 1 0,4 5-2 16,-1 0 2-1,2 0-2-15,-5-1 1 0,0 1-1 16,0 0 1-16,0-4 0 15,0 1 2-15,4-2-5 16,-4 1 3-16,5 1-1 0,-2-2-2 16,2 2 2-16,-5-3 0 15,0 3 1-15,0 1-1 16,0 3 1-16,0-1 3 0,0 4 0 16,0 0-1-16,0 0-1 15,0 0-1-15,0 0 3 16,0 0-2-16,0 0-4 0,0 0 0 15,0 13 3 1,0-2-1-16,0 2 2 16,0-1 1-16,0 4-1 15,0 1-2-15,-8 3 1 0,8 0 4 16,-9 1 3-16,9 3-1 16,0-4 0-16,0 5 3 15,0 3-3-15,0 1 2 0,0 0-4 16,-8 0-5-16,-1 1 5 15,9 3-5-15,-12 1-1 16,12-1 5-16,-8 3-2 16,8-4-2-16,-8 2 1 0,8-3 1 15,-8-3-1-15,8-2 0 16,0-6-2-16,0-4 1 16,0 1 1-16,0-5 2 15,0-12-4-15,0 8 1 16,0 1 0-1,0-9 2-15,0 0-4 16,3 6 2-16,2-6 3 16,3 10-5-16,-5-3 2 0,6 2 0 15,4-2 1-15,-1 3-9 16,0-3-11-16,1 5-25 16,-7 0-15-16,8 0-6 15,-3 2 3-15,-2-14 1 16,0 0-26-16</inkml:trace>
  <inkml:trace contextRef="#ctx0" brushRef="#br1" timeOffset="488974.3802">13114 17853 11 0,'0'-5'19'0,"0"5"14"0,0 0-2 15,-8-4-5-15,8 4-7 16,0-5-5-16,0 5-2 15,0-3 1-15,0 3-4 16,0 0-2-16,0 0 3 0,0 0 3 16,0 0-4-16,0 0-3 15,0 0-2-15,0 0 0 16,0 0 0-16,0 0 1 16,0 0 1-16,8 0 4 15,-4 0 1-15,4 0-1 0,1 0-2 16,-1-5-4-16,3 5-1 15,1-7-1-15,1 3-2 16,4-1 4-16,-5-2-4 0,-1 2 3 16,-2 1-2-16,-1-4-1 15,-5 3 10-15,-3 2 8 16,0 3 7-16,0-9-8 16,0-2-6-16,0-3-6 15,0 7 2-15,0-5-4 0,0 0-2 16,0 2-3-16,0 3 3 15,0-3-1-15,0 4 3 16,0-2-3-16,-8 8 0 0,8 0 4 16,0-4-4-16,0 4 1 15,-8-5 1-15,8-2-2 16,0-2 1-16,-9 7 1 16,9-3 2-16,-11 5 1 0,11 0-3 15,0 0 2-15,-7 0 1 16,-2 0-4-16,1 0-4 15,8 0 4-15,-13 12-4 16,4-1 6-16,1 1-5 16,2-1-1-16,-2-1 3 0,8-3 1 15,-13 5 2-15,13-2-5 16,-8 2 4-16,0 0-7 16,8 0 6-16,-9 1-1 0,9-1 0 15,0 0-2-15,0 5 3 16,0-1-1-16,0-4 1 15,0 5 0-15,0 0 2 0,0-3-3 16,0 3-3-16,0-1 5 16,5 0-2-16,-1 6 0 15,4-8 0-15,-4 0 3 16,0-1-5-16,6-1 1 16,-7-5 1-16,5 2 3 15,-5 3-5-15,0-5 3 0,2-7-2 16,-2 9 1-16,3-9 0 15,2 0 1-15,0 0 0 16,-4 0 0-16,5 0 1 0,-1 0-2 16,-5 0-2-16,5 0 4 15,0 0-3-15,1 0-1 16,-1 7 0-16,-5-7-7 16,5 0-14-16,1 0-19 15,0 0-18-15,2-5-1 16,-2-1 12-16,-1-2 4 0,0-6-13 15,0-1-32-15</inkml:trace>
  <inkml:trace contextRef="#ctx0" brushRef="#br1" timeOffset="491506.5727">13341 17882 22 0,'0'-5'55'0,"0"5"-15"16,0 0-16-16,0 0-7 16,0 0-4-16,0 0-2 15,0-4-4-15,0 4 0 0,0 0-3 16,0-5-3-16,0 5 0 16,6 0 3-1,-3 0 1-15,2 0 0 0,-2 0 3 16,2 0 2-16,3 0 0 15,-1 0 0-15,1 0-2 16,0 0-2-16,0 0-2 16,-3 0 1-16,3-3-1 15,0-1 1-15,-2-1-4 16,3-3 1-16,4 4 0 0,-5-4 2 16,1-1-3-16,-1 2 4 15,-4-2 3-15,0 1 2 16,0-4-2-16,5 0-3 0,-6-1 0 15,-3 1-1-15,0 0-2 16,0-5 4-16,0 5-6 16,0 0 0-16,0 0 1 15,0 0-2-15,0 3 2 0,0 2-1 16,0-2 2-16,0 2-4 16,-9-2 3-16,9 1 0 15,0 3-3-15,0-2 2 16,0-3 4-16,0 3 2 15,0 3 2-15,-7 1 1 0,-1 3 0 16,8-5-3-16,-8 5 2 16,8 0-5-16,0 0-2 15,-14 0 1-15,6 0-1 16,-3 0 0 0,11 0 0-16,-7 0 1 15,7 0-4-15,-8 0 2 16,-1 0 1-16,9 0-5 0,0 8 4 15,-13 1 0-15,13 3 1 16,-8 0-3-16,8 0 3 16,-12 5-3-16,12 3 2 15,-7-1 0-15,7 3 3 16,0-3-6-16,0 2 4 0,0 0 1 16,0-1 1-16,-8 1-1 15,8-5-2-15,-8 4 0 16,8-3 0-16,0-2-3 0,0-2 1 15,0-1 5-15,0-4-1 16,0 4-2 0,0-12 2-16,0 12-1 15,0-12-3-15,0 13 2 16,0-4 3-16,0-2-3 16,3 0-2-16,-3 7 1 0,0-6-1 15,5 4 5 1,-2-12-5-16,-3 0 4 15,0 0 0-15,5 0-2 0,-5 0 2 16,1 8 1-16,5-8 1 16,2 0 2-16,-4 0-4 15,4 0 3-15,-4 0-3 16,5 0-2-16,0-8 2 0,0 1-3 16,8-6 1-1,-1-1 0-15,2 3 0 0,-1 3-2 16,-6-1 0-16,0 1 0 15,3 1-7-15,-3 2-12 16,2 1-14-16,-5-1 3 0,0 5 6 16,0-3 3-16,1-5 7 15,-1 5 3-15,-1-2 9 16,-3 1 0-16,0-1 2 16,1-3 0-16,-1-3 2 0,4-1 0 15,-3 0 0-15,3-2 2 16,-5-1-2-16,6-1-2 15,-6-1 2-15,0 5 2 16,2 3-4-16,-5 2 6 16,3-2-5-16,2 9 1 0,-1 0-2 15,5 0 2 1,-5 0 0-16,0 0 1 16,-4 0 0-16,0 0 6 15,0 0 7-15,0 0 14 16,0 0 11-16,0 0 1 15,0 0 3-15,0 0-5 0,0 0-10 16,0-5-11-16,0 5-3 16,0 0-8-16,0 0-5 15,0 0 0 1,0 0-5-16,0 17 5 16,0 0-1-1,0 3 0-15,-8 1-1 0,8-1 1 16,-9 4 2-16,9 1-1 15,0-2-7-15,0 2 6 16,0 1 0-16,0 2 2 0,0 0 0 16,0-3-2-16,0-2 0 15,0-1 1-15,0 2-5 16,0-3 6-16,0-1-3 16,0-5 0-16,0 2 3 15,0-1 0-15,0-3-4 16,0-1 2-16,0 0 1 0,0 0-1 15,0 0-4-15,0 0 8 16,0-3 0-16,0-2-5 16,0 2-1-16,0-2 2 15,0-7 1-15,0 0 0 16,0 9-5-16,0-9 7 16,0 0-5-16,0 0 5 15,0 8-3 1,0-8-3-1,0 12 5 1,0-3-2-16,0-9 3 16,0 0-2-16,0 0-3 15,0 0 4-15,0 0-1 16,0 0 2-16,0-9 0 16,5-3-5-16,-5-5 5 15,0-2-6-15,0-6 7 16,0 1-3-16,4 0-5 15,-4 0 5-15,4-1-1 0,0 0 0 16,0-3 3 0,0-6-3-16,5-1 1 0,-6-2-1 15,5-4-2-15,0 0 1 16,1-3 4-16,-1 3-5 16,-5 5 2-16,6 2-2 0,-5 2 4 15,4 3-2-15,-3 1 0 16,-2 4-1-16,5 3 3 15,-3 4-2-15,-2 0-2 0,1 3 3 16,4 0 1-16,-3 2-1 16,-2 4-6-16,2 4 5 15,-2-1 4-15,-3 5-7 0,0 0 0 16,6 0 5 0,-6 0-1-16,0 0-4 0,0 0 4 15,0-3-4-15,3-2 3 16,6-1 4-16,2 1-6 15,3 1 3-15,-3-1-2 0,0 5 1 16,2 0-2-16,-1 0 0 16,1 0 0-16,0 0 4 15,-7 0-3-15,3 0 2 0,-1 0-3 16,0 0 2-16,0 14 0 16,-3-8 2-16,-1 2-4 15,0 6 3-15,0-2-1 0,0 0 0 16,-1 5-2-16,0-1 2 15,-3 4 0-15,0 1 4 16,0-2-2-16,0 7-6 16,0-2 6-16,0-5-2 15,0 6 0-15,0-4-2 0,-6-1 3 16,6-4-3-16,-8 1 4 16,8 0-1-16,0-5-1 15,0-1 1-15,-13 2-1 16,13-1 0-16,-8-1 4 0,0 6 0 15,0-5-1-15,8 2 0 16,-12-7-1-16,4 0 0 16,0 3-1-16,-1-3 3 15,1-7 2-15,8 13-3 16,0-4 6-16,-12-9-1 0,3 7 5 16,-2-7-7-16,0 0 8 15,-3 0 0-15,3 0 3 16,-1 0-5-16,-2 0 0 0,3 0-2 15,-6 0-1-15,6 0-7 16,-2 0 2-16,0 0-1 16,2 0 1-16,-3 0-3 15,6 0-4-15,-1 0 5 0,-1 0-1 16,-2 0-2 0,3 0 2-16,9 0 1 0,-9 0-2 15,9 0 1-15,0 0-9 31,0 0-13-31,5 0-13 0,8 0-31 16,3 0-39-16,4-7-31 16,0-5-14-16</inkml:trace>
  <inkml:trace contextRef="#ctx0" brushRef="#br1" timeOffset="497134.9333">17298 17425 8 0,'0'-5'11'0,"0"1"6"15,0 4 4-15,0 0 4 16,0 0-8-16,0-4-6 16,0 0-4-16,0 0-2 15,0-1 0-15,0 5 3 16,0 0-3-16,0-4 1 0,0 4-1 15,0 0-1-15,0 0 0 16,0-4-4-16,0 4 1 16,0 0 0-16,0 0 3 15,0 0 1-15,0 0 4 0,0 0-2 16,0-3-1-16,0 3 1 16,0 0 0-16,0 0-1 15,0 0 1-15,0 0-3 0,0 0 2 16,0 0-1-1,0 0 2-15,0 0-4 0,0 0 1 16,0 0-2-16,0 0 2 16,0 0-3-16,0 0 0 15,0 0 4 1,0 11 3 0,0-2-4-16,0-1 5 15,0 1-5-15,0 3 4 0,0 0 1 16,0 0-2-16,0 0-4 15,0 1 2-15,0-1-1 16,-9 0-1-16,9 4 2 16,0 4-3-16,-8 4 0 15,8-2 0-15,0 2 3 16,0 0-3-16,0-3-1 0,0-2 0 16,0-3 2-16,0 1-1 15,0-5-2-15,0 0 0 16,0 0 3-16,0 2 1 0,0-3-5 15,0-2 1-15,0 3 0 16,0 1 0-16,0-1 2 16,0 4 2-16,0 1 1 15,0 3 2-15,0 0-2 0,0 0-4 16,0 0 1-16,0 0-2 16,0-3 1-16,0-1 2 15,0 1-5-15,0-5 3 16,0 0-1-16,0-3 3 15,0-2-3-15,0 2 2 16,0-9 1-16,0 0 3 31,0 0 7-31,0 0 8 16,0 0-5-16,0 0 4 16,0 0-4-16,0 0-7 0,0 0-2 15,0 0-3 1,0 0 1-16,0 0-2 15,0 0-9-15,0-4-7 16,0-8-41-16,0-4-39 16,0-1-6-16,0-12-148 0</inkml:trace>
  <inkml:trace contextRef="#ctx0" brushRef="#br1" timeOffset="499151.0541">17311 17502 62 0,'0'0'33'0,"0"0"-11"16,0 8-9-16,0-8-2 15,0 0-2-15,0 0-1 16,0 0-1-16,0 0 0 16,0 0-3-16,0 0 1 15,0 0 2-15,0 0-2 0,0 0 3 16,0 0 0-16,0 0-1 16,0 0-1-16,0 0-2 15,0 0-1-15,0-3 1 0,0-2-1 16,0 1-3-16,0-1 2 15,0 5 1-15,0-3-1 16,0-1 1-16,0-4 0 16,0 3 3-16,4-2-1 15,5 2-2-15,-6-4-2 0,5 6 0 16,0-1 2-16,0-4-3 16,1 4 1-16,-1-1-1 15,-5 5 0-15,1 0 0 0,0 0-1 16,-4 0 6-1,0 0-2 1,0 0 0-16,0 0 3 16,4 0-4-16,5 0-1 0,-1 0 11 15,0 0-1-15,1-3 1 16,2 3 2-16,5-5-3 16,1 1-1-16,1 4-4 0,-4 0 3 15,3 0-1 1,-5 0-5-16,-4 0 0 0,1 0-2 15,-5 0 0-15,-2 0 2 16,3 0-3 0,3 0 2-16,-5 0 1 15,6 0 6-15,-9 0-3 0,8 12 2 16,0-3 5-16,-3-1-2 16,4-8 1-16,-9 11 5 15,0-1 1-15,0-3 1 16,0 1-5-16,0 1-2 15,0-1 1-15,0-8-5 16,0 0-3-16,0 0-4 0,0 9 1 16,0-3-1-1,0-6 0-15,0 13 1 16,0-4 1-16,0 2-1 0,0 1 0 16,-9 0-2-16,9 1 1 15,-13-13-1-15,13 12 0 16,0-1 0-16,-8-11 2 15,-4 14 1-15,-1-1 1 0,2-1-4 16,-1 0 1 0,0-1-1-16,-2 1 0 0,6-3 1 15,-1-9-1-15,-5 12 3 16,6-12-3-16,0 12-2 16,-1-12 1-16,9 7 6 15,-12 3-8-15,4 2 3 16,8-12-1-16,0 0 2 15,-9 0 1 1,9 0 0-16,0 0-6 0,-6 0 7 16,6 0-4-1,0 7 1-15,-8-7-2 16,8 9 5-16,0-9 0 16,0 0-4-16,0 8-1 15,0-8-1-15,0 0 2 16,0 0 4-16,0 0-5 0,0 0 3 15,0 0 1 1,0 0-4-16,0 0 0 16,0 0 3-16,3-8 0 0,5-1 0 15,4 2-3-15,-1 0-1 16,2-3 5-16,0 3 0 16,0 2 0-16,-1 5-5 15,-6 0 3-15,2 0-1 0,0 0-1 16,6 0 3-1,-6 0 0-15,0 0 0 0,3 0-5 16,2 0 4-16,-4 0 1 16,-1 7-1-16,0-7 2 15,0 15-4-15,1-4 1 16,-2-3-1-16,1 1 3 0,0 2-2 16,1 1 1-16,-1 1 1 15,0-1-5-15,0 1 6 16,0-1-2-16,0-4 0 15,0 1-1-15,1 3 2 16,-4 0 1-16,-2-4-2 16,0 3-2-16,5 3 3 0,-8 0 1 15,0 3-1-15,0-5-1 16,0 2 3-16,0-2-1 16,0-5-3-16,0 2 2 15,0-1 0-15,0 0-1 0,0 4 1 16,0-3 1-16,-8-3-2 15,8-6 3-15,-11 14 0 16,-2-6 4-16,1-2-6 16,-4-6 6-16,0 15-5 0,-1-15-1 15,2 7 2-15,1-7-8 16,3 12 7-16,-3-12 1 16,3 10-3-16,0-10 0 15,-2 7 0-15,5 0 0 16,-6-7 0-16,6 9 2 15,-1-1-5-15,1-8 6 0,-1 8-5 16,0-8 3-16,1 0 4 16,-5 0-7-1,13 0 3-15,-12 0-3 16,12 0 6-16,-8-4-4 0,-1 0 0 16,9 1 0-16,-11-6 0 15,11 4 0-15,-8 2 0 16,8 3-3-16,0 0 4 15,0 0-3-15,0-4 1 16,0-1-8-16,0 3-18 16,0 2-11-16,0-5-20 0,5-5-50 15,6-4-16-15</inkml:trace>
  <inkml:trace contextRef="#ctx0" brushRef="#br1" timeOffset="500923.4294">17909 17599 10 0,'0'-7'12'16,"0"7"7"-16,0-5 9 15,0 1 2-15,0-1-10 16,0 5-6-16,0 0-4 16,0 0 0-16,0 0-1 0,0 0 1 15,0 0-5-15,0 0-1 16,0 0 1-16,0 0-1 15,0 0 1-15,0 0 1 0,0 0-1 16,0 0-2-16,0 0 0 16,0 0 1-16,0 0 3 15,0 0-1-15,0 0-2 0,0 0 0 16,0 9 0-16,0 3 6 16,0 0 3-16,0-3-3 15,0-1 4-15,0 4-7 16,0 0 1-16,0-3 0 15,0-2-6-15,0 5 5 16,0-1-1-16,0 4-4 0,0-3 4 16,0 0 1-16,0 4 1 15,0 1 3-15,0-1-3 16,-8-4 1-16,8 5 2 0,0-1 7 16,-9-4-3-16,9 0-2 15,0 1-8-15,0-6-4 16,0-7 2-16,0 9 1 15,-9-9-3-15,9 11 0 16,0 2-1-16,0-4 1 16,0-3-1-16,0 2 2 0,0 6 1 15,-8-2-3-15,8 0-2 16,-12 0 3-16,12 0-3 16,-8 0 2-16,8 1 2 15,0-1 1-15,0 1-5 0,0-1 0 16,0 0 3-16,0-1 1 15,0-1-2-15,0-3-1 16,0 0 3-16,0-7-4 16,0 10 2-16,0-3 1 15,0-7-3 1,0 9 2-16,0-9-2 0,0 0 8 16,0 8-5-16,8 1-1 15,1-9 1-15,-1 7-1 16,0 1-3-16,-1-8 5 15,7 8-2-15,-3-8 1 0,1 0 0 16,1 0-3-16,2 0 6 16,2 0-4-16,0 0 1 15,-3 0-2-15,4 0-1 16,-6 0 2-16,0 0 2 16,-3-3 1-16,2-2-6 15,0-3 3-15,3 4 1 0,-6 1 0 16,-4-2 0-16,5 1 0 15,-3-4-1-15,7-1 2 16,-1-3-1-16,-4 0-1 0,5-5-1 16,-5 1 1-16,0 4 2 15,-3 1 3-15,-2-1 0 16,-3 0-3-16,0-1 4 16,0-1-3-16,0 3 5 0,0-1-8 15,0 4 5-15,0-1-2 16,0 1-2-16,0-1 1 15,0-2-3-15,0-1 3 16,0-1-4-16,5 2 3 16,-5-5-1-16,3-1 0 0,0 0 1 15,-3 1-3-15,0 0 1 16,0 0 3-16,0 0-4 16,0 2 2-16,0 2 0 0,0 0 0 15,0 0 1-15,0 5 1 16,0-3-4-16,0-1 0 15,0-1 2-15,6 0 3 0,-3 1 0 16,2-3-8-16,-5 1 7 16,0 6-1-16,3-3 0 15,-3 3-1-15,0 0 0 16,0 7-1-16,0 0-1 16,0 0 4-16,0 0-3 0,0 0 2 15,0-5-1-15,0 5 2 16,0 0-5-1,0 0 5 1,0 0-4-16,0-4 3 16,0 4-2-16,0 0-6 15,0 0-15-15,0 0-35 16,0 16-17-16,5 1-9 16,-2-5-10-16</inkml:trace>
  <inkml:trace contextRef="#ctx0" brushRef="#br1" timeOffset="502699.3021">18724 17645 6 0,'0'0'11'0,"-9"-5"7"16,9 1 16-16,0 1-4 15,0 3-11-15,0 0-5 0,0-5-1 16,0 0 1-16,0 2 1 16,0 3-3-16,0-9-3 15,-8 2 0-15,8-2 9 0,0 1 5 16,-6 4-5-16,6-4-5 15,-8 3 5-15,8 1-2 16,0-4-4-16,-9 4-4 0,9-4-2 16,-9 8 0-16,9-5 0 15,0 2-4-15,0 0 4 16,-8 3 5-16,8 0-3 0,0 0-4 16,0-5 4-1,-9 1-7-15,1-1 1 0,8 5-1 16,-11 0 0-16,-1 0 1 15,0 0-2-15,-1 0 0 16,1 0-2-16,-1 0 2 0,3 0 1 16,-7 0 0-16,0 0 0 15,4 0 0-15,-2 9-2 16,-1-9 2-16,-1 8 3 0,2-8-3 16,1 0 1-16,3 0 1 15,-2 8-1-15,4 0 2 16,3 1-4-1,6-2-4-15,-12-7 6 16,12 13-2-16,-9-1 0 0,9-1 2 16,-8-1-3-16,8-3 3 15,-8 6-1-15,8-13 2 16,0 14-3-16,0-14 1 0,0 7 0 16,0-1-1-16,0 4 2 15,0-3-2-15,0 2 2 16,0-2-1-16,3 5-1 0,5-2 3 15,-3-3-1-15,4 3 1 16,3-3-3-16,-6-7 1 16,8 7 0-16,-3 2-1 15,3-9 1-15,-6 8-3 16,-1 0 2-16,1-8 1 0,1 9 2 16,-1-9-5-16,0 8 4 15,0-8-2-15,1 8 0 16,-3-8 0-16,7 12-1 15,-4-12 4-15,-1 13-5 0,4-13 4 16,0 0-3-16,-4 0-1 16,0 7 2-16,0 1 1 15,1-8-1-15,-1 9-1 0,0-9 5 16,-8 0-1 0,4 0-3-16,2 8 0 15,-5-8 1-15,4 9-1 16,-5-1 3-1,3 1-3-15,5-3-1 0,0 2 4 16,1 1-5-16,-4-1 4 16,-2 0-2-16,6 0 2 15,0 4 3-15,-6-3-3 0,-3-9 2 16,5 0-4-16,-5 8 4 16,0 1-2-16,0-2 7 15,0 0 1-15,0 3-2 16,0-3 6-16,0 3-4 15,0 2-2-15,0 0-2 16,0-6 1-16,0-6 1 0,0 14-5 16,0-6 0-16,0-2 2 15,-13-6-1-15,13 15 1 16,-8-3-1-16,0 0-1 0,8 0-3 16,-8-12 0-16,8 0 3 15,0 0-1 1,0 0 0-16,0 0 1 15,-9 0-4-15,1 7 4 16,0-7-2-16,-4 14 0 16,0-14 3-16,-1 7-6 15,1 1 3-15,-1-8 0 16,7 0 0-16,6 0 1 16,-9 8-1-16,1-8 0 0,8 0 2 15,-12 0-5-15,3 0 1 16,1 0 0-16,8 0 4 15,-8 0 1-15,8 0-2 16,-8-3 3-16,8-2-3 0,-12-3-2 16,12 1 2-16,-11-2-5 15,11 4 5-15,-14 2 1 16,14-1-5-16,-8 4 2 0,8-5 0 16,0 5 4-1,0 0-7-15,0 0 4 16,0-2-1-16,0 2 2 15,0 0-4-15,0 0 3 16,0 0 0-16,0 0 0 16,0-5-3-16,0-5 3 15,-7 3 1-15,7 0-2 16,-8 2-2-16,8-5 4 16,0 8-1-16,0-2 0 0,0-4-1 15,-9 4-2-15,9-6 2 16,0 10 2-16,0-2-4 15,0 2 0 1,0 0 1-16,0 0 4 16,-8 0-3-16,8 0-9 15,0 0-9 1,0 0-4-16,0 7-36 16,0 2-20-16,0-1-9 15,8-8-2-15,-5 0-24 0</inkml:trace>
  <inkml:trace contextRef="#ctx0" brushRef="#br1" timeOffset="504548.1647">18989 17587 10 0,'0'0'21'0,"0"0"16"16,0 0-8-16,0 0-10 0,0-4-6 15,0-1-2-15,0 5-2 16,0 0-2-16,0 0-3 16,0 0 2-16,0 0 0 15,0 0 0-15,0 0 2 16,0 0 0-16,0 0 1 0,0 0 0 15,0-3-1-15,0-2 1 16,0 1 2-16,0 1 3 16,0 3-1-16,0 0-1 0,0 0-2 15,0 0-1-15,0 0-4 16,0 0 1-16,0 0-3 16,0 0 1-16,0 0-1 15,0 0 0 16,0 12-1-15,0 0 4-16,0 5 2 16,-13 2-1-16,13 3-1 0,-7 1 1 15,-2-2-5-15,9 3 1 16,-8 0 7-16,8 2 1 16,-8-3-5-16,8 2 0 0,-8 0-3 15,8 0-1-15,0-4 2 16,0-2-4-16,0-4 1 15,0 2-1-15,0 0 0 16,0-5 1-16,0 0-2 0,0 5 3 16,0 0-2-16,0-2 0 15,0-2 0-15,-9-1-1 16,9 4 1-16,-8-4 5 16,8 0-4-16,0 0-3 15,0 0 4-15,0 0-5 0,0-12 7 16,0 9-4-16,0-9 1 15,0 0-3-15,0 0 6 16,0 0-3 0,0 0-3-16,0 0 5 15,0 0-4-15,0 0-1 16,0 0 4 0,0 0-1-1,0 0-3-15,0 0 4 16,0 0-1-16,0 0-2 15,0 0 2-15,0 0 1 16,0 0 0-16,0 0-1 16,0 0-5-16,0-9-7 0,0-3-9 15,3-5-41-15,-3 3-18 16,0-3 12-16,0 1-12 16</inkml:trace>
  <inkml:trace contextRef="#ctx0" brushRef="#br1" timeOffset="505748.099">18947 17933 5 0,'0'-4'4'0,"0"4"2"16,0 0 5-16,5 0 12 15,-2 0 11-15,2 0-7 0,-2-5-8 16,-3 2-3-16,0 3 1 15,0-5 1-15,0 5 3 16,0 0-2-16,0 0 0 16,0 0-1-16,0 0-2 15,0 0-6-15,0 0-2 0,0 0-3 16,0 0 0-16,6 0-3 16,-6 0 1-16,0-3-1 15,3 0 3-15,1 3 0 16,-4-9 2-16,8 4-1 0,0 2 0 15,4-2-5-15,1-1-1 16,-1-3 1-16,4 4-1 16,2-2 2-16,-7 2-1 0,6 2-2 15,-6-6 1-15,1 4 2 16,1 2-1-16,-4-2-4 16,-1 1 4-16,-1-3 1 15,-4 7-1-15,2 0 2 16,-2 0-3-16,2 0 2 15,-5-5 0-15,0 5-3 0,0-4 4 16,0 1-6-16,0 3-1 16,0 0-2-16,0 0-1 15,0 0-15-15,3-5-18 0,2 1-3 16,-1-4 6-16,-4 3 7 16,0-2-8-16,0 2-3 15,5-6 10-15,-5-3 9 0,4 2-4 16,0-5 24-16,-4 5 1 15,0 0 1-15,0-7 0 16,0-1 1-16,4-4 0 16,0 2 5-16,0 6 14 15,0 4 9-15,-4-1 3 0,0 6-14 16,0-2-5-16,0 4-4 16,0 5-2-16,0-3-3 15,0-2-1-15,0 2-4 0,0 3 5 16,0 0 0-1,0 0 6-15,0 0-1 16,0 0-3-16,0 0 4 16,0-3 4-16,0-2 2 0,0 1-1 15,0-1 1-15,0 5 2 16,0 0-5-16,0 0 1 16,0 0-3-16,0 0 0 15,0 0-3-15,0 0-2 16,0 0-2-16,0 0 1 0,0 0 2 15,0 0 2-15,0 9 0 16,0-1 14-16,0-8-4 16,0 11 2-16,0 6 0 0,0 0-3 15,0 4-3-15,0 3-4 16,0 5 2-16,-8-1-1 16,8 5-6-16,-8-2 2 0,8 6-3 15,0 1-1 1,0-1-1-16,-8-5 0 0,8-1-3 15,0-2 5-15,0-1 0 16,0 2-4-16,0-5 5 16,0 3 6-16,0 1 4 15,-9-5 0-15,9 0-3 0,-8 1-5 16,8-5-3-16,0-4-2 16,0-4-2-16,0 0 2 15,0-2-4-15,0-10 3 16,0 7-1-16,0-7 0 15,0 0 0 1,0 0 2-16,0 0-1 0,0 0-5 16,0 0 6-1,0 0-6 1,0 0 2-16,0 0 3 16,0 0 0-16,0 0-4 15,0 0 5-15,0 0 0 16,0 0-13-16,0 0-11 15,0 0-18-15,0-7-48 16,0-10-48-16,0-16-25 16</inkml:trace>
  <inkml:trace contextRef="#ctx0" brushRef="#br1" timeOffset="506919.6005">19382 17633 5 0,'0'0'9'16,"0"0"5"-16,0-10 5 0,0 7 6 15,0 3 1-15,0-4-11 16,0-6-5-16,0 3-1 16,0 3 1-16,0-4 0 15,0-1 2-15,0 6 1 0,0-2 3 16,0 1 3-16,0 1 0 15,0 3 2-15,0 0-4 16,0 0-2-16,0 0 0 0,0 0-6 16,0 0-6-1,-8 0-1-15,8 0 0 0,0 0 2 16,0 12 8-16,0 0 0 16,0 0-4-16,0 0 7 15,0 5-1-15,0 0-4 0,0-1 0 16,3-4-1-16,2 0-2 15,-2-1-1-15,6 1-1 16,-4 0-4-16,-1 3 6 16,4-8-1-16,-4 5-1 0,5-3 1 15,-5-2 0 1,1-7 3-16,-4 9-2 0,4-2 0 16,3-7 0-16,1 9-1 15,-9-9-1-15,3 0 3 16,2 0-1-16,-5 0-3 0,0 0-2 15,0 0 1-15,0 0-4 16,0 0 0 15,3 0 1-31,2 0 4 0,-2 0-5 16,-3 8-1-16,0-8 4 16,0 0 3-1,0 0-7-15,0 0 5 16,0 0-6-1,6 0 3-15,-2 0 3 0,2 0-2 16,-1 0-5-16,-2 0 6 16,2 0-4-16,-5 0 4 15,0 0-1 1,0 0-2-16,0 0 0 16,0 0 2-1,3 0-2 1,-3 0 3-1,0 0-3-15,0 0-1 16,0 0-1-16,0 0 1 16,0 0 4-1,0 8-1-15,0-8-2 16,0 0 2 0,0 0 0-16,0 0-3 0,0 9 4 15,0-9-5-15,6 0 6 16,-3 0-1-16,-3 0-3 15,0 0-1-15,0 0 1 16,0 0-5-16,0 0-2 16,0 0-7-16,0 0-8 15,0 0-13-15,0 0-27 16,0 0-28-16,0-5 2 0</inkml:trace>
  <inkml:trace contextRef="#ctx0" brushRef="#br1" timeOffset="507779.6155">19666 17583 5 0,'8'-8'8'16,"-3"3"7"-16,-5 1 8 0,0-4 5 16,0 8-4-16,0-4-5 15,0-4-2-15,0 8-1 16,0 0 0-16,0 0-3 15,0 0 0-15,0 0-3 0,0 0 0 16,0 0 1 0,0-5 1-16,0 5 1 0,0 0-2 15,0 0-2-15,0 0 6 16,0 0 4-16,0 0 3 16,0 0-2-16,0 0 1 0,0 0-5 15,0 0 1-15,0 0-6 16,0 0-6-16,-8 8 20 15,-4 9 3-15,-4 4-6 16,-1 3-1-16,5 5-4 0,-5-1 0 16,6 0-5-16,-2 1-6 15,1 0-5-15,0-4 3 16,3-1-1-16,1 0 3 0,0 2-6 16,8-2 2-16,-11 0 8 15,11-1-3-15,-14 3 1 16,4-2 1-16,2 0 1 15,-6 1-6-15,6 0 1 16,0-2-7-16,-1 1 5 16,9-7-3-16,-8-5 0 0,8 2 6 15,0-7-4-15,0 1-6 16,0-8 8-16,0 0-3 16,0 0 1-16,0 0-3 15,0 0-4-15,0 0 6 0,0 13-1 16,0-6 0-1,0 2 1-15,0-9 1 16,0 8-5-16,0-8 5 16,0 0-4-1,0 0 3-15,0 0 0 16,0 0 3-16,0 0-8 16,0 0 8-16,0 0-1 15,0 0-1 1,0 0-1-16,0 0 3 15,0 0-7-15,0-8 5 16,0-4-11 0,8 0-16-16,1-5-45 0,-1 0-35 15,5 3-21-15,-4-13-19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EA73EFB7-8E67-426C-866F-A1D82013C34B}" type="slidenum">
              <a:rPr lang="en-CA" altLang="en-US"/>
              <a:pPr>
                <a:defRPr/>
              </a:pPr>
              <a:t>‹#›</a:t>
            </a:fld>
            <a:endParaRPr lang="en-CA" altLang="en-US" dirty="0"/>
          </a:p>
        </p:txBody>
      </p:sp>
    </p:spTree>
    <p:extLst>
      <p:ext uri="{BB962C8B-B14F-4D97-AF65-F5344CB8AC3E}">
        <p14:creationId xmlns:p14="http://schemas.microsoft.com/office/powerpoint/2010/main" val="226764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220743331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6AF8DD7D-3655-496B-B0C0-7FC2476F5B97}" type="slidenum">
              <a:rPr lang="en-US" altLang="en-US"/>
              <a:pPr>
                <a:defRPr/>
              </a:pPr>
              <a:t>‹#›</a:t>
            </a:fld>
            <a:endParaRPr lang="en-CA" altLang="en-US" dirty="0"/>
          </a:p>
        </p:txBody>
      </p:sp>
    </p:spTree>
    <p:extLst>
      <p:ext uri="{BB962C8B-B14F-4D97-AF65-F5344CB8AC3E}">
        <p14:creationId xmlns:p14="http://schemas.microsoft.com/office/powerpoint/2010/main" val="258449052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37C1DDE4-E538-47AF-B731-B198533267EB}" type="slidenum">
              <a:rPr lang="en-US" altLang="en-US"/>
              <a:pPr>
                <a:defRPr/>
              </a:pPr>
              <a:t>‹#›</a:t>
            </a:fld>
            <a:endParaRPr lang="en-CA" altLang="en-US" dirty="0"/>
          </a:p>
        </p:txBody>
      </p:sp>
    </p:spTree>
    <p:extLst>
      <p:ext uri="{BB962C8B-B14F-4D97-AF65-F5344CB8AC3E}">
        <p14:creationId xmlns:p14="http://schemas.microsoft.com/office/powerpoint/2010/main" val="20160500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19- </a:t>
            </a:r>
            <a:fld id="{7C7A209F-395C-4763-A72A-23C541D7EB3C}" type="slidenum">
              <a:rPr lang="en-US" altLang="en-US" smtClean="0"/>
              <a:pPr>
                <a:defRPr/>
              </a:pPr>
              <a:t>‹#›</a:t>
            </a:fld>
            <a:endParaRPr lang="en-CA" altLang="en-US" dirty="0"/>
          </a:p>
        </p:txBody>
      </p:sp>
    </p:spTree>
    <p:extLst>
      <p:ext uri="{BB962C8B-B14F-4D97-AF65-F5344CB8AC3E}">
        <p14:creationId xmlns:p14="http://schemas.microsoft.com/office/powerpoint/2010/main" val="174660081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CCF31759-E595-4A7A-8101-5E223D58C1A4}" type="slidenum">
              <a:rPr lang="en-US" altLang="en-US"/>
              <a:pPr>
                <a:defRPr/>
              </a:pPr>
              <a:t>‹#›</a:t>
            </a:fld>
            <a:endParaRPr lang="en-CA" altLang="en-US" dirty="0"/>
          </a:p>
        </p:txBody>
      </p:sp>
    </p:spTree>
    <p:extLst>
      <p:ext uri="{BB962C8B-B14F-4D97-AF65-F5344CB8AC3E}">
        <p14:creationId xmlns:p14="http://schemas.microsoft.com/office/powerpoint/2010/main" val="16156496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CF918F0E-BE9D-4259-9FA2-1C0EB53E3F5F}" type="slidenum">
              <a:rPr lang="en-US" altLang="en-US"/>
              <a:pPr>
                <a:defRPr/>
              </a:pPr>
              <a:t>‹#›</a:t>
            </a:fld>
            <a:endParaRPr lang="en-CA" altLang="en-US" dirty="0"/>
          </a:p>
        </p:txBody>
      </p:sp>
    </p:spTree>
    <p:extLst>
      <p:ext uri="{BB962C8B-B14F-4D97-AF65-F5344CB8AC3E}">
        <p14:creationId xmlns:p14="http://schemas.microsoft.com/office/powerpoint/2010/main" val="10183156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83B5B242-2624-48C1-A71F-3450C98FD5A9}" type="slidenum">
              <a:rPr lang="en-US" altLang="en-US"/>
              <a:pPr>
                <a:defRPr/>
              </a:pPr>
              <a:t>‹#›</a:t>
            </a:fld>
            <a:endParaRPr lang="en-CA" altLang="en-US" dirty="0"/>
          </a:p>
        </p:txBody>
      </p:sp>
    </p:spTree>
    <p:extLst>
      <p:ext uri="{BB962C8B-B14F-4D97-AF65-F5344CB8AC3E}">
        <p14:creationId xmlns:p14="http://schemas.microsoft.com/office/powerpoint/2010/main" val="258441358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17-</a:t>
            </a:r>
            <a:fld id="{86F15281-F860-4C11-99C2-0E8E153CEADF}" type="slidenum">
              <a:rPr lang="en-US" altLang="en-US" smtClean="0"/>
              <a:pPr>
                <a:defRPr/>
              </a:pPr>
              <a:t>‹#›</a:t>
            </a:fld>
            <a:endParaRPr lang="en-CA" altLang="en-US" dirty="0"/>
          </a:p>
        </p:txBody>
      </p:sp>
    </p:spTree>
    <p:extLst>
      <p:ext uri="{BB962C8B-B14F-4D97-AF65-F5344CB8AC3E}">
        <p14:creationId xmlns:p14="http://schemas.microsoft.com/office/powerpoint/2010/main" val="30379102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BF4AC3FC-9C4B-4362-9006-48B0B2961165}" type="slidenum">
              <a:rPr lang="en-US" altLang="en-US"/>
              <a:pPr>
                <a:defRPr/>
              </a:pPr>
              <a:t>‹#›</a:t>
            </a:fld>
            <a:endParaRPr lang="en-CA" altLang="en-US" dirty="0"/>
          </a:p>
        </p:txBody>
      </p:sp>
    </p:spTree>
    <p:extLst>
      <p:ext uri="{BB962C8B-B14F-4D97-AF65-F5344CB8AC3E}">
        <p14:creationId xmlns:p14="http://schemas.microsoft.com/office/powerpoint/2010/main" val="11614379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6D72017E-F83C-4AF7-BD02-A30844FE053A}" type="slidenum">
              <a:rPr lang="en-US" altLang="en-US"/>
              <a:pPr>
                <a:defRPr/>
              </a:pPr>
              <a:t>‹#›</a:t>
            </a:fld>
            <a:endParaRPr lang="en-CA" altLang="en-US" dirty="0"/>
          </a:p>
        </p:txBody>
      </p:sp>
    </p:spTree>
    <p:extLst>
      <p:ext uri="{BB962C8B-B14F-4D97-AF65-F5344CB8AC3E}">
        <p14:creationId xmlns:p14="http://schemas.microsoft.com/office/powerpoint/2010/main" val="28983167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652CC7F8-7C43-4F3D-8A9D-CD8391CC3DA8}" type="slidenum">
              <a:rPr lang="en-US" altLang="en-US"/>
              <a:pPr>
                <a:defRPr/>
              </a:pPr>
              <a:t>‹#›</a:t>
            </a:fld>
            <a:endParaRPr lang="en-CA" altLang="en-US" dirty="0"/>
          </a:p>
        </p:txBody>
      </p:sp>
    </p:spTree>
    <p:extLst>
      <p:ext uri="{BB962C8B-B14F-4D97-AF65-F5344CB8AC3E}">
        <p14:creationId xmlns:p14="http://schemas.microsoft.com/office/powerpoint/2010/main" val="241977115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EC715BF7-3FB9-4808-BC4F-4820F42EE84A}"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298" r:id="rId10"/>
    <p:sldLayoutId id="214748429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smtClean="0"/>
              <a:t>Query </a:t>
            </a:r>
            <a:r>
              <a:rPr lang="en-US" altLang="en-US" sz="3600" b="1" dirty="0"/>
              <a:t>Optimization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Query Transformation Example (cont’d.)</a:t>
            </a:r>
          </a:p>
        </p:txBody>
      </p:sp>
      <p:sp>
        <p:nvSpPr>
          <p:cNvPr id="245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888FECA-01EC-42D3-8127-9AA36335759C}"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
        <p:nvSpPr>
          <p:cNvPr id="24580"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(c) Applying the more restrictive SELECT operation first. </a:t>
            </a:r>
          </a:p>
        </p:txBody>
      </p:sp>
      <p:pic>
        <p:nvPicPr>
          <p:cNvPr id="245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85925"/>
            <a:ext cx="56483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Query Transformation Example (cont’d.)</a:t>
            </a:r>
          </a:p>
        </p:txBody>
      </p:sp>
      <p:sp>
        <p:nvSpPr>
          <p:cNvPr id="256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8F8EB76-DEB3-48FA-96C3-CAC79ACE2BC6}"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
        <p:nvSpPr>
          <p:cNvPr id="25604"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(d) Replacing CARTESIAN PRODUCT and SELECT with JOIN operations.</a:t>
            </a:r>
          </a:p>
        </p:txBody>
      </p:sp>
      <p:pic>
        <p:nvPicPr>
          <p:cNvPr id="2560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28875"/>
            <a:ext cx="58896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Query Transformation Example (cont’d.)</a:t>
            </a:r>
          </a:p>
        </p:txBody>
      </p:sp>
      <p:sp>
        <p:nvSpPr>
          <p:cNvPr id="266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20615FB-F6AE-4BD9-BE1E-5F57BC4E1581}"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
        <p:nvSpPr>
          <p:cNvPr id="26628"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(e) Moving PROJECT operations down the query tree.</a:t>
            </a:r>
          </a:p>
        </p:txBody>
      </p:sp>
      <p:pic>
        <p:nvPicPr>
          <p:cNvPr id="266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49438"/>
            <a:ext cx="60198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13</a:t>
            </a:fld>
            <a:endParaRPr lang="en-CA" altLang="en-US" sz="1400" dirty="0">
              <a:solidFill>
                <a:srgbClr val="990033"/>
              </a:solidFill>
            </a:endParaRPr>
          </a:p>
        </p:txBody>
      </p:sp>
      <p:sp>
        <p:nvSpPr>
          <p:cNvPr id="2" name="Content Placeholder 1"/>
          <p:cNvSpPr>
            <a:spLocks noGrp="1"/>
          </p:cNvSpPr>
          <p:nvPr>
            <p:ph idx="1"/>
          </p:nvPr>
        </p:nvSpPr>
        <p:spPr/>
        <p:txBody>
          <a:bodyPr/>
          <a:lstStyle/>
          <a:p>
            <a:r>
              <a:rPr lang="en-US" dirty="0" smtClean="0"/>
              <a:t>Some transformation rules useful in query optimization</a:t>
            </a:r>
          </a:p>
          <a:p>
            <a:r>
              <a:rPr lang="en-US" dirty="0" smtClean="0">
                <a:solidFill>
                  <a:srgbClr val="800000"/>
                </a:solidFill>
              </a:rPr>
              <a:t>Cascade of </a:t>
            </a:r>
            <a:r>
              <a:rPr lang="en-US" sz="3200" b="1" dirty="0">
                <a:solidFill>
                  <a:srgbClr val="800000"/>
                </a:solidFill>
                <a:latin typeface="Symbol" pitchFamily="18" charset="2"/>
              </a:rPr>
              <a:t>s</a:t>
            </a:r>
            <a:r>
              <a:rPr lang="en-US" sz="3200" dirty="0">
                <a:solidFill>
                  <a:srgbClr val="800000"/>
                </a:solidFill>
                <a:latin typeface="Symbol" pitchFamily="18" charset="2"/>
              </a:rPr>
              <a:t> </a:t>
            </a:r>
            <a:endParaRPr lang="en-US" sz="3200" dirty="0" smtClean="0">
              <a:solidFill>
                <a:srgbClr val="800000"/>
              </a:solidFill>
              <a:latin typeface="Symbol" pitchFamily="18" charset="2"/>
            </a:endParaRPr>
          </a:p>
          <a:p>
            <a:pPr lvl="1" eaLnBrk="1" hangingPunct="1">
              <a:lnSpc>
                <a:spcPct val="80000"/>
              </a:lnSpc>
            </a:pPr>
            <a:r>
              <a:rPr lang="en-US" sz="2400" dirty="0" smtClean="0">
                <a:solidFill>
                  <a:srgbClr val="000099"/>
                </a:solidFill>
              </a:rPr>
              <a:t>Conjunctive </a:t>
            </a:r>
            <a:r>
              <a:rPr lang="en-US" sz="2400" dirty="0">
                <a:solidFill>
                  <a:srgbClr val="000099"/>
                </a:solidFill>
              </a:rPr>
              <a:t>selection condition can be broken up into a cascade (sequence) of individual </a:t>
            </a:r>
            <a:r>
              <a:rPr lang="en-US" sz="2800" dirty="0">
                <a:solidFill>
                  <a:srgbClr val="000099"/>
                </a:solidFill>
                <a:latin typeface="Symbol" panose="05050102010706020507" pitchFamily="18" charset="2"/>
              </a:rPr>
              <a:t>s</a:t>
            </a:r>
            <a:r>
              <a:rPr lang="en-US" sz="2400" dirty="0">
                <a:solidFill>
                  <a:srgbClr val="000099"/>
                </a:solidFill>
              </a:rPr>
              <a:t> </a:t>
            </a:r>
            <a:r>
              <a:rPr lang="en-US" sz="2400" dirty="0" smtClean="0">
                <a:solidFill>
                  <a:srgbClr val="000099"/>
                </a:solidFill>
              </a:rPr>
              <a:t>operations</a:t>
            </a:r>
            <a:endParaRPr lang="en-US" sz="2400" dirty="0">
              <a:solidFill>
                <a:srgbClr val="000099"/>
              </a:solidFill>
            </a:endParaRPr>
          </a:p>
          <a:p>
            <a:pPr lvl="1" eaLnBrk="1" hangingPunct="1">
              <a:lnSpc>
                <a:spcPct val="80000"/>
              </a:lnSpc>
            </a:pPr>
            <a:r>
              <a:rPr lang="en-US" sz="2800" dirty="0">
                <a:latin typeface="Symbol" pitchFamily="18" charset="2"/>
              </a:rPr>
              <a:t>s</a:t>
            </a:r>
            <a:r>
              <a:rPr lang="en-US" sz="2400" dirty="0"/>
              <a:t> </a:t>
            </a:r>
            <a:r>
              <a:rPr lang="en-US" sz="2400" baseline="-25000" dirty="0"/>
              <a:t>c1 AND c2 AND ... AND </a:t>
            </a:r>
            <a:r>
              <a:rPr lang="en-US" sz="2400" baseline="-25000" dirty="0" err="1"/>
              <a:t>cn</a:t>
            </a:r>
            <a:r>
              <a:rPr lang="en-US" sz="2400" dirty="0"/>
              <a:t>(R) = </a:t>
            </a:r>
            <a:r>
              <a:rPr lang="en-US" sz="2800" dirty="0">
                <a:latin typeface="Symbol" pitchFamily="18" charset="2"/>
              </a:rPr>
              <a:t>s</a:t>
            </a:r>
            <a:r>
              <a:rPr lang="en-US" sz="2400" baseline="-25000" dirty="0"/>
              <a:t>c1</a:t>
            </a:r>
            <a:r>
              <a:rPr lang="en-US" sz="2400" dirty="0"/>
              <a:t> (</a:t>
            </a:r>
            <a:r>
              <a:rPr lang="en-US" sz="2800" dirty="0">
                <a:latin typeface="Symbol" pitchFamily="18" charset="2"/>
              </a:rPr>
              <a:t>s</a:t>
            </a:r>
            <a:r>
              <a:rPr lang="en-US" sz="2400" baseline="-25000" dirty="0"/>
              <a:t>c2</a:t>
            </a:r>
            <a:r>
              <a:rPr lang="en-US" sz="2400" dirty="0"/>
              <a:t> (...(</a:t>
            </a:r>
            <a:r>
              <a:rPr lang="en-US" sz="2800" dirty="0" err="1">
                <a:latin typeface="Symbol" pitchFamily="18" charset="2"/>
              </a:rPr>
              <a:t>s</a:t>
            </a:r>
            <a:r>
              <a:rPr lang="en-US" sz="2400" baseline="-25000" dirty="0" err="1"/>
              <a:t>cn</a:t>
            </a:r>
            <a:r>
              <a:rPr lang="en-US" sz="2400" dirty="0"/>
              <a:t>(R))...) )</a:t>
            </a:r>
            <a:endParaRPr lang="en-US" sz="2400" dirty="0" smtClean="0"/>
          </a:p>
          <a:p>
            <a:r>
              <a:rPr lang="en-US" dirty="0" smtClean="0">
                <a:solidFill>
                  <a:srgbClr val="800000"/>
                </a:solidFill>
              </a:rPr>
              <a:t>Commutativity of </a:t>
            </a:r>
            <a:r>
              <a:rPr lang="en-US" sz="3200" b="1" dirty="0">
                <a:solidFill>
                  <a:srgbClr val="800000"/>
                </a:solidFill>
                <a:latin typeface="Symbol" pitchFamily="18" charset="2"/>
              </a:rPr>
              <a:t>s</a:t>
            </a:r>
            <a:r>
              <a:rPr lang="en-US" sz="3200" dirty="0">
                <a:solidFill>
                  <a:srgbClr val="800000"/>
                </a:solidFill>
                <a:latin typeface="Symbol" pitchFamily="18" charset="2"/>
              </a:rPr>
              <a:t> </a:t>
            </a:r>
            <a:endParaRPr lang="en-US" sz="3200" dirty="0" smtClean="0">
              <a:solidFill>
                <a:srgbClr val="800000"/>
              </a:solidFill>
              <a:latin typeface="Symbol" pitchFamily="18" charset="2"/>
            </a:endParaRPr>
          </a:p>
          <a:p>
            <a:pPr lvl="1"/>
            <a:r>
              <a:rPr lang="en-US" sz="2400" dirty="0">
                <a:solidFill>
                  <a:srgbClr val="000099"/>
                </a:solidFill>
              </a:rPr>
              <a:t>The </a:t>
            </a:r>
            <a:r>
              <a:rPr lang="en-US" sz="2800" dirty="0">
                <a:solidFill>
                  <a:srgbClr val="000099"/>
                </a:solidFill>
                <a:latin typeface="Symbol" pitchFamily="18" charset="2"/>
              </a:rPr>
              <a:t>s</a:t>
            </a:r>
            <a:r>
              <a:rPr lang="en-US" sz="2400" dirty="0">
                <a:solidFill>
                  <a:srgbClr val="000099"/>
                </a:solidFill>
              </a:rPr>
              <a:t> operation is commutative</a:t>
            </a:r>
            <a:endParaRPr lang="en-US" sz="2400" dirty="0" smtClean="0">
              <a:solidFill>
                <a:srgbClr val="000099"/>
              </a:solidFill>
              <a:latin typeface="Symbol" pitchFamily="18" charset="2"/>
            </a:endParaRPr>
          </a:p>
          <a:p>
            <a:pPr lvl="1"/>
            <a:r>
              <a:rPr lang="en-US" sz="2800" dirty="0" smtClean="0">
                <a:latin typeface="Symbol" pitchFamily="18" charset="2"/>
              </a:rPr>
              <a:t>s</a:t>
            </a:r>
            <a:r>
              <a:rPr lang="en-US" sz="2400" baseline="-25000" dirty="0" smtClean="0"/>
              <a:t>c1</a:t>
            </a:r>
            <a:r>
              <a:rPr lang="en-US" sz="2400" dirty="0" smtClean="0"/>
              <a:t> </a:t>
            </a:r>
            <a:r>
              <a:rPr lang="en-US" sz="2400" dirty="0"/>
              <a:t>(</a:t>
            </a:r>
            <a:r>
              <a:rPr lang="en-US" sz="2800" dirty="0">
                <a:latin typeface="Symbol" pitchFamily="18" charset="2"/>
              </a:rPr>
              <a:t>s</a:t>
            </a:r>
            <a:r>
              <a:rPr lang="en-US" sz="2400" baseline="-25000" dirty="0"/>
              <a:t>c2</a:t>
            </a:r>
            <a:r>
              <a:rPr lang="en-US" sz="2400" dirty="0"/>
              <a:t>(R)) = </a:t>
            </a:r>
            <a:r>
              <a:rPr lang="en-US" sz="2800" dirty="0">
                <a:latin typeface="Symbol" pitchFamily="18" charset="2"/>
              </a:rPr>
              <a:t>s</a:t>
            </a:r>
            <a:r>
              <a:rPr lang="en-US" sz="2400" baseline="-25000" dirty="0"/>
              <a:t>c2</a:t>
            </a:r>
            <a:r>
              <a:rPr lang="en-US" sz="2400" dirty="0"/>
              <a:t> (</a:t>
            </a:r>
            <a:r>
              <a:rPr lang="en-US" sz="2800" dirty="0">
                <a:latin typeface="Symbol" pitchFamily="18" charset="2"/>
              </a:rPr>
              <a:t>s</a:t>
            </a:r>
            <a:r>
              <a:rPr lang="en-US" sz="2400" baseline="-25000" dirty="0"/>
              <a:t>c1</a:t>
            </a:r>
            <a:r>
              <a:rPr lang="en-US" sz="2400" dirty="0"/>
              <a:t>(R)) </a:t>
            </a:r>
            <a:endParaRPr lang="en-US" dirty="0" smtClean="0"/>
          </a:p>
          <a:p>
            <a:pPr marL="0" indent="0">
              <a:buNone/>
            </a:pPr>
            <a:endParaRPr lang="en-US" dirty="0"/>
          </a:p>
        </p:txBody>
      </p:sp>
    </p:spTree>
    <p:extLst>
      <p:ext uri="{BB962C8B-B14F-4D97-AF65-F5344CB8AC3E}">
        <p14:creationId xmlns:p14="http://schemas.microsoft.com/office/powerpoint/2010/main" val="25700239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14</a:t>
            </a:fld>
            <a:endParaRPr lang="en-CA" altLang="en-US" sz="1400" dirty="0">
              <a:solidFill>
                <a:srgbClr val="990033"/>
              </a:solidFill>
            </a:endParaRPr>
          </a:p>
        </p:txBody>
      </p:sp>
      <p:sp>
        <p:nvSpPr>
          <p:cNvPr id="2" name="Content Placeholder 1"/>
          <p:cNvSpPr>
            <a:spLocks noGrp="1"/>
          </p:cNvSpPr>
          <p:nvPr>
            <p:ph idx="1"/>
          </p:nvPr>
        </p:nvSpPr>
        <p:spPr/>
        <p:txBody>
          <a:bodyPr/>
          <a:lstStyle/>
          <a:p>
            <a:r>
              <a:rPr lang="en-US" dirty="0" smtClean="0">
                <a:solidFill>
                  <a:srgbClr val="800000"/>
                </a:solidFill>
              </a:rPr>
              <a:t>Cascade of </a:t>
            </a:r>
            <a:r>
              <a:rPr lang="en-US" sz="3200" dirty="0">
                <a:solidFill>
                  <a:srgbClr val="800000"/>
                </a:solidFill>
                <a:latin typeface="Symbol" pitchFamily="18" charset="2"/>
              </a:rPr>
              <a:t>p</a:t>
            </a:r>
            <a:endParaRPr lang="en-US" sz="3200" dirty="0" smtClean="0">
              <a:solidFill>
                <a:srgbClr val="800000"/>
              </a:solidFill>
            </a:endParaRPr>
          </a:p>
          <a:p>
            <a:pPr lvl="1"/>
            <a:r>
              <a:rPr lang="en-US" sz="2400" dirty="0">
                <a:solidFill>
                  <a:srgbClr val="000099"/>
                </a:solidFill>
              </a:rPr>
              <a:t>In a cascade (sequence) of </a:t>
            </a:r>
            <a:r>
              <a:rPr lang="en-US" sz="2400" dirty="0">
                <a:solidFill>
                  <a:srgbClr val="000099"/>
                </a:solidFill>
                <a:latin typeface="Symbol" pitchFamily="18" charset="2"/>
              </a:rPr>
              <a:t>p</a:t>
            </a:r>
            <a:r>
              <a:rPr lang="en-US" sz="2400" dirty="0" smtClean="0">
                <a:solidFill>
                  <a:srgbClr val="000099"/>
                </a:solidFill>
              </a:rPr>
              <a:t> </a:t>
            </a:r>
            <a:r>
              <a:rPr lang="en-US" sz="2400" dirty="0">
                <a:solidFill>
                  <a:srgbClr val="000099"/>
                </a:solidFill>
              </a:rPr>
              <a:t>operations, all but the last one can be </a:t>
            </a:r>
            <a:r>
              <a:rPr lang="en-US" sz="2400" dirty="0" smtClean="0">
                <a:solidFill>
                  <a:srgbClr val="000099"/>
                </a:solidFill>
              </a:rPr>
              <a:t>ignored</a:t>
            </a:r>
          </a:p>
          <a:p>
            <a:pPr lvl="1"/>
            <a:r>
              <a:rPr lang="en-US" sz="2800" dirty="0">
                <a:latin typeface="Symbol" pitchFamily="18" charset="2"/>
              </a:rPr>
              <a:t>p</a:t>
            </a:r>
            <a:r>
              <a:rPr lang="en-US" sz="2400" baseline="-25000" dirty="0"/>
              <a:t>List1</a:t>
            </a:r>
            <a:r>
              <a:rPr lang="en-US" sz="2400" dirty="0"/>
              <a:t> (</a:t>
            </a:r>
            <a:r>
              <a:rPr lang="en-US" sz="2800" dirty="0">
                <a:latin typeface="Symbol" pitchFamily="18" charset="2"/>
              </a:rPr>
              <a:t>p</a:t>
            </a:r>
            <a:r>
              <a:rPr lang="en-US" sz="2400" baseline="-25000" dirty="0"/>
              <a:t>List2</a:t>
            </a:r>
            <a:r>
              <a:rPr lang="en-US" sz="2400" dirty="0"/>
              <a:t> (...(</a:t>
            </a:r>
            <a:r>
              <a:rPr lang="en-US" sz="2800" dirty="0" err="1">
                <a:latin typeface="Symbol" pitchFamily="18" charset="2"/>
              </a:rPr>
              <a:t>p</a:t>
            </a:r>
            <a:r>
              <a:rPr lang="en-US" sz="2400" baseline="-25000" dirty="0" err="1"/>
              <a:t>Listn</a:t>
            </a:r>
            <a:r>
              <a:rPr lang="en-US" sz="2400" dirty="0"/>
              <a:t>(R))...) ) = </a:t>
            </a:r>
            <a:r>
              <a:rPr lang="en-US" sz="2800" dirty="0">
                <a:latin typeface="Symbol" pitchFamily="18" charset="2"/>
              </a:rPr>
              <a:t>p</a:t>
            </a:r>
            <a:r>
              <a:rPr lang="en-US" sz="2400" baseline="-25000" dirty="0"/>
              <a:t>List1</a:t>
            </a:r>
            <a:r>
              <a:rPr lang="en-US" sz="2400" dirty="0"/>
              <a:t>(R)</a:t>
            </a:r>
            <a:endParaRPr lang="en-US" sz="2400" dirty="0" smtClean="0"/>
          </a:p>
          <a:p>
            <a:r>
              <a:rPr lang="en-US" dirty="0">
                <a:solidFill>
                  <a:srgbClr val="800000"/>
                </a:solidFill>
              </a:rPr>
              <a:t>Commutativity of </a:t>
            </a:r>
            <a:r>
              <a:rPr lang="en-US" sz="3200" b="1" dirty="0" smtClean="0">
                <a:solidFill>
                  <a:srgbClr val="800000"/>
                </a:solidFill>
                <a:latin typeface="Symbol" pitchFamily="18" charset="2"/>
              </a:rPr>
              <a:t>s</a:t>
            </a:r>
            <a:r>
              <a:rPr lang="en-US" dirty="0">
                <a:solidFill>
                  <a:srgbClr val="800000"/>
                </a:solidFill>
              </a:rPr>
              <a:t> </a:t>
            </a:r>
            <a:r>
              <a:rPr lang="en-US" dirty="0" smtClean="0">
                <a:solidFill>
                  <a:srgbClr val="800000"/>
                </a:solidFill>
              </a:rPr>
              <a:t>with </a:t>
            </a:r>
            <a:r>
              <a:rPr lang="en-US" dirty="0">
                <a:solidFill>
                  <a:srgbClr val="800000"/>
                </a:solidFill>
                <a:latin typeface="Symbol" pitchFamily="18" charset="2"/>
              </a:rPr>
              <a:t>p</a:t>
            </a:r>
            <a:r>
              <a:rPr lang="en-US" dirty="0" smtClean="0">
                <a:solidFill>
                  <a:srgbClr val="800000"/>
                </a:solidFill>
              </a:rPr>
              <a:t>  </a:t>
            </a:r>
            <a:endParaRPr lang="en-US" dirty="0" smtClean="0"/>
          </a:p>
          <a:p>
            <a:pPr lvl="1"/>
            <a:r>
              <a:rPr lang="en-US" sz="2400" dirty="0">
                <a:solidFill>
                  <a:srgbClr val="000099"/>
                </a:solidFill>
              </a:rPr>
              <a:t>If the selection condition c involves only the attributes A1, ..., An in the projection list, the two operations can be </a:t>
            </a:r>
            <a:r>
              <a:rPr lang="en-US" sz="2400" dirty="0" smtClean="0">
                <a:solidFill>
                  <a:srgbClr val="000099"/>
                </a:solidFill>
              </a:rPr>
              <a:t>commuted</a:t>
            </a:r>
          </a:p>
          <a:p>
            <a:pPr lvl="1"/>
            <a:r>
              <a:rPr lang="en-US" sz="2800" dirty="0">
                <a:latin typeface="Symbol" pitchFamily="18" charset="2"/>
              </a:rPr>
              <a:t>p</a:t>
            </a:r>
            <a:r>
              <a:rPr lang="en-US" sz="2400" baseline="-25000" dirty="0"/>
              <a:t>A1, A2, ..., An</a:t>
            </a:r>
            <a:r>
              <a:rPr lang="en-US" sz="2400" dirty="0"/>
              <a:t> (</a:t>
            </a:r>
            <a:r>
              <a:rPr lang="en-US" sz="2800" dirty="0" err="1">
                <a:latin typeface="Symbol" pitchFamily="18" charset="2"/>
              </a:rPr>
              <a:t>s</a:t>
            </a:r>
            <a:r>
              <a:rPr lang="en-US" sz="2400" baseline="-25000" dirty="0" err="1"/>
              <a:t>c</a:t>
            </a:r>
            <a:r>
              <a:rPr lang="en-US" sz="2400" dirty="0"/>
              <a:t> (R)) = </a:t>
            </a:r>
            <a:r>
              <a:rPr lang="en-US" sz="2800" dirty="0" err="1">
                <a:latin typeface="Symbol" pitchFamily="18" charset="2"/>
              </a:rPr>
              <a:t>s</a:t>
            </a:r>
            <a:r>
              <a:rPr lang="en-US" sz="2400" baseline="-25000" dirty="0" err="1"/>
              <a:t>c</a:t>
            </a:r>
            <a:r>
              <a:rPr lang="en-US" sz="2400" dirty="0"/>
              <a:t> (</a:t>
            </a:r>
            <a:r>
              <a:rPr lang="en-US" sz="2800" dirty="0">
                <a:latin typeface="Symbol" pitchFamily="18" charset="2"/>
              </a:rPr>
              <a:t>p</a:t>
            </a:r>
            <a:r>
              <a:rPr lang="en-US" sz="2400" baseline="-25000" dirty="0"/>
              <a:t>A1, A2, ..., An</a:t>
            </a:r>
            <a:r>
              <a:rPr lang="en-US" sz="2400" dirty="0"/>
              <a:t> (R))</a:t>
            </a:r>
            <a:endParaRPr lang="en-US" sz="2400" dirty="0">
              <a:solidFill>
                <a:srgbClr val="000099"/>
              </a:solidFill>
            </a:endParaRPr>
          </a:p>
        </p:txBody>
      </p:sp>
    </p:spTree>
    <p:extLst>
      <p:ext uri="{BB962C8B-B14F-4D97-AF65-F5344CB8AC3E}">
        <p14:creationId xmlns:p14="http://schemas.microsoft.com/office/powerpoint/2010/main" val="696778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15</a:t>
            </a:fld>
            <a:endParaRPr lang="en-CA" altLang="en-US" sz="1400" dirty="0">
              <a:solidFill>
                <a:srgbClr val="990033"/>
              </a:solidFill>
            </a:endParaRPr>
          </a:p>
        </p:txBody>
      </p:sp>
      <p:sp>
        <p:nvSpPr>
          <p:cNvPr id="2" name="Content Placeholder 1"/>
          <p:cNvSpPr>
            <a:spLocks noGrp="1"/>
          </p:cNvSpPr>
          <p:nvPr>
            <p:ph idx="1"/>
          </p:nvPr>
        </p:nvSpPr>
        <p:spPr>
          <a:xfrm>
            <a:off x="239713" y="1600200"/>
            <a:ext cx="8599487" cy="4953000"/>
          </a:xfrm>
        </p:spPr>
        <p:txBody>
          <a:bodyPr/>
          <a:lstStyle/>
          <a:p>
            <a:r>
              <a:rPr lang="en-US" dirty="0">
                <a:solidFill>
                  <a:srgbClr val="800000"/>
                </a:solidFill>
              </a:rPr>
              <a:t>Commutativity of </a:t>
            </a:r>
            <a:r>
              <a:rPr lang="en-US" dirty="0" smtClean="0">
                <a:solidFill>
                  <a:srgbClr val="800000"/>
                </a:solidFill>
              </a:rPr>
              <a:t>     (and x)</a:t>
            </a:r>
            <a:endParaRPr lang="en-US" sz="3200" dirty="0" smtClean="0">
              <a:solidFill>
                <a:srgbClr val="800000"/>
              </a:solidFill>
            </a:endParaRPr>
          </a:p>
          <a:p>
            <a:pPr lvl="1"/>
            <a:r>
              <a:rPr lang="en-US" sz="2400" dirty="0">
                <a:solidFill>
                  <a:srgbClr val="000099"/>
                </a:solidFill>
              </a:rPr>
              <a:t>The     operation is commutative as is the x operation </a:t>
            </a:r>
            <a:endParaRPr lang="en-US" sz="2400" dirty="0" smtClean="0">
              <a:solidFill>
                <a:srgbClr val="000099"/>
              </a:solidFill>
            </a:endParaRPr>
          </a:p>
          <a:p>
            <a:pPr lvl="1"/>
            <a:r>
              <a:rPr lang="en-US" sz="2400" dirty="0" smtClean="0"/>
              <a:t>R    </a:t>
            </a:r>
            <a:r>
              <a:rPr lang="en-US" sz="2400" baseline="-25000" dirty="0"/>
              <a:t>C</a:t>
            </a:r>
            <a:r>
              <a:rPr lang="en-US" sz="2400" dirty="0"/>
              <a:t> S = S    </a:t>
            </a:r>
            <a:r>
              <a:rPr lang="en-US" sz="2400" baseline="-25000" dirty="0"/>
              <a:t>C</a:t>
            </a:r>
            <a:r>
              <a:rPr lang="en-US" sz="2400" dirty="0"/>
              <a:t> R;  </a:t>
            </a:r>
            <a:r>
              <a:rPr lang="en-US" sz="2400" dirty="0" smtClean="0"/>
              <a:t>	R </a:t>
            </a:r>
            <a:r>
              <a:rPr lang="en-US" sz="2400" dirty="0"/>
              <a:t>x  S = S x  R</a:t>
            </a:r>
            <a:endParaRPr lang="en-US" sz="2400" dirty="0" smtClean="0"/>
          </a:p>
          <a:p>
            <a:r>
              <a:rPr lang="en-US" dirty="0">
                <a:solidFill>
                  <a:srgbClr val="800000"/>
                </a:solidFill>
              </a:rPr>
              <a:t>Commutativity of </a:t>
            </a:r>
            <a:r>
              <a:rPr lang="en-US" sz="3200" b="1" dirty="0" smtClean="0">
                <a:solidFill>
                  <a:srgbClr val="800000"/>
                </a:solidFill>
                <a:latin typeface="Symbol" pitchFamily="18" charset="2"/>
              </a:rPr>
              <a:t>s</a:t>
            </a:r>
            <a:r>
              <a:rPr lang="en-US" dirty="0">
                <a:solidFill>
                  <a:srgbClr val="800000"/>
                </a:solidFill>
              </a:rPr>
              <a:t> </a:t>
            </a:r>
            <a:r>
              <a:rPr lang="en-US" dirty="0" smtClean="0">
                <a:solidFill>
                  <a:srgbClr val="800000"/>
                </a:solidFill>
              </a:rPr>
              <a:t>with      (</a:t>
            </a:r>
            <a:r>
              <a:rPr lang="en-US" dirty="0">
                <a:solidFill>
                  <a:srgbClr val="800000"/>
                </a:solidFill>
              </a:rPr>
              <a:t>and </a:t>
            </a:r>
            <a:r>
              <a:rPr lang="en-US" dirty="0" smtClean="0">
                <a:solidFill>
                  <a:srgbClr val="800000"/>
                </a:solidFill>
              </a:rPr>
              <a:t>x)</a:t>
            </a:r>
            <a:endParaRPr lang="en-US" dirty="0" smtClean="0"/>
          </a:p>
          <a:p>
            <a:pPr lvl="1"/>
            <a:r>
              <a:rPr lang="en-US" sz="2400" dirty="0">
                <a:solidFill>
                  <a:srgbClr val="000099"/>
                </a:solidFill>
              </a:rPr>
              <a:t>If all the attributes in the selection condition c involve only the attributes of one of the relations being joined—say, R—the two operations can be commuted as </a:t>
            </a:r>
            <a:r>
              <a:rPr lang="en-US" sz="2400" dirty="0" smtClean="0">
                <a:solidFill>
                  <a:srgbClr val="000099"/>
                </a:solidFill>
              </a:rPr>
              <a:t>follows</a:t>
            </a:r>
          </a:p>
          <a:p>
            <a:pPr lvl="1"/>
            <a:r>
              <a:rPr lang="en-US" sz="2800" dirty="0" err="1">
                <a:latin typeface="Symbol" pitchFamily="18" charset="2"/>
              </a:rPr>
              <a:t>s</a:t>
            </a:r>
            <a:r>
              <a:rPr lang="en-US" sz="2400" baseline="-25000" dirty="0" err="1"/>
              <a:t>c</a:t>
            </a:r>
            <a:r>
              <a:rPr lang="en-US" sz="2400" dirty="0"/>
              <a:t> ( R     S ) =  (</a:t>
            </a:r>
            <a:r>
              <a:rPr lang="en-US" sz="2800" dirty="0" err="1">
                <a:latin typeface="Symbol" pitchFamily="18" charset="2"/>
              </a:rPr>
              <a:t>s</a:t>
            </a:r>
            <a:r>
              <a:rPr lang="en-US" sz="2400" baseline="-25000" dirty="0" err="1"/>
              <a:t>c</a:t>
            </a:r>
            <a:r>
              <a:rPr lang="en-US" sz="2400" dirty="0"/>
              <a:t> (R))     </a:t>
            </a:r>
            <a:r>
              <a:rPr lang="en-US" sz="2400" dirty="0" smtClean="0"/>
              <a:t>S</a:t>
            </a:r>
          </a:p>
          <a:p>
            <a:pPr lvl="1"/>
            <a:r>
              <a:rPr lang="en-US" sz="2800" dirty="0" err="1">
                <a:latin typeface="Symbol" pitchFamily="18" charset="2"/>
              </a:rPr>
              <a:t>s</a:t>
            </a:r>
            <a:r>
              <a:rPr lang="en-US" sz="2400" baseline="-25000" dirty="0" err="1"/>
              <a:t>c</a:t>
            </a:r>
            <a:r>
              <a:rPr lang="en-US" sz="2400" dirty="0"/>
              <a:t> ( R     S )  =  (</a:t>
            </a:r>
            <a:r>
              <a:rPr lang="en-US" sz="2800" dirty="0">
                <a:latin typeface="Symbol" pitchFamily="18" charset="2"/>
              </a:rPr>
              <a:t>s</a:t>
            </a:r>
            <a:r>
              <a:rPr lang="en-US" sz="2400" baseline="-25000" dirty="0"/>
              <a:t>c1</a:t>
            </a:r>
            <a:r>
              <a:rPr lang="en-US" sz="2400" dirty="0"/>
              <a:t> (R))     (</a:t>
            </a:r>
            <a:r>
              <a:rPr lang="en-US" sz="2800" dirty="0">
                <a:latin typeface="Symbol" pitchFamily="18" charset="2"/>
              </a:rPr>
              <a:t>s</a:t>
            </a:r>
            <a:r>
              <a:rPr lang="en-US" sz="2400" baseline="-25000" dirty="0"/>
              <a:t>c2</a:t>
            </a:r>
            <a:r>
              <a:rPr lang="en-US" sz="2400" dirty="0"/>
              <a:t> (S</a:t>
            </a:r>
            <a:r>
              <a:rPr lang="en-US" sz="2400" dirty="0" smtClean="0"/>
              <a:t>))</a:t>
            </a:r>
            <a:endParaRPr lang="en-US" sz="2400" dirty="0" smtClean="0">
              <a:solidFill>
                <a:srgbClr val="000099"/>
              </a:solidFill>
            </a:endParaRPr>
          </a:p>
          <a:p>
            <a:endParaRPr lang="en-US" sz="1400" dirty="0" smtClean="0">
              <a:solidFill>
                <a:srgbClr val="800000"/>
              </a:solidFill>
            </a:endParaRPr>
          </a:p>
          <a:p>
            <a:r>
              <a:rPr lang="en-US" sz="2600" dirty="0" smtClean="0">
                <a:solidFill>
                  <a:srgbClr val="800000"/>
                </a:solidFill>
              </a:rPr>
              <a:t>Other </a:t>
            </a:r>
            <a:r>
              <a:rPr lang="en-US" sz="2600" dirty="0">
                <a:solidFill>
                  <a:srgbClr val="800000"/>
                </a:solidFill>
              </a:rPr>
              <a:t>transformations</a:t>
            </a:r>
            <a:endParaRPr lang="en-US" sz="2600" dirty="0" smtClean="0">
              <a:solidFill>
                <a:srgbClr val="800000"/>
              </a:solidFill>
            </a:endParaRPr>
          </a:p>
        </p:txBody>
      </p:sp>
      <p:grpSp>
        <p:nvGrpSpPr>
          <p:cNvPr id="5" name="Group 9"/>
          <p:cNvGrpSpPr>
            <a:grpSpLocks/>
          </p:cNvGrpSpPr>
          <p:nvPr/>
        </p:nvGrpSpPr>
        <p:grpSpPr bwMode="auto">
          <a:xfrm>
            <a:off x="3514725" y="1806575"/>
            <a:ext cx="219075" cy="174625"/>
            <a:chOff x="377" y="2904"/>
            <a:chExt cx="154" cy="110"/>
          </a:xfrm>
        </p:grpSpPr>
        <p:sp>
          <p:nvSpPr>
            <p:cNvPr id="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10" name="Group 9"/>
          <p:cNvGrpSpPr>
            <a:grpSpLocks/>
          </p:cNvGrpSpPr>
          <p:nvPr/>
        </p:nvGrpSpPr>
        <p:grpSpPr bwMode="auto">
          <a:xfrm>
            <a:off x="1685925" y="2263775"/>
            <a:ext cx="219075" cy="174625"/>
            <a:chOff x="377" y="2904"/>
            <a:chExt cx="154" cy="110"/>
          </a:xfrm>
        </p:grpSpPr>
        <p:sp>
          <p:nvSpPr>
            <p:cNvPr id="1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1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1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1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0" name="Group 19"/>
          <p:cNvGrpSpPr>
            <a:grpSpLocks/>
          </p:cNvGrpSpPr>
          <p:nvPr/>
        </p:nvGrpSpPr>
        <p:grpSpPr bwMode="auto">
          <a:xfrm>
            <a:off x="1371600" y="2644775"/>
            <a:ext cx="219075" cy="174625"/>
            <a:chOff x="377" y="2904"/>
            <a:chExt cx="154" cy="110"/>
          </a:xfrm>
        </p:grpSpPr>
        <p:sp>
          <p:nvSpPr>
            <p:cNvPr id="2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5" name="Group 24"/>
          <p:cNvGrpSpPr>
            <a:grpSpLocks/>
          </p:cNvGrpSpPr>
          <p:nvPr/>
        </p:nvGrpSpPr>
        <p:grpSpPr bwMode="auto">
          <a:xfrm>
            <a:off x="2707755" y="2644775"/>
            <a:ext cx="219075" cy="174625"/>
            <a:chOff x="377" y="2904"/>
            <a:chExt cx="154" cy="110"/>
          </a:xfrm>
        </p:grpSpPr>
        <p:sp>
          <p:nvSpPr>
            <p:cNvPr id="2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30" name="Group 29"/>
          <p:cNvGrpSpPr>
            <a:grpSpLocks/>
          </p:cNvGrpSpPr>
          <p:nvPr/>
        </p:nvGrpSpPr>
        <p:grpSpPr bwMode="auto">
          <a:xfrm>
            <a:off x="4572000" y="3260360"/>
            <a:ext cx="219075" cy="174625"/>
            <a:chOff x="377" y="2904"/>
            <a:chExt cx="154" cy="110"/>
          </a:xfrm>
        </p:grpSpPr>
        <p:sp>
          <p:nvSpPr>
            <p:cNvPr id="3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35" name="Group 34"/>
          <p:cNvGrpSpPr>
            <a:grpSpLocks/>
          </p:cNvGrpSpPr>
          <p:nvPr/>
        </p:nvGrpSpPr>
        <p:grpSpPr bwMode="auto">
          <a:xfrm>
            <a:off x="1964960" y="4950765"/>
            <a:ext cx="219075" cy="174625"/>
            <a:chOff x="377" y="2904"/>
            <a:chExt cx="154" cy="110"/>
          </a:xfrm>
        </p:grpSpPr>
        <p:sp>
          <p:nvSpPr>
            <p:cNvPr id="3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40" name="Group 39"/>
          <p:cNvGrpSpPr>
            <a:grpSpLocks/>
          </p:cNvGrpSpPr>
          <p:nvPr/>
        </p:nvGrpSpPr>
        <p:grpSpPr bwMode="auto">
          <a:xfrm>
            <a:off x="4204740" y="4953000"/>
            <a:ext cx="219075" cy="174625"/>
            <a:chOff x="377" y="2904"/>
            <a:chExt cx="154" cy="110"/>
          </a:xfrm>
        </p:grpSpPr>
        <p:sp>
          <p:nvSpPr>
            <p:cNvPr id="4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4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4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4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45" name="Group 44"/>
          <p:cNvGrpSpPr>
            <a:grpSpLocks/>
          </p:cNvGrpSpPr>
          <p:nvPr/>
        </p:nvGrpSpPr>
        <p:grpSpPr bwMode="auto">
          <a:xfrm>
            <a:off x="1990725" y="5461420"/>
            <a:ext cx="219075" cy="174625"/>
            <a:chOff x="377" y="2904"/>
            <a:chExt cx="154" cy="110"/>
          </a:xfrm>
        </p:grpSpPr>
        <p:sp>
          <p:nvSpPr>
            <p:cNvPr id="4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4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4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4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0" name="Group 49"/>
          <p:cNvGrpSpPr>
            <a:grpSpLocks/>
          </p:cNvGrpSpPr>
          <p:nvPr/>
        </p:nvGrpSpPr>
        <p:grpSpPr bwMode="auto">
          <a:xfrm>
            <a:off x="4427875" y="5486400"/>
            <a:ext cx="219075" cy="174625"/>
            <a:chOff x="377" y="2904"/>
            <a:chExt cx="154" cy="110"/>
          </a:xfrm>
        </p:grpSpPr>
        <p:sp>
          <p:nvSpPr>
            <p:cNvPr id="5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extLst>
      <p:ext uri="{BB962C8B-B14F-4D97-AF65-F5344CB8AC3E}">
        <p14:creationId xmlns:p14="http://schemas.microsoft.com/office/powerpoint/2010/main" val="80382532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Summary of Heuristics for Algebraic Optimization</a:t>
            </a:r>
          </a:p>
        </p:txBody>
      </p:sp>
      <p:sp>
        <p:nvSpPr>
          <p:cNvPr id="28675" name="Content Placeholder 2"/>
          <p:cNvSpPr>
            <a:spLocks noGrp="1"/>
          </p:cNvSpPr>
          <p:nvPr>
            <p:ph idx="1"/>
          </p:nvPr>
        </p:nvSpPr>
        <p:spPr/>
        <p:txBody>
          <a:bodyPr/>
          <a:lstStyle/>
          <a:p>
            <a:r>
              <a:rPr lang="en-US" altLang="en-US" dirty="0"/>
              <a:t>Apply first the operations that reduce the size of intermediate results</a:t>
            </a:r>
          </a:p>
          <a:p>
            <a:pPr lvl="1"/>
            <a:r>
              <a:rPr lang="en-US" altLang="en-US" dirty="0"/>
              <a:t>Perform SELECT and PROJECT operations as early as possible to reduce the number of tuples and attributes</a:t>
            </a:r>
          </a:p>
          <a:p>
            <a:pPr lvl="1"/>
            <a:r>
              <a:rPr lang="en-US" altLang="en-US" dirty="0"/>
              <a:t>The SELECT and JOIN operations that are most restrictive should be executed before other similar operations</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EBEA81-00C7-4717-9C34-AC7A34B987E9}" type="slidenum">
              <a:rPr lang="en-US" altLang="en-US" sz="1400" smtClean="0">
                <a:solidFill>
                  <a:srgbClr val="990033"/>
                </a:solidFill>
              </a:rPr>
              <a:pPr>
                <a:spcBef>
                  <a:spcPct val="0"/>
                </a:spcBef>
                <a:buClrTx/>
                <a:buSzTx/>
                <a:buFontTx/>
                <a:buNone/>
              </a:pPr>
              <a:t>16</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303213"/>
            <a:ext cx="8153400" cy="1068387"/>
          </a:xfrm>
        </p:spPr>
        <p:txBody>
          <a:bodyPr/>
          <a:lstStyle/>
          <a:p>
            <a:r>
              <a:rPr lang="en-US" altLang="en-US" dirty="0"/>
              <a:t>19.2 Choice of Query Execution Plans</a:t>
            </a:r>
          </a:p>
        </p:txBody>
      </p:sp>
      <p:sp>
        <p:nvSpPr>
          <p:cNvPr id="29699" name="Content Placeholder 2"/>
          <p:cNvSpPr>
            <a:spLocks noGrp="1"/>
          </p:cNvSpPr>
          <p:nvPr>
            <p:ph idx="1"/>
          </p:nvPr>
        </p:nvSpPr>
        <p:spPr/>
        <p:txBody>
          <a:bodyPr/>
          <a:lstStyle/>
          <a:p>
            <a:r>
              <a:rPr lang="en-US" altLang="en-US" dirty="0"/>
              <a:t>Materialized evaluation</a:t>
            </a:r>
          </a:p>
          <a:p>
            <a:pPr lvl="1"/>
            <a:r>
              <a:rPr lang="en-US" altLang="en-US" dirty="0"/>
              <a:t>Result of an operation stored as temporary relation</a:t>
            </a:r>
          </a:p>
          <a:p>
            <a:r>
              <a:rPr lang="en-US" altLang="en-US" dirty="0"/>
              <a:t>Pipelined evaluation</a:t>
            </a:r>
          </a:p>
          <a:p>
            <a:pPr lvl="1"/>
            <a:r>
              <a:rPr lang="en-US" altLang="en-US" dirty="0"/>
              <a:t>Operation results forwarded directly to the next operation in the query sequence</a:t>
            </a: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EDC51CC-AA98-4677-A4A3-8DC9BA489AD2}" type="slidenum">
              <a:rPr lang="en-US" altLang="en-US" sz="1400" smtClean="0">
                <a:solidFill>
                  <a:srgbClr val="990033"/>
                </a:solidFill>
              </a:rPr>
              <a:pPr>
                <a:spcBef>
                  <a:spcPct val="0"/>
                </a:spcBef>
                <a:buClrTx/>
                <a:buSzTx/>
                <a:buFontTx/>
                <a:buNone/>
              </a:pPr>
              <a:t>17</a:t>
            </a:fld>
            <a:endParaRPr lang="en-CA" altLang="en-US" sz="1400" dirty="0">
              <a:solidFill>
                <a:srgbClr val="990033"/>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303213"/>
            <a:ext cx="7620000" cy="1068387"/>
          </a:xfrm>
        </p:spPr>
        <p:txBody>
          <a:bodyPr/>
          <a:lstStyle/>
          <a:p>
            <a:r>
              <a:rPr lang="en-US" altLang="en-US" dirty="0"/>
              <a:t>Nested Subquery Optimization</a:t>
            </a:r>
          </a:p>
        </p:txBody>
      </p:sp>
      <p:sp>
        <p:nvSpPr>
          <p:cNvPr id="30723" name="Content Placeholder 2"/>
          <p:cNvSpPr>
            <a:spLocks noGrp="1"/>
          </p:cNvSpPr>
          <p:nvPr>
            <p:ph idx="1"/>
          </p:nvPr>
        </p:nvSpPr>
        <p:spPr/>
        <p:txBody>
          <a:bodyPr/>
          <a:lstStyle/>
          <a:p>
            <a:r>
              <a:rPr lang="en-US" altLang="en-US" dirty="0"/>
              <a:t>Unnesting</a:t>
            </a:r>
          </a:p>
          <a:p>
            <a:pPr lvl="1"/>
            <a:r>
              <a:rPr lang="en-US" altLang="en-US" dirty="0"/>
              <a:t>Process of removing the nested query and converting the inner and outer query into one block</a:t>
            </a:r>
          </a:p>
          <a:p>
            <a:r>
              <a:rPr lang="en-US" altLang="en-US" dirty="0"/>
              <a:t>Queries involving a nested subquery connected by IN or ANY connector can always be converted into a single block query</a:t>
            </a:r>
          </a:p>
          <a:p>
            <a:r>
              <a:rPr lang="en-US" altLang="en-US" dirty="0"/>
              <a:t>Alternate technique</a:t>
            </a:r>
          </a:p>
          <a:p>
            <a:pPr lvl="1"/>
            <a:r>
              <a:rPr lang="en-US" altLang="en-US" dirty="0"/>
              <a:t>Creating temporary result tables from subqueries and using them in joins</a:t>
            </a:r>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460" y="303213"/>
            <a:ext cx="8991600" cy="1068387"/>
          </a:xfrm>
        </p:spPr>
        <p:txBody>
          <a:bodyPr/>
          <a:lstStyle/>
          <a:p>
            <a:r>
              <a:rPr lang="en-US" altLang="en-US" dirty="0"/>
              <a:t>Nested Subquery </a:t>
            </a:r>
            <a:r>
              <a:rPr lang="en-US" altLang="en-US" dirty="0" smtClean="0"/>
              <a:t>Optimization – </a:t>
            </a:r>
            <a:r>
              <a:rPr lang="en-US" altLang="en-US" dirty="0" smtClean="0">
                <a:solidFill>
                  <a:srgbClr val="C00000"/>
                </a:solidFill>
              </a:rPr>
              <a:t>Example1</a:t>
            </a:r>
            <a:endParaRPr lang="en-US" altLang="en-US" dirty="0">
              <a:solidFill>
                <a:srgbClr val="C00000"/>
              </a:solidFill>
            </a:endParaRPr>
          </a:p>
        </p:txBody>
      </p:sp>
      <p:sp>
        <p:nvSpPr>
          <p:cNvPr id="30723" name="Content Placeholder 2"/>
          <p:cNvSpPr>
            <a:spLocks noGrp="1"/>
          </p:cNvSpPr>
          <p:nvPr>
            <p:ph idx="1"/>
          </p:nvPr>
        </p:nvSpPr>
        <p:spPr/>
        <p:txBody>
          <a:bodyPr/>
          <a:lstStyle/>
          <a:p>
            <a:pPr marL="0" indent="0">
              <a:buNone/>
            </a:pPr>
            <a:r>
              <a:rPr lang="en-US" altLang="en-US" dirty="0" smtClean="0">
                <a:solidFill>
                  <a:srgbClr val="000099"/>
                </a:solidFill>
              </a:rPr>
              <a:t>Nested subquery:</a:t>
            </a:r>
            <a:endParaRPr lang="en-US" altLang="en-US" dirty="0">
              <a:solidFill>
                <a:srgbClr val="000099"/>
              </a:solidFill>
            </a:endParaRPr>
          </a:p>
          <a:p>
            <a:pPr marL="400050" lvl="1" indent="0">
              <a:buNone/>
            </a:pPr>
            <a:r>
              <a:rPr lang="en-US" sz="2400" b="1" dirty="0"/>
              <a:t>SELECT </a:t>
            </a:r>
            <a:r>
              <a:rPr lang="en-US" sz="2400" dirty="0"/>
              <a:t>E1.Fname, E1.Lname</a:t>
            </a:r>
          </a:p>
          <a:p>
            <a:pPr marL="400050" lvl="1" indent="0">
              <a:buNone/>
            </a:pPr>
            <a:r>
              <a:rPr lang="en-US" sz="2400" b="1" dirty="0"/>
              <a:t>FROM </a:t>
            </a:r>
            <a:r>
              <a:rPr lang="en-US" sz="2400" dirty="0"/>
              <a:t>EMLOYEE E1</a:t>
            </a:r>
          </a:p>
          <a:p>
            <a:pPr marL="400050" lvl="1" indent="0">
              <a:buNone/>
            </a:pPr>
            <a:r>
              <a:rPr lang="en-US" sz="2400" b="1" dirty="0"/>
              <a:t>WHERE </a:t>
            </a:r>
            <a:r>
              <a:rPr lang="en-US" sz="2400" dirty="0"/>
              <a:t>E1.Salary = ( </a:t>
            </a:r>
            <a:r>
              <a:rPr lang="en-US" sz="2400" b="1" dirty="0"/>
              <a:t>SELECT MAX </a:t>
            </a:r>
            <a:r>
              <a:rPr lang="en-US" sz="2400" dirty="0"/>
              <a:t>(Salary)</a:t>
            </a:r>
          </a:p>
          <a:p>
            <a:pPr marL="400050" lvl="1" indent="0">
              <a:buNone/>
            </a:pPr>
            <a:r>
              <a:rPr lang="en-US" sz="2400" b="1" dirty="0" smtClean="0"/>
              <a:t>			         FROM </a:t>
            </a:r>
            <a:r>
              <a:rPr lang="en-US" sz="2400" dirty="0"/>
              <a:t>EMPLOYEE E2</a:t>
            </a:r>
            <a:r>
              <a:rPr lang="en-US" sz="2400" dirty="0" smtClean="0"/>
              <a:t>)</a:t>
            </a:r>
          </a:p>
          <a:p>
            <a:pPr marL="400050" lvl="1" indent="0">
              <a:buNone/>
            </a:pPr>
            <a:endParaRPr lang="en-US" altLang="en-US" sz="1800" dirty="0"/>
          </a:p>
          <a:p>
            <a:r>
              <a:rPr lang="en-US" altLang="en-US" dirty="0" smtClean="0"/>
              <a:t>Max salary could be obtained just from the highest value in the index on salary (if one exists) or from the catalog.</a:t>
            </a:r>
            <a:endParaRPr lang="en-US" altLang="en-US"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val="347408787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a:t>
            </a:r>
          </a:p>
        </p:txBody>
      </p:sp>
      <p:sp>
        <p:nvSpPr>
          <p:cNvPr id="16387" name="Content Placeholder 2"/>
          <p:cNvSpPr>
            <a:spLocks noGrp="1"/>
          </p:cNvSpPr>
          <p:nvPr>
            <p:ph idx="1"/>
          </p:nvPr>
        </p:nvSpPr>
        <p:spPr/>
        <p:txBody>
          <a:bodyPr/>
          <a:lstStyle/>
          <a:p>
            <a:r>
              <a:rPr lang="en-US" altLang="en-US" dirty="0"/>
              <a:t>Query optimization</a:t>
            </a:r>
          </a:p>
          <a:p>
            <a:pPr lvl="1"/>
            <a:r>
              <a:rPr lang="en-US" altLang="en-US" dirty="0"/>
              <a:t>Conducted by a query optimizer in a DBMS</a:t>
            </a:r>
          </a:p>
          <a:p>
            <a:pPr lvl="1"/>
            <a:r>
              <a:rPr lang="en-US" altLang="en-US" dirty="0"/>
              <a:t>Goal: select best available strategy for executing query</a:t>
            </a:r>
          </a:p>
          <a:p>
            <a:pPr lvl="2"/>
            <a:r>
              <a:rPr lang="en-US" altLang="en-US" dirty="0"/>
              <a:t>Based on information available</a:t>
            </a:r>
          </a:p>
          <a:p>
            <a:r>
              <a:rPr lang="en-US" altLang="en-US" dirty="0"/>
              <a:t>Most RDBMSs use a tree as the internal representation of a query</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92361A3-9F99-4A0A-87DB-116480CEC5DF}" type="slidenum">
              <a:rPr lang="en-US" altLang="en-US" sz="1400" smtClean="0">
                <a:solidFill>
                  <a:srgbClr val="990033"/>
                </a:solidFill>
              </a:rPr>
              <a:pPr>
                <a:spcBef>
                  <a:spcPct val="0"/>
                </a:spcBef>
                <a:buClrTx/>
                <a:buSzTx/>
                <a:buFontTx/>
                <a:buNone/>
              </a:pPr>
              <a:t>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239713" y="1600200"/>
            <a:ext cx="8599487" cy="4572000"/>
          </a:xfrm>
        </p:spPr>
        <p:txBody>
          <a:bodyPr/>
          <a:lstStyle/>
          <a:p>
            <a:pPr marL="0" indent="0">
              <a:buNone/>
            </a:pPr>
            <a:r>
              <a:rPr lang="en-US" altLang="en-US" dirty="0" smtClean="0">
                <a:solidFill>
                  <a:srgbClr val="000099"/>
                </a:solidFill>
              </a:rPr>
              <a:t>Nested subquery (correlated):</a:t>
            </a:r>
            <a:endParaRPr lang="en-US" altLang="en-US" dirty="0">
              <a:solidFill>
                <a:srgbClr val="000099"/>
              </a:solidFill>
            </a:endParaRPr>
          </a:p>
          <a:p>
            <a:pPr marL="400050" lvl="1" indent="0">
              <a:buNone/>
            </a:pPr>
            <a:r>
              <a:rPr lang="en-US" sz="2000" b="1" dirty="0" smtClean="0"/>
              <a:t>SELECT</a:t>
            </a:r>
            <a:r>
              <a:rPr lang="en-US" sz="2000" dirty="0" smtClean="0"/>
              <a:t> </a:t>
            </a:r>
            <a:r>
              <a:rPr lang="en-US" sz="2000" dirty="0" err="1" smtClean="0"/>
              <a:t>Fname</a:t>
            </a:r>
            <a:r>
              <a:rPr lang="en-US" sz="2000" dirty="0" smtClean="0"/>
              <a:t>, </a:t>
            </a:r>
            <a:r>
              <a:rPr lang="en-US" sz="2000" dirty="0" err="1"/>
              <a:t>Lname</a:t>
            </a:r>
            <a:r>
              <a:rPr lang="en-US" sz="2000" dirty="0"/>
              <a:t>, Salary</a:t>
            </a:r>
          </a:p>
          <a:p>
            <a:pPr marL="400050" lvl="1" indent="0">
              <a:buNone/>
            </a:pPr>
            <a:r>
              <a:rPr lang="en-US" sz="2000" b="1" dirty="0"/>
              <a:t>FROM</a:t>
            </a:r>
            <a:r>
              <a:rPr lang="en-US" sz="2000" dirty="0"/>
              <a:t> </a:t>
            </a:r>
            <a:r>
              <a:rPr lang="en-US" sz="2000" dirty="0" smtClean="0"/>
              <a:t>EMPLOYEE </a:t>
            </a:r>
            <a:r>
              <a:rPr lang="en-US" sz="2000" dirty="0"/>
              <a:t>E</a:t>
            </a:r>
          </a:p>
          <a:p>
            <a:pPr marL="400050" lvl="1" indent="0">
              <a:buNone/>
            </a:pPr>
            <a:r>
              <a:rPr lang="en-US" sz="2000" b="1" dirty="0"/>
              <a:t>WHERE</a:t>
            </a:r>
            <a:r>
              <a:rPr lang="en-US" sz="2000" dirty="0"/>
              <a:t> </a:t>
            </a:r>
            <a:r>
              <a:rPr lang="en-US" sz="2000" b="1" dirty="0"/>
              <a:t>EXISTS</a:t>
            </a:r>
            <a:r>
              <a:rPr lang="en-US" sz="2000" dirty="0"/>
              <a:t> ( </a:t>
            </a:r>
            <a:r>
              <a:rPr lang="en-US" sz="2000" b="1" dirty="0"/>
              <a:t>SELECT</a:t>
            </a:r>
            <a:r>
              <a:rPr lang="en-US" sz="2000" dirty="0"/>
              <a:t> *</a:t>
            </a:r>
          </a:p>
          <a:p>
            <a:pPr marL="400050" lvl="1" indent="0">
              <a:buNone/>
            </a:pPr>
            <a:r>
              <a:rPr lang="en-US" sz="2000" dirty="0" smtClean="0"/>
              <a:t>		           </a:t>
            </a:r>
            <a:r>
              <a:rPr lang="en-US" sz="2000" b="1" dirty="0" smtClean="0"/>
              <a:t>FROM</a:t>
            </a:r>
            <a:r>
              <a:rPr lang="en-US" sz="2000" dirty="0" smtClean="0"/>
              <a:t> DEPARTMENT D</a:t>
            </a:r>
          </a:p>
          <a:p>
            <a:pPr marL="400050" lvl="1" indent="0">
              <a:buNone/>
            </a:pPr>
            <a:r>
              <a:rPr lang="en-US" sz="1600" dirty="0" smtClean="0"/>
              <a:t>		              </a:t>
            </a:r>
            <a:r>
              <a:rPr lang="en-US" sz="1800" b="1" dirty="0" smtClean="0"/>
              <a:t>WHERE</a:t>
            </a:r>
            <a:r>
              <a:rPr lang="en-US" sz="1800" dirty="0" smtClean="0"/>
              <a:t> </a:t>
            </a:r>
            <a:r>
              <a:rPr lang="en-US" sz="1800" dirty="0" err="1" smtClean="0"/>
              <a:t>D.Dnumber</a:t>
            </a:r>
            <a:r>
              <a:rPr lang="en-US" sz="1800" dirty="0" smtClean="0"/>
              <a:t> = </a:t>
            </a:r>
            <a:r>
              <a:rPr lang="en-US" sz="1800" dirty="0" err="1" smtClean="0"/>
              <a:t>E.Dno</a:t>
            </a:r>
            <a:r>
              <a:rPr lang="en-US" sz="1800" dirty="0" smtClean="0"/>
              <a:t> AND </a:t>
            </a:r>
            <a:r>
              <a:rPr lang="en-US" sz="1800" dirty="0" err="1" smtClean="0"/>
              <a:t>D.Zipcode</a:t>
            </a:r>
            <a:r>
              <a:rPr lang="en-US" sz="1800" dirty="0" smtClean="0"/>
              <a:t>=30332);</a:t>
            </a:r>
          </a:p>
          <a:p>
            <a:pPr marL="400050" lvl="1" indent="0">
              <a:buNone/>
            </a:pPr>
            <a:endParaRPr lang="en-US" altLang="en-US" sz="1000" dirty="0" smtClean="0"/>
          </a:p>
          <a:p>
            <a:pPr marL="0" indent="0">
              <a:buNone/>
            </a:pPr>
            <a:r>
              <a:rPr lang="en-US" altLang="en-US" dirty="0" err="1" smtClean="0"/>
              <a:t>Unnested</a:t>
            </a:r>
            <a:r>
              <a:rPr lang="en-US" altLang="en-US" dirty="0" smtClean="0"/>
              <a:t> query </a:t>
            </a:r>
            <a:r>
              <a:rPr lang="en-US" altLang="en-US" sz="2200" dirty="0" smtClean="0"/>
              <a:t>(nested subquery converted into join operation)</a:t>
            </a:r>
          </a:p>
          <a:p>
            <a:pPr marL="400050" lvl="1" indent="0">
              <a:buNone/>
            </a:pPr>
            <a:r>
              <a:rPr lang="en-US" sz="2000" b="1" dirty="0" smtClean="0"/>
              <a:t>SELECT</a:t>
            </a:r>
            <a:r>
              <a:rPr lang="en-US" sz="2000" dirty="0" smtClean="0"/>
              <a:t> </a:t>
            </a:r>
            <a:r>
              <a:rPr lang="en-US" sz="2000" dirty="0" err="1"/>
              <a:t>Fname</a:t>
            </a:r>
            <a:r>
              <a:rPr lang="en-US" sz="2000" dirty="0"/>
              <a:t>, </a:t>
            </a:r>
            <a:r>
              <a:rPr lang="en-US" sz="2000" dirty="0" err="1"/>
              <a:t>Lname</a:t>
            </a:r>
            <a:r>
              <a:rPr lang="en-US" sz="2000" dirty="0"/>
              <a:t>, Salary</a:t>
            </a:r>
          </a:p>
          <a:p>
            <a:pPr marL="400050" lvl="1" indent="0">
              <a:buNone/>
            </a:pPr>
            <a:r>
              <a:rPr lang="en-US" sz="2000" b="1" dirty="0"/>
              <a:t>FROM</a:t>
            </a:r>
            <a:r>
              <a:rPr lang="en-US" sz="2000" dirty="0"/>
              <a:t> EMPLOYEE </a:t>
            </a:r>
            <a:r>
              <a:rPr lang="en-US" sz="2000" dirty="0" smtClean="0"/>
              <a:t>E, </a:t>
            </a:r>
            <a:r>
              <a:rPr lang="en-US" sz="2000" dirty="0"/>
              <a:t>DEPARTMENT </a:t>
            </a:r>
            <a:r>
              <a:rPr lang="en-US" sz="2000" dirty="0" smtClean="0"/>
              <a:t>D</a:t>
            </a:r>
            <a:endParaRPr lang="en-US" sz="2000" dirty="0"/>
          </a:p>
          <a:p>
            <a:pPr marL="400050" lvl="1" indent="0">
              <a:buNone/>
            </a:pPr>
            <a:r>
              <a:rPr lang="en-US" sz="2000" b="1" dirty="0" smtClean="0"/>
              <a:t>WHERE</a:t>
            </a:r>
            <a:r>
              <a:rPr lang="en-US" sz="2000" dirty="0" smtClean="0"/>
              <a:t> </a:t>
            </a:r>
            <a:r>
              <a:rPr lang="en-US" sz="2000" dirty="0" err="1"/>
              <a:t>D.Dnumber</a:t>
            </a:r>
            <a:r>
              <a:rPr lang="en-US" sz="2000" dirty="0"/>
              <a:t> = </a:t>
            </a:r>
            <a:r>
              <a:rPr lang="en-US" sz="2000" dirty="0" err="1"/>
              <a:t>E.Dno</a:t>
            </a:r>
            <a:r>
              <a:rPr lang="en-US" sz="2000" dirty="0"/>
              <a:t> AND </a:t>
            </a:r>
            <a:r>
              <a:rPr lang="en-US" sz="2000" dirty="0" err="1"/>
              <a:t>D.Zipcode</a:t>
            </a:r>
            <a:r>
              <a:rPr lang="en-US" sz="2000" dirty="0"/>
              <a:t>=30332</a:t>
            </a:r>
            <a:endParaRPr lang="en-US" altLang="en-US" sz="2000"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20</a:t>
            </a:fld>
            <a:endParaRPr lang="en-CA" altLang="en-US" sz="1400" dirty="0">
              <a:solidFill>
                <a:srgbClr val="990033"/>
              </a:solidFill>
            </a:endParaRPr>
          </a:p>
        </p:txBody>
      </p:sp>
      <p:sp>
        <p:nvSpPr>
          <p:cNvPr id="6" name="Title 1"/>
          <p:cNvSpPr>
            <a:spLocks noGrp="1"/>
          </p:cNvSpPr>
          <p:nvPr>
            <p:ph type="title"/>
          </p:nvPr>
        </p:nvSpPr>
        <p:spPr>
          <a:xfrm>
            <a:off x="62460" y="303213"/>
            <a:ext cx="8991600" cy="1068387"/>
          </a:xfrm>
        </p:spPr>
        <p:txBody>
          <a:bodyPr/>
          <a:lstStyle/>
          <a:p>
            <a:r>
              <a:rPr lang="en-US" altLang="en-US" dirty="0"/>
              <a:t>Nested Subquery </a:t>
            </a:r>
            <a:r>
              <a:rPr lang="en-US" altLang="en-US" dirty="0" smtClean="0"/>
              <a:t>Optimization – </a:t>
            </a:r>
            <a:r>
              <a:rPr lang="en-US" altLang="en-US" dirty="0" smtClean="0">
                <a:solidFill>
                  <a:srgbClr val="C00000"/>
                </a:solidFill>
              </a:rPr>
              <a:t>Example2</a:t>
            </a:r>
            <a:endParaRPr lang="en-US" altLang="en-US" dirty="0">
              <a:solidFill>
                <a:srgbClr val="C00000"/>
              </a:solidFill>
            </a:endParaRPr>
          </a:p>
        </p:txBody>
      </p:sp>
    </p:spTree>
    <p:extLst>
      <p:ext uri="{BB962C8B-B14F-4D97-AF65-F5344CB8AC3E}">
        <p14:creationId xmlns:p14="http://schemas.microsoft.com/office/powerpoint/2010/main" val="269954492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239713" y="1600200"/>
            <a:ext cx="8599487" cy="4572000"/>
          </a:xfrm>
        </p:spPr>
        <p:txBody>
          <a:bodyPr/>
          <a:lstStyle/>
          <a:p>
            <a:pPr marL="0" indent="0">
              <a:buNone/>
            </a:pPr>
            <a:r>
              <a:rPr lang="en-US" altLang="en-US" dirty="0" smtClean="0">
                <a:solidFill>
                  <a:srgbClr val="000099"/>
                </a:solidFill>
              </a:rPr>
              <a:t>Nested subquery:</a:t>
            </a:r>
            <a:endParaRPr lang="en-US" altLang="en-US" dirty="0">
              <a:solidFill>
                <a:srgbClr val="000099"/>
              </a:solidFill>
            </a:endParaRPr>
          </a:p>
          <a:p>
            <a:pPr marL="400050" lvl="1" indent="0">
              <a:buNone/>
            </a:pPr>
            <a:r>
              <a:rPr lang="en-US" sz="2400" b="1" dirty="0"/>
              <a:t>SELECT COUNT(*)</a:t>
            </a:r>
          </a:p>
          <a:p>
            <a:pPr marL="400050" lvl="1" indent="0">
              <a:buNone/>
            </a:pPr>
            <a:r>
              <a:rPr lang="en-US" sz="2400" b="1" dirty="0"/>
              <a:t>FROM </a:t>
            </a:r>
            <a:r>
              <a:rPr lang="en-US" sz="2400" dirty="0"/>
              <a:t>DEPARTMENT D</a:t>
            </a:r>
          </a:p>
          <a:p>
            <a:pPr marL="400050" lvl="1" indent="0">
              <a:buNone/>
            </a:pPr>
            <a:r>
              <a:rPr lang="en-US" sz="2400" b="1" dirty="0"/>
              <a:t>WHERE </a:t>
            </a:r>
            <a:r>
              <a:rPr lang="en-US" sz="2400" dirty="0" err="1"/>
              <a:t>D.Dnumber</a:t>
            </a:r>
            <a:r>
              <a:rPr lang="en-US" sz="2400" dirty="0"/>
              <a:t> </a:t>
            </a:r>
            <a:r>
              <a:rPr lang="en-US" sz="2400" b="1" dirty="0"/>
              <a:t>IN ( SELECT </a:t>
            </a:r>
            <a:r>
              <a:rPr lang="en-US" sz="2400" dirty="0" err="1"/>
              <a:t>E.Dno</a:t>
            </a:r>
            <a:endParaRPr lang="en-US" sz="2400" dirty="0"/>
          </a:p>
          <a:p>
            <a:pPr marL="400050" lvl="1" indent="0">
              <a:buNone/>
            </a:pPr>
            <a:r>
              <a:rPr lang="en-US" sz="2400" b="1" dirty="0" smtClean="0"/>
              <a:t>				   FROM </a:t>
            </a:r>
            <a:r>
              <a:rPr lang="en-US" sz="2400" dirty="0"/>
              <a:t>EMPLOYEE E</a:t>
            </a:r>
          </a:p>
          <a:p>
            <a:pPr marL="400050" lvl="1" indent="0">
              <a:buNone/>
            </a:pPr>
            <a:r>
              <a:rPr lang="en-US" sz="2400" b="1" dirty="0" smtClean="0"/>
              <a:t>				   WHERE </a:t>
            </a:r>
            <a:r>
              <a:rPr lang="en-US" sz="2400" dirty="0" err="1"/>
              <a:t>E.Salary</a:t>
            </a:r>
            <a:r>
              <a:rPr lang="en-US" sz="2400" dirty="0"/>
              <a:t> &gt; 200000</a:t>
            </a:r>
            <a:r>
              <a:rPr lang="en-US" sz="2400" b="1" dirty="0" smtClean="0"/>
              <a:t>)</a:t>
            </a:r>
          </a:p>
          <a:p>
            <a:pPr marL="400050" lvl="1" indent="0">
              <a:buNone/>
            </a:pPr>
            <a:endParaRPr lang="en-US" altLang="en-US" sz="1000" dirty="0" smtClean="0"/>
          </a:p>
          <a:p>
            <a:r>
              <a:rPr lang="en-US" altLang="en-US" dirty="0" err="1" smtClean="0"/>
              <a:t>Unnest</a:t>
            </a:r>
            <a:r>
              <a:rPr lang="en-US" altLang="en-US" dirty="0" smtClean="0"/>
              <a:t> subquery using </a:t>
            </a:r>
            <a:r>
              <a:rPr lang="en-US" altLang="en-US" b="1" dirty="0" smtClean="0"/>
              <a:t>semi-join.</a:t>
            </a:r>
          </a:p>
          <a:p>
            <a:pPr marL="400050" lvl="1" indent="0">
              <a:buNone/>
            </a:pPr>
            <a:r>
              <a:rPr lang="en-US" sz="2400" b="1" dirty="0" smtClean="0"/>
              <a:t>SELECT COUNT</a:t>
            </a:r>
            <a:r>
              <a:rPr lang="en-US" sz="2400" b="1" dirty="0"/>
              <a:t>(*)</a:t>
            </a:r>
          </a:p>
          <a:p>
            <a:pPr marL="400050" lvl="1" indent="0">
              <a:buNone/>
            </a:pPr>
            <a:r>
              <a:rPr lang="en-US" sz="2400" b="1" dirty="0"/>
              <a:t>FROM </a:t>
            </a:r>
            <a:r>
              <a:rPr lang="en-US" sz="2400" dirty="0"/>
              <a:t>DEPARTMENT </a:t>
            </a:r>
            <a:r>
              <a:rPr lang="en-US" sz="2400" dirty="0" smtClean="0"/>
              <a:t>D, </a:t>
            </a:r>
            <a:r>
              <a:rPr lang="en-US" sz="2400" dirty="0"/>
              <a:t>EMPLOYEE E</a:t>
            </a:r>
          </a:p>
          <a:p>
            <a:pPr marL="400050" lvl="1" indent="0">
              <a:buNone/>
            </a:pPr>
            <a:r>
              <a:rPr lang="en-US" sz="2400" b="1" dirty="0"/>
              <a:t>WHERE </a:t>
            </a:r>
            <a:r>
              <a:rPr lang="en-US" sz="2400" dirty="0" err="1"/>
              <a:t>D.Dnumber</a:t>
            </a:r>
            <a:r>
              <a:rPr lang="en-US" sz="2400" dirty="0"/>
              <a:t> </a:t>
            </a:r>
            <a:r>
              <a:rPr lang="en-US" sz="2400" dirty="0" smtClean="0"/>
              <a:t> </a:t>
            </a:r>
            <a:r>
              <a:rPr lang="en-US" sz="2400" b="1" dirty="0" smtClean="0"/>
              <a:t>S=  </a:t>
            </a:r>
            <a:r>
              <a:rPr lang="en-US" sz="2400" dirty="0" err="1" smtClean="0"/>
              <a:t>E.Dno</a:t>
            </a:r>
            <a:r>
              <a:rPr lang="en-US" sz="2400" dirty="0" smtClean="0"/>
              <a:t> AND </a:t>
            </a:r>
            <a:r>
              <a:rPr lang="en-US" sz="2400" dirty="0" err="1" smtClean="0"/>
              <a:t>E.Salary</a:t>
            </a:r>
            <a:r>
              <a:rPr lang="en-US" sz="2400" dirty="0" smtClean="0"/>
              <a:t> </a:t>
            </a:r>
            <a:r>
              <a:rPr lang="en-US" sz="2400" dirty="0"/>
              <a:t>&gt; </a:t>
            </a:r>
            <a:r>
              <a:rPr lang="en-US" sz="2400" dirty="0" smtClean="0"/>
              <a:t>200000</a:t>
            </a:r>
            <a:endParaRPr lang="en-US" altLang="en-US" sz="2400"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21</a:t>
            </a:fld>
            <a:endParaRPr lang="en-CA" altLang="en-US" sz="1400" dirty="0">
              <a:solidFill>
                <a:srgbClr val="990033"/>
              </a:solidFill>
            </a:endParaRPr>
          </a:p>
        </p:txBody>
      </p:sp>
      <p:sp>
        <p:nvSpPr>
          <p:cNvPr id="6" name="Title 1"/>
          <p:cNvSpPr>
            <a:spLocks noGrp="1"/>
          </p:cNvSpPr>
          <p:nvPr>
            <p:ph type="title"/>
          </p:nvPr>
        </p:nvSpPr>
        <p:spPr>
          <a:xfrm>
            <a:off x="62460" y="303213"/>
            <a:ext cx="8991600" cy="1068387"/>
          </a:xfrm>
        </p:spPr>
        <p:txBody>
          <a:bodyPr/>
          <a:lstStyle/>
          <a:p>
            <a:r>
              <a:rPr lang="en-US" altLang="en-US" dirty="0"/>
              <a:t>Nested Subquery </a:t>
            </a:r>
            <a:r>
              <a:rPr lang="en-US" altLang="en-US" dirty="0" smtClean="0"/>
              <a:t>Optimization – </a:t>
            </a:r>
            <a:r>
              <a:rPr lang="en-US" altLang="en-US" dirty="0" smtClean="0">
                <a:solidFill>
                  <a:srgbClr val="C00000"/>
                </a:solidFill>
              </a:rPr>
              <a:t>Example3</a:t>
            </a:r>
            <a:endParaRPr lang="en-US" altLang="en-US" dirty="0">
              <a:solidFill>
                <a:srgbClr val="C00000"/>
              </a:solidFill>
            </a:endParaRPr>
          </a:p>
        </p:txBody>
      </p:sp>
    </p:spTree>
    <p:extLst>
      <p:ext uri="{BB962C8B-B14F-4D97-AF65-F5344CB8AC3E}">
        <p14:creationId xmlns:p14="http://schemas.microsoft.com/office/powerpoint/2010/main" val="110769968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a:t>Subquery (View) Merging Transformation</a:t>
            </a:r>
          </a:p>
        </p:txBody>
      </p:sp>
      <p:sp>
        <p:nvSpPr>
          <p:cNvPr id="31747" name="Content Placeholder 2"/>
          <p:cNvSpPr>
            <a:spLocks noGrp="1"/>
          </p:cNvSpPr>
          <p:nvPr>
            <p:ph idx="1"/>
          </p:nvPr>
        </p:nvSpPr>
        <p:spPr/>
        <p:txBody>
          <a:bodyPr/>
          <a:lstStyle/>
          <a:p>
            <a:r>
              <a:rPr lang="en-US" altLang="en-US" dirty="0"/>
              <a:t>Inline view</a:t>
            </a:r>
          </a:p>
          <a:p>
            <a:pPr lvl="1"/>
            <a:r>
              <a:rPr lang="en-US" altLang="en-US" dirty="0"/>
              <a:t>FROM clause subquery</a:t>
            </a:r>
          </a:p>
          <a:p>
            <a:r>
              <a:rPr lang="en-US" altLang="en-US" dirty="0"/>
              <a:t>View merging operation</a:t>
            </a:r>
          </a:p>
          <a:p>
            <a:pPr lvl="1"/>
            <a:r>
              <a:rPr lang="en-US" altLang="en-US" dirty="0"/>
              <a:t>Merges the tables in the view with the tables from the outer query block</a:t>
            </a:r>
          </a:p>
          <a:p>
            <a:pPr lvl="1"/>
            <a:r>
              <a:rPr lang="en-US" altLang="en-US" dirty="0"/>
              <a:t>Views containing select-project-join operations are considered simple views</a:t>
            </a:r>
          </a:p>
          <a:p>
            <a:pPr lvl="2"/>
            <a:r>
              <a:rPr lang="en-US" altLang="en-US" dirty="0"/>
              <a:t>Can always be subjected to this type of view-merging</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smtClean="0"/>
              <a:t>Inline View-Merging Transformation - </a:t>
            </a:r>
            <a:r>
              <a:rPr lang="en-US" altLang="en-US" dirty="0" smtClean="0">
                <a:solidFill>
                  <a:srgbClr val="C00000"/>
                </a:solidFill>
              </a:rPr>
              <a:t>Example</a:t>
            </a:r>
            <a:endParaRPr lang="en-US" altLang="en-US" dirty="0">
              <a:solidFill>
                <a:srgbClr val="C00000"/>
              </a:solidFill>
            </a:endParaRPr>
          </a:p>
        </p:txBody>
      </p:sp>
      <p:sp>
        <p:nvSpPr>
          <p:cNvPr id="31747" name="Content Placeholder 2"/>
          <p:cNvSpPr>
            <a:spLocks noGrp="1"/>
          </p:cNvSpPr>
          <p:nvPr>
            <p:ph idx="1"/>
          </p:nvPr>
        </p:nvSpPr>
        <p:spPr>
          <a:xfrm>
            <a:off x="239713" y="1450300"/>
            <a:ext cx="8294687" cy="5026700"/>
          </a:xfrm>
        </p:spPr>
        <p:txBody>
          <a:bodyPr/>
          <a:lstStyle/>
          <a:p>
            <a:pPr marL="0" indent="0">
              <a:buNone/>
            </a:pPr>
            <a:r>
              <a:rPr lang="en-US" altLang="en-US" sz="1800" dirty="0" smtClean="0">
                <a:solidFill>
                  <a:srgbClr val="800000"/>
                </a:solidFill>
              </a:rPr>
              <a:t>Consider the following relations:</a:t>
            </a:r>
            <a:endParaRPr lang="en-US" altLang="en-US" sz="1800" dirty="0">
              <a:solidFill>
                <a:srgbClr val="800000"/>
              </a:solidFill>
            </a:endParaRPr>
          </a:p>
          <a:p>
            <a:pPr marL="457200" lvl="1" indent="0">
              <a:buNone/>
            </a:pPr>
            <a:r>
              <a:rPr lang="en-US" altLang="en-US" sz="1600" dirty="0" smtClean="0">
                <a:solidFill>
                  <a:srgbClr val="000099"/>
                </a:solidFill>
              </a:rPr>
              <a:t>EMP (</a:t>
            </a:r>
            <a:r>
              <a:rPr lang="en-US" altLang="en-US" sz="1600" u="sng" dirty="0" err="1" smtClean="0">
                <a:solidFill>
                  <a:srgbClr val="000099"/>
                </a:solidFill>
              </a:rPr>
              <a:t>Ssn</a:t>
            </a:r>
            <a:r>
              <a:rPr lang="en-US" altLang="en-US" sz="1600" dirty="0" smtClean="0">
                <a:solidFill>
                  <a:srgbClr val="000099"/>
                </a:solidFill>
              </a:rPr>
              <a:t>, </a:t>
            </a:r>
            <a:r>
              <a:rPr lang="en-US" altLang="en-US" sz="1600" dirty="0" err="1" smtClean="0">
                <a:solidFill>
                  <a:srgbClr val="000099"/>
                </a:solidFill>
              </a:rPr>
              <a:t>Fn</a:t>
            </a:r>
            <a:r>
              <a:rPr lang="en-US" altLang="en-US" sz="1600" dirty="0" smtClean="0">
                <a:solidFill>
                  <a:srgbClr val="000099"/>
                </a:solidFill>
              </a:rPr>
              <a:t>, Ln, </a:t>
            </a:r>
            <a:r>
              <a:rPr lang="en-US" altLang="en-US" sz="1600" dirty="0" err="1" smtClean="0">
                <a:solidFill>
                  <a:srgbClr val="000099"/>
                </a:solidFill>
              </a:rPr>
              <a:t>Dno</a:t>
            </a:r>
            <a:r>
              <a:rPr lang="en-US" altLang="en-US" sz="1600" dirty="0" smtClean="0">
                <a:solidFill>
                  <a:srgbClr val="000099"/>
                </a:solidFill>
              </a:rPr>
              <a:t>)</a:t>
            </a:r>
          </a:p>
          <a:p>
            <a:pPr marL="457200" lvl="1" indent="0">
              <a:buNone/>
            </a:pPr>
            <a:r>
              <a:rPr lang="en-US" altLang="en-US" sz="1600" dirty="0" smtClean="0">
                <a:solidFill>
                  <a:srgbClr val="000099"/>
                </a:solidFill>
              </a:rPr>
              <a:t>DEPT (</a:t>
            </a:r>
            <a:r>
              <a:rPr lang="en-US" altLang="en-US" sz="1600" u="sng" dirty="0" err="1" smtClean="0">
                <a:solidFill>
                  <a:srgbClr val="000099"/>
                </a:solidFill>
              </a:rPr>
              <a:t>Dno</a:t>
            </a:r>
            <a:r>
              <a:rPr lang="en-US" altLang="en-US" sz="1600" dirty="0" smtClean="0">
                <a:solidFill>
                  <a:srgbClr val="000099"/>
                </a:solidFill>
              </a:rPr>
              <a:t>, </a:t>
            </a:r>
            <a:r>
              <a:rPr lang="en-US" altLang="en-US" sz="1600" dirty="0" err="1" smtClean="0">
                <a:solidFill>
                  <a:srgbClr val="000099"/>
                </a:solidFill>
              </a:rPr>
              <a:t>Dname</a:t>
            </a:r>
            <a:r>
              <a:rPr lang="en-US" altLang="en-US" sz="1600" dirty="0" smtClean="0">
                <a:solidFill>
                  <a:srgbClr val="000099"/>
                </a:solidFill>
              </a:rPr>
              <a:t>, </a:t>
            </a:r>
            <a:r>
              <a:rPr lang="en-US" altLang="en-US" sz="1600" dirty="0" err="1" smtClean="0">
                <a:solidFill>
                  <a:srgbClr val="000099"/>
                </a:solidFill>
              </a:rPr>
              <a:t>Dmgrname</a:t>
            </a:r>
            <a:r>
              <a:rPr lang="en-US" altLang="en-US" sz="1600" dirty="0" smtClean="0">
                <a:solidFill>
                  <a:srgbClr val="000099"/>
                </a:solidFill>
              </a:rPr>
              <a:t>, </a:t>
            </a:r>
            <a:r>
              <a:rPr lang="en-US" altLang="en-US" sz="1600" dirty="0" err="1" smtClean="0">
                <a:solidFill>
                  <a:srgbClr val="000099"/>
                </a:solidFill>
              </a:rPr>
              <a:t>Bldg_id</a:t>
            </a:r>
            <a:r>
              <a:rPr lang="en-US" altLang="en-US" sz="1600" dirty="0" smtClean="0">
                <a:solidFill>
                  <a:srgbClr val="000099"/>
                </a:solidFill>
              </a:rPr>
              <a:t>)</a:t>
            </a:r>
          </a:p>
          <a:p>
            <a:pPr marL="457200" lvl="1" indent="0">
              <a:buNone/>
            </a:pPr>
            <a:r>
              <a:rPr lang="en-US" altLang="en-US" sz="1600" dirty="0" smtClean="0">
                <a:solidFill>
                  <a:srgbClr val="000099"/>
                </a:solidFill>
              </a:rPr>
              <a:t>BLDG (</a:t>
            </a:r>
            <a:r>
              <a:rPr lang="en-US" altLang="en-US" sz="1600" u="sng" dirty="0" err="1" smtClean="0">
                <a:solidFill>
                  <a:srgbClr val="000099"/>
                </a:solidFill>
              </a:rPr>
              <a:t>Bldg_id</a:t>
            </a:r>
            <a:r>
              <a:rPr lang="en-US" altLang="en-US" sz="1600" dirty="0" smtClean="0">
                <a:solidFill>
                  <a:srgbClr val="000099"/>
                </a:solidFill>
              </a:rPr>
              <a:t>, </a:t>
            </a:r>
            <a:r>
              <a:rPr lang="en-US" altLang="en-US" sz="1600" dirty="0" err="1" smtClean="0">
                <a:solidFill>
                  <a:srgbClr val="000099"/>
                </a:solidFill>
              </a:rPr>
              <a:t>No_storeys</a:t>
            </a:r>
            <a:r>
              <a:rPr lang="en-US" altLang="en-US" sz="1600" dirty="0" smtClean="0">
                <a:solidFill>
                  <a:srgbClr val="000099"/>
                </a:solidFill>
              </a:rPr>
              <a:t>, </a:t>
            </a:r>
            <a:r>
              <a:rPr lang="en-US" altLang="en-US" sz="1600" dirty="0" err="1" smtClean="0">
                <a:solidFill>
                  <a:srgbClr val="000099"/>
                </a:solidFill>
              </a:rPr>
              <a:t>Addr</a:t>
            </a:r>
            <a:r>
              <a:rPr lang="en-US" altLang="en-US" sz="1600" dirty="0" smtClean="0">
                <a:solidFill>
                  <a:srgbClr val="000099"/>
                </a:solidFill>
              </a:rPr>
              <a:t>, Phone)</a:t>
            </a:r>
          </a:p>
          <a:p>
            <a:pPr marL="457200" lvl="1" indent="0">
              <a:buNone/>
            </a:pPr>
            <a:endParaRPr lang="en-US" altLang="en-US" sz="400" dirty="0" smtClean="0">
              <a:solidFill>
                <a:srgbClr val="000099"/>
              </a:solidFill>
            </a:endParaRPr>
          </a:p>
          <a:p>
            <a:pPr marL="57150" indent="0">
              <a:buNone/>
            </a:pPr>
            <a:r>
              <a:rPr lang="en-US" altLang="en-US" sz="1800" b="1" dirty="0" smtClean="0">
                <a:solidFill>
                  <a:srgbClr val="800000"/>
                </a:solidFill>
              </a:rPr>
              <a:t>Initial Query:</a:t>
            </a:r>
            <a:endParaRPr lang="en-US" altLang="en-US" sz="1800" b="1" dirty="0">
              <a:solidFill>
                <a:srgbClr val="800000"/>
              </a:solidFill>
            </a:endParaRPr>
          </a:p>
          <a:p>
            <a:pPr marL="400050" lvl="1" indent="0">
              <a:buNone/>
            </a:pPr>
            <a:r>
              <a:rPr lang="en-US" sz="1800" b="1" dirty="0">
                <a:solidFill>
                  <a:srgbClr val="000099"/>
                </a:solidFill>
              </a:rPr>
              <a:t>SELECT </a:t>
            </a:r>
            <a:r>
              <a:rPr lang="en-US" sz="1800" dirty="0" err="1">
                <a:solidFill>
                  <a:srgbClr val="000099"/>
                </a:solidFill>
              </a:rPr>
              <a:t>E.Ln</a:t>
            </a:r>
            <a:r>
              <a:rPr lang="en-US" sz="1800" dirty="0">
                <a:solidFill>
                  <a:srgbClr val="000099"/>
                </a:solidFill>
              </a:rPr>
              <a:t>, </a:t>
            </a:r>
            <a:r>
              <a:rPr lang="en-US" sz="1800" dirty="0" err="1">
                <a:solidFill>
                  <a:srgbClr val="000099"/>
                </a:solidFill>
              </a:rPr>
              <a:t>V.Addr</a:t>
            </a:r>
            <a:r>
              <a:rPr lang="en-US" sz="1800" dirty="0">
                <a:solidFill>
                  <a:srgbClr val="000099"/>
                </a:solidFill>
              </a:rPr>
              <a:t>, </a:t>
            </a:r>
            <a:r>
              <a:rPr lang="en-US" sz="1800" dirty="0" err="1">
                <a:solidFill>
                  <a:srgbClr val="000099"/>
                </a:solidFill>
              </a:rPr>
              <a:t>V.Phone</a:t>
            </a:r>
            <a:endParaRPr lang="en-US" sz="1800" dirty="0">
              <a:solidFill>
                <a:srgbClr val="000099"/>
              </a:solidFill>
            </a:endParaRPr>
          </a:p>
          <a:p>
            <a:pPr marL="400050" lvl="1" indent="0">
              <a:buNone/>
            </a:pPr>
            <a:r>
              <a:rPr lang="en-US" sz="1800" b="1" dirty="0">
                <a:solidFill>
                  <a:srgbClr val="000099"/>
                </a:solidFill>
              </a:rPr>
              <a:t>FROM </a:t>
            </a:r>
            <a:r>
              <a:rPr lang="en-US" sz="1800" dirty="0">
                <a:solidFill>
                  <a:srgbClr val="000099"/>
                </a:solidFill>
              </a:rPr>
              <a:t>EMP E, </a:t>
            </a:r>
            <a:r>
              <a:rPr lang="en-US" sz="1800" b="1" dirty="0"/>
              <a:t>( SELECT </a:t>
            </a:r>
            <a:r>
              <a:rPr lang="en-US" sz="1800" dirty="0" err="1"/>
              <a:t>D.Dno</a:t>
            </a:r>
            <a:r>
              <a:rPr lang="en-US" sz="1800" dirty="0"/>
              <a:t>, </a:t>
            </a:r>
            <a:r>
              <a:rPr lang="en-US" sz="1800" dirty="0" err="1"/>
              <a:t>D.Dname</a:t>
            </a:r>
            <a:r>
              <a:rPr lang="en-US" sz="1800" dirty="0"/>
              <a:t>, </a:t>
            </a:r>
            <a:r>
              <a:rPr lang="en-US" sz="1800" dirty="0" err="1"/>
              <a:t>B.Addr</a:t>
            </a:r>
            <a:r>
              <a:rPr lang="en-US" sz="1800" dirty="0"/>
              <a:t>, </a:t>
            </a:r>
            <a:r>
              <a:rPr lang="en-US" sz="1800" dirty="0" err="1"/>
              <a:t>B.Phone</a:t>
            </a:r>
            <a:endParaRPr lang="en-US" sz="1800" dirty="0"/>
          </a:p>
          <a:p>
            <a:pPr marL="400050" lvl="1" indent="0">
              <a:buNone/>
            </a:pPr>
            <a:r>
              <a:rPr lang="en-US" sz="1800" b="1" dirty="0" smtClean="0"/>
              <a:t>		  FROM </a:t>
            </a:r>
            <a:r>
              <a:rPr lang="en-US" sz="1800" dirty="0"/>
              <a:t>DEPT D, BLDG B</a:t>
            </a:r>
          </a:p>
          <a:p>
            <a:pPr marL="400050" lvl="1" indent="0">
              <a:buNone/>
            </a:pPr>
            <a:r>
              <a:rPr lang="en-US" sz="1800" b="1" dirty="0" smtClean="0"/>
              <a:t>		  WHERE </a:t>
            </a:r>
            <a:r>
              <a:rPr lang="en-US" sz="1800" dirty="0" err="1"/>
              <a:t>D.Bldg_id</a:t>
            </a:r>
            <a:r>
              <a:rPr lang="en-US" sz="1800" dirty="0"/>
              <a:t> = </a:t>
            </a:r>
            <a:r>
              <a:rPr lang="en-US" sz="1800" dirty="0" err="1"/>
              <a:t>B.Bldg_id</a:t>
            </a:r>
            <a:r>
              <a:rPr lang="en-US" sz="1800" dirty="0"/>
              <a:t> )</a:t>
            </a:r>
            <a:r>
              <a:rPr lang="en-US" sz="1800" dirty="0">
                <a:solidFill>
                  <a:srgbClr val="000099"/>
                </a:solidFill>
              </a:rPr>
              <a:t> </a:t>
            </a:r>
            <a:r>
              <a:rPr lang="en-US" sz="1800" b="1" dirty="0">
                <a:solidFill>
                  <a:srgbClr val="000099"/>
                </a:solidFill>
              </a:rPr>
              <a:t>V</a:t>
            </a:r>
          </a:p>
          <a:p>
            <a:pPr marL="400050" lvl="1" indent="0">
              <a:buNone/>
            </a:pPr>
            <a:r>
              <a:rPr lang="en-US" sz="1800" b="1" dirty="0">
                <a:solidFill>
                  <a:srgbClr val="000099"/>
                </a:solidFill>
              </a:rPr>
              <a:t>WHERE </a:t>
            </a:r>
            <a:r>
              <a:rPr lang="en-US" sz="1800" dirty="0" err="1">
                <a:solidFill>
                  <a:srgbClr val="000099"/>
                </a:solidFill>
              </a:rPr>
              <a:t>V.Dno</a:t>
            </a:r>
            <a:r>
              <a:rPr lang="en-US" sz="1800" dirty="0">
                <a:solidFill>
                  <a:srgbClr val="000099"/>
                </a:solidFill>
              </a:rPr>
              <a:t> = </a:t>
            </a:r>
            <a:r>
              <a:rPr lang="en-US" sz="1800" dirty="0" err="1">
                <a:solidFill>
                  <a:srgbClr val="000099"/>
                </a:solidFill>
              </a:rPr>
              <a:t>E.Dno</a:t>
            </a:r>
            <a:r>
              <a:rPr lang="en-US" sz="1800" dirty="0">
                <a:solidFill>
                  <a:srgbClr val="000099"/>
                </a:solidFill>
              </a:rPr>
              <a:t> AND </a:t>
            </a:r>
            <a:r>
              <a:rPr lang="en-US" sz="1800" dirty="0" err="1">
                <a:solidFill>
                  <a:srgbClr val="000099"/>
                </a:solidFill>
              </a:rPr>
              <a:t>E.Fn</a:t>
            </a:r>
            <a:r>
              <a:rPr lang="en-US" sz="1800" dirty="0">
                <a:solidFill>
                  <a:srgbClr val="000099"/>
                </a:solidFill>
              </a:rPr>
              <a:t> = “John</a:t>
            </a:r>
            <a:r>
              <a:rPr lang="en-US" sz="1800" dirty="0" smtClean="0">
                <a:solidFill>
                  <a:srgbClr val="000099"/>
                </a:solidFill>
              </a:rPr>
              <a:t>”;</a:t>
            </a:r>
          </a:p>
          <a:p>
            <a:pPr marL="400050" lvl="1" indent="0">
              <a:buNone/>
            </a:pPr>
            <a:endParaRPr lang="en-US" sz="1000" dirty="0" smtClean="0">
              <a:solidFill>
                <a:srgbClr val="000099"/>
              </a:solidFill>
            </a:endParaRPr>
          </a:p>
          <a:p>
            <a:pPr marL="0" indent="0">
              <a:buNone/>
            </a:pPr>
            <a:r>
              <a:rPr lang="en-US" altLang="en-US" sz="1800" b="1" dirty="0">
                <a:solidFill>
                  <a:srgbClr val="800000"/>
                </a:solidFill>
              </a:rPr>
              <a:t>By using the merging transformation, Query becomes:</a:t>
            </a:r>
          </a:p>
          <a:p>
            <a:pPr marL="400050" lvl="1" indent="0">
              <a:buNone/>
            </a:pPr>
            <a:r>
              <a:rPr lang="en-US" sz="1800" b="1" dirty="0" smtClean="0">
                <a:solidFill>
                  <a:srgbClr val="000099"/>
                </a:solidFill>
              </a:rPr>
              <a:t>SELECT </a:t>
            </a:r>
            <a:r>
              <a:rPr lang="en-US" sz="1800" dirty="0" err="1">
                <a:solidFill>
                  <a:srgbClr val="000099"/>
                </a:solidFill>
              </a:rPr>
              <a:t>E.Ln</a:t>
            </a:r>
            <a:r>
              <a:rPr lang="en-US" sz="1800" dirty="0">
                <a:solidFill>
                  <a:srgbClr val="000099"/>
                </a:solidFill>
              </a:rPr>
              <a:t>, </a:t>
            </a:r>
            <a:r>
              <a:rPr lang="en-US" sz="1800" dirty="0" err="1">
                <a:solidFill>
                  <a:srgbClr val="000099"/>
                </a:solidFill>
              </a:rPr>
              <a:t>B.Addr</a:t>
            </a:r>
            <a:r>
              <a:rPr lang="en-US" sz="1800" dirty="0">
                <a:solidFill>
                  <a:srgbClr val="000099"/>
                </a:solidFill>
              </a:rPr>
              <a:t>, </a:t>
            </a:r>
            <a:r>
              <a:rPr lang="en-US" sz="1800" dirty="0" err="1">
                <a:solidFill>
                  <a:srgbClr val="000099"/>
                </a:solidFill>
              </a:rPr>
              <a:t>B.Phone</a:t>
            </a:r>
            <a:endParaRPr lang="en-US" sz="1800" dirty="0">
              <a:solidFill>
                <a:srgbClr val="000099"/>
              </a:solidFill>
            </a:endParaRPr>
          </a:p>
          <a:p>
            <a:pPr marL="400050" lvl="1" indent="0">
              <a:buNone/>
            </a:pPr>
            <a:r>
              <a:rPr lang="en-US" sz="1800" b="1" dirty="0">
                <a:solidFill>
                  <a:srgbClr val="000099"/>
                </a:solidFill>
              </a:rPr>
              <a:t>FROM </a:t>
            </a:r>
            <a:r>
              <a:rPr lang="en-US" sz="1800" dirty="0">
                <a:solidFill>
                  <a:srgbClr val="000099"/>
                </a:solidFill>
              </a:rPr>
              <a:t>EMP E, </a:t>
            </a:r>
            <a:r>
              <a:rPr lang="en-US" sz="1800" dirty="0"/>
              <a:t>DEPT D, BLDG B</a:t>
            </a:r>
          </a:p>
          <a:p>
            <a:pPr marL="400050" lvl="1" indent="0">
              <a:buNone/>
            </a:pPr>
            <a:r>
              <a:rPr lang="en-US" sz="1800" b="1" dirty="0">
                <a:solidFill>
                  <a:srgbClr val="000099"/>
                </a:solidFill>
              </a:rPr>
              <a:t>WHERE </a:t>
            </a:r>
            <a:r>
              <a:rPr lang="en-US" sz="1800" dirty="0" err="1"/>
              <a:t>D.Bldg_id</a:t>
            </a:r>
            <a:r>
              <a:rPr lang="en-US" sz="1800" dirty="0"/>
              <a:t> = </a:t>
            </a:r>
            <a:r>
              <a:rPr lang="en-US" sz="1800" dirty="0" err="1"/>
              <a:t>B.Bldg_id</a:t>
            </a:r>
            <a:r>
              <a:rPr lang="en-US" sz="1800" dirty="0"/>
              <a:t> </a:t>
            </a:r>
            <a:r>
              <a:rPr lang="en-US" sz="1800" dirty="0">
                <a:solidFill>
                  <a:srgbClr val="000099"/>
                </a:solidFill>
              </a:rPr>
              <a:t>AND </a:t>
            </a:r>
            <a:r>
              <a:rPr lang="en-US" sz="1800" dirty="0" err="1">
                <a:solidFill>
                  <a:srgbClr val="000099"/>
                </a:solidFill>
              </a:rPr>
              <a:t>D.Dno</a:t>
            </a:r>
            <a:r>
              <a:rPr lang="en-US" sz="1800" dirty="0">
                <a:solidFill>
                  <a:srgbClr val="000099"/>
                </a:solidFill>
              </a:rPr>
              <a:t> = </a:t>
            </a:r>
            <a:r>
              <a:rPr lang="en-US" sz="1800" dirty="0" err="1">
                <a:solidFill>
                  <a:srgbClr val="000099"/>
                </a:solidFill>
              </a:rPr>
              <a:t>E.Dno</a:t>
            </a:r>
            <a:r>
              <a:rPr lang="en-US" sz="1800" dirty="0">
                <a:solidFill>
                  <a:srgbClr val="000099"/>
                </a:solidFill>
              </a:rPr>
              <a:t> AND </a:t>
            </a:r>
            <a:r>
              <a:rPr lang="en-US" sz="1800" dirty="0" err="1">
                <a:solidFill>
                  <a:srgbClr val="000099"/>
                </a:solidFill>
              </a:rPr>
              <a:t>E.Fn</a:t>
            </a:r>
            <a:r>
              <a:rPr lang="en-US" sz="1800" dirty="0">
                <a:solidFill>
                  <a:srgbClr val="000099"/>
                </a:solidFill>
              </a:rPr>
              <a:t> = “John”;</a:t>
            </a:r>
            <a:endParaRPr lang="en-US" altLang="en-US" sz="1800" dirty="0" smtClean="0">
              <a:solidFill>
                <a:srgbClr val="000099"/>
              </a:solidFill>
            </a:endParaRPr>
          </a:p>
          <a:p>
            <a:endParaRPr lang="en-US" altLang="en-US" dirty="0" smtClean="0"/>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extLst>
      <p:ext uri="{BB962C8B-B14F-4D97-AF65-F5344CB8AC3E}">
        <p14:creationId xmlns:p14="http://schemas.microsoft.com/office/powerpoint/2010/main" val="3981488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4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7">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303213"/>
            <a:ext cx="8610600" cy="1068387"/>
          </a:xfrm>
        </p:spPr>
        <p:txBody>
          <a:bodyPr/>
          <a:lstStyle/>
          <a:p>
            <a:r>
              <a:rPr lang="en-US" altLang="en-US" dirty="0"/>
              <a:t>Subquery (View) Merging </a:t>
            </a:r>
            <a:r>
              <a:rPr lang="en-US" altLang="en-US" dirty="0" smtClean="0"/>
              <a:t>Transformation (cont’d.)</a:t>
            </a:r>
            <a:endParaRPr lang="en-US" altLang="en-US" dirty="0"/>
          </a:p>
        </p:txBody>
      </p:sp>
      <p:sp>
        <p:nvSpPr>
          <p:cNvPr id="32771" name="Content Placeholder 2"/>
          <p:cNvSpPr>
            <a:spLocks noGrp="1"/>
          </p:cNvSpPr>
          <p:nvPr>
            <p:ph idx="1"/>
          </p:nvPr>
        </p:nvSpPr>
        <p:spPr/>
        <p:txBody>
          <a:bodyPr/>
          <a:lstStyle/>
          <a:p>
            <a:r>
              <a:rPr lang="en-US" altLang="en-US" dirty="0"/>
              <a:t>Group-By view-merging</a:t>
            </a:r>
          </a:p>
          <a:p>
            <a:pPr lvl="1"/>
            <a:r>
              <a:rPr lang="en-US" altLang="en-US" dirty="0"/>
              <a:t>Delaying the Group By operation after performing joins may reduce the data subjected to grouping in case the joins have low join selectivity</a:t>
            </a:r>
          </a:p>
          <a:p>
            <a:pPr lvl="1"/>
            <a:r>
              <a:rPr lang="en-US" altLang="en-US" dirty="0"/>
              <a:t>Alternately, performing Group By early may reduce the amount of data subjected to subsequent joins</a:t>
            </a:r>
          </a:p>
          <a:p>
            <a:pPr lvl="1"/>
            <a:r>
              <a:rPr lang="en-US" altLang="en-US" dirty="0"/>
              <a:t>Optimizer determines whether to merge GROUP-BY views based on estimated costs</a:t>
            </a:r>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60FE241-A7FE-4517-950C-9191FC1E3DDD}"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smtClean="0"/>
              <a:t>Group-by View-Merging Transformation - </a:t>
            </a:r>
            <a:r>
              <a:rPr lang="en-US" altLang="en-US" dirty="0" smtClean="0">
                <a:solidFill>
                  <a:srgbClr val="C00000"/>
                </a:solidFill>
              </a:rPr>
              <a:t>Example</a:t>
            </a:r>
            <a:endParaRPr lang="en-US" altLang="en-US" dirty="0">
              <a:solidFill>
                <a:srgbClr val="C00000"/>
              </a:solidFill>
            </a:endParaRPr>
          </a:p>
        </p:txBody>
      </p:sp>
      <p:sp>
        <p:nvSpPr>
          <p:cNvPr id="31747" name="Content Placeholder 2"/>
          <p:cNvSpPr>
            <a:spLocks noGrp="1"/>
          </p:cNvSpPr>
          <p:nvPr>
            <p:ph idx="1"/>
          </p:nvPr>
        </p:nvSpPr>
        <p:spPr>
          <a:xfrm>
            <a:off x="76201" y="1450300"/>
            <a:ext cx="8763000" cy="5026700"/>
          </a:xfrm>
        </p:spPr>
        <p:txBody>
          <a:bodyPr/>
          <a:lstStyle/>
          <a:p>
            <a:pPr marL="0" indent="0">
              <a:buNone/>
            </a:pPr>
            <a:r>
              <a:rPr lang="en-US" altLang="en-US" sz="2400" dirty="0" smtClean="0">
                <a:solidFill>
                  <a:srgbClr val="800000"/>
                </a:solidFill>
              </a:rPr>
              <a:t>Consider the following relations:</a:t>
            </a:r>
            <a:endParaRPr lang="en-US" altLang="en-US" sz="2400" dirty="0">
              <a:solidFill>
                <a:srgbClr val="800000"/>
              </a:solidFill>
            </a:endParaRPr>
          </a:p>
          <a:p>
            <a:pPr marL="457200" lvl="1" indent="0">
              <a:buNone/>
            </a:pPr>
            <a:r>
              <a:rPr lang="en-US" altLang="en-US" sz="2400" dirty="0" smtClean="0">
                <a:solidFill>
                  <a:srgbClr val="000099"/>
                </a:solidFill>
              </a:rPr>
              <a:t>SALES (</a:t>
            </a:r>
            <a:r>
              <a:rPr lang="en-US" altLang="en-US" sz="2400" u="sng" dirty="0" err="1" smtClean="0">
                <a:solidFill>
                  <a:srgbClr val="000099"/>
                </a:solidFill>
              </a:rPr>
              <a:t>Custid</a:t>
            </a:r>
            <a:r>
              <a:rPr lang="en-US" altLang="en-US" sz="2400" u="sng" dirty="0" smtClean="0">
                <a:solidFill>
                  <a:srgbClr val="000099"/>
                </a:solidFill>
              </a:rPr>
              <a:t>, </a:t>
            </a:r>
            <a:r>
              <a:rPr lang="en-US" altLang="en-US" sz="2400" u="sng" dirty="0" err="1" smtClean="0">
                <a:solidFill>
                  <a:srgbClr val="000099"/>
                </a:solidFill>
              </a:rPr>
              <a:t>Productid</a:t>
            </a:r>
            <a:r>
              <a:rPr lang="en-US" altLang="en-US" sz="2400" dirty="0" smtClean="0">
                <a:solidFill>
                  <a:srgbClr val="000099"/>
                </a:solidFill>
              </a:rPr>
              <a:t>, Date, </a:t>
            </a:r>
            <a:r>
              <a:rPr lang="en-US" altLang="en-US" sz="2400" dirty="0" err="1" smtClean="0">
                <a:solidFill>
                  <a:srgbClr val="000099"/>
                </a:solidFill>
              </a:rPr>
              <a:t>Qty_sold</a:t>
            </a:r>
            <a:r>
              <a:rPr lang="en-US" altLang="en-US" sz="2400" dirty="0" smtClean="0">
                <a:solidFill>
                  <a:srgbClr val="000099"/>
                </a:solidFill>
              </a:rPr>
              <a:t>)</a:t>
            </a:r>
          </a:p>
          <a:p>
            <a:pPr marL="457200" lvl="1" indent="0">
              <a:buNone/>
            </a:pPr>
            <a:r>
              <a:rPr lang="en-US" altLang="en-US" sz="2400" dirty="0" smtClean="0">
                <a:solidFill>
                  <a:srgbClr val="000099"/>
                </a:solidFill>
              </a:rPr>
              <a:t>CUST (</a:t>
            </a:r>
            <a:r>
              <a:rPr lang="en-US" altLang="en-US" sz="2400" u="sng" dirty="0" err="1" smtClean="0">
                <a:solidFill>
                  <a:srgbClr val="000099"/>
                </a:solidFill>
              </a:rPr>
              <a:t>Custid</a:t>
            </a:r>
            <a:r>
              <a:rPr lang="en-US" altLang="en-US" sz="2400" dirty="0">
                <a:solidFill>
                  <a:srgbClr val="000099"/>
                </a:solidFill>
              </a:rPr>
              <a:t>, </a:t>
            </a:r>
            <a:r>
              <a:rPr lang="en-US" altLang="en-US" sz="2400" dirty="0" err="1" smtClean="0">
                <a:solidFill>
                  <a:srgbClr val="000099"/>
                </a:solidFill>
              </a:rPr>
              <a:t>Custname</a:t>
            </a:r>
            <a:r>
              <a:rPr lang="en-US" altLang="en-US" sz="2400" dirty="0" smtClean="0">
                <a:solidFill>
                  <a:srgbClr val="000099"/>
                </a:solidFill>
              </a:rPr>
              <a:t>, Country, </a:t>
            </a:r>
            <a:r>
              <a:rPr lang="en-US" altLang="en-US" sz="2400" dirty="0" err="1" smtClean="0">
                <a:solidFill>
                  <a:srgbClr val="000099"/>
                </a:solidFill>
              </a:rPr>
              <a:t>Cemail</a:t>
            </a:r>
            <a:r>
              <a:rPr lang="en-US" altLang="en-US" sz="2400" dirty="0" smtClean="0">
                <a:solidFill>
                  <a:srgbClr val="000099"/>
                </a:solidFill>
              </a:rPr>
              <a:t>)</a:t>
            </a:r>
          </a:p>
          <a:p>
            <a:pPr marL="457200" lvl="1" indent="0">
              <a:buNone/>
            </a:pPr>
            <a:r>
              <a:rPr lang="en-US" altLang="en-US" sz="2400" dirty="0" smtClean="0">
                <a:solidFill>
                  <a:srgbClr val="000099"/>
                </a:solidFill>
              </a:rPr>
              <a:t>PRODUCT (</a:t>
            </a:r>
            <a:r>
              <a:rPr lang="en-US" altLang="en-US" sz="2400" u="sng" dirty="0" err="1" smtClean="0">
                <a:solidFill>
                  <a:srgbClr val="000099"/>
                </a:solidFill>
              </a:rPr>
              <a:t>Productid</a:t>
            </a:r>
            <a:r>
              <a:rPr lang="en-US" altLang="en-US" sz="2400" dirty="0" smtClean="0">
                <a:solidFill>
                  <a:srgbClr val="000099"/>
                </a:solidFill>
              </a:rPr>
              <a:t>, </a:t>
            </a:r>
            <a:r>
              <a:rPr lang="en-US" altLang="en-US" sz="2400" dirty="0" err="1" smtClean="0">
                <a:solidFill>
                  <a:srgbClr val="000099"/>
                </a:solidFill>
              </a:rPr>
              <a:t>Pname</a:t>
            </a:r>
            <a:r>
              <a:rPr lang="en-US" altLang="en-US" sz="2400" dirty="0" smtClean="0">
                <a:solidFill>
                  <a:srgbClr val="000099"/>
                </a:solidFill>
              </a:rPr>
              <a:t>, </a:t>
            </a:r>
            <a:r>
              <a:rPr lang="en-US" altLang="en-US" sz="2400" dirty="0" err="1" smtClean="0">
                <a:solidFill>
                  <a:srgbClr val="000099"/>
                </a:solidFill>
              </a:rPr>
              <a:t>Qty_onhand</a:t>
            </a:r>
            <a:r>
              <a:rPr lang="en-US" altLang="en-US" sz="2400" dirty="0" smtClean="0">
                <a:solidFill>
                  <a:srgbClr val="000099"/>
                </a:solidFill>
              </a:rPr>
              <a:t>)</a:t>
            </a:r>
          </a:p>
          <a:p>
            <a:pPr marL="457200" lvl="1" indent="0">
              <a:buNone/>
            </a:pPr>
            <a:endParaRPr lang="en-US" altLang="en-US" sz="1600" dirty="0" smtClean="0">
              <a:solidFill>
                <a:srgbClr val="000099"/>
              </a:solidFill>
            </a:endParaRP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spTree>
    <p:extLst>
      <p:ext uri="{BB962C8B-B14F-4D97-AF65-F5344CB8AC3E}">
        <p14:creationId xmlns:p14="http://schemas.microsoft.com/office/powerpoint/2010/main" val="298728750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smtClean="0"/>
              <a:t>Group-by View-Merging Transformation - </a:t>
            </a:r>
            <a:r>
              <a:rPr lang="en-US" altLang="en-US" dirty="0" smtClean="0">
                <a:solidFill>
                  <a:srgbClr val="C00000"/>
                </a:solidFill>
              </a:rPr>
              <a:t>Example</a:t>
            </a:r>
            <a:endParaRPr lang="en-US" altLang="en-US" dirty="0">
              <a:solidFill>
                <a:srgbClr val="C00000"/>
              </a:solidFill>
            </a:endParaRPr>
          </a:p>
        </p:txBody>
      </p:sp>
      <p:sp>
        <p:nvSpPr>
          <p:cNvPr id="31747" name="Content Placeholder 2"/>
          <p:cNvSpPr>
            <a:spLocks noGrp="1"/>
          </p:cNvSpPr>
          <p:nvPr>
            <p:ph idx="1"/>
          </p:nvPr>
        </p:nvSpPr>
        <p:spPr>
          <a:xfrm>
            <a:off x="76201" y="1450300"/>
            <a:ext cx="8763000" cy="5179100"/>
          </a:xfrm>
        </p:spPr>
        <p:txBody>
          <a:bodyPr/>
          <a:lstStyle/>
          <a:p>
            <a:pPr marL="0" indent="0">
              <a:buNone/>
            </a:pPr>
            <a:r>
              <a:rPr lang="en-US" sz="1800" b="1" dirty="0" smtClean="0">
                <a:solidFill>
                  <a:srgbClr val="800000"/>
                </a:solidFill>
              </a:rPr>
              <a:t>View</a:t>
            </a:r>
            <a:r>
              <a:rPr lang="en-US" sz="1800" dirty="0" smtClean="0">
                <a:solidFill>
                  <a:srgbClr val="800000"/>
                </a:solidFill>
              </a:rPr>
              <a:t> to </a:t>
            </a:r>
            <a:r>
              <a:rPr lang="en-US" sz="1800" dirty="0">
                <a:solidFill>
                  <a:srgbClr val="800000"/>
                </a:solidFill>
              </a:rPr>
              <a:t>count total quantity of any item bought for </a:t>
            </a:r>
            <a:r>
              <a:rPr lang="en-US" sz="1800" dirty="0" smtClean="0">
                <a:solidFill>
                  <a:srgbClr val="800000"/>
                </a:solidFill>
              </a:rPr>
              <a:t>the &lt;</a:t>
            </a:r>
            <a:r>
              <a:rPr lang="en-US" sz="1800" dirty="0" err="1" smtClean="0">
                <a:solidFill>
                  <a:srgbClr val="800000"/>
                </a:solidFill>
              </a:rPr>
              <a:t>Custid</a:t>
            </a:r>
            <a:r>
              <a:rPr lang="en-US" sz="1800" dirty="0" smtClean="0">
                <a:solidFill>
                  <a:srgbClr val="800000"/>
                </a:solidFill>
              </a:rPr>
              <a:t>, </a:t>
            </a:r>
            <a:r>
              <a:rPr lang="en-US" sz="1800" dirty="0" err="1" smtClean="0">
                <a:solidFill>
                  <a:srgbClr val="800000"/>
                </a:solidFill>
              </a:rPr>
              <a:t>Productid</a:t>
            </a:r>
            <a:r>
              <a:rPr lang="en-US" sz="1800" dirty="0" smtClean="0">
                <a:solidFill>
                  <a:srgbClr val="800000"/>
                </a:solidFill>
              </a:rPr>
              <a:t>&gt; pairs:</a:t>
            </a:r>
          </a:p>
          <a:p>
            <a:pPr marL="400050" lvl="1" indent="0">
              <a:buNone/>
            </a:pPr>
            <a:r>
              <a:rPr lang="en-US" sz="1600" b="1" dirty="0" smtClean="0">
                <a:solidFill>
                  <a:srgbClr val="000099"/>
                </a:solidFill>
              </a:rPr>
              <a:t>CREATE </a:t>
            </a:r>
            <a:r>
              <a:rPr lang="en-US" sz="1600" b="1" dirty="0">
                <a:solidFill>
                  <a:srgbClr val="000099"/>
                </a:solidFill>
              </a:rPr>
              <a:t>VIEW </a:t>
            </a:r>
            <a:r>
              <a:rPr lang="en-US" sz="1600" dirty="0">
                <a:solidFill>
                  <a:srgbClr val="000099"/>
                </a:solidFill>
              </a:rPr>
              <a:t>CP_BOUGHT_VIEW AS</a:t>
            </a:r>
          </a:p>
          <a:p>
            <a:pPr marL="400050" lvl="1" indent="0">
              <a:buNone/>
            </a:pPr>
            <a:r>
              <a:rPr lang="en-US" sz="1600" b="1" dirty="0">
                <a:solidFill>
                  <a:srgbClr val="000099"/>
                </a:solidFill>
              </a:rPr>
              <a:t>SELECT </a:t>
            </a:r>
            <a:r>
              <a:rPr lang="en-US" sz="1600" dirty="0">
                <a:solidFill>
                  <a:srgbClr val="000099"/>
                </a:solidFill>
              </a:rPr>
              <a:t>SUM (</a:t>
            </a:r>
            <a:r>
              <a:rPr lang="en-US" sz="1600" dirty="0" err="1">
                <a:solidFill>
                  <a:srgbClr val="000099"/>
                </a:solidFill>
              </a:rPr>
              <a:t>S.Qty_sold</a:t>
            </a:r>
            <a:r>
              <a:rPr lang="en-US" sz="1600" dirty="0">
                <a:solidFill>
                  <a:srgbClr val="000099"/>
                </a:solidFill>
              </a:rPr>
              <a:t>) as Bought, </a:t>
            </a:r>
            <a:r>
              <a:rPr lang="en-US" sz="1600" dirty="0" err="1">
                <a:solidFill>
                  <a:srgbClr val="000099"/>
                </a:solidFill>
              </a:rPr>
              <a:t>S.Custid</a:t>
            </a:r>
            <a:r>
              <a:rPr lang="en-US" sz="1600" dirty="0">
                <a:solidFill>
                  <a:srgbClr val="000099"/>
                </a:solidFill>
              </a:rPr>
              <a:t>, </a:t>
            </a:r>
            <a:r>
              <a:rPr lang="en-US" sz="1600" dirty="0" err="1">
                <a:solidFill>
                  <a:srgbClr val="000099"/>
                </a:solidFill>
              </a:rPr>
              <a:t>S.Productid</a:t>
            </a:r>
            <a:endParaRPr lang="en-US" sz="1600" dirty="0">
              <a:solidFill>
                <a:srgbClr val="000099"/>
              </a:solidFill>
            </a:endParaRPr>
          </a:p>
          <a:p>
            <a:pPr marL="400050" lvl="1" indent="0">
              <a:buNone/>
            </a:pPr>
            <a:r>
              <a:rPr lang="en-US" sz="1600" b="1" dirty="0">
                <a:solidFill>
                  <a:srgbClr val="000099"/>
                </a:solidFill>
              </a:rPr>
              <a:t>FROM </a:t>
            </a:r>
            <a:r>
              <a:rPr lang="en-US" sz="1600" dirty="0">
                <a:solidFill>
                  <a:srgbClr val="000099"/>
                </a:solidFill>
              </a:rPr>
              <a:t>SALES S</a:t>
            </a:r>
          </a:p>
          <a:p>
            <a:pPr marL="400050" lvl="1" indent="0">
              <a:buNone/>
            </a:pPr>
            <a:r>
              <a:rPr lang="en-US" sz="1600" b="1" dirty="0">
                <a:solidFill>
                  <a:srgbClr val="000099"/>
                </a:solidFill>
              </a:rPr>
              <a:t>GROUP BY </a:t>
            </a:r>
            <a:r>
              <a:rPr lang="en-US" sz="1600" dirty="0" err="1">
                <a:solidFill>
                  <a:srgbClr val="000099"/>
                </a:solidFill>
              </a:rPr>
              <a:t>S.Custid</a:t>
            </a:r>
            <a:r>
              <a:rPr lang="en-US" sz="1600" dirty="0">
                <a:solidFill>
                  <a:srgbClr val="000099"/>
                </a:solidFill>
              </a:rPr>
              <a:t>, </a:t>
            </a:r>
            <a:r>
              <a:rPr lang="en-US" sz="1600" dirty="0" err="1">
                <a:solidFill>
                  <a:srgbClr val="000099"/>
                </a:solidFill>
              </a:rPr>
              <a:t>S.Productid</a:t>
            </a:r>
            <a:r>
              <a:rPr lang="en-US" sz="1600" dirty="0">
                <a:solidFill>
                  <a:srgbClr val="000099"/>
                </a:solidFill>
              </a:rPr>
              <a:t>;</a:t>
            </a:r>
            <a:endParaRPr lang="en-US" sz="1600" dirty="0" smtClean="0">
              <a:solidFill>
                <a:srgbClr val="000099"/>
              </a:solidFill>
            </a:endParaRPr>
          </a:p>
          <a:p>
            <a:pPr marL="0" indent="0">
              <a:buNone/>
            </a:pPr>
            <a:r>
              <a:rPr lang="en-US" altLang="en-US" sz="1800" b="1" dirty="0" smtClean="0">
                <a:solidFill>
                  <a:srgbClr val="800000"/>
                </a:solidFill>
              </a:rPr>
              <a:t>Query using this view becomes:</a:t>
            </a:r>
            <a:endParaRPr lang="en-US" altLang="en-US" sz="1800" b="1" dirty="0">
              <a:solidFill>
                <a:srgbClr val="800000"/>
              </a:solidFill>
            </a:endParaRPr>
          </a:p>
          <a:p>
            <a:pPr marL="400050" lvl="1" indent="0">
              <a:buNone/>
            </a:pPr>
            <a:r>
              <a:rPr lang="en-US" sz="1600" b="1" dirty="0">
                <a:solidFill>
                  <a:srgbClr val="000099"/>
                </a:solidFill>
              </a:rPr>
              <a:t>SELECT </a:t>
            </a:r>
            <a:r>
              <a:rPr lang="en-US" sz="1600" dirty="0" err="1">
                <a:solidFill>
                  <a:srgbClr val="000099"/>
                </a:solidFill>
              </a:rPr>
              <a:t>C.Custid</a:t>
            </a:r>
            <a:r>
              <a:rPr lang="en-US" sz="1600" dirty="0">
                <a:solidFill>
                  <a:srgbClr val="000099"/>
                </a:solidFill>
              </a:rPr>
              <a:t>, </a:t>
            </a:r>
            <a:r>
              <a:rPr lang="en-US" sz="1600" dirty="0" err="1">
                <a:solidFill>
                  <a:srgbClr val="000099"/>
                </a:solidFill>
              </a:rPr>
              <a:t>C.Custname</a:t>
            </a:r>
            <a:r>
              <a:rPr lang="en-US" sz="1600" dirty="0">
                <a:solidFill>
                  <a:srgbClr val="000099"/>
                </a:solidFill>
              </a:rPr>
              <a:t>, </a:t>
            </a:r>
            <a:r>
              <a:rPr lang="en-US" sz="1600" dirty="0" err="1">
                <a:solidFill>
                  <a:srgbClr val="000099"/>
                </a:solidFill>
              </a:rPr>
              <a:t>C.Cemail</a:t>
            </a:r>
            <a:endParaRPr lang="en-US" sz="1600" dirty="0">
              <a:solidFill>
                <a:srgbClr val="000099"/>
              </a:solidFill>
            </a:endParaRPr>
          </a:p>
          <a:p>
            <a:pPr marL="400050" lvl="1" indent="0">
              <a:buNone/>
            </a:pPr>
            <a:r>
              <a:rPr lang="en-US" sz="1600" b="1" dirty="0">
                <a:solidFill>
                  <a:srgbClr val="000099"/>
                </a:solidFill>
              </a:rPr>
              <a:t>FROM </a:t>
            </a:r>
            <a:r>
              <a:rPr lang="en-US" sz="1600" dirty="0">
                <a:solidFill>
                  <a:srgbClr val="000099"/>
                </a:solidFill>
              </a:rPr>
              <a:t>CUST C, PRODUCT P, </a:t>
            </a:r>
            <a:r>
              <a:rPr lang="en-US" sz="1600" dirty="0"/>
              <a:t>CP_BOUGHT_VIEW V1</a:t>
            </a:r>
          </a:p>
          <a:p>
            <a:pPr marL="400050" lvl="1" indent="0">
              <a:buNone/>
            </a:pPr>
            <a:r>
              <a:rPr lang="en-US" sz="1600" b="1" dirty="0">
                <a:solidFill>
                  <a:srgbClr val="000099"/>
                </a:solidFill>
              </a:rPr>
              <a:t>WHERE </a:t>
            </a:r>
            <a:r>
              <a:rPr lang="en-US" sz="1600" dirty="0" err="1">
                <a:solidFill>
                  <a:srgbClr val="000099"/>
                </a:solidFill>
              </a:rPr>
              <a:t>P.Productid</a:t>
            </a:r>
            <a:r>
              <a:rPr lang="en-US" sz="1600" dirty="0">
                <a:solidFill>
                  <a:srgbClr val="000099"/>
                </a:solidFill>
              </a:rPr>
              <a:t> = V1.Productid AND </a:t>
            </a:r>
            <a:r>
              <a:rPr lang="en-US" sz="1600" dirty="0" err="1">
                <a:solidFill>
                  <a:srgbClr val="000099"/>
                </a:solidFill>
              </a:rPr>
              <a:t>C.Custid</a:t>
            </a:r>
            <a:r>
              <a:rPr lang="en-US" sz="1600" dirty="0">
                <a:solidFill>
                  <a:srgbClr val="000099"/>
                </a:solidFill>
              </a:rPr>
              <a:t> = V1.Custid </a:t>
            </a:r>
            <a:endParaRPr lang="en-US" sz="1600" dirty="0" smtClean="0">
              <a:solidFill>
                <a:srgbClr val="000099"/>
              </a:solidFill>
            </a:endParaRPr>
          </a:p>
          <a:p>
            <a:pPr marL="400050" lvl="1" indent="0">
              <a:buNone/>
            </a:pPr>
            <a:r>
              <a:rPr lang="en-US" sz="1600" dirty="0" smtClean="0">
                <a:solidFill>
                  <a:srgbClr val="000099"/>
                </a:solidFill>
              </a:rPr>
              <a:t>AND V1.Bought </a:t>
            </a:r>
            <a:r>
              <a:rPr lang="en-US" sz="1600" dirty="0">
                <a:solidFill>
                  <a:srgbClr val="000099"/>
                </a:solidFill>
              </a:rPr>
              <a:t>&gt;</a:t>
            </a:r>
            <a:r>
              <a:rPr lang="en-US" sz="1600" dirty="0" smtClean="0">
                <a:solidFill>
                  <a:srgbClr val="000099"/>
                </a:solidFill>
              </a:rPr>
              <a:t>50 AND </a:t>
            </a:r>
            <a:r>
              <a:rPr lang="en-US" sz="1600" dirty="0" err="1">
                <a:solidFill>
                  <a:srgbClr val="000099"/>
                </a:solidFill>
              </a:rPr>
              <a:t>Pname</a:t>
            </a:r>
            <a:r>
              <a:rPr lang="en-US" sz="1600" dirty="0">
                <a:solidFill>
                  <a:srgbClr val="000099"/>
                </a:solidFill>
              </a:rPr>
              <a:t> = “Ring_234” AND </a:t>
            </a:r>
            <a:r>
              <a:rPr lang="en-US" sz="1600" dirty="0" err="1">
                <a:solidFill>
                  <a:srgbClr val="000099"/>
                </a:solidFill>
              </a:rPr>
              <a:t>C.Country</a:t>
            </a:r>
            <a:r>
              <a:rPr lang="en-US" sz="1600" dirty="0">
                <a:solidFill>
                  <a:srgbClr val="000099"/>
                </a:solidFill>
              </a:rPr>
              <a:t> = “France</a:t>
            </a:r>
            <a:r>
              <a:rPr lang="en-US" sz="1600" dirty="0" smtClean="0">
                <a:solidFill>
                  <a:srgbClr val="000099"/>
                </a:solidFill>
              </a:rPr>
              <a:t>”;</a:t>
            </a:r>
          </a:p>
          <a:p>
            <a:pPr marL="0" indent="0">
              <a:buNone/>
            </a:pPr>
            <a:r>
              <a:rPr lang="en-US" altLang="en-US" sz="1800" b="1" dirty="0" smtClean="0">
                <a:solidFill>
                  <a:srgbClr val="800000"/>
                </a:solidFill>
              </a:rPr>
              <a:t>By using the merging transformation, Query becomes:</a:t>
            </a:r>
            <a:endParaRPr lang="en-US" altLang="en-US" sz="1800" b="1" dirty="0">
              <a:solidFill>
                <a:srgbClr val="800000"/>
              </a:solidFill>
            </a:endParaRPr>
          </a:p>
          <a:p>
            <a:pPr marL="400050" lvl="1" indent="0">
              <a:buNone/>
            </a:pPr>
            <a:r>
              <a:rPr lang="en-US" sz="1600" b="1" dirty="0">
                <a:solidFill>
                  <a:srgbClr val="000099"/>
                </a:solidFill>
              </a:rPr>
              <a:t>SELECT </a:t>
            </a:r>
            <a:r>
              <a:rPr lang="en-US" sz="1600" dirty="0" err="1">
                <a:solidFill>
                  <a:srgbClr val="000099"/>
                </a:solidFill>
              </a:rPr>
              <a:t>C.Custid</a:t>
            </a:r>
            <a:r>
              <a:rPr lang="en-US" sz="1600" dirty="0">
                <a:solidFill>
                  <a:srgbClr val="000099"/>
                </a:solidFill>
              </a:rPr>
              <a:t>, </a:t>
            </a:r>
            <a:r>
              <a:rPr lang="en-US" sz="1600" dirty="0" err="1">
                <a:solidFill>
                  <a:srgbClr val="000099"/>
                </a:solidFill>
              </a:rPr>
              <a:t>C.Custname</a:t>
            </a:r>
            <a:r>
              <a:rPr lang="en-US" sz="1600" dirty="0">
                <a:solidFill>
                  <a:srgbClr val="000099"/>
                </a:solidFill>
              </a:rPr>
              <a:t>, </a:t>
            </a:r>
            <a:r>
              <a:rPr lang="en-US" sz="1600" dirty="0" err="1">
                <a:solidFill>
                  <a:srgbClr val="000099"/>
                </a:solidFill>
              </a:rPr>
              <a:t>C.Cemail</a:t>
            </a:r>
            <a:endParaRPr lang="en-US" sz="1600" dirty="0">
              <a:solidFill>
                <a:srgbClr val="000099"/>
              </a:solidFill>
            </a:endParaRPr>
          </a:p>
          <a:p>
            <a:pPr marL="400050" lvl="1" indent="0">
              <a:buNone/>
            </a:pPr>
            <a:r>
              <a:rPr lang="en-US" sz="1600" b="1" dirty="0">
                <a:solidFill>
                  <a:srgbClr val="000099"/>
                </a:solidFill>
              </a:rPr>
              <a:t>FROM </a:t>
            </a:r>
            <a:r>
              <a:rPr lang="en-US" sz="1600" dirty="0">
                <a:solidFill>
                  <a:srgbClr val="000099"/>
                </a:solidFill>
              </a:rPr>
              <a:t>CUST C, PRODUCT P, </a:t>
            </a:r>
            <a:r>
              <a:rPr lang="en-US" sz="1600" dirty="0"/>
              <a:t>SALES S</a:t>
            </a:r>
          </a:p>
          <a:p>
            <a:pPr marL="400050" lvl="1" indent="0">
              <a:buNone/>
            </a:pPr>
            <a:r>
              <a:rPr lang="en-US" sz="1600" b="1" dirty="0">
                <a:solidFill>
                  <a:srgbClr val="000099"/>
                </a:solidFill>
              </a:rPr>
              <a:t>WHERE </a:t>
            </a:r>
            <a:r>
              <a:rPr lang="en-US" sz="1600" dirty="0" err="1">
                <a:solidFill>
                  <a:srgbClr val="000099"/>
                </a:solidFill>
              </a:rPr>
              <a:t>P.Productid</a:t>
            </a:r>
            <a:r>
              <a:rPr lang="en-US" sz="1600" dirty="0">
                <a:solidFill>
                  <a:srgbClr val="000099"/>
                </a:solidFill>
              </a:rPr>
              <a:t> = </a:t>
            </a:r>
            <a:r>
              <a:rPr lang="en-US" sz="1600" dirty="0" err="1">
                <a:solidFill>
                  <a:srgbClr val="000099"/>
                </a:solidFill>
              </a:rPr>
              <a:t>S.Productid</a:t>
            </a:r>
            <a:r>
              <a:rPr lang="en-US" sz="1600" dirty="0">
                <a:solidFill>
                  <a:srgbClr val="000099"/>
                </a:solidFill>
              </a:rPr>
              <a:t> AND </a:t>
            </a:r>
            <a:r>
              <a:rPr lang="en-US" sz="1600" dirty="0" err="1">
                <a:solidFill>
                  <a:srgbClr val="000099"/>
                </a:solidFill>
              </a:rPr>
              <a:t>C.Custid</a:t>
            </a:r>
            <a:r>
              <a:rPr lang="en-US" sz="1600" dirty="0">
                <a:solidFill>
                  <a:srgbClr val="000099"/>
                </a:solidFill>
              </a:rPr>
              <a:t> = </a:t>
            </a:r>
            <a:r>
              <a:rPr lang="en-US" sz="1600" dirty="0" err="1">
                <a:solidFill>
                  <a:srgbClr val="000099"/>
                </a:solidFill>
              </a:rPr>
              <a:t>S.Custid</a:t>
            </a:r>
            <a:r>
              <a:rPr lang="en-US" sz="1600" dirty="0">
                <a:solidFill>
                  <a:srgbClr val="000099"/>
                </a:solidFill>
              </a:rPr>
              <a:t> </a:t>
            </a:r>
            <a:endParaRPr lang="en-US" sz="1600" dirty="0" smtClean="0">
              <a:solidFill>
                <a:srgbClr val="000099"/>
              </a:solidFill>
            </a:endParaRPr>
          </a:p>
          <a:p>
            <a:pPr marL="400050" lvl="1" indent="0">
              <a:buNone/>
            </a:pPr>
            <a:r>
              <a:rPr lang="en-US" sz="1600" dirty="0" smtClean="0">
                <a:solidFill>
                  <a:srgbClr val="000099"/>
                </a:solidFill>
              </a:rPr>
              <a:t>AND </a:t>
            </a:r>
            <a:r>
              <a:rPr lang="en-US" sz="1600" dirty="0" err="1" smtClean="0">
                <a:solidFill>
                  <a:srgbClr val="000099"/>
                </a:solidFill>
              </a:rPr>
              <a:t>Pname</a:t>
            </a:r>
            <a:r>
              <a:rPr lang="en-US" sz="1600" dirty="0" smtClean="0">
                <a:solidFill>
                  <a:srgbClr val="000099"/>
                </a:solidFill>
              </a:rPr>
              <a:t> </a:t>
            </a:r>
            <a:r>
              <a:rPr lang="en-US" sz="1600" dirty="0">
                <a:solidFill>
                  <a:srgbClr val="000099"/>
                </a:solidFill>
              </a:rPr>
              <a:t>= “Ring_234” AND </a:t>
            </a:r>
            <a:r>
              <a:rPr lang="en-US" sz="1600" dirty="0" err="1">
                <a:solidFill>
                  <a:srgbClr val="000099"/>
                </a:solidFill>
              </a:rPr>
              <a:t>C.Country</a:t>
            </a:r>
            <a:r>
              <a:rPr lang="en-US" sz="1600" dirty="0">
                <a:solidFill>
                  <a:srgbClr val="000099"/>
                </a:solidFill>
              </a:rPr>
              <a:t> = “France”</a:t>
            </a:r>
          </a:p>
          <a:p>
            <a:pPr marL="400050" lvl="1" indent="0">
              <a:buNone/>
            </a:pPr>
            <a:r>
              <a:rPr lang="en-US" sz="1600" b="1" dirty="0"/>
              <a:t>GROUP </a:t>
            </a:r>
            <a:r>
              <a:rPr lang="en-US" sz="1600" b="1" dirty="0" smtClean="0"/>
              <a:t>BY</a:t>
            </a:r>
            <a:r>
              <a:rPr lang="en-US" sz="1600" dirty="0" smtClean="0">
                <a:solidFill>
                  <a:srgbClr val="000099"/>
                </a:solidFill>
              </a:rPr>
              <a:t> </a:t>
            </a:r>
            <a:r>
              <a:rPr lang="en-US" sz="1600" dirty="0" err="1">
                <a:solidFill>
                  <a:srgbClr val="000099"/>
                </a:solidFill>
              </a:rPr>
              <a:t>P.Productid</a:t>
            </a:r>
            <a:r>
              <a:rPr lang="en-US" sz="1600" dirty="0">
                <a:solidFill>
                  <a:srgbClr val="000099"/>
                </a:solidFill>
              </a:rPr>
              <a:t>, </a:t>
            </a:r>
            <a:r>
              <a:rPr lang="en-US" sz="1600" dirty="0" err="1" smtClean="0">
                <a:solidFill>
                  <a:srgbClr val="000099"/>
                </a:solidFill>
              </a:rPr>
              <a:t>C.Custid</a:t>
            </a:r>
            <a:r>
              <a:rPr lang="en-US" sz="1600" dirty="0">
                <a:solidFill>
                  <a:srgbClr val="000099"/>
                </a:solidFill>
              </a:rPr>
              <a:t>, </a:t>
            </a:r>
            <a:r>
              <a:rPr lang="en-US" sz="1600" dirty="0" err="1">
                <a:solidFill>
                  <a:srgbClr val="000099"/>
                </a:solidFill>
              </a:rPr>
              <a:t>C.Custname</a:t>
            </a:r>
            <a:r>
              <a:rPr lang="en-US" sz="1600" dirty="0">
                <a:solidFill>
                  <a:srgbClr val="000099"/>
                </a:solidFill>
              </a:rPr>
              <a:t>, </a:t>
            </a:r>
            <a:r>
              <a:rPr lang="en-US" sz="1600" dirty="0" err="1">
                <a:solidFill>
                  <a:srgbClr val="000099"/>
                </a:solidFill>
              </a:rPr>
              <a:t>C.Cemail</a:t>
            </a:r>
            <a:endParaRPr lang="en-US" sz="1600" dirty="0">
              <a:solidFill>
                <a:srgbClr val="000099"/>
              </a:solidFill>
            </a:endParaRPr>
          </a:p>
          <a:p>
            <a:pPr marL="400050" lvl="1" indent="0">
              <a:buNone/>
            </a:pPr>
            <a:r>
              <a:rPr lang="en-US" sz="1600" b="1" dirty="0"/>
              <a:t>HAVING</a:t>
            </a:r>
            <a:r>
              <a:rPr lang="en-US" sz="1600" b="1" dirty="0">
                <a:solidFill>
                  <a:srgbClr val="000099"/>
                </a:solidFill>
              </a:rPr>
              <a:t> </a:t>
            </a:r>
            <a:r>
              <a:rPr lang="en-US" sz="1600" dirty="0">
                <a:solidFill>
                  <a:srgbClr val="000099"/>
                </a:solidFill>
              </a:rPr>
              <a:t>SUM (</a:t>
            </a:r>
            <a:r>
              <a:rPr lang="en-US" sz="1600" dirty="0" err="1">
                <a:solidFill>
                  <a:srgbClr val="000099"/>
                </a:solidFill>
              </a:rPr>
              <a:t>S.Qty_sold</a:t>
            </a:r>
            <a:r>
              <a:rPr lang="en-US" sz="1600" dirty="0">
                <a:solidFill>
                  <a:srgbClr val="000099"/>
                </a:solidFill>
              </a:rPr>
              <a:t>) &gt; 50;</a:t>
            </a:r>
            <a:endParaRPr lang="en-US" sz="1600" dirty="0" smtClean="0">
              <a:solidFill>
                <a:srgbClr val="000099"/>
              </a:solidFill>
            </a:endParaRP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spTree>
    <p:extLst>
      <p:ext uri="{BB962C8B-B14F-4D97-AF65-F5344CB8AC3E}">
        <p14:creationId xmlns:p14="http://schemas.microsoft.com/office/powerpoint/2010/main" val="9014616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4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4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47">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747">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7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Materialized Views</a:t>
            </a:r>
          </a:p>
        </p:txBody>
      </p:sp>
      <p:sp>
        <p:nvSpPr>
          <p:cNvPr id="33795" name="Content Placeholder 2"/>
          <p:cNvSpPr>
            <a:spLocks noGrp="1"/>
          </p:cNvSpPr>
          <p:nvPr>
            <p:ph idx="1"/>
          </p:nvPr>
        </p:nvSpPr>
        <p:spPr/>
        <p:txBody>
          <a:bodyPr/>
          <a:lstStyle/>
          <a:p>
            <a:r>
              <a:rPr lang="en-US" altLang="en-US" dirty="0"/>
              <a:t>View defined in database as a query</a:t>
            </a:r>
          </a:p>
          <a:p>
            <a:pPr lvl="1"/>
            <a:r>
              <a:rPr lang="en-US" altLang="en-US" dirty="0"/>
              <a:t>Materialized view stores results of that query</a:t>
            </a:r>
          </a:p>
          <a:p>
            <a:pPr lvl="2"/>
            <a:r>
              <a:rPr lang="en-US" altLang="en-US" dirty="0"/>
              <a:t>May be stored temporarily or permanently</a:t>
            </a:r>
          </a:p>
          <a:p>
            <a:r>
              <a:rPr lang="en-US" altLang="en-US" dirty="0"/>
              <a:t>Optimization technique</a:t>
            </a:r>
          </a:p>
          <a:p>
            <a:pPr lvl="1"/>
            <a:r>
              <a:rPr lang="en-US" altLang="en-US" dirty="0"/>
              <a:t>Using materialized views to avoid some of the computation involved in the query</a:t>
            </a:r>
          </a:p>
          <a:p>
            <a:pPr lvl="1"/>
            <a:r>
              <a:rPr lang="en-US" altLang="en-US" dirty="0"/>
              <a:t>Easier to read it when needed than recompute from scratch</a:t>
            </a:r>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322C04F-740B-4100-84F6-4A1929B5F9AC}"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Incremental View Maintenance</a:t>
            </a:r>
          </a:p>
        </p:txBody>
      </p:sp>
      <p:sp>
        <p:nvSpPr>
          <p:cNvPr id="34819" name="Content Placeholder 2"/>
          <p:cNvSpPr>
            <a:spLocks noGrp="1"/>
          </p:cNvSpPr>
          <p:nvPr>
            <p:ph idx="1"/>
          </p:nvPr>
        </p:nvSpPr>
        <p:spPr/>
        <p:txBody>
          <a:bodyPr/>
          <a:lstStyle/>
          <a:p>
            <a:r>
              <a:rPr lang="en-US" altLang="en-US" dirty="0"/>
              <a:t>Update view incrementally by accounting for changes that occurred since last update</a:t>
            </a:r>
          </a:p>
          <a:p>
            <a:pPr lvl="1"/>
            <a:r>
              <a:rPr lang="en-US" altLang="en-US" dirty="0"/>
              <a:t>Join</a:t>
            </a:r>
          </a:p>
          <a:p>
            <a:pPr lvl="1"/>
            <a:r>
              <a:rPr lang="en-US" altLang="en-US" dirty="0"/>
              <a:t>Selection</a:t>
            </a:r>
          </a:p>
          <a:p>
            <a:pPr lvl="1"/>
            <a:r>
              <a:rPr lang="en-US" altLang="en-US" dirty="0"/>
              <a:t>Projection</a:t>
            </a:r>
          </a:p>
          <a:p>
            <a:pPr lvl="1"/>
            <a:r>
              <a:rPr lang="en-US" altLang="en-US" dirty="0"/>
              <a:t>Intersection</a:t>
            </a:r>
          </a:p>
          <a:p>
            <a:pPr lvl="1"/>
            <a:r>
              <a:rPr lang="en-US" altLang="en-US" dirty="0"/>
              <a:t>Aggregation</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15D020D-256D-44ED-B305-C4A0F9E65940}" type="slidenum">
              <a:rPr lang="en-US" altLang="en-US" sz="1400" smtClean="0">
                <a:solidFill>
                  <a:srgbClr val="990033"/>
                </a:solidFill>
              </a:rPr>
              <a:pPr>
                <a:spcBef>
                  <a:spcPct val="0"/>
                </a:spcBef>
                <a:buClrTx/>
                <a:buSzTx/>
                <a:buFontTx/>
                <a:buNone/>
              </a:pPr>
              <a:t>28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19.3 Use of </a:t>
            </a:r>
            <a:r>
              <a:rPr lang="en-US" altLang="en-US" dirty="0" err="1" smtClean="0"/>
              <a:t>Selectivities</a:t>
            </a:r>
            <a:r>
              <a:rPr lang="en-US" altLang="en-US" dirty="0" smtClean="0"/>
              <a:t> </a:t>
            </a:r>
            <a:r>
              <a:rPr lang="en-US" altLang="en-US" dirty="0"/>
              <a:t>in Cost-Based Optimization</a:t>
            </a:r>
          </a:p>
        </p:txBody>
      </p:sp>
      <p:sp>
        <p:nvSpPr>
          <p:cNvPr id="35843" name="Content Placeholder 2"/>
          <p:cNvSpPr>
            <a:spLocks noGrp="1"/>
          </p:cNvSpPr>
          <p:nvPr>
            <p:ph idx="1"/>
          </p:nvPr>
        </p:nvSpPr>
        <p:spPr/>
        <p:txBody>
          <a:bodyPr/>
          <a:lstStyle/>
          <a:p>
            <a:r>
              <a:rPr lang="en-US" altLang="en-US" dirty="0"/>
              <a:t>Query optimizer estimates and compares costs of query execution using different strategies</a:t>
            </a:r>
          </a:p>
          <a:p>
            <a:pPr lvl="1"/>
            <a:r>
              <a:rPr lang="en-US" altLang="en-US" dirty="0"/>
              <a:t>Chooses lowest cost estimate strategy</a:t>
            </a:r>
          </a:p>
          <a:p>
            <a:pPr lvl="1"/>
            <a:r>
              <a:rPr lang="en-US" altLang="en-US" dirty="0"/>
              <a:t>Process suited to compiled queries</a:t>
            </a:r>
          </a:p>
          <a:p>
            <a:r>
              <a:rPr lang="en-US" altLang="en-US" dirty="0"/>
              <a:t>Interpreted queries</a:t>
            </a:r>
          </a:p>
          <a:p>
            <a:pPr lvl="1"/>
            <a:r>
              <a:rPr lang="en-US" altLang="en-US" dirty="0"/>
              <a:t>Entire process occurs at runtime</a:t>
            </a:r>
          </a:p>
          <a:p>
            <a:pPr lvl="1"/>
            <a:r>
              <a:rPr lang="en-US" altLang="en-US" dirty="0"/>
              <a:t>Cost estimate may slow down response time</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F1E3B81-8ABF-4ECD-8EE2-4374F00A4DBE}" type="slidenum">
              <a:rPr lang="en-US" altLang="en-US" sz="1400" smtClean="0">
                <a:solidFill>
                  <a:srgbClr val="990033"/>
                </a:solidFill>
              </a:rPr>
              <a:pPr>
                <a:spcBef>
                  <a:spcPct val="0"/>
                </a:spcBef>
                <a:buClrTx/>
                <a:buSzTx/>
                <a:buFontTx/>
                <a:buNone/>
              </a:pPr>
              <a:t>29</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303213"/>
            <a:ext cx="8534400" cy="992187"/>
          </a:xfrm>
        </p:spPr>
        <p:txBody>
          <a:bodyPr/>
          <a:lstStyle/>
          <a:p>
            <a:r>
              <a:rPr lang="en-US" altLang="en-US" dirty="0"/>
              <a:t>19.1 Query Trees and Heuristics for Query Optimization</a:t>
            </a:r>
          </a:p>
        </p:txBody>
      </p:sp>
      <p:sp>
        <p:nvSpPr>
          <p:cNvPr id="17411" name="Content Placeholder 2"/>
          <p:cNvSpPr>
            <a:spLocks noGrp="1"/>
          </p:cNvSpPr>
          <p:nvPr>
            <p:ph idx="1"/>
          </p:nvPr>
        </p:nvSpPr>
        <p:spPr/>
        <p:txBody>
          <a:bodyPr/>
          <a:lstStyle/>
          <a:p>
            <a:r>
              <a:rPr lang="en-US" altLang="en-US" dirty="0"/>
              <a:t>Step 1: scanner and parser generate initial query representation</a:t>
            </a:r>
          </a:p>
          <a:p>
            <a:r>
              <a:rPr lang="en-US" altLang="en-US" dirty="0"/>
              <a:t>Step 2: representation is optimized according to heuristic rules</a:t>
            </a:r>
          </a:p>
          <a:p>
            <a:r>
              <a:rPr lang="en-US" altLang="en-US" dirty="0"/>
              <a:t>Step 3: query execution plan is developed</a:t>
            </a:r>
          </a:p>
          <a:p>
            <a:pPr lvl="1"/>
            <a:r>
              <a:rPr lang="en-US" altLang="en-US" dirty="0"/>
              <a:t>Execute groups of operations based on access paths available and files involved</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16B50F58-46BB-4B89-A2CF-A88550677749}" type="slidenum">
              <a:rPr lang="en-US" altLang="en-US" sz="1400" smtClean="0">
                <a:solidFill>
                  <a:srgbClr val="990033"/>
                </a:solidFill>
              </a:rPr>
              <a:pPr>
                <a:spcBef>
                  <a:spcPct val="0"/>
                </a:spcBef>
                <a:buClrTx/>
                <a:buSzTx/>
                <a:buFontTx/>
                <a:buNone/>
              </a:pPr>
              <a:t>3</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Use of </a:t>
            </a:r>
            <a:r>
              <a:rPr lang="en-US" altLang="en-US" dirty="0" err="1"/>
              <a:t>Selectivities</a:t>
            </a:r>
            <a:r>
              <a:rPr lang="en-US" altLang="en-US" dirty="0"/>
              <a:t> </a:t>
            </a:r>
            <a:r>
              <a:rPr lang="en-US" altLang="en-US" dirty="0"/>
              <a:t>in Cost-Based Optimization (cont’d.)</a:t>
            </a:r>
          </a:p>
        </p:txBody>
      </p:sp>
      <p:sp>
        <p:nvSpPr>
          <p:cNvPr id="36867" name="Content Placeholder 2"/>
          <p:cNvSpPr>
            <a:spLocks noGrp="1"/>
          </p:cNvSpPr>
          <p:nvPr>
            <p:ph idx="1"/>
          </p:nvPr>
        </p:nvSpPr>
        <p:spPr/>
        <p:txBody>
          <a:bodyPr/>
          <a:lstStyle/>
          <a:p>
            <a:r>
              <a:rPr lang="en-US" altLang="en-US" dirty="0"/>
              <a:t>Cost-based query optimization approach</a:t>
            </a:r>
          </a:p>
          <a:p>
            <a:pPr lvl="1"/>
            <a:r>
              <a:rPr lang="en-US" altLang="en-US" dirty="0"/>
              <a:t>For a given query subexpression, multiple equivalence rules may apply</a:t>
            </a:r>
          </a:p>
          <a:p>
            <a:pPr lvl="1"/>
            <a:r>
              <a:rPr lang="en-US" altLang="en-US" dirty="0"/>
              <a:t>Quantitative measure for evaluating alternatives</a:t>
            </a:r>
          </a:p>
          <a:p>
            <a:pPr lvl="2"/>
            <a:r>
              <a:rPr lang="en-US" altLang="en-US" dirty="0"/>
              <a:t>Cost metric includes space and time requirements</a:t>
            </a:r>
          </a:p>
          <a:p>
            <a:pPr lvl="1"/>
            <a:r>
              <a:rPr lang="en-US" altLang="en-US" dirty="0"/>
              <a:t>Design appropriate search strategies by keeping cheapest alternatives and pruning costlier alternatives</a:t>
            </a:r>
          </a:p>
          <a:p>
            <a:pPr lvl="1"/>
            <a:r>
              <a:rPr lang="en-US" altLang="en-US" dirty="0"/>
              <a:t>Scope of query optimization is a query block</a:t>
            </a:r>
          </a:p>
          <a:p>
            <a:pPr lvl="2"/>
            <a:r>
              <a:rPr lang="en-US" altLang="en-US" dirty="0"/>
              <a:t>Global query optimization involves multiple query blocks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7AF3E7CF-A42B-4E12-A588-EC6AF2D71010}"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Use of </a:t>
            </a:r>
            <a:r>
              <a:rPr lang="en-US" altLang="en-US" dirty="0" err="1"/>
              <a:t>Selectivities</a:t>
            </a:r>
            <a:r>
              <a:rPr lang="en-US" altLang="en-US" dirty="0"/>
              <a:t> </a:t>
            </a:r>
            <a:r>
              <a:rPr lang="en-US" altLang="en-US" dirty="0"/>
              <a:t>in Cost-Based Optimization (cont’d.)</a:t>
            </a:r>
          </a:p>
        </p:txBody>
      </p:sp>
      <p:sp>
        <p:nvSpPr>
          <p:cNvPr id="37891" name="Content Placeholder 2"/>
          <p:cNvSpPr>
            <a:spLocks noGrp="1"/>
          </p:cNvSpPr>
          <p:nvPr>
            <p:ph idx="1"/>
          </p:nvPr>
        </p:nvSpPr>
        <p:spPr/>
        <p:txBody>
          <a:bodyPr/>
          <a:lstStyle/>
          <a:p>
            <a:r>
              <a:rPr lang="en-US" altLang="en-US" dirty="0"/>
              <a:t>Cost components for query execution</a:t>
            </a:r>
          </a:p>
          <a:p>
            <a:pPr lvl="1"/>
            <a:r>
              <a:rPr lang="en-US" altLang="en-US" dirty="0"/>
              <a:t>Access cost to secondary storage</a:t>
            </a:r>
          </a:p>
          <a:p>
            <a:pPr lvl="1"/>
            <a:r>
              <a:rPr lang="en-US" altLang="en-US" dirty="0"/>
              <a:t>Disk storage cost</a:t>
            </a:r>
          </a:p>
          <a:p>
            <a:pPr lvl="1"/>
            <a:r>
              <a:rPr lang="en-US" altLang="en-US" dirty="0"/>
              <a:t>Computation cost</a:t>
            </a:r>
          </a:p>
          <a:p>
            <a:pPr lvl="1"/>
            <a:r>
              <a:rPr lang="en-US" altLang="en-US" dirty="0"/>
              <a:t>Memory usage cost</a:t>
            </a:r>
          </a:p>
          <a:p>
            <a:pPr lvl="1"/>
            <a:r>
              <a:rPr lang="en-US" altLang="en-US" dirty="0"/>
              <a:t>Communication cost</a:t>
            </a:r>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32E78-A8AA-4ECA-8021-C04F2DF22C0B}"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Catalog Information Used in Cost Functions</a:t>
            </a:r>
          </a:p>
        </p:txBody>
      </p:sp>
      <p:sp>
        <p:nvSpPr>
          <p:cNvPr id="38915" name="Content Placeholder 2"/>
          <p:cNvSpPr>
            <a:spLocks noGrp="1"/>
          </p:cNvSpPr>
          <p:nvPr>
            <p:ph idx="1"/>
          </p:nvPr>
        </p:nvSpPr>
        <p:spPr/>
        <p:txBody>
          <a:bodyPr/>
          <a:lstStyle/>
          <a:p>
            <a:r>
              <a:rPr lang="en-US" altLang="en-US" dirty="0"/>
              <a:t>Information stored in DBMS catalog and used by optimizer</a:t>
            </a:r>
          </a:p>
          <a:p>
            <a:pPr lvl="1"/>
            <a:r>
              <a:rPr lang="en-US" altLang="en-US" dirty="0"/>
              <a:t>File size</a:t>
            </a:r>
          </a:p>
          <a:p>
            <a:pPr lvl="1"/>
            <a:r>
              <a:rPr lang="en-US" altLang="en-US" dirty="0"/>
              <a:t>Organization</a:t>
            </a:r>
          </a:p>
          <a:p>
            <a:pPr lvl="1"/>
            <a:r>
              <a:rPr lang="en-US" altLang="en-US" dirty="0"/>
              <a:t>Number of levels of each multilevel index</a:t>
            </a:r>
          </a:p>
          <a:p>
            <a:pPr lvl="1"/>
            <a:r>
              <a:rPr lang="en-US" altLang="en-US" dirty="0"/>
              <a:t>Number of distinct values of an attribute</a:t>
            </a:r>
          </a:p>
          <a:p>
            <a:pPr lvl="1"/>
            <a:r>
              <a:rPr lang="en-US" altLang="en-US" dirty="0"/>
              <a:t>Attribute selectivity</a:t>
            </a:r>
          </a:p>
          <a:p>
            <a:pPr lvl="2"/>
            <a:r>
              <a:rPr lang="en-US" altLang="en-US" dirty="0"/>
              <a:t>Allows calculation of selection cardinality</a:t>
            </a:r>
          </a:p>
          <a:p>
            <a:pPr lvl="3"/>
            <a:r>
              <a:rPr lang="en-US" altLang="en-US" dirty="0"/>
              <a:t>Average number of records that satisfy equality selection condition on that attribute</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BF195B8-D70F-43E1-9FF2-AFD27B8AA537}"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Histograms</a:t>
            </a:r>
          </a:p>
        </p:txBody>
      </p:sp>
      <p:sp>
        <p:nvSpPr>
          <p:cNvPr id="39939" name="Content Placeholder 2"/>
          <p:cNvSpPr>
            <a:spLocks noGrp="1"/>
          </p:cNvSpPr>
          <p:nvPr>
            <p:ph idx="1"/>
          </p:nvPr>
        </p:nvSpPr>
        <p:spPr/>
        <p:txBody>
          <a:bodyPr/>
          <a:lstStyle/>
          <a:p>
            <a:r>
              <a:rPr lang="en-US" altLang="en-US" dirty="0"/>
              <a:t>Tables or data structures that record information about the distribution of data</a:t>
            </a:r>
          </a:p>
          <a:p>
            <a:r>
              <a:rPr lang="en-US" altLang="en-US" dirty="0"/>
              <a:t>RDBMS stores histograms for most important attributes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E36A5F6-410B-4974-99F3-3ABF50FDCEC1}"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pic>
        <p:nvPicPr>
          <p:cNvPr id="3994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29013"/>
            <a:ext cx="4264025"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Box 6"/>
          <p:cNvSpPr txBox="1">
            <a:spLocks noChangeArrowheads="1"/>
          </p:cNvSpPr>
          <p:nvPr/>
        </p:nvSpPr>
        <p:spPr bwMode="auto">
          <a:xfrm>
            <a:off x="1752600" y="6172200"/>
            <a:ext cx="586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19.4 Histogram of salary in the relation EMPLOYEE</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19.4 Cost Functions for SELECT Operation</a:t>
            </a:r>
          </a:p>
        </p:txBody>
      </p:sp>
      <p:sp>
        <p:nvSpPr>
          <p:cNvPr id="40963" name="Content Placeholder 2"/>
          <p:cNvSpPr>
            <a:spLocks noGrp="1"/>
          </p:cNvSpPr>
          <p:nvPr>
            <p:ph idx="1"/>
          </p:nvPr>
        </p:nvSpPr>
        <p:spPr/>
        <p:txBody>
          <a:bodyPr/>
          <a:lstStyle/>
          <a:p>
            <a:r>
              <a:rPr lang="en-US" altLang="en-US" dirty="0"/>
              <a:t>Notation used in cost formulas</a:t>
            </a: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48830A3-D5B4-42DA-99AB-17759B036E5D}"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pic>
        <p:nvPicPr>
          <p:cNvPr id="4096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93950"/>
            <a:ext cx="713422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S1: Linear search (brute force approach)</a:t>
                </a:r>
              </a:p>
              <a:p>
                <a:pPr lvl="1"/>
                <a:r>
                  <a:rPr lang="en-US" dirty="0"/>
                  <a:t>Search all file blocks to retrieve all records</a:t>
                </a:r>
              </a:p>
              <a:p>
                <a:pPr marL="857250" lvl="2" indent="0">
                  <a:buNone/>
                </a:pPr>
                <a:r>
                  <a:rPr lang="en-US" dirty="0"/>
                  <a:t>C</a:t>
                </a:r>
                <a:r>
                  <a:rPr lang="en-US" baseline="-25000" dirty="0"/>
                  <a:t>S1a</a:t>
                </a:r>
                <a:r>
                  <a:rPr lang="en-US" dirty="0"/>
                  <a:t>=b</a:t>
                </a:r>
              </a:p>
              <a:p>
                <a:pPr lvl="1"/>
                <a:r>
                  <a:rPr lang="en-US" dirty="0"/>
                  <a:t>For equality condition on a key attribute, on average one-half the records are searched</a:t>
                </a:r>
              </a:p>
              <a:p>
                <a:pPr marL="914400" lvl="2" indent="0">
                  <a:buNone/>
                </a:pPr>
                <a:r>
                  <a:rPr lang="en-US" dirty="0"/>
                  <a:t>C</a:t>
                </a:r>
                <a:r>
                  <a:rPr lang="en-US" baseline="-25000" dirty="0"/>
                  <a:t>S1b</a:t>
                </a:r>
                <a:r>
                  <a:rPr lang="en-US" dirty="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𝑏</m:t>
                        </m:r>
                      </m:num>
                      <m:den>
                        <m:r>
                          <a:rPr lang="en-US" b="0" i="1" dirty="0" smtClean="0">
                            <a:latin typeface="Cambria Math" panose="02040503050406030204" pitchFamily="18" charset="0"/>
                          </a:rPr>
                          <m:t>2</m:t>
                        </m:r>
                      </m:den>
                    </m:f>
                  </m:oMath>
                </a14:m>
                <a:endParaRPr lang="en-US" dirty="0"/>
              </a:p>
              <a:p>
                <a:r>
                  <a:rPr lang="en-US" dirty="0"/>
                  <a:t>S2: Binary search</a:t>
                </a:r>
              </a:p>
              <a:p>
                <a:pPr marL="457200" lvl="1" indent="0">
                  <a:buNone/>
                </a:pPr>
                <a:r>
                  <a:rPr lang="en-US" dirty="0"/>
                  <a:t>C</a:t>
                </a:r>
                <a:r>
                  <a:rPr lang="en-US" baseline="-25000" dirty="0"/>
                  <a:t>S2</a:t>
                </a:r>
                <a:r>
                  <a:rPr lang="en-US" dirty="0"/>
                  <a:t>=log</a:t>
                </a:r>
                <a:r>
                  <a:rPr lang="en-US" baseline="-25000" dirty="0"/>
                  <a:t>2</a:t>
                </a:r>
                <a:r>
                  <a:rPr lang="en-US" dirty="0"/>
                  <a:t>b+[</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𝑏𝑓𝑟</m:t>
                        </m:r>
                      </m:den>
                    </m:f>
                  </m:oMath>
                </a14:m>
                <a:r>
                  <a:rPr lang="en-US" dirty="0"/>
                  <a:t>]-1</a:t>
                </a:r>
              </a:p>
              <a:p>
                <a:pPr marL="1200150" lvl="2" indent="-342900"/>
                <a:r>
                  <a:rPr lang="en-US" dirty="0"/>
                  <a:t>Reduces to log</a:t>
                </a:r>
                <a:r>
                  <a:rPr lang="en-US" baseline="-25000" dirty="0"/>
                  <a:t>2</a:t>
                </a:r>
                <a:r>
                  <a:rPr lang="en-US" dirty="0"/>
                  <a:t>b if equality condition is on a key attribute</a:t>
                </a:r>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b="-258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35</a:t>
            </a:fld>
            <a:endParaRPr lang="en-CA" altLang="en-US" dirty="0"/>
          </a:p>
        </p:txBody>
      </p:sp>
    </p:spTree>
    <p:extLst>
      <p:ext uri="{BB962C8B-B14F-4D97-AF65-F5344CB8AC3E}">
        <p14:creationId xmlns:p14="http://schemas.microsoft.com/office/powerpoint/2010/main" val="8650000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S3a: Using a primary index to retrieve a single record</a:t>
                </a:r>
              </a:p>
              <a:p>
                <a:pPr marL="457200" lvl="1" indent="0">
                  <a:buNone/>
                </a:pPr>
                <a:r>
                  <a:rPr lang="en-US" dirty="0"/>
                  <a:t>C</a:t>
                </a:r>
                <a:r>
                  <a:rPr lang="en-US" baseline="-25000" dirty="0"/>
                  <a:t>S3a</a:t>
                </a:r>
                <a:r>
                  <a:rPr lang="en-US" dirty="0"/>
                  <a:t> = x + 1</a:t>
                </a:r>
              </a:p>
              <a:p>
                <a:r>
                  <a:rPr lang="en-US" dirty="0"/>
                  <a:t>S3b: Using a hash key to retrieve a single record</a:t>
                </a:r>
              </a:p>
              <a:p>
                <a:pPr marL="457200" lvl="1" indent="0">
                  <a:buNone/>
                </a:pPr>
                <a:r>
                  <a:rPr lang="en-US" dirty="0"/>
                  <a:t>C</a:t>
                </a:r>
                <a:r>
                  <a:rPr lang="en-US" baseline="-25000" dirty="0"/>
                  <a:t>S3b</a:t>
                </a:r>
                <a:r>
                  <a:rPr lang="en-US" dirty="0"/>
                  <a:t> =  1</a:t>
                </a:r>
              </a:p>
              <a:p>
                <a:r>
                  <a:rPr lang="en-US" dirty="0"/>
                  <a:t>S4: Using an ordering index to retrieve multiple records</a:t>
                </a:r>
              </a:p>
              <a:p>
                <a:pPr marL="400050" lvl="1" indent="0">
                  <a:buNone/>
                </a:pPr>
                <a:r>
                  <a:rPr lang="en-US" dirty="0"/>
                  <a:t>C</a:t>
                </a:r>
                <a:r>
                  <a:rPr lang="en-US" baseline="-25000" dirty="0"/>
                  <a:t>S4</a:t>
                </a:r>
                <a:r>
                  <a:rPr lang="en-US" dirty="0"/>
                  <a:t> =  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2</m:t>
                        </m:r>
                      </m:den>
                    </m:f>
                  </m:oMath>
                </a14:m>
                <a:endParaRPr lang="en-US" dirty="0"/>
              </a:p>
              <a:p>
                <a:endParaRPr lang="en-US" dirty="0"/>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r="-22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36</a:t>
            </a:fld>
            <a:endParaRPr lang="en-CA" altLang="en-US" dirty="0"/>
          </a:p>
        </p:txBody>
      </p:sp>
    </p:spTree>
    <p:extLst>
      <p:ext uri="{BB962C8B-B14F-4D97-AF65-F5344CB8AC3E}">
        <p14:creationId xmlns:p14="http://schemas.microsoft.com/office/powerpoint/2010/main" val="10146155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noRot="1" noChangeAspect="1" noMove="1" noResize="1" noEditPoints="1" noAdjustHandles="1" noChangeArrowheads="1" noChangeShapeType="1" noTextEdit="1"/>
          </p:cNvSpPr>
          <p:nvPr>
            <p:ph idx="1"/>
          </p:nvPr>
        </p:nvSpPr>
        <p:spPr>
          <a:blipFill>
            <a:blip r:embed="rId2"/>
            <a:stretch>
              <a:fillRect l="-294" t="-1467"/>
            </a:stretch>
          </a:blipFill>
          <a:extLst/>
        </p:spPr>
        <p:txBody>
          <a:bodyPr/>
          <a:lstStyle/>
          <a:p>
            <a:pPr>
              <a:defRPr/>
            </a:pPr>
            <a:r>
              <a:rPr lang="en-US" dirty="0">
                <a:noFill/>
              </a:rPr>
              <a:t> </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AB1DEC0-2489-4587-B6B3-CED749CFACFF}" type="slidenum">
              <a:rPr lang="en-US" altLang="en-US" sz="1400" smtClean="0">
                <a:solidFill>
                  <a:srgbClr val="990033"/>
                </a:solidFill>
              </a:rPr>
              <a:pPr>
                <a:spcBef>
                  <a:spcPct val="0"/>
                </a:spcBef>
                <a:buClrTx/>
                <a:buSzTx/>
                <a:buFontTx/>
                <a:buNone/>
              </a:pPr>
              <a:t>37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p:cNvSpPr>
          <p:nvPr>
            <p:ph idx="1"/>
          </p:nvPr>
        </p:nvSpPr>
        <p:spPr/>
        <p:txBody>
          <a:bodyPr/>
          <a:lstStyle/>
          <a:p>
            <a:pPr>
              <a:defRPr/>
            </a:pPr>
            <a:r>
              <a:rPr lang="en-US" dirty="0"/>
              <a:t>Dynamic programming</a:t>
            </a:r>
          </a:p>
          <a:p>
            <a:pPr lvl="1">
              <a:defRPr/>
            </a:pPr>
            <a:r>
              <a:rPr lang="en-US" altLang="en-US" dirty="0"/>
              <a:t>Cost-based optimization approach</a:t>
            </a:r>
          </a:p>
          <a:p>
            <a:pPr lvl="1">
              <a:defRPr/>
            </a:pPr>
            <a:r>
              <a:rPr lang="en-US" dirty="0"/>
              <a:t>Subproblems are solved only once</a:t>
            </a:r>
          </a:p>
          <a:p>
            <a:pPr lvl="1">
              <a:defRPr/>
            </a:pPr>
            <a:r>
              <a:rPr lang="en-US" dirty="0"/>
              <a:t>Applies when a problem has subproblems that themselves have subproblems</a:t>
            </a:r>
          </a:p>
          <a:p>
            <a:pPr marL="0"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38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762999" cy="4953000"/>
          </a:xfrm>
        </p:spPr>
        <p:txBody>
          <a:bodyPr/>
          <a:lstStyle/>
          <a:p>
            <a:pPr marL="0" indent="0">
              <a:buNone/>
              <a:defRPr/>
            </a:pPr>
            <a:r>
              <a:rPr lang="en-US" sz="1800" dirty="0" smtClean="0"/>
              <a:t>Suppose that the EMPLOYEE file has r</a:t>
            </a:r>
            <a:r>
              <a:rPr lang="en-US" sz="1800" i="1" baseline="-25000" dirty="0" smtClean="0"/>
              <a:t>E</a:t>
            </a:r>
            <a:r>
              <a:rPr lang="en-US" sz="1800" dirty="0" smtClean="0"/>
              <a:t> = 10,000 records stored in </a:t>
            </a:r>
            <a:r>
              <a:rPr lang="en-US" sz="1800" dirty="0" err="1" smtClean="0"/>
              <a:t>b</a:t>
            </a:r>
            <a:r>
              <a:rPr lang="en-US" sz="1800" i="1" baseline="-25000" dirty="0" err="1" smtClean="0"/>
              <a:t>E</a:t>
            </a:r>
            <a:r>
              <a:rPr lang="en-US" sz="1800" dirty="0" smtClean="0"/>
              <a:t> = 2,000 disk blocks with blocking factor bfr</a:t>
            </a:r>
            <a:r>
              <a:rPr lang="en-US" sz="1800" i="1" baseline="-25000" dirty="0" smtClean="0"/>
              <a:t>E</a:t>
            </a:r>
            <a:r>
              <a:rPr lang="en-US" sz="1800" dirty="0" smtClean="0"/>
              <a:t> = 5 records/block and the following access paths:</a:t>
            </a:r>
            <a:endParaRPr lang="en-US" sz="1800" dirty="0"/>
          </a:p>
          <a:p>
            <a:pPr marL="400050">
              <a:buFont typeface="+mj-lt"/>
              <a:buAutoNum type="arabicPeriod"/>
              <a:defRPr/>
            </a:pPr>
            <a:r>
              <a:rPr lang="en-US" altLang="en-US" sz="2000" dirty="0" smtClean="0">
                <a:solidFill>
                  <a:srgbClr val="800000"/>
                </a:solidFill>
              </a:rPr>
              <a:t>A </a:t>
            </a:r>
            <a:r>
              <a:rPr lang="en-US" altLang="en-US" sz="2000" u="sng" dirty="0" smtClean="0">
                <a:solidFill>
                  <a:srgbClr val="800000"/>
                </a:solidFill>
              </a:rPr>
              <a:t>clustering index</a:t>
            </a:r>
            <a:r>
              <a:rPr lang="en-US" altLang="en-US" sz="2000" dirty="0" smtClean="0">
                <a:solidFill>
                  <a:srgbClr val="800000"/>
                </a:solidFill>
              </a:rPr>
              <a:t> on </a:t>
            </a:r>
            <a:r>
              <a:rPr lang="en-US" altLang="en-US" sz="2000" u="sng" dirty="0" smtClean="0">
                <a:solidFill>
                  <a:srgbClr val="800000"/>
                </a:solidFill>
              </a:rPr>
              <a:t>Salary</a:t>
            </a:r>
            <a:r>
              <a:rPr lang="en-US" altLang="en-US" sz="2000" dirty="0" smtClean="0">
                <a:solidFill>
                  <a:srgbClr val="800000"/>
                </a:solidFill>
              </a:rPr>
              <a:t>, with levels x</a:t>
            </a:r>
            <a:r>
              <a:rPr lang="en-US" altLang="en-US" sz="2000" baseline="-25000" dirty="0" smtClean="0">
                <a:solidFill>
                  <a:srgbClr val="800000"/>
                </a:solidFill>
              </a:rPr>
              <a:t>Salary</a:t>
            </a:r>
            <a:r>
              <a:rPr lang="en-US" altLang="en-US" sz="2000" dirty="0">
                <a:solidFill>
                  <a:srgbClr val="800000"/>
                </a:solidFill>
              </a:rPr>
              <a:t> </a:t>
            </a:r>
            <a:r>
              <a:rPr lang="en-US" altLang="en-US" sz="2000" dirty="0" smtClean="0">
                <a:solidFill>
                  <a:srgbClr val="800000"/>
                </a:solidFill>
              </a:rPr>
              <a:t>= 3 and average selection cardinality </a:t>
            </a:r>
            <a:r>
              <a:rPr lang="en-US" altLang="en-US" sz="2000" dirty="0" err="1" smtClean="0">
                <a:solidFill>
                  <a:srgbClr val="800000"/>
                </a:solidFill>
              </a:rPr>
              <a:t>s</a:t>
            </a:r>
            <a:r>
              <a:rPr lang="en-US" altLang="en-US" sz="2000" baseline="-25000" dirty="0" err="1" smtClean="0">
                <a:solidFill>
                  <a:srgbClr val="800000"/>
                </a:solidFill>
              </a:rPr>
              <a:t>Salary</a:t>
            </a:r>
            <a:r>
              <a:rPr lang="en-US" altLang="en-US" sz="2000" dirty="0" smtClean="0">
                <a:solidFill>
                  <a:srgbClr val="800000"/>
                </a:solidFill>
              </a:rPr>
              <a:t> = 20. (This corresponds to a selectivity of </a:t>
            </a:r>
            <a:r>
              <a:rPr lang="en-US" altLang="en-US" sz="2000" dirty="0" err="1" smtClean="0">
                <a:solidFill>
                  <a:srgbClr val="800000"/>
                </a:solidFill>
              </a:rPr>
              <a:t>sl</a:t>
            </a:r>
            <a:r>
              <a:rPr lang="en-US" altLang="en-US" sz="2000" baseline="-25000" dirty="0" err="1" smtClean="0">
                <a:solidFill>
                  <a:srgbClr val="800000"/>
                </a:solidFill>
              </a:rPr>
              <a:t>Salary</a:t>
            </a:r>
            <a:r>
              <a:rPr lang="en-US" altLang="en-US" sz="2000" dirty="0" smtClean="0">
                <a:solidFill>
                  <a:srgbClr val="800000"/>
                </a:solidFill>
              </a:rPr>
              <a:t> = 20/10000 = 0.002)</a:t>
            </a:r>
          </a:p>
          <a:p>
            <a:pPr marL="400050">
              <a:buFont typeface="+mj-lt"/>
              <a:buAutoNum type="arabicPeriod"/>
              <a:defRPr/>
            </a:pPr>
            <a:r>
              <a:rPr lang="en-US" altLang="en-US" sz="2000" dirty="0" smtClean="0">
                <a:solidFill>
                  <a:srgbClr val="000099"/>
                </a:solidFill>
              </a:rPr>
              <a:t>A </a:t>
            </a:r>
            <a:r>
              <a:rPr lang="en-US" altLang="en-US" sz="2000" u="sng" dirty="0" smtClean="0">
                <a:solidFill>
                  <a:srgbClr val="000099"/>
                </a:solidFill>
              </a:rPr>
              <a:t>secondary index</a:t>
            </a:r>
            <a:r>
              <a:rPr lang="en-US" altLang="en-US" sz="2000" dirty="0" smtClean="0">
                <a:solidFill>
                  <a:srgbClr val="000099"/>
                </a:solidFill>
              </a:rPr>
              <a:t> on the key attribute </a:t>
            </a:r>
            <a:r>
              <a:rPr lang="en-US" altLang="en-US" sz="2000" u="sng" dirty="0" err="1" smtClean="0">
                <a:solidFill>
                  <a:srgbClr val="000099"/>
                </a:solidFill>
              </a:rPr>
              <a:t>Ssn</a:t>
            </a:r>
            <a:r>
              <a:rPr lang="en-US" altLang="en-US" sz="2000" dirty="0" smtClean="0">
                <a:solidFill>
                  <a:srgbClr val="000099"/>
                </a:solidFill>
              </a:rPr>
              <a:t>, with </a:t>
            </a:r>
            <a:r>
              <a:rPr lang="en-US" altLang="en-US" sz="2000" dirty="0" err="1" smtClean="0">
                <a:solidFill>
                  <a:srgbClr val="000099"/>
                </a:solidFill>
              </a:rPr>
              <a:t>xSsn</a:t>
            </a:r>
            <a:r>
              <a:rPr lang="en-US" altLang="en-US" sz="2000" dirty="0" smtClean="0">
                <a:solidFill>
                  <a:srgbClr val="000099"/>
                </a:solidFill>
              </a:rPr>
              <a:t> = 4 (</a:t>
            </a:r>
            <a:r>
              <a:rPr lang="en-US" altLang="en-US" sz="2000" dirty="0" err="1" smtClean="0">
                <a:solidFill>
                  <a:srgbClr val="000099"/>
                </a:solidFill>
              </a:rPr>
              <a:t>s</a:t>
            </a:r>
            <a:r>
              <a:rPr lang="en-US" altLang="en-US" sz="2000" baseline="-25000" dirty="0" err="1" smtClean="0">
                <a:solidFill>
                  <a:srgbClr val="000099"/>
                </a:solidFill>
              </a:rPr>
              <a:t>Ssn</a:t>
            </a:r>
            <a:r>
              <a:rPr lang="en-US" altLang="en-US" sz="2000" dirty="0" smtClean="0">
                <a:solidFill>
                  <a:srgbClr val="000099"/>
                </a:solidFill>
              </a:rPr>
              <a:t> = 1, </a:t>
            </a:r>
            <a:r>
              <a:rPr lang="en-US" altLang="en-US" sz="2000" dirty="0" err="1" smtClean="0">
                <a:solidFill>
                  <a:srgbClr val="000099"/>
                </a:solidFill>
              </a:rPr>
              <a:t>sl</a:t>
            </a:r>
            <a:r>
              <a:rPr lang="en-US" altLang="en-US" sz="2000" baseline="-25000" dirty="0" err="1" smtClean="0">
                <a:solidFill>
                  <a:srgbClr val="000099"/>
                </a:solidFill>
              </a:rPr>
              <a:t>Ssn</a:t>
            </a:r>
            <a:r>
              <a:rPr lang="en-US" altLang="en-US" sz="2000" dirty="0" smtClean="0">
                <a:solidFill>
                  <a:srgbClr val="000099"/>
                </a:solidFill>
              </a:rPr>
              <a:t> = 0.0001).</a:t>
            </a:r>
          </a:p>
          <a:p>
            <a:pPr marL="400050">
              <a:buFont typeface="+mj-lt"/>
              <a:buAutoNum type="arabicPeriod"/>
              <a:defRPr/>
            </a:pPr>
            <a:r>
              <a:rPr lang="en-US" altLang="en-US" sz="2000" dirty="0" smtClean="0">
                <a:solidFill>
                  <a:srgbClr val="800000"/>
                </a:solidFill>
              </a:rPr>
              <a:t>A </a:t>
            </a:r>
            <a:r>
              <a:rPr lang="en-US" altLang="en-US" sz="2000" u="sng" dirty="0" smtClean="0">
                <a:solidFill>
                  <a:srgbClr val="800000"/>
                </a:solidFill>
              </a:rPr>
              <a:t>secondary index</a:t>
            </a:r>
            <a:r>
              <a:rPr lang="en-US" altLang="en-US" sz="2000" dirty="0" smtClean="0">
                <a:solidFill>
                  <a:srgbClr val="800000"/>
                </a:solidFill>
              </a:rPr>
              <a:t> on the </a:t>
            </a:r>
            <a:r>
              <a:rPr lang="en-US" altLang="en-US" sz="2000" dirty="0" err="1" smtClean="0">
                <a:solidFill>
                  <a:srgbClr val="800000"/>
                </a:solidFill>
              </a:rPr>
              <a:t>nonkey</a:t>
            </a:r>
            <a:r>
              <a:rPr lang="en-US" altLang="en-US" sz="2000" dirty="0" smtClean="0">
                <a:solidFill>
                  <a:srgbClr val="800000"/>
                </a:solidFill>
              </a:rPr>
              <a:t> attribute </a:t>
            </a:r>
            <a:r>
              <a:rPr lang="en-US" altLang="en-US" sz="2000" u="sng" dirty="0" err="1" smtClean="0">
                <a:solidFill>
                  <a:srgbClr val="800000"/>
                </a:solidFill>
              </a:rPr>
              <a:t>Dno</a:t>
            </a:r>
            <a:r>
              <a:rPr lang="en-US" altLang="en-US" sz="2000" dirty="0" smtClean="0">
                <a:solidFill>
                  <a:srgbClr val="800000"/>
                </a:solidFill>
              </a:rPr>
              <a:t>, with </a:t>
            </a:r>
            <a:r>
              <a:rPr lang="en-US" altLang="en-US" sz="2000" dirty="0" err="1" smtClean="0">
                <a:solidFill>
                  <a:srgbClr val="800000"/>
                </a:solidFill>
              </a:rPr>
              <a:t>x</a:t>
            </a:r>
            <a:r>
              <a:rPr lang="en-US" altLang="en-US" sz="2000" baseline="-25000" dirty="0" err="1" smtClean="0">
                <a:solidFill>
                  <a:srgbClr val="800000"/>
                </a:solidFill>
              </a:rPr>
              <a:t>Dno</a:t>
            </a:r>
            <a:r>
              <a:rPr lang="en-US" altLang="en-US" sz="2000" dirty="0" smtClean="0">
                <a:solidFill>
                  <a:srgbClr val="800000"/>
                </a:solidFill>
              </a:rPr>
              <a:t> = 2 and first-level index blocks b</a:t>
            </a:r>
            <a:r>
              <a:rPr lang="en-US" altLang="en-US" sz="2000" baseline="-25000" dirty="0" smtClean="0">
                <a:solidFill>
                  <a:srgbClr val="800000"/>
                </a:solidFill>
              </a:rPr>
              <a:t>l1Dno</a:t>
            </a:r>
            <a:r>
              <a:rPr lang="en-US" altLang="en-US" sz="2000" dirty="0" smtClean="0">
                <a:solidFill>
                  <a:srgbClr val="800000"/>
                </a:solidFill>
              </a:rPr>
              <a:t> = 4. There </a:t>
            </a:r>
            <a:r>
              <a:rPr lang="en-US" altLang="en-US" sz="2000" dirty="0">
                <a:solidFill>
                  <a:srgbClr val="800000"/>
                </a:solidFill>
              </a:rPr>
              <a:t>are </a:t>
            </a:r>
            <a:r>
              <a:rPr lang="en-US" altLang="en-US" sz="2000" i="1" dirty="0" smtClean="0">
                <a:solidFill>
                  <a:srgbClr val="800000"/>
                </a:solidFill>
              </a:rPr>
              <a:t>NDV (</a:t>
            </a:r>
            <a:r>
              <a:rPr lang="en-US" altLang="en-US" sz="2000" i="1" dirty="0" err="1">
                <a:solidFill>
                  <a:srgbClr val="800000"/>
                </a:solidFill>
              </a:rPr>
              <a:t>Dno</a:t>
            </a:r>
            <a:r>
              <a:rPr lang="en-US" altLang="en-US" sz="2000" i="1" dirty="0">
                <a:solidFill>
                  <a:srgbClr val="800000"/>
                </a:solidFill>
              </a:rPr>
              <a:t>, </a:t>
            </a:r>
            <a:r>
              <a:rPr lang="en-US" altLang="en-US" sz="2000" i="1" dirty="0" smtClean="0">
                <a:solidFill>
                  <a:srgbClr val="800000"/>
                </a:solidFill>
              </a:rPr>
              <a:t>EMPLOYEE)</a:t>
            </a:r>
            <a:r>
              <a:rPr lang="en-US" altLang="en-US" sz="2000" dirty="0" smtClean="0">
                <a:solidFill>
                  <a:srgbClr val="800000"/>
                </a:solidFill>
              </a:rPr>
              <a:t> = 125 distinct values for </a:t>
            </a:r>
            <a:r>
              <a:rPr lang="en-US" altLang="en-US" sz="2000" dirty="0" err="1" smtClean="0">
                <a:solidFill>
                  <a:srgbClr val="800000"/>
                </a:solidFill>
              </a:rPr>
              <a:t>Dno</a:t>
            </a:r>
            <a:r>
              <a:rPr lang="en-US" altLang="en-US" sz="2000" dirty="0" smtClean="0">
                <a:solidFill>
                  <a:srgbClr val="800000"/>
                </a:solidFill>
              </a:rPr>
              <a:t>, so the selectivity of </a:t>
            </a:r>
            <a:r>
              <a:rPr lang="en-US" altLang="en-US" sz="2000" dirty="0" err="1" smtClean="0">
                <a:solidFill>
                  <a:srgbClr val="800000"/>
                </a:solidFill>
              </a:rPr>
              <a:t>Dno</a:t>
            </a:r>
            <a:r>
              <a:rPr lang="en-US" altLang="en-US" sz="2000" dirty="0" smtClean="0">
                <a:solidFill>
                  <a:srgbClr val="800000"/>
                </a:solidFill>
              </a:rPr>
              <a:t> is </a:t>
            </a:r>
            <a:r>
              <a:rPr lang="en-US" altLang="en-US" sz="2000" dirty="0" err="1" smtClean="0">
                <a:solidFill>
                  <a:srgbClr val="800000"/>
                </a:solidFill>
              </a:rPr>
              <a:t>sl</a:t>
            </a:r>
            <a:r>
              <a:rPr lang="en-US" altLang="en-US" sz="2000" baseline="-25000" dirty="0" err="1" smtClean="0">
                <a:solidFill>
                  <a:srgbClr val="800000"/>
                </a:solidFill>
              </a:rPr>
              <a:t>Dno</a:t>
            </a:r>
            <a:r>
              <a:rPr lang="en-US" altLang="en-US" sz="2000" dirty="0" smtClean="0">
                <a:solidFill>
                  <a:srgbClr val="800000"/>
                </a:solidFill>
              </a:rPr>
              <a:t> = (1/</a:t>
            </a:r>
            <a:r>
              <a:rPr lang="en-US" altLang="en-US" sz="2000" i="1" dirty="0" smtClean="0">
                <a:solidFill>
                  <a:srgbClr val="800000"/>
                </a:solidFill>
              </a:rPr>
              <a:t>NDV </a:t>
            </a:r>
            <a:r>
              <a:rPr lang="en-US" altLang="en-US" sz="2000" i="1" dirty="0">
                <a:solidFill>
                  <a:srgbClr val="800000"/>
                </a:solidFill>
              </a:rPr>
              <a:t>(</a:t>
            </a:r>
            <a:r>
              <a:rPr lang="en-US" altLang="en-US" sz="2000" i="1" dirty="0" err="1">
                <a:solidFill>
                  <a:srgbClr val="800000"/>
                </a:solidFill>
              </a:rPr>
              <a:t>Dno</a:t>
            </a:r>
            <a:r>
              <a:rPr lang="en-US" altLang="en-US" sz="2000" i="1" dirty="0">
                <a:solidFill>
                  <a:srgbClr val="800000"/>
                </a:solidFill>
              </a:rPr>
              <a:t>, EMPLOYEE</a:t>
            </a:r>
            <a:r>
              <a:rPr lang="en-US" altLang="en-US" sz="2000" i="1" dirty="0" smtClean="0">
                <a:solidFill>
                  <a:srgbClr val="800000"/>
                </a:solidFill>
              </a:rPr>
              <a:t>) = </a:t>
            </a:r>
            <a:r>
              <a:rPr lang="en-US" altLang="en-US" sz="2000" dirty="0" smtClean="0">
                <a:solidFill>
                  <a:srgbClr val="800000"/>
                </a:solidFill>
              </a:rPr>
              <a:t>0.008, and the selection </a:t>
            </a:r>
            <a:r>
              <a:rPr lang="en-US" altLang="en-US" sz="2000" dirty="0" err="1" smtClean="0">
                <a:solidFill>
                  <a:srgbClr val="800000"/>
                </a:solidFill>
              </a:rPr>
              <a:t>cardinalty</a:t>
            </a:r>
            <a:r>
              <a:rPr lang="en-US" altLang="en-US" sz="2000" dirty="0" smtClean="0">
                <a:solidFill>
                  <a:srgbClr val="800000"/>
                </a:solidFill>
              </a:rPr>
              <a:t> is </a:t>
            </a:r>
            <a:r>
              <a:rPr lang="en-US" altLang="en-US" sz="2000" dirty="0" err="1" smtClean="0">
                <a:solidFill>
                  <a:srgbClr val="800000"/>
                </a:solidFill>
              </a:rPr>
              <a:t>s</a:t>
            </a:r>
            <a:r>
              <a:rPr lang="en-US" altLang="en-US" sz="2000" baseline="-25000" dirty="0" err="1" smtClean="0">
                <a:solidFill>
                  <a:srgbClr val="800000"/>
                </a:solidFill>
              </a:rPr>
              <a:t>Dno</a:t>
            </a:r>
            <a:r>
              <a:rPr lang="en-US" altLang="en-US" sz="2000" dirty="0" smtClean="0">
                <a:solidFill>
                  <a:srgbClr val="800000"/>
                </a:solidFill>
              </a:rPr>
              <a:t> = (r</a:t>
            </a:r>
            <a:r>
              <a:rPr lang="en-US" altLang="en-US" sz="2000" baseline="-25000" dirty="0" smtClean="0">
                <a:solidFill>
                  <a:srgbClr val="800000"/>
                </a:solidFill>
              </a:rPr>
              <a:t>E</a:t>
            </a:r>
            <a:r>
              <a:rPr lang="en-US" altLang="en-US" sz="2000" dirty="0" smtClean="0">
                <a:solidFill>
                  <a:srgbClr val="800000"/>
                </a:solidFill>
              </a:rPr>
              <a:t> * </a:t>
            </a:r>
            <a:r>
              <a:rPr lang="en-US" altLang="en-US" sz="2000" dirty="0" err="1" smtClean="0">
                <a:solidFill>
                  <a:srgbClr val="800000"/>
                </a:solidFill>
              </a:rPr>
              <a:t>sl</a:t>
            </a:r>
            <a:r>
              <a:rPr lang="en-US" altLang="en-US" sz="2000" baseline="-25000" dirty="0" err="1" smtClean="0">
                <a:solidFill>
                  <a:srgbClr val="800000"/>
                </a:solidFill>
              </a:rPr>
              <a:t>Dno</a:t>
            </a:r>
            <a:r>
              <a:rPr lang="en-US" altLang="en-US" sz="2000" dirty="0" smtClean="0">
                <a:solidFill>
                  <a:srgbClr val="800000"/>
                </a:solidFill>
              </a:rPr>
              <a:t>) = (r</a:t>
            </a:r>
            <a:r>
              <a:rPr lang="en-US" altLang="en-US" sz="2000" baseline="-25000" dirty="0" smtClean="0">
                <a:solidFill>
                  <a:srgbClr val="800000"/>
                </a:solidFill>
              </a:rPr>
              <a:t>E</a:t>
            </a:r>
            <a:r>
              <a:rPr lang="en-US" altLang="en-US" sz="2000" dirty="0" smtClean="0">
                <a:solidFill>
                  <a:srgbClr val="800000"/>
                </a:solidFill>
              </a:rPr>
              <a:t>/</a:t>
            </a:r>
            <a:r>
              <a:rPr lang="en-US" altLang="en-US" sz="2000" i="1" dirty="0" smtClean="0">
                <a:solidFill>
                  <a:srgbClr val="800000"/>
                </a:solidFill>
              </a:rPr>
              <a:t>NDV </a:t>
            </a:r>
            <a:r>
              <a:rPr lang="en-US" altLang="en-US" sz="2000" i="1" dirty="0">
                <a:solidFill>
                  <a:srgbClr val="800000"/>
                </a:solidFill>
              </a:rPr>
              <a:t>(</a:t>
            </a:r>
            <a:r>
              <a:rPr lang="en-US" altLang="en-US" sz="2000" i="1" dirty="0" err="1">
                <a:solidFill>
                  <a:srgbClr val="800000"/>
                </a:solidFill>
              </a:rPr>
              <a:t>Dno</a:t>
            </a:r>
            <a:r>
              <a:rPr lang="en-US" altLang="en-US" sz="2000" i="1" dirty="0">
                <a:solidFill>
                  <a:srgbClr val="800000"/>
                </a:solidFill>
              </a:rPr>
              <a:t>, EMPLOYEE)</a:t>
            </a:r>
            <a:r>
              <a:rPr lang="en-US" altLang="en-US" sz="2000" dirty="0" smtClean="0">
                <a:solidFill>
                  <a:srgbClr val="800000"/>
                </a:solidFill>
              </a:rPr>
              <a:t>) = 80.</a:t>
            </a:r>
          </a:p>
          <a:p>
            <a:pPr marL="400050">
              <a:buFont typeface="+mj-lt"/>
              <a:buAutoNum type="arabicPeriod"/>
              <a:defRPr/>
            </a:pPr>
            <a:r>
              <a:rPr lang="en-US" altLang="en-US" sz="2000" dirty="0" smtClean="0">
                <a:solidFill>
                  <a:srgbClr val="000099"/>
                </a:solidFill>
              </a:rPr>
              <a:t>A </a:t>
            </a:r>
            <a:r>
              <a:rPr lang="en-US" altLang="en-US" sz="2000" u="sng" dirty="0" smtClean="0">
                <a:solidFill>
                  <a:srgbClr val="000099"/>
                </a:solidFill>
              </a:rPr>
              <a:t>secondary index</a:t>
            </a:r>
            <a:r>
              <a:rPr lang="en-US" altLang="en-US" sz="2000" dirty="0" smtClean="0">
                <a:solidFill>
                  <a:srgbClr val="000099"/>
                </a:solidFill>
              </a:rPr>
              <a:t> on </a:t>
            </a:r>
            <a:r>
              <a:rPr lang="en-US" altLang="en-US" sz="2000" u="sng" dirty="0" smtClean="0">
                <a:solidFill>
                  <a:srgbClr val="000099"/>
                </a:solidFill>
              </a:rPr>
              <a:t>Sex</a:t>
            </a:r>
            <a:r>
              <a:rPr lang="en-US" altLang="en-US" sz="2000" dirty="0" smtClean="0">
                <a:solidFill>
                  <a:srgbClr val="000099"/>
                </a:solidFill>
              </a:rPr>
              <a:t>, with </a:t>
            </a:r>
            <a:r>
              <a:rPr lang="en-US" altLang="en-US" sz="2000" dirty="0" err="1" smtClean="0">
                <a:solidFill>
                  <a:srgbClr val="000099"/>
                </a:solidFill>
              </a:rPr>
              <a:t>x</a:t>
            </a:r>
            <a:r>
              <a:rPr lang="en-US" altLang="en-US" sz="2000" baseline="-25000" dirty="0" err="1" smtClean="0">
                <a:solidFill>
                  <a:srgbClr val="000099"/>
                </a:solidFill>
              </a:rPr>
              <a:t>Sex</a:t>
            </a:r>
            <a:r>
              <a:rPr lang="en-US" altLang="en-US" sz="2000" dirty="0" smtClean="0">
                <a:solidFill>
                  <a:srgbClr val="000099"/>
                </a:solidFill>
              </a:rPr>
              <a:t> = 1. There are </a:t>
            </a:r>
            <a:r>
              <a:rPr lang="en-US" altLang="en-US" sz="2000" i="1" dirty="0">
                <a:solidFill>
                  <a:srgbClr val="000099"/>
                </a:solidFill>
              </a:rPr>
              <a:t>NDV (Sex, EMPLOYEE)</a:t>
            </a:r>
            <a:r>
              <a:rPr lang="en-US" altLang="en-US" sz="2000" dirty="0" smtClean="0">
                <a:solidFill>
                  <a:srgbClr val="000099"/>
                </a:solidFill>
              </a:rPr>
              <a:t> = 2 values for the Sex attribute, so the average selection cardinality is </a:t>
            </a:r>
            <a:r>
              <a:rPr lang="en-US" altLang="en-US" sz="2000" dirty="0" err="1" smtClean="0">
                <a:solidFill>
                  <a:srgbClr val="000099"/>
                </a:solidFill>
              </a:rPr>
              <a:t>s</a:t>
            </a:r>
            <a:r>
              <a:rPr lang="en-US" altLang="en-US" sz="2000" baseline="-25000" dirty="0" err="1" smtClean="0">
                <a:solidFill>
                  <a:srgbClr val="000099"/>
                </a:solidFill>
              </a:rPr>
              <a:t>Sex</a:t>
            </a:r>
            <a:r>
              <a:rPr lang="en-US" altLang="en-US" sz="2000" dirty="0" smtClean="0">
                <a:solidFill>
                  <a:srgbClr val="000099"/>
                </a:solidFill>
              </a:rPr>
              <a:t> </a:t>
            </a:r>
            <a:r>
              <a:rPr lang="en-US" altLang="en-US" sz="2000" dirty="0">
                <a:solidFill>
                  <a:srgbClr val="000099"/>
                </a:solidFill>
              </a:rPr>
              <a:t>= </a:t>
            </a:r>
            <a:r>
              <a:rPr lang="en-US" altLang="en-US" sz="2000" dirty="0" smtClean="0">
                <a:solidFill>
                  <a:srgbClr val="000099"/>
                </a:solidFill>
              </a:rPr>
              <a:t>(</a:t>
            </a:r>
            <a:r>
              <a:rPr lang="en-US" altLang="en-US" sz="2000" dirty="0">
                <a:solidFill>
                  <a:srgbClr val="000099"/>
                </a:solidFill>
              </a:rPr>
              <a:t>r</a:t>
            </a:r>
            <a:r>
              <a:rPr lang="en-US" altLang="en-US" sz="2000" baseline="-25000" dirty="0">
                <a:solidFill>
                  <a:srgbClr val="000099"/>
                </a:solidFill>
              </a:rPr>
              <a:t>E</a:t>
            </a:r>
            <a:r>
              <a:rPr lang="en-US" altLang="en-US" sz="2000" dirty="0">
                <a:solidFill>
                  <a:srgbClr val="000099"/>
                </a:solidFill>
              </a:rPr>
              <a:t>/</a:t>
            </a:r>
            <a:r>
              <a:rPr lang="en-US" altLang="en-US" sz="2000" i="1" dirty="0">
                <a:solidFill>
                  <a:srgbClr val="000099"/>
                </a:solidFill>
              </a:rPr>
              <a:t>NDV </a:t>
            </a:r>
            <a:r>
              <a:rPr lang="en-US" altLang="en-US" sz="2000" i="1" dirty="0" smtClean="0">
                <a:solidFill>
                  <a:srgbClr val="000099"/>
                </a:solidFill>
              </a:rPr>
              <a:t>(Sex, </a:t>
            </a:r>
            <a:r>
              <a:rPr lang="en-US" altLang="en-US" sz="2000" i="1" dirty="0">
                <a:solidFill>
                  <a:srgbClr val="000099"/>
                </a:solidFill>
              </a:rPr>
              <a:t>EMPLOYEE)</a:t>
            </a:r>
            <a:r>
              <a:rPr lang="en-US" altLang="en-US" sz="2000" dirty="0">
                <a:solidFill>
                  <a:srgbClr val="000099"/>
                </a:solidFill>
              </a:rPr>
              <a:t>) = </a:t>
            </a:r>
            <a:r>
              <a:rPr lang="en-US" altLang="en-US" sz="2000" dirty="0" smtClean="0">
                <a:solidFill>
                  <a:srgbClr val="000099"/>
                </a:solidFill>
              </a:rPr>
              <a:t>5000.</a:t>
            </a: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39</a:t>
            </a:fld>
            <a:endParaRPr lang="en-CA" altLang="en-US" sz="1400" dirty="0">
              <a:solidFill>
                <a:srgbClr val="990033"/>
              </a:solidFill>
            </a:endParaRPr>
          </a:p>
        </p:txBody>
      </p:sp>
    </p:spTree>
    <p:extLst>
      <p:ext uri="{BB962C8B-B14F-4D97-AF65-F5344CB8AC3E}">
        <p14:creationId xmlns:p14="http://schemas.microsoft.com/office/powerpoint/2010/main" val="2840766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Query Trees and Heuristics for Query Optimization (cont’d.)</a:t>
            </a:r>
          </a:p>
        </p:txBody>
      </p:sp>
      <p:sp>
        <p:nvSpPr>
          <p:cNvPr id="18435" name="Content Placeholder 2"/>
          <p:cNvSpPr>
            <a:spLocks noGrp="1"/>
          </p:cNvSpPr>
          <p:nvPr>
            <p:ph idx="1"/>
          </p:nvPr>
        </p:nvSpPr>
        <p:spPr/>
        <p:txBody>
          <a:bodyPr/>
          <a:lstStyle/>
          <a:p>
            <a:r>
              <a:rPr lang="en-US" altLang="en-US" dirty="0"/>
              <a:t>Example heuristic rule</a:t>
            </a:r>
          </a:p>
          <a:p>
            <a:pPr lvl="1"/>
            <a:r>
              <a:rPr lang="en-US" altLang="en-US" dirty="0"/>
              <a:t>Apply SELECT and PROJECT before JOIN</a:t>
            </a:r>
          </a:p>
          <a:p>
            <a:pPr lvl="2"/>
            <a:r>
              <a:rPr lang="en-US" altLang="en-US" dirty="0"/>
              <a:t>Reduces size of files to be joined</a:t>
            </a:r>
          </a:p>
          <a:p>
            <a:r>
              <a:rPr lang="en-US" altLang="en-US" dirty="0"/>
              <a:t>Query tree</a:t>
            </a:r>
          </a:p>
          <a:p>
            <a:pPr lvl="1"/>
            <a:r>
              <a:rPr lang="en-US" altLang="en-US" dirty="0"/>
              <a:t>Represents relational algebra expression</a:t>
            </a:r>
          </a:p>
          <a:p>
            <a:r>
              <a:rPr lang="en-US" altLang="en-US" dirty="0"/>
              <a:t>Query graph</a:t>
            </a:r>
          </a:p>
          <a:p>
            <a:pPr lvl="1"/>
            <a:r>
              <a:rPr lang="en-US" altLang="en-US" dirty="0"/>
              <a:t>Represents relational calculus expression</a:t>
            </a:r>
          </a:p>
          <a:p>
            <a:r>
              <a:rPr lang="en-US" altLang="en-US" dirty="0"/>
              <a:t>Example for Q2 on next slide</a:t>
            </a:r>
          </a:p>
          <a:p>
            <a:endParaRPr lang="en-US" altLang="en-US" dirty="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7AFA48A-D80D-4D08-AD03-440E3C7AC6B0}"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pic>
        <p:nvPicPr>
          <p:cNvPr id="1843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5514975"/>
            <a:ext cx="4962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762999" cy="4953000"/>
          </a:xfrm>
        </p:spPr>
        <p:txBody>
          <a:bodyPr/>
          <a:lstStyle/>
          <a:p>
            <a:pPr marL="0" indent="0">
              <a:buNone/>
              <a:defRPr/>
            </a:pPr>
            <a:r>
              <a:rPr lang="en-US" sz="2400" dirty="0" smtClean="0"/>
              <a:t>The use of cost functions with the following examples:</a:t>
            </a:r>
          </a:p>
          <a:p>
            <a:pPr marL="400050" lvl="1" indent="0">
              <a:buNone/>
            </a:pPr>
            <a:r>
              <a:rPr lang="en-US" sz="2200" dirty="0" smtClean="0"/>
              <a:t>OP1: </a:t>
            </a:r>
            <a:r>
              <a:rPr lang="el-GR" dirty="0" smtClean="0"/>
              <a:t>σ</a:t>
            </a:r>
            <a:r>
              <a:rPr lang="en-US" sz="1600" dirty="0" err="1" smtClean="0"/>
              <a:t>Ssn</a:t>
            </a:r>
            <a:r>
              <a:rPr lang="en-US" sz="1600" dirty="0" smtClean="0"/>
              <a:t>=‘123456789’</a:t>
            </a:r>
            <a:r>
              <a:rPr lang="en-US" sz="2200" dirty="0" smtClean="0"/>
              <a:t> (EMPLOYEE)</a:t>
            </a:r>
          </a:p>
          <a:p>
            <a:pPr marL="400050" lvl="1" indent="0">
              <a:buNone/>
            </a:pPr>
            <a:r>
              <a:rPr lang="en-US" sz="2200" dirty="0" smtClean="0"/>
              <a:t>OP2</a:t>
            </a:r>
            <a:r>
              <a:rPr lang="en-US" sz="2200" dirty="0"/>
              <a:t>:</a:t>
            </a:r>
            <a:r>
              <a:rPr lang="en-US" dirty="0"/>
              <a:t> </a:t>
            </a:r>
            <a:r>
              <a:rPr lang="el-GR" dirty="0"/>
              <a:t>σ</a:t>
            </a:r>
            <a:r>
              <a:rPr lang="en-US" sz="1600" dirty="0" err="1" smtClean="0"/>
              <a:t>Dno</a:t>
            </a:r>
            <a:r>
              <a:rPr lang="en-US" sz="1600" dirty="0" smtClean="0"/>
              <a:t> &gt; 5</a:t>
            </a:r>
            <a:r>
              <a:rPr lang="en-US" sz="2200" dirty="0" smtClean="0"/>
              <a:t> (EMPLOYEE)</a:t>
            </a:r>
            <a:endParaRPr lang="en-US" sz="2200" dirty="0"/>
          </a:p>
          <a:p>
            <a:pPr marL="400050" lvl="1" indent="0">
              <a:buNone/>
            </a:pPr>
            <a:r>
              <a:rPr lang="en-US" sz="2200" dirty="0"/>
              <a:t>OP3:</a:t>
            </a:r>
            <a:r>
              <a:rPr lang="en-US" dirty="0"/>
              <a:t> </a:t>
            </a:r>
            <a:r>
              <a:rPr lang="el-GR" dirty="0"/>
              <a:t>σ</a:t>
            </a:r>
            <a:r>
              <a:rPr lang="en-US" sz="1600" dirty="0" err="1" smtClean="0"/>
              <a:t>Dno</a:t>
            </a:r>
            <a:r>
              <a:rPr lang="en-US" sz="1600" dirty="0" smtClean="0"/>
              <a:t> = 5</a:t>
            </a:r>
            <a:r>
              <a:rPr lang="en-US" sz="2200" dirty="0" smtClean="0"/>
              <a:t> (EMPLOYEE</a:t>
            </a:r>
            <a:r>
              <a:rPr lang="en-US" sz="2200" dirty="0"/>
              <a:t>)</a:t>
            </a:r>
          </a:p>
          <a:p>
            <a:pPr marL="400050" lvl="1" indent="0">
              <a:buNone/>
            </a:pPr>
            <a:r>
              <a:rPr lang="en-US" sz="2200" dirty="0">
                <a:solidFill>
                  <a:srgbClr val="800000"/>
                </a:solidFill>
              </a:rPr>
              <a:t>OP4:</a:t>
            </a:r>
            <a:r>
              <a:rPr lang="en-US" sz="2400" dirty="0">
                <a:solidFill>
                  <a:srgbClr val="800000"/>
                </a:solidFill>
              </a:rPr>
              <a:t> </a:t>
            </a:r>
            <a:r>
              <a:rPr lang="el-GR" dirty="0" smtClean="0"/>
              <a:t>σ</a:t>
            </a:r>
            <a:r>
              <a:rPr lang="en-US" sz="1600" dirty="0" err="1" smtClean="0"/>
              <a:t>Dno</a:t>
            </a:r>
            <a:r>
              <a:rPr lang="en-US" sz="1600" dirty="0" smtClean="0">
                <a:solidFill>
                  <a:srgbClr val="800000"/>
                </a:solidFill>
              </a:rPr>
              <a:t>=5 </a:t>
            </a:r>
            <a:r>
              <a:rPr lang="en-US" sz="1600" dirty="0">
                <a:solidFill>
                  <a:srgbClr val="800000"/>
                </a:solidFill>
              </a:rPr>
              <a:t>AND SALARY&gt;30000 AND Sex=‘F’</a:t>
            </a:r>
            <a:r>
              <a:rPr lang="en-US" sz="2200" dirty="0">
                <a:solidFill>
                  <a:srgbClr val="800000"/>
                </a:solidFill>
              </a:rPr>
              <a:t> (EMPLOYEE</a:t>
            </a:r>
            <a:r>
              <a:rPr lang="en-US" sz="2200" dirty="0" smtClean="0">
                <a:solidFill>
                  <a:srgbClr val="800000"/>
                </a:solidFill>
              </a:rPr>
              <a:t>)</a:t>
            </a:r>
          </a:p>
          <a:p>
            <a:pPr marL="400050" lvl="1" indent="0">
              <a:buNone/>
            </a:pPr>
            <a:endParaRPr lang="en-US" sz="800" dirty="0" smtClean="0">
              <a:solidFill>
                <a:srgbClr val="800000"/>
              </a:solidFill>
            </a:endParaRPr>
          </a:p>
          <a:p>
            <a:pPr marL="57150" indent="0">
              <a:buNone/>
              <a:defRPr/>
            </a:pPr>
            <a:r>
              <a:rPr lang="en-US" altLang="en-US" sz="2400" b="1" u="sng" dirty="0" smtClean="0">
                <a:solidFill>
                  <a:srgbClr val="000099"/>
                </a:solidFill>
              </a:rPr>
              <a:t>For OP1 we can use either method S1 or S6a</a:t>
            </a:r>
          </a:p>
          <a:p>
            <a:pPr marL="57150" indent="0">
              <a:buNone/>
              <a:defRPr/>
            </a:pPr>
            <a:endParaRPr lang="en-US" sz="800" dirty="0">
              <a:solidFill>
                <a:srgbClr val="800000"/>
              </a:solidFill>
            </a:endParaRPr>
          </a:p>
          <a:p>
            <a:pPr marL="57150" indent="0">
              <a:buNone/>
              <a:defRPr/>
            </a:pPr>
            <a:r>
              <a:rPr lang="en-US" altLang="en-US" sz="2400" dirty="0" smtClean="0">
                <a:solidFill>
                  <a:srgbClr val="000099"/>
                </a:solidFill>
              </a:rPr>
              <a:t>The cost of linear search option S1: </a:t>
            </a:r>
            <a:r>
              <a:rPr lang="en-US" altLang="en-US" sz="2400" b="1" dirty="0" smtClean="0">
                <a:solidFill>
                  <a:srgbClr val="C00000"/>
                </a:solidFill>
              </a:rPr>
              <a:t>(poor)</a:t>
            </a:r>
            <a:endParaRPr lang="en-US" altLang="en-US" sz="2400" dirty="0" smtClean="0">
              <a:solidFill>
                <a:srgbClr val="000099"/>
              </a:solidFill>
            </a:endParaRPr>
          </a:p>
          <a:p>
            <a:pPr marL="457200" lvl="1" indent="0">
              <a:buNone/>
              <a:defRPr/>
            </a:pPr>
            <a:r>
              <a:rPr lang="en-US" sz="2400" i="1" dirty="0" smtClean="0"/>
              <a:t>C</a:t>
            </a:r>
            <a:r>
              <a:rPr lang="en-US" sz="2400" baseline="-25000" dirty="0" smtClean="0"/>
              <a:t>S1</a:t>
            </a:r>
            <a:r>
              <a:rPr lang="en-US" sz="2400" i="1" baseline="-25000" dirty="0" smtClean="0"/>
              <a:t>b</a:t>
            </a:r>
            <a:r>
              <a:rPr lang="en-US" sz="2400" i="1" dirty="0" smtClean="0"/>
              <a:t> </a:t>
            </a:r>
            <a:r>
              <a:rPr lang="en-US" sz="2400" dirty="0"/>
              <a:t>= (</a:t>
            </a:r>
            <a:r>
              <a:rPr lang="en-US" sz="2400" i="1" dirty="0" err="1"/>
              <a:t>b</a:t>
            </a:r>
            <a:r>
              <a:rPr lang="en-US" sz="2400" i="1" baseline="-25000" dirty="0" err="1"/>
              <a:t>E</a:t>
            </a:r>
            <a:r>
              <a:rPr lang="en-US" sz="2400" dirty="0"/>
              <a:t>/2) = </a:t>
            </a:r>
            <a:r>
              <a:rPr lang="en-US" sz="2400" b="1" u="sng" dirty="0" smtClean="0"/>
              <a:t>1000</a:t>
            </a:r>
            <a:r>
              <a:rPr lang="en-US" sz="2400" dirty="0" smtClean="0"/>
              <a:t> </a:t>
            </a:r>
            <a:r>
              <a:rPr lang="en-US" sz="2000" dirty="0"/>
              <a:t>(average cost for a selection on a key attribute</a:t>
            </a:r>
            <a:r>
              <a:rPr lang="en-US" sz="2000" dirty="0" smtClean="0"/>
              <a:t>).</a:t>
            </a: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dirty="0" smtClean="0">
                <a:solidFill>
                  <a:srgbClr val="000099"/>
                </a:solidFill>
              </a:rPr>
              <a:t>indexed access path </a:t>
            </a:r>
            <a:r>
              <a:rPr lang="en-US" altLang="en-US" sz="2400" dirty="0">
                <a:solidFill>
                  <a:srgbClr val="000099"/>
                </a:solidFill>
              </a:rPr>
              <a:t>option S</a:t>
            </a:r>
            <a:r>
              <a:rPr lang="en-US" altLang="en-US" sz="2400" baseline="-25000" dirty="0">
                <a:solidFill>
                  <a:srgbClr val="000099"/>
                </a:solidFill>
              </a:rPr>
              <a:t>6a </a:t>
            </a:r>
            <a:r>
              <a:rPr lang="en-US" altLang="en-US" sz="2400" dirty="0" smtClean="0">
                <a:solidFill>
                  <a:srgbClr val="000099"/>
                </a:solidFill>
              </a:rPr>
              <a:t>: </a:t>
            </a:r>
            <a:r>
              <a:rPr lang="en-US" altLang="en-US" sz="2400" b="1" dirty="0" smtClean="0">
                <a:solidFill>
                  <a:srgbClr val="C00000"/>
                </a:solidFill>
              </a:rPr>
              <a:t>(best)</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a:t>
            </a:r>
            <a:r>
              <a:rPr lang="en-US" sz="2400" i="1" baseline="-25000" dirty="0" smtClean="0"/>
              <a:t>a</a:t>
            </a:r>
            <a:r>
              <a:rPr lang="en-US" sz="2400" i="1" dirty="0" smtClean="0"/>
              <a:t> </a:t>
            </a:r>
            <a:r>
              <a:rPr lang="en-US" sz="2400" dirty="0"/>
              <a:t>= </a:t>
            </a:r>
            <a:r>
              <a:rPr lang="en-US" sz="2400" dirty="0" err="1" smtClean="0"/>
              <a:t>x</a:t>
            </a:r>
            <a:r>
              <a:rPr lang="en-US" sz="2400" i="1" baseline="-25000" dirty="0" err="1" smtClean="0"/>
              <a:t>Ssn</a:t>
            </a:r>
            <a:r>
              <a:rPr lang="en-US" sz="2400" i="1" dirty="0" smtClean="0"/>
              <a:t> +</a:t>
            </a:r>
            <a:r>
              <a:rPr lang="en-US" sz="2400" dirty="0" smtClean="0"/>
              <a:t> 1 = 4 + 1 = </a:t>
            </a:r>
            <a:r>
              <a:rPr lang="en-US" sz="2400" b="1" u="sng" dirty="0" smtClean="0"/>
              <a:t>5</a:t>
            </a:r>
            <a:r>
              <a:rPr lang="en-US" sz="2400" dirty="0" smtClean="0"/>
              <a:t> </a:t>
            </a:r>
            <a:endParaRPr lang="en-US" sz="2400" dirty="0"/>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40</a:t>
            </a:fld>
            <a:endParaRPr lang="en-CA" altLang="en-US" sz="1400" dirty="0">
              <a:solidFill>
                <a:srgbClr val="990033"/>
              </a:solidFill>
            </a:endParaRPr>
          </a:p>
        </p:txBody>
      </p:sp>
    </p:spTree>
    <p:extLst>
      <p:ext uri="{BB962C8B-B14F-4D97-AF65-F5344CB8AC3E}">
        <p14:creationId xmlns:p14="http://schemas.microsoft.com/office/powerpoint/2010/main" val="12984809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987">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9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839200" cy="4953000"/>
          </a:xfrm>
        </p:spPr>
        <p:txBody>
          <a:bodyPr/>
          <a:lstStyle/>
          <a:p>
            <a:pPr marL="0" indent="0">
              <a:buNone/>
              <a:defRPr/>
            </a:pPr>
            <a:r>
              <a:rPr lang="en-US" altLang="en-US" sz="2200" b="1" dirty="0">
                <a:solidFill>
                  <a:srgbClr val="000099"/>
                </a:solidFill>
              </a:rPr>
              <a:t>For </a:t>
            </a:r>
            <a:r>
              <a:rPr lang="en-US" sz="2200" b="1" dirty="0">
                <a:solidFill>
                  <a:srgbClr val="800000"/>
                </a:solidFill>
              </a:rPr>
              <a:t>OP2</a:t>
            </a:r>
            <a:r>
              <a:rPr lang="en-US" sz="2200" dirty="0">
                <a:solidFill>
                  <a:srgbClr val="800000"/>
                </a:solidFill>
              </a:rPr>
              <a:t>: </a:t>
            </a:r>
            <a:r>
              <a:rPr lang="el-GR" sz="2400" dirty="0">
                <a:solidFill>
                  <a:srgbClr val="800000"/>
                </a:solidFill>
              </a:rPr>
              <a:t>σ</a:t>
            </a:r>
            <a:r>
              <a:rPr lang="en-US" sz="1800" dirty="0" err="1">
                <a:solidFill>
                  <a:srgbClr val="800000"/>
                </a:solidFill>
              </a:rPr>
              <a:t>Dno</a:t>
            </a:r>
            <a:r>
              <a:rPr lang="en-US" sz="1800" dirty="0">
                <a:solidFill>
                  <a:srgbClr val="800000"/>
                </a:solidFill>
              </a:rPr>
              <a:t> &gt; 5</a:t>
            </a:r>
            <a:r>
              <a:rPr lang="en-US" sz="2000" dirty="0">
                <a:solidFill>
                  <a:srgbClr val="800000"/>
                </a:solidFill>
              </a:rPr>
              <a:t> (EMPLOYEE)</a:t>
            </a:r>
            <a:r>
              <a:rPr lang="en-US" altLang="en-US" sz="2000" dirty="0" smtClean="0">
                <a:solidFill>
                  <a:srgbClr val="000099"/>
                </a:solidFill>
              </a:rPr>
              <a:t> </a:t>
            </a:r>
            <a:r>
              <a:rPr lang="en-US" altLang="en-US" sz="2200" b="1" dirty="0">
                <a:solidFill>
                  <a:srgbClr val="000099"/>
                </a:solidFill>
              </a:rPr>
              <a:t>we can use either method S1 or </a:t>
            </a:r>
            <a:r>
              <a:rPr lang="en-US" altLang="en-US" sz="2200" b="1" dirty="0" smtClean="0">
                <a:solidFill>
                  <a:srgbClr val="000099"/>
                </a:solidFill>
              </a:rPr>
              <a:t>S6b</a:t>
            </a:r>
            <a:endParaRPr lang="en-US" altLang="en-US" sz="2200" b="1" dirty="0">
              <a:solidFill>
                <a:srgbClr val="000099"/>
              </a:solidFill>
            </a:endParaRP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cost of linear search option S1: </a:t>
            </a:r>
            <a:r>
              <a:rPr lang="en-US" altLang="en-US" sz="2400" b="1" dirty="0">
                <a:solidFill>
                  <a:srgbClr val="C00000"/>
                </a:solidFill>
              </a:rPr>
              <a:t>(best)</a:t>
            </a:r>
            <a:endParaRPr lang="en-US" altLang="en-US" sz="2400" dirty="0" smtClean="0">
              <a:solidFill>
                <a:srgbClr val="000099"/>
              </a:solidFill>
            </a:endParaRPr>
          </a:p>
          <a:p>
            <a:pPr marL="457200" lvl="1" indent="0">
              <a:buNone/>
              <a:defRPr/>
            </a:pPr>
            <a:r>
              <a:rPr lang="en-US" sz="2400" i="1" dirty="0" smtClean="0"/>
              <a:t>C</a:t>
            </a:r>
            <a:r>
              <a:rPr lang="en-US" sz="2400" baseline="-25000" dirty="0" smtClean="0"/>
              <a:t>S1</a:t>
            </a:r>
            <a:r>
              <a:rPr lang="en-US" sz="2400" i="1" baseline="-25000" dirty="0" smtClean="0"/>
              <a:t>a</a:t>
            </a:r>
            <a:r>
              <a:rPr lang="en-US" sz="2400" i="1" dirty="0" smtClean="0"/>
              <a:t> </a:t>
            </a:r>
            <a:r>
              <a:rPr lang="en-US" sz="2400" dirty="0"/>
              <a:t>= </a:t>
            </a:r>
            <a:r>
              <a:rPr lang="en-US" sz="2400" i="1" dirty="0" err="1"/>
              <a:t>b</a:t>
            </a:r>
            <a:r>
              <a:rPr lang="en-US" sz="2400" i="1" baseline="-25000" dirty="0" err="1"/>
              <a:t>E</a:t>
            </a:r>
            <a:r>
              <a:rPr lang="en-US" sz="2400" i="1" dirty="0"/>
              <a:t> </a:t>
            </a:r>
            <a:r>
              <a:rPr lang="en-US" sz="2400" dirty="0"/>
              <a:t>= </a:t>
            </a:r>
            <a:r>
              <a:rPr lang="en-US" sz="2400" b="1" u="sng" dirty="0"/>
              <a:t>2000</a:t>
            </a:r>
            <a:r>
              <a:rPr lang="en-US" sz="2400" dirty="0"/>
              <a:t> </a:t>
            </a:r>
            <a:r>
              <a:rPr lang="en-US" sz="2000" dirty="0"/>
              <a:t>(for a selection on a </a:t>
            </a:r>
            <a:r>
              <a:rPr lang="en-US" sz="2000" dirty="0" err="1"/>
              <a:t>nonkey</a:t>
            </a:r>
            <a:r>
              <a:rPr lang="en-US" sz="2000" dirty="0"/>
              <a:t> attribute</a:t>
            </a:r>
            <a:r>
              <a:rPr lang="en-US" sz="2000" dirty="0" smtClean="0"/>
              <a:t>) </a:t>
            </a:r>
            <a:endParaRPr lang="en-US" sz="2400" dirty="0" smtClean="0"/>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dirty="0" smtClean="0">
                <a:solidFill>
                  <a:srgbClr val="000099"/>
                </a:solidFill>
              </a:rPr>
              <a:t>indexed access path </a:t>
            </a:r>
            <a:r>
              <a:rPr lang="en-US" altLang="en-US" sz="2400" dirty="0">
                <a:solidFill>
                  <a:srgbClr val="000099"/>
                </a:solidFill>
              </a:rPr>
              <a:t>option </a:t>
            </a:r>
            <a:r>
              <a:rPr lang="en-US" altLang="en-US" sz="2400" dirty="0" smtClean="0">
                <a:solidFill>
                  <a:srgbClr val="000099"/>
                </a:solidFill>
              </a:rPr>
              <a:t>S6b</a:t>
            </a:r>
            <a:r>
              <a:rPr lang="en-US" altLang="en-US" sz="2400" baseline="-25000" dirty="0" smtClean="0">
                <a:solidFill>
                  <a:srgbClr val="000099"/>
                </a:solidFill>
              </a:rPr>
              <a:t> </a:t>
            </a:r>
            <a:r>
              <a:rPr lang="en-US" altLang="en-US" sz="2400" dirty="0" smtClean="0">
                <a:solidFill>
                  <a:srgbClr val="000099"/>
                </a:solidFill>
              </a:rPr>
              <a:t>: </a:t>
            </a:r>
            <a:r>
              <a:rPr lang="en-US" altLang="en-US" sz="2400" b="1" dirty="0" smtClean="0">
                <a:solidFill>
                  <a:srgbClr val="C00000"/>
                </a:solidFill>
              </a:rPr>
              <a:t>(poor)</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S6b</a:t>
            </a:r>
            <a:r>
              <a:rPr lang="en-US" sz="2400" i="1" dirty="0" smtClean="0"/>
              <a:t> </a:t>
            </a:r>
            <a:r>
              <a:rPr lang="en-US" sz="2400" dirty="0"/>
              <a:t>= </a:t>
            </a:r>
            <a:r>
              <a:rPr lang="en-US" sz="2400" dirty="0" err="1" smtClean="0"/>
              <a:t>x</a:t>
            </a:r>
            <a:r>
              <a:rPr lang="en-US" sz="2400" i="1" baseline="-25000" dirty="0" err="1" smtClean="0"/>
              <a:t>Dno</a:t>
            </a:r>
            <a:r>
              <a:rPr lang="en-US" sz="2400" i="1" dirty="0" smtClean="0"/>
              <a:t> +</a:t>
            </a:r>
            <a:r>
              <a:rPr lang="en-US" sz="2400" dirty="0" smtClean="0"/>
              <a:t> </a:t>
            </a:r>
            <a:r>
              <a:rPr lang="pl-PL" sz="2400" dirty="0"/>
              <a:t>(b</a:t>
            </a:r>
            <a:r>
              <a:rPr lang="pl-PL" sz="2400" i="1" baseline="-25000" dirty="0"/>
              <a:t>I1Dno</a:t>
            </a:r>
            <a:r>
              <a:rPr lang="pl-PL" sz="2400" dirty="0"/>
              <a:t>/2) + (r</a:t>
            </a:r>
            <a:r>
              <a:rPr lang="pl-PL" sz="2400" i="1" baseline="-25000" dirty="0"/>
              <a:t>E</a:t>
            </a:r>
            <a:r>
              <a:rPr lang="pl-PL" sz="2400" dirty="0"/>
              <a:t> /2)</a:t>
            </a:r>
            <a:r>
              <a:rPr lang="pl-PL" sz="2200" dirty="0"/>
              <a:t> </a:t>
            </a:r>
            <a:endParaRPr lang="en-US" sz="2200" dirty="0" smtClean="0"/>
          </a:p>
          <a:p>
            <a:pPr marL="457200" lvl="1" indent="0">
              <a:buNone/>
              <a:defRPr/>
            </a:pPr>
            <a:r>
              <a:rPr lang="en-US" sz="2200" dirty="0"/>
              <a:t>	</a:t>
            </a:r>
            <a:r>
              <a:rPr lang="en-US" sz="2200" dirty="0" smtClean="0"/>
              <a:t>   </a:t>
            </a:r>
            <a:r>
              <a:rPr lang="pl-PL" sz="2200" dirty="0" smtClean="0"/>
              <a:t>= </a:t>
            </a:r>
            <a:r>
              <a:rPr lang="en-US" sz="2200" dirty="0" smtClean="0"/>
              <a:t>  </a:t>
            </a:r>
            <a:r>
              <a:rPr lang="pl-PL" sz="2200" dirty="0" smtClean="0"/>
              <a:t>2 </a:t>
            </a:r>
            <a:r>
              <a:rPr lang="en-US" sz="2200" dirty="0" smtClean="0"/>
              <a:t>   </a:t>
            </a:r>
            <a:r>
              <a:rPr lang="pl-PL" sz="2200" dirty="0" smtClean="0"/>
              <a:t>+ </a:t>
            </a:r>
            <a:r>
              <a:rPr lang="en-US" sz="2200" dirty="0" smtClean="0"/>
              <a:t>   </a:t>
            </a:r>
            <a:r>
              <a:rPr lang="pl-PL" sz="2200" dirty="0" smtClean="0"/>
              <a:t>(</a:t>
            </a:r>
            <a:r>
              <a:rPr lang="pl-PL" sz="2200" dirty="0"/>
              <a:t>4/2) </a:t>
            </a:r>
            <a:r>
              <a:rPr lang="en-US" sz="2200" dirty="0" smtClean="0"/>
              <a:t>     </a:t>
            </a:r>
            <a:r>
              <a:rPr lang="pl-PL" sz="2200" dirty="0" smtClean="0"/>
              <a:t>+ </a:t>
            </a:r>
            <a:r>
              <a:rPr lang="pl-PL" sz="2200" dirty="0"/>
              <a:t>(</a:t>
            </a:r>
            <a:r>
              <a:rPr lang="pl-PL" sz="2200" dirty="0" smtClean="0"/>
              <a:t>10,000/2)</a:t>
            </a:r>
            <a:r>
              <a:rPr lang="en-US" sz="2200" dirty="0" smtClean="0"/>
              <a:t> </a:t>
            </a:r>
            <a:r>
              <a:rPr lang="pl-PL" sz="2200" dirty="0" smtClean="0"/>
              <a:t>= </a:t>
            </a:r>
            <a:r>
              <a:rPr lang="pl-PL" sz="2200" b="1" u="sng" dirty="0" smtClean="0"/>
              <a:t>5,004</a:t>
            </a:r>
            <a:endParaRPr lang="en-US" sz="2200" b="1" u="sng" dirty="0" smtClean="0"/>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41</a:t>
            </a:fld>
            <a:endParaRPr lang="en-CA" altLang="en-US" sz="1400" dirty="0">
              <a:solidFill>
                <a:srgbClr val="990033"/>
              </a:solidFill>
            </a:endParaRPr>
          </a:p>
        </p:txBody>
      </p:sp>
    </p:spTree>
    <p:extLst>
      <p:ext uri="{BB962C8B-B14F-4D97-AF65-F5344CB8AC3E}">
        <p14:creationId xmlns:p14="http://schemas.microsoft.com/office/powerpoint/2010/main" val="3681887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839200" cy="4953000"/>
          </a:xfrm>
        </p:spPr>
        <p:txBody>
          <a:bodyPr/>
          <a:lstStyle/>
          <a:p>
            <a:pPr marL="0" indent="0">
              <a:buNone/>
              <a:defRPr/>
            </a:pPr>
            <a:r>
              <a:rPr lang="en-US" altLang="en-US" sz="2200" b="1" dirty="0">
                <a:solidFill>
                  <a:srgbClr val="000099"/>
                </a:solidFill>
              </a:rPr>
              <a:t>For </a:t>
            </a:r>
            <a:r>
              <a:rPr lang="en-US" sz="2200" b="1" dirty="0" smtClean="0">
                <a:solidFill>
                  <a:srgbClr val="800000"/>
                </a:solidFill>
              </a:rPr>
              <a:t>OP3</a:t>
            </a:r>
            <a:r>
              <a:rPr lang="en-US" sz="2200" dirty="0" smtClean="0">
                <a:solidFill>
                  <a:srgbClr val="800000"/>
                </a:solidFill>
              </a:rPr>
              <a:t>: </a:t>
            </a:r>
            <a:r>
              <a:rPr lang="el-GR" sz="2400" dirty="0">
                <a:solidFill>
                  <a:srgbClr val="800000"/>
                </a:solidFill>
              </a:rPr>
              <a:t>σ</a:t>
            </a:r>
            <a:r>
              <a:rPr lang="en-US" sz="1800" dirty="0" err="1">
                <a:solidFill>
                  <a:srgbClr val="800000"/>
                </a:solidFill>
              </a:rPr>
              <a:t>Dno</a:t>
            </a:r>
            <a:r>
              <a:rPr lang="en-US" sz="1800" dirty="0">
                <a:solidFill>
                  <a:srgbClr val="800000"/>
                </a:solidFill>
              </a:rPr>
              <a:t> </a:t>
            </a:r>
            <a:r>
              <a:rPr lang="en-US" sz="1800" dirty="0" smtClean="0">
                <a:solidFill>
                  <a:srgbClr val="800000"/>
                </a:solidFill>
              </a:rPr>
              <a:t>= </a:t>
            </a:r>
            <a:r>
              <a:rPr lang="en-US" sz="1800" dirty="0">
                <a:solidFill>
                  <a:srgbClr val="800000"/>
                </a:solidFill>
              </a:rPr>
              <a:t>5</a:t>
            </a:r>
            <a:r>
              <a:rPr lang="en-US" sz="2000" dirty="0">
                <a:solidFill>
                  <a:srgbClr val="800000"/>
                </a:solidFill>
              </a:rPr>
              <a:t> (EMPLOYEE)</a:t>
            </a:r>
            <a:r>
              <a:rPr lang="en-US" altLang="en-US" sz="2000" dirty="0" smtClean="0">
                <a:solidFill>
                  <a:srgbClr val="000099"/>
                </a:solidFill>
              </a:rPr>
              <a:t> </a:t>
            </a:r>
            <a:r>
              <a:rPr lang="en-US" altLang="en-US" sz="2200" b="1" dirty="0">
                <a:solidFill>
                  <a:srgbClr val="000099"/>
                </a:solidFill>
              </a:rPr>
              <a:t>we can use either method S1 or </a:t>
            </a:r>
            <a:r>
              <a:rPr lang="en-US" altLang="en-US" sz="2200" b="1" dirty="0" smtClean="0">
                <a:solidFill>
                  <a:srgbClr val="000099"/>
                </a:solidFill>
              </a:rPr>
              <a:t>S6a</a:t>
            </a:r>
            <a:endParaRPr lang="en-US" altLang="en-US" sz="2200" b="1" dirty="0">
              <a:solidFill>
                <a:srgbClr val="000099"/>
              </a:solidFill>
            </a:endParaRP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cost of linear search option S1: </a:t>
            </a:r>
            <a:r>
              <a:rPr lang="en-US" altLang="en-US" sz="2400" b="1" dirty="0" smtClean="0">
                <a:solidFill>
                  <a:srgbClr val="C00000"/>
                </a:solidFill>
              </a:rPr>
              <a:t>(poor)</a:t>
            </a:r>
            <a:endParaRPr lang="en-US" altLang="en-US" sz="2400" dirty="0" smtClean="0">
              <a:solidFill>
                <a:srgbClr val="000099"/>
              </a:solidFill>
            </a:endParaRPr>
          </a:p>
          <a:p>
            <a:pPr marL="457200" lvl="1" indent="0">
              <a:buNone/>
              <a:defRPr/>
            </a:pPr>
            <a:r>
              <a:rPr lang="en-US" sz="2400" i="1" dirty="0" smtClean="0"/>
              <a:t>C</a:t>
            </a:r>
            <a:r>
              <a:rPr lang="en-US" sz="2400" baseline="-25000" dirty="0" smtClean="0"/>
              <a:t>S1</a:t>
            </a:r>
            <a:r>
              <a:rPr lang="en-US" sz="2400" i="1" baseline="-25000" dirty="0" smtClean="0"/>
              <a:t>a</a:t>
            </a:r>
            <a:r>
              <a:rPr lang="en-US" sz="2400" i="1" dirty="0" smtClean="0"/>
              <a:t> </a:t>
            </a:r>
            <a:r>
              <a:rPr lang="en-US" sz="2400" dirty="0"/>
              <a:t>= </a:t>
            </a:r>
            <a:r>
              <a:rPr lang="en-US" sz="2400" i="1" dirty="0" err="1"/>
              <a:t>b</a:t>
            </a:r>
            <a:r>
              <a:rPr lang="en-US" sz="2400" i="1" baseline="-25000" dirty="0" err="1"/>
              <a:t>E</a:t>
            </a:r>
            <a:r>
              <a:rPr lang="en-US" sz="2400" i="1" dirty="0"/>
              <a:t> </a:t>
            </a:r>
            <a:r>
              <a:rPr lang="en-US" sz="2400" dirty="0"/>
              <a:t>= </a:t>
            </a:r>
            <a:r>
              <a:rPr lang="en-US" sz="2400" b="1" u="sng" dirty="0"/>
              <a:t>2000</a:t>
            </a:r>
            <a:r>
              <a:rPr lang="en-US" sz="2400" dirty="0"/>
              <a:t> </a:t>
            </a:r>
            <a:r>
              <a:rPr lang="en-US" sz="2000" dirty="0"/>
              <a:t>(for a selection on a </a:t>
            </a:r>
            <a:r>
              <a:rPr lang="en-US" sz="2000" dirty="0" err="1"/>
              <a:t>nonkey</a:t>
            </a:r>
            <a:r>
              <a:rPr lang="en-US" sz="2000" dirty="0"/>
              <a:t> attribute</a:t>
            </a:r>
            <a:r>
              <a:rPr lang="en-US" sz="2000" dirty="0" smtClean="0"/>
              <a:t>) </a:t>
            </a:r>
            <a:endParaRPr lang="en-US" sz="2400" dirty="0" smtClean="0"/>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dirty="0" smtClean="0">
                <a:solidFill>
                  <a:srgbClr val="000099"/>
                </a:solidFill>
              </a:rPr>
              <a:t>indexed access path </a:t>
            </a:r>
            <a:r>
              <a:rPr lang="en-US" altLang="en-US" sz="2400" dirty="0">
                <a:solidFill>
                  <a:srgbClr val="000099"/>
                </a:solidFill>
              </a:rPr>
              <a:t>option </a:t>
            </a:r>
            <a:r>
              <a:rPr lang="en-US" altLang="en-US" sz="2400" dirty="0" smtClean="0">
                <a:solidFill>
                  <a:srgbClr val="000099"/>
                </a:solidFill>
              </a:rPr>
              <a:t>S6a</a:t>
            </a:r>
            <a:r>
              <a:rPr lang="en-US" altLang="en-US" sz="2400" baseline="-25000" dirty="0" smtClean="0">
                <a:solidFill>
                  <a:srgbClr val="000099"/>
                </a:solidFill>
              </a:rPr>
              <a:t> </a:t>
            </a:r>
            <a:r>
              <a:rPr lang="en-US" altLang="en-US" sz="2400" dirty="0" smtClean="0">
                <a:solidFill>
                  <a:srgbClr val="000099"/>
                </a:solidFill>
              </a:rPr>
              <a:t>: </a:t>
            </a:r>
            <a:r>
              <a:rPr lang="en-US" altLang="en-US" sz="2400" b="1" dirty="0" smtClean="0">
                <a:solidFill>
                  <a:srgbClr val="C00000"/>
                </a:solidFill>
              </a:rPr>
              <a:t>(best)</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S6a</a:t>
            </a:r>
            <a:r>
              <a:rPr lang="en-US" sz="2400" i="1" dirty="0" smtClean="0"/>
              <a:t> </a:t>
            </a:r>
            <a:r>
              <a:rPr lang="en-US" sz="2400" dirty="0"/>
              <a:t>= </a:t>
            </a:r>
            <a:r>
              <a:rPr lang="en-US" sz="2400" dirty="0" err="1" smtClean="0"/>
              <a:t>x</a:t>
            </a:r>
            <a:r>
              <a:rPr lang="en-US" sz="2400" i="1" baseline="-25000" dirty="0" err="1" smtClean="0"/>
              <a:t>Dno</a:t>
            </a:r>
            <a:r>
              <a:rPr lang="en-US" sz="2400" i="1" dirty="0" smtClean="0"/>
              <a:t> +</a:t>
            </a:r>
            <a:r>
              <a:rPr lang="en-US" sz="2400" dirty="0" smtClean="0"/>
              <a:t> </a:t>
            </a:r>
            <a:r>
              <a:rPr lang="en-US" sz="2400" dirty="0" err="1" smtClean="0"/>
              <a:t>s</a:t>
            </a:r>
            <a:r>
              <a:rPr lang="en-US" sz="2400" i="1" baseline="-25000" dirty="0" err="1" smtClean="0"/>
              <a:t>Dno</a:t>
            </a:r>
            <a:r>
              <a:rPr lang="en-US" sz="2400" dirty="0" smtClean="0"/>
              <a:t> </a:t>
            </a:r>
            <a:r>
              <a:rPr lang="pl-PL" sz="2200" dirty="0" smtClean="0"/>
              <a:t> </a:t>
            </a:r>
            <a:endParaRPr lang="en-US" sz="2200" dirty="0" smtClean="0"/>
          </a:p>
          <a:p>
            <a:pPr marL="457200" lvl="1" indent="0">
              <a:buNone/>
              <a:defRPr/>
            </a:pPr>
            <a:r>
              <a:rPr lang="en-US" sz="2200" dirty="0"/>
              <a:t>	</a:t>
            </a:r>
            <a:r>
              <a:rPr lang="en-US" sz="2200" dirty="0" smtClean="0"/>
              <a:t>   </a:t>
            </a:r>
            <a:r>
              <a:rPr lang="pl-PL" sz="2200" dirty="0" smtClean="0"/>
              <a:t>= </a:t>
            </a:r>
            <a:r>
              <a:rPr lang="en-US" sz="2200" dirty="0" smtClean="0"/>
              <a:t>  </a:t>
            </a:r>
            <a:r>
              <a:rPr lang="pl-PL" sz="2200" dirty="0" smtClean="0"/>
              <a:t>2 </a:t>
            </a:r>
            <a:r>
              <a:rPr lang="en-US" sz="2200" dirty="0" smtClean="0"/>
              <a:t>   </a:t>
            </a:r>
            <a:r>
              <a:rPr lang="pl-PL" sz="2200" dirty="0" smtClean="0"/>
              <a:t>+ </a:t>
            </a:r>
            <a:r>
              <a:rPr lang="en-US" sz="2200" dirty="0" smtClean="0"/>
              <a:t> 80   </a:t>
            </a:r>
            <a:r>
              <a:rPr lang="pl-PL" sz="2200" dirty="0" smtClean="0"/>
              <a:t>= </a:t>
            </a:r>
            <a:r>
              <a:rPr lang="en-US" sz="2200" b="1" u="sng" dirty="0" smtClean="0"/>
              <a:t>82</a:t>
            </a:r>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42</a:t>
            </a:fld>
            <a:endParaRPr lang="en-CA" altLang="en-US" sz="1400" dirty="0">
              <a:solidFill>
                <a:srgbClr val="990033"/>
              </a:solidFill>
            </a:endParaRPr>
          </a:p>
        </p:txBody>
      </p:sp>
    </p:spTree>
    <p:extLst>
      <p:ext uri="{BB962C8B-B14F-4D97-AF65-F5344CB8AC3E}">
        <p14:creationId xmlns:p14="http://schemas.microsoft.com/office/powerpoint/2010/main" val="16911324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372850"/>
            <a:ext cx="8839200" cy="5256550"/>
          </a:xfrm>
        </p:spPr>
        <p:txBody>
          <a:bodyPr/>
          <a:lstStyle/>
          <a:p>
            <a:pPr marL="0" indent="0">
              <a:buNone/>
              <a:defRPr/>
            </a:pPr>
            <a:r>
              <a:rPr lang="en-US" altLang="en-US" sz="2200" b="1" dirty="0">
                <a:solidFill>
                  <a:srgbClr val="000099"/>
                </a:solidFill>
              </a:rPr>
              <a:t>For </a:t>
            </a:r>
            <a:r>
              <a:rPr lang="en-US" sz="2200" b="1" dirty="0" smtClean="0">
                <a:solidFill>
                  <a:srgbClr val="800000"/>
                </a:solidFill>
              </a:rPr>
              <a:t>OP4</a:t>
            </a:r>
            <a:r>
              <a:rPr lang="en-US" sz="2200" dirty="0" smtClean="0">
                <a:solidFill>
                  <a:srgbClr val="800000"/>
                </a:solidFill>
              </a:rPr>
              <a:t>: </a:t>
            </a:r>
            <a:r>
              <a:rPr lang="el-GR" sz="2400" dirty="0" smtClean="0">
                <a:solidFill>
                  <a:srgbClr val="800000"/>
                </a:solidFill>
              </a:rPr>
              <a:t>σ</a:t>
            </a:r>
            <a:r>
              <a:rPr lang="en-US" sz="1800" dirty="0"/>
              <a:t> </a:t>
            </a:r>
            <a:r>
              <a:rPr lang="en-US" sz="1800" dirty="0" err="1">
                <a:solidFill>
                  <a:srgbClr val="800000"/>
                </a:solidFill>
              </a:rPr>
              <a:t>Dno</a:t>
            </a:r>
            <a:r>
              <a:rPr lang="en-US" sz="1800" dirty="0">
                <a:solidFill>
                  <a:srgbClr val="800000"/>
                </a:solidFill>
              </a:rPr>
              <a:t>=5 AND SALARY&gt;30000 AND Sex=‘F’</a:t>
            </a:r>
            <a:r>
              <a:rPr lang="en-US" sz="2000" dirty="0" smtClean="0">
                <a:solidFill>
                  <a:srgbClr val="800000"/>
                </a:solidFill>
              </a:rPr>
              <a:t> </a:t>
            </a:r>
            <a:r>
              <a:rPr lang="en-US" sz="2000" dirty="0">
                <a:solidFill>
                  <a:srgbClr val="800000"/>
                </a:solidFill>
              </a:rPr>
              <a:t>(EMPLOYEE)</a:t>
            </a:r>
            <a:r>
              <a:rPr lang="en-US" altLang="en-US" sz="2000" dirty="0" smtClean="0">
                <a:solidFill>
                  <a:srgbClr val="000099"/>
                </a:solidFill>
              </a:rPr>
              <a:t> </a:t>
            </a:r>
          </a:p>
          <a:p>
            <a:pPr marL="0" indent="0">
              <a:buNone/>
              <a:defRPr/>
            </a:pPr>
            <a:r>
              <a:rPr lang="en-US" altLang="en-US" sz="2200" dirty="0" smtClean="0">
                <a:solidFill>
                  <a:srgbClr val="000099"/>
                </a:solidFill>
              </a:rPr>
              <a:t>we need to estimate the cost of using any one of the three components of the selection condition to retrieve the records, plus the linear search approach.</a:t>
            </a:r>
            <a:endParaRPr lang="en-US" altLang="en-US" sz="2200" dirty="0">
              <a:solidFill>
                <a:srgbClr val="000099"/>
              </a:solidFill>
            </a:endParaRP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cost of linear search option S1:</a:t>
            </a:r>
          </a:p>
          <a:p>
            <a:pPr marL="457200" lvl="1" indent="0">
              <a:buNone/>
              <a:defRPr/>
            </a:pPr>
            <a:r>
              <a:rPr lang="en-US" sz="2400" i="1" dirty="0" smtClean="0"/>
              <a:t>C</a:t>
            </a:r>
            <a:r>
              <a:rPr lang="en-US" sz="2400" baseline="-25000" dirty="0" smtClean="0"/>
              <a:t>S1</a:t>
            </a:r>
            <a:r>
              <a:rPr lang="en-US" sz="2400" i="1" baseline="-25000" dirty="0" smtClean="0"/>
              <a:t>a</a:t>
            </a:r>
            <a:r>
              <a:rPr lang="en-US" sz="2400" i="1" dirty="0" smtClean="0"/>
              <a:t> </a:t>
            </a:r>
            <a:r>
              <a:rPr lang="en-US" sz="2400" dirty="0"/>
              <a:t>= </a:t>
            </a:r>
            <a:r>
              <a:rPr lang="en-US" sz="2400" i="1" dirty="0" err="1"/>
              <a:t>b</a:t>
            </a:r>
            <a:r>
              <a:rPr lang="en-US" sz="2400" i="1" baseline="-25000" dirty="0" err="1"/>
              <a:t>E</a:t>
            </a:r>
            <a:r>
              <a:rPr lang="en-US" sz="2400" i="1" dirty="0"/>
              <a:t> </a:t>
            </a:r>
            <a:r>
              <a:rPr lang="en-US" sz="2400" dirty="0"/>
              <a:t>= </a:t>
            </a:r>
            <a:r>
              <a:rPr lang="en-US" sz="2400" b="1" u="sng" dirty="0"/>
              <a:t>2000</a:t>
            </a:r>
            <a:r>
              <a:rPr lang="en-US" sz="2400" dirty="0"/>
              <a:t> </a:t>
            </a:r>
            <a:r>
              <a:rPr lang="en-US" sz="2000" dirty="0"/>
              <a:t>(for a selection on a </a:t>
            </a:r>
            <a:r>
              <a:rPr lang="en-US" sz="2000" dirty="0" err="1"/>
              <a:t>nonkey</a:t>
            </a:r>
            <a:r>
              <a:rPr lang="en-US" sz="2000" dirty="0"/>
              <a:t> attribute</a:t>
            </a:r>
            <a:r>
              <a:rPr lang="en-US" sz="2000" dirty="0" smtClean="0"/>
              <a:t>) </a:t>
            </a:r>
            <a:endParaRPr lang="en-US" sz="2400" dirty="0" smtClean="0"/>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b="1" dirty="0" err="1" smtClean="0">
                <a:solidFill>
                  <a:srgbClr val="000099"/>
                </a:solidFill>
              </a:rPr>
              <a:t>Dno</a:t>
            </a:r>
            <a:r>
              <a:rPr lang="en-US" altLang="en-US" sz="2400" dirty="0" smtClean="0">
                <a:solidFill>
                  <a:srgbClr val="000099"/>
                </a:solidFill>
              </a:rPr>
              <a:t> indexed access path </a:t>
            </a:r>
            <a:r>
              <a:rPr lang="en-US" altLang="en-US" sz="2400" dirty="0">
                <a:solidFill>
                  <a:srgbClr val="000099"/>
                </a:solidFill>
              </a:rPr>
              <a:t>option </a:t>
            </a:r>
            <a:r>
              <a:rPr lang="en-US" altLang="en-US" sz="2400" dirty="0" smtClean="0">
                <a:solidFill>
                  <a:srgbClr val="000099"/>
                </a:solidFill>
              </a:rPr>
              <a:t>S6a</a:t>
            </a:r>
            <a:r>
              <a:rPr lang="en-US" altLang="en-US" sz="2400" baseline="-25000" dirty="0" smtClean="0">
                <a:solidFill>
                  <a:srgbClr val="000099"/>
                </a:solidFill>
              </a:rPr>
              <a:t> </a:t>
            </a:r>
            <a:r>
              <a:rPr lang="en-US" altLang="en-US" sz="2400" dirty="0" smtClean="0">
                <a:solidFill>
                  <a:srgbClr val="000099"/>
                </a:solidFill>
              </a:rPr>
              <a:t>: </a:t>
            </a:r>
            <a:r>
              <a:rPr lang="en-US" altLang="en-US" sz="2400" b="1" dirty="0" smtClean="0">
                <a:solidFill>
                  <a:srgbClr val="C00000"/>
                </a:solidFill>
              </a:rPr>
              <a:t>(best)</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S6a</a:t>
            </a:r>
            <a:r>
              <a:rPr lang="en-US" sz="2400" i="1" dirty="0" smtClean="0"/>
              <a:t> </a:t>
            </a:r>
            <a:r>
              <a:rPr lang="en-US" sz="2400" dirty="0"/>
              <a:t>= </a:t>
            </a:r>
            <a:r>
              <a:rPr lang="en-US" sz="2400" dirty="0" err="1" smtClean="0"/>
              <a:t>x</a:t>
            </a:r>
            <a:r>
              <a:rPr lang="en-US" sz="2400" i="1" baseline="-25000" dirty="0" err="1" smtClean="0"/>
              <a:t>Dno</a:t>
            </a:r>
            <a:r>
              <a:rPr lang="en-US" sz="2400" i="1" dirty="0" smtClean="0"/>
              <a:t> +</a:t>
            </a:r>
            <a:r>
              <a:rPr lang="en-US" sz="2400" dirty="0" smtClean="0"/>
              <a:t> </a:t>
            </a:r>
            <a:r>
              <a:rPr lang="en-US" sz="2400" dirty="0" err="1" smtClean="0"/>
              <a:t>s</a:t>
            </a:r>
            <a:r>
              <a:rPr lang="en-US" sz="2400" i="1" baseline="-25000" dirty="0" err="1" smtClean="0"/>
              <a:t>Dno</a:t>
            </a:r>
            <a:r>
              <a:rPr lang="en-US" sz="2400" dirty="0" smtClean="0"/>
              <a:t> </a:t>
            </a:r>
            <a:r>
              <a:rPr lang="pl-PL" sz="2200" dirty="0" smtClean="0"/>
              <a:t>=</a:t>
            </a:r>
            <a:r>
              <a:rPr lang="en-US" sz="2200" dirty="0" smtClean="0"/>
              <a:t> </a:t>
            </a:r>
            <a:r>
              <a:rPr lang="pl-PL" sz="2200" dirty="0" smtClean="0"/>
              <a:t>2</a:t>
            </a:r>
            <a:r>
              <a:rPr lang="en-US" sz="2200" dirty="0" smtClean="0"/>
              <a:t> </a:t>
            </a:r>
            <a:r>
              <a:rPr lang="pl-PL" sz="2200" dirty="0" smtClean="0"/>
              <a:t>+</a:t>
            </a:r>
            <a:r>
              <a:rPr lang="en-US" sz="2200" dirty="0" smtClean="0"/>
              <a:t> 80 </a:t>
            </a:r>
            <a:r>
              <a:rPr lang="pl-PL" sz="2200" dirty="0" smtClean="0"/>
              <a:t>= </a:t>
            </a:r>
            <a:r>
              <a:rPr lang="en-US" sz="2200" b="1" u="sng" dirty="0" smtClean="0"/>
              <a:t>82</a:t>
            </a: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b="1" dirty="0" smtClean="0">
                <a:solidFill>
                  <a:srgbClr val="000099"/>
                </a:solidFill>
              </a:rPr>
              <a:t>Salary</a:t>
            </a:r>
            <a:r>
              <a:rPr lang="en-US" altLang="en-US" sz="2400" dirty="0" smtClean="0">
                <a:solidFill>
                  <a:srgbClr val="000099"/>
                </a:solidFill>
              </a:rPr>
              <a:t> </a:t>
            </a:r>
            <a:r>
              <a:rPr lang="en-US" altLang="en-US" sz="2400" dirty="0">
                <a:solidFill>
                  <a:srgbClr val="000099"/>
                </a:solidFill>
              </a:rPr>
              <a:t>indexed access path option </a:t>
            </a:r>
            <a:r>
              <a:rPr lang="en-US" altLang="en-US" sz="2400" dirty="0" smtClean="0">
                <a:solidFill>
                  <a:srgbClr val="000099"/>
                </a:solidFill>
              </a:rPr>
              <a:t>S5</a:t>
            </a:r>
            <a:r>
              <a:rPr lang="en-US" altLang="en-US" sz="2400" baseline="-25000" dirty="0" smtClean="0">
                <a:solidFill>
                  <a:srgbClr val="000099"/>
                </a:solidFill>
              </a:rPr>
              <a:t> </a:t>
            </a:r>
            <a:r>
              <a:rPr lang="en-US" altLang="en-US" sz="2400" dirty="0" smtClean="0">
                <a:solidFill>
                  <a:srgbClr val="000099"/>
                </a:solidFill>
              </a:rPr>
              <a:t>:</a:t>
            </a:r>
            <a:endParaRPr lang="en-US" altLang="en-US" sz="2400" dirty="0">
              <a:solidFill>
                <a:srgbClr val="000099"/>
              </a:solidFill>
            </a:endParaRPr>
          </a:p>
          <a:p>
            <a:pPr marL="457200" lvl="1" indent="0">
              <a:buNone/>
              <a:defRPr/>
            </a:pPr>
            <a:r>
              <a:rPr lang="en-US" sz="2400" i="1" dirty="0" smtClean="0"/>
              <a:t>C</a:t>
            </a:r>
            <a:r>
              <a:rPr lang="en-US" sz="2400" baseline="-25000" dirty="0" smtClean="0"/>
              <a:t>S5</a:t>
            </a:r>
            <a:r>
              <a:rPr lang="en-US" sz="2400" i="1" dirty="0" smtClean="0"/>
              <a:t> </a:t>
            </a:r>
            <a:r>
              <a:rPr lang="en-US" sz="2400" dirty="0"/>
              <a:t>= </a:t>
            </a:r>
            <a:r>
              <a:rPr lang="en-US" sz="2400" dirty="0" smtClean="0"/>
              <a:t>x</a:t>
            </a:r>
            <a:r>
              <a:rPr lang="en-US" sz="2400" i="1" baseline="-25000" dirty="0" smtClean="0"/>
              <a:t>Salary</a:t>
            </a:r>
            <a:r>
              <a:rPr lang="en-US" sz="2400" i="1" dirty="0" smtClean="0"/>
              <a:t> </a:t>
            </a:r>
            <a:r>
              <a:rPr lang="en-US" sz="2400" i="1" dirty="0"/>
              <a:t>+</a:t>
            </a:r>
            <a:r>
              <a:rPr lang="en-US" sz="2400" dirty="0"/>
              <a:t> </a:t>
            </a:r>
            <a:r>
              <a:rPr lang="en-US" sz="2400" dirty="0" smtClean="0"/>
              <a:t>s/</a:t>
            </a:r>
            <a:r>
              <a:rPr lang="en-US" sz="2400" i="1" dirty="0" err="1" smtClean="0"/>
              <a:t>bfr</a:t>
            </a:r>
            <a:r>
              <a:rPr lang="en-US" sz="2400" dirty="0" smtClean="0"/>
              <a:t> </a:t>
            </a:r>
            <a:r>
              <a:rPr lang="pl-PL" sz="2200" dirty="0"/>
              <a:t>=</a:t>
            </a:r>
            <a:r>
              <a:rPr lang="en-US" sz="2200" dirty="0"/>
              <a:t> </a:t>
            </a:r>
            <a:r>
              <a:rPr lang="en-US" sz="2200" dirty="0" smtClean="0"/>
              <a:t>3 </a:t>
            </a:r>
            <a:r>
              <a:rPr lang="pl-PL" sz="2200" dirty="0"/>
              <a:t>+</a:t>
            </a:r>
            <a:r>
              <a:rPr lang="en-US" sz="2200" dirty="0"/>
              <a:t> </a:t>
            </a:r>
            <a:r>
              <a:rPr lang="en-US" sz="2200" dirty="0" smtClean="0"/>
              <a:t>5000/5 </a:t>
            </a:r>
            <a:r>
              <a:rPr lang="pl-PL" sz="2200" dirty="0"/>
              <a:t>= </a:t>
            </a:r>
            <a:r>
              <a:rPr lang="en-US" sz="2200" b="1" u="sng" dirty="0" smtClean="0"/>
              <a:t>1003</a:t>
            </a:r>
            <a:endParaRPr lang="en-US" sz="2200" b="1" u="sng" dirty="0"/>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b="1" dirty="0" smtClean="0">
                <a:solidFill>
                  <a:srgbClr val="000099"/>
                </a:solidFill>
              </a:rPr>
              <a:t>Sex</a:t>
            </a:r>
            <a:r>
              <a:rPr lang="en-US" altLang="en-US" sz="2400" dirty="0" smtClean="0">
                <a:solidFill>
                  <a:srgbClr val="000099"/>
                </a:solidFill>
              </a:rPr>
              <a:t> </a:t>
            </a:r>
            <a:r>
              <a:rPr lang="en-US" altLang="en-US" sz="2400" dirty="0">
                <a:solidFill>
                  <a:srgbClr val="000099"/>
                </a:solidFill>
              </a:rPr>
              <a:t>indexed access path option </a:t>
            </a:r>
            <a:r>
              <a:rPr lang="en-US" altLang="en-US" sz="2400" dirty="0" smtClean="0">
                <a:solidFill>
                  <a:srgbClr val="000099"/>
                </a:solidFill>
              </a:rPr>
              <a:t>S6a</a:t>
            </a:r>
            <a:r>
              <a:rPr lang="en-US" altLang="en-US" sz="2400" baseline="-25000" dirty="0" smtClean="0">
                <a:solidFill>
                  <a:srgbClr val="000099"/>
                </a:solidFill>
              </a:rPr>
              <a:t> </a:t>
            </a:r>
            <a:r>
              <a:rPr lang="en-US" altLang="en-US" sz="2400" dirty="0">
                <a:solidFill>
                  <a:srgbClr val="000099"/>
                </a:solidFill>
              </a:rPr>
              <a:t>:</a:t>
            </a:r>
          </a:p>
          <a:p>
            <a:pPr marL="457200" lvl="1" indent="0">
              <a:buNone/>
              <a:defRPr/>
            </a:pPr>
            <a:r>
              <a:rPr lang="en-US" sz="2400" i="1" dirty="0" smtClean="0"/>
              <a:t>C</a:t>
            </a:r>
            <a:r>
              <a:rPr lang="en-US" sz="2400" baseline="-25000" dirty="0" smtClean="0"/>
              <a:t>S6a</a:t>
            </a:r>
            <a:r>
              <a:rPr lang="en-US" sz="2400" i="1" dirty="0" smtClean="0"/>
              <a:t> </a:t>
            </a:r>
            <a:r>
              <a:rPr lang="en-US" sz="2400" dirty="0"/>
              <a:t>= </a:t>
            </a:r>
            <a:r>
              <a:rPr lang="en-US" sz="2400" dirty="0" err="1" smtClean="0"/>
              <a:t>x</a:t>
            </a:r>
            <a:r>
              <a:rPr lang="en-US" sz="2400" i="1" baseline="-25000" dirty="0" err="1" smtClean="0"/>
              <a:t>Sex</a:t>
            </a:r>
            <a:r>
              <a:rPr lang="en-US" sz="2400" i="1" dirty="0" smtClean="0"/>
              <a:t> </a:t>
            </a:r>
            <a:r>
              <a:rPr lang="en-US" sz="2400" i="1" dirty="0"/>
              <a:t>+</a:t>
            </a:r>
            <a:r>
              <a:rPr lang="en-US" sz="2400" dirty="0"/>
              <a:t> </a:t>
            </a:r>
            <a:r>
              <a:rPr lang="en-US" sz="2400" dirty="0" err="1" smtClean="0"/>
              <a:t>s</a:t>
            </a:r>
            <a:r>
              <a:rPr lang="en-US" sz="2400" i="1" baseline="-25000" dirty="0" err="1" smtClean="0"/>
              <a:t>Sex</a:t>
            </a:r>
            <a:r>
              <a:rPr lang="en-US" sz="2400" dirty="0" smtClean="0"/>
              <a:t> </a:t>
            </a:r>
            <a:r>
              <a:rPr lang="pl-PL" sz="2200" dirty="0"/>
              <a:t>=</a:t>
            </a:r>
            <a:r>
              <a:rPr lang="en-US" sz="2200" dirty="0"/>
              <a:t> </a:t>
            </a:r>
            <a:r>
              <a:rPr lang="en-US" sz="2200" dirty="0" smtClean="0"/>
              <a:t>1 </a:t>
            </a:r>
            <a:r>
              <a:rPr lang="pl-PL" sz="2200" dirty="0"/>
              <a:t>+</a:t>
            </a:r>
            <a:r>
              <a:rPr lang="en-US" sz="2200" dirty="0"/>
              <a:t> </a:t>
            </a:r>
            <a:r>
              <a:rPr lang="en-US" sz="2200" dirty="0" smtClean="0"/>
              <a:t>5000 </a:t>
            </a:r>
            <a:r>
              <a:rPr lang="pl-PL" sz="2200" dirty="0"/>
              <a:t>= </a:t>
            </a:r>
            <a:r>
              <a:rPr lang="en-US" sz="2200" b="1" u="sng" dirty="0" smtClean="0"/>
              <a:t>5001</a:t>
            </a:r>
            <a:endParaRPr lang="en-US" sz="2200" b="1" u="sng" dirty="0"/>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43</a:t>
            </a:fld>
            <a:endParaRPr lang="en-CA" altLang="en-US" sz="1400" dirty="0">
              <a:solidFill>
                <a:srgbClr val="990033"/>
              </a:solidFill>
            </a:endParaRPr>
          </a:p>
        </p:txBody>
      </p:sp>
    </p:spTree>
    <p:extLst>
      <p:ext uri="{BB962C8B-B14F-4D97-AF65-F5344CB8AC3E}">
        <p14:creationId xmlns:p14="http://schemas.microsoft.com/office/powerpoint/2010/main" val="11019686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9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9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19.5 Cost Functions for the JOIN Operation</a:t>
            </a:r>
          </a:p>
        </p:txBody>
      </p:sp>
      <p:sp>
        <p:nvSpPr>
          <p:cNvPr id="46083" name="Content Placeholder 2"/>
          <p:cNvSpPr>
            <a:spLocks noGrp="1"/>
          </p:cNvSpPr>
          <p:nvPr>
            <p:ph idx="1"/>
          </p:nvPr>
        </p:nvSpPr>
        <p:spPr/>
        <p:txBody>
          <a:bodyPr/>
          <a:lstStyle/>
          <a:p>
            <a:r>
              <a:rPr lang="en-US" altLang="en-US" dirty="0"/>
              <a:t>Cost functions involve estimate of file size that results from</a:t>
            </a:r>
            <a:r>
              <a:rPr lang="en-US" altLang="en-US" i="1" dirty="0"/>
              <a:t> </a:t>
            </a:r>
            <a:r>
              <a:rPr lang="en-US" altLang="en-US" dirty="0"/>
              <a:t>the JOIN operation</a:t>
            </a:r>
          </a:p>
          <a:p>
            <a:r>
              <a:rPr lang="en-US" altLang="en-US" dirty="0"/>
              <a:t>Join selectivity</a:t>
            </a:r>
          </a:p>
          <a:p>
            <a:pPr lvl="1"/>
            <a:r>
              <a:rPr lang="en-US" altLang="en-US" dirty="0"/>
              <a:t>Ratio of the size of resulting file to size of the CARTESIAN PRODUCT file</a:t>
            </a:r>
          </a:p>
          <a:p>
            <a:pPr lvl="1"/>
            <a:r>
              <a:rPr lang="en-US" altLang="en-US" dirty="0"/>
              <a:t>Simple formula for join selectivity</a:t>
            </a:r>
          </a:p>
          <a:p>
            <a:endParaRPr lang="en-US" altLang="en-US" dirty="0"/>
          </a:p>
          <a:p>
            <a:r>
              <a:rPr lang="en-US" altLang="en-US" dirty="0"/>
              <a:t>Join cardinality</a:t>
            </a:r>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CF4F2-0F31-42A7-8A37-A8C685105EE4}" type="slidenum">
              <a:rPr lang="en-US" altLang="en-US" sz="1400" smtClean="0">
                <a:solidFill>
                  <a:srgbClr val="990033"/>
                </a:solidFill>
              </a:rPr>
              <a:pPr>
                <a:spcBef>
                  <a:spcPct val="0"/>
                </a:spcBef>
                <a:buClrTx/>
                <a:buSzTx/>
                <a:buFontTx/>
                <a:buNone/>
              </a:pPr>
              <a:t>44</a:t>
            </a:fld>
            <a:endParaRPr lang="en-CA" altLang="en-US" sz="1400" dirty="0">
              <a:solidFill>
                <a:srgbClr val="990033"/>
              </a:solidFill>
            </a:endParaRPr>
          </a:p>
        </p:txBody>
      </p:sp>
      <p:pic>
        <p:nvPicPr>
          <p:cNvPr id="4608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368800"/>
            <a:ext cx="4575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5510213"/>
            <a:ext cx="26860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J1: Nested-loop join</a:t>
            </a:r>
          </a:p>
          <a:p>
            <a:pPr lvl="1">
              <a:defRPr/>
            </a:pPr>
            <a:r>
              <a:rPr lang="en-US" altLang="en-US" dirty="0"/>
              <a:t>For three memory buffer blocks:</a:t>
            </a:r>
          </a:p>
          <a:p>
            <a:pPr lvl="1">
              <a:defRPr/>
            </a:pPr>
            <a:endParaRPr lang="en-US" altLang="en-US" dirty="0"/>
          </a:p>
          <a:p>
            <a:pPr lvl="1">
              <a:defRPr/>
            </a:pPr>
            <a:r>
              <a:rPr lang="en-US" altLang="en-US" dirty="0"/>
              <a:t>For n</a:t>
            </a:r>
            <a:r>
              <a:rPr lang="en-US" altLang="en-US" baseline="-25000" dirty="0"/>
              <a:t>B</a:t>
            </a:r>
            <a:r>
              <a:rPr lang="en-US" altLang="en-US" dirty="0"/>
              <a:t> memory buffer blocks:</a:t>
            </a:r>
          </a:p>
          <a:p>
            <a:pPr marL="0" indent="0">
              <a:buFont typeface="Wingdings" panose="05000000000000000000" pitchFamily="2" charset="2"/>
              <a:buNone/>
              <a:defRPr/>
            </a:pPr>
            <a:endParaRPr lang="en-US" altLang="en-US" dirty="0"/>
          </a:p>
          <a:p>
            <a:pPr>
              <a:defRPr/>
            </a:pPr>
            <a:r>
              <a:rPr lang="en-US" dirty="0"/>
              <a:t>J2: Index-based nested-loop join</a:t>
            </a:r>
          </a:p>
          <a:p>
            <a:pPr lvl="1">
              <a:defRPr/>
            </a:pPr>
            <a:r>
              <a:rPr lang="en-US" altLang="en-US" dirty="0"/>
              <a:t>For a secondary index with selection cardinality S</a:t>
            </a:r>
            <a:r>
              <a:rPr lang="en-US" altLang="en-US" baseline="-25000" dirty="0"/>
              <a:t>B </a:t>
            </a:r>
            <a:r>
              <a:rPr lang="en-US" altLang="en-US" dirty="0"/>
              <a:t>for join attribute B of S:</a:t>
            </a:r>
          </a:p>
          <a:p>
            <a:pPr marL="0" indent="0">
              <a:buFont typeface="Wingdings" panose="05000000000000000000" pitchFamily="2" charset="2"/>
              <a:buNone/>
              <a:defRPr/>
            </a:pPr>
            <a:endParaRPr lang="en-US" altLang="en-US" dirty="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46519E4-7B16-4015-8A9F-10FE54FB2E11}" type="slidenum">
              <a:rPr lang="en-US" altLang="en-US" sz="1400" smtClean="0">
                <a:solidFill>
                  <a:srgbClr val="990033"/>
                </a:solidFill>
              </a:rPr>
              <a:pPr>
                <a:spcBef>
                  <a:spcPct val="0"/>
                </a:spcBef>
                <a:buClrTx/>
                <a:buSzTx/>
                <a:buFontTx/>
                <a:buNone/>
              </a:pPr>
              <a:t>45</a:t>
            </a:fld>
            <a:endParaRPr lang="en-CA" altLang="en-US" sz="1400" dirty="0">
              <a:solidFill>
                <a:srgbClr val="990033"/>
              </a:solidFill>
            </a:endParaRPr>
          </a:p>
        </p:txBody>
      </p:sp>
      <p:pic>
        <p:nvPicPr>
          <p:cNvPr id="471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48641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89325"/>
            <a:ext cx="63357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5494338"/>
            <a:ext cx="5754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J3: Sort-merge join</a:t>
            </a:r>
          </a:p>
          <a:p>
            <a:pPr lvl="1">
              <a:defRPr/>
            </a:pPr>
            <a:r>
              <a:rPr lang="en-US" altLang="en-US" dirty="0"/>
              <a:t>For files already sorted on the join attributes</a:t>
            </a:r>
          </a:p>
          <a:p>
            <a:pPr lvl="1">
              <a:defRPr/>
            </a:pPr>
            <a:endParaRPr lang="en-US" altLang="en-US" dirty="0"/>
          </a:p>
          <a:p>
            <a:pPr lvl="1">
              <a:defRPr/>
            </a:pPr>
            <a:r>
              <a:rPr lang="en-US" altLang="en-US" dirty="0"/>
              <a:t>Cost of sorting must be added if sorting needed</a:t>
            </a:r>
          </a:p>
          <a:p>
            <a:pPr>
              <a:defRPr/>
            </a:pPr>
            <a:r>
              <a:rPr lang="en-US" dirty="0"/>
              <a:t>J4: Partition-hash join</a:t>
            </a:r>
          </a:p>
          <a:p>
            <a:pPr marL="0" indent="0">
              <a:buFont typeface="Wingdings" panose="05000000000000000000" pitchFamily="2" charset="2"/>
              <a:buNone/>
              <a:defRPr/>
            </a:pPr>
            <a:endParaRPr lang="en-US" altLang="en-US" dirty="0"/>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9289DEA-DDB3-45C0-B73B-A12067A23FFD}" type="slidenum">
              <a:rPr lang="en-US" altLang="en-US" sz="1400" smtClean="0">
                <a:solidFill>
                  <a:srgbClr val="990033"/>
                </a:solidFill>
              </a:rPr>
              <a:pPr>
                <a:spcBef>
                  <a:spcPct val="0"/>
                </a:spcBef>
                <a:buClrTx/>
                <a:buSzTx/>
                <a:buFontTx/>
                <a:buNone/>
              </a:pPr>
              <a:t>46</a:t>
            </a:fld>
            <a:endParaRPr lang="en-CA" altLang="en-US" sz="1400" dirty="0">
              <a:solidFill>
                <a:srgbClr val="990033"/>
              </a:solidFill>
            </a:endParaRPr>
          </a:p>
        </p:txBody>
      </p:sp>
      <p:pic>
        <p:nvPicPr>
          <p:cNvPr id="481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44775"/>
            <a:ext cx="38481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4092575"/>
            <a:ext cx="47482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semi-join</a:t>
            </a:r>
          </a:p>
          <a:p>
            <a:pPr>
              <a:defRPr/>
            </a:pPr>
            <a:endParaRPr lang="en-US" dirty="0"/>
          </a:p>
          <a:p>
            <a:pPr>
              <a:defRPr/>
            </a:pPr>
            <a:endParaRPr lang="en-US" dirty="0"/>
          </a:p>
          <a:p>
            <a:pPr lvl="1">
              <a:defRPr/>
            </a:pPr>
            <a:r>
              <a:rPr lang="en-US" dirty="0"/>
              <a:t>Unnesting query above leads to semi-join</a:t>
            </a:r>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A59026E-6B8C-4A67-90FA-1CCE908D8F3B}" type="slidenum">
              <a:rPr lang="en-US" altLang="en-US" sz="1400" smtClean="0">
                <a:solidFill>
                  <a:srgbClr val="990033"/>
                </a:solidFill>
              </a:rPr>
              <a:pPr>
                <a:spcBef>
                  <a:spcPct val="0"/>
                </a:spcBef>
                <a:buClrTx/>
                <a:buSzTx/>
                <a:buFontTx/>
                <a:buNone/>
              </a:pPr>
              <a:t>47</a:t>
            </a:fld>
            <a:endParaRPr lang="en-CA" altLang="en-US" sz="1400" dirty="0">
              <a:solidFill>
                <a:srgbClr val="990033"/>
              </a:solidFill>
            </a:endParaRPr>
          </a:p>
        </p:txBody>
      </p:sp>
      <p:pic>
        <p:nvPicPr>
          <p:cNvPr id="4915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2151063"/>
            <a:ext cx="33464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630613"/>
            <a:ext cx="22891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4799013"/>
            <a:ext cx="3943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5743575"/>
            <a:ext cx="1419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anti-join</a:t>
            </a:r>
          </a:p>
          <a:p>
            <a:pPr>
              <a:defRPr/>
            </a:pPr>
            <a:endParaRPr lang="en-US" dirty="0"/>
          </a:p>
          <a:p>
            <a:pPr marL="457200" lvl="1" indent="0">
              <a:buFont typeface="Wingdings" panose="05000000000000000000" pitchFamily="2" charset="2"/>
              <a:buNone/>
              <a:defRPr/>
            </a:pPr>
            <a:endParaRPr lang="en-US" dirty="0"/>
          </a:p>
          <a:p>
            <a:pPr lvl="1">
              <a:defRPr/>
            </a:pPr>
            <a:r>
              <a:rPr lang="en-US" dirty="0"/>
              <a:t>Unnesting query above leads to anti-join</a:t>
            </a:r>
          </a:p>
          <a:p>
            <a:pPr>
              <a:defRPr/>
            </a:pPr>
            <a:endParaRPr lang="en-US" dirty="0"/>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9ABCBA3-AD3C-44A1-B746-612540A5316B}" type="slidenum">
              <a:rPr lang="en-US" altLang="en-US" sz="1400" smtClean="0">
                <a:solidFill>
                  <a:srgbClr val="990033"/>
                </a:solidFill>
              </a:rPr>
              <a:pPr>
                <a:spcBef>
                  <a:spcPct val="0"/>
                </a:spcBef>
                <a:buClrTx/>
                <a:buSzTx/>
                <a:buFontTx/>
                <a:buNone/>
              </a:pPr>
              <a:t>48</a:t>
            </a:fld>
            <a:endParaRPr lang="en-CA" altLang="en-US" sz="1400" dirty="0">
              <a:solidFill>
                <a:srgbClr val="990033"/>
              </a:solidFill>
            </a:endParaRPr>
          </a:p>
        </p:txBody>
      </p:sp>
      <p:pic>
        <p:nvPicPr>
          <p:cNvPr id="501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3665538"/>
            <a:ext cx="24987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41538"/>
            <a:ext cx="35702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5170488"/>
            <a:ext cx="3943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17813" y="6086475"/>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39713" y="303213"/>
            <a:ext cx="7796213" cy="992187"/>
          </a:xfrm>
        </p:spPr>
        <p:txBody>
          <a:bodyPr/>
          <a:lstStyle/>
          <a:p>
            <a:r>
              <a:rPr lang="en-US" altLang="en-US" dirty="0"/>
              <a:t>Cost Functions for the JOIN Operation (cont’d.)</a:t>
            </a:r>
          </a:p>
        </p:txBody>
      </p:sp>
      <p:sp>
        <p:nvSpPr>
          <p:cNvPr id="51203" name="Content Placeholder 2"/>
          <p:cNvSpPr>
            <a:spLocks noGrp="1"/>
          </p:cNvSpPr>
          <p:nvPr>
            <p:ph idx="1"/>
          </p:nvPr>
        </p:nvSpPr>
        <p:spPr/>
        <p:txBody>
          <a:bodyPr/>
          <a:lstStyle/>
          <a:p>
            <a:r>
              <a:rPr lang="en-US" altLang="en-US" dirty="0"/>
              <a:t>Multirelation queries and JOIN ordering choices</a:t>
            </a:r>
          </a:p>
          <a:p>
            <a:pPr lvl="1"/>
            <a:r>
              <a:rPr lang="en-US" altLang="en-US" dirty="0"/>
              <a:t>Left-deep join tree</a:t>
            </a:r>
          </a:p>
          <a:p>
            <a:pPr lvl="1"/>
            <a:r>
              <a:rPr lang="en-US" altLang="en-US" dirty="0"/>
              <a:t>Right-deep join tree</a:t>
            </a:r>
          </a:p>
          <a:p>
            <a:pPr lvl="1"/>
            <a:r>
              <a:rPr lang="en-US" altLang="en-US" dirty="0"/>
              <a:t>Bushy join tree</a:t>
            </a: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5E7ED4D5-0603-48CF-A6F3-D5EC252DE23D}" type="slidenum">
              <a:rPr lang="en-US" altLang="en-US" sz="1400" smtClean="0">
                <a:solidFill>
                  <a:srgbClr val="990033"/>
                </a:solidFill>
              </a:rPr>
              <a:pPr/>
              <a:t>49</a:t>
            </a:fld>
            <a:endParaRPr lang="en-CA" altLang="en-US" sz="1400" dirty="0">
              <a:solidFill>
                <a:srgbClr val="990033"/>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86640" y="2453760"/>
              <a:ext cx="7780680" cy="4152240"/>
            </p14:xfrm>
          </p:contentPart>
        </mc:Choice>
        <mc:Fallback>
          <p:pic>
            <p:nvPicPr>
              <p:cNvPr id="2" name="Ink 1"/>
              <p:cNvPicPr/>
              <p:nvPr/>
            </p:nvPicPr>
            <p:blipFill>
              <a:blip r:embed="rId3"/>
              <a:stretch>
                <a:fillRect/>
              </a:stretch>
            </p:blipFill>
            <p:spPr>
              <a:xfrm>
                <a:off x="384120" y="2451240"/>
                <a:ext cx="7791120" cy="416088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Query Trees and Query Graph Corresponding to Q2</a:t>
            </a:r>
          </a:p>
        </p:txBody>
      </p:sp>
      <p:sp>
        <p:nvSpPr>
          <p:cNvPr id="1945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a:t>
            </a:r>
            <a:fld id="{5FDB405C-CEB3-480B-B533-9D460EC09D22}"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pic>
        <p:nvPicPr>
          <p:cNvPr id="194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611224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4"/>
          <p:cNvSpPr txBox="1">
            <a:spLocks noChangeArrowheads="1"/>
          </p:cNvSpPr>
          <p:nvPr/>
        </p:nvSpPr>
        <p:spPr bwMode="auto">
          <a:xfrm>
            <a:off x="76200" y="2971800"/>
            <a:ext cx="2590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19.1 Two query trees for the query Q2. </a:t>
            </a:r>
          </a:p>
          <a:p>
            <a:pPr>
              <a:spcBef>
                <a:spcPct val="0"/>
              </a:spcBef>
              <a:buClrTx/>
              <a:buSzTx/>
              <a:buFontTx/>
              <a:buNone/>
            </a:pPr>
            <a:r>
              <a:rPr lang="en-US" altLang="en-US" sz="1600" dirty="0" smtClean="0">
                <a:solidFill>
                  <a:schemeClr val="tx1"/>
                </a:solidFill>
              </a:rPr>
              <a:t>(</a:t>
            </a:r>
            <a:r>
              <a:rPr lang="en-US" altLang="en-US" sz="1600" dirty="0">
                <a:solidFill>
                  <a:schemeClr val="tx1"/>
                </a:solidFill>
              </a:rPr>
              <a:t>a) Query tree corresponding to the relational algebra expression for Q2. </a:t>
            </a:r>
            <a:endParaRPr lang="en-US" altLang="en-US" sz="1600" dirty="0" smtClean="0">
              <a:solidFill>
                <a:schemeClr val="tx1"/>
              </a:solidFill>
            </a:endParaRPr>
          </a:p>
          <a:p>
            <a:pPr>
              <a:spcBef>
                <a:spcPct val="0"/>
              </a:spcBef>
              <a:buClrTx/>
              <a:buSzTx/>
              <a:buFontTx/>
              <a:buNone/>
            </a:pPr>
            <a:r>
              <a:rPr lang="en-US" altLang="en-US" sz="1600" dirty="0" smtClean="0">
                <a:solidFill>
                  <a:schemeClr val="tx1"/>
                </a:solidFill>
              </a:rPr>
              <a:t>(</a:t>
            </a:r>
            <a:r>
              <a:rPr lang="en-US" altLang="en-US" sz="1600" dirty="0">
                <a:solidFill>
                  <a:schemeClr val="tx1"/>
                </a:solidFill>
              </a:rPr>
              <a:t>b) Initial (canonical) query tree for SQL query Q2. </a:t>
            </a:r>
            <a:endParaRPr lang="en-US" altLang="en-US" sz="1600" dirty="0" smtClean="0">
              <a:solidFill>
                <a:schemeClr val="tx1"/>
              </a:solidFill>
            </a:endParaRPr>
          </a:p>
          <a:p>
            <a:pPr>
              <a:spcBef>
                <a:spcPct val="0"/>
              </a:spcBef>
              <a:buClrTx/>
              <a:buSzTx/>
              <a:buFontTx/>
              <a:buNone/>
            </a:pPr>
            <a:r>
              <a:rPr lang="en-US" altLang="en-US" sz="1600" dirty="0" smtClean="0">
                <a:solidFill>
                  <a:schemeClr val="tx1"/>
                </a:solidFill>
              </a:rPr>
              <a:t>(</a:t>
            </a:r>
            <a:r>
              <a:rPr lang="en-US" altLang="en-US" sz="1600" dirty="0">
                <a:solidFill>
                  <a:schemeClr val="tx1"/>
                </a:solidFill>
              </a:rPr>
              <a:t>c) Query graph for Q2.</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39713" y="303213"/>
            <a:ext cx="7796213" cy="992187"/>
          </a:xfrm>
        </p:spPr>
        <p:txBody>
          <a:bodyPr/>
          <a:lstStyle/>
          <a:p>
            <a:r>
              <a:rPr lang="en-US" altLang="en-US" dirty="0"/>
              <a:t>Cost Functions for the JOIN Operation (cont’d.)</a:t>
            </a:r>
          </a:p>
        </p:txBody>
      </p:sp>
      <p:sp>
        <p:nvSpPr>
          <p:cNvPr id="51203" name="Content Placeholder 2"/>
          <p:cNvSpPr>
            <a:spLocks noGrp="1"/>
          </p:cNvSpPr>
          <p:nvPr>
            <p:ph idx="1"/>
          </p:nvPr>
        </p:nvSpPr>
        <p:spPr/>
        <p:txBody>
          <a:bodyPr/>
          <a:lstStyle/>
          <a:p>
            <a:r>
              <a:rPr lang="en-US" altLang="en-US" dirty="0"/>
              <a:t>Multirelation queries and JOIN ordering choices</a:t>
            </a:r>
          </a:p>
          <a:p>
            <a:pPr lvl="1"/>
            <a:r>
              <a:rPr lang="en-US" altLang="en-US" dirty="0"/>
              <a:t>Left-deep join tree</a:t>
            </a:r>
          </a:p>
          <a:p>
            <a:pPr lvl="1"/>
            <a:r>
              <a:rPr lang="en-US" altLang="en-US" dirty="0"/>
              <a:t>Right-deep join tree</a:t>
            </a:r>
          </a:p>
          <a:p>
            <a:pPr lvl="1"/>
            <a:r>
              <a:rPr lang="en-US" altLang="en-US" dirty="0"/>
              <a:t>Bushy join tree</a:t>
            </a: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5E7ED4D5-0603-48CF-A6F3-D5EC252DE23D}" type="slidenum">
              <a:rPr lang="en-US" altLang="en-US" sz="1400" smtClean="0">
                <a:solidFill>
                  <a:srgbClr val="990033"/>
                </a:solidFill>
              </a:rPr>
              <a:pPr/>
              <a:t>50</a:t>
            </a:fld>
            <a:endParaRPr lang="en-CA" altLang="en-US" sz="1400" dirty="0">
              <a:solidFill>
                <a:srgbClr val="990033"/>
              </a:solidFill>
            </a:endParaRPr>
          </a:p>
        </p:txBody>
      </p:sp>
      <p:pic>
        <p:nvPicPr>
          <p:cNvPr id="5120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581400"/>
            <a:ext cx="65151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Box 5"/>
          <p:cNvSpPr txBox="1">
            <a:spLocks noChangeArrowheads="1"/>
          </p:cNvSpPr>
          <p:nvPr/>
        </p:nvSpPr>
        <p:spPr bwMode="auto">
          <a:xfrm>
            <a:off x="585788" y="6062663"/>
            <a:ext cx="760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Table 19.1 Number of permutations of left-deep and bushy join trees of </a:t>
            </a:r>
            <a:r>
              <a:rPr lang="en-US" altLang="en-US" sz="1600" i="1" dirty="0"/>
              <a:t>n</a:t>
            </a:r>
            <a:r>
              <a:rPr lang="en-US" altLang="en-US" sz="1600" dirty="0"/>
              <a:t> relations</a:t>
            </a:r>
          </a:p>
        </p:txBody>
      </p:sp>
    </p:spTree>
    <p:extLst>
      <p:ext uri="{BB962C8B-B14F-4D97-AF65-F5344CB8AC3E}">
        <p14:creationId xmlns:p14="http://schemas.microsoft.com/office/powerpoint/2010/main" val="29599547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t>Cost Functions for the JOIN Operation (cont’d.)</a:t>
            </a:r>
          </a:p>
        </p:txBody>
      </p:sp>
      <p:sp>
        <p:nvSpPr>
          <p:cNvPr id="52227" name="Content Placeholder 2"/>
          <p:cNvSpPr>
            <a:spLocks noGrp="1"/>
          </p:cNvSpPr>
          <p:nvPr>
            <p:ph idx="1"/>
          </p:nvPr>
        </p:nvSpPr>
        <p:spPr/>
        <p:txBody>
          <a:bodyPr/>
          <a:lstStyle/>
          <a:p>
            <a:r>
              <a:rPr lang="en-US" altLang="en-US" dirty="0"/>
              <a:t>Physical optimization involves execution decision at the physical level</a:t>
            </a:r>
          </a:p>
          <a:p>
            <a:pPr lvl="1"/>
            <a:r>
              <a:rPr lang="en-US" altLang="en-US" dirty="0"/>
              <a:t>Cost-based physical optimization</a:t>
            </a:r>
          </a:p>
          <a:p>
            <a:pPr lvl="2"/>
            <a:r>
              <a:rPr lang="en-US" altLang="en-US" dirty="0"/>
              <a:t>Top-down approach</a:t>
            </a:r>
          </a:p>
          <a:p>
            <a:pPr lvl="2"/>
            <a:r>
              <a:rPr lang="en-US" altLang="en-US" dirty="0"/>
              <a:t>Bottom-up approach</a:t>
            </a:r>
          </a:p>
          <a:p>
            <a:r>
              <a:rPr lang="en-US" altLang="en-US" dirty="0"/>
              <a:t>Certain physical level heuristics make cost optimizations unnecessary</a:t>
            </a:r>
          </a:p>
          <a:p>
            <a:pPr lvl="1"/>
            <a:r>
              <a:rPr lang="en-US" altLang="en-US" dirty="0"/>
              <a:t>Example: for selections, use index scans whenever possible</a:t>
            </a:r>
          </a:p>
        </p:txBody>
      </p:sp>
      <p:sp>
        <p:nvSpPr>
          <p:cNvPr id="522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D7D03691-F1FD-4ACA-B3F0-5E4B1337EE4F}" type="slidenum">
              <a:rPr lang="en-US" altLang="en-US" sz="1400" smtClean="0">
                <a:solidFill>
                  <a:srgbClr val="990033"/>
                </a:solidFill>
              </a:rPr>
              <a:pPr/>
              <a:t>51</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Cost Functions for the JOIN Operation (cont’d.)</a:t>
            </a:r>
          </a:p>
        </p:txBody>
      </p:sp>
      <p:sp>
        <p:nvSpPr>
          <p:cNvPr id="53251" name="Content Placeholder 2"/>
          <p:cNvSpPr>
            <a:spLocks noGrp="1"/>
          </p:cNvSpPr>
          <p:nvPr>
            <p:ph idx="1"/>
          </p:nvPr>
        </p:nvSpPr>
        <p:spPr/>
        <p:txBody>
          <a:bodyPr/>
          <a:lstStyle/>
          <a:p>
            <a:r>
              <a:rPr lang="en-US" altLang="en-US" dirty="0"/>
              <a:t>Left-deep trees generally preferred</a:t>
            </a:r>
          </a:p>
          <a:p>
            <a:pPr lvl="1"/>
            <a:r>
              <a:rPr lang="en-US" altLang="en-US" dirty="0"/>
              <a:t>Work well for common algorithms for join</a:t>
            </a:r>
          </a:p>
          <a:p>
            <a:pPr lvl="1"/>
            <a:r>
              <a:rPr lang="en-US" altLang="en-US" dirty="0"/>
              <a:t>Able to generate fully pipelined plans</a:t>
            </a:r>
          </a:p>
          <a:p>
            <a:r>
              <a:rPr lang="en-US" altLang="en-US" dirty="0"/>
              <a:t>Characteristics of dynamic programming algorithm</a:t>
            </a:r>
          </a:p>
          <a:p>
            <a:pPr lvl="1"/>
            <a:r>
              <a:rPr lang="en-US" altLang="en-US" dirty="0"/>
              <a:t>Optimal solution structure is developed</a:t>
            </a:r>
          </a:p>
          <a:p>
            <a:pPr lvl="1"/>
            <a:r>
              <a:rPr lang="en-US" altLang="en-US" dirty="0"/>
              <a:t>Value of the optimal solution is recursively defined</a:t>
            </a:r>
          </a:p>
          <a:p>
            <a:pPr lvl="1"/>
            <a:r>
              <a:rPr lang="en-US" altLang="en-US" dirty="0"/>
              <a:t>Optimal solution is computed and its value developed in a bottom-up fashion</a:t>
            </a:r>
          </a:p>
        </p:txBody>
      </p:sp>
      <p:sp>
        <p:nvSpPr>
          <p:cNvPr id="532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E384B7AD-4C49-4102-8444-BA22441873E8}" type="slidenum">
              <a:rPr lang="en-US" altLang="en-US" sz="1400" smtClean="0">
                <a:solidFill>
                  <a:srgbClr val="990033"/>
                </a:solidFill>
              </a:rPr>
              <a:pPr/>
              <a:t>52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28600" y="303213"/>
            <a:ext cx="8458200" cy="992187"/>
          </a:xfrm>
        </p:spPr>
        <p:txBody>
          <a:bodyPr/>
          <a:lstStyle/>
          <a:p>
            <a:r>
              <a:rPr lang="en-US" altLang="en-US" dirty="0"/>
              <a:t>19.6 Example to Illustrate Cost-Based</a:t>
            </a:r>
            <a:br>
              <a:rPr lang="en-US" altLang="en-US" dirty="0"/>
            </a:br>
            <a:r>
              <a:rPr lang="en-US" altLang="en-US" dirty="0"/>
              <a:t>Query Optimization</a:t>
            </a:r>
          </a:p>
        </p:txBody>
      </p:sp>
      <p:sp>
        <p:nvSpPr>
          <p:cNvPr id="54275" name="Content Placeholder 2"/>
          <p:cNvSpPr>
            <a:spLocks noGrp="1"/>
          </p:cNvSpPr>
          <p:nvPr>
            <p:ph idx="1"/>
          </p:nvPr>
        </p:nvSpPr>
        <p:spPr/>
        <p:txBody>
          <a:bodyPr/>
          <a:lstStyle/>
          <a:p>
            <a:r>
              <a:rPr lang="en-US" altLang="en-US" dirty="0"/>
              <a:t>Example: Consider Q2 below and query tree from Figure 19.1(a) on slide 6</a:t>
            </a:r>
          </a:p>
          <a:p>
            <a:endParaRPr lang="en-US" altLang="en-US" dirty="0"/>
          </a:p>
          <a:p>
            <a:endParaRPr lang="en-US" altLang="en-US" dirty="0"/>
          </a:p>
          <a:p>
            <a:endParaRPr lang="en-US" altLang="en-US" dirty="0"/>
          </a:p>
          <a:p>
            <a:r>
              <a:rPr lang="en-US" altLang="en-US" dirty="0"/>
              <a:t>Information about the relations shown in Figure 19.6 (next slide)</a:t>
            </a:r>
          </a:p>
        </p:txBody>
      </p:sp>
      <p:sp>
        <p:nvSpPr>
          <p:cNvPr id="542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5579B29-A17B-4537-ADD3-579A35E368D8}" type="slidenum">
              <a:rPr lang="en-US" altLang="en-US" sz="1400" smtClean="0">
                <a:solidFill>
                  <a:srgbClr val="990033"/>
                </a:solidFill>
              </a:rPr>
              <a:pPr>
                <a:spcBef>
                  <a:spcPct val="0"/>
                </a:spcBef>
                <a:buClrTx/>
                <a:buSzTx/>
                <a:buFontTx/>
                <a:buNone/>
              </a:pPr>
              <a:t>53</a:t>
            </a:fld>
            <a:endParaRPr lang="en-CA" altLang="en-US" sz="1400" dirty="0">
              <a:solidFill>
                <a:srgbClr val="990033"/>
              </a:solidFill>
            </a:endParaRPr>
          </a:p>
        </p:txBody>
      </p:sp>
      <p:pic>
        <p:nvPicPr>
          <p:cNvPr id="5427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81300"/>
            <a:ext cx="4371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a:t>
            </a:r>
            <a:fld id="{B57AADEB-FE81-4BFD-B7D7-E2BA12C7A886}" type="slidenum">
              <a:rPr lang="en-US" altLang="en-US" sz="1400" smtClean="0">
                <a:solidFill>
                  <a:srgbClr val="990033"/>
                </a:solidFill>
              </a:rPr>
              <a:pPr/>
              <a:t>54</a:t>
            </a:fld>
            <a:endParaRPr lang="en-CA" altLang="en-US" sz="1400" dirty="0">
              <a:solidFill>
                <a:srgbClr val="990033"/>
              </a:solidFill>
            </a:endParaRPr>
          </a:p>
        </p:txBody>
      </p:sp>
      <p:pic>
        <p:nvPicPr>
          <p:cNvPr id="552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95438"/>
            <a:ext cx="6019800" cy="503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Box 4"/>
          <p:cNvSpPr txBox="1">
            <a:spLocks noChangeArrowheads="1"/>
          </p:cNvSpPr>
          <p:nvPr/>
        </p:nvSpPr>
        <p:spPr bwMode="auto">
          <a:xfrm>
            <a:off x="12700" y="3124200"/>
            <a:ext cx="2273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Figure 19.6 Sample statistical information for relations in Q2. </a:t>
            </a:r>
          </a:p>
          <a:p>
            <a:r>
              <a:rPr lang="en-US" altLang="en-US" sz="1600" dirty="0"/>
              <a:t>(a) Column information </a:t>
            </a:r>
            <a:r>
              <a:rPr lang="fr-FR" altLang="en-US" sz="1600" dirty="0"/>
              <a:t>(b) Table information (c) Index information</a:t>
            </a:r>
            <a:endParaRPr lang="en-US" altLang="en-US" sz="1600" dirty="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t>Example to Illustrate Cost-Based</a:t>
            </a:r>
            <a:br>
              <a:rPr lang="en-US" altLang="en-US" dirty="0"/>
            </a:br>
            <a:r>
              <a:rPr lang="en-US" altLang="en-US" dirty="0"/>
              <a:t>Query Optimization (cont’d.)</a:t>
            </a:r>
          </a:p>
        </p:txBody>
      </p:sp>
      <p:sp>
        <p:nvSpPr>
          <p:cNvPr id="56323" name="Content Placeholder 2"/>
          <p:cNvSpPr>
            <a:spLocks noGrp="1"/>
          </p:cNvSpPr>
          <p:nvPr>
            <p:ph idx="1"/>
          </p:nvPr>
        </p:nvSpPr>
        <p:spPr/>
        <p:txBody>
          <a:bodyPr/>
          <a:lstStyle/>
          <a:p>
            <a:r>
              <a:rPr lang="en-US" altLang="en-US" dirty="0"/>
              <a:t>Assume optimizer considers only left-deep trees</a:t>
            </a:r>
          </a:p>
          <a:p>
            <a:r>
              <a:rPr lang="en-US" altLang="en-US" dirty="0"/>
              <a:t>Evaluate potential join orders</a:t>
            </a:r>
          </a:p>
          <a:p>
            <a:pPr lvl="1"/>
            <a:r>
              <a:rPr lang="en-US" altLang="en-US" dirty="0"/>
              <a:t>PROJECT    DEPARTMENT   EMPLOYEE</a:t>
            </a:r>
          </a:p>
          <a:p>
            <a:pPr lvl="1"/>
            <a:r>
              <a:rPr lang="en-US" altLang="en-US" dirty="0"/>
              <a:t>DEPARTMENT   PROJECT   EMPLOYEE</a:t>
            </a:r>
          </a:p>
          <a:p>
            <a:pPr lvl="1"/>
            <a:r>
              <a:rPr lang="en-US" altLang="en-US" dirty="0"/>
              <a:t>DEPARTMENT   EMPLOYEE   PROJECT</a:t>
            </a:r>
          </a:p>
          <a:p>
            <a:pPr lvl="1"/>
            <a:r>
              <a:rPr lang="en-US" altLang="en-US" dirty="0"/>
              <a:t>EMPLOYEE   DEPARTMENT   PROJECT</a:t>
            </a: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16- </a:t>
            </a:r>
            <a:fld id="{A006E5D9-451B-4B7F-95C4-E22CD18123C1}" type="slidenum">
              <a:rPr lang="en-US" altLang="en-US" sz="1400" smtClean="0">
                <a:solidFill>
                  <a:srgbClr val="990033"/>
                </a:solidFill>
              </a:rPr>
              <a:pPr/>
              <a:t>55</a:t>
            </a:fld>
            <a:endParaRPr lang="en-CA" altLang="en-US" sz="1400" dirty="0">
              <a:solidFill>
                <a:srgbClr val="990033"/>
              </a:solidFill>
            </a:endParaRPr>
          </a:p>
        </p:txBody>
      </p:sp>
      <p:pic>
        <p:nvPicPr>
          <p:cNvPr id="5632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4788"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37052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099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32004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2588" y="41910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6075" y="41624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8988" y="36957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a:t>19.7 Additional Issues Related</a:t>
            </a:r>
            <a:br>
              <a:rPr lang="en-US" altLang="en-US" dirty="0"/>
            </a:br>
            <a:r>
              <a:rPr lang="en-US" altLang="en-US" dirty="0"/>
              <a:t>to Query Optimization</a:t>
            </a:r>
          </a:p>
        </p:txBody>
      </p:sp>
      <p:sp>
        <p:nvSpPr>
          <p:cNvPr id="57347" name="Content Placeholder 2"/>
          <p:cNvSpPr>
            <a:spLocks noGrp="1"/>
          </p:cNvSpPr>
          <p:nvPr>
            <p:ph idx="1"/>
          </p:nvPr>
        </p:nvSpPr>
        <p:spPr/>
        <p:txBody>
          <a:bodyPr/>
          <a:lstStyle/>
          <a:p>
            <a:r>
              <a:rPr lang="en-US" altLang="en-US" dirty="0"/>
              <a:t>Displaying the system’s query execution plan</a:t>
            </a:r>
          </a:p>
          <a:p>
            <a:pPr lvl="1"/>
            <a:r>
              <a:rPr lang="en-US" altLang="en-US" dirty="0"/>
              <a:t>Oracle syntax</a:t>
            </a:r>
          </a:p>
          <a:p>
            <a:pPr lvl="2"/>
            <a:r>
              <a:rPr lang="en-US" altLang="en-US" dirty="0"/>
              <a:t>EXPLAIN PLAN FOR &lt;SQL query&gt;</a:t>
            </a:r>
          </a:p>
          <a:p>
            <a:pPr lvl="1"/>
            <a:r>
              <a:rPr lang="en-US" altLang="en-US" dirty="0"/>
              <a:t>IBM DB2 syntax</a:t>
            </a:r>
          </a:p>
          <a:p>
            <a:pPr lvl="2"/>
            <a:r>
              <a:rPr lang="en-US" altLang="en-US" dirty="0"/>
              <a:t>EXPLAIN PLAN SELECTION [additional options] FOR &lt;SQL-query&gt;</a:t>
            </a:r>
          </a:p>
          <a:p>
            <a:pPr lvl="1"/>
            <a:r>
              <a:rPr lang="en-US" altLang="en-US" dirty="0"/>
              <a:t>SQL server syntax</a:t>
            </a:r>
          </a:p>
          <a:p>
            <a:pPr lvl="2"/>
            <a:r>
              <a:rPr lang="en-US" altLang="en-US" dirty="0"/>
              <a:t>SET SHOWPLAN_TEXT ON or SET SHOWPLAN_XML ON or SET SHOWPLAN_ALL ON</a:t>
            </a: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5A241AD-E9FD-4824-B7DC-E71E8AF03F50}" type="slidenum">
              <a:rPr lang="en-US" altLang="en-US" sz="1400" smtClean="0">
                <a:solidFill>
                  <a:srgbClr val="990033"/>
                </a:solidFill>
              </a:rPr>
              <a:pPr>
                <a:spcBef>
                  <a:spcPct val="0"/>
                </a:spcBef>
                <a:buClrTx/>
                <a:buSzTx/>
                <a:buFontTx/>
                <a:buNone/>
              </a:pPr>
              <a:t>56</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a:t>Additional Issues Related</a:t>
            </a:r>
            <a:br>
              <a:rPr lang="en-US" altLang="en-US" dirty="0"/>
            </a:br>
            <a:r>
              <a:rPr lang="en-US" altLang="en-US" dirty="0"/>
              <a:t>to Query Optimization (cont’d.)</a:t>
            </a:r>
          </a:p>
        </p:txBody>
      </p:sp>
      <p:sp>
        <p:nvSpPr>
          <p:cNvPr id="58371" name="Content Placeholder 2"/>
          <p:cNvSpPr>
            <a:spLocks noGrp="1"/>
          </p:cNvSpPr>
          <p:nvPr>
            <p:ph idx="1"/>
          </p:nvPr>
        </p:nvSpPr>
        <p:spPr/>
        <p:txBody>
          <a:bodyPr/>
          <a:lstStyle/>
          <a:p>
            <a:r>
              <a:rPr lang="en-US" altLang="en-US" dirty="0"/>
              <a:t>Size estimation of other operations</a:t>
            </a:r>
          </a:p>
          <a:p>
            <a:pPr lvl="1"/>
            <a:r>
              <a:rPr lang="en-US" altLang="en-US" dirty="0"/>
              <a:t>Projection</a:t>
            </a:r>
          </a:p>
          <a:p>
            <a:pPr lvl="1"/>
            <a:r>
              <a:rPr lang="en-US" altLang="en-US" dirty="0"/>
              <a:t>Set operations</a:t>
            </a:r>
          </a:p>
          <a:p>
            <a:pPr lvl="1"/>
            <a:r>
              <a:rPr lang="en-US" altLang="en-US" dirty="0"/>
              <a:t>Aggregation</a:t>
            </a:r>
          </a:p>
          <a:p>
            <a:pPr lvl="1"/>
            <a:r>
              <a:rPr lang="en-US" altLang="en-US" dirty="0"/>
              <a:t>Outer join</a:t>
            </a:r>
          </a:p>
          <a:p>
            <a:r>
              <a:rPr lang="en-US" altLang="en-US" dirty="0"/>
              <a:t>Plan caching</a:t>
            </a:r>
          </a:p>
          <a:p>
            <a:pPr lvl="1"/>
            <a:r>
              <a:rPr lang="en-US" altLang="en-US" dirty="0"/>
              <a:t>Plan stored by query optimizer for later use by same queries with different parameters</a:t>
            </a:r>
          </a:p>
          <a:p>
            <a:r>
              <a:rPr lang="en-US" altLang="en-US" dirty="0"/>
              <a:t>Top k-results optimization</a:t>
            </a:r>
          </a:p>
          <a:p>
            <a:pPr lvl="1"/>
            <a:r>
              <a:rPr lang="en-US" altLang="en-US" dirty="0"/>
              <a:t>Limits strategy generation</a:t>
            </a:r>
          </a:p>
        </p:txBody>
      </p:sp>
      <p:sp>
        <p:nvSpPr>
          <p:cNvPr id="583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0CF6096-11AA-41BB-95FE-6A404762FFA9}" type="slidenum">
              <a:rPr lang="en-US" altLang="en-US" sz="1400" smtClean="0">
                <a:solidFill>
                  <a:srgbClr val="990033"/>
                </a:solidFill>
              </a:rPr>
              <a:pPr>
                <a:spcBef>
                  <a:spcPct val="0"/>
                </a:spcBef>
                <a:buClrTx/>
                <a:buSzTx/>
                <a:buFontTx/>
                <a:buNone/>
              </a:pPr>
              <a:t>57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dirty="0"/>
              <a:t>19.8 An Example of Query Optimization in Data Warehouses</a:t>
            </a:r>
          </a:p>
        </p:txBody>
      </p:sp>
      <p:sp>
        <p:nvSpPr>
          <p:cNvPr id="59395" name="Content Placeholder 2"/>
          <p:cNvSpPr>
            <a:spLocks noGrp="1"/>
          </p:cNvSpPr>
          <p:nvPr>
            <p:ph idx="1"/>
          </p:nvPr>
        </p:nvSpPr>
        <p:spPr/>
        <p:txBody>
          <a:bodyPr/>
          <a:lstStyle/>
          <a:p>
            <a:r>
              <a:rPr lang="en-US" altLang="en-US" dirty="0"/>
              <a:t>Star transformation optimization</a:t>
            </a:r>
          </a:p>
          <a:p>
            <a:pPr lvl="1"/>
            <a:r>
              <a:rPr lang="en-US" altLang="en-US" dirty="0"/>
              <a:t>Goal: access a reduced set of data from the fact table and avoid using a full table scan on it</a:t>
            </a:r>
          </a:p>
          <a:p>
            <a:pPr lvl="1"/>
            <a:r>
              <a:rPr lang="en-US" altLang="en-US" dirty="0"/>
              <a:t>Classic star transformation</a:t>
            </a:r>
          </a:p>
          <a:p>
            <a:pPr lvl="1"/>
            <a:r>
              <a:rPr lang="en-US" altLang="en-US" dirty="0"/>
              <a:t>Bitmap index star transformation</a:t>
            </a:r>
          </a:p>
          <a:p>
            <a:r>
              <a:rPr lang="en-US" altLang="en-US" dirty="0"/>
              <a:t>Joining back</a:t>
            </a:r>
          </a:p>
        </p:txBody>
      </p:sp>
      <p:sp>
        <p:nvSpPr>
          <p:cNvPr id="593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28994D6-F9C2-4890-85F6-4BC6A9AB3E57}" type="slidenum">
              <a:rPr lang="en-US" altLang="en-US" sz="1400" smtClean="0">
                <a:solidFill>
                  <a:srgbClr val="990033"/>
                </a:solidFill>
              </a:rPr>
              <a:pPr>
                <a:spcBef>
                  <a:spcPct val="0"/>
                </a:spcBef>
                <a:buClrTx/>
                <a:buSzTx/>
                <a:buFontTx/>
                <a:buNone/>
              </a:pPr>
              <a:t>58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19.9 Overview of Query Optimization in Oracle</a:t>
            </a:r>
          </a:p>
        </p:txBody>
      </p:sp>
      <p:sp>
        <p:nvSpPr>
          <p:cNvPr id="60419" name="Content Placeholder 2"/>
          <p:cNvSpPr>
            <a:spLocks noGrp="1"/>
          </p:cNvSpPr>
          <p:nvPr>
            <p:ph idx="1"/>
          </p:nvPr>
        </p:nvSpPr>
        <p:spPr>
          <a:xfrm>
            <a:off x="239713" y="1600200"/>
            <a:ext cx="8523287" cy="4572000"/>
          </a:xfrm>
        </p:spPr>
        <p:txBody>
          <a:bodyPr/>
          <a:lstStyle/>
          <a:p>
            <a:r>
              <a:rPr lang="en-US" altLang="en-US" dirty="0"/>
              <a:t>Physical optimizer is cost-based</a:t>
            </a:r>
          </a:p>
          <a:p>
            <a:r>
              <a:rPr lang="en-US" altLang="en-US" dirty="0"/>
              <a:t>Scope is a single query block</a:t>
            </a:r>
          </a:p>
          <a:p>
            <a:r>
              <a:rPr lang="en-US" altLang="en-US" dirty="0"/>
              <a:t>Calculates cost based on object statistics, estimated resource use and memory needed</a:t>
            </a:r>
          </a:p>
          <a:p>
            <a:r>
              <a:rPr lang="en-US" altLang="en-US" dirty="0"/>
              <a:t>Global query optimizer</a:t>
            </a:r>
          </a:p>
          <a:p>
            <a:pPr lvl="1"/>
            <a:r>
              <a:rPr lang="en-US" altLang="en-US" dirty="0"/>
              <a:t>Integrates logical transformation and physical optimization phases to generate optimal plan for entire query tree</a:t>
            </a:r>
          </a:p>
          <a:p>
            <a:r>
              <a:rPr lang="en-US" altLang="en-US" dirty="0"/>
              <a:t>Adaptive optimization</a:t>
            </a:r>
          </a:p>
          <a:p>
            <a:pPr lvl="1"/>
            <a:r>
              <a:rPr lang="en-US" altLang="en-US" dirty="0"/>
              <a:t>Feedback loop used to improve on previous decisions</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7199E-42E8-4374-91F2-4D886E5DB9FE}" type="slidenum">
              <a:rPr lang="en-US" altLang="en-US" sz="1400" smtClean="0">
                <a:solidFill>
                  <a:srgbClr val="990033"/>
                </a:solidFill>
              </a:rPr>
              <a:pPr>
                <a:spcBef>
                  <a:spcPct val="0"/>
                </a:spcBef>
                <a:buClrTx/>
                <a:buSzTx/>
                <a:buFontTx/>
                <a:buNone/>
              </a:pPr>
              <a:t>59</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Query Trees and Heuristics for Query Optimization (cont’d.)</a:t>
            </a:r>
          </a:p>
        </p:txBody>
      </p:sp>
      <p:sp>
        <p:nvSpPr>
          <p:cNvPr id="20483" name="Content Placeholder 2"/>
          <p:cNvSpPr>
            <a:spLocks noGrp="1"/>
          </p:cNvSpPr>
          <p:nvPr>
            <p:ph idx="1"/>
          </p:nvPr>
        </p:nvSpPr>
        <p:spPr/>
        <p:txBody>
          <a:bodyPr/>
          <a:lstStyle/>
          <a:p>
            <a:r>
              <a:rPr lang="en-US" altLang="en-US" dirty="0"/>
              <a:t>Query tree represents a specific order of operations for executing a query</a:t>
            </a:r>
          </a:p>
          <a:p>
            <a:pPr lvl="1"/>
            <a:r>
              <a:rPr lang="en-US" altLang="en-US" dirty="0"/>
              <a:t>Preferred to query graph for this reason</a:t>
            </a:r>
          </a:p>
          <a:p>
            <a:r>
              <a:rPr lang="en-US" altLang="en-US" dirty="0"/>
              <a:t>Query graph</a:t>
            </a:r>
          </a:p>
          <a:p>
            <a:pPr lvl="1"/>
            <a:r>
              <a:rPr lang="en-US" altLang="en-US" dirty="0"/>
              <a:t>Relation nodes displayed as single circles</a:t>
            </a:r>
          </a:p>
          <a:p>
            <a:pPr lvl="1"/>
            <a:r>
              <a:rPr lang="en-US" altLang="en-US" dirty="0"/>
              <a:t>Constants represented by constant nodes</a:t>
            </a:r>
          </a:p>
          <a:p>
            <a:pPr lvl="2"/>
            <a:r>
              <a:rPr lang="en-US" altLang="en-US" dirty="0"/>
              <a:t>Double circles or ovals</a:t>
            </a:r>
          </a:p>
          <a:p>
            <a:pPr lvl="1"/>
            <a:r>
              <a:rPr lang="en-US" altLang="en-US" dirty="0"/>
              <a:t>Selection or join conditions represented as edges</a:t>
            </a:r>
          </a:p>
          <a:p>
            <a:pPr lvl="1"/>
            <a:r>
              <a:rPr lang="en-US" altLang="en-US" dirty="0"/>
              <a:t>Attributes to be retrieved displayed in square brackets</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DD9A911-C1E9-4915-AB26-91503DBCA593}"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Overview of Query Optimization in Oracle (cont’d.)</a:t>
            </a:r>
          </a:p>
        </p:txBody>
      </p:sp>
      <p:sp>
        <p:nvSpPr>
          <p:cNvPr id="61443" name="Content Placeholder 2"/>
          <p:cNvSpPr>
            <a:spLocks noGrp="1"/>
          </p:cNvSpPr>
          <p:nvPr>
            <p:ph idx="1"/>
          </p:nvPr>
        </p:nvSpPr>
        <p:spPr>
          <a:xfrm>
            <a:off x="239713" y="1600200"/>
            <a:ext cx="8523287" cy="4572000"/>
          </a:xfrm>
        </p:spPr>
        <p:txBody>
          <a:bodyPr/>
          <a:lstStyle/>
          <a:p>
            <a:r>
              <a:rPr lang="en-US" altLang="en-US" dirty="0"/>
              <a:t>Array processing</a:t>
            </a:r>
          </a:p>
          <a:p>
            <a:r>
              <a:rPr lang="en-US" altLang="en-US" dirty="0"/>
              <a:t>Hints</a:t>
            </a:r>
          </a:p>
          <a:p>
            <a:pPr lvl="1"/>
            <a:r>
              <a:rPr lang="en-US" altLang="en-US" dirty="0"/>
              <a:t>Specified by application developer</a:t>
            </a:r>
          </a:p>
          <a:p>
            <a:pPr lvl="1"/>
            <a:r>
              <a:rPr lang="en-US" altLang="en-US" dirty="0"/>
              <a:t>Embedded in text of SQL statement</a:t>
            </a:r>
          </a:p>
          <a:p>
            <a:pPr lvl="1"/>
            <a:r>
              <a:rPr lang="en-US" altLang="en-US" dirty="0"/>
              <a:t>Types: access path, join order, join method, enabling or disabling a transformation</a:t>
            </a:r>
          </a:p>
          <a:p>
            <a:r>
              <a:rPr lang="en-US" altLang="en-US" dirty="0"/>
              <a:t>Outlines used to preserve execution plans</a:t>
            </a:r>
          </a:p>
          <a:p>
            <a:r>
              <a:rPr lang="en-US" altLang="en-US" dirty="0"/>
              <a:t>SQL plan management</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06742D7-0871-4ED7-A607-82711C9021C0}" type="slidenum">
              <a:rPr lang="en-US" altLang="en-US" sz="1400" smtClean="0">
                <a:solidFill>
                  <a:srgbClr val="990033"/>
                </a:solidFill>
              </a:rPr>
              <a:pPr>
                <a:spcBef>
                  <a:spcPct val="0"/>
                </a:spcBef>
                <a:buClrTx/>
                <a:buSzTx/>
                <a:buFontTx/>
                <a:buNone/>
              </a:pPr>
              <a:t>60</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a:t>19.10 Semantic Query Optimization</a:t>
            </a:r>
          </a:p>
        </p:txBody>
      </p:sp>
      <p:sp>
        <p:nvSpPr>
          <p:cNvPr id="62467" name="Content Placeholder 2"/>
          <p:cNvSpPr>
            <a:spLocks noGrp="1"/>
          </p:cNvSpPr>
          <p:nvPr>
            <p:ph idx="1"/>
          </p:nvPr>
        </p:nvSpPr>
        <p:spPr>
          <a:xfrm>
            <a:off x="239713" y="1447800"/>
            <a:ext cx="8294687" cy="4953000"/>
          </a:xfrm>
        </p:spPr>
        <p:txBody>
          <a:bodyPr/>
          <a:lstStyle/>
          <a:p>
            <a:r>
              <a:rPr lang="en-US" altLang="en-US" dirty="0"/>
              <a:t>Uses constraints specified on the database schema</a:t>
            </a:r>
          </a:p>
          <a:p>
            <a:r>
              <a:rPr lang="en-US" altLang="en-US" dirty="0"/>
              <a:t>Goal: modify one query into another that is more efficient to </a:t>
            </a:r>
            <a:r>
              <a:rPr lang="en-US" altLang="en-US" dirty="0" smtClean="0"/>
              <a:t>execute</a:t>
            </a:r>
          </a:p>
          <a:p>
            <a:pPr eaLnBrk="1" hangingPunct="1">
              <a:lnSpc>
                <a:spcPct val="80000"/>
              </a:lnSpc>
            </a:pPr>
            <a:r>
              <a:rPr lang="en-US" dirty="0"/>
              <a:t>Consider the following SQL query,</a:t>
            </a:r>
          </a:p>
          <a:p>
            <a:pPr eaLnBrk="1" hangingPunct="1">
              <a:lnSpc>
                <a:spcPct val="80000"/>
              </a:lnSpc>
              <a:buNone/>
            </a:pPr>
            <a:r>
              <a:rPr lang="en-US" sz="2000" dirty="0">
                <a:solidFill>
                  <a:srgbClr val="800000"/>
                </a:solidFill>
              </a:rPr>
              <a:t>	SELECT	E.LNAME, M.LNAME</a:t>
            </a:r>
          </a:p>
          <a:p>
            <a:pPr eaLnBrk="1" hangingPunct="1">
              <a:lnSpc>
                <a:spcPct val="80000"/>
              </a:lnSpc>
              <a:buNone/>
            </a:pPr>
            <a:r>
              <a:rPr lang="en-US" sz="2000" dirty="0">
                <a:solidFill>
                  <a:srgbClr val="800000"/>
                </a:solidFill>
              </a:rPr>
              <a:t>	FROM	</a:t>
            </a:r>
            <a:r>
              <a:rPr lang="en-US" sz="2000" dirty="0" smtClean="0">
                <a:solidFill>
                  <a:srgbClr val="800000"/>
                </a:solidFill>
              </a:rPr>
              <a:t>EMPLOYEE </a:t>
            </a:r>
            <a:r>
              <a:rPr lang="en-US" sz="2000" dirty="0">
                <a:solidFill>
                  <a:srgbClr val="800000"/>
                </a:solidFill>
              </a:rPr>
              <a:t>E, EMPLOYEE M</a:t>
            </a:r>
          </a:p>
          <a:p>
            <a:pPr eaLnBrk="1" hangingPunct="1">
              <a:lnSpc>
                <a:spcPct val="80000"/>
              </a:lnSpc>
              <a:buNone/>
            </a:pPr>
            <a:r>
              <a:rPr lang="en-US" sz="2000" dirty="0">
                <a:solidFill>
                  <a:srgbClr val="800000"/>
                </a:solidFill>
              </a:rPr>
              <a:t>	WHERE	E.SUPERSSN=M.SSN AND E.SALARY&gt;M.SALARY </a:t>
            </a:r>
          </a:p>
          <a:p>
            <a:pPr eaLnBrk="1" hangingPunct="1">
              <a:lnSpc>
                <a:spcPct val="80000"/>
              </a:lnSpc>
            </a:pPr>
            <a:r>
              <a:rPr lang="en-US" sz="2400" dirty="0"/>
              <a:t>Explanation:</a:t>
            </a:r>
          </a:p>
          <a:p>
            <a:pPr lvl="1" eaLnBrk="1" hangingPunct="1">
              <a:lnSpc>
                <a:spcPct val="80000"/>
              </a:lnSpc>
            </a:pPr>
            <a:r>
              <a:rPr lang="en-US" sz="2000" dirty="0"/>
              <a:t>Suppose that we had a constraint on the database schema that stated that no employee can earn more than his </a:t>
            </a:r>
            <a:r>
              <a:rPr lang="en-US" sz="2000" dirty="0" smtClean="0"/>
              <a:t>direct </a:t>
            </a:r>
            <a:r>
              <a:rPr lang="en-US" sz="2000" dirty="0"/>
              <a:t>supervisor. If the semantic query optimizer checks for the existence of this constraint, it need not execute the query at all because it knows that the result of the query will be empty.</a:t>
            </a:r>
            <a:endParaRPr lang="en-US" altLang="en-US" dirty="0"/>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9DD7B48B-E9B8-479C-9F42-FCE0CC208205}" type="slidenum">
              <a:rPr lang="en-US" altLang="en-US" sz="1400" smtClean="0">
                <a:solidFill>
                  <a:srgbClr val="990033"/>
                </a:solidFill>
              </a:rPr>
              <a:pPr>
                <a:spcBef>
                  <a:spcPct val="0"/>
                </a:spcBef>
                <a:buClrTx/>
                <a:buSzTx/>
                <a:buFontTx/>
                <a:buNone/>
              </a:pPr>
              <a:t>61</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a:t>19.11 Summary</a:t>
            </a:r>
          </a:p>
        </p:txBody>
      </p:sp>
      <p:sp>
        <p:nvSpPr>
          <p:cNvPr id="63491" name="Content Placeholder 2"/>
          <p:cNvSpPr>
            <a:spLocks noGrp="1"/>
          </p:cNvSpPr>
          <p:nvPr>
            <p:ph idx="1"/>
          </p:nvPr>
        </p:nvSpPr>
        <p:spPr/>
        <p:txBody>
          <a:bodyPr/>
          <a:lstStyle/>
          <a:p>
            <a:r>
              <a:rPr lang="en-US" altLang="en-US" dirty="0"/>
              <a:t>Query trees</a:t>
            </a:r>
          </a:p>
          <a:p>
            <a:r>
              <a:rPr lang="en-US" altLang="en-US" dirty="0"/>
              <a:t>Heuristic approaches used to improve efficiency of query execution</a:t>
            </a:r>
          </a:p>
          <a:p>
            <a:r>
              <a:rPr lang="en-US" altLang="en-US" dirty="0"/>
              <a:t>Reorganization of query trees</a:t>
            </a:r>
          </a:p>
          <a:p>
            <a:r>
              <a:rPr lang="en-US" altLang="en-US" dirty="0"/>
              <a:t>Pipelining and materialized evaluation</a:t>
            </a:r>
          </a:p>
          <a:p>
            <a:r>
              <a:rPr lang="en-US" altLang="en-US" dirty="0"/>
              <a:t>Cost-based optimization approach</a:t>
            </a:r>
          </a:p>
          <a:p>
            <a:r>
              <a:rPr lang="en-US" altLang="en-US" dirty="0"/>
              <a:t>Oracle query optimizer</a:t>
            </a:r>
          </a:p>
          <a:p>
            <a:r>
              <a:rPr lang="en-US" altLang="en-US" dirty="0"/>
              <a:t>Semantic query optimization</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0CCF3DC-5614-4289-B265-CD401D6CC33C}" type="slidenum">
              <a:rPr lang="en-US" altLang="en-US" sz="1400" smtClean="0">
                <a:solidFill>
                  <a:srgbClr val="990033"/>
                </a:solidFill>
              </a:rPr>
              <a:pPr>
                <a:spcBef>
                  <a:spcPct val="0"/>
                </a:spcBef>
                <a:buClrTx/>
                <a:buSzTx/>
                <a:buFontTx/>
                <a:buNone/>
              </a:pPr>
              <a:t>62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Heuristic Optimization of Query Trees</a:t>
            </a:r>
          </a:p>
        </p:txBody>
      </p:sp>
      <p:sp>
        <p:nvSpPr>
          <p:cNvPr id="21507" name="Content Placeholder 2"/>
          <p:cNvSpPr>
            <a:spLocks noGrp="1"/>
          </p:cNvSpPr>
          <p:nvPr>
            <p:ph idx="1"/>
          </p:nvPr>
        </p:nvSpPr>
        <p:spPr/>
        <p:txBody>
          <a:bodyPr/>
          <a:lstStyle/>
          <a:p>
            <a:r>
              <a:rPr lang="en-US" altLang="en-US" dirty="0"/>
              <a:t>Many different query trees can be used to represent the query and get the same results</a:t>
            </a:r>
          </a:p>
          <a:p>
            <a:r>
              <a:rPr lang="en-US" altLang="en-US" dirty="0"/>
              <a:t>Figure 19.1b shows initial tree for Q2</a:t>
            </a:r>
          </a:p>
          <a:p>
            <a:pPr lvl="1"/>
            <a:r>
              <a:rPr lang="en-US" altLang="en-US" dirty="0"/>
              <a:t>Very inefficient - will never be executed</a:t>
            </a:r>
          </a:p>
          <a:p>
            <a:pPr lvl="1"/>
            <a:r>
              <a:rPr lang="en-US" altLang="en-US" dirty="0"/>
              <a:t>Optimizer will transform into equivalent final query tree</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CCF8F4F-F3A4-4FC2-A2C4-0B0F6003B9F8}"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Query Transformation Example</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B6F72A0-EE76-4FE6-B5DF-B115BA12BDDC}"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5775"/>
            <a:ext cx="6105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43263"/>
            <a:ext cx="65913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6"/>
          <p:cNvSpPr txBox="1">
            <a:spLocks noChangeArrowheads="1"/>
          </p:cNvSpPr>
          <p:nvPr/>
        </p:nvSpPr>
        <p:spPr bwMode="auto">
          <a:xfrm>
            <a:off x="1676400" y="5842000"/>
            <a:ext cx="6705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 Initial (canonical) query tree for SQL query Q.</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Query Transformation Example (cont’d.)</a:t>
            </a:r>
          </a:p>
        </p:txBody>
      </p:sp>
      <p:sp>
        <p:nvSpPr>
          <p:cNvPr id="235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FCC3412-754C-41AC-A9BC-E68514A9BC48}"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
        <p:nvSpPr>
          <p:cNvPr id="23556"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(b) Moving SELECT operations down the query tree. </a:t>
            </a:r>
          </a:p>
        </p:txBody>
      </p:sp>
      <p:pic>
        <p:nvPicPr>
          <p:cNvPr id="2355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1808163"/>
            <a:ext cx="5973763"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6381</TotalTime>
  <Words>3116</Words>
  <Application>Microsoft Office PowerPoint</Application>
  <PresentationFormat>Letter Paper (8.5x11 in)</PresentationFormat>
  <Paragraphs>509</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MS PGothic</vt:lpstr>
      <vt:lpstr>Arial</vt:lpstr>
      <vt:lpstr>Cambria Math</vt:lpstr>
      <vt:lpstr>Symbol</vt:lpstr>
      <vt:lpstr>Tahoma</vt:lpstr>
      <vt:lpstr>Wingdings</vt:lpstr>
      <vt:lpstr>Blends</vt:lpstr>
      <vt:lpstr>PowerPoint Presentation</vt:lpstr>
      <vt:lpstr>Introduction</vt:lpstr>
      <vt:lpstr>19.1 Query Trees and Heuristics for Query Optimization</vt:lpstr>
      <vt:lpstr>Query Trees and Heuristics for Query Optimization (cont’d.)</vt:lpstr>
      <vt:lpstr>Query Trees and Query Graph Corresponding to Q2</vt:lpstr>
      <vt:lpstr>Query Trees and Heuristics for Query Optimization (cont’d.)</vt:lpstr>
      <vt:lpstr>Heuristic Optimization of Query Trees</vt:lpstr>
      <vt:lpstr>Query Transformation Example</vt:lpstr>
      <vt:lpstr>Query Transformation Example (cont’d.)</vt:lpstr>
      <vt:lpstr>Query Transformation Example (cont’d.)</vt:lpstr>
      <vt:lpstr>Query Transformation Example (cont’d.)</vt:lpstr>
      <vt:lpstr>Query Transformation Example (cont’d.)</vt:lpstr>
      <vt:lpstr>General Transformation Rules for Rational Algebra Equations</vt:lpstr>
      <vt:lpstr>General Transformation Rules for Rational Algebra Equations</vt:lpstr>
      <vt:lpstr>General Transformation Rules for Rational Algebra Equations</vt:lpstr>
      <vt:lpstr>Summary of Heuristics for Algebraic Optimization</vt:lpstr>
      <vt:lpstr>19.2 Choice of Query Execution Plans</vt:lpstr>
      <vt:lpstr>Nested Subquery Optimization</vt:lpstr>
      <vt:lpstr>Nested Subquery Optimization – Example1</vt:lpstr>
      <vt:lpstr>Nested Subquery Optimization – Example2</vt:lpstr>
      <vt:lpstr>Nested Subquery Optimization – Example3</vt:lpstr>
      <vt:lpstr>Subquery (View) Merging Transformation</vt:lpstr>
      <vt:lpstr>Inline View-Merging Transformation - Example</vt:lpstr>
      <vt:lpstr>Subquery (View) Merging Transformation (cont’d.)</vt:lpstr>
      <vt:lpstr>Group-by View-Merging Transformation - Example</vt:lpstr>
      <vt:lpstr>Group-by View-Merging Transformation - Example</vt:lpstr>
      <vt:lpstr>Materialized Views</vt:lpstr>
      <vt:lpstr>Incremental View Maintenance</vt:lpstr>
      <vt:lpstr>19.3 Use of Selectivities in Cost-Based Optimization</vt:lpstr>
      <vt:lpstr>Use of Selectivities in Cost-Based Optimization (cont’d.)</vt:lpstr>
      <vt:lpstr>Use of Selectivities in Cost-Based Optimization (cont’d.)</vt:lpstr>
      <vt:lpstr>Catalog Information Used in Cost Functions</vt:lpstr>
      <vt:lpstr>Histograms</vt:lpstr>
      <vt:lpstr>19.4 Cost Functions for SELECT Operation</vt:lpstr>
      <vt:lpstr>Cost Function for SELECT Operation (cont’d.)</vt:lpstr>
      <vt:lpstr>Cost Function for SELECT Operation (cont’d.)</vt:lpstr>
      <vt:lpstr>Cost Functions for SELECT Operation (cont’d.)</vt:lpstr>
      <vt:lpstr>Cost Functions for SELECT Operation (cont’d.)</vt:lpstr>
      <vt:lpstr>Example of Optimization of Selection Based on Cost Formulas</vt:lpstr>
      <vt:lpstr>Example of Optimization of Selection Based on Cost Formulas</vt:lpstr>
      <vt:lpstr>Example of Optimization of Selection Based on Cost Formulas</vt:lpstr>
      <vt:lpstr>Example of Optimization of Selection Based on Cost Formulas</vt:lpstr>
      <vt:lpstr>Example of Optimization of Selection Based on Cost Formulas</vt:lpstr>
      <vt:lpstr>19.5 Cost Functions for the JOIN Operation</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19.6 Example to Illustrate Cost-Based Query Optimization</vt:lpstr>
      <vt:lpstr>PowerPoint Presentation</vt:lpstr>
      <vt:lpstr>Example to Illustrate Cost-Based Query Optimization (cont’d.)</vt:lpstr>
      <vt:lpstr>19.7 Additional Issues Related to Query Optimization</vt:lpstr>
      <vt:lpstr>Additional Issues Related to Query Optimization (cont’d.)</vt:lpstr>
      <vt:lpstr>19.8 An Example of Query Optimization in Data Warehouses</vt:lpstr>
      <vt:lpstr>19.9 Overview of Query Optimization in Oracle</vt:lpstr>
      <vt:lpstr>Overview of Query Optimization in Oracle (cont’d.)</vt:lpstr>
      <vt:lpstr>19.10 Semantic Query Optimization</vt:lpstr>
      <vt:lpstr>19.11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ishaq</cp:lastModifiedBy>
  <cp:revision>363</cp:revision>
  <cp:lastPrinted>2001-11-04T00:51:13Z</cp:lastPrinted>
  <dcterms:created xsi:type="dcterms:W3CDTF">2005-02-25T19:46:41Z</dcterms:created>
  <dcterms:modified xsi:type="dcterms:W3CDTF">2020-05-03T00:15:13Z</dcterms:modified>
  <cp:category/>
</cp:coreProperties>
</file>