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7" r:id="rId13"/>
    <p:sldId id="269" r:id="rId14"/>
    <p:sldId id="281" r:id="rId15"/>
    <p:sldId id="270" r:id="rId16"/>
    <p:sldId id="271" r:id="rId17"/>
    <p:sldId id="272" r:id="rId18"/>
    <p:sldId id="273" r:id="rId19"/>
    <p:sldId id="277" r:id="rId20"/>
    <p:sldId id="279" r:id="rId21"/>
    <p:sldId id="278" r:id="rId22"/>
    <p:sldId id="282" r:id="rId23"/>
    <p:sldId id="274" r:id="rId24"/>
    <p:sldId id="275" r:id="rId25"/>
    <p:sldId id="280"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46"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798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5C9B7E3-5BD8-415D-BE6C-FA6278267C9A}" type="datetimeFigureOut">
              <a:rPr lang="en-US" smtClean="0"/>
              <a:pPr/>
              <a:t>12/19/2017</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7EF0C2F-C33E-4E06-9DB6-0DCB771A54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9B7E3-5BD8-415D-BE6C-FA6278267C9A}"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F0C2F-C33E-4E06-9DB6-0DCB771A54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9B7E3-5BD8-415D-BE6C-FA6278267C9A}"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F0C2F-C33E-4E06-9DB6-0DCB771A54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5C9B7E3-5BD8-415D-BE6C-FA6278267C9A}" type="datetimeFigureOut">
              <a:rPr lang="en-US" smtClean="0"/>
              <a:pPr/>
              <a:t>12/19/2017</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57EF0C2F-C33E-4E06-9DB6-0DCB771A54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5C9B7E3-5BD8-415D-BE6C-FA6278267C9A}" type="datetimeFigureOut">
              <a:rPr lang="en-US" smtClean="0"/>
              <a:pPr/>
              <a:t>12/19/2017</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57EF0C2F-C33E-4E06-9DB6-0DCB771A547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5C9B7E3-5BD8-415D-BE6C-FA6278267C9A}" type="datetimeFigureOut">
              <a:rPr lang="en-US" smtClean="0"/>
              <a:pPr/>
              <a:t>12/19/2017</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57EF0C2F-C33E-4E06-9DB6-0DCB771A54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5C9B7E3-5BD8-415D-BE6C-FA6278267C9A}" type="datetimeFigureOut">
              <a:rPr lang="en-US" smtClean="0"/>
              <a:pPr/>
              <a:t>12/19/2017</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7EF0C2F-C33E-4E06-9DB6-0DCB771A547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C9B7E3-5BD8-415D-BE6C-FA6278267C9A}" type="datetimeFigureOut">
              <a:rPr lang="en-US" smtClean="0"/>
              <a:pPr/>
              <a:t>12/19/2017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EF0C2F-C33E-4E06-9DB6-0DCB771A54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5C9B7E3-5BD8-415D-BE6C-FA6278267C9A}" type="datetimeFigureOut">
              <a:rPr lang="en-US" smtClean="0"/>
              <a:pPr/>
              <a:t>12/19/2017</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57EF0C2F-C33E-4E06-9DB6-0DCB771A54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5C9B7E3-5BD8-415D-BE6C-FA6278267C9A}" type="datetimeFigureOut">
              <a:rPr lang="en-US" smtClean="0"/>
              <a:pPr/>
              <a:t>12/19/2017</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57EF0C2F-C33E-4E06-9DB6-0DCB771A547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5C9B7E3-5BD8-415D-BE6C-FA6278267C9A}" type="datetimeFigureOut">
              <a:rPr lang="en-US" smtClean="0"/>
              <a:pPr/>
              <a:t>12/19/2017</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57EF0C2F-C33E-4E06-9DB6-0DCB771A547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5C9B7E3-5BD8-415D-BE6C-FA6278267C9A}" type="datetimeFigureOut">
              <a:rPr lang="en-US" smtClean="0"/>
              <a:pPr/>
              <a:t>12/19/2017</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7EF0C2F-C33E-4E06-9DB6-0DCB771A547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228600"/>
            <a:ext cx="8062912" cy="2017713"/>
          </a:xfrm>
        </p:spPr>
        <p:txBody>
          <a:bodyPr>
            <a:normAutofit fontScale="90000"/>
          </a:bodyPr>
          <a:lstStyle/>
          <a:p>
            <a:r>
              <a:rPr lang="en-US" dirty="0" smtClean="0"/>
              <a:t>PHYSICS-2 PROJECT SUBMITTED TO SIR KHURRAM IQBAL</a:t>
            </a:r>
            <a:endParaRPr lang="en-US" dirty="0"/>
          </a:p>
        </p:txBody>
      </p:sp>
      <p:sp>
        <p:nvSpPr>
          <p:cNvPr id="3" name="Subtitle 2"/>
          <p:cNvSpPr>
            <a:spLocks noGrp="1"/>
          </p:cNvSpPr>
          <p:nvPr>
            <p:ph type="subTitle" idx="1"/>
          </p:nvPr>
        </p:nvSpPr>
        <p:spPr>
          <a:xfrm>
            <a:off x="540544" y="2250280"/>
            <a:ext cx="8527256" cy="2397920"/>
          </a:xfrm>
        </p:spPr>
        <p:txBody>
          <a:bodyPr>
            <a:normAutofit fontScale="85000" lnSpcReduction="20000"/>
          </a:bodyPr>
          <a:lstStyle/>
          <a:p>
            <a:r>
              <a:rPr lang="en-US" dirty="0" smtClean="0"/>
              <a:t>BY: SHEHARYAR (B16101146)</a:t>
            </a:r>
          </a:p>
          <a:p>
            <a:r>
              <a:rPr lang="en-US" dirty="0" smtClean="0"/>
              <a:t>MUHAMMAD SALMAN(B16101110)</a:t>
            </a:r>
          </a:p>
          <a:p>
            <a:r>
              <a:rPr lang="en-US" dirty="0" smtClean="0"/>
              <a:t>MUHAMMAD HAMZA(</a:t>
            </a:r>
            <a:r>
              <a:rPr lang="en-US" dirty="0"/>
              <a:t>B</a:t>
            </a:r>
            <a:r>
              <a:rPr lang="en-US" dirty="0" smtClean="0"/>
              <a:t>16101093)</a:t>
            </a:r>
          </a:p>
          <a:p>
            <a:r>
              <a:rPr lang="en-US" dirty="0" smtClean="0"/>
              <a:t>MUHAMMAD SUFYAN(</a:t>
            </a:r>
          </a:p>
          <a:p>
            <a:r>
              <a:rPr lang="en-US" dirty="0" smtClean="0"/>
              <a:t>MUHMMAD WALEED KHAN(</a:t>
            </a:r>
            <a:r>
              <a:rPr lang="en-US" dirty="0"/>
              <a:t>B16101122</a:t>
            </a:r>
            <a:r>
              <a:rPr lang="en-US" dirty="0" smtClean="0"/>
              <a:t>)</a:t>
            </a:r>
          </a:p>
          <a:p>
            <a:r>
              <a:rPr lang="en-US" dirty="0" smtClean="0"/>
              <a:t>MAAZ KHAN(B16101104)</a:t>
            </a:r>
          </a:p>
          <a:p>
            <a:r>
              <a:rPr lang="en-US" dirty="0" smtClean="0"/>
              <a:t>Muhammad Basher(B16101087)</a:t>
            </a:r>
          </a:p>
          <a:p>
            <a:endParaRPr lang="en-US" dirty="0"/>
          </a:p>
        </p:txBody>
      </p:sp>
    </p:spTree>
    <p:extLst>
      <p:ext uri="{BB962C8B-B14F-4D97-AF65-F5344CB8AC3E}">
        <p14:creationId xmlns:p14="http://schemas.microsoft.com/office/powerpoint/2010/main" xmlns="" val="4190691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Device: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828800"/>
            <a:ext cx="8305800" cy="4705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7018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RESISTORS:</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1828800"/>
            <a:ext cx="8534400" cy="4638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915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POTENTIOMETER(Resistor):</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9710" y="1828800"/>
            <a:ext cx="8369490" cy="4717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1811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SINK:</a:t>
            </a:r>
            <a:endParaRPr lang="en-US" dirty="0"/>
          </a:p>
        </p:txBody>
      </p:sp>
      <p:sp>
        <p:nvSpPr>
          <p:cNvPr id="3" name="Content Placeholder 2"/>
          <p:cNvSpPr>
            <a:spLocks noGrp="1"/>
          </p:cNvSpPr>
          <p:nvPr>
            <p:ph idx="1"/>
          </p:nvPr>
        </p:nvSpPr>
        <p:spPr>
          <a:xfrm>
            <a:off x="468004" y="1828799"/>
            <a:ext cx="8229600" cy="4572000"/>
          </a:xfrm>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1752600"/>
            <a:ext cx="8534400" cy="4648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4606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TSOP(IR RECEIVER):</a:t>
            </a:r>
            <a:endParaRPr lang="en-US" dirty="0"/>
          </a:p>
        </p:txBody>
      </p:sp>
      <p:sp>
        <p:nvSpPr>
          <p:cNvPr id="3" name="Content Placeholder 2"/>
          <p:cNvSpPr>
            <a:spLocks noGrp="1"/>
          </p:cNvSpPr>
          <p:nvPr>
            <p:ph idx="1"/>
          </p:nvPr>
        </p:nvSpPr>
        <p:spPr/>
        <p:txBody>
          <a:bodyPr/>
          <a:lstStyle/>
          <a:p>
            <a:pPr marL="64008"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752600"/>
            <a:ext cx="8582660"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5477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AND WORKING:</a:t>
            </a:r>
            <a:endParaRPr lang="en-US" dirty="0"/>
          </a:p>
        </p:txBody>
      </p:sp>
      <p:sp>
        <p:nvSpPr>
          <p:cNvPr id="3" name="Content Placeholder 2"/>
          <p:cNvSpPr>
            <a:spLocks noGrp="1"/>
          </p:cNvSpPr>
          <p:nvPr>
            <p:ph idx="1"/>
          </p:nvPr>
        </p:nvSpPr>
        <p:spPr/>
        <p:txBody>
          <a:bodyPr/>
          <a:lstStyle/>
          <a:p>
            <a:pPr marL="64008" indent="0">
              <a:buNone/>
            </a:pPr>
            <a:r>
              <a:rPr lang="en-US" b="1" dirty="0" smtClean="0"/>
              <a:t>Transformer:</a:t>
            </a:r>
          </a:p>
          <a:p>
            <a:pPr marL="64008" indent="0">
              <a:buNone/>
            </a:pPr>
            <a:r>
              <a:rPr lang="en-US" dirty="0" smtClean="0"/>
              <a:t>Starting from transformer it is used to convert our Ac voltage to </a:t>
            </a:r>
            <a:r>
              <a:rPr lang="en-US" dirty="0"/>
              <a:t>D</a:t>
            </a:r>
            <a:r>
              <a:rPr lang="en-US" dirty="0" smtClean="0"/>
              <a:t>c voltage and then current passes from the Capacitors.</a:t>
            </a:r>
          </a:p>
          <a:p>
            <a:pPr marL="64008" indent="0">
              <a:buNone/>
            </a:pPr>
            <a:r>
              <a:rPr lang="en-US" b="1" dirty="0" smtClean="0"/>
              <a:t>Capacitors:</a:t>
            </a:r>
          </a:p>
          <a:p>
            <a:pPr marL="64008" indent="0">
              <a:buNone/>
            </a:pPr>
            <a:r>
              <a:rPr lang="en-US" dirty="0" smtClean="0"/>
              <a:t>We have used capacitors to store energy and then provide a bunch of current to support </a:t>
            </a:r>
            <a:r>
              <a:rPr lang="en-US" dirty="0" err="1" smtClean="0"/>
              <a:t>arduino</a:t>
            </a:r>
            <a:r>
              <a:rPr lang="en-US" dirty="0" smtClean="0"/>
              <a:t> board.</a:t>
            </a:r>
          </a:p>
          <a:p>
            <a:pPr marL="64008" indent="0">
              <a:buNone/>
            </a:pPr>
            <a:endParaRPr lang="en-US" dirty="0"/>
          </a:p>
        </p:txBody>
      </p:sp>
    </p:spTree>
    <p:extLst>
      <p:ext uri="{BB962C8B-B14F-4D97-AF65-F5344CB8AC3E}">
        <p14:creationId xmlns:p14="http://schemas.microsoft.com/office/powerpoint/2010/main" xmlns="" val="2434071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AND WORKING:</a:t>
            </a:r>
          </a:p>
        </p:txBody>
      </p:sp>
      <p:sp>
        <p:nvSpPr>
          <p:cNvPr id="3" name="Content Placeholder 2"/>
          <p:cNvSpPr>
            <a:spLocks noGrp="1"/>
          </p:cNvSpPr>
          <p:nvPr>
            <p:ph idx="1"/>
          </p:nvPr>
        </p:nvSpPr>
        <p:spPr>
          <a:ln>
            <a:solidFill>
              <a:schemeClr val="accent1"/>
            </a:solidFill>
          </a:ln>
        </p:spPr>
        <p:txBody>
          <a:bodyPr>
            <a:normAutofit fontScale="92500" lnSpcReduction="10000"/>
          </a:bodyPr>
          <a:lstStyle/>
          <a:p>
            <a:pPr marL="64008" indent="0">
              <a:buNone/>
            </a:pPr>
            <a:r>
              <a:rPr lang="en-US" b="1" dirty="0" smtClean="0"/>
              <a:t>Heat sink:</a:t>
            </a:r>
          </a:p>
          <a:p>
            <a:pPr marL="64008" indent="0">
              <a:buNone/>
            </a:pPr>
            <a:r>
              <a:rPr lang="en-US" dirty="0" smtClean="0"/>
              <a:t>Heat sink is used to control the heat produced in our </a:t>
            </a:r>
            <a:r>
              <a:rPr lang="en-US" dirty="0" err="1" smtClean="0"/>
              <a:t>arduino</a:t>
            </a:r>
            <a:r>
              <a:rPr lang="en-US" dirty="0" smtClean="0"/>
              <a:t> board.</a:t>
            </a:r>
          </a:p>
          <a:p>
            <a:pPr marL="64008" indent="0">
              <a:buNone/>
            </a:pPr>
            <a:r>
              <a:rPr lang="en-US" b="1" dirty="0" smtClean="0"/>
              <a:t>Potentiometer:</a:t>
            </a:r>
          </a:p>
          <a:p>
            <a:pPr marL="64008" indent="0">
              <a:buNone/>
            </a:pPr>
            <a:r>
              <a:rPr lang="en-US" dirty="0" smtClean="0"/>
              <a:t>Then we have used potentiometer it is used to resist the flow of current manually when we feel the voltage is not well then we use potentiometer in order to control the flow of unnecessary current to save our components from burning.</a:t>
            </a:r>
            <a:endParaRPr lang="en-US" dirty="0"/>
          </a:p>
        </p:txBody>
      </p:sp>
    </p:spTree>
    <p:extLst>
      <p:ext uri="{BB962C8B-B14F-4D97-AF65-F5344CB8AC3E}">
        <p14:creationId xmlns:p14="http://schemas.microsoft.com/office/powerpoint/2010/main" xmlns="" val="2596645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AND WORKING:</a:t>
            </a:r>
          </a:p>
        </p:txBody>
      </p:sp>
      <p:sp>
        <p:nvSpPr>
          <p:cNvPr id="3" name="Content Placeholder 2"/>
          <p:cNvSpPr>
            <a:spLocks noGrp="1"/>
          </p:cNvSpPr>
          <p:nvPr>
            <p:ph idx="1"/>
          </p:nvPr>
        </p:nvSpPr>
        <p:spPr/>
        <p:txBody>
          <a:bodyPr>
            <a:normAutofit fontScale="92500" lnSpcReduction="10000"/>
          </a:bodyPr>
          <a:lstStyle/>
          <a:p>
            <a:pPr marL="64008" indent="0">
              <a:buNone/>
            </a:pPr>
            <a:r>
              <a:rPr lang="en-US" b="1" dirty="0" err="1" smtClean="0"/>
              <a:t>Tsop</a:t>
            </a:r>
            <a:r>
              <a:rPr lang="en-US" b="1" dirty="0" smtClean="0"/>
              <a:t>:</a:t>
            </a:r>
          </a:p>
          <a:p>
            <a:pPr marL="64008" indent="0">
              <a:buNone/>
            </a:pPr>
            <a:r>
              <a:rPr lang="en-US" dirty="0" smtClean="0"/>
              <a:t>Then move to </a:t>
            </a:r>
            <a:r>
              <a:rPr lang="en-US" dirty="0" err="1" smtClean="0"/>
              <a:t>tsop</a:t>
            </a:r>
            <a:r>
              <a:rPr lang="en-US" dirty="0" smtClean="0"/>
              <a:t> we have attached the </a:t>
            </a:r>
            <a:r>
              <a:rPr lang="en-US" dirty="0" err="1" smtClean="0"/>
              <a:t>tsop</a:t>
            </a:r>
            <a:r>
              <a:rPr lang="en-US" dirty="0" smtClean="0"/>
              <a:t> for giving signals to </a:t>
            </a:r>
            <a:r>
              <a:rPr lang="en-US" dirty="0" err="1" smtClean="0"/>
              <a:t>arduino</a:t>
            </a:r>
            <a:r>
              <a:rPr lang="en-US" dirty="0" smtClean="0"/>
              <a:t> board  by remote devices </a:t>
            </a:r>
            <a:r>
              <a:rPr lang="en-US" dirty="0" err="1" smtClean="0"/>
              <a:t>i.e</a:t>
            </a:r>
            <a:r>
              <a:rPr lang="en-US" dirty="0" smtClean="0"/>
              <a:t> on/off.</a:t>
            </a:r>
          </a:p>
          <a:p>
            <a:pPr marL="64008" indent="0">
              <a:buNone/>
            </a:pPr>
            <a:r>
              <a:rPr lang="en-US" b="1" dirty="0" smtClean="0"/>
              <a:t>Bluetooth device:</a:t>
            </a:r>
          </a:p>
          <a:p>
            <a:pPr marL="64008" indent="0">
              <a:buNone/>
            </a:pPr>
            <a:r>
              <a:rPr lang="en-US" dirty="0" smtClean="0"/>
              <a:t>Bluetooth device serve same as </a:t>
            </a:r>
            <a:r>
              <a:rPr lang="en-US" dirty="0" err="1" smtClean="0"/>
              <a:t>tsop</a:t>
            </a:r>
            <a:r>
              <a:rPr lang="en-US" dirty="0" smtClean="0"/>
              <a:t> but it is used to control our electrical components like energy saver ,fan </a:t>
            </a:r>
            <a:r>
              <a:rPr lang="en-US" dirty="0" err="1" smtClean="0"/>
              <a:t>etc</a:t>
            </a:r>
            <a:r>
              <a:rPr lang="en-US" dirty="0" smtClean="0"/>
              <a:t> by catching the signals from our mobile phones and other devices like mobile phones.</a:t>
            </a:r>
            <a:endParaRPr lang="en-US" dirty="0"/>
          </a:p>
        </p:txBody>
      </p:sp>
    </p:spTree>
    <p:extLst>
      <p:ext uri="{BB962C8B-B14F-4D97-AF65-F5344CB8AC3E}">
        <p14:creationId xmlns:p14="http://schemas.microsoft.com/office/powerpoint/2010/main" xmlns="" val="1817793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AND WORKING:</a:t>
            </a:r>
          </a:p>
        </p:txBody>
      </p:sp>
      <p:sp>
        <p:nvSpPr>
          <p:cNvPr id="3" name="Content Placeholder 2"/>
          <p:cNvSpPr>
            <a:spLocks noGrp="1"/>
          </p:cNvSpPr>
          <p:nvPr>
            <p:ph idx="1"/>
          </p:nvPr>
        </p:nvSpPr>
        <p:spPr/>
        <p:txBody>
          <a:bodyPr>
            <a:normAutofit fontScale="85000" lnSpcReduction="20000"/>
          </a:bodyPr>
          <a:lstStyle/>
          <a:p>
            <a:pPr marL="64008" indent="0">
              <a:buNone/>
            </a:pPr>
            <a:r>
              <a:rPr lang="en-US" b="1" dirty="0" smtClean="0"/>
              <a:t>Relays:</a:t>
            </a:r>
          </a:p>
          <a:p>
            <a:pPr marL="64008" indent="0">
              <a:buNone/>
            </a:pPr>
            <a:r>
              <a:rPr lang="en-US" dirty="0" smtClean="0"/>
              <a:t>Moving next to Relays. They are used to switch the electrical components like if we want to connect three things like </a:t>
            </a:r>
            <a:r>
              <a:rPr lang="en-US" dirty="0" err="1" smtClean="0"/>
              <a:t>bulb,fan</a:t>
            </a:r>
            <a:r>
              <a:rPr lang="en-US" dirty="0"/>
              <a:t> </a:t>
            </a:r>
            <a:r>
              <a:rPr lang="en-US" dirty="0" smtClean="0"/>
              <a:t>and energy saver then if want to control the bulb at a  time we control fan and at the same time our energy saver then it provides the connection to them through </a:t>
            </a:r>
            <a:r>
              <a:rPr lang="en-US" dirty="0"/>
              <a:t>P</a:t>
            </a:r>
            <a:r>
              <a:rPr lang="en-US" dirty="0" smtClean="0"/>
              <a:t>ins. We have set 3 relays to switch the flow of current in which we set ON </a:t>
            </a:r>
            <a:r>
              <a:rPr lang="en-US" dirty="0" err="1" smtClean="0"/>
              <a:t>on</a:t>
            </a:r>
            <a:r>
              <a:rPr lang="en-US" dirty="0" smtClean="0"/>
              <a:t> 1,3 and 5 and Off on 2,4,6.Finally we have connected to wires which is connected to the transistors at the back of the board through </a:t>
            </a:r>
            <a:r>
              <a:rPr lang="en-US" dirty="0" err="1" smtClean="0"/>
              <a:t>solding</a:t>
            </a:r>
            <a:r>
              <a:rPr lang="en-US" dirty="0" smtClean="0"/>
              <a:t> that made the whole circuit to complete that’s it.</a:t>
            </a:r>
            <a:endParaRPr lang="en-US" dirty="0"/>
          </a:p>
        </p:txBody>
      </p:sp>
    </p:spTree>
    <p:extLst>
      <p:ext uri="{BB962C8B-B14F-4D97-AF65-F5344CB8AC3E}">
        <p14:creationId xmlns:p14="http://schemas.microsoft.com/office/powerpoint/2010/main" xmlns="" val="1803658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Components used to control this device:</a:t>
            </a:r>
            <a:endParaRPr lang="en-US" dirty="0"/>
          </a:p>
        </p:txBody>
      </p:sp>
      <p:sp>
        <p:nvSpPr>
          <p:cNvPr id="3" name="Content Placeholder 2"/>
          <p:cNvSpPr>
            <a:spLocks noGrp="1"/>
          </p:cNvSpPr>
          <p:nvPr>
            <p:ph idx="1"/>
          </p:nvPr>
        </p:nvSpPr>
        <p:spPr/>
        <p:txBody>
          <a:bodyPr>
            <a:normAutofit/>
          </a:bodyPr>
          <a:lstStyle/>
          <a:p>
            <a:pPr marL="64008" lvl="0" indent="0">
              <a:buNone/>
            </a:pPr>
            <a:r>
              <a:rPr lang="en-US" b="1" dirty="0" smtClean="0"/>
              <a:t>1.Arduino </a:t>
            </a:r>
            <a:r>
              <a:rPr lang="en-US" b="1" dirty="0"/>
              <a:t>IDE (using C Language </a:t>
            </a:r>
            <a:r>
              <a:rPr lang="en-US" b="1" dirty="0" smtClean="0"/>
              <a:t>):</a:t>
            </a:r>
          </a:p>
          <a:p>
            <a:pPr marL="64008" indent="0">
              <a:buNone/>
            </a:pPr>
            <a:r>
              <a:rPr lang="en-US" sz="2400" dirty="0" smtClean="0"/>
              <a:t>The </a:t>
            </a:r>
            <a:r>
              <a:rPr lang="en-US" sz="2400" dirty="0" err="1"/>
              <a:t>Arduino</a:t>
            </a:r>
            <a:r>
              <a:rPr lang="en-US" sz="2400" dirty="0"/>
              <a:t> Integrated Development Environment - or </a:t>
            </a:r>
            <a:r>
              <a:rPr lang="en-US" sz="2400" dirty="0" err="1"/>
              <a:t>Arduino</a:t>
            </a:r>
            <a:r>
              <a:rPr lang="en-US" sz="2400" dirty="0"/>
              <a:t> Software (IDE) - contains a text editor for writing code, a message area, a text console, a toolbar with buttons for common functions and a series of menus. It connects to the </a:t>
            </a:r>
            <a:r>
              <a:rPr lang="en-US" sz="2400" dirty="0" err="1"/>
              <a:t>Arduino</a:t>
            </a:r>
            <a:r>
              <a:rPr lang="en-US" sz="2400" dirty="0"/>
              <a:t> and Genuine hardware to upload programs and communicate with them</a:t>
            </a:r>
            <a:r>
              <a:rPr lang="en-US" sz="2400" dirty="0" smtClean="0"/>
              <a:t>.</a:t>
            </a:r>
            <a:endParaRPr lang="en-US" sz="2400" dirty="0"/>
          </a:p>
        </p:txBody>
      </p:sp>
    </p:spTree>
    <p:extLst>
      <p:ext uri="{BB962C8B-B14F-4D97-AF65-F5344CB8AC3E}">
        <p14:creationId xmlns:p14="http://schemas.microsoft.com/office/powerpoint/2010/main" xmlns="" val="85412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HOME AUTOMATION</a:t>
            </a:r>
            <a:endParaRPr lang="en-US" dirty="0"/>
          </a:p>
        </p:txBody>
      </p:sp>
      <p:sp>
        <p:nvSpPr>
          <p:cNvPr id="3" name="Content Placeholder 2"/>
          <p:cNvSpPr>
            <a:spLocks noGrp="1"/>
          </p:cNvSpPr>
          <p:nvPr>
            <p:ph idx="1"/>
          </p:nvPr>
        </p:nvSpPr>
        <p:spPr/>
        <p:txBody>
          <a:bodyPr/>
          <a:lstStyle/>
          <a:p>
            <a:pPr marL="64008"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8808" y="1843585"/>
            <a:ext cx="82296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1112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Components used to control this device:</a:t>
            </a:r>
          </a:p>
        </p:txBody>
      </p:sp>
      <p:sp>
        <p:nvSpPr>
          <p:cNvPr id="3" name="Content Placeholder 2"/>
          <p:cNvSpPr>
            <a:spLocks noGrp="1"/>
          </p:cNvSpPr>
          <p:nvPr>
            <p:ph idx="1"/>
          </p:nvPr>
        </p:nvSpPr>
        <p:spPr/>
        <p:txBody>
          <a:bodyPr/>
          <a:lstStyle/>
          <a:p>
            <a:pPr marL="64008" indent="0">
              <a:buNone/>
            </a:pPr>
            <a:r>
              <a:rPr lang="en-US" b="1" i="1" dirty="0" smtClean="0"/>
              <a:t>2.ANDROID </a:t>
            </a:r>
            <a:r>
              <a:rPr lang="en-US" b="1" i="1" dirty="0"/>
              <a:t>BLUETOOTH APPLICATION:</a:t>
            </a:r>
            <a:endParaRPr lang="en-US" dirty="0"/>
          </a:p>
          <a:p>
            <a:pPr marL="64008" indent="0">
              <a:buNone/>
            </a:pPr>
            <a:r>
              <a:rPr lang="en-US" sz="2400" dirty="0"/>
              <a:t>The application framework provides access to the Bluetooth functionality through the Android Bluetooth APIs. These APIs let applications wirelessly connect to other Bluetooth devices, enabling point-to-point and multipoint wireless features.</a:t>
            </a:r>
            <a:r>
              <a:rPr lang="en-US" sz="2400" b="1" i="1" dirty="0"/>
              <a:t> </a:t>
            </a:r>
            <a:endParaRPr lang="en-US" sz="2400" dirty="0"/>
          </a:p>
          <a:p>
            <a:pPr marL="64008" indent="0">
              <a:buNone/>
            </a:pP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7999" y="4191000"/>
            <a:ext cx="2031959"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9907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effectLst/>
              </a:rPr>
              <a:t>CODE OF OUR </a:t>
            </a:r>
            <a:r>
              <a:rPr lang="en-US" dirty="0">
                <a:effectLst/>
              </a:rPr>
              <a:t>PROJECT:             </a:t>
            </a:r>
            <a:br>
              <a:rPr lang="en-US" dirty="0">
                <a:effectLst/>
              </a:rPr>
            </a:br>
            <a:endParaRPr lang="en-US" dirty="0"/>
          </a:p>
        </p:txBody>
      </p:sp>
      <p:pic>
        <p:nvPicPr>
          <p:cNvPr id="7" name="Content Placeholder 6" descr="12.PNG"/>
          <p:cNvPicPr>
            <a:picLocks noGrp="1" noChangeAspect="1"/>
          </p:cNvPicPr>
          <p:nvPr>
            <p:ph idx="1"/>
          </p:nvPr>
        </p:nvPicPr>
        <p:blipFill>
          <a:blip r:embed="rId2"/>
          <a:stretch>
            <a:fillRect/>
          </a:stretch>
        </p:blipFill>
        <p:spPr>
          <a:xfrm>
            <a:off x="0" y="990600"/>
            <a:ext cx="9144000" cy="5867400"/>
          </a:xfrm>
        </p:spPr>
      </p:pic>
    </p:spTree>
    <p:extLst>
      <p:ext uri="{BB962C8B-B14F-4D97-AF65-F5344CB8AC3E}">
        <p14:creationId xmlns:p14="http://schemas.microsoft.com/office/powerpoint/2010/main" xmlns="" val="1140806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OUR PROJECT:</a:t>
            </a:r>
            <a:endParaRPr lang="en-US" dirty="0"/>
          </a:p>
        </p:txBody>
      </p:sp>
      <p:pic>
        <p:nvPicPr>
          <p:cNvPr id="4" name="Content Placeholder 3" descr="2.PNG"/>
          <p:cNvPicPr>
            <a:picLocks noGrp="1" noChangeAspect="1"/>
          </p:cNvPicPr>
          <p:nvPr>
            <p:ph idx="1"/>
          </p:nvPr>
        </p:nvPicPr>
        <p:blipFill>
          <a:blip r:embed="rId2"/>
          <a:stretch>
            <a:fillRect/>
          </a:stretch>
        </p:blipFill>
        <p:spPr>
          <a:xfrm>
            <a:off x="0" y="1308730"/>
            <a:ext cx="9144000" cy="554927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399032"/>
          </a:xfrm>
        </p:spPr>
        <p:txBody>
          <a:bodyPr/>
          <a:lstStyle/>
          <a:p>
            <a:r>
              <a:rPr lang="en-US" dirty="0" smtClean="0"/>
              <a:t>Circuit:</a:t>
            </a:r>
            <a:endParaRPr lang="en-US" dirty="0"/>
          </a:p>
        </p:txBody>
      </p:sp>
      <p:sp>
        <p:nvSpPr>
          <p:cNvPr id="3" name="Content Placeholder 2"/>
          <p:cNvSpPr>
            <a:spLocks noGrp="1"/>
          </p:cNvSpPr>
          <p:nvPr>
            <p:ph idx="1"/>
          </p:nvPr>
        </p:nvSpPr>
        <p:spPr/>
        <p:txBody>
          <a:bodyPr/>
          <a:lstStyle/>
          <a:p>
            <a:pPr marL="64008"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600200"/>
            <a:ext cx="9144000" cy="4986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93648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Results:</a:t>
            </a:r>
            <a:endParaRPr lang="en-US" dirty="0"/>
          </a:p>
        </p:txBody>
      </p:sp>
      <p:sp>
        <p:nvSpPr>
          <p:cNvPr id="3" name="Content Placeholder 2"/>
          <p:cNvSpPr>
            <a:spLocks noGrp="1"/>
          </p:cNvSpPr>
          <p:nvPr>
            <p:ph idx="1"/>
          </p:nvPr>
        </p:nvSpPr>
        <p:spPr/>
        <p:txBody>
          <a:bodyPr>
            <a:normAutofit fontScale="70000" lnSpcReduction="20000"/>
          </a:bodyPr>
          <a:lstStyle/>
          <a:p>
            <a:pPr marL="64008" indent="0">
              <a:buNone/>
            </a:pPr>
            <a:r>
              <a:rPr lang="en-US" sz="2900" b="1" dirty="0" smtClean="0"/>
              <a:t>Conclusion:</a:t>
            </a:r>
          </a:p>
          <a:p>
            <a:pPr marL="64008" indent="0">
              <a:buNone/>
            </a:pPr>
            <a:r>
              <a:rPr lang="en-US" sz="2900" dirty="0"/>
              <a:t>The system as the name indicates, ‘Android based home automation’ makes the system more flexible and provides attractive user interface compared to other home automation systems. In this system we integrate mobile devices into home automation systems. A novel architecture for a home automation system is proposed using the relatively new communication technologies. The system consists of mainly three components is a Bluetooth module, </a:t>
            </a:r>
            <a:r>
              <a:rPr lang="en-US" sz="2900" dirty="0" err="1"/>
              <a:t>Arduino</a:t>
            </a:r>
            <a:r>
              <a:rPr lang="en-US" sz="2900" dirty="0"/>
              <a:t> microcontroller and relay circuits. Bluetooth is used as the communication channel between android phone and the </a:t>
            </a:r>
            <a:r>
              <a:rPr lang="en-US" sz="2900" dirty="0" err="1"/>
              <a:t>Arduino</a:t>
            </a:r>
            <a:r>
              <a:rPr lang="en-US" sz="2900" dirty="0"/>
              <a:t> microcontroller. We hide the complexity of the notions involved in the home automation system by including them into a simple, but comprehensive set of related concepts. This simplification is needed to fit as much of the functionality on the limited space offered by a mobile device’s display</a:t>
            </a:r>
            <a:r>
              <a:rPr lang="en-US" sz="2900" dirty="0" smtClean="0"/>
              <a:t>.</a:t>
            </a:r>
          </a:p>
          <a:p>
            <a:pPr marL="64008" indent="0">
              <a:buNone/>
            </a:pPr>
            <a:endParaRPr lang="en-US" sz="2200" b="1" dirty="0" smtClean="0"/>
          </a:p>
          <a:p>
            <a:pPr marL="64008" indent="0">
              <a:buNone/>
            </a:pPr>
            <a:endParaRPr lang="en-US" sz="2200" b="1" dirty="0"/>
          </a:p>
          <a:p>
            <a:pPr marL="64008" indent="0">
              <a:buNone/>
            </a:pPr>
            <a:endParaRPr lang="en-US" dirty="0"/>
          </a:p>
        </p:txBody>
      </p:sp>
    </p:spTree>
    <p:extLst>
      <p:ext uri="{BB962C8B-B14F-4D97-AF65-F5344CB8AC3E}">
        <p14:creationId xmlns:p14="http://schemas.microsoft.com/office/powerpoint/2010/main" xmlns="" val="3712583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Results:</a:t>
            </a:r>
          </a:p>
        </p:txBody>
      </p:sp>
      <p:sp>
        <p:nvSpPr>
          <p:cNvPr id="3" name="Content Placeholder 2"/>
          <p:cNvSpPr>
            <a:spLocks noGrp="1"/>
          </p:cNvSpPr>
          <p:nvPr>
            <p:ph idx="1"/>
          </p:nvPr>
        </p:nvSpPr>
        <p:spPr/>
        <p:txBody>
          <a:bodyPr>
            <a:normAutofit fontScale="62500" lnSpcReduction="20000"/>
          </a:bodyPr>
          <a:lstStyle/>
          <a:p>
            <a:pPr marL="64008" indent="0">
              <a:buNone/>
            </a:pPr>
            <a:r>
              <a:rPr lang="en-US" b="1" i="1" dirty="0"/>
              <a:t>Results:</a:t>
            </a:r>
            <a:endParaRPr lang="en-US" dirty="0"/>
          </a:p>
          <a:p>
            <a:pPr marL="64008" indent="0">
              <a:buNone/>
            </a:pPr>
            <a:r>
              <a:rPr lang="en-US" dirty="0"/>
              <a:t> </a:t>
            </a:r>
            <a:r>
              <a:rPr lang="en-US" sz="3200" dirty="0"/>
              <a:t>The current passes through the transformer which converts AC current to DC current .Current then passes through the capacitor, purpose to save the energy and powers the </a:t>
            </a:r>
            <a:r>
              <a:rPr lang="en-US" sz="3200" dirty="0" err="1"/>
              <a:t>Arduino</a:t>
            </a:r>
            <a:r>
              <a:rPr lang="en-US" sz="3200" dirty="0"/>
              <a:t> board .Heat sink is attached to the </a:t>
            </a:r>
            <a:r>
              <a:rPr lang="en-US" sz="3200" dirty="0" err="1"/>
              <a:t>arduino</a:t>
            </a:r>
            <a:r>
              <a:rPr lang="en-US" sz="3200" dirty="0"/>
              <a:t> board in order to protect the </a:t>
            </a:r>
            <a:r>
              <a:rPr lang="en-US" sz="3200" dirty="0" err="1"/>
              <a:t>arduino</a:t>
            </a:r>
            <a:r>
              <a:rPr lang="en-US" sz="3200" dirty="0"/>
              <a:t> board from heat up . The current passes through the transformer which converts AC current to DC current .Current then passes through the capacitor, purpose to save the energy and powers the </a:t>
            </a:r>
            <a:r>
              <a:rPr lang="en-US" sz="3200" dirty="0" err="1"/>
              <a:t>Arduino</a:t>
            </a:r>
            <a:r>
              <a:rPr lang="en-US" sz="3200" dirty="0"/>
              <a:t> board .Heat sink is attached to the </a:t>
            </a:r>
            <a:r>
              <a:rPr lang="en-US" sz="3200" dirty="0" err="1"/>
              <a:t>arduino</a:t>
            </a:r>
            <a:r>
              <a:rPr lang="en-US" sz="3200" dirty="0"/>
              <a:t> board in order to protect the </a:t>
            </a:r>
            <a:r>
              <a:rPr lang="en-US" sz="3200" dirty="0" err="1"/>
              <a:t>arduino</a:t>
            </a:r>
            <a:r>
              <a:rPr lang="en-US" sz="3200" dirty="0"/>
              <a:t> board from heat up .Bluetooth and Bluetooth and TSOP is connected to the </a:t>
            </a:r>
            <a:r>
              <a:rPr lang="en-US" sz="3200" dirty="0" err="1"/>
              <a:t>arduino</a:t>
            </a:r>
            <a:r>
              <a:rPr lang="en-US" sz="3200" dirty="0"/>
              <a:t> board which receives the data sent by the Bluetooth terminal App through Android Smart Phone or from the remote control .Relays are also connected to control the circuit .There are 3 relays present in the circuit in which we set up the pins 1 ,3 and 5 for the ON switch and pins 2 ,4 and 6 for the Off switch .A bulb is connected to the relays and turn on when receives the signals from the </a:t>
            </a:r>
            <a:r>
              <a:rPr lang="en-US" sz="3200" dirty="0" err="1"/>
              <a:t>arduino</a:t>
            </a:r>
            <a:r>
              <a:rPr lang="en-US" sz="3200" dirty="0"/>
              <a:t> board </a:t>
            </a:r>
            <a:r>
              <a:rPr lang="en-US" dirty="0"/>
              <a:t>.</a:t>
            </a:r>
          </a:p>
          <a:p>
            <a:pPr marL="64008" indent="0">
              <a:buNone/>
            </a:pPr>
            <a:endParaRPr lang="en-US" dirty="0"/>
          </a:p>
        </p:txBody>
      </p:sp>
    </p:spTree>
    <p:extLst>
      <p:ext uri="{BB962C8B-B14F-4D97-AF65-F5344CB8AC3E}">
        <p14:creationId xmlns:p14="http://schemas.microsoft.com/office/powerpoint/2010/main" xmlns="" val="2887002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Any Questions?????</a:t>
            </a:r>
            <a:endParaRPr lang="en-US" dirty="0"/>
          </a:p>
        </p:txBody>
      </p:sp>
    </p:spTree>
    <p:extLst>
      <p:ext uri="{BB962C8B-B14F-4D97-AF65-F5344CB8AC3E}">
        <p14:creationId xmlns:p14="http://schemas.microsoft.com/office/powerpoint/2010/main" xmlns="" val="397706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4075906"/>
          </a:xfrm>
        </p:spPr>
        <p:txBody>
          <a:bodyPr>
            <a:normAutofit/>
          </a:bodyPr>
          <a:lstStyle/>
          <a:p>
            <a:pPr algn="ctr"/>
            <a:r>
              <a:rPr lang="en-US" sz="5400" dirty="0" smtClean="0"/>
              <a:t>WHAT DOES HOME </a:t>
            </a:r>
            <a:br>
              <a:rPr lang="en-US" sz="5400" dirty="0" smtClean="0"/>
            </a:br>
            <a:r>
              <a:rPr lang="en-US" sz="5400" dirty="0"/>
              <a:t/>
            </a:r>
            <a:br>
              <a:rPr lang="en-US" sz="5400" dirty="0"/>
            </a:br>
            <a:r>
              <a:rPr lang="en-US" sz="5400" dirty="0" smtClean="0"/>
              <a:t>AUTOMATION MEAN?</a:t>
            </a:r>
            <a:endParaRPr lang="en-US" sz="5400" dirty="0"/>
          </a:p>
        </p:txBody>
      </p:sp>
    </p:spTree>
    <p:extLst>
      <p:ext uri="{BB962C8B-B14F-4D97-AF65-F5344CB8AC3E}">
        <p14:creationId xmlns:p14="http://schemas.microsoft.com/office/powerpoint/2010/main" xmlns="" val="124504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200" dirty="0"/>
              <a:t>Nowadays, people have smartphones with them all the time. So it makes sense to use these to control home appliances. </a:t>
            </a:r>
            <a:endParaRPr lang="en-US" sz="2200" dirty="0" smtClean="0"/>
          </a:p>
          <a:p>
            <a:endParaRPr lang="en-US" sz="2000" dirty="0" smtClean="0"/>
          </a:p>
          <a:p>
            <a:r>
              <a:rPr lang="en-US" sz="2000" dirty="0" smtClean="0"/>
              <a:t>Presented </a:t>
            </a:r>
            <a:r>
              <a:rPr lang="en-US" sz="2000" dirty="0"/>
              <a:t>here is a home automation system using a simple Android app, which you can use to control electrical </a:t>
            </a:r>
            <a:r>
              <a:rPr lang="en-US" sz="2000" dirty="0" smtClean="0"/>
              <a:t>appliances.</a:t>
            </a:r>
          </a:p>
          <a:p>
            <a:endParaRPr lang="en-US" sz="2000" dirty="0" smtClean="0"/>
          </a:p>
          <a:p>
            <a:r>
              <a:rPr lang="en-US" sz="2000" dirty="0" smtClean="0"/>
              <a:t>Commands </a:t>
            </a:r>
            <a:r>
              <a:rPr lang="en-US" sz="2000" dirty="0"/>
              <a:t>are sent via Bluetooth to </a:t>
            </a:r>
            <a:r>
              <a:rPr lang="en-US" sz="2000" dirty="0" err="1"/>
              <a:t>Arduino</a:t>
            </a:r>
            <a:r>
              <a:rPr lang="en-US" sz="2000" dirty="0"/>
              <a:t> Uno. So you need not get up to switch on or switch off the device while watching a movie or doing some </a:t>
            </a:r>
            <a:r>
              <a:rPr lang="en-US" sz="2000" dirty="0" smtClean="0"/>
              <a:t>work with </a:t>
            </a:r>
            <a:r>
              <a:rPr lang="en-US" sz="2000" dirty="0"/>
              <a:t>clicks or voice commands. </a:t>
            </a:r>
            <a:endParaRPr lang="en-US" dirty="0"/>
          </a:p>
        </p:txBody>
      </p:sp>
    </p:spTree>
    <p:extLst>
      <p:ext uri="{BB962C8B-B14F-4D97-AF65-F5344CB8AC3E}">
        <p14:creationId xmlns:p14="http://schemas.microsoft.com/office/powerpoint/2010/main" xmlns="" val="201408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used in HOME AUTOMATION:</a:t>
            </a:r>
            <a:endParaRPr lang="en-US" dirty="0"/>
          </a:p>
        </p:txBody>
      </p:sp>
      <p:sp>
        <p:nvSpPr>
          <p:cNvPr id="3" name="Content Placeholder 2"/>
          <p:cNvSpPr>
            <a:spLocks noGrp="1"/>
          </p:cNvSpPr>
          <p:nvPr>
            <p:ph idx="1"/>
          </p:nvPr>
        </p:nvSpPr>
        <p:spPr>
          <a:xfrm>
            <a:off x="457200" y="1882808"/>
            <a:ext cx="8229600" cy="4975192"/>
          </a:xfrm>
        </p:spPr>
        <p:txBody>
          <a:bodyPr>
            <a:normAutofit/>
          </a:bodyPr>
          <a:lstStyle/>
          <a:p>
            <a:r>
              <a:rPr lang="en-US" dirty="0" err="1" smtClean="0"/>
              <a:t>Arduino</a:t>
            </a:r>
            <a:r>
              <a:rPr lang="en-US" dirty="0" smtClean="0"/>
              <a:t> Board</a:t>
            </a:r>
            <a:endParaRPr lang="en-US" dirty="0"/>
          </a:p>
          <a:p>
            <a:r>
              <a:rPr lang="en-US" dirty="0" smtClean="0"/>
              <a:t>Transformer</a:t>
            </a:r>
          </a:p>
          <a:p>
            <a:r>
              <a:rPr lang="en-US" dirty="0" smtClean="0"/>
              <a:t>Relays</a:t>
            </a:r>
          </a:p>
          <a:p>
            <a:r>
              <a:rPr lang="en-US" dirty="0" smtClean="0"/>
              <a:t>Capacitors</a:t>
            </a:r>
          </a:p>
          <a:p>
            <a:r>
              <a:rPr lang="en-US" dirty="0" smtClean="0"/>
              <a:t>Bluetooth device</a:t>
            </a:r>
          </a:p>
          <a:p>
            <a:r>
              <a:rPr lang="en-US" dirty="0" smtClean="0"/>
              <a:t>Resistors</a:t>
            </a:r>
          </a:p>
          <a:p>
            <a:r>
              <a:rPr lang="en-US" dirty="0" smtClean="0"/>
              <a:t>Potentiometer</a:t>
            </a:r>
          </a:p>
          <a:p>
            <a:r>
              <a:rPr lang="en-US" dirty="0" smtClean="0"/>
              <a:t>Heat sink</a:t>
            </a:r>
          </a:p>
          <a:p>
            <a:r>
              <a:rPr lang="en-US" dirty="0" err="1" smtClean="0"/>
              <a:t>Tsop</a:t>
            </a:r>
            <a:r>
              <a:rPr lang="en-US" dirty="0" smtClean="0"/>
              <a:t>(IR receiver)</a:t>
            </a:r>
            <a:endParaRPr lang="en-US" dirty="0"/>
          </a:p>
        </p:txBody>
      </p:sp>
    </p:spTree>
    <p:extLst>
      <p:ext uri="{BB962C8B-B14F-4D97-AF65-F5344CB8AC3E}">
        <p14:creationId xmlns:p14="http://schemas.microsoft.com/office/powerpoint/2010/main" xmlns="" val="25004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BOARD:</a:t>
            </a:r>
            <a:endParaRPr lang="en-US" dirty="0"/>
          </a:p>
        </p:txBody>
      </p:sp>
      <p:sp>
        <p:nvSpPr>
          <p:cNvPr id="3" name="Content Placeholder 2"/>
          <p:cNvSpPr>
            <a:spLocks noGrp="1"/>
          </p:cNvSpPr>
          <p:nvPr>
            <p:ph idx="1"/>
          </p:nvPr>
        </p:nvSpPr>
        <p:spPr>
          <a:xfrm>
            <a:off x="457200" y="1905000"/>
            <a:ext cx="8229600" cy="4572000"/>
          </a:xfrm>
        </p:spPr>
        <p:txBody>
          <a:bodyPr/>
          <a:lstStyle/>
          <a:p>
            <a:pPr marL="64008"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905000"/>
            <a:ext cx="822960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0644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828800"/>
            <a:ext cx="83058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73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RELAYS:</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828800"/>
            <a:ext cx="82296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2572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CAPACITORS:</a:t>
            </a:r>
            <a:endParaRPr lang="en-US" dirty="0"/>
          </a:p>
        </p:txBody>
      </p:sp>
      <p:sp>
        <p:nvSpPr>
          <p:cNvPr id="3" name="Content Placeholder 2"/>
          <p:cNvSpPr>
            <a:spLocks noGrp="1"/>
          </p:cNvSpPr>
          <p:nvPr>
            <p:ph idx="1"/>
          </p:nvPr>
        </p:nvSpPr>
        <p:spPr>
          <a:xfrm>
            <a:off x="484496" y="1923752"/>
            <a:ext cx="8229600" cy="4572000"/>
          </a:xfrm>
        </p:spPr>
        <p:txBody>
          <a:bodyPr/>
          <a:lstStyle/>
          <a:p>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834486"/>
            <a:ext cx="8305800" cy="4642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38369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271</TotalTime>
  <Words>717</Words>
  <Application>Microsoft Office PowerPoint</Application>
  <PresentationFormat>On-screen Show (4:3)</PresentationFormat>
  <Paragraphs>71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Verve</vt:lpstr>
      <vt:lpstr>PHYSICS-2 PROJECT SUBMITTED TO SIR KHURRAM IQBAL</vt:lpstr>
      <vt:lpstr>HOME AUTOMATION</vt:lpstr>
      <vt:lpstr>WHAT DOES HOME   AUTOMATION MEAN?</vt:lpstr>
      <vt:lpstr>INTRODUCTION:</vt:lpstr>
      <vt:lpstr>Components used in HOME AUTOMATION:</vt:lpstr>
      <vt:lpstr>ARDUINO BOARD:</vt:lpstr>
      <vt:lpstr>Transformer:</vt:lpstr>
      <vt:lpstr>RELAYS:</vt:lpstr>
      <vt:lpstr>CAPACITORS:</vt:lpstr>
      <vt:lpstr>Bluetooth Device:</vt:lpstr>
      <vt:lpstr>RESISTORS:</vt:lpstr>
      <vt:lpstr>POTENTIOMETER(Resistor):</vt:lpstr>
      <vt:lpstr>HEAT SINK:</vt:lpstr>
      <vt:lpstr>TSOP(IR RECEIVER):</vt:lpstr>
      <vt:lpstr>CONSTRUCTION AND WORKING:</vt:lpstr>
      <vt:lpstr>CONSTRUCTION AND WORKING:</vt:lpstr>
      <vt:lpstr>CONSTRUCTION AND WORKING:</vt:lpstr>
      <vt:lpstr>CONSTRUCTION AND WORKING:</vt:lpstr>
      <vt:lpstr>Software Components used to control this device:</vt:lpstr>
      <vt:lpstr>Software Components used to control this device:</vt:lpstr>
      <vt:lpstr>CODE OF OUR PROJECT:              </vt:lpstr>
      <vt:lpstr>CODE OF OUR PROJECT:</vt:lpstr>
      <vt:lpstr>Circuit:</vt:lpstr>
      <vt:lpstr>Conclusion and Results:</vt:lpstr>
      <vt:lpstr>Conclusion and Results: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PHYSICS-2 PROJECT SUBMITTED TO SIR KHURRAM IQBAL</dc:title>
  <dc:creator>Bilal</dc:creator>
  <cp:lastModifiedBy>Khan</cp:lastModifiedBy>
  <cp:revision>18</cp:revision>
  <dcterms:created xsi:type="dcterms:W3CDTF">2017-12-17T18:33:47Z</dcterms:created>
  <dcterms:modified xsi:type="dcterms:W3CDTF">2017-12-19T09:02:17Z</dcterms:modified>
</cp:coreProperties>
</file>