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5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ableStyles" Target="tableStyles.xml"/><Relationship Id="rId12" Type="http://schemas.openxmlformats.org/officeDocument/2006/relationships/slide" Target="slides/slide10.xml"/><Relationship Id="rId2" Type="http://schemas.openxmlformats.org/officeDocument/2006/relationships/theme" Target="theme/theme1.xml"/><Relationship Id="rId16" Type="http://schemas.openxmlformats.org/officeDocument/2006/relationships/viewProps" Target="viewProps.xml"/><Relationship Id="rId20" Type="http://schemas.openxmlformats.org/officeDocument/2006/relationships/customXml" Target="../customXml/item3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2.xml"/><Relationship Id="rId9" Type="http://schemas.openxmlformats.org/officeDocument/2006/relationships/slide" Target="slides/slide7.xml"/><Relationship Id="rId4" Type="http://schemas.openxmlformats.org/officeDocument/2006/relationships/slide" Target="slides/slide2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Kickstart Your Freelancing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Learn. Earn. Grow.</a:t>
            </a:r>
          </a:p>
          <a:p>
            <a:r>
              <a:t>Presented by: Memoona</a:t>
            </a:r>
          </a:p>
        </p:txBody>
      </p:sp>
      <p:pic>
        <p:nvPicPr>
          <p:cNvPr id="4" name="Picture 3"/>
          <p:cNvPicPr/>
          <p:nvPr/>
        </p:nvPicPr>
        <p:blipFill>
          <a:blip r:embed="rId1"/>
          <a:srcRect l="49132" t="7849" b="14205"/>
          <a:stretch>
            <a:fillRect/>
          </a:stretch>
        </p:blipFill>
        <p:spPr>
          <a:xfrm>
            <a:off x="5015230" y="1258570"/>
            <a:ext cx="4128770" cy="55994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Bonus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Always be professional and polite</a:t>
            </a:r>
          </a:p>
          <a:p>
            <a:r>
              <a:t>- Deliver before deadlines</a:t>
            </a:r>
          </a:p>
          <a:p>
            <a:r>
              <a:t>- Build relationships with clients</a:t>
            </a:r>
          </a:p>
          <a:p>
            <a:r>
              <a:t>- Keep upgrading your skills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+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Any questions?</a:t>
            </a:r>
          </a:p>
          <a:p>
            <a:r>
              <a:t>- Useful YouTube channels</a:t>
            </a:r>
          </a:p>
          <a:p>
            <a:r>
              <a:t>- Practice platforms for new freelancers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Follow your passion. Learn. Earn. Grow.</a:t>
            </a:r>
          </a:p>
          <a:p>
            <a:r>
              <a:t>Let your skills work for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Freelancing?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Working independently for clients</a:t>
            </a:r>
          </a:p>
          <a:p>
            <a:r>
              <a:t>- No long-term contract or fixed job</a:t>
            </a:r>
          </a:p>
          <a:p>
            <a:r>
              <a:t>- Project-based work</a:t>
            </a:r>
          </a:p>
          <a:p>
            <a:r>
              <a:t>- Flexible hours and location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Choose Freelancing?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Work from home</a:t>
            </a:r>
          </a:p>
          <a:p>
            <a:r>
              <a:t>- Be your own boss</a:t>
            </a:r>
          </a:p>
          <a:p>
            <a:r>
              <a:t>- Choose your clients and projects</a:t>
            </a:r>
          </a:p>
          <a:p>
            <a:r>
              <a:t>- Great for students, moms, and creatives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 Freelancing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| Platform | Description |</a:t>
            </a:r>
          </a:p>
          <a:p>
            <a:r>
              <a:t>|----------|-------------|</a:t>
            </a:r>
          </a:p>
          <a:p>
            <a:r>
              <a:t>| Fiverr | Gig-based services |</a:t>
            </a:r>
          </a:p>
          <a:p>
            <a:r>
              <a:t>| Upwork | Project bidding platform |</a:t>
            </a:r>
          </a:p>
          <a:p>
            <a:r>
              <a:t>| Freelancer.com | Bidding + contests |</a:t>
            </a:r>
          </a:p>
          <a:p>
            <a:r>
              <a:t>| Toptal | Expert-level freelancing |</a:t>
            </a:r>
          </a:p>
          <a:p>
            <a:r>
              <a:t>| PeoplePerHour | Hourly jobs and projects |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In-Demand Skills in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Tech Skills:</a:t>
            </a:r>
            <a:r>
              <a:t> Web Dev, Python, Data Science</a:t>
            </a:r>
            <a:r>
              <a:rPr lang="en-US"/>
              <a:t>,ML,NLP,LLMs etc</a:t>
            </a:r>
          </a:p>
          <a:p>
            <a:r>
              <a:rPr b="1"/>
              <a:t>Creative Skills:</a:t>
            </a:r>
            <a:r>
              <a:t> Video Editing, Graphic Design, SEO</a:t>
            </a:r>
          </a:p>
          <a:p>
            <a:r>
              <a:rPr b="1"/>
              <a:t>Other:</a:t>
            </a:r>
            <a:r>
              <a:t> Resume Writing, Virtual Assistance, Transcription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Winning 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a professional photo</a:t>
            </a:r>
          </a:p>
          <a:p>
            <a:r>
              <a:t>- Strong, clear bio</a:t>
            </a:r>
          </a:p>
          <a:p>
            <a:r>
              <a:t>- Portfolio with 2–3 samples</a:t>
            </a:r>
          </a:p>
          <a:p>
            <a:r>
              <a:t>- Niche-specific titles (e.g., "Landing Page Expert")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Get First Client Without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Create your own samples</a:t>
            </a:r>
          </a:p>
          <a:p>
            <a:r>
              <a:t>- Start with low-priced gigs</a:t>
            </a:r>
          </a:p>
          <a:p>
            <a:r>
              <a:t>- Join relevant Facebook/Discord groups</a:t>
            </a:r>
          </a:p>
          <a:p>
            <a:r>
              <a:t>- Send personalized offers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Gig Lab – Activity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Task: Write your first gig idea!</a:t>
            </a:r>
          </a:p>
          <a:p>
            <a:r>
              <a:t>- Title (e.g., I will write engaging blog posts)</a:t>
            </a:r>
          </a:p>
          <a:p>
            <a:r>
              <a:t>- 3 bullet points on what it includes</a:t>
            </a:r>
          </a:p>
          <a:p>
            <a:r>
              <a:t>- Use Canva to create 1 gig image (optional)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Start low to gain reviews</a:t>
            </a:r>
          </a:p>
          <a:p>
            <a:r>
              <a:t>- Study competitor pricing</a:t>
            </a:r>
          </a:p>
          <a:p>
            <a:r>
              <a:t>- Offer Basic / Standard / Premium packages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2233450D324B4F83301E7E86CAFA92" ma:contentTypeVersion="12" ma:contentTypeDescription="Create a new document." ma:contentTypeScope="" ma:versionID="12497dd4108c6dacf921de15893d3af9">
  <xsd:schema xmlns:xsd="http://www.w3.org/2001/XMLSchema" xmlns:xs="http://www.w3.org/2001/XMLSchema" xmlns:p="http://schemas.microsoft.com/office/2006/metadata/properties" xmlns:ns2="fd0b60a1-fba8-4b4c-8f6e-9bd8032b43a0" xmlns:ns3="db0f3814-a54f-4ced-9a6f-52b1e293dadf" targetNamespace="http://schemas.microsoft.com/office/2006/metadata/properties" ma:root="true" ma:fieldsID="cf586d67d8c2be8bf967127137f34234" ns2:_="" ns3:_="">
    <xsd:import namespace="fd0b60a1-fba8-4b4c-8f6e-9bd8032b43a0"/>
    <xsd:import namespace="db0f3814-a54f-4ced-9a6f-52b1e293da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0b60a1-fba8-4b4c-8f6e-9bd8032b43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982d53a-bb51-487e-8db8-b606b23a34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f3814-a54f-4ced-9a6f-52b1e293dad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cad7da06-b563-4be5-9979-a0672a104f96}" ma:internalName="TaxCatchAll" ma:showField="CatchAllData" ma:web="db0f3814-a54f-4ced-9a6f-52b1e293da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d0b60a1-fba8-4b4c-8f6e-9bd8032b43a0">
      <Terms xmlns="http://schemas.microsoft.com/office/infopath/2007/PartnerControls"/>
    </lcf76f155ced4ddcb4097134ff3c332f>
    <TaxCatchAll xmlns="db0f3814-a54f-4ced-9a6f-52b1e293dadf" xsi:nil="true"/>
  </documentManagement>
</p:properties>
</file>

<file path=customXml/itemProps1.xml><?xml version="1.0" encoding="utf-8"?>
<ds:datastoreItem xmlns:ds="http://schemas.openxmlformats.org/officeDocument/2006/customXml" ds:itemID="{5D3A7AA0-8057-4C68-A74C-72390306AFF2}"/>
</file>

<file path=customXml/itemProps2.xml><?xml version="1.0" encoding="utf-8"?>
<ds:datastoreItem xmlns:ds="http://schemas.openxmlformats.org/officeDocument/2006/customXml" ds:itemID="{BB7000A8-F01F-4AE2-B059-DFD227F150CB}"/>
</file>

<file path=customXml/itemProps3.xml><?xml version="1.0" encoding="utf-8"?>
<ds:datastoreItem xmlns:ds="http://schemas.openxmlformats.org/officeDocument/2006/customXml" ds:itemID="{B44EDE8D-5507-480D-BD6A-A2233BBCEDD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1717</Words>
  <Application>WPS Slides</Application>
  <PresentationFormat>On-screen Show (4:3)</PresentationFormat>
  <Paragraphs>80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Kickstart Your Freelancing Journey</vt:lpstr>
      <vt:lpstr>What is Freelancing?</vt:lpstr>
      <vt:lpstr>Why Choose Freelancing?</vt:lpstr>
      <vt:lpstr>Popular Freelancing Platforms</vt:lpstr>
      <vt:lpstr>In-Demand Skills in 2025</vt:lpstr>
      <vt:lpstr>Creating a Winning Profile</vt:lpstr>
      <vt:lpstr>How to Get First Client Without Experience</vt:lpstr>
      <vt:lpstr>Gig Lab – Activity Time</vt:lpstr>
      <vt:lpstr>Pricing Strategy</vt:lpstr>
      <vt:lpstr>Bonus Tips</vt:lpstr>
      <vt:lpstr>Q&amp;A + Resources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Memoona</cp:lastModifiedBy>
  <cp:revision>2</cp:revision>
  <dcterms:created xsi:type="dcterms:W3CDTF">2013-01-27T09:14:00Z</dcterms:created>
  <dcterms:modified xsi:type="dcterms:W3CDTF">2025-04-16T20:02:51Z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B8D9B98B2069432E96EE7A657C96639A_12</vt:lpwstr>
  </property>
  <property fmtid="{D5CDD505-2E9C-101B-9397-08002B2CF9AE}" pid="3" name="KSOProductBuildVer">
    <vt:lpwstr>1033-12.2.0.20795</vt:lpwstr>
  </property>
  <property fmtid="{D5CDD505-2E9C-101B-9397-08002B2CF9AE}" pid="4" name="ContentTypeId">
    <vt:lpwstr>0x010100682233450D324B4F83301E7E86CAFA92</vt:lpwstr>
  </property>
</Properties>
</file>