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2" d="100"/>
          <a:sy n="62" d="100"/>
        </p:scale>
        <p:origin x="58"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EE3F65-A474-4EF7-992D-9DB722170EB7}" type="datetimeFigureOut">
              <a:rPr lang="en-PK" smtClean="0"/>
              <a:t>20/01/2021</a:t>
            </a:fld>
            <a:endParaRPr lang="en-PK"/>
          </a:p>
        </p:txBody>
      </p:sp>
      <p:sp>
        <p:nvSpPr>
          <p:cNvPr id="5" name="Footer Placeholder 4"/>
          <p:cNvSpPr>
            <a:spLocks noGrp="1"/>
          </p:cNvSpPr>
          <p:nvPr>
            <p:ph type="ftr" sz="quarter" idx="11"/>
          </p:nvPr>
        </p:nvSpPr>
        <p:spPr>
          <a:xfrm>
            <a:off x="2416500" y="329307"/>
            <a:ext cx="4973915" cy="309201"/>
          </a:xfrm>
        </p:spPr>
        <p:txBody>
          <a:bodyPr/>
          <a:lstStyle/>
          <a:p>
            <a:endParaRPr lang="en-PK"/>
          </a:p>
        </p:txBody>
      </p:sp>
      <p:sp>
        <p:nvSpPr>
          <p:cNvPr id="6" name="Slide Number Placeholder 5"/>
          <p:cNvSpPr>
            <a:spLocks noGrp="1"/>
          </p:cNvSpPr>
          <p:nvPr>
            <p:ph type="sldNum" sz="quarter" idx="12"/>
          </p:nvPr>
        </p:nvSpPr>
        <p:spPr>
          <a:xfrm>
            <a:off x="1437664" y="798973"/>
            <a:ext cx="811019" cy="503578"/>
          </a:xfrm>
        </p:spPr>
        <p:txBody>
          <a:bodyPr/>
          <a:lstStyle/>
          <a:p>
            <a:fld id="{06698807-30B5-4205-BCD2-A126AFDB92BB}" type="slidenum">
              <a:rPr lang="en-PK" smtClean="0"/>
              <a:t>‹#›</a:t>
            </a:fld>
            <a:endParaRPr lang="en-P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54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E3F65-A474-4EF7-992D-9DB722170EB7}" type="datetimeFigureOut">
              <a:rPr lang="en-PK" smtClean="0"/>
              <a:t>20/01/2021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6698807-30B5-4205-BCD2-A126AFDB92BB}" type="slidenum">
              <a:rPr lang="en-PK" smtClean="0"/>
              <a:t>‹#›</a:t>
            </a:fld>
            <a:endParaRPr lang="en-P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6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E3F65-A474-4EF7-992D-9DB722170EB7}" type="datetimeFigureOut">
              <a:rPr lang="en-PK" smtClean="0"/>
              <a:t>20/01/2021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6698807-30B5-4205-BCD2-A126AFDB92BB}" type="slidenum">
              <a:rPr lang="en-PK" smtClean="0"/>
              <a:t>‹#›</a:t>
            </a:fld>
            <a:endParaRPr lang="en-P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47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E3F65-A474-4EF7-992D-9DB722170EB7}" type="datetimeFigureOut">
              <a:rPr lang="en-PK" smtClean="0"/>
              <a:t>20/01/2021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6698807-30B5-4205-BCD2-A126AFDB92BB}" type="slidenum">
              <a:rPr lang="en-PK" smtClean="0"/>
              <a:t>‹#›</a:t>
            </a:fld>
            <a:endParaRPr lang="en-P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59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E3F65-A474-4EF7-992D-9DB722170EB7}" type="datetimeFigureOut">
              <a:rPr lang="en-PK" smtClean="0"/>
              <a:t>20/01/2021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6698807-30B5-4205-BCD2-A126AFDB92BB}" type="slidenum">
              <a:rPr lang="en-PK" smtClean="0"/>
              <a:t>‹#›</a:t>
            </a:fld>
            <a:endParaRPr lang="en-P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962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E3F65-A474-4EF7-992D-9DB722170EB7}" type="datetimeFigureOut">
              <a:rPr lang="en-PK" smtClean="0"/>
              <a:t>20/01/2021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6698807-30B5-4205-BCD2-A126AFDB92BB}" type="slidenum">
              <a:rPr lang="en-PK" smtClean="0"/>
              <a:t>‹#›</a:t>
            </a:fld>
            <a:endParaRPr lang="en-P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92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E3F65-A474-4EF7-992D-9DB722170EB7}" type="datetimeFigureOut">
              <a:rPr lang="en-PK" smtClean="0"/>
              <a:t>20/01/2021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6698807-30B5-4205-BCD2-A126AFDB92BB}" type="slidenum">
              <a:rPr lang="en-PK" smtClean="0"/>
              <a:t>‹#›</a:t>
            </a:fld>
            <a:endParaRPr lang="en-P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82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E3F65-A474-4EF7-992D-9DB722170EB7}" type="datetimeFigureOut">
              <a:rPr lang="en-PK" smtClean="0"/>
              <a:t>20/01/2021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6698807-30B5-4205-BCD2-A126AFDB92BB}" type="slidenum">
              <a:rPr lang="en-PK" smtClean="0"/>
              <a:t>‹#›</a:t>
            </a:fld>
            <a:endParaRPr lang="en-P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1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E3F65-A474-4EF7-992D-9DB722170EB7}" type="datetimeFigureOut">
              <a:rPr lang="en-PK" smtClean="0"/>
              <a:t>20/01/2021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6698807-30B5-4205-BCD2-A126AFDB92BB}" type="slidenum">
              <a:rPr lang="en-PK" smtClean="0"/>
              <a:t>‹#›</a:t>
            </a:fld>
            <a:endParaRPr lang="en-PK"/>
          </a:p>
        </p:txBody>
      </p:sp>
    </p:spTree>
    <p:extLst>
      <p:ext uri="{BB962C8B-B14F-4D97-AF65-F5344CB8AC3E}">
        <p14:creationId xmlns:p14="http://schemas.microsoft.com/office/powerpoint/2010/main" val="242443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E3F65-A474-4EF7-992D-9DB722170EB7}" type="datetimeFigureOut">
              <a:rPr lang="en-PK" smtClean="0"/>
              <a:t>20/01/2021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6698807-30B5-4205-BCD2-A126AFDB92BB}" type="slidenum">
              <a:rPr lang="en-PK" smtClean="0"/>
              <a:t>‹#›</a:t>
            </a:fld>
            <a:endParaRPr lang="en-P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234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EE3F65-A474-4EF7-992D-9DB722170EB7}" type="datetimeFigureOut">
              <a:rPr lang="en-PK" smtClean="0"/>
              <a:t>20/01/2021</a:t>
            </a:fld>
            <a:endParaRPr lang="en-PK"/>
          </a:p>
        </p:txBody>
      </p:sp>
      <p:sp>
        <p:nvSpPr>
          <p:cNvPr id="6" name="Footer Placeholder 5"/>
          <p:cNvSpPr>
            <a:spLocks noGrp="1"/>
          </p:cNvSpPr>
          <p:nvPr>
            <p:ph type="ftr" sz="quarter" idx="11"/>
          </p:nvPr>
        </p:nvSpPr>
        <p:spPr>
          <a:xfrm>
            <a:off x="1447382" y="318640"/>
            <a:ext cx="5541004" cy="320931"/>
          </a:xfrm>
        </p:spPr>
        <p:txBody>
          <a:bodyPr/>
          <a:lstStyle/>
          <a:p>
            <a:endParaRPr lang="en-PK"/>
          </a:p>
        </p:txBody>
      </p:sp>
      <p:sp>
        <p:nvSpPr>
          <p:cNvPr id="7" name="Slide Number Placeholder 6"/>
          <p:cNvSpPr>
            <a:spLocks noGrp="1"/>
          </p:cNvSpPr>
          <p:nvPr>
            <p:ph type="sldNum" sz="quarter" idx="12"/>
          </p:nvPr>
        </p:nvSpPr>
        <p:spPr/>
        <p:txBody>
          <a:bodyPr/>
          <a:lstStyle/>
          <a:p>
            <a:fld id="{06698807-30B5-4205-BCD2-A126AFDB92BB}" type="slidenum">
              <a:rPr lang="en-PK" smtClean="0"/>
              <a:t>‹#›</a:t>
            </a:fld>
            <a:endParaRPr lang="en-P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681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EE3F65-A474-4EF7-992D-9DB722170EB7}" type="datetimeFigureOut">
              <a:rPr lang="en-PK" smtClean="0"/>
              <a:t>20/01/2021</a:t>
            </a:fld>
            <a:endParaRPr lang="en-P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698807-30B5-4205-BCD2-A126AFDB92BB}" type="slidenum">
              <a:rPr lang="en-PK" smtClean="0"/>
              <a:t>‹#›</a:t>
            </a:fld>
            <a:endParaRPr lang="en-P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894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E9D5-CE37-4442-9DD7-E910CCB4B240}"/>
              </a:ext>
            </a:extLst>
          </p:cNvPr>
          <p:cNvSpPr>
            <a:spLocks noGrp="1"/>
          </p:cNvSpPr>
          <p:nvPr>
            <p:ph type="ctrTitle"/>
          </p:nvPr>
        </p:nvSpPr>
        <p:spPr>
          <a:xfrm>
            <a:off x="2417779" y="802298"/>
            <a:ext cx="8637073" cy="1928545"/>
          </a:xfrm>
        </p:spPr>
        <p:txBody>
          <a:bodyPr/>
          <a:lstStyle/>
          <a:p>
            <a:r>
              <a:rPr lang="en-US" dirty="0"/>
              <a:t>Transport </a:t>
            </a:r>
            <a:r>
              <a:rPr lang="en-US" dirty="0" err="1"/>
              <a:t>SYstem</a:t>
            </a:r>
            <a:endParaRPr lang="en-PK" dirty="0"/>
          </a:p>
        </p:txBody>
      </p:sp>
      <p:sp>
        <p:nvSpPr>
          <p:cNvPr id="3" name="Subtitle 2">
            <a:extLst>
              <a:ext uri="{FF2B5EF4-FFF2-40B4-BE49-F238E27FC236}">
                <a16:creationId xmlns:a16="http://schemas.microsoft.com/office/drawing/2014/main" id="{8019978D-C032-44A6-B1BB-30712C7A6ED4}"/>
              </a:ext>
            </a:extLst>
          </p:cNvPr>
          <p:cNvSpPr>
            <a:spLocks noGrp="1"/>
          </p:cNvSpPr>
          <p:nvPr>
            <p:ph type="subTitle" idx="1"/>
          </p:nvPr>
        </p:nvSpPr>
        <p:spPr>
          <a:xfrm>
            <a:off x="2417780" y="3531204"/>
            <a:ext cx="8637072" cy="1720418"/>
          </a:xfrm>
        </p:spPr>
        <p:txBody>
          <a:bodyPr>
            <a:normAutofit fontScale="92500" lnSpcReduction="10000"/>
          </a:bodyPr>
          <a:lstStyle/>
          <a:p>
            <a:r>
              <a:rPr lang="en-US" dirty="0"/>
              <a:t>20k-0200 Muhammad </a:t>
            </a:r>
            <a:r>
              <a:rPr lang="en-US" dirty="0" err="1"/>
              <a:t>usman</a:t>
            </a:r>
            <a:r>
              <a:rPr lang="en-US" dirty="0"/>
              <a:t> malik</a:t>
            </a:r>
          </a:p>
          <a:p>
            <a:r>
              <a:rPr lang="en-US" dirty="0"/>
              <a:t>20k-1034 </a:t>
            </a:r>
            <a:r>
              <a:rPr lang="en-US" dirty="0" err="1"/>
              <a:t>muhmmad</a:t>
            </a:r>
            <a:r>
              <a:rPr lang="en-US" dirty="0"/>
              <a:t> </a:t>
            </a:r>
            <a:r>
              <a:rPr lang="en-US" dirty="0" err="1"/>
              <a:t>shahroz</a:t>
            </a:r>
            <a:r>
              <a:rPr lang="en-US" dirty="0"/>
              <a:t> Siddiqui</a:t>
            </a:r>
          </a:p>
          <a:p>
            <a:r>
              <a:rPr lang="en-US" dirty="0"/>
              <a:t>20k-0368 </a:t>
            </a:r>
            <a:r>
              <a:rPr lang="en-US" dirty="0" err="1"/>
              <a:t>mohammad</a:t>
            </a:r>
            <a:r>
              <a:rPr lang="en-US" dirty="0"/>
              <a:t> </a:t>
            </a:r>
            <a:r>
              <a:rPr lang="en-US" dirty="0" err="1"/>
              <a:t>hammad</a:t>
            </a:r>
            <a:r>
              <a:rPr lang="en-US" dirty="0"/>
              <a:t> </a:t>
            </a:r>
            <a:r>
              <a:rPr lang="en-US" dirty="0" err="1"/>
              <a:t>shakeel</a:t>
            </a:r>
            <a:endParaRPr lang="en-US" dirty="0"/>
          </a:p>
          <a:p>
            <a:r>
              <a:rPr lang="en-US" dirty="0"/>
              <a:t>Bscs-1a</a:t>
            </a:r>
          </a:p>
          <a:p>
            <a:endParaRPr lang="en-PK" dirty="0"/>
          </a:p>
        </p:txBody>
      </p:sp>
    </p:spTree>
    <p:extLst>
      <p:ext uri="{BB962C8B-B14F-4D97-AF65-F5344CB8AC3E}">
        <p14:creationId xmlns:p14="http://schemas.microsoft.com/office/powerpoint/2010/main" val="174537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FAC0-7CC2-4DA7-8375-42F72F3B0D1D}"/>
              </a:ext>
            </a:extLst>
          </p:cNvPr>
          <p:cNvSpPr>
            <a:spLocks noGrp="1"/>
          </p:cNvSpPr>
          <p:nvPr>
            <p:ph type="title"/>
          </p:nvPr>
        </p:nvSpPr>
        <p:spPr/>
        <p:txBody>
          <a:bodyPr/>
          <a:lstStyle/>
          <a:p>
            <a:pPr algn="ctr"/>
            <a:r>
              <a:rPr lang="en-US" dirty="0"/>
              <a:t>Admin data inputs</a:t>
            </a:r>
            <a:br>
              <a:rPr lang="en-US" dirty="0"/>
            </a:br>
            <a:r>
              <a:rPr lang="en-US" sz="2000" dirty="0"/>
              <a:t>Printing data</a:t>
            </a:r>
            <a:endParaRPr lang="en-PK" dirty="0"/>
          </a:p>
        </p:txBody>
      </p:sp>
      <p:sp>
        <p:nvSpPr>
          <p:cNvPr id="3" name="Content Placeholder 2">
            <a:extLst>
              <a:ext uri="{FF2B5EF4-FFF2-40B4-BE49-F238E27FC236}">
                <a16:creationId xmlns:a16="http://schemas.microsoft.com/office/drawing/2014/main" id="{D0616892-E04C-443A-84E0-A4D84692E6FF}"/>
              </a:ext>
            </a:extLst>
          </p:cNvPr>
          <p:cNvSpPr>
            <a:spLocks noGrp="1"/>
          </p:cNvSpPr>
          <p:nvPr>
            <p:ph idx="1"/>
          </p:nvPr>
        </p:nvSpPr>
        <p:spPr/>
        <p:txBody>
          <a:bodyPr/>
          <a:lstStyle/>
          <a:p>
            <a:r>
              <a:rPr lang="en-US" dirty="0"/>
              <a:t>Admin can print Student/Staff or all data simultaneously</a:t>
            </a:r>
          </a:p>
        </p:txBody>
      </p:sp>
      <p:pic>
        <p:nvPicPr>
          <p:cNvPr id="7" name="Picture 6">
            <a:extLst>
              <a:ext uri="{FF2B5EF4-FFF2-40B4-BE49-F238E27FC236}">
                <a16:creationId xmlns:a16="http://schemas.microsoft.com/office/drawing/2014/main" id="{5F0D35E7-AC93-4972-B708-7B89E5031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25" y="3239147"/>
            <a:ext cx="9888729" cy="1666485"/>
          </a:xfrm>
          <a:prstGeom prst="rect">
            <a:avLst/>
          </a:prstGeom>
        </p:spPr>
      </p:pic>
    </p:spTree>
    <p:extLst>
      <p:ext uri="{BB962C8B-B14F-4D97-AF65-F5344CB8AC3E}">
        <p14:creationId xmlns:p14="http://schemas.microsoft.com/office/powerpoint/2010/main" val="34708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277-38C2-4B9F-A27C-BC6B78EF744B}"/>
              </a:ext>
            </a:extLst>
          </p:cNvPr>
          <p:cNvSpPr>
            <a:spLocks noGrp="1"/>
          </p:cNvSpPr>
          <p:nvPr>
            <p:ph type="title"/>
          </p:nvPr>
        </p:nvSpPr>
        <p:spPr/>
        <p:txBody>
          <a:bodyPr/>
          <a:lstStyle/>
          <a:p>
            <a:pPr algn="ctr"/>
            <a:r>
              <a:rPr lang="en-US" dirty="0"/>
              <a:t>Admin data inputs</a:t>
            </a:r>
            <a:br>
              <a:rPr lang="en-US" dirty="0"/>
            </a:br>
            <a:r>
              <a:rPr lang="en-US" sz="2000" dirty="0"/>
              <a:t>deleting data</a:t>
            </a:r>
            <a:endParaRPr lang="en-PK" dirty="0"/>
          </a:p>
        </p:txBody>
      </p:sp>
      <p:sp>
        <p:nvSpPr>
          <p:cNvPr id="3" name="Content Placeholder 2">
            <a:extLst>
              <a:ext uri="{FF2B5EF4-FFF2-40B4-BE49-F238E27FC236}">
                <a16:creationId xmlns:a16="http://schemas.microsoft.com/office/drawing/2014/main" id="{2ECE259D-E443-4419-8D0A-C124EFF5FFE8}"/>
              </a:ext>
            </a:extLst>
          </p:cNvPr>
          <p:cNvSpPr>
            <a:spLocks noGrp="1"/>
          </p:cNvSpPr>
          <p:nvPr>
            <p:ph idx="1"/>
          </p:nvPr>
        </p:nvSpPr>
        <p:spPr/>
        <p:txBody>
          <a:bodyPr/>
          <a:lstStyle/>
          <a:p>
            <a:r>
              <a:rPr lang="en-US" dirty="0"/>
              <a:t>Data Can be deleted by searching by phone number in either student or staff file.</a:t>
            </a:r>
            <a:endParaRPr lang="en-PK" dirty="0"/>
          </a:p>
        </p:txBody>
      </p:sp>
      <p:pic>
        <p:nvPicPr>
          <p:cNvPr id="5" name="Picture 4">
            <a:extLst>
              <a:ext uri="{FF2B5EF4-FFF2-40B4-BE49-F238E27FC236}">
                <a16:creationId xmlns:a16="http://schemas.microsoft.com/office/drawing/2014/main" id="{47C7E408-7684-4EF9-841B-55118E30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767" y="2890272"/>
            <a:ext cx="5890466" cy="1268591"/>
          </a:xfrm>
          <a:prstGeom prst="rect">
            <a:avLst/>
          </a:prstGeom>
        </p:spPr>
      </p:pic>
      <p:pic>
        <p:nvPicPr>
          <p:cNvPr id="7" name="Picture 6">
            <a:extLst>
              <a:ext uri="{FF2B5EF4-FFF2-40B4-BE49-F238E27FC236}">
                <a16:creationId xmlns:a16="http://schemas.microsoft.com/office/drawing/2014/main" id="{0070017C-BA1D-4B5C-B8E7-497440655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987" y="4803633"/>
            <a:ext cx="7178026" cy="1249848"/>
          </a:xfrm>
          <a:prstGeom prst="rect">
            <a:avLst/>
          </a:prstGeom>
        </p:spPr>
      </p:pic>
    </p:spTree>
    <p:extLst>
      <p:ext uri="{BB962C8B-B14F-4D97-AF65-F5344CB8AC3E}">
        <p14:creationId xmlns:p14="http://schemas.microsoft.com/office/powerpoint/2010/main" val="124407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CA24-2F2D-4FFD-B92D-AF9CEF8FA4CA}"/>
              </a:ext>
            </a:extLst>
          </p:cNvPr>
          <p:cNvSpPr>
            <a:spLocks noGrp="1"/>
          </p:cNvSpPr>
          <p:nvPr>
            <p:ph type="title"/>
          </p:nvPr>
        </p:nvSpPr>
        <p:spPr/>
        <p:txBody>
          <a:bodyPr/>
          <a:lstStyle/>
          <a:p>
            <a:pPr algn="ctr"/>
            <a:r>
              <a:rPr lang="en-US" dirty="0"/>
              <a:t>Admin end inputs</a:t>
            </a:r>
            <a:br>
              <a:rPr lang="en-US" dirty="0"/>
            </a:br>
            <a:r>
              <a:rPr lang="en-US" sz="2000" dirty="0"/>
              <a:t>deleting</a:t>
            </a:r>
            <a:endParaRPr lang="en-PK" dirty="0"/>
          </a:p>
        </p:txBody>
      </p:sp>
      <p:pic>
        <p:nvPicPr>
          <p:cNvPr id="5" name="Content Placeholder 4">
            <a:extLst>
              <a:ext uri="{FF2B5EF4-FFF2-40B4-BE49-F238E27FC236}">
                <a16:creationId xmlns:a16="http://schemas.microsoft.com/office/drawing/2014/main" id="{5CF1ABDE-1FF4-4F23-A87C-617DB97DB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725" y="2588740"/>
            <a:ext cx="9878710" cy="2624481"/>
          </a:xfrm>
        </p:spPr>
      </p:pic>
    </p:spTree>
    <p:extLst>
      <p:ext uri="{BB962C8B-B14F-4D97-AF65-F5344CB8AC3E}">
        <p14:creationId xmlns:p14="http://schemas.microsoft.com/office/powerpoint/2010/main" val="221487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AF0F-7EDF-4C40-AF49-0ED6866897D3}"/>
              </a:ext>
            </a:extLst>
          </p:cNvPr>
          <p:cNvSpPr>
            <a:spLocks noGrp="1"/>
          </p:cNvSpPr>
          <p:nvPr>
            <p:ph type="title"/>
          </p:nvPr>
        </p:nvSpPr>
        <p:spPr/>
        <p:txBody>
          <a:bodyPr/>
          <a:lstStyle/>
          <a:p>
            <a:pPr algn="ctr"/>
            <a:r>
              <a:rPr lang="en-US" dirty="0"/>
              <a:t>Return to menu input</a:t>
            </a:r>
            <a:endParaRPr lang="en-PK" dirty="0"/>
          </a:p>
        </p:txBody>
      </p:sp>
      <p:sp>
        <p:nvSpPr>
          <p:cNvPr id="3" name="Content Placeholder 2">
            <a:extLst>
              <a:ext uri="{FF2B5EF4-FFF2-40B4-BE49-F238E27FC236}">
                <a16:creationId xmlns:a16="http://schemas.microsoft.com/office/drawing/2014/main" id="{6719DF9B-6A1C-49CC-9C4A-B2CA277F617E}"/>
              </a:ext>
            </a:extLst>
          </p:cNvPr>
          <p:cNvSpPr>
            <a:spLocks noGrp="1"/>
          </p:cNvSpPr>
          <p:nvPr>
            <p:ph idx="1"/>
          </p:nvPr>
        </p:nvSpPr>
        <p:spPr/>
        <p:txBody>
          <a:bodyPr/>
          <a:lstStyle/>
          <a:p>
            <a:r>
              <a:rPr lang="en-US" dirty="0"/>
              <a:t>This input is used to return to main menu</a:t>
            </a:r>
            <a:endParaRPr lang="en-PK" dirty="0"/>
          </a:p>
        </p:txBody>
      </p:sp>
      <p:pic>
        <p:nvPicPr>
          <p:cNvPr id="5" name="Picture 4">
            <a:extLst>
              <a:ext uri="{FF2B5EF4-FFF2-40B4-BE49-F238E27FC236}">
                <a16:creationId xmlns:a16="http://schemas.microsoft.com/office/drawing/2014/main" id="{533DB3EB-FF26-4409-8359-6AA797D13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824" y="3076111"/>
            <a:ext cx="7438010" cy="2879845"/>
          </a:xfrm>
          <a:prstGeom prst="rect">
            <a:avLst/>
          </a:prstGeom>
        </p:spPr>
      </p:pic>
    </p:spTree>
    <p:extLst>
      <p:ext uri="{BB962C8B-B14F-4D97-AF65-F5344CB8AC3E}">
        <p14:creationId xmlns:p14="http://schemas.microsoft.com/office/powerpoint/2010/main" val="63245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8FF8-12ED-42CB-B39E-29D5D0A38CE3}"/>
              </a:ext>
            </a:extLst>
          </p:cNvPr>
          <p:cNvSpPr>
            <a:spLocks noGrp="1"/>
          </p:cNvSpPr>
          <p:nvPr>
            <p:ph type="title"/>
          </p:nvPr>
        </p:nvSpPr>
        <p:spPr/>
        <p:txBody>
          <a:bodyPr/>
          <a:lstStyle/>
          <a:p>
            <a:pPr algn="ctr"/>
            <a:r>
              <a:rPr lang="en-US" dirty="0"/>
              <a:t>outputs</a:t>
            </a:r>
            <a:endParaRPr lang="en-PK" dirty="0"/>
          </a:p>
        </p:txBody>
      </p:sp>
      <p:sp>
        <p:nvSpPr>
          <p:cNvPr id="3" name="Content Placeholder 2">
            <a:extLst>
              <a:ext uri="{FF2B5EF4-FFF2-40B4-BE49-F238E27FC236}">
                <a16:creationId xmlns:a16="http://schemas.microsoft.com/office/drawing/2014/main" id="{9DF89747-BEEB-4C19-90BA-6876F563BB7D}"/>
              </a:ext>
            </a:extLst>
          </p:cNvPr>
          <p:cNvSpPr>
            <a:spLocks noGrp="1"/>
          </p:cNvSpPr>
          <p:nvPr>
            <p:ph idx="1"/>
          </p:nvPr>
        </p:nvSpPr>
        <p:spPr/>
        <p:txBody>
          <a:bodyPr/>
          <a:lstStyle/>
          <a:p>
            <a:r>
              <a:rPr lang="en-US" dirty="0"/>
              <a:t>There are a number of Outputs in this program which can be categorized into User ,  Admin and Error Outputs.</a:t>
            </a:r>
            <a:endParaRPr lang="en-PK" dirty="0"/>
          </a:p>
          <a:p>
            <a:endParaRPr lang="en-PK" dirty="0"/>
          </a:p>
        </p:txBody>
      </p:sp>
    </p:spTree>
    <p:extLst>
      <p:ext uri="{BB962C8B-B14F-4D97-AF65-F5344CB8AC3E}">
        <p14:creationId xmlns:p14="http://schemas.microsoft.com/office/powerpoint/2010/main" val="141468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3D9E-66E7-41B6-804B-96C8159FFCAA}"/>
              </a:ext>
            </a:extLst>
          </p:cNvPr>
          <p:cNvSpPr>
            <a:spLocks noGrp="1"/>
          </p:cNvSpPr>
          <p:nvPr>
            <p:ph type="title"/>
          </p:nvPr>
        </p:nvSpPr>
        <p:spPr/>
        <p:txBody>
          <a:bodyPr/>
          <a:lstStyle/>
          <a:p>
            <a:pPr algn="ctr"/>
            <a:r>
              <a:rPr lang="en-US" dirty="0"/>
              <a:t>User end outputs</a:t>
            </a:r>
            <a:br>
              <a:rPr lang="en-US" dirty="0"/>
            </a:br>
            <a:r>
              <a:rPr lang="en-US" sz="2000" dirty="0"/>
              <a:t>bill</a:t>
            </a:r>
            <a:endParaRPr lang="en-PK" sz="2000" dirty="0"/>
          </a:p>
        </p:txBody>
      </p:sp>
      <p:pic>
        <p:nvPicPr>
          <p:cNvPr id="5" name="Content Placeholder 4">
            <a:extLst>
              <a:ext uri="{FF2B5EF4-FFF2-40B4-BE49-F238E27FC236}">
                <a16:creationId xmlns:a16="http://schemas.microsoft.com/office/drawing/2014/main" id="{622E2876-C194-4EB7-819B-190104EF4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730" y="2161747"/>
            <a:ext cx="8977614" cy="3891734"/>
          </a:xfrm>
        </p:spPr>
      </p:pic>
    </p:spTree>
    <p:extLst>
      <p:ext uri="{BB962C8B-B14F-4D97-AF65-F5344CB8AC3E}">
        <p14:creationId xmlns:p14="http://schemas.microsoft.com/office/powerpoint/2010/main" val="93849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B9A1-CBC6-48A8-BEB7-6F8077ED0780}"/>
              </a:ext>
            </a:extLst>
          </p:cNvPr>
          <p:cNvSpPr>
            <a:spLocks noGrp="1"/>
          </p:cNvSpPr>
          <p:nvPr>
            <p:ph type="title"/>
          </p:nvPr>
        </p:nvSpPr>
        <p:spPr/>
        <p:txBody>
          <a:bodyPr/>
          <a:lstStyle/>
          <a:p>
            <a:pPr algn="ctr"/>
            <a:r>
              <a:rPr lang="en-US" dirty="0"/>
              <a:t>User end outputs</a:t>
            </a:r>
            <a:br>
              <a:rPr lang="en-US" dirty="0"/>
            </a:br>
            <a:r>
              <a:rPr lang="en-US" sz="2000" dirty="0"/>
              <a:t>District full</a:t>
            </a:r>
            <a:endParaRPr lang="en-PK" dirty="0"/>
          </a:p>
        </p:txBody>
      </p:sp>
      <p:sp>
        <p:nvSpPr>
          <p:cNvPr id="3" name="Content Placeholder 2">
            <a:extLst>
              <a:ext uri="{FF2B5EF4-FFF2-40B4-BE49-F238E27FC236}">
                <a16:creationId xmlns:a16="http://schemas.microsoft.com/office/drawing/2014/main" id="{05606488-0ADD-42CF-9A1A-F013A91C07B9}"/>
              </a:ext>
            </a:extLst>
          </p:cNvPr>
          <p:cNvSpPr>
            <a:spLocks noGrp="1"/>
          </p:cNvSpPr>
          <p:nvPr>
            <p:ph idx="1"/>
          </p:nvPr>
        </p:nvSpPr>
        <p:spPr/>
        <p:txBody>
          <a:bodyPr/>
          <a:lstStyle/>
          <a:p>
            <a:r>
              <a:rPr lang="en-US" dirty="0"/>
              <a:t>If a district ( North/ South/ East/ West) is full then user will be outputted that it is full and whether to select another district or end the program .</a:t>
            </a:r>
            <a:endParaRPr lang="en-PK" dirty="0"/>
          </a:p>
        </p:txBody>
      </p:sp>
      <p:pic>
        <p:nvPicPr>
          <p:cNvPr id="5" name="Picture 4">
            <a:extLst>
              <a:ext uri="{FF2B5EF4-FFF2-40B4-BE49-F238E27FC236}">
                <a16:creationId xmlns:a16="http://schemas.microsoft.com/office/drawing/2014/main" id="{DA718567-3053-4CBA-A4E2-7E1E6C174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120008"/>
            <a:ext cx="9855680" cy="3305506"/>
          </a:xfrm>
          <a:prstGeom prst="rect">
            <a:avLst/>
          </a:prstGeom>
        </p:spPr>
      </p:pic>
    </p:spTree>
    <p:extLst>
      <p:ext uri="{BB962C8B-B14F-4D97-AF65-F5344CB8AC3E}">
        <p14:creationId xmlns:p14="http://schemas.microsoft.com/office/powerpoint/2010/main" val="145210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9BDB-6101-4307-B491-98C92D674015}"/>
              </a:ext>
            </a:extLst>
          </p:cNvPr>
          <p:cNvSpPr>
            <a:spLocks noGrp="1"/>
          </p:cNvSpPr>
          <p:nvPr>
            <p:ph type="title"/>
          </p:nvPr>
        </p:nvSpPr>
        <p:spPr/>
        <p:txBody>
          <a:bodyPr/>
          <a:lstStyle/>
          <a:p>
            <a:pPr algn="ctr"/>
            <a:r>
              <a:rPr lang="en-US" dirty="0"/>
              <a:t>User end outputs</a:t>
            </a:r>
            <a:br>
              <a:rPr lang="en-US" dirty="0"/>
            </a:br>
            <a:r>
              <a:rPr lang="en-US" sz="2000" dirty="0"/>
              <a:t>route full</a:t>
            </a:r>
            <a:endParaRPr lang="en-PK" dirty="0"/>
          </a:p>
        </p:txBody>
      </p:sp>
      <p:sp>
        <p:nvSpPr>
          <p:cNvPr id="3" name="Content Placeholder 2">
            <a:extLst>
              <a:ext uri="{FF2B5EF4-FFF2-40B4-BE49-F238E27FC236}">
                <a16:creationId xmlns:a16="http://schemas.microsoft.com/office/drawing/2014/main" id="{D2773CE6-2888-4991-8450-86854F8B4C42}"/>
              </a:ext>
            </a:extLst>
          </p:cNvPr>
          <p:cNvSpPr>
            <a:spLocks noGrp="1"/>
          </p:cNvSpPr>
          <p:nvPr>
            <p:ph idx="1"/>
          </p:nvPr>
        </p:nvSpPr>
        <p:spPr/>
        <p:txBody>
          <a:bodyPr/>
          <a:lstStyle/>
          <a:p>
            <a:r>
              <a:rPr lang="en-US" dirty="0"/>
              <a:t>If only a route is full then it will display it ass full and not show its locations and user is also unable to select this route.</a:t>
            </a:r>
            <a:endParaRPr lang="en-PK" dirty="0"/>
          </a:p>
        </p:txBody>
      </p:sp>
      <p:pic>
        <p:nvPicPr>
          <p:cNvPr id="5" name="Picture 4">
            <a:extLst>
              <a:ext uri="{FF2B5EF4-FFF2-40B4-BE49-F238E27FC236}">
                <a16:creationId xmlns:a16="http://schemas.microsoft.com/office/drawing/2014/main" id="{8DA8C239-920C-4F1F-BE16-875718EE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251" y="3368304"/>
            <a:ext cx="10193930" cy="2875211"/>
          </a:xfrm>
          <a:prstGeom prst="rect">
            <a:avLst/>
          </a:prstGeom>
        </p:spPr>
      </p:pic>
    </p:spTree>
    <p:extLst>
      <p:ext uri="{BB962C8B-B14F-4D97-AF65-F5344CB8AC3E}">
        <p14:creationId xmlns:p14="http://schemas.microsoft.com/office/powerpoint/2010/main" val="163465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93A7-E1C9-4048-8C5C-251F5690C94D}"/>
              </a:ext>
            </a:extLst>
          </p:cNvPr>
          <p:cNvSpPr>
            <a:spLocks noGrp="1"/>
          </p:cNvSpPr>
          <p:nvPr>
            <p:ph type="title"/>
          </p:nvPr>
        </p:nvSpPr>
        <p:spPr/>
        <p:txBody>
          <a:bodyPr/>
          <a:lstStyle/>
          <a:p>
            <a:pPr algn="ctr"/>
            <a:r>
              <a:rPr lang="en-US" dirty="0"/>
              <a:t>Admin end outputs</a:t>
            </a:r>
            <a:endParaRPr lang="en-PK" dirty="0"/>
          </a:p>
        </p:txBody>
      </p:sp>
      <p:sp>
        <p:nvSpPr>
          <p:cNvPr id="3" name="Content Placeholder 2">
            <a:extLst>
              <a:ext uri="{FF2B5EF4-FFF2-40B4-BE49-F238E27FC236}">
                <a16:creationId xmlns:a16="http://schemas.microsoft.com/office/drawing/2014/main" id="{DD561DF4-81AC-434D-B0BD-95C625783B4F}"/>
              </a:ext>
            </a:extLst>
          </p:cNvPr>
          <p:cNvSpPr>
            <a:spLocks noGrp="1"/>
          </p:cNvSpPr>
          <p:nvPr>
            <p:ph idx="1"/>
          </p:nvPr>
        </p:nvSpPr>
        <p:spPr/>
        <p:txBody>
          <a:bodyPr/>
          <a:lstStyle/>
          <a:p>
            <a:r>
              <a:rPr lang="en-US" dirty="0"/>
              <a:t>Admin block is protected by password “fast1234” and correct password is needed to enter it.</a:t>
            </a:r>
          </a:p>
          <a:p>
            <a:r>
              <a:rPr lang="en-US" dirty="0"/>
              <a:t>If wrong Password is entered then it will output that it is incorrect and reload.</a:t>
            </a:r>
            <a:endParaRPr lang="en-PK" dirty="0"/>
          </a:p>
        </p:txBody>
      </p:sp>
      <p:pic>
        <p:nvPicPr>
          <p:cNvPr id="7" name="Picture 6">
            <a:extLst>
              <a:ext uri="{FF2B5EF4-FFF2-40B4-BE49-F238E27FC236}">
                <a16:creationId xmlns:a16="http://schemas.microsoft.com/office/drawing/2014/main" id="{EBEE5EDE-E3E3-45CF-808E-5DC77DB2A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918" y="3778902"/>
            <a:ext cx="7702853" cy="1213228"/>
          </a:xfrm>
          <a:prstGeom prst="rect">
            <a:avLst/>
          </a:prstGeom>
        </p:spPr>
      </p:pic>
    </p:spTree>
    <p:extLst>
      <p:ext uri="{BB962C8B-B14F-4D97-AF65-F5344CB8AC3E}">
        <p14:creationId xmlns:p14="http://schemas.microsoft.com/office/powerpoint/2010/main" val="177963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4695-6E3D-418D-8175-CD718C594A65}"/>
              </a:ext>
            </a:extLst>
          </p:cNvPr>
          <p:cNvSpPr>
            <a:spLocks noGrp="1"/>
          </p:cNvSpPr>
          <p:nvPr>
            <p:ph type="title"/>
          </p:nvPr>
        </p:nvSpPr>
        <p:spPr/>
        <p:txBody>
          <a:bodyPr/>
          <a:lstStyle/>
          <a:p>
            <a:pPr algn="ctr"/>
            <a:r>
              <a:rPr lang="en-US" dirty="0"/>
              <a:t>Admin end outputs</a:t>
            </a:r>
            <a:br>
              <a:rPr lang="en-US" dirty="0"/>
            </a:br>
            <a:r>
              <a:rPr lang="en-US" sz="2000" dirty="0"/>
              <a:t>multiple wrong password</a:t>
            </a:r>
            <a:endParaRPr lang="en-PK" dirty="0"/>
          </a:p>
        </p:txBody>
      </p:sp>
      <p:sp>
        <p:nvSpPr>
          <p:cNvPr id="3" name="Content Placeholder 2">
            <a:extLst>
              <a:ext uri="{FF2B5EF4-FFF2-40B4-BE49-F238E27FC236}">
                <a16:creationId xmlns:a16="http://schemas.microsoft.com/office/drawing/2014/main" id="{C1CDAC61-26D8-453E-A793-8F89E67B31AB}"/>
              </a:ext>
            </a:extLst>
          </p:cNvPr>
          <p:cNvSpPr>
            <a:spLocks noGrp="1"/>
          </p:cNvSpPr>
          <p:nvPr>
            <p:ph idx="1"/>
          </p:nvPr>
        </p:nvSpPr>
        <p:spPr/>
        <p:txBody>
          <a:bodyPr/>
          <a:lstStyle/>
          <a:p>
            <a:r>
              <a:rPr lang="en-US" dirty="0"/>
              <a:t>If Password is entered incorrectly 3 times in a row then the program will output the following and return to main menu:</a:t>
            </a:r>
            <a:endParaRPr lang="en-PK" dirty="0"/>
          </a:p>
        </p:txBody>
      </p:sp>
      <p:pic>
        <p:nvPicPr>
          <p:cNvPr id="9" name="Picture 8">
            <a:extLst>
              <a:ext uri="{FF2B5EF4-FFF2-40B4-BE49-F238E27FC236}">
                <a16:creationId xmlns:a16="http://schemas.microsoft.com/office/drawing/2014/main" id="{23FECF09-5D4D-4E42-9F2B-488A6CE7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46" y="3167388"/>
            <a:ext cx="10132167" cy="1575247"/>
          </a:xfrm>
          <a:prstGeom prst="rect">
            <a:avLst/>
          </a:prstGeom>
        </p:spPr>
      </p:pic>
    </p:spTree>
    <p:extLst>
      <p:ext uri="{BB962C8B-B14F-4D97-AF65-F5344CB8AC3E}">
        <p14:creationId xmlns:p14="http://schemas.microsoft.com/office/powerpoint/2010/main" val="132862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BDBE-AD7B-47E7-9A50-82DB98D0B07C}"/>
              </a:ext>
            </a:extLst>
          </p:cNvPr>
          <p:cNvSpPr>
            <a:spLocks noGrp="1"/>
          </p:cNvSpPr>
          <p:nvPr>
            <p:ph type="title"/>
          </p:nvPr>
        </p:nvSpPr>
        <p:spPr/>
        <p:txBody>
          <a:bodyPr/>
          <a:lstStyle/>
          <a:p>
            <a:pPr algn="ctr"/>
            <a:r>
              <a:rPr lang="en-US" dirty="0"/>
              <a:t>Motivation</a:t>
            </a:r>
            <a:endParaRPr lang="en-PK" dirty="0"/>
          </a:p>
        </p:txBody>
      </p:sp>
      <p:sp>
        <p:nvSpPr>
          <p:cNvPr id="3" name="Content Placeholder 2">
            <a:extLst>
              <a:ext uri="{FF2B5EF4-FFF2-40B4-BE49-F238E27FC236}">
                <a16:creationId xmlns:a16="http://schemas.microsoft.com/office/drawing/2014/main" id="{5CA3E461-2B08-4674-8A99-B204D2BFA060}"/>
              </a:ext>
            </a:extLst>
          </p:cNvPr>
          <p:cNvSpPr>
            <a:spLocks noGrp="1"/>
          </p:cNvSpPr>
          <p:nvPr>
            <p:ph idx="1"/>
          </p:nvPr>
        </p:nvSpPr>
        <p:spPr/>
        <p:txBody>
          <a:bodyPr/>
          <a:lstStyle/>
          <a:p>
            <a:r>
              <a:rPr lang="en-US" sz="2400" kern="1200" dirty="0">
                <a:effectLst/>
                <a:latin typeface="Tw Cen MT" panose="020B0602020104020603" pitchFamily="34" charset="0"/>
                <a:ea typeface="Times New Roman" panose="02020603050405020304" pitchFamily="18" charset="0"/>
                <a:cs typeface="Times New Roman" panose="02020603050405020304" pitchFamily="18" charset="0"/>
              </a:rPr>
              <a:t>Fast is lacking a user end digitized system that will make generating and cataloging information of the university body simple fast and effective. To achieve efficiency, we bring this system with integrated user and admin functionality.</a:t>
            </a:r>
            <a:endParaRPr lang="en-PK" sz="2400" kern="1200" dirty="0">
              <a:effectLst/>
              <a:latin typeface="Tw Cen MT" panose="020B0602020104020603" pitchFamily="34" charset="0"/>
              <a:ea typeface="Tw Cen MT" panose="020B0602020104020603"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16385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134B-5020-4F4F-9527-CC54EB694E59}"/>
              </a:ext>
            </a:extLst>
          </p:cNvPr>
          <p:cNvSpPr>
            <a:spLocks noGrp="1"/>
          </p:cNvSpPr>
          <p:nvPr>
            <p:ph type="title"/>
          </p:nvPr>
        </p:nvSpPr>
        <p:spPr/>
        <p:txBody>
          <a:bodyPr/>
          <a:lstStyle/>
          <a:p>
            <a:pPr algn="ctr"/>
            <a:r>
              <a:rPr lang="en-US" dirty="0"/>
              <a:t>Admin end outputs</a:t>
            </a:r>
            <a:br>
              <a:rPr lang="en-US" dirty="0"/>
            </a:br>
            <a:r>
              <a:rPr lang="en-US" sz="2000" dirty="0"/>
              <a:t>printing data</a:t>
            </a:r>
            <a:endParaRPr lang="en-PK" sz="2000" dirty="0"/>
          </a:p>
        </p:txBody>
      </p:sp>
      <p:sp>
        <p:nvSpPr>
          <p:cNvPr id="3" name="Content Placeholder 2">
            <a:extLst>
              <a:ext uri="{FF2B5EF4-FFF2-40B4-BE49-F238E27FC236}">
                <a16:creationId xmlns:a16="http://schemas.microsoft.com/office/drawing/2014/main" id="{889CAA86-50A6-4630-9654-69FA77560B9B}"/>
              </a:ext>
            </a:extLst>
          </p:cNvPr>
          <p:cNvSpPr>
            <a:spLocks noGrp="1"/>
          </p:cNvSpPr>
          <p:nvPr>
            <p:ph idx="1"/>
          </p:nvPr>
        </p:nvSpPr>
        <p:spPr/>
        <p:txBody>
          <a:bodyPr/>
          <a:lstStyle/>
          <a:p>
            <a:r>
              <a:rPr lang="en-US" dirty="0"/>
              <a:t>Admin can print Student/Staff or all data simultaneously</a:t>
            </a:r>
          </a:p>
          <a:p>
            <a:r>
              <a:rPr lang="en-US" dirty="0"/>
              <a:t>Here we select student data</a:t>
            </a:r>
          </a:p>
        </p:txBody>
      </p:sp>
      <p:pic>
        <p:nvPicPr>
          <p:cNvPr id="5" name="Picture 4">
            <a:extLst>
              <a:ext uri="{FF2B5EF4-FFF2-40B4-BE49-F238E27FC236}">
                <a16:creationId xmlns:a16="http://schemas.microsoft.com/office/drawing/2014/main" id="{038A6F4C-F758-4083-8B54-2F6A3F06A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83" y="3050609"/>
            <a:ext cx="5785022" cy="3807391"/>
          </a:xfrm>
          <a:prstGeom prst="rect">
            <a:avLst/>
          </a:prstGeom>
        </p:spPr>
      </p:pic>
    </p:spTree>
    <p:extLst>
      <p:ext uri="{BB962C8B-B14F-4D97-AF65-F5344CB8AC3E}">
        <p14:creationId xmlns:p14="http://schemas.microsoft.com/office/powerpoint/2010/main" val="318108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D34E-FF24-480A-A3E9-52F84D6A84E7}"/>
              </a:ext>
            </a:extLst>
          </p:cNvPr>
          <p:cNvSpPr>
            <a:spLocks noGrp="1"/>
          </p:cNvSpPr>
          <p:nvPr>
            <p:ph type="title"/>
          </p:nvPr>
        </p:nvSpPr>
        <p:spPr/>
        <p:txBody>
          <a:bodyPr/>
          <a:lstStyle/>
          <a:p>
            <a:pPr algn="ctr"/>
            <a:r>
              <a:rPr lang="en-US" dirty="0"/>
              <a:t>Admin end outputs</a:t>
            </a:r>
            <a:br>
              <a:rPr lang="en-US" dirty="0"/>
            </a:br>
            <a:r>
              <a:rPr lang="en-US" sz="2000" dirty="0"/>
              <a:t>deleting data</a:t>
            </a:r>
            <a:endParaRPr lang="en-PK" dirty="0"/>
          </a:p>
        </p:txBody>
      </p:sp>
      <p:sp>
        <p:nvSpPr>
          <p:cNvPr id="3" name="Content Placeholder 2">
            <a:extLst>
              <a:ext uri="{FF2B5EF4-FFF2-40B4-BE49-F238E27FC236}">
                <a16:creationId xmlns:a16="http://schemas.microsoft.com/office/drawing/2014/main" id="{382478EB-4C6F-43F1-9163-633E9EF002D2}"/>
              </a:ext>
            </a:extLst>
          </p:cNvPr>
          <p:cNvSpPr>
            <a:spLocks noGrp="1"/>
          </p:cNvSpPr>
          <p:nvPr>
            <p:ph idx="1"/>
          </p:nvPr>
        </p:nvSpPr>
        <p:spPr/>
        <p:txBody>
          <a:bodyPr/>
          <a:lstStyle/>
          <a:p>
            <a:r>
              <a:rPr lang="en-US" dirty="0"/>
              <a:t>Phone number is searched in files and if found a “Found” is displayed and data is deleted in file but if not found a “Not found” is displayed.</a:t>
            </a:r>
            <a:endParaRPr lang="en-PK" dirty="0"/>
          </a:p>
        </p:txBody>
      </p:sp>
      <p:pic>
        <p:nvPicPr>
          <p:cNvPr id="5" name="Picture 4">
            <a:extLst>
              <a:ext uri="{FF2B5EF4-FFF2-40B4-BE49-F238E27FC236}">
                <a16:creationId xmlns:a16="http://schemas.microsoft.com/office/drawing/2014/main" id="{42241FFA-9813-4288-89AB-58EFEBFF6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362" y="3291669"/>
            <a:ext cx="9199708" cy="2077353"/>
          </a:xfrm>
          <a:prstGeom prst="rect">
            <a:avLst/>
          </a:prstGeom>
        </p:spPr>
      </p:pic>
    </p:spTree>
    <p:extLst>
      <p:ext uri="{BB962C8B-B14F-4D97-AF65-F5344CB8AC3E}">
        <p14:creationId xmlns:p14="http://schemas.microsoft.com/office/powerpoint/2010/main" val="418861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ADD7-1481-4DFC-9460-FCD27795B6FE}"/>
              </a:ext>
            </a:extLst>
          </p:cNvPr>
          <p:cNvSpPr>
            <a:spLocks noGrp="1"/>
          </p:cNvSpPr>
          <p:nvPr>
            <p:ph type="title"/>
          </p:nvPr>
        </p:nvSpPr>
        <p:spPr/>
        <p:txBody>
          <a:bodyPr/>
          <a:lstStyle/>
          <a:p>
            <a:pPr algn="ctr"/>
            <a:r>
              <a:rPr lang="en-US" dirty="0"/>
              <a:t>Error outputs</a:t>
            </a:r>
            <a:endParaRPr lang="en-PK" dirty="0"/>
          </a:p>
        </p:txBody>
      </p:sp>
      <p:sp>
        <p:nvSpPr>
          <p:cNvPr id="3" name="Content Placeholder 2">
            <a:extLst>
              <a:ext uri="{FF2B5EF4-FFF2-40B4-BE49-F238E27FC236}">
                <a16:creationId xmlns:a16="http://schemas.microsoft.com/office/drawing/2014/main" id="{BB0E24CE-242B-4D88-9A04-2A6D4D288290}"/>
              </a:ext>
            </a:extLst>
          </p:cNvPr>
          <p:cNvSpPr>
            <a:spLocks noGrp="1"/>
          </p:cNvSpPr>
          <p:nvPr>
            <p:ph idx="1"/>
          </p:nvPr>
        </p:nvSpPr>
        <p:spPr/>
        <p:txBody>
          <a:bodyPr/>
          <a:lstStyle/>
          <a:p>
            <a:r>
              <a:rPr lang="en-US" dirty="0"/>
              <a:t>Program has multiple error outputs such as this error in main menu:</a:t>
            </a:r>
            <a:endParaRPr lang="en-PK" dirty="0"/>
          </a:p>
        </p:txBody>
      </p:sp>
      <p:pic>
        <p:nvPicPr>
          <p:cNvPr id="5" name="Picture 4">
            <a:extLst>
              <a:ext uri="{FF2B5EF4-FFF2-40B4-BE49-F238E27FC236}">
                <a16:creationId xmlns:a16="http://schemas.microsoft.com/office/drawing/2014/main" id="{98128612-D697-4ACA-955A-B4F4FFB9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390" y="2945130"/>
            <a:ext cx="8312073" cy="2022286"/>
          </a:xfrm>
          <a:prstGeom prst="rect">
            <a:avLst/>
          </a:prstGeom>
        </p:spPr>
      </p:pic>
    </p:spTree>
    <p:extLst>
      <p:ext uri="{BB962C8B-B14F-4D97-AF65-F5344CB8AC3E}">
        <p14:creationId xmlns:p14="http://schemas.microsoft.com/office/powerpoint/2010/main" val="342788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A641-D272-47D8-9D66-2A59DF47B1F2}"/>
              </a:ext>
            </a:extLst>
          </p:cNvPr>
          <p:cNvSpPr>
            <a:spLocks noGrp="1"/>
          </p:cNvSpPr>
          <p:nvPr>
            <p:ph type="title"/>
          </p:nvPr>
        </p:nvSpPr>
        <p:spPr/>
        <p:txBody>
          <a:bodyPr/>
          <a:lstStyle/>
          <a:p>
            <a:pPr algn="ctr"/>
            <a:r>
              <a:rPr lang="en-US" dirty="0"/>
              <a:t>Animations</a:t>
            </a:r>
            <a:endParaRPr lang="en-PK" dirty="0"/>
          </a:p>
        </p:txBody>
      </p:sp>
      <p:sp>
        <p:nvSpPr>
          <p:cNvPr id="3" name="Content Placeholder 2">
            <a:extLst>
              <a:ext uri="{FF2B5EF4-FFF2-40B4-BE49-F238E27FC236}">
                <a16:creationId xmlns:a16="http://schemas.microsoft.com/office/drawing/2014/main" id="{685F5E3C-BFC4-4DA0-94C4-677AC192C7D7}"/>
              </a:ext>
            </a:extLst>
          </p:cNvPr>
          <p:cNvSpPr>
            <a:spLocks noGrp="1"/>
          </p:cNvSpPr>
          <p:nvPr>
            <p:ph idx="1"/>
          </p:nvPr>
        </p:nvSpPr>
        <p:spPr/>
        <p:txBody>
          <a:bodyPr/>
          <a:lstStyle/>
          <a:p>
            <a:r>
              <a:rPr lang="en-US" dirty="0"/>
              <a:t>We programed a .h file to include in our program which included two animations for our programs </a:t>
            </a:r>
          </a:p>
          <a:p>
            <a:r>
              <a:rPr lang="en-US" dirty="0"/>
              <a:t>1. A Biggening/Welcome Animation</a:t>
            </a:r>
          </a:p>
          <a:p>
            <a:r>
              <a:rPr lang="en-US" dirty="0"/>
              <a:t>2.An Ending Animation</a:t>
            </a:r>
            <a:endParaRPr lang="en-PK" dirty="0"/>
          </a:p>
        </p:txBody>
      </p:sp>
    </p:spTree>
    <p:extLst>
      <p:ext uri="{BB962C8B-B14F-4D97-AF65-F5344CB8AC3E}">
        <p14:creationId xmlns:p14="http://schemas.microsoft.com/office/powerpoint/2010/main" val="1317825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DCE0-730B-4F19-A3BB-81C9A73E25CA}"/>
              </a:ext>
            </a:extLst>
          </p:cNvPr>
          <p:cNvSpPr>
            <a:spLocks noGrp="1"/>
          </p:cNvSpPr>
          <p:nvPr>
            <p:ph type="title"/>
          </p:nvPr>
        </p:nvSpPr>
        <p:spPr/>
        <p:txBody>
          <a:bodyPr/>
          <a:lstStyle/>
          <a:p>
            <a:pPr algn="ctr"/>
            <a:r>
              <a:rPr lang="en-US" dirty="0"/>
              <a:t>Animations</a:t>
            </a:r>
            <a:br>
              <a:rPr lang="en-US" dirty="0"/>
            </a:br>
            <a:r>
              <a:rPr lang="en-US" dirty="0"/>
              <a:t>intro</a:t>
            </a:r>
            <a:endParaRPr lang="en-PK" dirty="0"/>
          </a:p>
        </p:txBody>
      </p:sp>
      <p:pic>
        <p:nvPicPr>
          <p:cNvPr id="5" name="Content Placeholder 4">
            <a:extLst>
              <a:ext uri="{FF2B5EF4-FFF2-40B4-BE49-F238E27FC236}">
                <a16:creationId xmlns:a16="http://schemas.microsoft.com/office/drawing/2014/main" id="{32C2C642-113D-456D-9DAC-884C36FA3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399" y="2201235"/>
            <a:ext cx="7711635" cy="3766837"/>
          </a:xfrm>
        </p:spPr>
      </p:pic>
    </p:spTree>
    <p:extLst>
      <p:ext uri="{BB962C8B-B14F-4D97-AF65-F5344CB8AC3E}">
        <p14:creationId xmlns:p14="http://schemas.microsoft.com/office/powerpoint/2010/main" val="3377349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5F14-A05B-4EBA-AB9E-3C5EF02A39F5}"/>
              </a:ext>
            </a:extLst>
          </p:cNvPr>
          <p:cNvSpPr>
            <a:spLocks noGrp="1"/>
          </p:cNvSpPr>
          <p:nvPr>
            <p:ph type="title"/>
          </p:nvPr>
        </p:nvSpPr>
        <p:spPr/>
        <p:txBody>
          <a:bodyPr/>
          <a:lstStyle/>
          <a:p>
            <a:pPr algn="ctr"/>
            <a:r>
              <a:rPr lang="en-US" dirty="0"/>
              <a:t>Animations</a:t>
            </a:r>
            <a:br>
              <a:rPr lang="en-US" dirty="0"/>
            </a:br>
            <a:r>
              <a:rPr lang="en-US" dirty="0"/>
              <a:t>outro</a:t>
            </a:r>
            <a:endParaRPr lang="en-PK" dirty="0"/>
          </a:p>
        </p:txBody>
      </p:sp>
      <p:pic>
        <p:nvPicPr>
          <p:cNvPr id="5" name="Content Placeholder 4">
            <a:extLst>
              <a:ext uri="{FF2B5EF4-FFF2-40B4-BE49-F238E27FC236}">
                <a16:creationId xmlns:a16="http://schemas.microsoft.com/office/drawing/2014/main" id="{DEDDA1B5-CBE7-444C-B1B7-FB62486D5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388" y="2384153"/>
            <a:ext cx="10394457" cy="2089694"/>
          </a:xfrm>
        </p:spPr>
      </p:pic>
    </p:spTree>
    <p:extLst>
      <p:ext uri="{BB962C8B-B14F-4D97-AF65-F5344CB8AC3E}">
        <p14:creationId xmlns:p14="http://schemas.microsoft.com/office/powerpoint/2010/main" val="34846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7E19-500B-458A-85BD-B581B279FC61}"/>
              </a:ext>
            </a:extLst>
          </p:cNvPr>
          <p:cNvSpPr>
            <a:spLocks noGrp="1"/>
          </p:cNvSpPr>
          <p:nvPr>
            <p:ph type="title"/>
          </p:nvPr>
        </p:nvSpPr>
        <p:spPr/>
        <p:txBody>
          <a:bodyPr/>
          <a:lstStyle/>
          <a:p>
            <a:pPr algn="ctr"/>
            <a:r>
              <a:rPr lang="en-US" dirty="0"/>
              <a:t>Research</a:t>
            </a:r>
            <a:endParaRPr lang="en-PK" dirty="0"/>
          </a:p>
        </p:txBody>
      </p:sp>
      <p:sp>
        <p:nvSpPr>
          <p:cNvPr id="3" name="Content Placeholder 2">
            <a:extLst>
              <a:ext uri="{FF2B5EF4-FFF2-40B4-BE49-F238E27FC236}">
                <a16:creationId xmlns:a16="http://schemas.microsoft.com/office/drawing/2014/main" id="{648DE3B3-B2FF-4804-8A7B-900A02744A47}"/>
              </a:ext>
            </a:extLst>
          </p:cNvPr>
          <p:cNvSpPr>
            <a:spLocks noGrp="1"/>
          </p:cNvSpPr>
          <p:nvPr>
            <p:ph idx="1"/>
          </p:nvPr>
        </p:nvSpPr>
        <p:spPr/>
        <p:txBody>
          <a:bodyPr/>
          <a:lstStyle/>
          <a:p>
            <a:r>
              <a:rPr lang="en-US" sz="2400" kern="1200" dirty="0">
                <a:solidFill>
                  <a:srgbClr val="000000"/>
                </a:solidFill>
                <a:effectLst/>
                <a:latin typeface="Tw Cen MT" panose="020B0602020104020603" pitchFamily="34" charset="0"/>
                <a:ea typeface="Tw Cen MT" panose="020B0602020104020603" pitchFamily="34" charset="0"/>
                <a:cs typeface="Times New Roman" panose="02020603050405020304" pitchFamily="18" charset="0"/>
              </a:rPr>
              <a:t>We asked the transport company about the routes they offered to their respective students and staff members. We asked students and staff about the amount they paid for the transport and adjusted our algorithm to meet those points. Our admin block ensures that no one except admin who have password access can access its commands such as printing passenger data or deleting passenger data.</a:t>
            </a:r>
            <a:endParaRPr lang="en-PK" sz="2400" kern="1200" dirty="0">
              <a:effectLst/>
              <a:latin typeface="Tw Cen MT" panose="020B0602020104020603" pitchFamily="34" charset="0"/>
              <a:ea typeface="Tw Cen MT" panose="020B0602020104020603"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98178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366B-CD8D-4A49-872C-D3DB6436E954}"/>
              </a:ext>
            </a:extLst>
          </p:cNvPr>
          <p:cNvSpPr>
            <a:spLocks noGrp="1"/>
          </p:cNvSpPr>
          <p:nvPr>
            <p:ph type="title"/>
          </p:nvPr>
        </p:nvSpPr>
        <p:spPr/>
        <p:txBody>
          <a:bodyPr/>
          <a:lstStyle/>
          <a:p>
            <a:pPr algn="ctr"/>
            <a:r>
              <a:rPr lang="en-US" dirty="0"/>
              <a:t>inputs</a:t>
            </a:r>
            <a:endParaRPr lang="en-PK" dirty="0"/>
          </a:p>
        </p:txBody>
      </p:sp>
      <p:sp>
        <p:nvSpPr>
          <p:cNvPr id="3" name="Content Placeholder 2">
            <a:extLst>
              <a:ext uri="{FF2B5EF4-FFF2-40B4-BE49-F238E27FC236}">
                <a16:creationId xmlns:a16="http://schemas.microsoft.com/office/drawing/2014/main" id="{59F3C5FF-EE75-4C9E-8BFC-A2E06D8BBCAA}"/>
              </a:ext>
            </a:extLst>
          </p:cNvPr>
          <p:cNvSpPr>
            <a:spLocks noGrp="1"/>
          </p:cNvSpPr>
          <p:nvPr>
            <p:ph idx="1"/>
          </p:nvPr>
        </p:nvSpPr>
        <p:spPr/>
        <p:txBody>
          <a:bodyPr/>
          <a:lstStyle/>
          <a:p>
            <a:r>
              <a:rPr lang="en-US" dirty="0"/>
              <a:t>There are a number of Inputs in this program which can be categorized into User and Admin inputs.  The main menu is present as such:  </a:t>
            </a:r>
            <a:endParaRPr lang="en-PK" dirty="0"/>
          </a:p>
        </p:txBody>
      </p:sp>
      <p:pic>
        <p:nvPicPr>
          <p:cNvPr id="5" name="Picture 4">
            <a:extLst>
              <a:ext uri="{FF2B5EF4-FFF2-40B4-BE49-F238E27FC236}">
                <a16:creationId xmlns:a16="http://schemas.microsoft.com/office/drawing/2014/main" id="{D58DE8D1-AFF7-4ED1-BB0B-47363E1AC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46" y="2893541"/>
            <a:ext cx="10400049" cy="3964459"/>
          </a:xfrm>
          <a:prstGeom prst="rect">
            <a:avLst/>
          </a:prstGeom>
        </p:spPr>
      </p:pic>
    </p:spTree>
    <p:extLst>
      <p:ext uri="{BB962C8B-B14F-4D97-AF65-F5344CB8AC3E}">
        <p14:creationId xmlns:p14="http://schemas.microsoft.com/office/powerpoint/2010/main" val="111487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A2C9-F2B9-41D1-B66A-77FB5C8E8169}"/>
              </a:ext>
            </a:extLst>
          </p:cNvPr>
          <p:cNvSpPr>
            <a:spLocks noGrp="1"/>
          </p:cNvSpPr>
          <p:nvPr>
            <p:ph type="title"/>
          </p:nvPr>
        </p:nvSpPr>
        <p:spPr/>
        <p:txBody>
          <a:bodyPr/>
          <a:lstStyle/>
          <a:p>
            <a:pPr algn="ctr"/>
            <a:r>
              <a:rPr lang="en-US" dirty="0"/>
              <a:t>Input data issues:</a:t>
            </a:r>
            <a:endParaRPr lang="en-PK" dirty="0"/>
          </a:p>
        </p:txBody>
      </p:sp>
      <p:sp>
        <p:nvSpPr>
          <p:cNvPr id="3" name="Content Placeholder 2">
            <a:extLst>
              <a:ext uri="{FF2B5EF4-FFF2-40B4-BE49-F238E27FC236}">
                <a16:creationId xmlns:a16="http://schemas.microsoft.com/office/drawing/2014/main" id="{3B5F03D1-6155-4F5E-B222-4E8C4FD7DBE1}"/>
              </a:ext>
            </a:extLst>
          </p:cNvPr>
          <p:cNvSpPr>
            <a:spLocks noGrp="1"/>
          </p:cNvSpPr>
          <p:nvPr>
            <p:ph idx="1"/>
          </p:nvPr>
        </p:nvSpPr>
        <p:spPr/>
        <p:txBody>
          <a:bodyPr/>
          <a:lstStyle/>
          <a:p>
            <a:r>
              <a:rPr lang="en-US" dirty="0"/>
              <a:t>As the data is input by the user he can make several mistakes and to prevent this we have implemented error checking code and error output messages throughout the program which will return the user to a previous involatile state of the program such as:</a:t>
            </a:r>
            <a:endParaRPr lang="en-PK" dirty="0"/>
          </a:p>
        </p:txBody>
      </p:sp>
      <p:pic>
        <p:nvPicPr>
          <p:cNvPr id="5" name="Picture 4">
            <a:extLst>
              <a:ext uri="{FF2B5EF4-FFF2-40B4-BE49-F238E27FC236}">
                <a16:creationId xmlns:a16="http://schemas.microsoft.com/office/drawing/2014/main" id="{4B5CD06E-CF8B-448C-A4A5-41C4D5E90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3428999"/>
            <a:ext cx="9263538" cy="2465173"/>
          </a:xfrm>
          <a:prstGeom prst="rect">
            <a:avLst/>
          </a:prstGeom>
        </p:spPr>
      </p:pic>
    </p:spTree>
    <p:extLst>
      <p:ext uri="{BB962C8B-B14F-4D97-AF65-F5344CB8AC3E}">
        <p14:creationId xmlns:p14="http://schemas.microsoft.com/office/powerpoint/2010/main" val="413962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0F5B-92EA-4FC9-989A-90FD823981B8}"/>
              </a:ext>
            </a:extLst>
          </p:cNvPr>
          <p:cNvSpPr>
            <a:spLocks noGrp="1"/>
          </p:cNvSpPr>
          <p:nvPr>
            <p:ph type="title"/>
          </p:nvPr>
        </p:nvSpPr>
        <p:spPr/>
        <p:txBody>
          <a:bodyPr/>
          <a:lstStyle/>
          <a:p>
            <a:pPr algn="ctr"/>
            <a:r>
              <a:rPr lang="en-US" dirty="0"/>
              <a:t>User end inputs:</a:t>
            </a:r>
            <a:endParaRPr lang="en-PK" dirty="0"/>
          </a:p>
        </p:txBody>
      </p:sp>
      <p:pic>
        <p:nvPicPr>
          <p:cNvPr id="5" name="Content Placeholder 4">
            <a:extLst>
              <a:ext uri="{FF2B5EF4-FFF2-40B4-BE49-F238E27FC236}">
                <a16:creationId xmlns:a16="http://schemas.microsoft.com/office/drawing/2014/main" id="{8F817288-1E99-4EEF-BD4C-47F3DF555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2044464"/>
            <a:ext cx="9692846" cy="3562328"/>
          </a:xfrm>
        </p:spPr>
      </p:pic>
    </p:spTree>
    <p:extLst>
      <p:ext uri="{BB962C8B-B14F-4D97-AF65-F5344CB8AC3E}">
        <p14:creationId xmlns:p14="http://schemas.microsoft.com/office/powerpoint/2010/main" val="428500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0A3A-6E21-40F4-BC93-0C8BAB5B9279}"/>
              </a:ext>
            </a:extLst>
          </p:cNvPr>
          <p:cNvSpPr>
            <a:spLocks noGrp="1"/>
          </p:cNvSpPr>
          <p:nvPr>
            <p:ph type="title"/>
          </p:nvPr>
        </p:nvSpPr>
        <p:spPr/>
        <p:txBody>
          <a:bodyPr/>
          <a:lstStyle/>
          <a:p>
            <a:pPr algn="ctr"/>
            <a:r>
              <a:rPr lang="en-US" dirty="0"/>
              <a:t>User end inputs</a:t>
            </a:r>
            <a:br>
              <a:rPr lang="en-US" dirty="0"/>
            </a:br>
            <a:r>
              <a:rPr lang="en-US" sz="2000" dirty="0"/>
              <a:t>district and route/bus selection</a:t>
            </a:r>
            <a:endParaRPr lang="en-PK" dirty="0"/>
          </a:p>
        </p:txBody>
      </p:sp>
      <p:pic>
        <p:nvPicPr>
          <p:cNvPr id="7" name="Picture 6">
            <a:extLst>
              <a:ext uri="{FF2B5EF4-FFF2-40B4-BE49-F238E27FC236}">
                <a16:creationId xmlns:a16="http://schemas.microsoft.com/office/drawing/2014/main" id="{3635BF32-2A64-4E28-A076-EF1E8331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503" y="2014402"/>
            <a:ext cx="7706497" cy="4436076"/>
          </a:xfrm>
          <a:prstGeom prst="rect">
            <a:avLst/>
          </a:prstGeom>
        </p:spPr>
      </p:pic>
      <p:pic>
        <p:nvPicPr>
          <p:cNvPr id="9" name="Picture 8">
            <a:extLst>
              <a:ext uri="{FF2B5EF4-FFF2-40B4-BE49-F238E27FC236}">
                <a16:creationId xmlns:a16="http://schemas.microsoft.com/office/drawing/2014/main" id="{E08C18E5-AC12-494D-8ECA-32DD4CD5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79825"/>
            <a:ext cx="4396740" cy="3673656"/>
          </a:xfrm>
          <a:prstGeom prst="rect">
            <a:avLst/>
          </a:prstGeom>
        </p:spPr>
      </p:pic>
      <p:sp>
        <p:nvSpPr>
          <p:cNvPr id="11" name="Content Placeholder 10">
            <a:extLst>
              <a:ext uri="{FF2B5EF4-FFF2-40B4-BE49-F238E27FC236}">
                <a16:creationId xmlns:a16="http://schemas.microsoft.com/office/drawing/2014/main" id="{7F53DE8A-D2FD-411A-ABB5-24BDD72EDF69}"/>
              </a:ext>
            </a:extLst>
          </p:cNvPr>
          <p:cNvSpPr>
            <a:spLocks noGrp="1"/>
          </p:cNvSpPr>
          <p:nvPr>
            <p:ph idx="1"/>
          </p:nvPr>
        </p:nvSpPr>
        <p:spPr>
          <a:xfrm flipV="1">
            <a:off x="1451579" y="5466345"/>
            <a:ext cx="9603275" cy="45719"/>
          </a:xfrm>
        </p:spPr>
        <p:txBody>
          <a:bodyPr>
            <a:normAutofit fontScale="25000" lnSpcReduction="20000"/>
          </a:bodyPr>
          <a:lstStyle/>
          <a:p>
            <a:endParaRPr lang="en-PK" dirty="0"/>
          </a:p>
        </p:txBody>
      </p:sp>
    </p:spTree>
    <p:extLst>
      <p:ext uri="{BB962C8B-B14F-4D97-AF65-F5344CB8AC3E}">
        <p14:creationId xmlns:p14="http://schemas.microsoft.com/office/powerpoint/2010/main" val="22603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1397-FA53-4958-A49E-A9B173DE4640}"/>
              </a:ext>
            </a:extLst>
          </p:cNvPr>
          <p:cNvSpPr>
            <a:spLocks noGrp="1"/>
          </p:cNvSpPr>
          <p:nvPr>
            <p:ph type="title"/>
          </p:nvPr>
        </p:nvSpPr>
        <p:spPr/>
        <p:txBody>
          <a:bodyPr/>
          <a:lstStyle/>
          <a:p>
            <a:pPr algn="ctr"/>
            <a:r>
              <a:rPr lang="en-US" dirty="0"/>
              <a:t>Admin end inputs</a:t>
            </a:r>
            <a:endParaRPr lang="en-PK" dirty="0"/>
          </a:p>
        </p:txBody>
      </p:sp>
      <p:sp>
        <p:nvSpPr>
          <p:cNvPr id="3" name="Content Placeholder 2">
            <a:extLst>
              <a:ext uri="{FF2B5EF4-FFF2-40B4-BE49-F238E27FC236}">
                <a16:creationId xmlns:a16="http://schemas.microsoft.com/office/drawing/2014/main" id="{BD43697B-F615-406E-8F60-60404985C617}"/>
              </a:ext>
            </a:extLst>
          </p:cNvPr>
          <p:cNvSpPr>
            <a:spLocks noGrp="1"/>
          </p:cNvSpPr>
          <p:nvPr>
            <p:ph idx="1"/>
          </p:nvPr>
        </p:nvSpPr>
        <p:spPr/>
        <p:txBody>
          <a:bodyPr/>
          <a:lstStyle/>
          <a:p>
            <a:r>
              <a:rPr lang="en-US" dirty="0"/>
              <a:t>Admin block is protected by password “fast1234” and correct password is needed to enter it.</a:t>
            </a:r>
          </a:p>
          <a:p>
            <a:r>
              <a:rPr lang="en-US" dirty="0"/>
              <a:t>Here Admin can print Passenger Data and Delete Passenger Data.</a:t>
            </a:r>
            <a:endParaRPr lang="en-PK" dirty="0"/>
          </a:p>
        </p:txBody>
      </p:sp>
      <p:pic>
        <p:nvPicPr>
          <p:cNvPr id="5" name="Picture 4">
            <a:extLst>
              <a:ext uri="{FF2B5EF4-FFF2-40B4-BE49-F238E27FC236}">
                <a16:creationId xmlns:a16="http://schemas.microsoft.com/office/drawing/2014/main" id="{4074A9C4-7A3E-4F72-96B5-E65DE9938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78" y="3429000"/>
            <a:ext cx="8767016" cy="3294986"/>
          </a:xfrm>
          <a:prstGeom prst="rect">
            <a:avLst/>
          </a:prstGeom>
        </p:spPr>
      </p:pic>
    </p:spTree>
    <p:extLst>
      <p:ext uri="{BB962C8B-B14F-4D97-AF65-F5344CB8AC3E}">
        <p14:creationId xmlns:p14="http://schemas.microsoft.com/office/powerpoint/2010/main" val="23471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2150-7A39-4B07-A2EA-34CAAC9AE448}"/>
              </a:ext>
            </a:extLst>
          </p:cNvPr>
          <p:cNvSpPr>
            <a:spLocks noGrp="1"/>
          </p:cNvSpPr>
          <p:nvPr>
            <p:ph type="title"/>
          </p:nvPr>
        </p:nvSpPr>
        <p:spPr/>
        <p:txBody>
          <a:bodyPr/>
          <a:lstStyle/>
          <a:p>
            <a:pPr algn="ctr"/>
            <a:r>
              <a:rPr lang="en-US" dirty="0"/>
              <a:t>Admin end inputs</a:t>
            </a:r>
            <a:br>
              <a:rPr lang="en-US" dirty="0"/>
            </a:br>
            <a:r>
              <a:rPr lang="en-US" sz="2000" dirty="0"/>
              <a:t>Admin Main menu</a:t>
            </a:r>
            <a:endParaRPr lang="en-PK" dirty="0"/>
          </a:p>
        </p:txBody>
      </p:sp>
      <p:pic>
        <p:nvPicPr>
          <p:cNvPr id="5" name="Content Placeholder 4">
            <a:extLst>
              <a:ext uri="{FF2B5EF4-FFF2-40B4-BE49-F238E27FC236}">
                <a16:creationId xmlns:a16="http://schemas.microsoft.com/office/drawing/2014/main" id="{D5BAACF5-0916-48FF-AEE8-AF4924E91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872" y="2686504"/>
            <a:ext cx="9004255" cy="2946847"/>
          </a:xfrm>
        </p:spPr>
      </p:pic>
    </p:spTree>
    <p:extLst>
      <p:ext uri="{BB962C8B-B14F-4D97-AF65-F5344CB8AC3E}">
        <p14:creationId xmlns:p14="http://schemas.microsoft.com/office/powerpoint/2010/main" val="3764233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112</TotalTime>
  <Words>590</Words>
  <Application>Microsoft Office PowerPoint</Application>
  <PresentationFormat>Widescreen</PresentationFormat>
  <Paragraphs>51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Tw Cen MT</vt:lpstr>
      <vt:lpstr>Gallery</vt:lpstr>
      <vt:lpstr>Transport SYstem</vt:lpstr>
      <vt:lpstr>Motivation</vt:lpstr>
      <vt:lpstr>Research</vt:lpstr>
      <vt:lpstr>inputs</vt:lpstr>
      <vt:lpstr>Input data issues:</vt:lpstr>
      <vt:lpstr>User end inputs:</vt:lpstr>
      <vt:lpstr>User end inputs district and route/bus selection</vt:lpstr>
      <vt:lpstr>Admin end inputs</vt:lpstr>
      <vt:lpstr>Admin end inputs Admin Main menu</vt:lpstr>
      <vt:lpstr>Admin data inputs Printing data</vt:lpstr>
      <vt:lpstr>Admin data inputs deleting data</vt:lpstr>
      <vt:lpstr>Admin end inputs deleting</vt:lpstr>
      <vt:lpstr>Return to menu input</vt:lpstr>
      <vt:lpstr>outputs</vt:lpstr>
      <vt:lpstr>User end outputs bill</vt:lpstr>
      <vt:lpstr>User end outputs District full</vt:lpstr>
      <vt:lpstr>User end outputs route full</vt:lpstr>
      <vt:lpstr>Admin end outputs</vt:lpstr>
      <vt:lpstr>Admin end outputs multiple wrong password</vt:lpstr>
      <vt:lpstr>Admin end outputs printing data</vt:lpstr>
      <vt:lpstr>Admin end outputs deleting data</vt:lpstr>
      <vt:lpstr>Error outputs</vt:lpstr>
      <vt:lpstr>Animations</vt:lpstr>
      <vt:lpstr>Animations intro</vt:lpstr>
      <vt:lpstr>Animations outro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SYstem</dc:title>
  <dc:creator>Muhammad Usman Malik</dc:creator>
  <cp:lastModifiedBy>Muhammad Usman Malik</cp:lastModifiedBy>
  <cp:revision>13</cp:revision>
  <dcterms:created xsi:type="dcterms:W3CDTF">2021-01-20T12:55:25Z</dcterms:created>
  <dcterms:modified xsi:type="dcterms:W3CDTF">2021-01-20T14:48:21Z</dcterms:modified>
</cp:coreProperties>
</file>