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7"/>
  </p:notesMasterIdLst>
  <p:sldIdLst>
    <p:sldId id="256" r:id="rId2"/>
    <p:sldId id="258" r:id="rId3"/>
    <p:sldId id="260" r:id="rId4"/>
    <p:sldId id="259" r:id="rId5"/>
    <p:sldId id="278" r:id="rId6"/>
    <p:sldId id="262" r:id="rId7"/>
    <p:sldId id="279" r:id="rId8"/>
    <p:sldId id="281" r:id="rId9"/>
    <p:sldId id="287" r:id="rId10"/>
    <p:sldId id="282" r:id="rId11"/>
    <p:sldId id="288" r:id="rId12"/>
    <p:sldId id="289" r:id="rId13"/>
    <p:sldId id="290" r:id="rId14"/>
    <p:sldId id="291" r:id="rId15"/>
    <p:sldId id="285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  <p:embeddedFont>
      <p:font typeface="Epilogue" panose="020B0604020202020204" charset="0"/>
      <p:regular r:id="rId23"/>
      <p:bold r:id="rId24"/>
      <p:italic r:id="rId25"/>
      <p:boldItalic r:id="rId26"/>
    </p:embeddedFont>
    <p:embeddedFont>
      <p:font typeface="Lato" panose="020B0604020202020204" charset="0"/>
      <p:regular r:id="rId27"/>
      <p:bold r:id="rId28"/>
      <p:italic r:id="rId29"/>
      <p:boldItalic r:id="rId30"/>
    </p:embeddedFont>
    <p:embeddedFont>
      <p:font typeface="Nunito Light" panose="020B0604020202020204" charset="0"/>
      <p:regular r:id="rId31"/>
      <p:italic r:id="rId32"/>
    </p:embeddedFont>
    <p:embeddedFont>
      <p:font typeface="Raleway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9760A5-8CAE-4073-85E2-81D56845E511}">
  <a:tblStyle styleId="{0E9760A5-8CAE-4073-85E2-81D56845E5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B97F851-1FA7-4BC6-BD4A-3EED77A974B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1" d="100"/>
          <a:sy n="111" d="100"/>
        </p:scale>
        <p:origin x="7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heme" Target="theme/theme1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>
          <a:extLst>
            <a:ext uri="{FF2B5EF4-FFF2-40B4-BE49-F238E27FC236}">
              <a16:creationId xmlns:a16="http://schemas.microsoft.com/office/drawing/2014/main" id="{84DF7F3E-DC28-EFAB-67E5-2D65BF461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54dda1946d_6_322:notes">
            <a:extLst>
              <a:ext uri="{FF2B5EF4-FFF2-40B4-BE49-F238E27FC236}">
                <a16:creationId xmlns:a16="http://schemas.microsoft.com/office/drawing/2014/main" id="{548CC631-D2EF-91E9-A2CF-CAD2FEEF6E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54dda1946d_6_322:notes">
            <a:extLst>
              <a:ext uri="{FF2B5EF4-FFF2-40B4-BE49-F238E27FC236}">
                <a16:creationId xmlns:a16="http://schemas.microsoft.com/office/drawing/2014/main" id="{3FAE932D-A1D0-F866-D1BB-C6972C7EDA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739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>
          <a:extLst>
            <a:ext uri="{FF2B5EF4-FFF2-40B4-BE49-F238E27FC236}">
              <a16:creationId xmlns:a16="http://schemas.microsoft.com/office/drawing/2014/main" id="{84DF7F3E-DC28-EFAB-67E5-2D65BF461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54dda1946d_6_322:notes">
            <a:extLst>
              <a:ext uri="{FF2B5EF4-FFF2-40B4-BE49-F238E27FC236}">
                <a16:creationId xmlns:a16="http://schemas.microsoft.com/office/drawing/2014/main" id="{548CC631-D2EF-91E9-A2CF-CAD2FEEF6E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54dda1946d_6_322:notes">
            <a:extLst>
              <a:ext uri="{FF2B5EF4-FFF2-40B4-BE49-F238E27FC236}">
                <a16:creationId xmlns:a16="http://schemas.microsoft.com/office/drawing/2014/main" id="{3FAE932D-A1D0-F866-D1BB-C6972C7EDA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547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>
          <a:extLst>
            <a:ext uri="{FF2B5EF4-FFF2-40B4-BE49-F238E27FC236}">
              <a16:creationId xmlns:a16="http://schemas.microsoft.com/office/drawing/2014/main" id="{D4BE0084-18C1-FF56-0CDD-1DC121400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dda1946d_6_308:notes">
            <a:extLst>
              <a:ext uri="{FF2B5EF4-FFF2-40B4-BE49-F238E27FC236}">
                <a16:creationId xmlns:a16="http://schemas.microsoft.com/office/drawing/2014/main" id="{9803AA4D-7849-788F-BFF8-9250EDAE9B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dda1946d_6_308:notes">
            <a:extLst>
              <a:ext uri="{FF2B5EF4-FFF2-40B4-BE49-F238E27FC236}">
                <a16:creationId xmlns:a16="http://schemas.microsoft.com/office/drawing/2014/main" id="{CB469F2C-3BFB-3E7B-EEE0-33025B4E33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675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>
          <a:extLst>
            <a:ext uri="{FF2B5EF4-FFF2-40B4-BE49-F238E27FC236}">
              <a16:creationId xmlns:a16="http://schemas.microsoft.com/office/drawing/2014/main" id="{84DF7F3E-DC28-EFAB-67E5-2D65BF461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54dda1946d_6_322:notes">
            <a:extLst>
              <a:ext uri="{FF2B5EF4-FFF2-40B4-BE49-F238E27FC236}">
                <a16:creationId xmlns:a16="http://schemas.microsoft.com/office/drawing/2014/main" id="{548CC631-D2EF-91E9-A2CF-CAD2FEEF6E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54dda1946d_6_322:notes">
            <a:extLst>
              <a:ext uri="{FF2B5EF4-FFF2-40B4-BE49-F238E27FC236}">
                <a16:creationId xmlns:a16="http://schemas.microsoft.com/office/drawing/2014/main" id="{3FAE932D-A1D0-F866-D1BB-C6972C7EDA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655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>
          <a:extLst>
            <a:ext uri="{FF2B5EF4-FFF2-40B4-BE49-F238E27FC236}">
              <a16:creationId xmlns:a16="http://schemas.microsoft.com/office/drawing/2014/main" id="{84DF7F3E-DC28-EFAB-67E5-2D65BF461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54dda1946d_6_322:notes">
            <a:extLst>
              <a:ext uri="{FF2B5EF4-FFF2-40B4-BE49-F238E27FC236}">
                <a16:creationId xmlns:a16="http://schemas.microsoft.com/office/drawing/2014/main" id="{548CC631-D2EF-91E9-A2CF-CAD2FEEF6E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54dda1946d_6_322:notes">
            <a:extLst>
              <a:ext uri="{FF2B5EF4-FFF2-40B4-BE49-F238E27FC236}">
                <a16:creationId xmlns:a16="http://schemas.microsoft.com/office/drawing/2014/main" id="{3FAE932D-A1D0-F866-D1BB-C6972C7EDA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344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>
          <a:extLst>
            <a:ext uri="{FF2B5EF4-FFF2-40B4-BE49-F238E27FC236}">
              <a16:creationId xmlns:a16="http://schemas.microsoft.com/office/drawing/2014/main" id="{628E14E6-4347-229C-5C5F-8B5377B6F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54dda1946d_6_332:notes">
            <a:extLst>
              <a:ext uri="{FF2B5EF4-FFF2-40B4-BE49-F238E27FC236}">
                <a16:creationId xmlns:a16="http://schemas.microsoft.com/office/drawing/2014/main" id="{EE7D09BA-2B5A-4810-9241-DB0F2BA26B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54dda1946d_6_332:notes">
            <a:extLst>
              <a:ext uri="{FF2B5EF4-FFF2-40B4-BE49-F238E27FC236}">
                <a16:creationId xmlns:a16="http://schemas.microsoft.com/office/drawing/2014/main" id="{6795605C-86C4-A34C-771F-93F8F35995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061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>
          <a:extLst>
            <a:ext uri="{FF2B5EF4-FFF2-40B4-BE49-F238E27FC236}">
              <a16:creationId xmlns:a16="http://schemas.microsoft.com/office/drawing/2014/main" id="{CBC1FF3A-E231-A50D-2215-3917ADE9D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dda1946d_6_308:notes">
            <a:extLst>
              <a:ext uri="{FF2B5EF4-FFF2-40B4-BE49-F238E27FC236}">
                <a16:creationId xmlns:a16="http://schemas.microsoft.com/office/drawing/2014/main" id="{FE64A899-E88D-B2CE-42B0-5450BE963A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dda1946d_6_308:notes">
            <a:extLst>
              <a:ext uri="{FF2B5EF4-FFF2-40B4-BE49-F238E27FC236}">
                <a16:creationId xmlns:a16="http://schemas.microsoft.com/office/drawing/2014/main" id="{F155752C-EBB4-F04D-5EAB-63A457F425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207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>
          <a:extLst>
            <a:ext uri="{FF2B5EF4-FFF2-40B4-BE49-F238E27FC236}">
              <a16:creationId xmlns:a16="http://schemas.microsoft.com/office/drawing/2014/main" id="{D4BE0084-18C1-FF56-0CDD-1DC121400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dda1946d_6_308:notes">
            <a:extLst>
              <a:ext uri="{FF2B5EF4-FFF2-40B4-BE49-F238E27FC236}">
                <a16:creationId xmlns:a16="http://schemas.microsoft.com/office/drawing/2014/main" id="{9803AA4D-7849-788F-BFF8-9250EDAE9B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dda1946d_6_308:notes">
            <a:extLst>
              <a:ext uri="{FF2B5EF4-FFF2-40B4-BE49-F238E27FC236}">
                <a16:creationId xmlns:a16="http://schemas.microsoft.com/office/drawing/2014/main" id="{CB469F2C-3BFB-3E7B-EEE0-33025B4E33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024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>
          <a:extLst>
            <a:ext uri="{FF2B5EF4-FFF2-40B4-BE49-F238E27FC236}">
              <a16:creationId xmlns:a16="http://schemas.microsoft.com/office/drawing/2014/main" id="{C25FE3C6-EC6C-80F3-B6E6-49ABF7CF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54dda1946d_6_322:notes">
            <a:extLst>
              <a:ext uri="{FF2B5EF4-FFF2-40B4-BE49-F238E27FC236}">
                <a16:creationId xmlns:a16="http://schemas.microsoft.com/office/drawing/2014/main" id="{C8AA5F10-981B-C012-85B6-DC06696150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54dda1946d_6_322:notes">
            <a:extLst>
              <a:ext uri="{FF2B5EF4-FFF2-40B4-BE49-F238E27FC236}">
                <a16:creationId xmlns:a16="http://schemas.microsoft.com/office/drawing/2014/main" id="{3DD2B1D0-30E0-9A6B-718C-2E02FA510C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013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>
          <a:extLst>
            <a:ext uri="{FF2B5EF4-FFF2-40B4-BE49-F238E27FC236}">
              <a16:creationId xmlns:a16="http://schemas.microsoft.com/office/drawing/2014/main" id="{D4BE0084-18C1-FF56-0CDD-1DC121400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dda1946d_6_308:notes">
            <a:extLst>
              <a:ext uri="{FF2B5EF4-FFF2-40B4-BE49-F238E27FC236}">
                <a16:creationId xmlns:a16="http://schemas.microsoft.com/office/drawing/2014/main" id="{9803AA4D-7849-788F-BFF8-9250EDAE9B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dda1946d_6_308:notes">
            <a:extLst>
              <a:ext uri="{FF2B5EF4-FFF2-40B4-BE49-F238E27FC236}">
                <a16:creationId xmlns:a16="http://schemas.microsoft.com/office/drawing/2014/main" id="{CB469F2C-3BFB-3E7B-EEE0-33025B4E33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40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4500"/>
            <a:ext cx="4112100" cy="23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3200"/>
            <a:ext cx="4112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1604593" y="-845132"/>
            <a:ext cx="3281418" cy="21328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9899992" flipH="1">
            <a:off x="-1515196" y="4121356"/>
            <a:ext cx="3953580" cy="192177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4"/>
          <p:cNvSpPr txBox="1">
            <a:spLocks noGrp="1"/>
          </p:cNvSpPr>
          <p:nvPr>
            <p:ph type="subTitle" idx="1"/>
          </p:nvPr>
        </p:nvSpPr>
        <p:spPr>
          <a:xfrm>
            <a:off x="937625" y="25798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4"/>
          <p:cNvSpPr txBox="1">
            <a:spLocks noGrp="1"/>
          </p:cNvSpPr>
          <p:nvPr>
            <p:ph type="subTitle" idx="2"/>
          </p:nvPr>
        </p:nvSpPr>
        <p:spPr>
          <a:xfrm>
            <a:off x="3484347" y="25798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4"/>
          <p:cNvSpPr txBox="1">
            <a:spLocks noGrp="1"/>
          </p:cNvSpPr>
          <p:nvPr>
            <p:ph type="subTitle" idx="3"/>
          </p:nvPr>
        </p:nvSpPr>
        <p:spPr>
          <a:xfrm>
            <a:off x="6031075" y="25798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4"/>
          <p:cNvSpPr txBox="1">
            <a:spLocks noGrp="1"/>
          </p:cNvSpPr>
          <p:nvPr>
            <p:ph type="subTitle" idx="4"/>
          </p:nvPr>
        </p:nvSpPr>
        <p:spPr>
          <a:xfrm>
            <a:off x="937625" y="1775401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49" name="Google Shape;349;p14"/>
          <p:cNvSpPr txBox="1">
            <a:spLocks noGrp="1"/>
          </p:cNvSpPr>
          <p:nvPr>
            <p:ph type="subTitle" idx="5"/>
          </p:nvPr>
        </p:nvSpPr>
        <p:spPr>
          <a:xfrm>
            <a:off x="3484350" y="1775401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50" name="Google Shape;350;p14"/>
          <p:cNvSpPr txBox="1">
            <a:spLocks noGrp="1"/>
          </p:cNvSpPr>
          <p:nvPr>
            <p:ph type="subTitle" idx="6"/>
          </p:nvPr>
        </p:nvSpPr>
        <p:spPr>
          <a:xfrm>
            <a:off x="6031075" y="1775401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51" name="Google Shape;351;p14"/>
          <p:cNvSpPr/>
          <p:nvPr/>
        </p:nvSpPr>
        <p:spPr>
          <a:xfrm rot="8800738" flipH="1">
            <a:off x="7902412" y="4181666"/>
            <a:ext cx="1680262" cy="135858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4"/>
          <p:cNvSpPr/>
          <p:nvPr/>
        </p:nvSpPr>
        <p:spPr>
          <a:xfrm rot="-8942362" flipH="1">
            <a:off x="-983149" y="4040244"/>
            <a:ext cx="2474148" cy="200058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4"/>
          <p:cNvSpPr/>
          <p:nvPr/>
        </p:nvSpPr>
        <p:spPr>
          <a:xfrm rot="1554271" flipH="1">
            <a:off x="7563507" y="-664049"/>
            <a:ext cx="2112334" cy="200257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4"/>
          <p:cNvSpPr/>
          <p:nvPr/>
        </p:nvSpPr>
        <p:spPr>
          <a:xfrm>
            <a:off x="62825" y="1725386"/>
            <a:ext cx="606206" cy="37384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Google Shape;355;p14"/>
          <p:cNvGrpSpPr/>
          <p:nvPr/>
        </p:nvGrpSpPr>
        <p:grpSpPr>
          <a:xfrm>
            <a:off x="96399" y="951293"/>
            <a:ext cx="552408" cy="792759"/>
            <a:chOff x="10519314" y="4728596"/>
            <a:chExt cx="751780" cy="1078731"/>
          </a:xfrm>
        </p:grpSpPr>
        <p:grpSp>
          <p:nvGrpSpPr>
            <p:cNvPr id="356" name="Google Shape;356;p14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357" name="Google Shape;357;p14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358" name="Google Shape;358;p14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" name="Google Shape;359;p14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" name="Google Shape;360;p14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1" name="Google Shape;361;p14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362" name="Google Shape;362;p14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3" name="Google Shape;363;p14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4" name="Google Shape;364;p14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5" name="Google Shape;365;p14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66" name="Google Shape;366;p14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367" name="Google Shape;367;p14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" name="Google Shape;368;p14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9" name="Google Shape;369;p14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370" name="Google Shape;370;p14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1" name="Google Shape;371;p14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72" name="Google Shape;372;p14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373" name="Google Shape;373;p14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4" name="Google Shape;374;p14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75" name="Google Shape;375;p14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376" name="Google Shape;376;p14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" name="Google Shape;377;p14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78" name="Google Shape;378;p14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79" name="Google Shape;379;p14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0" name="Google Shape;380;p14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81" name="Google Shape;381;p14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82" name="Google Shape;382;p14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3" name="Google Shape;383;p14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84" name="Google Shape;384;p14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85" name="Google Shape;385;p14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4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7" name="Google Shape;387;p14"/>
          <p:cNvGrpSpPr/>
          <p:nvPr/>
        </p:nvGrpSpPr>
        <p:grpSpPr>
          <a:xfrm>
            <a:off x="135453" y="69369"/>
            <a:ext cx="426307" cy="643642"/>
            <a:chOff x="10572463" y="3528536"/>
            <a:chExt cx="580168" cy="875823"/>
          </a:xfrm>
        </p:grpSpPr>
        <p:grpSp>
          <p:nvGrpSpPr>
            <p:cNvPr id="388" name="Google Shape;388;p14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89" name="Google Shape;389;p14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0" name="Google Shape;390;p14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91" name="Google Shape;391;p14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" name="Google Shape;392;p14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" name="Google Shape;393;p14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" name="Google Shape;394;p14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" name="Google Shape;395;p14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" name="Google Shape;396;p14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7" name="Google Shape;397;p14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98" name="Google Shape;398;p14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399;p14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" name="Google Shape;400;p14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401;p14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02" name="Google Shape;402;p14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14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404" name="Google Shape;404;p14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05" name="Google Shape;405;p14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406" name="Google Shape;406;p14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" name="Google Shape;407;p14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14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14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14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14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12" name="Google Shape;412;p14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413" name="Google Shape;413;p14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14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Google Shape;415;p14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" name="Google Shape;416;p14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17" name="Google Shape;417;p14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8" name="Google Shape;418;p14"/>
          <p:cNvGrpSpPr/>
          <p:nvPr/>
        </p:nvGrpSpPr>
        <p:grpSpPr>
          <a:xfrm>
            <a:off x="309868" y="711612"/>
            <a:ext cx="18197" cy="243247"/>
            <a:chOff x="10809827" y="4402455"/>
            <a:chExt cx="24764" cy="330993"/>
          </a:xfrm>
        </p:grpSpPr>
        <p:sp>
          <p:nvSpPr>
            <p:cNvPr id="419" name="Google Shape;419;p14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Google Shape;422;p14"/>
          <p:cNvGrpSpPr/>
          <p:nvPr/>
        </p:nvGrpSpPr>
        <p:grpSpPr>
          <a:xfrm>
            <a:off x="8421644" y="1045085"/>
            <a:ext cx="396068" cy="717683"/>
            <a:chOff x="1945386" y="5582316"/>
            <a:chExt cx="470725" cy="852963"/>
          </a:xfrm>
        </p:grpSpPr>
        <p:grpSp>
          <p:nvGrpSpPr>
            <p:cNvPr id="423" name="Google Shape;423;p14"/>
            <p:cNvGrpSpPr/>
            <p:nvPr/>
          </p:nvGrpSpPr>
          <p:grpSpPr>
            <a:xfrm>
              <a:off x="1945386" y="5582316"/>
              <a:ext cx="470725" cy="852963"/>
              <a:chOff x="1945386" y="5582316"/>
              <a:chExt cx="470725" cy="852963"/>
            </a:xfrm>
          </p:grpSpPr>
          <p:sp>
            <p:nvSpPr>
              <p:cNvPr id="424" name="Google Shape;424;p14"/>
              <p:cNvSpPr/>
              <p:nvPr/>
            </p:nvSpPr>
            <p:spPr>
              <a:xfrm>
                <a:off x="1945386" y="5582316"/>
                <a:ext cx="470725" cy="852963"/>
              </a:xfrm>
              <a:custGeom>
                <a:avLst/>
                <a:gdLst/>
                <a:ahLst/>
                <a:cxnLst/>
                <a:rect l="l" t="t" r="r" b="b"/>
                <a:pathLst>
                  <a:path w="470725" h="852963" extrusionOk="0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1965864" y="5625846"/>
                <a:ext cx="429577" cy="699420"/>
              </a:xfrm>
              <a:custGeom>
                <a:avLst/>
                <a:gdLst/>
                <a:ahLst/>
                <a:cxnLst/>
                <a:rect l="l" t="t" r="r" b="b"/>
                <a:pathLst>
                  <a:path w="429577" h="699420" extrusionOk="0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6" name="Google Shape;426;p14"/>
            <p:cNvSpPr/>
            <p:nvPr/>
          </p:nvSpPr>
          <p:spPr>
            <a:xfrm>
              <a:off x="1986438" y="6371462"/>
              <a:ext cx="388334" cy="32194"/>
            </a:xfrm>
            <a:custGeom>
              <a:avLst/>
              <a:gdLst/>
              <a:ahLst/>
              <a:cxnLst/>
              <a:rect l="l" t="t" r="r" b="b"/>
              <a:pathLst>
                <a:path w="388334" h="32194" extrusionOk="0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7" name="Google Shape;427;p14"/>
          <p:cNvGrpSpPr/>
          <p:nvPr/>
        </p:nvGrpSpPr>
        <p:grpSpPr>
          <a:xfrm>
            <a:off x="8088695" y="57742"/>
            <a:ext cx="1061979" cy="558999"/>
            <a:chOff x="3859815" y="2867310"/>
            <a:chExt cx="1262157" cy="664368"/>
          </a:xfrm>
        </p:grpSpPr>
        <p:sp>
          <p:nvSpPr>
            <p:cNvPr id="428" name="Google Shape;428;p14"/>
            <p:cNvSpPr/>
            <p:nvPr/>
          </p:nvSpPr>
          <p:spPr>
            <a:xfrm>
              <a:off x="3859815" y="2867310"/>
              <a:ext cx="1262157" cy="664368"/>
            </a:xfrm>
            <a:custGeom>
              <a:avLst/>
              <a:gdLst/>
              <a:ahLst/>
              <a:cxnLst/>
              <a:rect l="l" t="t" r="r" b="b"/>
              <a:pathLst>
                <a:path w="1262157" h="664368" extrusionOk="0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9" name="Google Shape;429;p14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430" name="Google Shape;430;p14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431" name="Google Shape;431;p14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432" name="Google Shape;432;p14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3" name="Google Shape;433;p14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4" name="Google Shape;434;p14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435" name="Google Shape;435;p14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6" name="Google Shape;436;p14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7" name="Google Shape;437;p14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438" name="Google Shape;438;p14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" name="Google Shape;439;p14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440" name="Google Shape;440;p14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4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4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3" name="Google Shape;443;p14"/>
          <p:cNvGrpSpPr/>
          <p:nvPr/>
        </p:nvGrpSpPr>
        <p:grpSpPr>
          <a:xfrm>
            <a:off x="8582238" y="611818"/>
            <a:ext cx="33124" cy="442802"/>
            <a:chOff x="10809827" y="4402455"/>
            <a:chExt cx="24764" cy="330993"/>
          </a:xfrm>
        </p:grpSpPr>
        <p:sp>
          <p:nvSpPr>
            <p:cNvPr id="444" name="Google Shape;444;p14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1"/>
          <p:cNvSpPr/>
          <p:nvPr/>
        </p:nvSpPr>
        <p:spPr>
          <a:xfrm rot="-1900174" flipH="1">
            <a:off x="-500059" y="-436065"/>
            <a:ext cx="1729608" cy="139855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1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1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1"/>
          <p:cNvSpPr/>
          <p:nvPr/>
        </p:nvSpPr>
        <p:spPr>
          <a:xfrm rot="531593" flipH="1">
            <a:off x="-1222788" y="3829381"/>
            <a:ext cx="2902962" cy="234732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21"/>
          <p:cNvGrpSpPr/>
          <p:nvPr/>
        </p:nvGrpSpPr>
        <p:grpSpPr>
          <a:xfrm>
            <a:off x="7931872" y="177093"/>
            <a:ext cx="997823" cy="737095"/>
            <a:chOff x="7931872" y="177093"/>
            <a:chExt cx="997823" cy="737095"/>
          </a:xfrm>
        </p:grpSpPr>
        <p:grpSp>
          <p:nvGrpSpPr>
            <p:cNvPr id="641" name="Google Shape;641;p21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642" name="Google Shape;642;p21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1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4" name="Google Shape;644;p21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645" name="Google Shape;645;p21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21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21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21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49" name="Google Shape;649;p21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650" name="Google Shape;650;p21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651" name="Google Shape;651;p21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21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53" name="Google Shape;653;p21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654" name="Google Shape;654;p21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5" name="Google Shape;655;p21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6" name="Google Shape;656;p21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7" name="Google Shape;657;p21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58" name="Google Shape;658;p21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9" name="Google Shape;659;p21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660" name="Google Shape;660;p21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661" name="Google Shape;661;p21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21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63" name="Google Shape;663;p21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2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2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" name="Google Shape;667;p22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668" name="Google Shape;668;p22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669" name="Google Shape;669;p22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2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2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2" name="Google Shape;672;p22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22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674" name="Google Shape;674;p22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675" name="Google Shape;675;p22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76" name="Google Shape;676;p22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677" name="Google Shape;677;p22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22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22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80" name="Google Shape;680;p22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681" name="Google Shape;681;p22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82" name="Google Shape;682;p22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683" name="Google Shape;683;p22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684" name="Google Shape;684;p22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5" name="Google Shape;685;p22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6" name="Google Shape;686;p22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687" name="Google Shape;687;p22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8" name="Google Shape;688;p22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9" name="Google Shape;689;p22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690" name="Google Shape;690;p22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1" name="Google Shape;691;p22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7" name="Google Shape;17;p3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-4592116" flipH="1">
            <a:off x="6189" y="113200"/>
            <a:ext cx="642877" cy="51982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ubTitle" idx="1"/>
          </p:nvPr>
        </p:nvSpPr>
        <p:spPr>
          <a:xfrm>
            <a:off x="4679150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ubTitle" idx="2"/>
          </p:nvPr>
        </p:nvSpPr>
        <p:spPr>
          <a:xfrm>
            <a:off x="1080525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3"/>
          </p:nvPr>
        </p:nvSpPr>
        <p:spPr>
          <a:xfrm>
            <a:off x="1080536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4"/>
          </p:nvPr>
        </p:nvSpPr>
        <p:spPr>
          <a:xfrm>
            <a:off x="4679164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8" name="Google Shape;118;p5"/>
          <p:cNvSpPr/>
          <p:nvPr/>
        </p:nvSpPr>
        <p:spPr>
          <a:xfrm rot="5551952">
            <a:off x="-721531" y="4084618"/>
            <a:ext cx="2053998" cy="17652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 rot="-460685">
            <a:off x="-850641" y="-888875"/>
            <a:ext cx="2082611" cy="168399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 rot="3259731">
            <a:off x="7063135" y="-804478"/>
            <a:ext cx="3168421" cy="25619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811975" y="1032900"/>
            <a:ext cx="2804400" cy="10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1"/>
          </p:nvPr>
        </p:nvSpPr>
        <p:spPr>
          <a:xfrm>
            <a:off x="811975" y="2039700"/>
            <a:ext cx="4294800" cy="20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7"/>
          <p:cNvSpPr>
            <a:spLocks noGrp="1"/>
          </p:cNvSpPr>
          <p:nvPr>
            <p:ph type="pic" idx="2"/>
          </p:nvPr>
        </p:nvSpPr>
        <p:spPr>
          <a:xfrm>
            <a:off x="5668975" y="1076550"/>
            <a:ext cx="2990400" cy="2990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40" name="Google Shape;140;p7"/>
          <p:cNvSpPr/>
          <p:nvPr/>
        </p:nvSpPr>
        <p:spPr>
          <a:xfrm rot="-2381697">
            <a:off x="-1265120" y="-661594"/>
            <a:ext cx="3096202" cy="2008988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"/>
          <p:cNvSpPr/>
          <p:nvPr/>
        </p:nvSpPr>
        <p:spPr>
          <a:xfrm rot="-7296874">
            <a:off x="-735040" y="4231574"/>
            <a:ext cx="2036053" cy="150886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7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143" name="Google Shape;143;p7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144" name="Google Shape;144;p7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" name="Google Shape;147;p7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0" name="Google Shape;150;p8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 rot="-4592116" flipH="1">
            <a:off x="6189" y="113200"/>
            <a:ext cx="642877" cy="51982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"/>
          <p:cNvSpPr/>
          <p:nvPr/>
        </p:nvSpPr>
        <p:spPr>
          <a:xfrm rot="3263452">
            <a:off x="-163955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 rot="-460623">
            <a:off x="-1793263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 rot="4592047">
            <a:off x="7797256" y="593203"/>
            <a:ext cx="1475158" cy="119280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title" idx="2" hasCustomPrompt="1"/>
          </p:nvPr>
        </p:nvSpPr>
        <p:spPr>
          <a:xfrm>
            <a:off x="1100975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3" hasCustomPrompt="1"/>
          </p:nvPr>
        </p:nvSpPr>
        <p:spPr>
          <a:xfrm>
            <a:off x="1100975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50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50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6" hasCustomPrompt="1"/>
          </p:nvPr>
        </p:nvSpPr>
        <p:spPr>
          <a:xfrm>
            <a:off x="5737525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7" hasCustomPrompt="1"/>
          </p:nvPr>
        </p:nvSpPr>
        <p:spPr>
          <a:xfrm>
            <a:off x="5737525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"/>
          </p:nvPr>
        </p:nvSpPr>
        <p:spPr>
          <a:xfrm>
            <a:off x="1100975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8"/>
          </p:nvPr>
        </p:nvSpPr>
        <p:spPr>
          <a:xfrm>
            <a:off x="3419250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9"/>
          </p:nvPr>
        </p:nvSpPr>
        <p:spPr>
          <a:xfrm>
            <a:off x="5737525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13"/>
          </p:nvPr>
        </p:nvSpPr>
        <p:spPr>
          <a:xfrm>
            <a:off x="110097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14"/>
          </p:nvPr>
        </p:nvSpPr>
        <p:spPr>
          <a:xfrm>
            <a:off x="3419250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5"/>
          </p:nvPr>
        </p:nvSpPr>
        <p:spPr>
          <a:xfrm>
            <a:off x="573752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3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13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257" name="Google Shape;257;p13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258" name="Google Shape;258;p13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9" name="Google Shape;259;p13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260" name="Google Shape;260;p13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13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13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63" name="Google Shape;263;p13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264" name="Google Shape;264;p13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5" name="Google Shape;265;p13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266" name="Google Shape;266;p13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267" name="Google Shape;267;p13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" name="Google Shape;268;p13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69" name="Google Shape;269;p13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270" name="Google Shape;270;p13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" name="Google Shape;271;p13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2" name="Google Shape;272;p13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273" name="Google Shape;273;p13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13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275" name="Google Shape;275;p13"/>
          <p:cNvSpPr/>
          <p:nvPr/>
        </p:nvSpPr>
        <p:spPr>
          <a:xfrm>
            <a:off x="62832" y="4828541"/>
            <a:ext cx="734045" cy="45268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Google Shape;276;p13"/>
          <p:cNvGrpSpPr/>
          <p:nvPr/>
        </p:nvGrpSpPr>
        <p:grpSpPr>
          <a:xfrm>
            <a:off x="103395" y="3891186"/>
            <a:ext cx="668783" cy="959747"/>
            <a:chOff x="10519314" y="4728596"/>
            <a:chExt cx="751780" cy="1078731"/>
          </a:xfrm>
        </p:grpSpPr>
        <p:grpSp>
          <p:nvGrpSpPr>
            <p:cNvPr id="277" name="Google Shape;277;p13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278" name="Google Shape;278;p13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279" name="Google Shape;279;p13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13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13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82" name="Google Shape;282;p13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283" name="Google Shape;283;p13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4" name="Google Shape;284;p13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13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13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87" name="Google Shape;287;p13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288" name="Google Shape;288;p13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13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0" name="Google Shape;290;p13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291" name="Google Shape;291;p13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2" name="Google Shape;292;p13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3" name="Google Shape;293;p13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294" name="Google Shape;294;p13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5" name="Google Shape;295;p13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96" name="Google Shape;296;p13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297" name="Google Shape;297;p13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13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9" name="Google Shape;299;p13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00" name="Google Shape;300;p13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" name="Google Shape;301;p13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2" name="Google Shape;302;p13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03" name="Google Shape;303;p13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" name="Google Shape;304;p13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05" name="Google Shape;305;p13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06" name="Google Shape;306;p13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8" name="Google Shape;308;p13"/>
          <p:cNvGrpSpPr/>
          <p:nvPr/>
        </p:nvGrpSpPr>
        <p:grpSpPr>
          <a:xfrm>
            <a:off x="150676" y="2823493"/>
            <a:ext cx="516117" cy="779220"/>
            <a:chOff x="10572463" y="3528536"/>
            <a:chExt cx="580168" cy="875823"/>
          </a:xfrm>
        </p:grpSpPr>
        <p:grpSp>
          <p:nvGrpSpPr>
            <p:cNvPr id="309" name="Google Shape;309;p13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10" name="Google Shape;310;p13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1" name="Google Shape;311;p13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12" name="Google Shape;312;p13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13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13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13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13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3" name="Google Shape;323;p13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4" name="Google Shape;324;p13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325" name="Google Shape;325;p13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6" name="Google Shape;326;p13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327" name="Google Shape;327;p13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13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13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3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3" name="Google Shape;333;p13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334" name="Google Shape;334;p13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3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13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13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8" name="Google Shape;338;p13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9" name="Google Shape;339;p13"/>
          <p:cNvGrpSpPr/>
          <p:nvPr/>
        </p:nvGrpSpPr>
        <p:grpSpPr>
          <a:xfrm>
            <a:off x="361835" y="3601018"/>
            <a:ext cx="22030" cy="294484"/>
            <a:chOff x="10809827" y="4402455"/>
            <a:chExt cx="24764" cy="330993"/>
          </a:xfrm>
        </p:grpSpPr>
        <p:sp>
          <p:nvSpPr>
            <p:cNvPr id="340" name="Google Shape;340;p13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7" r:id="rId11"/>
    <p:sldLayoutId id="214748366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6"/>
          <p:cNvSpPr/>
          <p:nvPr/>
        </p:nvSpPr>
        <p:spPr>
          <a:xfrm rot="1053742">
            <a:off x="4909608" y="421118"/>
            <a:ext cx="4314987" cy="4418593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6"/>
          <p:cNvSpPr txBox="1">
            <a:spLocks noGrp="1"/>
          </p:cNvSpPr>
          <p:nvPr>
            <p:ph type="ctrTitle"/>
          </p:nvPr>
        </p:nvSpPr>
        <p:spPr>
          <a:xfrm>
            <a:off x="457215" y="550074"/>
            <a:ext cx="4868042" cy="12981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Simple Document Search Engine</a:t>
            </a:r>
          </a:p>
        </p:txBody>
      </p:sp>
      <p:grpSp>
        <p:nvGrpSpPr>
          <p:cNvPr id="705" name="Google Shape;705;p26"/>
          <p:cNvGrpSpPr/>
          <p:nvPr/>
        </p:nvGrpSpPr>
        <p:grpSpPr>
          <a:xfrm>
            <a:off x="5631673" y="1763897"/>
            <a:ext cx="2961645" cy="1992933"/>
            <a:chOff x="5311140" y="3874579"/>
            <a:chExt cx="2693384" cy="1812416"/>
          </a:xfrm>
        </p:grpSpPr>
        <p:grpSp>
          <p:nvGrpSpPr>
            <p:cNvPr id="706" name="Google Shape;706;p26"/>
            <p:cNvGrpSpPr/>
            <p:nvPr/>
          </p:nvGrpSpPr>
          <p:grpSpPr>
            <a:xfrm>
              <a:off x="6183439" y="5359431"/>
              <a:ext cx="948880" cy="327564"/>
              <a:chOff x="6183439" y="5359431"/>
              <a:chExt cx="948880" cy="327564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6459569" y="5359431"/>
                <a:ext cx="396621" cy="291274"/>
              </a:xfrm>
              <a:custGeom>
                <a:avLst/>
                <a:gdLst/>
                <a:ahLst/>
                <a:cxnLst/>
                <a:rect l="l" t="t" r="r" b="b"/>
                <a:pathLst>
                  <a:path w="396621" h="291274" extrusionOk="0">
                    <a:moveTo>
                      <a:pt x="396621" y="0"/>
                    </a:moveTo>
                    <a:lnTo>
                      <a:pt x="396621" y="291274"/>
                    </a:lnTo>
                    <a:lnTo>
                      <a:pt x="0" y="291274"/>
                    </a:lnTo>
                    <a:lnTo>
                      <a:pt x="0" y="0"/>
                    </a:lnTo>
                    <a:lnTo>
                      <a:pt x="140304" y="0"/>
                    </a:lnTo>
                    <a:lnTo>
                      <a:pt x="140304" y="140017"/>
                    </a:lnTo>
                    <a:cubicBezTo>
                      <a:pt x="140304" y="171926"/>
                      <a:pt x="166402" y="198120"/>
                      <a:pt x="198311" y="198120"/>
                    </a:cubicBezTo>
                    <a:cubicBezTo>
                      <a:pt x="230220" y="198120"/>
                      <a:pt x="256413" y="171926"/>
                      <a:pt x="256413" y="140017"/>
                    </a:cubicBezTo>
                    <a:lnTo>
                      <a:pt x="256413" y="0"/>
                    </a:lnTo>
                    <a:lnTo>
                      <a:pt x="3966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6459569" y="5359431"/>
                <a:ext cx="140303" cy="59054"/>
              </a:xfrm>
              <a:custGeom>
                <a:avLst/>
                <a:gdLst/>
                <a:ahLst/>
                <a:cxnLst/>
                <a:rect l="l" t="t" r="r" b="b"/>
                <a:pathLst>
                  <a:path w="140303" h="59054" extrusionOk="0">
                    <a:moveTo>
                      <a:pt x="0" y="0"/>
                    </a:moveTo>
                    <a:lnTo>
                      <a:pt x="140304" y="0"/>
                    </a:lnTo>
                    <a:lnTo>
                      <a:pt x="140304" y="59055"/>
                    </a:lnTo>
                    <a:lnTo>
                      <a:pt x="0" y="42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6"/>
              <p:cNvSpPr/>
              <p:nvPr/>
            </p:nvSpPr>
            <p:spPr>
              <a:xfrm>
                <a:off x="6715982" y="5359431"/>
                <a:ext cx="140207" cy="88391"/>
              </a:xfrm>
              <a:custGeom>
                <a:avLst/>
                <a:gdLst/>
                <a:ahLst/>
                <a:cxnLst/>
                <a:rect l="l" t="t" r="r" b="b"/>
                <a:pathLst>
                  <a:path w="140207" h="88391" extrusionOk="0">
                    <a:moveTo>
                      <a:pt x="140208" y="0"/>
                    </a:moveTo>
                    <a:lnTo>
                      <a:pt x="140208" y="88392"/>
                    </a:lnTo>
                    <a:lnTo>
                      <a:pt x="0" y="72295"/>
                    </a:lnTo>
                    <a:lnTo>
                      <a:pt x="0" y="0"/>
                    </a:lnTo>
                    <a:lnTo>
                      <a:pt x="1402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26"/>
              <p:cNvSpPr/>
              <p:nvPr/>
            </p:nvSpPr>
            <p:spPr>
              <a:xfrm>
                <a:off x="6183439" y="5647467"/>
                <a:ext cx="948880" cy="39528"/>
              </a:xfrm>
              <a:custGeom>
                <a:avLst/>
                <a:gdLst/>
                <a:ahLst/>
                <a:cxnLst/>
                <a:rect l="l" t="t" r="r" b="b"/>
                <a:pathLst>
                  <a:path w="948880" h="39528" extrusionOk="0">
                    <a:moveTo>
                      <a:pt x="0" y="0"/>
                    </a:moveTo>
                    <a:lnTo>
                      <a:pt x="948880" y="0"/>
                    </a:lnTo>
                    <a:lnTo>
                      <a:pt x="948880" y="39529"/>
                    </a:lnTo>
                    <a:lnTo>
                      <a:pt x="0" y="3952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1" name="Google Shape;711;p26"/>
            <p:cNvSpPr/>
            <p:nvPr/>
          </p:nvSpPr>
          <p:spPr>
            <a:xfrm>
              <a:off x="5311140" y="3874579"/>
              <a:ext cx="2693384" cy="1517428"/>
            </a:xfrm>
            <a:custGeom>
              <a:avLst/>
              <a:gdLst/>
              <a:ahLst/>
              <a:cxnLst/>
              <a:rect l="l" t="t" r="r" b="b"/>
              <a:pathLst>
                <a:path w="2693384" h="1517428" extrusionOk="0">
                  <a:moveTo>
                    <a:pt x="2693384" y="107442"/>
                  </a:moveTo>
                  <a:lnTo>
                    <a:pt x="2693384" y="1409890"/>
                  </a:lnTo>
                  <a:cubicBezTo>
                    <a:pt x="2693384" y="1469231"/>
                    <a:pt x="2645283" y="1517428"/>
                    <a:pt x="2585847" y="1517428"/>
                  </a:cubicBezTo>
                  <a:lnTo>
                    <a:pt x="107537" y="1517428"/>
                  </a:lnTo>
                  <a:cubicBezTo>
                    <a:pt x="48101" y="1517428"/>
                    <a:pt x="0" y="1469231"/>
                    <a:pt x="0" y="1409890"/>
                  </a:cubicBezTo>
                  <a:lnTo>
                    <a:pt x="0" y="107442"/>
                  </a:lnTo>
                  <a:cubicBezTo>
                    <a:pt x="0" y="48101"/>
                    <a:pt x="48101" y="0"/>
                    <a:pt x="107537" y="0"/>
                  </a:cubicBezTo>
                  <a:lnTo>
                    <a:pt x="2585847" y="0"/>
                  </a:lnTo>
                  <a:cubicBezTo>
                    <a:pt x="2645283" y="0"/>
                    <a:pt x="2693384" y="48101"/>
                    <a:pt x="2693384" y="107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5311140" y="4009739"/>
              <a:ext cx="2693384" cy="1223295"/>
            </a:xfrm>
            <a:custGeom>
              <a:avLst/>
              <a:gdLst/>
              <a:ahLst/>
              <a:cxnLst/>
              <a:rect l="l" t="t" r="r" b="b"/>
              <a:pathLst>
                <a:path w="2693384" h="1223295" extrusionOk="0">
                  <a:moveTo>
                    <a:pt x="0" y="0"/>
                  </a:moveTo>
                  <a:lnTo>
                    <a:pt x="2693384" y="0"/>
                  </a:lnTo>
                  <a:lnTo>
                    <a:pt x="2693384" y="1223296"/>
                  </a:lnTo>
                  <a:lnTo>
                    <a:pt x="0" y="12232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6619875" y="5273611"/>
              <a:ext cx="76009" cy="76009"/>
            </a:xfrm>
            <a:custGeom>
              <a:avLst/>
              <a:gdLst/>
              <a:ahLst/>
              <a:cxnLst/>
              <a:rect l="l" t="t" r="r" b="b"/>
              <a:pathLst>
                <a:path w="76009" h="76009" extrusionOk="0">
                  <a:moveTo>
                    <a:pt x="76009" y="38005"/>
                  </a:moveTo>
                  <a:cubicBezTo>
                    <a:pt x="76009" y="58960"/>
                    <a:pt x="59055" y="76010"/>
                    <a:pt x="38005" y="76010"/>
                  </a:cubicBezTo>
                  <a:cubicBezTo>
                    <a:pt x="16955" y="76010"/>
                    <a:pt x="0" y="59055"/>
                    <a:pt x="0" y="38005"/>
                  </a:cubicBezTo>
                  <a:cubicBezTo>
                    <a:pt x="0" y="16954"/>
                    <a:pt x="16955" y="0"/>
                    <a:pt x="38005" y="0"/>
                  </a:cubicBezTo>
                  <a:cubicBezTo>
                    <a:pt x="59055" y="0"/>
                    <a:pt x="76009" y="16954"/>
                    <a:pt x="76009" y="38005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4" name="Google Shape;714;p26"/>
          <p:cNvGrpSpPr/>
          <p:nvPr/>
        </p:nvGrpSpPr>
        <p:grpSpPr>
          <a:xfrm>
            <a:off x="6285440" y="656304"/>
            <a:ext cx="1654423" cy="835905"/>
            <a:chOff x="5905690" y="2867310"/>
            <a:chExt cx="1504568" cy="760190"/>
          </a:xfrm>
        </p:grpSpPr>
        <p:sp>
          <p:nvSpPr>
            <p:cNvPr id="715" name="Google Shape;715;p26"/>
            <p:cNvSpPr/>
            <p:nvPr/>
          </p:nvSpPr>
          <p:spPr>
            <a:xfrm>
              <a:off x="5905690" y="2867310"/>
              <a:ext cx="1504568" cy="760190"/>
            </a:xfrm>
            <a:custGeom>
              <a:avLst/>
              <a:gdLst/>
              <a:ahLst/>
              <a:cxnLst/>
              <a:rect l="l" t="t" r="r" b="b"/>
              <a:pathLst>
                <a:path w="1504568" h="760190" extrusionOk="0">
                  <a:moveTo>
                    <a:pt x="1504379" y="647414"/>
                  </a:moveTo>
                  <a:cubicBezTo>
                    <a:pt x="1504379" y="709708"/>
                    <a:pt x="1453896" y="760190"/>
                    <a:pt x="1391602" y="760190"/>
                  </a:cubicBezTo>
                  <a:lnTo>
                    <a:pt x="194881" y="760190"/>
                  </a:lnTo>
                  <a:cubicBezTo>
                    <a:pt x="87249" y="760190"/>
                    <a:pt x="0" y="672941"/>
                    <a:pt x="0" y="565309"/>
                  </a:cubicBezTo>
                  <a:cubicBezTo>
                    <a:pt x="0" y="457676"/>
                    <a:pt x="87249" y="370522"/>
                    <a:pt x="194881" y="370522"/>
                  </a:cubicBezTo>
                  <a:cubicBezTo>
                    <a:pt x="220027" y="370522"/>
                    <a:pt x="244126" y="375285"/>
                    <a:pt x="266223" y="383953"/>
                  </a:cubicBezTo>
                  <a:cubicBezTo>
                    <a:pt x="266223" y="382714"/>
                    <a:pt x="266223" y="381381"/>
                    <a:pt x="266223" y="380047"/>
                  </a:cubicBezTo>
                  <a:cubicBezTo>
                    <a:pt x="266223" y="240030"/>
                    <a:pt x="341947" y="117729"/>
                    <a:pt x="454628" y="51816"/>
                  </a:cubicBezTo>
                  <a:cubicBezTo>
                    <a:pt x="510921" y="18859"/>
                    <a:pt x="576453" y="0"/>
                    <a:pt x="646366" y="0"/>
                  </a:cubicBezTo>
                  <a:cubicBezTo>
                    <a:pt x="832009" y="0"/>
                    <a:pt x="986504" y="133064"/>
                    <a:pt x="1019747" y="309086"/>
                  </a:cubicBezTo>
                  <a:cubicBezTo>
                    <a:pt x="1054989" y="288893"/>
                    <a:pt x="1095851" y="277368"/>
                    <a:pt x="1139476" y="277368"/>
                  </a:cubicBezTo>
                  <a:cubicBezTo>
                    <a:pt x="1272731" y="277368"/>
                    <a:pt x="1380839" y="385477"/>
                    <a:pt x="1380839" y="518731"/>
                  </a:cubicBezTo>
                  <a:cubicBezTo>
                    <a:pt x="1380839" y="524256"/>
                    <a:pt x="1380648" y="529685"/>
                    <a:pt x="1380268" y="535114"/>
                  </a:cubicBezTo>
                  <a:cubicBezTo>
                    <a:pt x="1384078" y="534734"/>
                    <a:pt x="1387887" y="534543"/>
                    <a:pt x="1391793" y="534543"/>
                  </a:cubicBezTo>
                  <a:cubicBezTo>
                    <a:pt x="1454086" y="534543"/>
                    <a:pt x="1504569" y="585026"/>
                    <a:pt x="1504569" y="6473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5905690" y="2918364"/>
              <a:ext cx="922591" cy="709136"/>
            </a:xfrm>
            <a:custGeom>
              <a:avLst/>
              <a:gdLst/>
              <a:ahLst/>
              <a:cxnLst/>
              <a:rect l="l" t="t" r="r" b="b"/>
              <a:pathLst>
                <a:path w="922591" h="709136" extrusionOk="0">
                  <a:moveTo>
                    <a:pt x="922305" y="709136"/>
                  </a:moveTo>
                  <a:lnTo>
                    <a:pt x="194881" y="709136"/>
                  </a:lnTo>
                  <a:cubicBezTo>
                    <a:pt x="87249" y="709136"/>
                    <a:pt x="0" y="621887"/>
                    <a:pt x="0" y="514255"/>
                  </a:cubicBezTo>
                  <a:cubicBezTo>
                    <a:pt x="0" y="406622"/>
                    <a:pt x="87249" y="319468"/>
                    <a:pt x="194881" y="319468"/>
                  </a:cubicBezTo>
                  <a:cubicBezTo>
                    <a:pt x="220027" y="319468"/>
                    <a:pt x="244126" y="324231"/>
                    <a:pt x="266223" y="332899"/>
                  </a:cubicBezTo>
                  <a:cubicBezTo>
                    <a:pt x="266223" y="331660"/>
                    <a:pt x="266223" y="330327"/>
                    <a:pt x="266223" y="328993"/>
                  </a:cubicBezTo>
                  <a:cubicBezTo>
                    <a:pt x="266223" y="188976"/>
                    <a:pt x="341947" y="66675"/>
                    <a:pt x="454628" y="762"/>
                  </a:cubicBezTo>
                  <a:cubicBezTo>
                    <a:pt x="515683" y="-2286"/>
                    <a:pt x="577024" y="3429"/>
                    <a:pt x="633984" y="24860"/>
                  </a:cubicBezTo>
                  <a:cubicBezTo>
                    <a:pt x="707803" y="52768"/>
                    <a:pt x="773239" y="110109"/>
                    <a:pt x="797052" y="185261"/>
                  </a:cubicBezTo>
                  <a:cubicBezTo>
                    <a:pt x="820864" y="260509"/>
                    <a:pt x="795433" y="352425"/>
                    <a:pt x="728472" y="394144"/>
                  </a:cubicBezTo>
                  <a:cubicBezTo>
                    <a:pt x="769334" y="388430"/>
                    <a:pt x="808863" y="395002"/>
                    <a:pt x="844010" y="416433"/>
                  </a:cubicBezTo>
                  <a:cubicBezTo>
                    <a:pt x="879157" y="437864"/>
                    <a:pt x="902970" y="481298"/>
                    <a:pt x="892302" y="521113"/>
                  </a:cubicBezTo>
                  <a:cubicBezTo>
                    <a:pt x="885730" y="545782"/>
                    <a:pt x="867156" y="565975"/>
                    <a:pt x="845629" y="579787"/>
                  </a:cubicBezTo>
                  <a:cubicBezTo>
                    <a:pt x="824769" y="593217"/>
                    <a:pt x="801148" y="601408"/>
                    <a:pt x="777621" y="609314"/>
                  </a:cubicBezTo>
                  <a:cubicBezTo>
                    <a:pt x="788479" y="605790"/>
                    <a:pt x="793623" y="605790"/>
                    <a:pt x="805910" y="605314"/>
                  </a:cubicBezTo>
                  <a:cubicBezTo>
                    <a:pt x="819055" y="604742"/>
                    <a:pt x="832961" y="608457"/>
                    <a:pt x="842010" y="618077"/>
                  </a:cubicBezTo>
                  <a:cubicBezTo>
                    <a:pt x="851059" y="627698"/>
                    <a:pt x="853440" y="643890"/>
                    <a:pt x="845153" y="654082"/>
                  </a:cubicBezTo>
                  <a:cubicBezTo>
                    <a:pt x="859727" y="639699"/>
                    <a:pt x="881919" y="651510"/>
                    <a:pt x="897541" y="664845"/>
                  </a:cubicBezTo>
                  <a:cubicBezTo>
                    <a:pt x="910971" y="676180"/>
                    <a:pt x="919067" y="691991"/>
                    <a:pt x="922591" y="7091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7" name="Google Shape;717;p26"/>
          <p:cNvGrpSpPr/>
          <p:nvPr/>
        </p:nvGrpSpPr>
        <p:grpSpPr>
          <a:xfrm>
            <a:off x="8276803" y="1327941"/>
            <a:ext cx="387944" cy="273258"/>
            <a:chOff x="7716678" y="3270218"/>
            <a:chExt cx="352805" cy="248507"/>
          </a:xfrm>
        </p:grpSpPr>
        <p:sp>
          <p:nvSpPr>
            <p:cNvPr id="718" name="Google Shape;718;p26"/>
            <p:cNvSpPr/>
            <p:nvPr/>
          </p:nvSpPr>
          <p:spPr>
            <a:xfrm>
              <a:off x="7716678" y="3270218"/>
              <a:ext cx="352805" cy="248507"/>
            </a:xfrm>
            <a:custGeom>
              <a:avLst/>
              <a:gdLst/>
              <a:ahLst/>
              <a:cxnLst/>
              <a:rect l="l" t="t" r="r" b="b"/>
              <a:pathLst>
                <a:path w="352805" h="248507" extrusionOk="0">
                  <a:moveTo>
                    <a:pt x="261938" y="0"/>
                  </a:moveTo>
                  <a:lnTo>
                    <a:pt x="90868" y="0"/>
                  </a:lnTo>
                  <a:cubicBezTo>
                    <a:pt x="40862" y="0"/>
                    <a:pt x="0" y="40862"/>
                    <a:pt x="0" y="90869"/>
                  </a:cubicBezTo>
                  <a:cubicBezTo>
                    <a:pt x="0" y="140875"/>
                    <a:pt x="38100" y="178879"/>
                    <a:pt x="85725" y="181642"/>
                  </a:cubicBezTo>
                  <a:lnTo>
                    <a:pt x="29527" y="248508"/>
                  </a:lnTo>
                  <a:lnTo>
                    <a:pt x="135445" y="181833"/>
                  </a:lnTo>
                  <a:lnTo>
                    <a:pt x="261938" y="181833"/>
                  </a:lnTo>
                  <a:cubicBezTo>
                    <a:pt x="311944" y="181833"/>
                    <a:pt x="352806" y="140970"/>
                    <a:pt x="352806" y="90964"/>
                  </a:cubicBezTo>
                  <a:cubicBezTo>
                    <a:pt x="352806" y="40958"/>
                    <a:pt x="311944" y="95"/>
                    <a:pt x="261938" y="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7783353" y="3331749"/>
              <a:ext cx="219455" cy="59054"/>
            </a:xfrm>
            <a:custGeom>
              <a:avLst/>
              <a:gdLst/>
              <a:ahLst/>
              <a:cxnLst/>
              <a:rect l="l" t="t" r="r" b="b"/>
              <a:pathLst>
                <a:path w="219455" h="59054" extrusionOk="0">
                  <a:moveTo>
                    <a:pt x="29527" y="0"/>
                  </a:moveTo>
                  <a:cubicBezTo>
                    <a:pt x="13239" y="0"/>
                    <a:pt x="0" y="13240"/>
                    <a:pt x="0" y="29528"/>
                  </a:cubicBezTo>
                  <a:cubicBezTo>
                    <a:pt x="0" y="45815"/>
                    <a:pt x="13239" y="59055"/>
                    <a:pt x="29527" y="59055"/>
                  </a:cubicBezTo>
                  <a:cubicBezTo>
                    <a:pt x="45815" y="59055"/>
                    <a:pt x="59055" y="45815"/>
                    <a:pt x="59055" y="29528"/>
                  </a:cubicBezTo>
                  <a:cubicBezTo>
                    <a:pt x="59055" y="13240"/>
                    <a:pt x="45815" y="0"/>
                    <a:pt x="29527" y="0"/>
                  </a:cubicBezTo>
                  <a:close/>
                  <a:moveTo>
                    <a:pt x="109728" y="0"/>
                  </a:moveTo>
                  <a:cubicBezTo>
                    <a:pt x="93440" y="0"/>
                    <a:pt x="80200" y="13240"/>
                    <a:pt x="80200" y="29528"/>
                  </a:cubicBezTo>
                  <a:cubicBezTo>
                    <a:pt x="80200" y="45815"/>
                    <a:pt x="93440" y="59055"/>
                    <a:pt x="109728" y="59055"/>
                  </a:cubicBezTo>
                  <a:cubicBezTo>
                    <a:pt x="126016" y="59055"/>
                    <a:pt x="139255" y="45815"/>
                    <a:pt x="139255" y="29528"/>
                  </a:cubicBezTo>
                  <a:cubicBezTo>
                    <a:pt x="139255" y="13240"/>
                    <a:pt x="126016" y="0"/>
                    <a:pt x="109728" y="0"/>
                  </a:cubicBezTo>
                  <a:close/>
                  <a:moveTo>
                    <a:pt x="189929" y="0"/>
                  </a:moveTo>
                  <a:cubicBezTo>
                    <a:pt x="173641" y="0"/>
                    <a:pt x="160401" y="13240"/>
                    <a:pt x="160401" y="29528"/>
                  </a:cubicBezTo>
                  <a:cubicBezTo>
                    <a:pt x="160401" y="45815"/>
                    <a:pt x="173641" y="59055"/>
                    <a:pt x="189929" y="59055"/>
                  </a:cubicBezTo>
                  <a:cubicBezTo>
                    <a:pt x="206216" y="59055"/>
                    <a:pt x="219456" y="45815"/>
                    <a:pt x="219456" y="29528"/>
                  </a:cubicBezTo>
                  <a:cubicBezTo>
                    <a:pt x="219456" y="13240"/>
                    <a:pt x="206216" y="0"/>
                    <a:pt x="189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0" name="Google Shape;720;p26"/>
          <p:cNvSpPr/>
          <p:nvPr/>
        </p:nvSpPr>
        <p:spPr>
          <a:xfrm>
            <a:off x="7148815" y="1542896"/>
            <a:ext cx="10501" cy="432759"/>
          </a:xfrm>
          <a:custGeom>
            <a:avLst/>
            <a:gdLst/>
            <a:ahLst/>
            <a:cxnLst/>
            <a:rect l="l" t="t" r="r" b="b"/>
            <a:pathLst>
              <a:path w="9525" h="392525" extrusionOk="0">
                <a:moveTo>
                  <a:pt x="0" y="0"/>
                </a:moveTo>
                <a:lnTo>
                  <a:pt x="0" y="392525"/>
                </a:lnTo>
              </a:path>
            </a:pathLst>
          </a:custGeom>
          <a:noFill/>
          <a:ln w="29900" cap="rnd" cmpd="sng">
            <a:solidFill>
              <a:schemeClr val="accent4"/>
            </a:solidFill>
            <a:prstDash val="dashDot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1" name="Google Shape;721;p26"/>
          <p:cNvGrpSpPr/>
          <p:nvPr/>
        </p:nvGrpSpPr>
        <p:grpSpPr>
          <a:xfrm>
            <a:off x="5483130" y="2415465"/>
            <a:ext cx="27232" cy="532378"/>
            <a:chOff x="3534917" y="4467129"/>
            <a:chExt cx="24765" cy="484156"/>
          </a:xfrm>
        </p:grpSpPr>
        <p:sp>
          <p:nvSpPr>
            <p:cNvPr id="722" name="Google Shape;722;p26"/>
            <p:cNvSpPr/>
            <p:nvPr/>
          </p:nvSpPr>
          <p:spPr>
            <a:xfrm>
              <a:off x="3547300" y="4478845"/>
              <a:ext cx="9525" cy="460724"/>
            </a:xfrm>
            <a:custGeom>
              <a:avLst/>
              <a:gdLst/>
              <a:ahLst/>
              <a:cxnLst/>
              <a:rect l="l" t="t" r="r" b="b"/>
              <a:pathLst>
                <a:path w="9525" h="460724" extrusionOk="0">
                  <a:moveTo>
                    <a:pt x="0" y="460724"/>
                  </a:moveTo>
                  <a:lnTo>
                    <a:pt x="0" y="0"/>
                  </a:lnTo>
                </a:path>
              </a:pathLst>
            </a:custGeom>
            <a:noFill/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3534917" y="4926520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3" y="24765"/>
                  </a:cubicBezTo>
                  <a:cubicBezTo>
                    <a:pt x="5525" y="24765"/>
                    <a:pt x="0" y="19240"/>
                    <a:pt x="0" y="12382"/>
                  </a:cubicBezTo>
                  <a:cubicBezTo>
                    <a:pt x="0" y="5524"/>
                    <a:pt x="5525" y="0"/>
                    <a:pt x="12383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3534917" y="4467129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3"/>
                  </a:moveTo>
                  <a:cubicBezTo>
                    <a:pt x="24765" y="5525"/>
                    <a:pt x="19241" y="0"/>
                    <a:pt x="12383" y="0"/>
                  </a:cubicBezTo>
                  <a:cubicBezTo>
                    <a:pt x="5525" y="0"/>
                    <a:pt x="0" y="5525"/>
                    <a:pt x="0" y="12383"/>
                  </a:cubicBezTo>
                  <a:cubicBezTo>
                    <a:pt x="0" y="19241"/>
                    <a:pt x="5525" y="24765"/>
                    <a:pt x="12383" y="24765"/>
                  </a:cubicBezTo>
                  <a:cubicBezTo>
                    <a:pt x="19241" y="24765"/>
                    <a:pt x="24765" y="19241"/>
                    <a:pt x="24765" y="12383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5" name="Google Shape;725;p26"/>
          <p:cNvGrpSpPr/>
          <p:nvPr/>
        </p:nvGrpSpPr>
        <p:grpSpPr>
          <a:xfrm>
            <a:off x="5643247" y="2277185"/>
            <a:ext cx="749418" cy="303868"/>
            <a:chOff x="3680531" y="4341375"/>
            <a:chExt cx="681537" cy="276344"/>
          </a:xfrm>
        </p:grpSpPr>
        <p:sp>
          <p:nvSpPr>
            <p:cNvPr id="726" name="Google Shape;726;p26"/>
            <p:cNvSpPr/>
            <p:nvPr/>
          </p:nvSpPr>
          <p:spPr>
            <a:xfrm>
              <a:off x="3692461" y="4353401"/>
              <a:ext cx="657796" cy="251936"/>
            </a:xfrm>
            <a:custGeom>
              <a:avLst/>
              <a:gdLst/>
              <a:ahLst/>
              <a:cxnLst/>
              <a:rect l="l" t="t" r="r" b="b"/>
              <a:pathLst>
                <a:path w="657796" h="251936" extrusionOk="0">
                  <a:moveTo>
                    <a:pt x="0" y="0"/>
                  </a:moveTo>
                  <a:lnTo>
                    <a:pt x="217075" y="217075"/>
                  </a:lnTo>
                  <a:cubicBezTo>
                    <a:pt x="239363" y="239363"/>
                    <a:pt x="269653" y="251936"/>
                    <a:pt x="301180" y="251936"/>
                  </a:cubicBezTo>
                  <a:lnTo>
                    <a:pt x="657797" y="251936"/>
                  </a:lnTo>
                </a:path>
              </a:pathLst>
            </a:custGeom>
            <a:noFill/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3680531" y="4341375"/>
              <a:ext cx="24812" cy="24812"/>
            </a:xfrm>
            <a:custGeom>
              <a:avLst/>
              <a:gdLst/>
              <a:ahLst/>
              <a:cxnLst/>
              <a:rect l="l" t="t" r="r" b="b"/>
              <a:pathLst>
                <a:path w="24812" h="24812" extrusionOk="0">
                  <a:moveTo>
                    <a:pt x="3643" y="21169"/>
                  </a:moveTo>
                  <a:cubicBezTo>
                    <a:pt x="-1214" y="16312"/>
                    <a:pt x="-1214" y="8501"/>
                    <a:pt x="3643" y="3643"/>
                  </a:cubicBezTo>
                  <a:cubicBezTo>
                    <a:pt x="8501" y="-1214"/>
                    <a:pt x="16312" y="-1214"/>
                    <a:pt x="21169" y="3643"/>
                  </a:cubicBezTo>
                  <a:cubicBezTo>
                    <a:pt x="26027" y="8501"/>
                    <a:pt x="26027" y="16312"/>
                    <a:pt x="21169" y="21169"/>
                  </a:cubicBezTo>
                  <a:cubicBezTo>
                    <a:pt x="16312" y="26027"/>
                    <a:pt x="8501" y="26027"/>
                    <a:pt x="3643" y="21169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4337303" y="4592955"/>
              <a:ext cx="24765" cy="24764"/>
            </a:xfrm>
            <a:custGeom>
              <a:avLst/>
              <a:gdLst/>
              <a:ahLst/>
              <a:cxnLst/>
              <a:rect l="l" t="t" r="r" b="b"/>
              <a:pathLst>
                <a:path w="24765" h="24764" extrusionOk="0">
                  <a:moveTo>
                    <a:pt x="12383" y="24765"/>
                  </a:moveTo>
                  <a:cubicBezTo>
                    <a:pt x="19241" y="24765"/>
                    <a:pt x="24765" y="19240"/>
                    <a:pt x="24765" y="12382"/>
                  </a:cubicBezTo>
                  <a:cubicBezTo>
                    <a:pt x="24765" y="5524"/>
                    <a:pt x="19241" y="0"/>
                    <a:pt x="12383" y="0"/>
                  </a:cubicBezTo>
                  <a:cubicBezTo>
                    <a:pt x="5525" y="0"/>
                    <a:pt x="0" y="5524"/>
                    <a:pt x="0" y="12382"/>
                  </a:cubicBezTo>
                  <a:cubicBezTo>
                    <a:pt x="0" y="19240"/>
                    <a:pt x="5525" y="24765"/>
                    <a:pt x="12383" y="24765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9" name="Google Shape;729;p26"/>
          <p:cNvGrpSpPr/>
          <p:nvPr/>
        </p:nvGrpSpPr>
        <p:grpSpPr>
          <a:xfrm>
            <a:off x="8163164" y="4027994"/>
            <a:ext cx="202142" cy="355685"/>
            <a:chOff x="7613332" y="5933598"/>
            <a:chExt cx="183832" cy="323468"/>
          </a:xfrm>
        </p:grpSpPr>
        <p:sp>
          <p:nvSpPr>
            <p:cNvPr id="730" name="Google Shape;730;p26"/>
            <p:cNvSpPr/>
            <p:nvPr/>
          </p:nvSpPr>
          <p:spPr>
            <a:xfrm>
              <a:off x="7613332" y="5933598"/>
              <a:ext cx="183832" cy="323468"/>
            </a:xfrm>
            <a:custGeom>
              <a:avLst/>
              <a:gdLst/>
              <a:ahLst/>
              <a:cxnLst/>
              <a:rect l="l" t="t" r="r" b="b"/>
              <a:pathLst>
                <a:path w="183832" h="323468" extrusionOk="0">
                  <a:moveTo>
                    <a:pt x="91916" y="323469"/>
                  </a:moveTo>
                  <a:lnTo>
                    <a:pt x="91916" y="323469"/>
                  </a:lnTo>
                  <a:cubicBezTo>
                    <a:pt x="41339" y="323469"/>
                    <a:pt x="0" y="282130"/>
                    <a:pt x="0" y="231553"/>
                  </a:cubicBezTo>
                  <a:lnTo>
                    <a:pt x="0" y="91916"/>
                  </a:lnTo>
                  <a:cubicBezTo>
                    <a:pt x="0" y="41338"/>
                    <a:pt x="41339" y="0"/>
                    <a:pt x="91916" y="0"/>
                  </a:cubicBezTo>
                  <a:lnTo>
                    <a:pt x="91916" y="0"/>
                  </a:lnTo>
                  <a:cubicBezTo>
                    <a:pt x="142494" y="0"/>
                    <a:pt x="183832" y="41338"/>
                    <a:pt x="183832" y="91916"/>
                  </a:cubicBezTo>
                  <a:lnTo>
                    <a:pt x="183832" y="231553"/>
                  </a:lnTo>
                  <a:cubicBezTo>
                    <a:pt x="183832" y="282130"/>
                    <a:pt x="142494" y="323469"/>
                    <a:pt x="91916" y="3234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7699533" y="5961602"/>
              <a:ext cx="11430" cy="54101"/>
            </a:xfrm>
            <a:custGeom>
              <a:avLst/>
              <a:gdLst/>
              <a:ahLst/>
              <a:cxnLst/>
              <a:rect l="l" t="t" r="r" b="b"/>
              <a:pathLst>
                <a:path w="11430" h="54101" extrusionOk="0">
                  <a:moveTo>
                    <a:pt x="5715" y="54102"/>
                  </a:moveTo>
                  <a:lnTo>
                    <a:pt x="5715" y="54102"/>
                  </a:lnTo>
                  <a:cubicBezTo>
                    <a:pt x="2572" y="54102"/>
                    <a:pt x="0" y="51530"/>
                    <a:pt x="0" y="48387"/>
                  </a:cubicBezTo>
                  <a:lnTo>
                    <a:pt x="0" y="5715"/>
                  </a:lnTo>
                  <a:cubicBezTo>
                    <a:pt x="0" y="2571"/>
                    <a:pt x="2572" y="0"/>
                    <a:pt x="5715" y="0"/>
                  </a:cubicBezTo>
                  <a:lnTo>
                    <a:pt x="5715" y="0"/>
                  </a:lnTo>
                  <a:cubicBezTo>
                    <a:pt x="8859" y="0"/>
                    <a:pt x="11430" y="2571"/>
                    <a:pt x="11430" y="5715"/>
                  </a:cubicBezTo>
                  <a:lnTo>
                    <a:pt x="11430" y="48387"/>
                  </a:lnTo>
                  <a:cubicBezTo>
                    <a:pt x="11430" y="51530"/>
                    <a:pt x="8859" y="54102"/>
                    <a:pt x="5715" y="54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2" name="Google Shape;732;p26"/>
          <p:cNvGrpSpPr/>
          <p:nvPr/>
        </p:nvGrpSpPr>
        <p:grpSpPr>
          <a:xfrm>
            <a:off x="6427831" y="3923439"/>
            <a:ext cx="1533857" cy="564092"/>
            <a:chOff x="6546554" y="3679108"/>
            <a:chExt cx="1256642" cy="462143"/>
          </a:xfrm>
        </p:grpSpPr>
        <p:sp>
          <p:nvSpPr>
            <p:cNvPr id="733" name="Google Shape;733;p26"/>
            <p:cNvSpPr/>
            <p:nvPr/>
          </p:nvSpPr>
          <p:spPr>
            <a:xfrm>
              <a:off x="6546554" y="3679108"/>
              <a:ext cx="1256642" cy="462143"/>
            </a:xfrm>
            <a:custGeom>
              <a:avLst/>
              <a:gdLst/>
              <a:ahLst/>
              <a:cxnLst/>
              <a:rect l="l" t="t" r="r" b="b"/>
              <a:pathLst>
                <a:path w="1396269" h="513492" extrusionOk="0">
                  <a:moveTo>
                    <a:pt x="1334738" y="0"/>
                  </a:moveTo>
                  <a:cubicBezTo>
                    <a:pt x="1368721" y="0"/>
                    <a:pt x="1396270" y="27548"/>
                    <a:pt x="1396270" y="61531"/>
                  </a:cubicBezTo>
                  <a:lnTo>
                    <a:pt x="1396270" y="451961"/>
                  </a:lnTo>
                  <a:cubicBezTo>
                    <a:pt x="1396270" y="485944"/>
                    <a:pt x="1368722" y="513493"/>
                    <a:pt x="1334738" y="513493"/>
                  </a:cubicBezTo>
                  <a:lnTo>
                    <a:pt x="61532" y="513493"/>
                  </a:lnTo>
                  <a:cubicBezTo>
                    <a:pt x="27549" y="513493"/>
                    <a:pt x="0" y="485944"/>
                    <a:pt x="0" y="451961"/>
                  </a:cubicBezTo>
                  <a:lnTo>
                    <a:pt x="0" y="61531"/>
                  </a:lnTo>
                  <a:cubicBezTo>
                    <a:pt x="0" y="27549"/>
                    <a:pt x="27548" y="0"/>
                    <a:pt x="61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6661108" y="3712144"/>
              <a:ext cx="69522" cy="69522"/>
            </a:xfrm>
            <a:custGeom>
              <a:avLst/>
              <a:gdLst/>
              <a:ahLst/>
              <a:cxnLst/>
              <a:rect l="l" t="t" r="r" b="b"/>
              <a:pathLst>
                <a:path w="77247" h="77247" extrusionOk="0">
                  <a:moveTo>
                    <a:pt x="0" y="0"/>
                  </a:moveTo>
                  <a:lnTo>
                    <a:pt x="77248" y="0"/>
                  </a:lnTo>
                  <a:lnTo>
                    <a:pt x="77248" y="77248"/>
                  </a:lnTo>
                  <a:lnTo>
                    <a:pt x="0" y="772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5" name="Google Shape;735;p26"/>
            <p:cNvGrpSpPr/>
            <p:nvPr/>
          </p:nvGrpSpPr>
          <p:grpSpPr>
            <a:xfrm>
              <a:off x="6805960" y="3712311"/>
              <a:ext cx="391811" cy="69592"/>
              <a:chOff x="6322885" y="5875210"/>
              <a:chExt cx="434911" cy="77247"/>
            </a:xfrm>
          </p:grpSpPr>
          <p:sp>
            <p:nvSpPr>
              <p:cNvPr id="736" name="Google Shape;736;p26"/>
              <p:cNvSpPr/>
              <p:nvPr/>
            </p:nvSpPr>
            <p:spPr>
              <a:xfrm>
                <a:off x="632288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6"/>
              <p:cNvSpPr/>
              <p:nvPr/>
            </p:nvSpPr>
            <p:spPr>
              <a:xfrm>
                <a:off x="641232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6"/>
              <p:cNvSpPr/>
              <p:nvPr/>
            </p:nvSpPr>
            <p:spPr>
              <a:xfrm>
                <a:off x="650176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6"/>
              <p:cNvSpPr/>
              <p:nvPr/>
            </p:nvSpPr>
            <p:spPr>
              <a:xfrm>
                <a:off x="6591109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6"/>
              <p:cNvSpPr/>
              <p:nvPr/>
            </p:nvSpPr>
            <p:spPr>
              <a:xfrm>
                <a:off x="6680549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1" name="Google Shape;741;p26"/>
            <p:cNvGrpSpPr/>
            <p:nvPr/>
          </p:nvGrpSpPr>
          <p:grpSpPr>
            <a:xfrm>
              <a:off x="7285642" y="3712311"/>
              <a:ext cx="391897" cy="69592"/>
              <a:chOff x="6855333" y="5875210"/>
              <a:chExt cx="435006" cy="77247"/>
            </a:xfrm>
          </p:grpSpPr>
          <p:sp>
            <p:nvSpPr>
              <p:cNvPr id="742" name="Google Shape;742;p26"/>
              <p:cNvSpPr/>
              <p:nvPr/>
            </p:nvSpPr>
            <p:spPr>
              <a:xfrm>
                <a:off x="6855333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6"/>
              <p:cNvSpPr/>
              <p:nvPr/>
            </p:nvSpPr>
            <p:spPr>
              <a:xfrm>
                <a:off x="694477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26"/>
              <p:cNvSpPr/>
              <p:nvPr/>
            </p:nvSpPr>
            <p:spPr>
              <a:xfrm>
                <a:off x="703421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26"/>
              <p:cNvSpPr/>
              <p:nvPr/>
            </p:nvSpPr>
            <p:spPr>
              <a:xfrm>
                <a:off x="712365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26"/>
              <p:cNvSpPr/>
              <p:nvPr/>
            </p:nvSpPr>
            <p:spPr>
              <a:xfrm>
                <a:off x="721309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7" name="Google Shape;747;p26"/>
            <p:cNvGrpSpPr/>
            <p:nvPr/>
          </p:nvGrpSpPr>
          <p:grpSpPr>
            <a:xfrm>
              <a:off x="6577103" y="3819746"/>
              <a:ext cx="1198690" cy="70794"/>
              <a:chOff x="6068853" y="5994463"/>
              <a:chExt cx="1330547" cy="78581"/>
            </a:xfrm>
          </p:grpSpPr>
          <p:sp>
            <p:nvSpPr>
              <p:cNvPr id="748" name="Google Shape;748;p26"/>
              <p:cNvSpPr/>
              <p:nvPr/>
            </p:nvSpPr>
            <p:spPr>
              <a:xfrm>
                <a:off x="6068853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26"/>
              <p:cNvSpPr/>
              <p:nvPr/>
            </p:nvSpPr>
            <p:spPr>
              <a:xfrm>
                <a:off x="6173152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26"/>
              <p:cNvSpPr/>
              <p:nvPr/>
            </p:nvSpPr>
            <p:spPr>
              <a:xfrm>
                <a:off x="6277451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26"/>
              <p:cNvSpPr/>
              <p:nvPr/>
            </p:nvSpPr>
            <p:spPr>
              <a:xfrm>
                <a:off x="638184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26"/>
              <p:cNvSpPr/>
              <p:nvPr/>
            </p:nvSpPr>
            <p:spPr>
              <a:xfrm>
                <a:off x="6486144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26"/>
              <p:cNvSpPr/>
              <p:nvPr/>
            </p:nvSpPr>
            <p:spPr>
              <a:xfrm>
                <a:off x="6590442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26"/>
              <p:cNvSpPr/>
              <p:nvPr/>
            </p:nvSpPr>
            <p:spPr>
              <a:xfrm>
                <a:off x="6694836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26"/>
              <p:cNvSpPr/>
              <p:nvPr/>
            </p:nvSpPr>
            <p:spPr>
              <a:xfrm>
                <a:off x="679913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26"/>
              <p:cNvSpPr/>
              <p:nvPr/>
            </p:nvSpPr>
            <p:spPr>
              <a:xfrm>
                <a:off x="6903434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26"/>
              <p:cNvSpPr/>
              <p:nvPr/>
            </p:nvSpPr>
            <p:spPr>
              <a:xfrm>
                <a:off x="7007828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26"/>
              <p:cNvSpPr/>
              <p:nvPr/>
            </p:nvSpPr>
            <p:spPr>
              <a:xfrm>
                <a:off x="7112126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26"/>
              <p:cNvSpPr/>
              <p:nvPr/>
            </p:nvSpPr>
            <p:spPr>
              <a:xfrm>
                <a:off x="721642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26"/>
              <p:cNvSpPr/>
              <p:nvPr/>
            </p:nvSpPr>
            <p:spPr>
              <a:xfrm>
                <a:off x="7320819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1" name="Google Shape;761;p26"/>
            <p:cNvGrpSpPr/>
            <p:nvPr/>
          </p:nvGrpSpPr>
          <p:grpSpPr>
            <a:xfrm>
              <a:off x="6577103" y="3995572"/>
              <a:ext cx="1198690" cy="70794"/>
              <a:chOff x="6068853" y="6189630"/>
              <a:chExt cx="1330547" cy="78581"/>
            </a:xfrm>
          </p:grpSpPr>
          <p:sp>
            <p:nvSpPr>
              <p:cNvPr id="762" name="Google Shape;762;p26"/>
              <p:cNvSpPr/>
              <p:nvPr/>
            </p:nvSpPr>
            <p:spPr>
              <a:xfrm>
                <a:off x="6068853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6"/>
              <p:cNvSpPr/>
              <p:nvPr/>
            </p:nvSpPr>
            <p:spPr>
              <a:xfrm>
                <a:off x="6173152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26"/>
              <p:cNvSpPr/>
              <p:nvPr/>
            </p:nvSpPr>
            <p:spPr>
              <a:xfrm>
                <a:off x="6277451" y="6189630"/>
                <a:ext cx="497300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497300" h="78581" extrusionOk="0">
                    <a:moveTo>
                      <a:pt x="0" y="0"/>
                    </a:moveTo>
                    <a:lnTo>
                      <a:pt x="497300" y="0"/>
                    </a:lnTo>
                    <a:lnTo>
                      <a:pt x="497300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26"/>
              <p:cNvSpPr/>
              <p:nvPr/>
            </p:nvSpPr>
            <p:spPr>
              <a:xfrm>
                <a:off x="6799135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26"/>
              <p:cNvSpPr/>
              <p:nvPr/>
            </p:nvSpPr>
            <p:spPr>
              <a:xfrm>
                <a:off x="6903434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26"/>
              <p:cNvSpPr/>
              <p:nvPr/>
            </p:nvSpPr>
            <p:spPr>
              <a:xfrm>
                <a:off x="7007828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26"/>
              <p:cNvSpPr/>
              <p:nvPr/>
            </p:nvSpPr>
            <p:spPr>
              <a:xfrm>
                <a:off x="7112126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26"/>
              <p:cNvSpPr/>
              <p:nvPr/>
            </p:nvSpPr>
            <p:spPr>
              <a:xfrm>
                <a:off x="7216425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26"/>
              <p:cNvSpPr/>
              <p:nvPr/>
            </p:nvSpPr>
            <p:spPr>
              <a:xfrm>
                <a:off x="7320819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26"/>
            <p:cNvGrpSpPr/>
            <p:nvPr/>
          </p:nvGrpSpPr>
          <p:grpSpPr>
            <a:xfrm>
              <a:off x="6622239" y="3908904"/>
              <a:ext cx="1104727" cy="70794"/>
              <a:chOff x="6118955" y="6093428"/>
              <a:chExt cx="1226248" cy="78581"/>
            </a:xfrm>
          </p:grpSpPr>
          <p:sp>
            <p:nvSpPr>
              <p:cNvPr id="772" name="Google Shape;772;p26"/>
              <p:cNvSpPr/>
              <p:nvPr/>
            </p:nvSpPr>
            <p:spPr>
              <a:xfrm>
                <a:off x="6118955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26"/>
              <p:cNvSpPr/>
              <p:nvPr/>
            </p:nvSpPr>
            <p:spPr>
              <a:xfrm>
                <a:off x="6223254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26"/>
              <p:cNvSpPr/>
              <p:nvPr/>
            </p:nvSpPr>
            <p:spPr>
              <a:xfrm>
                <a:off x="632764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26"/>
              <p:cNvSpPr/>
              <p:nvPr/>
            </p:nvSpPr>
            <p:spPr>
              <a:xfrm>
                <a:off x="6431946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26"/>
              <p:cNvSpPr/>
              <p:nvPr/>
            </p:nvSpPr>
            <p:spPr>
              <a:xfrm>
                <a:off x="6536245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26"/>
              <p:cNvSpPr/>
              <p:nvPr/>
            </p:nvSpPr>
            <p:spPr>
              <a:xfrm>
                <a:off x="6640639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26"/>
              <p:cNvSpPr/>
              <p:nvPr/>
            </p:nvSpPr>
            <p:spPr>
              <a:xfrm>
                <a:off x="674493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26"/>
              <p:cNvSpPr/>
              <p:nvPr/>
            </p:nvSpPr>
            <p:spPr>
              <a:xfrm>
                <a:off x="6849237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26"/>
              <p:cNvSpPr/>
              <p:nvPr/>
            </p:nvSpPr>
            <p:spPr>
              <a:xfrm>
                <a:off x="6953631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26"/>
              <p:cNvSpPr/>
              <p:nvPr/>
            </p:nvSpPr>
            <p:spPr>
              <a:xfrm>
                <a:off x="7057929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26"/>
              <p:cNvSpPr/>
              <p:nvPr/>
            </p:nvSpPr>
            <p:spPr>
              <a:xfrm>
                <a:off x="716222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26"/>
              <p:cNvSpPr/>
              <p:nvPr/>
            </p:nvSpPr>
            <p:spPr>
              <a:xfrm>
                <a:off x="7266622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84" name="Google Shape;784;p26"/>
            <p:cNvSpPr/>
            <p:nvPr/>
          </p:nvSpPr>
          <p:spPr>
            <a:xfrm>
              <a:off x="7740658" y="3711543"/>
              <a:ext cx="33604" cy="33604"/>
            </a:xfrm>
            <a:custGeom>
              <a:avLst/>
              <a:gdLst/>
              <a:ahLst/>
              <a:cxnLst/>
              <a:rect l="l" t="t" r="r" b="b"/>
              <a:pathLst>
                <a:path w="37338" h="37338" extrusionOk="0">
                  <a:moveTo>
                    <a:pt x="37338" y="18669"/>
                  </a:moveTo>
                  <a:cubicBezTo>
                    <a:pt x="37338" y="28980"/>
                    <a:pt x="28980" y="37338"/>
                    <a:pt x="18669" y="37338"/>
                  </a:cubicBezTo>
                  <a:cubicBezTo>
                    <a:pt x="8358" y="37338"/>
                    <a:pt x="0" y="28980"/>
                    <a:pt x="0" y="18669"/>
                  </a:cubicBezTo>
                  <a:cubicBezTo>
                    <a:pt x="0" y="8359"/>
                    <a:pt x="8358" y="0"/>
                    <a:pt x="18669" y="0"/>
                  </a:cubicBezTo>
                  <a:cubicBezTo>
                    <a:pt x="28979" y="0"/>
                    <a:pt x="37338" y="8358"/>
                    <a:pt x="37338" y="186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5" name="Google Shape;785;p26"/>
          <p:cNvGrpSpPr/>
          <p:nvPr/>
        </p:nvGrpSpPr>
        <p:grpSpPr>
          <a:xfrm>
            <a:off x="6367914" y="2012818"/>
            <a:ext cx="1448168" cy="1250722"/>
            <a:chOff x="6497466" y="2113795"/>
            <a:chExt cx="1186439" cy="1024678"/>
          </a:xfrm>
        </p:grpSpPr>
        <p:sp>
          <p:nvSpPr>
            <p:cNvPr id="786" name="Google Shape;786;p26"/>
            <p:cNvSpPr/>
            <p:nvPr/>
          </p:nvSpPr>
          <p:spPr>
            <a:xfrm>
              <a:off x="6497466" y="2113795"/>
              <a:ext cx="1186433" cy="1024678"/>
            </a:xfrm>
            <a:custGeom>
              <a:avLst/>
              <a:gdLst/>
              <a:ahLst/>
              <a:cxnLst/>
              <a:rect l="l" t="t" r="r" b="b"/>
              <a:pathLst>
                <a:path w="1318259" h="1915286" extrusionOk="0">
                  <a:moveTo>
                    <a:pt x="1266444" y="0"/>
                  </a:moveTo>
                  <a:cubicBezTo>
                    <a:pt x="1295061" y="0"/>
                    <a:pt x="1318260" y="23199"/>
                    <a:pt x="1318260" y="51816"/>
                  </a:cubicBezTo>
                  <a:lnTo>
                    <a:pt x="1318260" y="1863471"/>
                  </a:lnTo>
                  <a:cubicBezTo>
                    <a:pt x="1318260" y="1892089"/>
                    <a:pt x="1295061" y="1915287"/>
                    <a:pt x="1266444" y="1915287"/>
                  </a:cubicBezTo>
                  <a:lnTo>
                    <a:pt x="51816" y="1915287"/>
                  </a:lnTo>
                  <a:cubicBezTo>
                    <a:pt x="23198" y="1915287"/>
                    <a:pt x="0" y="1892089"/>
                    <a:pt x="0" y="1863471"/>
                  </a:cubicBezTo>
                  <a:lnTo>
                    <a:pt x="0" y="51816"/>
                  </a:lnTo>
                  <a:cubicBezTo>
                    <a:pt x="0" y="23199"/>
                    <a:pt x="23198" y="0"/>
                    <a:pt x="518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6497472" y="2113798"/>
              <a:ext cx="1186433" cy="84696"/>
            </a:xfrm>
            <a:custGeom>
              <a:avLst/>
              <a:gdLst/>
              <a:ahLst/>
              <a:cxnLst/>
              <a:rect l="l" t="t" r="r" b="b"/>
              <a:pathLst>
                <a:path w="1318259" h="94107" extrusionOk="0">
                  <a:moveTo>
                    <a:pt x="1318260" y="51816"/>
                  </a:moveTo>
                  <a:lnTo>
                    <a:pt x="1318260" y="94107"/>
                  </a:lnTo>
                  <a:lnTo>
                    <a:pt x="0" y="94107"/>
                  </a:lnTo>
                  <a:lnTo>
                    <a:pt x="0" y="51816"/>
                  </a:lnTo>
                  <a:cubicBezTo>
                    <a:pt x="0" y="23241"/>
                    <a:pt x="23241" y="0"/>
                    <a:pt x="51816" y="0"/>
                  </a:cubicBezTo>
                  <a:lnTo>
                    <a:pt x="1266444" y="0"/>
                  </a:lnTo>
                  <a:cubicBezTo>
                    <a:pt x="1295019" y="0"/>
                    <a:pt x="1318260" y="23241"/>
                    <a:pt x="1318260" y="518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8" name="Google Shape;788;p26"/>
            <p:cNvGrpSpPr/>
            <p:nvPr/>
          </p:nvGrpSpPr>
          <p:grpSpPr>
            <a:xfrm>
              <a:off x="7512268" y="2145579"/>
              <a:ext cx="126741" cy="28145"/>
              <a:chOff x="7106888" y="4136136"/>
              <a:chExt cx="140683" cy="31241"/>
            </a:xfrm>
          </p:grpSpPr>
          <p:sp>
            <p:nvSpPr>
              <p:cNvPr id="789" name="Google Shape;789;p26"/>
              <p:cNvSpPr/>
              <p:nvPr/>
            </p:nvSpPr>
            <p:spPr>
              <a:xfrm>
                <a:off x="7216330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26"/>
              <p:cNvSpPr/>
              <p:nvPr/>
            </p:nvSpPr>
            <p:spPr>
              <a:xfrm>
                <a:off x="7161561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26"/>
              <p:cNvSpPr/>
              <p:nvPr/>
            </p:nvSpPr>
            <p:spPr>
              <a:xfrm>
                <a:off x="7106888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3" y="31242"/>
                      <a:pt x="-1" y="24248"/>
                      <a:pt x="-1" y="15621"/>
                    </a:cubicBezTo>
                    <a:cubicBezTo>
                      <a:pt x="-1" y="6994"/>
                      <a:pt x="6993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2" name="Google Shape;792;p26"/>
            <p:cNvSpPr/>
            <p:nvPr/>
          </p:nvSpPr>
          <p:spPr>
            <a:xfrm>
              <a:off x="6515578" y="2215995"/>
              <a:ext cx="1150258" cy="460514"/>
            </a:xfrm>
            <a:custGeom>
              <a:avLst/>
              <a:gdLst/>
              <a:ahLst/>
              <a:cxnLst/>
              <a:rect l="l" t="t" r="r" b="b"/>
              <a:pathLst>
                <a:path w="1278064" h="511682" extrusionOk="0">
                  <a:moveTo>
                    <a:pt x="0" y="0"/>
                  </a:moveTo>
                  <a:lnTo>
                    <a:pt x="1278064" y="0"/>
                  </a:lnTo>
                  <a:lnTo>
                    <a:pt x="1278064" y="511683"/>
                  </a:lnTo>
                  <a:lnTo>
                    <a:pt x="0" y="5116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6548699" y="2724580"/>
              <a:ext cx="316840" cy="275091"/>
            </a:xfrm>
            <a:custGeom>
              <a:avLst/>
              <a:gdLst/>
              <a:ahLst/>
              <a:cxnLst/>
              <a:rect l="l" t="t" r="r" b="b"/>
              <a:pathLst>
                <a:path w="352044" h="305657" extrusionOk="0">
                  <a:moveTo>
                    <a:pt x="0" y="0"/>
                  </a:moveTo>
                  <a:lnTo>
                    <a:pt x="352044" y="0"/>
                  </a:lnTo>
                  <a:lnTo>
                    <a:pt x="352044" y="305657"/>
                  </a:lnTo>
                  <a:lnTo>
                    <a:pt x="0" y="3056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6896308" y="2724580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6896308" y="2775721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6896308" y="2826777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6896308" y="2877919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8" name="Google Shape;798;p26"/>
            <p:cNvGrpSpPr/>
            <p:nvPr/>
          </p:nvGrpSpPr>
          <p:grpSpPr>
            <a:xfrm>
              <a:off x="7422424" y="2953744"/>
              <a:ext cx="216586" cy="46337"/>
              <a:chOff x="7007161" y="5033200"/>
              <a:chExt cx="240411" cy="51434"/>
            </a:xfrm>
          </p:grpSpPr>
          <p:sp>
            <p:nvSpPr>
              <p:cNvPr id="799" name="Google Shape;799;p26"/>
              <p:cNvSpPr/>
              <p:nvPr/>
            </p:nvSpPr>
            <p:spPr>
              <a:xfrm>
                <a:off x="7007161" y="5033200"/>
                <a:ext cx="240411" cy="51434"/>
              </a:xfrm>
              <a:custGeom>
                <a:avLst/>
                <a:gdLst/>
                <a:ahLst/>
                <a:cxnLst/>
                <a:rect l="l" t="t" r="r" b="b"/>
                <a:pathLst>
                  <a:path w="240411" h="51434" extrusionOk="0">
                    <a:moveTo>
                      <a:pt x="214694" y="51435"/>
                    </a:moveTo>
                    <a:lnTo>
                      <a:pt x="25718" y="51435"/>
                    </a:lnTo>
                    <a:cubicBezTo>
                      <a:pt x="11525" y="51435"/>
                      <a:pt x="0" y="39814"/>
                      <a:pt x="0" y="25717"/>
                    </a:cubicBezTo>
                    <a:lnTo>
                      <a:pt x="0" y="25717"/>
                    </a:lnTo>
                    <a:cubicBezTo>
                      <a:pt x="0" y="11525"/>
                      <a:pt x="11621" y="0"/>
                      <a:pt x="25718" y="0"/>
                    </a:cubicBezTo>
                    <a:lnTo>
                      <a:pt x="214694" y="0"/>
                    </a:lnTo>
                    <a:cubicBezTo>
                      <a:pt x="228886" y="0"/>
                      <a:pt x="240411" y="11621"/>
                      <a:pt x="240411" y="25717"/>
                    </a:cubicBezTo>
                    <a:lnTo>
                      <a:pt x="240411" y="25717"/>
                    </a:lnTo>
                    <a:cubicBezTo>
                      <a:pt x="240411" y="39909"/>
                      <a:pt x="228791" y="51435"/>
                      <a:pt x="214694" y="514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26"/>
              <p:cNvSpPr/>
              <p:nvPr/>
            </p:nvSpPr>
            <p:spPr>
              <a:xfrm>
                <a:off x="7073264" y="5047202"/>
                <a:ext cx="108204" cy="2324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23240" extrusionOk="0">
                    <a:moveTo>
                      <a:pt x="96584" y="23241"/>
                    </a:moveTo>
                    <a:lnTo>
                      <a:pt x="11621" y="23241"/>
                    </a:lnTo>
                    <a:cubicBezTo>
                      <a:pt x="5239" y="23241"/>
                      <a:pt x="0" y="18002"/>
                      <a:pt x="0" y="11620"/>
                    </a:cubicBezTo>
                    <a:lnTo>
                      <a:pt x="0" y="11620"/>
                    </a:lnTo>
                    <a:cubicBezTo>
                      <a:pt x="0" y="5239"/>
                      <a:pt x="5239" y="0"/>
                      <a:pt x="11621" y="0"/>
                    </a:cubicBezTo>
                    <a:lnTo>
                      <a:pt x="96584" y="0"/>
                    </a:lnTo>
                    <a:cubicBezTo>
                      <a:pt x="102965" y="0"/>
                      <a:pt x="108204" y="5239"/>
                      <a:pt x="108204" y="11620"/>
                    </a:cubicBezTo>
                    <a:lnTo>
                      <a:pt x="108204" y="11620"/>
                    </a:lnTo>
                    <a:cubicBezTo>
                      <a:pt x="108204" y="18002"/>
                      <a:pt x="102965" y="23241"/>
                      <a:pt x="96584" y="232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1" name="Google Shape;801;p26"/>
            <p:cNvGrpSpPr/>
            <p:nvPr/>
          </p:nvGrpSpPr>
          <p:grpSpPr>
            <a:xfrm>
              <a:off x="6548871" y="2408331"/>
              <a:ext cx="1090139" cy="89414"/>
              <a:chOff x="6037516" y="4427791"/>
              <a:chExt cx="1210056" cy="99250"/>
            </a:xfrm>
          </p:grpSpPr>
          <p:sp>
            <p:nvSpPr>
              <p:cNvPr id="802" name="Google Shape;802;p26"/>
              <p:cNvSpPr/>
              <p:nvPr/>
            </p:nvSpPr>
            <p:spPr>
              <a:xfrm>
                <a:off x="6037516" y="4427791"/>
                <a:ext cx="496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9625" h="99250" extrusionOk="0">
                    <a:moveTo>
                      <a:pt x="0" y="49625"/>
                    </a:moveTo>
                    <a:lnTo>
                      <a:pt x="49625" y="99251"/>
                    </a:lnTo>
                    <a:lnTo>
                      <a:pt x="49625" y="0"/>
                    </a:lnTo>
                    <a:lnTo>
                      <a:pt x="0" y="496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26"/>
              <p:cNvSpPr/>
              <p:nvPr/>
            </p:nvSpPr>
            <p:spPr>
              <a:xfrm>
                <a:off x="7197947" y="4427791"/>
                <a:ext cx="496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9625" h="99250" extrusionOk="0">
                    <a:moveTo>
                      <a:pt x="0" y="0"/>
                    </a:moveTo>
                    <a:lnTo>
                      <a:pt x="0" y="99251"/>
                    </a:lnTo>
                    <a:lnTo>
                      <a:pt x="49625" y="49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4" name="Google Shape;804;p26"/>
            <p:cNvGrpSpPr/>
            <p:nvPr/>
          </p:nvGrpSpPr>
          <p:grpSpPr>
            <a:xfrm>
              <a:off x="7012935" y="2651519"/>
              <a:ext cx="157033" cy="16304"/>
              <a:chOff x="6552628" y="4697730"/>
              <a:chExt cx="174307" cy="18097"/>
            </a:xfrm>
          </p:grpSpPr>
          <p:sp>
            <p:nvSpPr>
              <p:cNvPr id="805" name="Google Shape;805;p26"/>
              <p:cNvSpPr/>
              <p:nvPr/>
            </p:nvSpPr>
            <p:spPr>
              <a:xfrm>
                <a:off x="6552628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8" y="4000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26"/>
              <p:cNvSpPr/>
              <p:nvPr/>
            </p:nvSpPr>
            <p:spPr>
              <a:xfrm>
                <a:off x="6591681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26"/>
              <p:cNvSpPr/>
              <p:nvPr/>
            </p:nvSpPr>
            <p:spPr>
              <a:xfrm>
                <a:off x="6630733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6669881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26"/>
              <p:cNvSpPr/>
              <p:nvPr/>
            </p:nvSpPr>
            <p:spPr>
              <a:xfrm>
                <a:off x="6708838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8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8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0" name="Google Shape;810;p26"/>
            <p:cNvSpPr/>
            <p:nvPr/>
          </p:nvSpPr>
          <p:spPr>
            <a:xfrm>
              <a:off x="6548699" y="3046960"/>
              <a:ext cx="1089050" cy="8572"/>
            </a:xfrm>
            <a:custGeom>
              <a:avLst/>
              <a:gdLst/>
              <a:ahLst/>
              <a:cxnLst/>
              <a:rect l="l" t="t" r="r" b="b"/>
              <a:pathLst>
                <a:path w="1210055" h="9525" extrusionOk="0">
                  <a:moveTo>
                    <a:pt x="0" y="0"/>
                  </a:moveTo>
                  <a:lnTo>
                    <a:pt x="1210056" y="0"/>
                  </a:lnTo>
                </a:path>
              </a:pathLst>
            </a:custGeom>
            <a:noFill/>
            <a:ln w="17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1" name="Google Shape;811;p26"/>
            <p:cNvGrpSpPr/>
            <p:nvPr/>
          </p:nvGrpSpPr>
          <p:grpSpPr>
            <a:xfrm>
              <a:off x="6505708" y="2659414"/>
              <a:ext cx="413779" cy="413778"/>
              <a:chOff x="5989605" y="4706493"/>
              <a:chExt cx="459295" cy="459294"/>
            </a:xfrm>
          </p:grpSpPr>
          <p:grpSp>
            <p:nvGrpSpPr>
              <p:cNvPr id="812" name="Google Shape;812;p26"/>
              <p:cNvGrpSpPr/>
              <p:nvPr/>
            </p:nvGrpSpPr>
            <p:grpSpPr>
              <a:xfrm>
                <a:off x="6001893" y="4718780"/>
                <a:ext cx="444150" cy="444151"/>
                <a:chOff x="6001893" y="4718780"/>
                <a:chExt cx="444150" cy="444151"/>
              </a:xfrm>
            </p:grpSpPr>
            <p:sp>
              <p:nvSpPr>
                <p:cNvPr id="813" name="Google Shape;813;p26"/>
                <p:cNvSpPr/>
                <p:nvPr/>
              </p:nvSpPr>
              <p:spPr>
                <a:xfrm>
                  <a:off x="6017418" y="5153406"/>
                  <a:ext cx="38804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48" h="9525" extrusionOk="0">
                      <a:moveTo>
                        <a:pt x="38804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4" name="Google Shape;814;p26"/>
                <p:cNvSpPr/>
                <p:nvPr/>
              </p:nvSpPr>
              <p:spPr>
                <a:xfrm>
                  <a:off x="6001893" y="4734306"/>
                  <a:ext cx="9525" cy="38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88048" extrusionOk="0">
                      <a:moveTo>
                        <a:pt x="0" y="388049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5" name="Google Shape;815;p26"/>
                <p:cNvSpPr/>
                <p:nvPr/>
              </p:nvSpPr>
              <p:spPr>
                <a:xfrm>
                  <a:off x="6032944" y="4718780"/>
                  <a:ext cx="38804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48" h="9525" extrusionOk="0">
                      <a:moveTo>
                        <a:pt x="0" y="0"/>
                      </a:moveTo>
                      <a:lnTo>
                        <a:pt x="388048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6" name="Google Shape;816;p26"/>
                <p:cNvSpPr/>
                <p:nvPr/>
              </p:nvSpPr>
              <p:spPr>
                <a:xfrm>
                  <a:off x="6436518" y="4749831"/>
                  <a:ext cx="9525" cy="38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88048" extrusionOk="0">
                      <a:moveTo>
                        <a:pt x="0" y="0"/>
                      </a:moveTo>
                      <a:lnTo>
                        <a:pt x="0" y="388049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17" name="Google Shape;817;p26"/>
              <p:cNvGrpSpPr/>
              <p:nvPr/>
            </p:nvGrpSpPr>
            <p:grpSpPr>
              <a:xfrm>
                <a:off x="5989605" y="4706493"/>
                <a:ext cx="459295" cy="459294"/>
                <a:chOff x="5989605" y="4706493"/>
                <a:chExt cx="459295" cy="459294"/>
              </a:xfrm>
            </p:grpSpPr>
            <p:grpSp>
              <p:nvGrpSpPr>
                <p:cNvPr id="818" name="Google Shape;818;p26"/>
                <p:cNvGrpSpPr/>
                <p:nvPr/>
              </p:nvGrpSpPr>
              <p:grpSpPr>
                <a:xfrm>
                  <a:off x="5989605" y="4706493"/>
                  <a:ext cx="459295" cy="24669"/>
                  <a:chOff x="5989605" y="4706493"/>
                  <a:chExt cx="459295" cy="24669"/>
                </a:xfrm>
              </p:grpSpPr>
              <p:sp>
                <p:nvSpPr>
                  <p:cNvPr id="819" name="Google Shape;819;p26"/>
                  <p:cNvSpPr/>
                  <p:nvPr/>
                </p:nvSpPr>
                <p:spPr>
                  <a:xfrm>
                    <a:off x="5989605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0" name="Google Shape;820;p26"/>
                  <p:cNvSpPr/>
                  <p:nvPr/>
                </p:nvSpPr>
                <p:spPr>
                  <a:xfrm>
                    <a:off x="6206871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1" name="Google Shape;821;p26"/>
                  <p:cNvSpPr/>
                  <p:nvPr/>
                </p:nvSpPr>
                <p:spPr>
                  <a:xfrm>
                    <a:off x="6424231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2" name="Google Shape;822;p26"/>
                <p:cNvGrpSpPr/>
                <p:nvPr/>
              </p:nvGrpSpPr>
              <p:grpSpPr>
                <a:xfrm>
                  <a:off x="5989605" y="4923758"/>
                  <a:ext cx="459295" cy="24669"/>
                  <a:chOff x="5989605" y="4923758"/>
                  <a:chExt cx="459295" cy="24669"/>
                </a:xfrm>
              </p:grpSpPr>
              <p:sp>
                <p:nvSpPr>
                  <p:cNvPr id="823" name="Google Shape;823;p26"/>
                  <p:cNvSpPr/>
                  <p:nvPr/>
                </p:nvSpPr>
                <p:spPr>
                  <a:xfrm>
                    <a:off x="5989605" y="492375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4" name="Google Shape;824;p26"/>
                  <p:cNvSpPr/>
                  <p:nvPr/>
                </p:nvSpPr>
                <p:spPr>
                  <a:xfrm>
                    <a:off x="6424231" y="492375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5" name="Google Shape;825;p26"/>
                <p:cNvGrpSpPr/>
                <p:nvPr/>
              </p:nvGrpSpPr>
              <p:grpSpPr>
                <a:xfrm>
                  <a:off x="5989605" y="5141118"/>
                  <a:ext cx="459295" cy="24669"/>
                  <a:chOff x="5989605" y="5141118"/>
                  <a:chExt cx="459295" cy="24669"/>
                </a:xfrm>
              </p:grpSpPr>
              <p:sp>
                <p:nvSpPr>
                  <p:cNvPr id="826" name="Google Shape;826;p26"/>
                  <p:cNvSpPr/>
                  <p:nvPr/>
                </p:nvSpPr>
                <p:spPr>
                  <a:xfrm>
                    <a:off x="5989605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7" name="Google Shape;827;p26"/>
                  <p:cNvSpPr/>
                  <p:nvPr/>
                </p:nvSpPr>
                <p:spPr>
                  <a:xfrm>
                    <a:off x="6206871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8" name="Google Shape;828;p26"/>
                  <p:cNvSpPr/>
                  <p:nvPr/>
                </p:nvSpPr>
                <p:spPr>
                  <a:xfrm>
                    <a:off x="6424231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829" name="Google Shape;829;p26"/>
          <p:cNvGrpSpPr/>
          <p:nvPr/>
        </p:nvGrpSpPr>
        <p:grpSpPr>
          <a:xfrm>
            <a:off x="5248799" y="1817418"/>
            <a:ext cx="479083" cy="595031"/>
            <a:chOff x="5580610" y="1953710"/>
            <a:chExt cx="392498" cy="487491"/>
          </a:xfrm>
        </p:grpSpPr>
        <p:grpSp>
          <p:nvGrpSpPr>
            <p:cNvPr id="830" name="Google Shape;830;p26"/>
            <p:cNvGrpSpPr/>
            <p:nvPr/>
          </p:nvGrpSpPr>
          <p:grpSpPr>
            <a:xfrm>
              <a:off x="5580610" y="1953710"/>
              <a:ext cx="392498" cy="487491"/>
              <a:chOff x="7385113" y="1535430"/>
              <a:chExt cx="435673" cy="541115"/>
            </a:xfrm>
          </p:grpSpPr>
          <p:sp>
            <p:nvSpPr>
              <p:cNvPr id="831" name="Google Shape;831;p26"/>
              <p:cNvSpPr/>
              <p:nvPr/>
            </p:nvSpPr>
            <p:spPr>
              <a:xfrm>
                <a:off x="7385113" y="1535430"/>
                <a:ext cx="435673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435673" h="541115" extrusionOk="0">
                    <a:moveTo>
                      <a:pt x="394621" y="0"/>
                    </a:moveTo>
                    <a:cubicBezTo>
                      <a:pt x="417294" y="0"/>
                      <a:pt x="435674" y="18380"/>
                      <a:pt x="435674" y="41053"/>
                    </a:cubicBezTo>
                    <a:lnTo>
                      <a:pt x="435674" y="500062"/>
                    </a:lnTo>
                    <a:cubicBezTo>
                      <a:pt x="435674" y="522735"/>
                      <a:pt x="417294" y="541115"/>
                      <a:pt x="394621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32" name="Google Shape;832;p26"/>
              <p:cNvGrpSpPr/>
              <p:nvPr/>
            </p:nvGrpSpPr>
            <p:grpSpPr>
              <a:xfrm>
                <a:off x="7612094" y="1566576"/>
                <a:ext cx="164781" cy="41529"/>
                <a:chOff x="7612094" y="1566576"/>
                <a:chExt cx="164781" cy="41529"/>
              </a:xfrm>
            </p:grpSpPr>
            <p:sp>
              <p:nvSpPr>
                <p:cNvPr id="833" name="Google Shape;833;p26"/>
                <p:cNvSpPr/>
                <p:nvPr/>
              </p:nvSpPr>
              <p:spPr>
                <a:xfrm>
                  <a:off x="7735347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4" name="Google Shape;834;p26"/>
                <p:cNvSpPr/>
                <p:nvPr/>
              </p:nvSpPr>
              <p:spPr>
                <a:xfrm>
                  <a:off x="7673721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4"/>
                        <a:pt x="0" y="20765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5" name="Google Shape;835;p26"/>
                <p:cNvSpPr/>
                <p:nvPr/>
              </p:nvSpPr>
              <p:spPr>
                <a:xfrm>
                  <a:off x="7612094" y="1566576"/>
                  <a:ext cx="41529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36" name="Google Shape;836;p26"/>
            <p:cNvGrpSpPr/>
            <p:nvPr/>
          </p:nvGrpSpPr>
          <p:grpSpPr>
            <a:xfrm>
              <a:off x="5612446" y="2047672"/>
              <a:ext cx="323505" cy="338352"/>
              <a:chOff x="7420451" y="1639728"/>
              <a:chExt cx="359091" cy="375571"/>
            </a:xfrm>
          </p:grpSpPr>
          <p:sp>
            <p:nvSpPr>
              <p:cNvPr id="837" name="Google Shape;837;p26"/>
              <p:cNvSpPr/>
              <p:nvPr/>
            </p:nvSpPr>
            <p:spPr>
              <a:xfrm>
                <a:off x="7420451" y="1852041"/>
                <a:ext cx="357473" cy="163258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163258" extrusionOk="0">
                    <a:moveTo>
                      <a:pt x="40196" y="72962"/>
                    </a:moveTo>
                    <a:lnTo>
                      <a:pt x="0" y="72962"/>
                    </a:lnTo>
                    <a:lnTo>
                      <a:pt x="0" y="90297"/>
                    </a:lnTo>
                    <a:lnTo>
                      <a:pt x="40196" y="90297"/>
                    </a:lnTo>
                    <a:lnTo>
                      <a:pt x="40196" y="72962"/>
                    </a:lnTo>
                    <a:close/>
                    <a:moveTo>
                      <a:pt x="185166" y="126778"/>
                    </a:moveTo>
                    <a:lnTo>
                      <a:pt x="294894" y="126778"/>
                    </a:lnTo>
                    <a:lnTo>
                      <a:pt x="294894" y="109347"/>
                    </a:lnTo>
                    <a:lnTo>
                      <a:pt x="185166" y="109347"/>
                    </a:lnTo>
                    <a:lnTo>
                      <a:pt x="185166" y="126778"/>
                    </a:lnTo>
                    <a:close/>
                    <a:moveTo>
                      <a:pt x="294894" y="0"/>
                    </a:moveTo>
                    <a:lnTo>
                      <a:pt x="38291" y="0"/>
                    </a:lnTo>
                    <a:lnTo>
                      <a:pt x="38291" y="17335"/>
                    </a:lnTo>
                    <a:lnTo>
                      <a:pt x="294894" y="17335"/>
                    </a:lnTo>
                    <a:lnTo>
                      <a:pt x="294894" y="0"/>
                    </a:lnTo>
                    <a:close/>
                    <a:moveTo>
                      <a:pt x="0" y="163259"/>
                    </a:moveTo>
                    <a:lnTo>
                      <a:pt x="99632" y="163259"/>
                    </a:lnTo>
                    <a:lnTo>
                      <a:pt x="99632" y="145828"/>
                    </a:lnTo>
                    <a:lnTo>
                      <a:pt x="0" y="145828"/>
                    </a:lnTo>
                    <a:lnTo>
                      <a:pt x="0" y="163259"/>
                    </a:lnTo>
                    <a:close/>
                    <a:moveTo>
                      <a:pt x="76581" y="36481"/>
                    </a:moveTo>
                    <a:lnTo>
                      <a:pt x="0" y="36481"/>
                    </a:lnTo>
                    <a:lnTo>
                      <a:pt x="0" y="53816"/>
                    </a:lnTo>
                    <a:lnTo>
                      <a:pt x="76581" y="53816"/>
                    </a:lnTo>
                    <a:lnTo>
                      <a:pt x="76581" y="36481"/>
                    </a:lnTo>
                    <a:close/>
                    <a:moveTo>
                      <a:pt x="52483" y="90297"/>
                    </a:moveTo>
                    <a:lnTo>
                      <a:pt x="207836" y="90297"/>
                    </a:lnTo>
                    <a:lnTo>
                      <a:pt x="207836" y="72962"/>
                    </a:lnTo>
                    <a:lnTo>
                      <a:pt x="52483" y="72962"/>
                    </a:lnTo>
                    <a:lnTo>
                      <a:pt x="52483" y="90297"/>
                    </a:lnTo>
                    <a:close/>
                    <a:moveTo>
                      <a:pt x="164402" y="109347"/>
                    </a:moveTo>
                    <a:lnTo>
                      <a:pt x="0" y="109347"/>
                    </a:lnTo>
                    <a:lnTo>
                      <a:pt x="0" y="126778"/>
                    </a:lnTo>
                    <a:lnTo>
                      <a:pt x="164402" y="126778"/>
                    </a:lnTo>
                    <a:lnTo>
                      <a:pt x="164402" y="109347"/>
                    </a:lnTo>
                    <a:close/>
                    <a:moveTo>
                      <a:pt x="220218" y="90297"/>
                    </a:moveTo>
                    <a:lnTo>
                      <a:pt x="357378" y="90297"/>
                    </a:lnTo>
                    <a:lnTo>
                      <a:pt x="357378" y="72962"/>
                    </a:lnTo>
                    <a:lnTo>
                      <a:pt x="220218" y="72962"/>
                    </a:lnTo>
                    <a:lnTo>
                      <a:pt x="220218" y="90297"/>
                    </a:lnTo>
                    <a:close/>
                    <a:moveTo>
                      <a:pt x="97441" y="53816"/>
                    </a:moveTo>
                    <a:lnTo>
                      <a:pt x="357474" y="53816"/>
                    </a:lnTo>
                    <a:lnTo>
                      <a:pt x="357474" y="36481"/>
                    </a:lnTo>
                    <a:lnTo>
                      <a:pt x="97441" y="36481"/>
                    </a:lnTo>
                    <a:lnTo>
                      <a:pt x="97441" y="53816"/>
                    </a:lnTo>
                    <a:close/>
                    <a:moveTo>
                      <a:pt x="305371" y="0"/>
                    </a:moveTo>
                    <a:lnTo>
                      <a:pt x="305371" y="17335"/>
                    </a:lnTo>
                    <a:lnTo>
                      <a:pt x="357378" y="17335"/>
                    </a:lnTo>
                    <a:lnTo>
                      <a:pt x="357378" y="0"/>
                    </a:lnTo>
                    <a:lnTo>
                      <a:pt x="305371" y="0"/>
                    </a:lnTo>
                    <a:close/>
                    <a:moveTo>
                      <a:pt x="315659" y="126778"/>
                    </a:moveTo>
                    <a:lnTo>
                      <a:pt x="357378" y="126778"/>
                    </a:lnTo>
                    <a:lnTo>
                      <a:pt x="357378" y="109347"/>
                    </a:lnTo>
                    <a:lnTo>
                      <a:pt x="315659" y="109347"/>
                    </a:lnTo>
                    <a:lnTo>
                      <a:pt x="315659" y="126778"/>
                    </a:lnTo>
                    <a:close/>
                    <a:moveTo>
                      <a:pt x="120396" y="163259"/>
                    </a:moveTo>
                    <a:lnTo>
                      <a:pt x="222981" y="163259"/>
                    </a:lnTo>
                    <a:lnTo>
                      <a:pt x="222981" y="145828"/>
                    </a:lnTo>
                    <a:lnTo>
                      <a:pt x="120396" y="145828"/>
                    </a:lnTo>
                    <a:lnTo>
                      <a:pt x="120396" y="163259"/>
                    </a:lnTo>
                    <a:close/>
                    <a:moveTo>
                      <a:pt x="235363" y="163259"/>
                    </a:moveTo>
                    <a:lnTo>
                      <a:pt x="313563" y="163259"/>
                    </a:lnTo>
                    <a:lnTo>
                      <a:pt x="313563" y="145828"/>
                    </a:lnTo>
                    <a:lnTo>
                      <a:pt x="235363" y="145828"/>
                    </a:lnTo>
                    <a:lnTo>
                      <a:pt x="235363" y="1632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26"/>
              <p:cNvSpPr/>
              <p:nvPr/>
            </p:nvSpPr>
            <p:spPr>
              <a:xfrm>
                <a:off x="7425594" y="1639728"/>
                <a:ext cx="353948" cy="180117"/>
              </a:xfrm>
              <a:custGeom>
                <a:avLst/>
                <a:gdLst/>
                <a:ahLst/>
                <a:cxnLst/>
                <a:rect l="l" t="t" r="r" b="b"/>
                <a:pathLst>
                  <a:path w="353948" h="180117" extrusionOk="0">
                    <a:moveTo>
                      <a:pt x="0" y="0"/>
                    </a:moveTo>
                    <a:lnTo>
                      <a:pt x="353949" y="0"/>
                    </a:lnTo>
                    <a:lnTo>
                      <a:pt x="353949" y="180118"/>
                    </a:lnTo>
                    <a:lnTo>
                      <a:pt x="0" y="1801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9" name="Google Shape;839;p26"/>
          <p:cNvGrpSpPr/>
          <p:nvPr/>
        </p:nvGrpSpPr>
        <p:grpSpPr>
          <a:xfrm>
            <a:off x="7810967" y="2543174"/>
            <a:ext cx="1047787" cy="27232"/>
            <a:chOff x="7384446" y="3573113"/>
            <a:chExt cx="952880" cy="24765"/>
          </a:xfrm>
        </p:grpSpPr>
        <p:sp>
          <p:nvSpPr>
            <p:cNvPr id="840" name="Google Shape;840;p26"/>
            <p:cNvSpPr/>
            <p:nvPr/>
          </p:nvSpPr>
          <p:spPr>
            <a:xfrm>
              <a:off x="7396162" y="3585495"/>
              <a:ext cx="929354" cy="9525"/>
            </a:xfrm>
            <a:custGeom>
              <a:avLst/>
              <a:gdLst/>
              <a:ahLst/>
              <a:cxnLst/>
              <a:rect l="l" t="t" r="r" b="b"/>
              <a:pathLst>
                <a:path w="929354" h="9525" extrusionOk="0">
                  <a:moveTo>
                    <a:pt x="929354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8312562" y="357311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12382" y="0"/>
                  </a:moveTo>
                  <a:cubicBezTo>
                    <a:pt x="19240" y="0"/>
                    <a:pt x="24765" y="5524"/>
                    <a:pt x="24765" y="12382"/>
                  </a:cubicBezTo>
                  <a:cubicBezTo>
                    <a:pt x="24765" y="19240"/>
                    <a:pt x="19240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7384446" y="357311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12382" y="0"/>
                  </a:move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0" y="24765"/>
                    <a:pt x="24765" y="19240"/>
                    <a:pt x="24765" y="12382"/>
                  </a:cubicBezTo>
                  <a:cubicBezTo>
                    <a:pt x="24765" y="5524"/>
                    <a:pt x="19240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3" name="Google Shape;843;p26"/>
          <p:cNvGrpSpPr/>
          <p:nvPr/>
        </p:nvGrpSpPr>
        <p:grpSpPr>
          <a:xfrm>
            <a:off x="8348540" y="2013384"/>
            <a:ext cx="657643" cy="856749"/>
            <a:chOff x="-2" y="3134666"/>
            <a:chExt cx="498554" cy="649495"/>
          </a:xfrm>
        </p:grpSpPr>
        <p:grpSp>
          <p:nvGrpSpPr>
            <p:cNvPr id="844" name="Google Shape;844;p26"/>
            <p:cNvGrpSpPr/>
            <p:nvPr/>
          </p:nvGrpSpPr>
          <p:grpSpPr>
            <a:xfrm>
              <a:off x="-2" y="3134666"/>
              <a:ext cx="498554" cy="649495"/>
              <a:chOff x="895350" y="4265199"/>
              <a:chExt cx="598074" cy="779145"/>
            </a:xfrm>
          </p:grpSpPr>
          <p:sp>
            <p:nvSpPr>
              <p:cNvPr id="845" name="Google Shape;845;p26"/>
              <p:cNvSpPr/>
              <p:nvPr/>
            </p:nvSpPr>
            <p:spPr>
              <a:xfrm>
                <a:off x="895350" y="4265199"/>
                <a:ext cx="598074" cy="77914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77914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738092"/>
                    </a:lnTo>
                    <a:cubicBezTo>
                      <a:pt x="598075" y="760765"/>
                      <a:pt x="579695" y="779145"/>
                      <a:pt x="557022" y="779145"/>
                    </a:cubicBezTo>
                    <a:lnTo>
                      <a:pt x="41053" y="779145"/>
                    </a:lnTo>
                    <a:cubicBezTo>
                      <a:pt x="18380" y="779145"/>
                      <a:pt x="0" y="760765"/>
                      <a:pt x="0" y="73809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46" name="Google Shape;846;p26"/>
              <p:cNvGrpSpPr/>
              <p:nvPr/>
            </p:nvGrpSpPr>
            <p:grpSpPr>
              <a:xfrm>
                <a:off x="1284732" y="4296441"/>
                <a:ext cx="164876" cy="41528"/>
                <a:chOff x="1284732" y="4296441"/>
                <a:chExt cx="164876" cy="41528"/>
              </a:xfrm>
            </p:grpSpPr>
            <p:sp>
              <p:nvSpPr>
                <p:cNvPr id="847" name="Google Shape;847;p26"/>
                <p:cNvSpPr/>
                <p:nvPr/>
              </p:nvSpPr>
              <p:spPr>
                <a:xfrm>
                  <a:off x="1408080" y="4296441"/>
                  <a:ext cx="41528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8" extrusionOk="0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8" name="Google Shape;848;p26"/>
                <p:cNvSpPr/>
                <p:nvPr/>
              </p:nvSpPr>
              <p:spPr>
                <a:xfrm>
                  <a:off x="1346358" y="4296441"/>
                  <a:ext cx="41529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8" extrusionOk="0">
                      <a:moveTo>
                        <a:pt x="41529" y="20764"/>
                      </a:moveTo>
                      <a:cubicBezTo>
                        <a:pt x="41529" y="32290"/>
                        <a:pt x="32195" y="41529"/>
                        <a:pt x="20765" y="41529"/>
                      </a:cubicBezTo>
                      <a:cubicBezTo>
                        <a:pt x="9335" y="41529"/>
                        <a:pt x="0" y="32195"/>
                        <a:pt x="0" y="20764"/>
                      </a:cubicBezTo>
                      <a:cubicBezTo>
                        <a:pt x="0" y="9334"/>
                        <a:pt x="9335" y="0"/>
                        <a:pt x="20765" y="0"/>
                      </a:cubicBezTo>
                      <a:cubicBezTo>
                        <a:pt x="32195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9" name="Google Shape;849;p26"/>
                <p:cNvSpPr/>
                <p:nvPr/>
              </p:nvSpPr>
              <p:spPr>
                <a:xfrm>
                  <a:off x="1284732" y="4296441"/>
                  <a:ext cx="41529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8" extrusionOk="0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5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5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50" name="Google Shape;850;p26"/>
            <p:cNvGrpSpPr/>
            <p:nvPr/>
          </p:nvGrpSpPr>
          <p:grpSpPr>
            <a:xfrm>
              <a:off x="59230" y="3269171"/>
              <a:ext cx="382391" cy="400019"/>
              <a:chOff x="966406" y="4426553"/>
              <a:chExt cx="458723" cy="479869"/>
            </a:xfrm>
          </p:grpSpPr>
          <p:sp>
            <p:nvSpPr>
              <p:cNvPr id="851" name="Google Shape;851;p26"/>
              <p:cNvSpPr/>
              <p:nvPr/>
            </p:nvSpPr>
            <p:spPr>
              <a:xfrm>
                <a:off x="966406" y="4697825"/>
                <a:ext cx="456723" cy="208597"/>
              </a:xfrm>
              <a:custGeom>
                <a:avLst/>
                <a:gdLst/>
                <a:ahLst/>
                <a:cxnLst/>
                <a:rect l="l" t="t" r="r" b="b"/>
                <a:pathLst>
                  <a:path w="456723" h="208597" extrusionOk="0">
                    <a:moveTo>
                      <a:pt x="51340" y="93250"/>
                    </a:moveTo>
                    <a:lnTo>
                      <a:pt x="0" y="93250"/>
                    </a:lnTo>
                    <a:lnTo>
                      <a:pt x="0" y="115443"/>
                    </a:lnTo>
                    <a:lnTo>
                      <a:pt x="51340" y="115443"/>
                    </a:lnTo>
                    <a:lnTo>
                      <a:pt x="51340" y="93250"/>
                    </a:lnTo>
                    <a:close/>
                    <a:moveTo>
                      <a:pt x="236601" y="162020"/>
                    </a:moveTo>
                    <a:lnTo>
                      <a:pt x="376904" y="162020"/>
                    </a:lnTo>
                    <a:lnTo>
                      <a:pt x="376904" y="139827"/>
                    </a:lnTo>
                    <a:lnTo>
                      <a:pt x="236601" y="139827"/>
                    </a:lnTo>
                    <a:lnTo>
                      <a:pt x="236601" y="162020"/>
                    </a:lnTo>
                    <a:close/>
                    <a:moveTo>
                      <a:pt x="376809" y="0"/>
                    </a:moveTo>
                    <a:lnTo>
                      <a:pt x="48863" y="0"/>
                    </a:lnTo>
                    <a:lnTo>
                      <a:pt x="48863" y="22193"/>
                    </a:lnTo>
                    <a:lnTo>
                      <a:pt x="376809" y="22193"/>
                    </a:lnTo>
                    <a:lnTo>
                      <a:pt x="376809" y="0"/>
                    </a:lnTo>
                    <a:close/>
                    <a:moveTo>
                      <a:pt x="0" y="208597"/>
                    </a:moveTo>
                    <a:lnTo>
                      <a:pt x="127349" y="208597"/>
                    </a:lnTo>
                    <a:lnTo>
                      <a:pt x="127349" y="186404"/>
                    </a:lnTo>
                    <a:lnTo>
                      <a:pt x="0" y="186404"/>
                    </a:lnTo>
                    <a:lnTo>
                      <a:pt x="0" y="208597"/>
                    </a:lnTo>
                    <a:close/>
                    <a:moveTo>
                      <a:pt x="97917" y="46577"/>
                    </a:moveTo>
                    <a:lnTo>
                      <a:pt x="0" y="46577"/>
                    </a:lnTo>
                    <a:lnTo>
                      <a:pt x="0" y="68771"/>
                    </a:lnTo>
                    <a:lnTo>
                      <a:pt x="97917" y="68771"/>
                    </a:lnTo>
                    <a:lnTo>
                      <a:pt x="97917" y="46577"/>
                    </a:lnTo>
                    <a:close/>
                    <a:moveTo>
                      <a:pt x="67056" y="115348"/>
                    </a:moveTo>
                    <a:lnTo>
                      <a:pt x="265557" y="115348"/>
                    </a:lnTo>
                    <a:lnTo>
                      <a:pt x="265557" y="93154"/>
                    </a:lnTo>
                    <a:lnTo>
                      <a:pt x="67056" y="93154"/>
                    </a:lnTo>
                    <a:lnTo>
                      <a:pt x="67056" y="115348"/>
                    </a:lnTo>
                    <a:close/>
                    <a:moveTo>
                      <a:pt x="210026" y="139732"/>
                    </a:moveTo>
                    <a:lnTo>
                      <a:pt x="0" y="139732"/>
                    </a:lnTo>
                    <a:lnTo>
                      <a:pt x="0" y="161925"/>
                    </a:lnTo>
                    <a:lnTo>
                      <a:pt x="210122" y="161925"/>
                    </a:lnTo>
                    <a:lnTo>
                      <a:pt x="210122" y="139732"/>
                    </a:lnTo>
                    <a:close/>
                    <a:moveTo>
                      <a:pt x="281369" y="115348"/>
                    </a:moveTo>
                    <a:lnTo>
                      <a:pt x="456724" y="115348"/>
                    </a:lnTo>
                    <a:lnTo>
                      <a:pt x="456724" y="93154"/>
                    </a:lnTo>
                    <a:lnTo>
                      <a:pt x="281369" y="93154"/>
                    </a:lnTo>
                    <a:lnTo>
                      <a:pt x="281369" y="115348"/>
                    </a:lnTo>
                    <a:close/>
                    <a:moveTo>
                      <a:pt x="124397" y="68771"/>
                    </a:moveTo>
                    <a:lnTo>
                      <a:pt x="456629" y="68771"/>
                    </a:lnTo>
                    <a:lnTo>
                      <a:pt x="456629" y="46577"/>
                    </a:lnTo>
                    <a:lnTo>
                      <a:pt x="124397" y="46577"/>
                    </a:lnTo>
                    <a:lnTo>
                      <a:pt x="124397" y="68771"/>
                    </a:lnTo>
                    <a:close/>
                    <a:moveTo>
                      <a:pt x="390144" y="0"/>
                    </a:moveTo>
                    <a:lnTo>
                      <a:pt x="390144" y="22193"/>
                    </a:lnTo>
                    <a:lnTo>
                      <a:pt x="456629" y="22193"/>
                    </a:lnTo>
                    <a:lnTo>
                      <a:pt x="456629" y="0"/>
                    </a:lnTo>
                    <a:lnTo>
                      <a:pt x="390144" y="0"/>
                    </a:lnTo>
                    <a:close/>
                    <a:moveTo>
                      <a:pt x="403289" y="162020"/>
                    </a:moveTo>
                    <a:lnTo>
                      <a:pt x="456629" y="162020"/>
                    </a:lnTo>
                    <a:lnTo>
                      <a:pt x="456629" y="139827"/>
                    </a:lnTo>
                    <a:lnTo>
                      <a:pt x="403289" y="139827"/>
                    </a:lnTo>
                    <a:lnTo>
                      <a:pt x="403289" y="162020"/>
                    </a:lnTo>
                    <a:close/>
                    <a:moveTo>
                      <a:pt x="153734" y="208597"/>
                    </a:moveTo>
                    <a:lnTo>
                      <a:pt x="284893" y="208597"/>
                    </a:lnTo>
                    <a:lnTo>
                      <a:pt x="284893" y="186404"/>
                    </a:lnTo>
                    <a:lnTo>
                      <a:pt x="153734" y="186404"/>
                    </a:lnTo>
                    <a:lnTo>
                      <a:pt x="153734" y="208597"/>
                    </a:lnTo>
                    <a:close/>
                    <a:moveTo>
                      <a:pt x="300704" y="208597"/>
                    </a:moveTo>
                    <a:lnTo>
                      <a:pt x="400622" y="208597"/>
                    </a:lnTo>
                    <a:lnTo>
                      <a:pt x="400622" y="186404"/>
                    </a:lnTo>
                    <a:lnTo>
                      <a:pt x="300704" y="186404"/>
                    </a:lnTo>
                    <a:lnTo>
                      <a:pt x="300704" y="2085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26"/>
              <p:cNvSpPr/>
              <p:nvPr/>
            </p:nvSpPr>
            <p:spPr>
              <a:xfrm>
                <a:off x="972883" y="4426553"/>
                <a:ext cx="452246" cy="230219"/>
              </a:xfrm>
              <a:custGeom>
                <a:avLst/>
                <a:gdLst/>
                <a:ahLst/>
                <a:cxnLst/>
                <a:rect l="l" t="t" r="r" b="b"/>
                <a:pathLst>
                  <a:path w="452246" h="230219" extrusionOk="0">
                    <a:moveTo>
                      <a:pt x="0" y="0"/>
                    </a:moveTo>
                    <a:lnTo>
                      <a:pt x="452247" y="0"/>
                    </a:lnTo>
                    <a:lnTo>
                      <a:pt x="452247" y="230219"/>
                    </a:lnTo>
                    <a:lnTo>
                      <a:pt x="0" y="2302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53" name="Google Shape;853;p26"/>
          <p:cNvGrpSpPr/>
          <p:nvPr/>
        </p:nvGrpSpPr>
        <p:grpSpPr>
          <a:xfrm>
            <a:off x="5165167" y="2950875"/>
            <a:ext cx="645598" cy="1166771"/>
            <a:chOff x="5165167" y="2950875"/>
            <a:chExt cx="645598" cy="1166771"/>
          </a:xfrm>
        </p:grpSpPr>
        <p:grpSp>
          <p:nvGrpSpPr>
            <p:cNvPr id="854" name="Google Shape;854;p26"/>
            <p:cNvGrpSpPr/>
            <p:nvPr/>
          </p:nvGrpSpPr>
          <p:grpSpPr>
            <a:xfrm>
              <a:off x="5165167" y="2950875"/>
              <a:ext cx="645598" cy="1166771"/>
              <a:chOff x="1024660" y="3708890"/>
              <a:chExt cx="489423" cy="884520"/>
            </a:xfrm>
          </p:grpSpPr>
          <p:grpSp>
            <p:nvGrpSpPr>
              <p:cNvPr id="855" name="Google Shape;855;p26"/>
              <p:cNvGrpSpPr/>
              <p:nvPr/>
            </p:nvGrpSpPr>
            <p:grpSpPr>
              <a:xfrm>
                <a:off x="1024660" y="3708890"/>
                <a:ext cx="489423" cy="884520"/>
                <a:chOff x="2124551" y="4954047"/>
                <a:chExt cx="587120" cy="1061085"/>
              </a:xfrm>
            </p:grpSpPr>
            <p:sp>
              <p:nvSpPr>
                <p:cNvPr id="856" name="Google Shape;856;p26"/>
                <p:cNvSpPr/>
                <p:nvPr/>
              </p:nvSpPr>
              <p:spPr>
                <a:xfrm>
                  <a:off x="2124551" y="4954047"/>
                  <a:ext cx="587120" cy="1061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120" h="1061085" extrusionOk="0">
                      <a:moveTo>
                        <a:pt x="91440" y="0"/>
                      </a:moveTo>
                      <a:lnTo>
                        <a:pt x="495681" y="0"/>
                      </a:lnTo>
                      <a:cubicBezTo>
                        <a:pt x="546163" y="0"/>
                        <a:pt x="587121" y="40958"/>
                        <a:pt x="587121" y="91440"/>
                      </a:cubicBezTo>
                      <a:lnTo>
                        <a:pt x="587121" y="969645"/>
                      </a:lnTo>
                      <a:cubicBezTo>
                        <a:pt x="587121" y="1020128"/>
                        <a:pt x="546163" y="1061085"/>
                        <a:pt x="495681" y="1061085"/>
                      </a:cubicBezTo>
                      <a:lnTo>
                        <a:pt x="91440" y="1061085"/>
                      </a:lnTo>
                      <a:cubicBezTo>
                        <a:pt x="40958" y="1061085"/>
                        <a:pt x="0" y="1020128"/>
                        <a:pt x="0" y="969645"/>
                      </a:cubicBezTo>
                      <a:lnTo>
                        <a:pt x="0" y="91440"/>
                      </a:lnTo>
                      <a:cubicBezTo>
                        <a:pt x="0" y="40958"/>
                        <a:pt x="40958" y="0"/>
                        <a:pt x="9144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857;p26"/>
                <p:cNvSpPr/>
                <p:nvPr/>
              </p:nvSpPr>
              <p:spPr>
                <a:xfrm>
                  <a:off x="2339530" y="4987099"/>
                  <a:ext cx="157162" cy="25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62" h="25527" extrusionOk="0">
                      <a:moveTo>
                        <a:pt x="144399" y="25527"/>
                      </a:moveTo>
                      <a:lnTo>
                        <a:pt x="12764" y="25527"/>
                      </a:lnTo>
                      <a:cubicBezTo>
                        <a:pt x="5715" y="25527"/>
                        <a:pt x="0" y="19812"/>
                        <a:pt x="0" y="12764"/>
                      </a:cubicBezTo>
                      <a:lnTo>
                        <a:pt x="0" y="12764"/>
                      </a:lnTo>
                      <a:cubicBezTo>
                        <a:pt x="0" y="5715"/>
                        <a:pt x="5715" y="0"/>
                        <a:pt x="12764" y="0"/>
                      </a:cubicBezTo>
                      <a:lnTo>
                        <a:pt x="144399" y="0"/>
                      </a:lnTo>
                      <a:cubicBezTo>
                        <a:pt x="151448" y="0"/>
                        <a:pt x="157163" y="5715"/>
                        <a:pt x="157163" y="12764"/>
                      </a:cubicBezTo>
                      <a:lnTo>
                        <a:pt x="157163" y="12764"/>
                      </a:lnTo>
                      <a:cubicBezTo>
                        <a:pt x="157163" y="19812"/>
                        <a:pt x="151448" y="25527"/>
                        <a:pt x="144399" y="255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58" name="Google Shape;858;p26"/>
              <p:cNvSpPr/>
              <p:nvPr/>
            </p:nvSpPr>
            <p:spPr>
              <a:xfrm>
                <a:off x="1059199" y="3818860"/>
                <a:ext cx="419712" cy="647607"/>
              </a:xfrm>
              <a:custGeom>
                <a:avLst/>
                <a:gdLst/>
                <a:ahLst/>
                <a:cxnLst/>
                <a:rect l="l" t="t" r="r" b="b"/>
                <a:pathLst>
                  <a:path w="504158" h="777906" extrusionOk="0">
                    <a:moveTo>
                      <a:pt x="0" y="0"/>
                    </a:moveTo>
                    <a:lnTo>
                      <a:pt x="504158" y="0"/>
                    </a:lnTo>
                    <a:lnTo>
                      <a:pt x="504158" y="777907"/>
                    </a:lnTo>
                    <a:lnTo>
                      <a:pt x="0" y="7779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59" name="Google Shape;859;p26"/>
              <p:cNvGrpSpPr/>
              <p:nvPr/>
            </p:nvGrpSpPr>
            <p:grpSpPr>
              <a:xfrm>
                <a:off x="1108189" y="4182116"/>
                <a:ext cx="322524" cy="131011"/>
                <a:chOff x="2224754" y="5521737"/>
                <a:chExt cx="386905" cy="157163"/>
              </a:xfrm>
            </p:grpSpPr>
            <p:grpSp>
              <p:nvGrpSpPr>
                <p:cNvPr id="860" name="Google Shape;860;p26"/>
                <p:cNvGrpSpPr/>
                <p:nvPr/>
              </p:nvGrpSpPr>
              <p:grpSpPr>
                <a:xfrm>
                  <a:off x="2224754" y="5521737"/>
                  <a:ext cx="386905" cy="157163"/>
                  <a:chOff x="2224754" y="5521737"/>
                  <a:chExt cx="386905" cy="157163"/>
                </a:xfrm>
              </p:grpSpPr>
              <p:grpSp>
                <p:nvGrpSpPr>
                  <p:cNvPr id="861" name="Google Shape;861;p26"/>
                  <p:cNvGrpSpPr/>
                  <p:nvPr/>
                </p:nvGrpSpPr>
                <p:grpSpPr>
                  <a:xfrm>
                    <a:off x="2224754" y="5521737"/>
                    <a:ext cx="386905" cy="65532"/>
                    <a:chOff x="2224754" y="5521737"/>
                    <a:chExt cx="386905" cy="65532"/>
                  </a:xfrm>
                </p:grpSpPr>
                <p:sp>
                  <p:nvSpPr>
                    <p:cNvPr id="862" name="Google Shape;862;p26"/>
                    <p:cNvSpPr/>
                    <p:nvPr/>
                  </p:nvSpPr>
                  <p:spPr>
                    <a:xfrm>
                      <a:off x="2224754" y="5521737"/>
                      <a:ext cx="386905" cy="65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6905" h="65532" extrusionOk="0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63" name="Google Shape;863;p26"/>
                    <p:cNvSpPr/>
                    <p:nvPr/>
                  </p:nvSpPr>
                  <p:spPr>
                    <a:xfrm>
                      <a:off x="2237422" y="5534405"/>
                      <a:ext cx="374141" cy="52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141" h="52864" extrusionOk="0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864" name="Google Shape;864;p26"/>
                  <p:cNvGrpSpPr/>
                  <p:nvPr/>
                </p:nvGrpSpPr>
                <p:grpSpPr>
                  <a:xfrm>
                    <a:off x="2224754" y="5613368"/>
                    <a:ext cx="386905" cy="65532"/>
                    <a:chOff x="2224754" y="5613368"/>
                    <a:chExt cx="386905" cy="65532"/>
                  </a:xfrm>
                </p:grpSpPr>
                <p:sp>
                  <p:nvSpPr>
                    <p:cNvPr id="865" name="Google Shape;865;p26"/>
                    <p:cNvSpPr/>
                    <p:nvPr/>
                  </p:nvSpPr>
                  <p:spPr>
                    <a:xfrm>
                      <a:off x="2224754" y="5613368"/>
                      <a:ext cx="386905" cy="65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6905" h="65532" extrusionOk="0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66" name="Google Shape;866;p26"/>
                    <p:cNvSpPr/>
                    <p:nvPr/>
                  </p:nvSpPr>
                  <p:spPr>
                    <a:xfrm>
                      <a:off x="2237422" y="5626036"/>
                      <a:ext cx="374141" cy="52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141" h="52864" extrusionOk="0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867" name="Google Shape;867;p26"/>
                <p:cNvGrpSpPr/>
                <p:nvPr/>
              </p:nvGrpSpPr>
              <p:grpSpPr>
                <a:xfrm>
                  <a:off x="2336863" y="5554217"/>
                  <a:ext cx="177355" cy="15050"/>
                  <a:chOff x="2336863" y="5554217"/>
                  <a:chExt cx="177355" cy="15050"/>
                </a:xfrm>
              </p:grpSpPr>
              <p:sp>
                <p:nvSpPr>
                  <p:cNvPr id="868" name="Google Shape;868;p26"/>
                  <p:cNvSpPr/>
                  <p:nvPr/>
                </p:nvSpPr>
                <p:spPr>
                  <a:xfrm>
                    <a:off x="2336863" y="555421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4"/>
                        </a:moveTo>
                        <a:cubicBezTo>
                          <a:pt x="15049" y="11680"/>
                          <a:pt x="11681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9" name="Google Shape;869;p26"/>
                  <p:cNvSpPr/>
                  <p:nvPr/>
                </p:nvSpPr>
                <p:spPr>
                  <a:xfrm>
                    <a:off x="2377440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0" name="Google Shape;870;p26"/>
                  <p:cNvSpPr/>
                  <p:nvPr/>
                </p:nvSpPr>
                <p:spPr>
                  <a:xfrm>
                    <a:off x="2418016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1" name="Google Shape;871;p26"/>
                  <p:cNvSpPr/>
                  <p:nvPr/>
                </p:nvSpPr>
                <p:spPr>
                  <a:xfrm>
                    <a:off x="2458593" y="555421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4"/>
                        </a:moveTo>
                        <a:cubicBezTo>
                          <a:pt x="15049" y="11680"/>
                          <a:pt x="11680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2" name="Google Shape;872;p26"/>
                  <p:cNvSpPr/>
                  <p:nvPr/>
                </p:nvSpPr>
                <p:spPr>
                  <a:xfrm>
                    <a:off x="2499169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73" name="Google Shape;873;p26"/>
                <p:cNvGrpSpPr/>
                <p:nvPr/>
              </p:nvGrpSpPr>
              <p:grpSpPr>
                <a:xfrm>
                  <a:off x="2336863" y="5641848"/>
                  <a:ext cx="177355" cy="15049"/>
                  <a:chOff x="2336863" y="5641848"/>
                  <a:chExt cx="177355" cy="15049"/>
                </a:xfrm>
              </p:grpSpPr>
              <p:sp>
                <p:nvSpPr>
                  <p:cNvPr id="874" name="Google Shape;874;p26"/>
                  <p:cNvSpPr/>
                  <p:nvPr/>
                </p:nvSpPr>
                <p:spPr>
                  <a:xfrm>
                    <a:off x="2336863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5" name="Google Shape;875;p26"/>
                  <p:cNvSpPr/>
                  <p:nvPr/>
                </p:nvSpPr>
                <p:spPr>
                  <a:xfrm>
                    <a:off x="2377440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6" name="Google Shape;876;p26"/>
                  <p:cNvSpPr/>
                  <p:nvPr/>
                </p:nvSpPr>
                <p:spPr>
                  <a:xfrm>
                    <a:off x="2418016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7" name="Google Shape;877;p26"/>
                  <p:cNvSpPr/>
                  <p:nvPr/>
                </p:nvSpPr>
                <p:spPr>
                  <a:xfrm>
                    <a:off x="2458592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8" name="Google Shape;878;p26"/>
                  <p:cNvSpPr/>
                  <p:nvPr/>
                </p:nvSpPr>
                <p:spPr>
                  <a:xfrm>
                    <a:off x="2499169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879" name="Google Shape;879;p26"/>
              <p:cNvGrpSpPr/>
              <p:nvPr/>
            </p:nvGrpSpPr>
            <p:grpSpPr>
              <a:xfrm>
                <a:off x="1161625" y="3903897"/>
                <a:ext cx="215413" cy="215333"/>
                <a:chOff x="2288857" y="5187981"/>
                <a:chExt cx="258413" cy="258317"/>
              </a:xfrm>
            </p:grpSpPr>
            <p:sp>
              <p:nvSpPr>
                <p:cNvPr id="880" name="Google Shape;880;p26"/>
                <p:cNvSpPr/>
                <p:nvPr/>
              </p:nvSpPr>
              <p:spPr>
                <a:xfrm>
                  <a:off x="2288857" y="5187981"/>
                  <a:ext cx="258413" cy="258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13" h="258317" extrusionOk="0">
                      <a:moveTo>
                        <a:pt x="258413" y="129159"/>
                      </a:moveTo>
                      <a:cubicBezTo>
                        <a:pt x="258413" y="159544"/>
                        <a:pt x="247936" y="187452"/>
                        <a:pt x="230410" y="209454"/>
                      </a:cubicBezTo>
                      <a:cubicBezTo>
                        <a:pt x="206692" y="239268"/>
                        <a:pt x="170212" y="258318"/>
                        <a:pt x="129159" y="258318"/>
                      </a:cubicBezTo>
                      <a:cubicBezTo>
                        <a:pt x="88106" y="258318"/>
                        <a:pt x="51625" y="239268"/>
                        <a:pt x="28004" y="209454"/>
                      </a:cubicBezTo>
                      <a:cubicBezTo>
                        <a:pt x="27337" y="208597"/>
                        <a:pt x="26670" y="207740"/>
                        <a:pt x="26003" y="206788"/>
                      </a:cubicBezTo>
                      <a:cubicBezTo>
                        <a:pt x="9716" y="185166"/>
                        <a:pt x="0" y="158305"/>
                        <a:pt x="0" y="129159"/>
                      </a:cubicBezTo>
                      <a:cubicBezTo>
                        <a:pt x="0" y="57817"/>
                        <a:pt x="57817" y="0"/>
                        <a:pt x="129159" y="0"/>
                      </a:cubicBezTo>
                      <a:cubicBezTo>
                        <a:pt x="176784" y="0"/>
                        <a:pt x="218313" y="25717"/>
                        <a:pt x="240697" y="64008"/>
                      </a:cubicBezTo>
                      <a:cubicBezTo>
                        <a:pt x="251936" y="83153"/>
                        <a:pt x="258318" y="105442"/>
                        <a:pt x="258318" y="12915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1" name="Google Shape;881;p26"/>
                <p:cNvSpPr/>
                <p:nvPr/>
              </p:nvSpPr>
              <p:spPr>
                <a:xfrm>
                  <a:off x="2316956" y="5234082"/>
                  <a:ext cx="202501" cy="212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01" h="212216" extrusionOk="0">
                      <a:moveTo>
                        <a:pt x="202406" y="163353"/>
                      </a:moveTo>
                      <a:cubicBezTo>
                        <a:pt x="178689" y="193167"/>
                        <a:pt x="142208" y="212217"/>
                        <a:pt x="101155" y="212217"/>
                      </a:cubicBezTo>
                      <a:cubicBezTo>
                        <a:pt x="60103" y="212217"/>
                        <a:pt x="23622" y="193167"/>
                        <a:pt x="0" y="163353"/>
                      </a:cubicBezTo>
                      <a:cubicBezTo>
                        <a:pt x="9525" y="122682"/>
                        <a:pt x="42958" y="91249"/>
                        <a:pt x="84677" y="84582"/>
                      </a:cubicBezTo>
                      <a:cubicBezTo>
                        <a:pt x="68675" y="78010"/>
                        <a:pt x="57341" y="62293"/>
                        <a:pt x="57341" y="43910"/>
                      </a:cubicBezTo>
                      <a:cubicBezTo>
                        <a:pt x="57341" y="19717"/>
                        <a:pt x="76962" y="0"/>
                        <a:pt x="101251" y="0"/>
                      </a:cubicBezTo>
                      <a:cubicBezTo>
                        <a:pt x="125539" y="0"/>
                        <a:pt x="145161" y="19717"/>
                        <a:pt x="145161" y="43910"/>
                      </a:cubicBezTo>
                      <a:cubicBezTo>
                        <a:pt x="145161" y="62293"/>
                        <a:pt x="133826" y="78010"/>
                        <a:pt x="117824" y="84582"/>
                      </a:cubicBezTo>
                      <a:cubicBezTo>
                        <a:pt x="159544" y="91249"/>
                        <a:pt x="192976" y="122682"/>
                        <a:pt x="202501" y="16335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882" name="Google Shape;882;p26"/>
            <p:cNvSpPr/>
            <p:nvPr/>
          </p:nvSpPr>
          <p:spPr>
            <a:xfrm>
              <a:off x="5401558" y="4012919"/>
              <a:ext cx="172878" cy="28080"/>
            </a:xfrm>
            <a:custGeom>
              <a:avLst/>
              <a:gdLst/>
              <a:ahLst/>
              <a:cxnLst/>
              <a:rect l="l" t="t" r="r" b="b"/>
              <a:pathLst>
                <a:path w="157162" h="25527" extrusionOk="0">
                  <a:moveTo>
                    <a:pt x="144399" y="25527"/>
                  </a:moveTo>
                  <a:lnTo>
                    <a:pt x="12764" y="25527"/>
                  </a:lnTo>
                  <a:cubicBezTo>
                    <a:pt x="5715" y="25527"/>
                    <a:pt x="0" y="19812"/>
                    <a:pt x="0" y="12764"/>
                  </a:cubicBezTo>
                  <a:lnTo>
                    <a:pt x="0" y="12764"/>
                  </a:lnTo>
                  <a:cubicBezTo>
                    <a:pt x="0" y="5715"/>
                    <a:pt x="5715" y="0"/>
                    <a:pt x="12764" y="0"/>
                  </a:cubicBezTo>
                  <a:lnTo>
                    <a:pt x="144399" y="0"/>
                  </a:lnTo>
                  <a:cubicBezTo>
                    <a:pt x="151448" y="0"/>
                    <a:pt x="157163" y="5715"/>
                    <a:pt x="157163" y="12764"/>
                  </a:cubicBezTo>
                  <a:lnTo>
                    <a:pt x="157163" y="12764"/>
                  </a:lnTo>
                  <a:cubicBezTo>
                    <a:pt x="157163" y="19812"/>
                    <a:pt x="151448" y="25527"/>
                    <a:pt x="144399" y="255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704;p26">
            <a:extLst>
              <a:ext uri="{FF2B5EF4-FFF2-40B4-BE49-F238E27FC236}">
                <a16:creationId xmlns:a16="http://schemas.microsoft.com/office/drawing/2014/main" id="{387C8F2C-A009-4471-8B44-E140ABB297EB}"/>
              </a:ext>
            </a:extLst>
          </p:cNvPr>
          <p:cNvSpPr txBox="1">
            <a:spLocks/>
          </p:cNvSpPr>
          <p:nvPr/>
        </p:nvSpPr>
        <p:spPr>
          <a:xfrm>
            <a:off x="550682" y="2094606"/>
            <a:ext cx="4112100" cy="2000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b="1" dirty="0"/>
              <a:t>Presented by:</a:t>
            </a:r>
            <a:endParaRPr lang="en-US" dirty="0"/>
          </a:p>
          <a:p>
            <a:pPr marL="0" indent="0"/>
            <a:endParaRPr lang="en-US" b="1" dirty="0"/>
          </a:p>
          <a:p>
            <a:pPr marL="0" indent="0"/>
            <a:r>
              <a:rPr lang="en-US" dirty="0"/>
              <a:t>Muhammad Shahzaib Ijaz  2021-CS-75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b="1" dirty="0"/>
              <a:t>Submitted to:</a:t>
            </a:r>
            <a:endParaRPr lang="en-US" dirty="0"/>
          </a:p>
          <a:p>
            <a:pPr marL="0" indent="0"/>
            <a:endParaRPr lang="en-US" b="1" dirty="0"/>
          </a:p>
          <a:p>
            <a:pPr marL="0" indent="0"/>
            <a:r>
              <a:rPr lang="en-US" dirty="0"/>
              <a:t>Prof. Syed </a:t>
            </a:r>
            <a:r>
              <a:rPr lang="en-US" dirty="0" err="1"/>
              <a:t>Kahldoon</a:t>
            </a:r>
            <a:r>
              <a:rPr lang="en-US" dirty="0"/>
              <a:t> Khurshid.</a:t>
            </a:r>
          </a:p>
          <a:p>
            <a:pPr marL="0" indent="0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>
          <a:extLst>
            <a:ext uri="{FF2B5EF4-FFF2-40B4-BE49-F238E27FC236}">
              <a16:creationId xmlns:a16="http://schemas.microsoft.com/office/drawing/2014/main" id="{C901C926-3223-77E5-6461-A4A308F8A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>
            <a:extLst>
              <a:ext uri="{FF2B5EF4-FFF2-40B4-BE49-F238E27FC236}">
                <a16:creationId xmlns:a16="http://schemas.microsoft.com/office/drawing/2014/main" id="{D9C28605-A277-8CB5-BB75-ABFC7F1C0170}"/>
              </a:ext>
            </a:extLst>
          </p:cNvPr>
          <p:cNvSpPr/>
          <p:nvPr/>
        </p:nvSpPr>
        <p:spPr>
          <a:xfrm rot="4500170">
            <a:off x="4600402" y="7400"/>
            <a:ext cx="5575737" cy="4867271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29">
            <a:extLst>
              <a:ext uri="{FF2B5EF4-FFF2-40B4-BE49-F238E27FC236}">
                <a16:creationId xmlns:a16="http://schemas.microsoft.com/office/drawing/2014/main" id="{FD893F0A-CB35-2F89-1EE4-4F73A55598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1975" y="888792"/>
            <a:ext cx="4265351" cy="10396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 panose="020B0604020202020204" charset="0"/>
              </a:rPr>
              <a:t>How Cosine Similarity Fits into the system</a:t>
            </a:r>
            <a:endParaRPr dirty="0">
              <a:latin typeface="Raleway" panose="020B0604020202020204" charset="0"/>
            </a:endParaRPr>
          </a:p>
        </p:txBody>
      </p:sp>
      <p:sp>
        <p:nvSpPr>
          <p:cNvPr id="915" name="Google Shape;915;p29">
            <a:extLst>
              <a:ext uri="{FF2B5EF4-FFF2-40B4-BE49-F238E27FC236}">
                <a16:creationId xmlns:a16="http://schemas.microsoft.com/office/drawing/2014/main" id="{5146D669-5F63-C004-3537-65795C59575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1975" y="1997237"/>
            <a:ext cx="4675874" cy="2431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latin typeface="Raleway" panose="020B0604020202020204" charset="0"/>
              </a:rPr>
              <a:t>Data Collection:</a:t>
            </a:r>
          </a:p>
          <a:p>
            <a:pPr marL="0" lvl="0" indent="0">
              <a:buNone/>
            </a:pPr>
            <a:endParaRPr lang="en-US" dirty="0">
              <a:latin typeface="Raleway" panose="020B0604020202020204" charset="0"/>
            </a:endParaRPr>
          </a:p>
          <a:p>
            <a:pPr marL="171450" indent="-171450"/>
            <a:r>
              <a:rPr lang="en-US" dirty="0">
                <a:latin typeface="Raleway" panose="020B0604020202020204" charset="0"/>
              </a:rPr>
              <a:t>Collect data from docx files stored in local storage.</a:t>
            </a:r>
          </a:p>
          <a:p>
            <a:pPr marL="0" lvl="0" indent="0">
              <a:buNone/>
            </a:pPr>
            <a:endParaRPr lang="en-US" b="1" dirty="0">
              <a:latin typeface="Raleway" panose="020B0604020202020204" charset="0"/>
            </a:endParaRPr>
          </a:p>
          <a:p>
            <a:pPr marL="0" lvl="0" indent="0">
              <a:buNone/>
            </a:pPr>
            <a:r>
              <a:rPr lang="en-US" b="1" dirty="0">
                <a:latin typeface="Raleway" panose="020B0604020202020204" charset="0"/>
              </a:rPr>
              <a:t>Preprocessing:</a:t>
            </a:r>
          </a:p>
          <a:p>
            <a:pPr marL="0" lvl="0" indent="0">
              <a:buNone/>
            </a:pPr>
            <a:endParaRPr lang="en-US" dirty="0">
              <a:latin typeface="Raleway" panose="020B0604020202020204" charset="0"/>
            </a:endParaRPr>
          </a:p>
          <a:p>
            <a:pPr marL="171450" indent="-171450"/>
            <a:r>
              <a:rPr lang="en-US" b="1" dirty="0">
                <a:latin typeface="Raleway" panose="020B0604020202020204" charset="0"/>
              </a:rPr>
              <a:t>Tokenization:</a:t>
            </a:r>
            <a:r>
              <a:rPr lang="en-US" dirty="0">
                <a:latin typeface="Raleway" panose="020B0604020202020204" charset="0"/>
              </a:rPr>
              <a:t> Break text into words</a:t>
            </a:r>
          </a:p>
          <a:p>
            <a:pPr marL="171450" indent="-171450"/>
            <a:r>
              <a:rPr lang="en-US" b="1" dirty="0">
                <a:latin typeface="Raleway" panose="020B0604020202020204" charset="0"/>
              </a:rPr>
              <a:t>Stop-words Removal:</a:t>
            </a:r>
            <a:r>
              <a:rPr lang="en-US" dirty="0">
                <a:latin typeface="Raleway" panose="020B0604020202020204" charset="0"/>
              </a:rPr>
              <a:t> Eliminate common words (e.g., “the”, “and”).</a:t>
            </a:r>
          </a:p>
          <a:p>
            <a:pPr marL="171450" indent="-171450"/>
            <a:r>
              <a:rPr lang="en-US" b="1" dirty="0">
                <a:latin typeface="Raleway" panose="020B0604020202020204" charset="0"/>
              </a:rPr>
              <a:t>Stemming/Lemmatization:</a:t>
            </a:r>
            <a:r>
              <a:rPr lang="en-US" dirty="0">
                <a:latin typeface="Raleway" panose="020B0604020202020204" charset="0"/>
              </a:rPr>
              <a:t> Reduce words to their root forms (e.g., “running” -&gt; “run”).</a:t>
            </a:r>
          </a:p>
        </p:txBody>
      </p:sp>
      <p:pic>
        <p:nvPicPr>
          <p:cNvPr id="916" name="Google Shape;916;p29">
            <a:extLst>
              <a:ext uri="{FF2B5EF4-FFF2-40B4-BE49-F238E27FC236}">
                <a16:creationId xmlns:a16="http://schemas.microsoft.com/office/drawing/2014/main" id="{6FADC3E1-E12A-E3DE-93B6-994B47B10E0A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9432" r="37002" b="10007"/>
          <a:stretch/>
        </p:blipFill>
        <p:spPr>
          <a:xfrm>
            <a:off x="566897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917" name="Google Shape;917;p29">
            <a:extLst>
              <a:ext uri="{FF2B5EF4-FFF2-40B4-BE49-F238E27FC236}">
                <a16:creationId xmlns:a16="http://schemas.microsoft.com/office/drawing/2014/main" id="{FC81EFA5-10C6-B703-855E-0939AFFEB87D}"/>
              </a:ext>
            </a:extLst>
          </p:cNvPr>
          <p:cNvGrpSpPr/>
          <p:nvPr/>
        </p:nvGrpSpPr>
        <p:grpSpPr>
          <a:xfrm>
            <a:off x="7875610" y="386631"/>
            <a:ext cx="997823" cy="1575369"/>
            <a:chOff x="7230903" y="4040695"/>
            <a:chExt cx="708279" cy="1118235"/>
          </a:xfrm>
        </p:grpSpPr>
        <p:grpSp>
          <p:nvGrpSpPr>
            <p:cNvPr id="918" name="Google Shape;918;p29">
              <a:extLst>
                <a:ext uri="{FF2B5EF4-FFF2-40B4-BE49-F238E27FC236}">
                  <a16:creationId xmlns:a16="http://schemas.microsoft.com/office/drawing/2014/main" id="{C8E818E0-CEEA-1E11-6160-9E77FDD0359E}"/>
                </a:ext>
              </a:extLst>
            </p:cNvPr>
            <p:cNvGrpSpPr/>
            <p:nvPr/>
          </p:nvGrpSpPr>
          <p:grpSpPr>
            <a:xfrm>
              <a:off x="7230903" y="4040695"/>
              <a:ext cx="652843" cy="225742"/>
              <a:chOff x="7230903" y="4040695"/>
              <a:chExt cx="652843" cy="225742"/>
            </a:xfrm>
          </p:grpSpPr>
          <p:sp>
            <p:nvSpPr>
              <p:cNvPr id="919" name="Google Shape;919;p29">
                <a:extLst>
                  <a:ext uri="{FF2B5EF4-FFF2-40B4-BE49-F238E27FC236}">
                    <a16:creationId xmlns:a16="http://schemas.microsoft.com/office/drawing/2014/main" id="{79778933-56B6-57EB-2FF0-D64CCFA7E284}"/>
                  </a:ext>
                </a:extLst>
              </p:cNvPr>
              <p:cNvSpPr/>
              <p:nvPr/>
            </p:nvSpPr>
            <p:spPr>
              <a:xfrm>
                <a:off x="7230903" y="4040695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29">
                <a:extLst>
                  <a:ext uri="{FF2B5EF4-FFF2-40B4-BE49-F238E27FC236}">
                    <a16:creationId xmlns:a16="http://schemas.microsoft.com/office/drawing/2014/main" id="{9DF11FA8-4F9C-17E8-065E-68855A9EFAB8}"/>
                  </a:ext>
                </a:extLst>
              </p:cNvPr>
              <p:cNvSpPr/>
              <p:nvPr/>
            </p:nvSpPr>
            <p:spPr>
              <a:xfrm>
                <a:off x="7287577" y="4077081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1" name="Google Shape;921;p29">
                <a:extLst>
                  <a:ext uri="{FF2B5EF4-FFF2-40B4-BE49-F238E27FC236}">
                    <a16:creationId xmlns:a16="http://schemas.microsoft.com/office/drawing/2014/main" id="{BABFAB72-C8C4-5F0D-CBBD-36B71419D0B2}"/>
                  </a:ext>
                </a:extLst>
              </p:cNvPr>
              <p:cNvGrpSpPr/>
              <p:nvPr/>
            </p:nvGrpSpPr>
            <p:grpSpPr>
              <a:xfrm>
                <a:off x="7487126" y="4081367"/>
                <a:ext cx="332041" cy="142684"/>
                <a:chOff x="7487126" y="4081367"/>
                <a:chExt cx="332041" cy="142684"/>
              </a:xfrm>
            </p:grpSpPr>
            <p:sp>
              <p:nvSpPr>
                <p:cNvPr id="922" name="Google Shape;922;p29">
                  <a:extLst>
                    <a:ext uri="{FF2B5EF4-FFF2-40B4-BE49-F238E27FC236}">
                      <a16:creationId xmlns:a16="http://schemas.microsoft.com/office/drawing/2014/main" id="{BAB67553-31BE-FD33-4488-2DA4B6D6B926}"/>
                    </a:ext>
                  </a:extLst>
                </p:cNvPr>
                <p:cNvSpPr/>
                <p:nvPr/>
              </p:nvSpPr>
              <p:spPr>
                <a:xfrm>
                  <a:off x="7487126" y="4081367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29">
                  <a:extLst>
                    <a:ext uri="{FF2B5EF4-FFF2-40B4-BE49-F238E27FC236}">
                      <a16:creationId xmlns:a16="http://schemas.microsoft.com/office/drawing/2014/main" id="{C0119F45-505F-BD45-AB38-4A0642961145}"/>
                    </a:ext>
                  </a:extLst>
                </p:cNvPr>
                <p:cNvSpPr/>
                <p:nvPr/>
              </p:nvSpPr>
              <p:spPr>
                <a:xfrm>
                  <a:off x="7487126" y="4122134"/>
                  <a:ext cx="280320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320" h="20383" extrusionOk="0">
                      <a:moveTo>
                        <a:pt x="0" y="0"/>
                      </a:moveTo>
                      <a:lnTo>
                        <a:pt x="280321" y="0"/>
                      </a:lnTo>
                      <a:lnTo>
                        <a:pt x="28032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29">
                  <a:extLst>
                    <a:ext uri="{FF2B5EF4-FFF2-40B4-BE49-F238E27FC236}">
                      <a16:creationId xmlns:a16="http://schemas.microsoft.com/office/drawing/2014/main" id="{2AF65822-ABBF-F72E-DA80-5B036F765E74}"/>
                    </a:ext>
                  </a:extLst>
                </p:cNvPr>
                <p:cNvSpPr/>
                <p:nvPr/>
              </p:nvSpPr>
              <p:spPr>
                <a:xfrm>
                  <a:off x="7487126" y="4162901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5" name="Google Shape;925;p29">
                  <a:extLst>
                    <a:ext uri="{FF2B5EF4-FFF2-40B4-BE49-F238E27FC236}">
                      <a16:creationId xmlns:a16="http://schemas.microsoft.com/office/drawing/2014/main" id="{3CE51C36-EB96-AF0D-1D14-DBFB1021B5E6}"/>
                    </a:ext>
                  </a:extLst>
                </p:cNvPr>
                <p:cNvSpPr/>
                <p:nvPr/>
              </p:nvSpPr>
              <p:spPr>
                <a:xfrm>
                  <a:off x="7487126" y="4203668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26" name="Google Shape;926;p29">
              <a:extLst>
                <a:ext uri="{FF2B5EF4-FFF2-40B4-BE49-F238E27FC236}">
                  <a16:creationId xmlns:a16="http://schemas.microsoft.com/office/drawing/2014/main" id="{B2173884-2E3B-8D4B-BAB7-B799998F1120}"/>
                </a:ext>
              </a:extLst>
            </p:cNvPr>
            <p:cNvGrpSpPr/>
            <p:nvPr/>
          </p:nvGrpSpPr>
          <p:grpSpPr>
            <a:xfrm>
              <a:off x="7230903" y="4338161"/>
              <a:ext cx="652843" cy="225742"/>
              <a:chOff x="7230903" y="4338161"/>
              <a:chExt cx="652843" cy="225742"/>
            </a:xfrm>
          </p:grpSpPr>
          <p:sp>
            <p:nvSpPr>
              <p:cNvPr id="927" name="Google Shape;927;p29">
                <a:extLst>
                  <a:ext uri="{FF2B5EF4-FFF2-40B4-BE49-F238E27FC236}">
                    <a16:creationId xmlns:a16="http://schemas.microsoft.com/office/drawing/2014/main" id="{1A3C9029-3245-06D3-910D-061B3D74FC42}"/>
                  </a:ext>
                </a:extLst>
              </p:cNvPr>
              <p:cNvSpPr/>
              <p:nvPr/>
            </p:nvSpPr>
            <p:spPr>
              <a:xfrm>
                <a:off x="7230903" y="4338161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4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4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29">
                <a:extLst>
                  <a:ext uri="{FF2B5EF4-FFF2-40B4-BE49-F238E27FC236}">
                    <a16:creationId xmlns:a16="http://schemas.microsoft.com/office/drawing/2014/main" id="{7C0732D5-FE42-57E3-2756-E1B821516ADA}"/>
                  </a:ext>
                </a:extLst>
              </p:cNvPr>
              <p:cNvSpPr/>
              <p:nvPr/>
            </p:nvSpPr>
            <p:spPr>
              <a:xfrm>
                <a:off x="7287577" y="4374737"/>
                <a:ext cx="151161" cy="151066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066" extrusionOk="0">
                    <a:moveTo>
                      <a:pt x="75534" y="151066"/>
                    </a:moveTo>
                    <a:lnTo>
                      <a:pt x="75534" y="151066"/>
                    </a:lnTo>
                    <a:cubicBezTo>
                      <a:pt x="33814" y="151066"/>
                      <a:pt x="0" y="117253"/>
                      <a:pt x="0" y="75533"/>
                    </a:cubicBezTo>
                    <a:lnTo>
                      <a:pt x="0" y="75533"/>
                    </a:lnTo>
                    <a:cubicBezTo>
                      <a:pt x="0" y="33814"/>
                      <a:pt x="33814" y="0"/>
                      <a:pt x="75534" y="0"/>
                    </a:cubicBezTo>
                    <a:lnTo>
                      <a:pt x="75534" y="0"/>
                    </a:lnTo>
                    <a:cubicBezTo>
                      <a:pt x="117253" y="0"/>
                      <a:pt x="151162" y="33814"/>
                      <a:pt x="151162" y="75533"/>
                    </a:cubicBezTo>
                    <a:lnTo>
                      <a:pt x="151162" y="75533"/>
                    </a:lnTo>
                    <a:cubicBezTo>
                      <a:pt x="151162" y="117253"/>
                      <a:pt x="117348" y="151066"/>
                      <a:pt x="75534" y="15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9" name="Google Shape;929;p29">
                <a:extLst>
                  <a:ext uri="{FF2B5EF4-FFF2-40B4-BE49-F238E27FC236}">
                    <a16:creationId xmlns:a16="http://schemas.microsoft.com/office/drawing/2014/main" id="{B1226053-36E8-1FC0-837E-49A508A13B46}"/>
                  </a:ext>
                </a:extLst>
              </p:cNvPr>
              <p:cNvGrpSpPr/>
              <p:nvPr/>
            </p:nvGrpSpPr>
            <p:grpSpPr>
              <a:xfrm>
                <a:off x="7487126" y="4378833"/>
                <a:ext cx="332041" cy="142684"/>
                <a:chOff x="7487126" y="4378833"/>
                <a:chExt cx="332041" cy="142684"/>
              </a:xfrm>
            </p:grpSpPr>
            <p:sp>
              <p:nvSpPr>
                <p:cNvPr id="930" name="Google Shape;930;p29">
                  <a:extLst>
                    <a:ext uri="{FF2B5EF4-FFF2-40B4-BE49-F238E27FC236}">
                      <a16:creationId xmlns:a16="http://schemas.microsoft.com/office/drawing/2014/main" id="{A470F3E5-AE32-1FC3-AC54-12EA77CC8704}"/>
                    </a:ext>
                  </a:extLst>
                </p:cNvPr>
                <p:cNvSpPr/>
                <p:nvPr/>
              </p:nvSpPr>
              <p:spPr>
                <a:xfrm>
                  <a:off x="7525512" y="4378833"/>
                  <a:ext cx="29365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55" h="20383" extrusionOk="0">
                      <a:moveTo>
                        <a:pt x="0" y="0"/>
                      </a:moveTo>
                      <a:lnTo>
                        <a:pt x="293656" y="0"/>
                      </a:lnTo>
                      <a:lnTo>
                        <a:pt x="293656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29">
                  <a:extLst>
                    <a:ext uri="{FF2B5EF4-FFF2-40B4-BE49-F238E27FC236}">
                      <a16:creationId xmlns:a16="http://schemas.microsoft.com/office/drawing/2014/main" id="{E41A7001-215E-CDBC-FBF2-38B4559ED277}"/>
                    </a:ext>
                  </a:extLst>
                </p:cNvPr>
                <p:cNvSpPr/>
                <p:nvPr/>
              </p:nvSpPr>
              <p:spPr>
                <a:xfrm>
                  <a:off x="7487126" y="4419600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2" name="Google Shape;932;p29">
                  <a:extLst>
                    <a:ext uri="{FF2B5EF4-FFF2-40B4-BE49-F238E27FC236}">
                      <a16:creationId xmlns:a16="http://schemas.microsoft.com/office/drawing/2014/main" id="{01BF39F1-6CF3-0903-2ACE-1C73F952111D}"/>
                    </a:ext>
                  </a:extLst>
                </p:cNvPr>
                <p:cNvSpPr/>
                <p:nvPr/>
              </p:nvSpPr>
              <p:spPr>
                <a:xfrm>
                  <a:off x="7563802" y="4460367"/>
                  <a:ext cx="25536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365" h="20383" extrusionOk="0">
                      <a:moveTo>
                        <a:pt x="0" y="0"/>
                      </a:moveTo>
                      <a:lnTo>
                        <a:pt x="255365" y="0"/>
                      </a:lnTo>
                      <a:lnTo>
                        <a:pt x="25536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3" name="Google Shape;933;p29">
                  <a:extLst>
                    <a:ext uri="{FF2B5EF4-FFF2-40B4-BE49-F238E27FC236}">
                      <a16:creationId xmlns:a16="http://schemas.microsoft.com/office/drawing/2014/main" id="{DB3CE3E4-D199-682F-1427-17CF2FBADB19}"/>
                    </a:ext>
                  </a:extLst>
                </p:cNvPr>
                <p:cNvSpPr/>
                <p:nvPr/>
              </p:nvSpPr>
              <p:spPr>
                <a:xfrm>
                  <a:off x="7487126" y="4501134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34" name="Google Shape;934;p29">
              <a:extLst>
                <a:ext uri="{FF2B5EF4-FFF2-40B4-BE49-F238E27FC236}">
                  <a16:creationId xmlns:a16="http://schemas.microsoft.com/office/drawing/2014/main" id="{5C290DC8-780A-7C9A-E7FD-3386534BE241}"/>
                </a:ext>
              </a:extLst>
            </p:cNvPr>
            <p:cNvSpPr/>
            <p:nvPr/>
          </p:nvSpPr>
          <p:spPr>
            <a:xfrm>
              <a:off x="7338250" y="4420804"/>
              <a:ext cx="50734" cy="60632"/>
            </a:xfrm>
            <a:custGeom>
              <a:avLst/>
              <a:gdLst/>
              <a:ahLst/>
              <a:cxnLst/>
              <a:rect l="l" t="t" r="r" b="b"/>
              <a:pathLst>
                <a:path w="50734" h="60632" extrusionOk="0">
                  <a:moveTo>
                    <a:pt x="0" y="4892"/>
                  </a:moveTo>
                  <a:lnTo>
                    <a:pt x="0" y="55851"/>
                  </a:lnTo>
                  <a:cubicBezTo>
                    <a:pt x="0" y="59566"/>
                    <a:pt x="4001" y="61851"/>
                    <a:pt x="7239" y="59947"/>
                  </a:cubicBezTo>
                  <a:lnTo>
                    <a:pt x="48387" y="35562"/>
                  </a:lnTo>
                  <a:cubicBezTo>
                    <a:pt x="51435" y="33753"/>
                    <a:pt x="51531" y="29371"/>
                    <a:pt x="48578" y="27371"/>
                  </a:cubicBezTo>
                  <a:lnTo>
                    <a:pt x="7430" y="796"/>
                  </a:lnTo>
                  <a:cubicBezTo>
                    <a:pt x="4191" y="-1299"/>
                    <a:pt x="0" y="987"/>
                    <a:pt x="0" y="47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5" name="Google Shape;935;p29">
              <a:extLst>
                <a:ext uri="{FF2B5EF4-FFF2-40B4-BE49-F238E27FC236}">
                  <a16:creationId xmlns:a16="http://schemas.microsoft.com/office/drawing/2014/main" id="{80436486-FCA7-9223-5792-896FC53E5BF7}"/>
                </a:ext>
              </a:extLst>
            </p:cNvPr>
            <p:cNvGrpSpPr/>
            <p:nvPr/>
          </p:nvGrpSpPr>
          <p:grpSpPr>
            <a:xfrm>
              <a:off x="7230903" y="4635722"/>
              <a:ext cx="652843" cy="225742"/>
              <a:chOff x="7230903" y="4635722"/>
              <a:chExt cx="652843" cy="225742"/>
            </a:xfrm>
          </p:grpSpPr>
          <p:sp>
            <p:nvSpPr>
              <p:cNvPr id="936" name="Google Shape;936;p29">
                <a:extLst>
                  <a:ext uri="{FF2B5EF4-FFF2-40B4-BE49-F238E27FC236}">
                    <a16:creationId xmlns:a16="http://schemas.microsoft.com/office/drawing/2014/main" id="{3CA660D4-1AFE-3CDE-3091-CEC697DC1153}"/>
                  </a:ext>
                </a:extLst>
              </p:cNvPr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29">
                <a:extLst>
                  <a:ext uri="{FF2B5EF4-FFF2-40B4-BE49-F238E27FC236}">
                    <a16:creationId xmlns:a16="http://schemas.microsoft.com/office/drawing/2014/main" id="{3B815BED-B22E-E6B0-88AE-9FBCCE64126F}"/>
                  </a:ext>
                </a:extLst>
              </p:cNvPr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38" name="Google Shape;938;p29">
                <a:extLst>
                  <a:ext uri="{FF2B5EF4-FFF2-40B4-BE49-F238E27FC236}">
                    <a16:creationId xmlns:a16="http://schemas.microsoft.com/office/drawing/2014/main" id="{B046C98A-DD4A-9A0C-6334-F31C3BA1D7D5}"/>
                  </a:ext>
                </a:extLst>
              </p:cNvPr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939" name="Google Shape;939;p29">
                  <a:extLst>
                    <a:ext uri="{FF2B5EF4-FFF2-40B4-BE49-F238E27FC236}">
                      <a16:creationId xmlns:a16="http://schemas.microsoft.com/office/drawing/2014/main" id="{15D86487-7A4B-095F-7057-FBF8548BB708}"/>
                    </a:ext>
                  </a:extLst>
                </p:cNvPr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0" name="Google Shape;940;p29">
                  <a:extLst>
                    <a:ext uri="{FF2B5EF4-FFF2-40B4-BE49-F238E27FC236}">
                      <a16:creationId xmlns:a16="http://schemas.microsoft.com/office/drawing/2014/main" id="{367DBAE0-C09B-037C-1515-235576F5659A}"/>
                    </a:ext>
                  </a:extLst>
                </p:cNvPr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1" name="Google Shape;941;p29">
                  <a:extLst>
                    <a:ext uri="{FF2B5EF4-FFF2-40B4-BE49-F238E27FC236}">
                      <a16:creationId xmlns:a16="http://schemas.microsoft.com/office/drawing/2014/main" id="{29528E1C-3AF7-5BB0-E090-F4BD1B7C22D7}"/>
                    </a:ext>
                  </a:extLst>
                </p:cNvPr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2" name="Google Shape;942;p29">
                  <a:extLst>
                    <a:ext uri="{FF2B5EF4-FFF2-40B4-BE49-F238E27FC236}">
                      <a16:creationId xmlns:a16="http://schemas.microsoft.com/office/drawing/2014/main" id="{900424B8-EF83-78B9-E1A5-693B3905DBA8}"/>
                    </a:ext>
                  </a:extLst>
                </p:cNvPr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43" name="Google Shape;943;p29">
              <a:extLst>
                <a:ext uri="{FF2B5EF4-FFF2-40B4-BE49-F238E27FC236}">
                  <a16:creationId xmlns:a16="http://schemas.microsoft.com/office/drawing/2014/main" id="{9EFB4E6D-BD0A-6B4A-2DFF-E3E5C3FD4F05}"/>
                </a:ext>
              </a:extLst>
            </p:cNvPr>
            <p:cNvGrpSpPr/>
            <p:nvPr/>
          </p:nvGrpSpPr>
          <p:grpSpPr>
            <a:xfrm>
              <a:off x="7230903" y="4933188"/>
              <a:ext cx="652843" cy="225742"/>
              <a:chOff x="7230903" y="4933188"/>
              <a:chExt cx="652843" cy="225742"/>
            </a:xfrm>
          </p:grpSpPr>
          <p:grpSp>
            <p:nvGrpSpPr>
              <p:cNvPr id="944" name="Google Shape;944;p29">
                <a:extLst>
                  <a:ext uri="{FF2B5EF4-FFF2-40B4-BE49-F238E27FC236}">
                    <a16:creationId xmlns:a16="http://schemas.microsoft.com/office/drawing/2014/main" id="{3D5ACE5E-9E01-1E27-12A5-2993EDA5F250}"/>
                  </a:ext>
                </a:extLst>
              </p:cNvPr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945" name="Google Shape;945;p29">
                  <a:extLst>
                    <a:ext uri="{FF2B5EF4-FFF2-40B4-BE49-F238E27FC236}">
                      <a16:creationId xmlns:a16="http://schemas.microsoft.com/office/drawing/2014/main" id="{22D40C31-A819-6452-71A5-E4667EE8ECDF}"/>
                    </a:ext>
                  </a:extLst>
                </p:cNvPr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29">
                  <a:extLst>
                    <a:ext uri="{FF2B5EF4-FFF2-40B4-BE49-F238E27FC236}">
                      <a16:creationId xmlns:a16="http://schemas.microsoft.com/office/drawing/2014/main" id="{29E6DE46-9941-ACB3-D2D3-1B1625901A58}"/>
                    </a:ext>
                  </a:extLst>
                </p:cNvPr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47" name="Google Shape;947;p29">
                  <a:extLst>
                    <a:ext uri="{FF2B5EF4-FFF2-40B4-BE49-F238E27FC236}">
                      <a16:creationId xmlns:a16="http://schemas.microsoft.com/office/drawing/2014/main" id="{499B0794-E931-F299-9B0E-085A145EF08C}"/>
                    </a:ext>
                  </a:extLst>
                </p:cNvPr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948" name="Google Shape;948;p29">
                    <a:extLst>
                      <a:ext uri="{FF2B5EF4-FFF2-40B4-BE49-F238E27FC236}">
                        <a16:creationId xmlns:a16="http://schemas.microsoft.com/office/drawing/2014/main" id="{E6124614-7A09-37E9-AA1D-EFD220EEB26F}"/>
                      </a:ext>
                    </a:extLst>
                  </p:cNvPr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9" name="Google Shape;949;p29">
                    <a:extLst>
                      <a:ext uri="{FF2B5EF4-FFF2-40B4-BE49-F238E27FC236}">
                        <a16:creationId xmlns:a16="http://schemas.microsoft.com/office/drawing/2014/main" id="{E9B26D4F-361F-D696-FC1D-528FC2E51CE6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0" name="Google Shape;950;p29">
                    <a:extLst>
                      <a:ext uri="{FF2B5EF4-FFF2-40B4-BE49-F238E27FC236}">
                        <a16:creationId xmlns:a16="http://schemas.microsoft.com/office/drawing/2014/main" id="{16BBFC16-7E8C-8292-4052-0BE56CE9673F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1" name="Google Shape;951;p29">
                    <a:extLst>
                      <a:ext uri="{FF2B5EF4-FFF2-40B4-BE49-F238E27FC236}">
                        <a16:creationId xmlns:a16="http://schemas.microsoft.com/office/drawing/2014/main" id="{13D4B8D6-70A8-4563-F781-91C6385369DC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952" name="Google Shape;952;p29">
                <a:extLst>
                  <a:ext uri="{FF2B5EF4-FFF2-40B4-BE49-F238E27FC236}">
                    <a16:creationId xmlns:a16="http://schemas.microsoft.com/office/drawing/2014/main" id="{8B0BE823-B1DA-A124-939D-82080DD113CE}"/>
                  </a:ext>
                </a:extLst>
              </p:cNvPr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3" name="Google Shape;953;p29">
              <a:extLst>
                <a:ext uri="{FF2B5EF4-FFF2-40B4-BE49-F238E27FC236}">
                  <a16:creationId xmlns:a16="http://schemas.microsoft.com/office/drawing/2014/main" id="{700FD712-B685-0BE0-BBEB-4AA874C59528}"/>
                </a:ext>
              </a:extLst>
            </p:cNvPr>
            <p:cNvGrpSpPr/>
            <p:nvPr/>
          </p:nvGrpSpPr>
          <p:grpSpPr>
            <a:xfrm>
              <a:off x="7816120" y="4307395"/>
              <a:ext cx="123062" cy="63817"/>
              <a:chOff x="7816120" y="4307395"/>
              <a:chExt cx="123062" cy="63817"/>
            </a:xfrm>
          </p:grpSpPr>
          <p:sp>
            <p:nvSpPr>
              <p:cNvPr id="954" name="Google Shape;954;p29">
                <a:extLst>
                  <a:ext uri="{FF2B5EF4-FFF2-40B4-BE49-F238E27FC236}">
                    <a16:creationId xmlns:a16="http://schemas.microsoft.com/office/drawing/2014/main" id="{6387B273-38F1-4C1E-E96A-12F0310039D3}"/>
                  </a:ext>
                </a:extLst>
              </p:cNvPr>
              <p:cNvSpPr/>
              <p:nvPr/>
            </p:nvSpPr>
            <p:spPr>
              <a:xfrm>
                <a:off x="7816120" y="4307395"/>
                <a:ext cx="123062" cy="63817"/>
              </a:xfrm>
              <a:custGeom>
                <a:avLst/>
                <a:gdLst/>
                <a:ahLst/>
                <a:cxnLst/>
                <a:rect l="l" t="t" r="r" b="b"/>
                <a:pathLst>
                  <a:path w="123062" h="63817" extrusionOk="0">
                    <a:moveTo>
                      <a:pt x="61531" y="63818"/>
                    </a:moveTo>
                    <a:cubicBezTo>
                      <a:pt x="86963" y="63818"/>
                      <a:pt x="109442" y="51245"/>
                      <a:pt x="123063" y="31909"/>
                    </a:cubicBezTo>
                    <a:cubicBezTo>
                      <a:pt x="109442" y="12573"/>
                      <a:pt x="86963" y="0"/>
                      <a:pt x="61531" y="0"/>
                    </a:cubicBezTo>
                    <a:cubicBezTo>
                      <a:pt x="36100" y="0"/>
                      <a:pt x="13621" y="12573"/>
                      <a:pt x="0" y="31909"/>
                    </a:cubicBezTo>
                    <a:cubicBezTo>
                      <a:pt x="13621" y="51245"/>
                      <a:pt x="36100" y="63818"/>
                      <a:pt x="61531" y="638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29">
                <a:extLst>
                  <a:ext uri="{FF2B5EF4-FFF2-40B4-BE49-F238E27FC236}">
                    <a16:creationId xmlns:a16="http://schemas.microsoft.com/office/drawing/2014/main" id="{3571D384-3C7D-96E0-238A-B1C10E6A1036}"/>
                  </a:ext>
                </a:extLst>
              </p:cNvPr>
              <p:cNvSpPr/>
              <p:nvPr/>
            </p:nvSpPr>
            <p:spPr>
              <a:xfrm>
                <a:off x="7858029" y="4319682"/>
                <a:ext cx="39242" cy="39243"/>
              </a:xfrm>
              <a:custGeom>
                <a:avLst/>
                <a:gdLst/>
                <a:ahLst/>
                <a:cxnLst/>
                <a:rect l="l" t="t" r="r" b="b"/>
                <a:pathLst>
                  <a:path w="39242" h="39243" extrusionOk="0">
                    <a:moveTo>
                      <a:pt x="39243" y="19622"/>
                    </a:moveTo>
                    <a:cubicBezTo>
                      <a:pt x="39243" y="30458"/>
                      <a:pt x="30458" y="39243"/>
                      <a:pt x="19621" y="39243"/>
                    </a:cubicBezTo>
                    <a:cubicBezTo>
                      <a:pt x="8785" y="39243"/>
                      <a:pt x="0" y="30458"/>
                      <a:pt x="0" y="19622"/>
                    </a:cubicBezTo>
                    <a:cubicBezTo>
                      <a:pt x="0" y="8785"/>
                      <a:pt x="8785" y="0"/>
                      <a:pt x="19621" y="0"/>
                    </a:cubicBezTo>
                    <a:cubicBezTo>
                      <a:pt x="30458" y="0"/>
                      <a:pt x="39243" y="8785"/>
                      <a:pt x="39243" y="196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6" name="Google Shape;956;p29">
              <a:extLst>
                <a:ext uri="{FF2B5EF4-FFF2-40B4-BE49-F238E27FC236}">
                  <a16:creationId xmlns:a16="http://schemas.microsoft.com/office/drawing/2014/main" id="{147B548E-9226-C7E8-3F22-0A547E11A10A}"/>
                </a:ext>
              </a:extLst>
            </p:cNvPr>
            <p:cNvGrpSpPr/>
            <p:nvPr/>
          </p:nvGrpSpPr>
          <p:grpSpPr>
            <a:xfrm>
              <a:off x="7816120" y="4892994"/>
              <a:ext cx="123062" cy="79991"/>
              <a:chOff x="7816120" y="4892994"/>
              <a:chExt cx="123062" cy="79991"/>
            </a:xfrm>
          </p:grpSpPr>
          <p:grpSp>
            <p:nvGrpSpPr>
              <p:cNvPr id="957" name="Google Shape;957;p29">
                <a:extLst>
                  <a:ext uri="{FF2B5EF4-FFF2-40B4-BE49-F238E27FC236}">
                    <a16:creationId xmlns:a16="http://schemas.microsoft.com/office/drawing/2014/main" id="{314CF8CB-B800-BDEF-97B5-FF4838C22CF2}"/>
                  </a:ext>
                </a:extLst>
              </p:cNvPr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958" name="Google Shape;958;p29">
                  <a:extLst>
                    <a:ext uri="{FF2B5EF4-FFF2-40B4-BE49-F238E27FC236}">
                      <a16:creationId xmlns:a16="http://schemas.microsoft.com/office/drawing/2014/main" id="{E6B8B743-103D-2DE4-0B46-3E746DCD6D84}"/>
                    </a:ext>
                  </a:extLst>
                </p:cNvPr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29">
                  <a:extLst>
                    <a:ext uri="{FF2B5EF4-FFF2-40B4-BE49-F238E27FC236}">
                      <a16:creationId xmlns:a16="http://schemas.microsoft.com/office/drawing/2014/main" id="{4544B63A-BA74-E2DC-05D0-6447774A8E6C}"/>
                    </a:ext>
                  </a:extLst>
                </p:cNvPr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60" name="Google Shape;960;p29">
                <a:extLst>
                  <a:ext uri="{FF2B5EF4-FFF2-40B4-BE49-F238E27FC236}">
                    <a16:creationId xmlns:a16="http://schemas.microsoft.com/office/drawing/2014/main" id="{B6C153F5-56CD-D1CD-1B78-846FB38A9632}"/>
                  </a:ext>
                </a:extLst>
              </p:cNvPr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1892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>
          <a:extLst>
            <a:ext uri="{FF2B5EF4-FFF2-40B4-BE49-F238E27FC236}">
              <a16:creationId xmlns:a16="http://schemas.microsoft.com/office/drawing/2014/main" id="{C901C926-3223-77E5-6461-A4A308F8A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>
            <a:extLst>
              <a:ext uri="{FF2B5EF4-FFF2-40B4-BE49-F238E27FC236}">
                <a16:creationId xmlns:a16="http://schemas.microsoft.com/office/drawing/2014/main" id="{D9C28605-A277-8CB5-BB75-ABFC7F1C0170}"/>
              </a:ext>
            </a:extLst>
          </p:cNvPr>
          <p:cNvSpPr/>
          <p:nvPr/>
        </p:nvSpPr>
        <p:spPr>
          <a:xfrm rot="4500170">
            <a:off x="4600402" y="7400"/>
            <a:ext cx="5575737" cy="4867271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29">
            <a:extLst>
              <a:ext uri="{FF2B5EF4-FFF2-40B4-BE49-F238E27FC236}">
                <a16:creationId xmlns:a16="http://schemas.microsoft.com/office/drawing/2014/main" id="{FD893F0A-CB35-2F89-1EE4-4F73A55598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1975" y="888792"/>
            <a:ext cx="4265351" cy="10396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 panose="020B0604020202020204" charset="0"/>
              </a:rPr>
              <a:t>How Cosine Similarity Fits into the system</a:t>
            </a:r>
            <a:endParaRPr dirty="0">
              <a:latin typeface="Raleway" panose="020B0604020202020204" charset="0"/>
            </a:endParaRPr>
          </a:p>
        </p:txBody>
      </p:sp>
      <p:sp>
        <p:nvSpPr>
          <p:cNvPr id="915" name="Google Shape;915;p29">
            <a:extLst>
              <a:ext uri="{FF2B5EF4-FFF2-40B4-BE49-F238E27FC236}">
                <a16:creationId xmlns:a16="http://schemas.microsoft.com/office/drawing/2014/main" id="{5146D669-5F63-C004-3537-65795C59575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1975" y="1997237"/>
            <a:ext cx="4675874" cy="2431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latin typeface="Raleway" panose="020B0604020202020204" charset="0"/>
              </a:rPr>
              <a:t>Vectorization:</a:t>
            </a:r>
          </a:p>
          <a:p>
            <a:pPr marL="0" lvl="0" indent="0">
              <a:buNone/>
            </a:pPr>
            <a:endParaRPr lang="en-US" dirty="0">
              <a:latin typeface="Raleway" panose="020B0604020202020204" charset="0"/>
            </a:endParaRPr>
          </a:p>
          <a:p>
            <a:pPr marL="171450" indent="-171450"/>
            <a:r>
              <a:rPr lang="en-US" dirty="0">
                <a:latin typeface="Raleway" panose="020B0604020202020204" charset="0"/>
              </a:rPr>
              <a:t>Convert documents and query into a vector space using TF-IDF or word embeddings.</a:t>
            </a:r>
          </a:p>
          <a:p>
            <a:pPr marL="0" lvl="0" indent="0">
              <a:buNone/>
            </a:pPr>
            <a:endParaRPr lang="en-US" b="1" dirty="0">
              <a:latin typeface="Raleway" panose="020B0604020202020204" charset="0"/>
            </a:endParaRPr>
          </a:p>
          <a:p>
            <a:pPr marL="0" lvl="0" indent="0">
              <a:buNone/>
            </a:pPr>
            <a:r>
              <a:rPr lang="en-US" b="1" dirty="0">
                <a:latin typeface="Raleway" panose="020B0604020202020204" charset="0"/>
              </a:rPr>
              <a:t>Similarity Computation:</a:t>
            </a:r>
          </a:p>
          <a:p>
            <a:pPr marL="0" lvl="0" indent="0">
              <a:buNone/>
            </a:pPr>
            <a:endParaRPr lang="en-US" dirty="0">
              <a:latin typeface="Raleway" panose="020B0604020202020204" charset="0"/>
            </a:endParaRPr>
          </a:p>
          <a:p>
            <a:pPr marL="171450" indent="-171450"/>
            <a:r>
              <a:rPr lang="en-US" dirty="0">
                <a:latin typeface="Raleway" panose="020B0604020202020204" charset="0"/>
              </a:rPr>
              <a:t>Calculate Cosine similarity between query and document vector.</a:t>
            </a:r>
          </a:p>
          <a:p>
            <a:pPr marL="0" indent="0">
              <a:buNone/>
            </a:pPr>
            <a:endParaRPr lang="en-US" dirty="0">
              <a:latin typeface="Raleway" panose="020B0604020202020204" charset="0"/>
            </a:endParaRPr>
          </a:p>
          <a:p>
            <a:pPr marL="0" indent="0">
              <a:buNone/>
            </a:pPr>
            <a:r>
              <a:rPr lang="en-US" b="1" dirty="0">
                <a:latin typeface="Raleway" panose="020B0604020202020204" charset="0"/>
              </a:rPr>
              <a:t>Result Presentation:</a:t>
            </a:r>
          </a:p>
          <a:p>
            <a:pPr marL="0" indent="0">
              <a:buNone/>
            </a:pPr>
            <a:endParaRPr lang="en-US" dirty="0">
              <a:latin typeface="Raleway" panose="020B0604020202020204" charset="0"/>
            </a:endParaRPr>
          </a:p>
          <a:p>
            <a:pPr marL="171450" indent="-171450"/>
            <a:r>
              <a:rPr lang="en-US" dirty="0">
                <a:latin typeface="Raleway" panose="020B0604020202020204" charset="0"/>
              </a:rPr>
              <a:t>Rank documents by descending similarity scores and present to the user.</a:t>
            </a:r>
          </a:p>
        </p:txBody>
      </p:sp>
      <p:pic>
        <p:nvPicPr>
          <p:cNvPr id="916" name="Google Shape;916;p29">
            <a:extLst>
              <a:ext uri="{FF2B5EF4-FFF2-40B4-BE49-F238E27FC236}">
                <a16:creationId xmlns:a16="http://schemas.microsoft.com/office/drawing/2014/main" id="{6FADC3E1-E12A-E3DE-93B6-994B47B10E0A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9432" r="37002" b="10007"/>
          <a:stretch/>
        </p:blipFill>
        <p:spPr>
          <a:xfrm>
            <a:off x="566897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917" name="Google Shape;917;p29">
            <a:extLst>
              <a:ext uri="{FF2B5EF4-FFF2-40B4-BE49-F238E27FC236}">
                <a16:creationId xmlns:a16="http://schemas.microsoft.com/office/drawing/2014/main" id="{FC81EFA5-10C6-B703-855E-0939AFFEB87D}"/>
              </a:ext>
            </a:extLst>
          </p:cNvPr>
          <p:cNvGrpSpPr/>
          <p:nvPr/>
        </p:nvGrpSpPr>
        <p:grpSpPr>
          <a:xfrm>
            <a:off x="7875610" y="386631"/>
            <a:ext cx="997823" cy="1575369"/>
            <a:chOff x="7230903" y="4040695"/>
            <a:chExt cx="708279" cy="1118235"/>
          </a:xfrm>
        </p:grpSpPr>
        <p:grpSp>
          <p:nvGrpSpPr>
            <p:cNvPr id="918" name="Google Shape;918;p29">
              <a:extLst>
                <a:ext uri="{FF2B5EF4-FFF2-40B4-BE49-F238E27FC236}">
                  <a16:creationId xmlns:a16="http://schemas.microsoft.com/office/drawing/2014/main" id="{C8E818E0-CEEA-1E11-6160-9E77FDD0359E}"/>
                </a:ext>
              </a:extLst>
            </p:cNvPr>
            <p:cNvGrpSpPr/>
            <p:nvPr/>
          </p:nvGrpSpPr>
          <p:grpSpPr>
            <a:xfrm>
              <a:off x="7230903" y="4040695"/>
              <a:ext cx="652843" cy="225742"/>
              <a:chOff x="7230903" y="4040695"/>
              <a:chExt cx="652843" cy="225742"/>
            </a:xfrm>
          </p:grpSpPr>
          <p:sp>
            <p:nvSpPr>
              <p:cNvPr id="919" name="Google Shape;919;p29">
                <a:extLst>
                  <a:ext uri="{FF2B5EF4-FFF2-40B4-BE49-F238E27FC236}">
                    <a16:creationId xmlns:a16="http://schemas.microsoft.com/office/drawing/2014/main" id="{79778933-56B6-57EB-2FF0-D64CCFA7E284}"/>
                  </a:ext>
                </a:extLst>
              </p:cNvPr>
              <p:cNvSpPr/>
              <p:nvPr/>
            </p:nvSpPr>
            <p:spPr>
              <a:xfrm>
                <a:off x="7230903" y="4040695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29">
                <a:extLst>
                  <a:ext uri="{FF2B5EF4-FFF2-40B4-BE49-F238E27FC236}">
                    <a16:creationId xmlns:a16="http://schemas.microsoft.com/office/drawing/2014/main" id="{9DF11FA8-4F9C-17E8-065E-68855A9EFAB8}"/>
                  </a:ext>
                </a:extLst>
              </p:cNvPr>
              <p:cNvSpPr/>
              <p:nvPr/>
            </p:nvSpPr>
            <p:spPr>
              <a:xfrm>
                <a:off x="7287577" y="4077081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1" name="Google Shape;921;p29">
                <a:extLst>
                  <a:ext uri="{FF2B5EF4-FFF2-40B4-BE49-F238E27FC236}">
                    <a16:creationId xmlns:a16="http://schemas.microsoft.com/office/drawing/2014/main" id="{BABFAB72-C8C4-5F0D-CBBD-36B71419D0B2}"/>
                  </a:ext>
                </a:extLst>
              </p:cNvPr>
              <p:cNvGrpSpPr/>
              <p:nvPr/>
            </p:nvGrpSpPr>
            <p:grpSpPr>
              <a:xfrm>
                <a:off x="7487126" y="4081367"/>
                <a:ext cx="332041" cy="142684"/>
                <a:chOff x="7487126" y="4081367"/>
                <a:chExt cx="332041" cy="142684"/>
              </a:xfrm>
            </p:grpSpPr>
            <p:sp>
              <p:nvSpPr>
                <p:cNvPr id="922" name="Google Shape;922;p29">
                  <a:extLst>
                    <a:ext uri="{FF2B5EF4-FFF2-40B4-BE49-F238E27FC236}">
                      <a16:creationId xmlns:a16="http://schemas.microsoft.com/office/drawing/2014/main" id="{BAB67553-31BE-FD33-4488-2DA4B6D6B926}"/>
                    </a:ext>
                  </a:extLst>
                </p:cNvPr>
                <p:cNvSpPr/>
                <p:nvPr/>
              </p:nvSpPr>
              <p:spPr>
                <a:xfrm>
                  <a:off x="7487126" y="4081367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29">
                  <a:extLst>
                    <a:ext uri="{FF2B5EF4-FFF2-40B4-BE49-F238E27FC236}">
                      <a16:creationId xmlns:a16="http://schemas.microsoft.com/office/drawing/2014/main" id="{C0119F45-505F-BD45-AB38-4A0642961145}"/>
                    </a:ext>
                  </a:extLst>
                </p:cNvPr>
                <p:cNvSpPr/>
                <p:nvPr/>
              </p:nvSpPr>
              <p:spPr>
                <a:xfrm>
                  <a:off x="7487126" y="4122134"/>
                  <a:ext cx="280320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320" h="20383" extrusionOk="0">
                      <a:moveTo>
                        <a:pt x="0" y="0"/>
                      </a:moveTo>
                      <a:lnTo>
                        <a:pt x="280321" y="0"/>
                      </a:lnTo>
                      <a:lnTo>
                        <a:pt x="28032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29">
                  <a:extLst>
                    <a:ext uri="{FF2B5EF4-FFF2-40B4-BE49-F238E27FC236}">
                      <a16:creationId xmlns:a16="http://schemas.microsoft.com/office/drawing/2014/main" id="{2AF65822-ABBF-F72E-DA80-5B036F765E74}"/>
                    </a:ext>
                  </a:extLst>
                </p:cNvPr>
                <p:cNvSpPr/>
                <p:nvPr/>
              </p:nvSpPr>
              <p:spPr>
                <a:xfrm>
                  <a:off x="7487126" y="4162901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5" name="Google Shape;925;p29">
                  <a:extLst>
                    <a:ext uri="{FF2B5EF4-FFF2-40B4-BE49-F238E27FC236}">
                      <a16:creationId xmlns:a16="http://schemas.microsoft.com/office/drawing/2014/main" id="{3CE51C36-EB96-AF0D-1D14-DBFB1021B5E6}"/>
                    </a:ext>
                  </a:extLst>
                </p:cNvPr>
                <p:cNvSpPr/>
                <p:nvPr/>
              </p:nvSpPr>
              <p:spPr>
                <a:xfrm>
                  <a:off x="7487126" y="4203668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26" name="Google Shape;926;p29">
              <a:extLst>
                <a:ext uri="{FF2B5EF4-FFF2-40B4-BE49-F238E27FC236}">
                  <a16:creationId xmlns:a16="http://schemas.microsoft.com/office/drawing/2014/main" id="{B2173884-2E3B-8D4B-BAB7-B799998F1120}"/>
                </a:ext>
              </a:extLst>
            </p:cNvPr>
            <p:cNvGrpSpPr/>
            <p:nvPr/>
          </p:nvGrpSpPr>
          <p:grpSpPr>
            <a:xfrm>
              <a:off x="7230903" y="4338161"/>
              <a:ext cx="652843" cy="225742"/>
              <a:chOff x="7230903" y="4338161"/>
              <a:chExt cx="652843" cy="225742"/>
            </a:xfrm>
          </p:grpSpPr>
          <p:sp>
            <p:nvSpPr>
              <p:cNvPr id="927" name="Google Shape;927;p29">
                <a:extLst>
                  <a:ext uri="{FF2B5EF4-FFF2-40B4-BE49-F238E27FC236}">
                    <a16:creationId xmlns:a16="http://schemas.microsoft.com/office/drawing/2014/main" id="{1A3C9029-3245-06D3-910D-061B3D74FC42}"/>
                  </a:ext>
                </a:extLst>
              </p:cNvPr>
              <p:cNvSpPr/>
              <p:nvPr/>
            </p:nvSpPr>
            <p:spPr>
              <a:xfrm>
                <a:off x="7230903" y="4338161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4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4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29">
                <a:extLst>
                  <a:ext uri="{FF2B5EF4-FFF2-40B4-BE49-F238E27FC236}">
                    <a16:creationId xmlns:a16="http://schemas.microsoft.com/office/drawing/2014/main" id="{7C0732D5-FE42-57E3-2756-E1B821516ADA}"/>
                  </a:ext>
                </a:extLst>
              </p:cNvPr>
              <p:cNvSpPr/>
              <p:nvPr/>
            </p:nvSpPr>
            <p:spPr>
              <a:xfrm>
                <a:off x="7287577" y="4374737"/>
                <a:ext cx="151161" cy="151066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066" extrusionOk="0">
                    <a:moveTo>
                      <a:pt x="75534" y="151066"/>
                    </a:moveTo>
                    <a:lnTo>
                      <a:pt x="75534" y="151066"/>
                    </a:lnTo>
                    <a:cubicBezTo>
                      <a:pt x="33814" y="151066"/>
                      <a:pt x="0" y="117253"/>
                      <a:pt x="0" y="75533"/>
                    </a:cubicBezTo>
                    <a:lnTo>
                      <a:pt x="0" y="75533"/>
                    </a:lnTo>
                    <a:cubicBezTo>
                      <a:pt x="0" y="33814"/>
                      <a:pt x="33814" y="0"/>
                      <a:pt x="75534" y="0"/>
                    </a:cubicBezTo>
                    <a:lnTo>
                      <a:pt x="75534" y="0"/>
                    </a:lnTo>
                    <a:cubicBezTo>
                      <a:pt x="117253" y="0"/>
                      <a:pt x="151162" y="33814"/>
                      <a:pt x="151162" y="75533"/>
                    </a:cubicBezTo>
                    <a:lnTo>
                      <a:pt x="151162" y="75533"/>
                    </a:lnTo>
                    <a:cubicBezTo>
                      <a:pt x="151162" y="117253"/>
                      <a:pt x="117348" y="151066"/>
                      <a:pt x="75534" y="15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9" name="Google Shape;929;p29">
                <a:extLst>
                  <a:ext uri="{FF2B5EF4-FFF2-40B4-BE49-F238E27FC236}">
                    <a16:creationId xmlns:a16="http://schemas.microsoft.com/office/drawing/2014/main" id="{B1226053-36E8-1FC0-837E-49A508A13B46}"/>
                  </a:ext>
                </a:extLst>
              </p:cNvPr>
              <p:cNvGrpSpPr/>
              <p:nvPr/>
            </p:nvGrpSpPr>
            <p:grpSpPr>
              <a:xfrm>
                <a:off x="7487126" y="4378833"/>
                <a:ext cx="332041" cy="142684"/>
                <a:chOff x="7487126" y="4378833"/>
                <a:chExt cx="332041" cy="142684"/>
              </a:xfrm>
            </p:grpSpPr>
            <p:sp>
              <p:nvSpPr>
                <p:cNvPr id="930" name="Google Shape;930;p29">
                  <a:extLst>
                    <a:ext uri="{FF2B5EF4-FFF2-40B4-BE49-F238E27FC236}">
                      <a16:creationId xmlns:a16="http://schemas.microsoft.com/office/drawing/2014/main" id="{A470F3E5-AE32-1FC3-AC54-12EA77CC8704}"/>
                    </a:ext>
                  </a:extLst>
                </p:cNvPr>
                <p:cNvSpPr/>
                <p:nvPr/>
              </p:nvSpPr>
              <p:spPr>
                <a:xfrm>
                  <a:off x="7525512" y="4378833"/>
                  <a:ext cx="29365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55" h="20383" extrusionOk="0">
                      <a:moveTo>
                        <a:pt x="0" y="0"/>
                      </a:moveTo>
                      <a:lnTo>
                        <a:pt x="293656" y="0"/>
                      </a:lnTo>
                      <a:lnTo>
                        <a:pt x="293656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29">
                  <a:extLst>
                    <a:ext uri="{FF2B5EF4-FFF2-40B4-BE49-F238E27FC236}">
                      <a16:creationId xmlns:a16="http://schemas.microsoft.com/office/drawing/2014/main" id="{E41A7001-215E-CDBC-FBF2-38B4559ED277}"/>
                    </a:ext>
                  </a:extLst>
                </p:cNvPr>
                <p:cNvSpPr/>
                <p:nvPr/>
              </p:nvSpPr>
              <p:spPr>
                <a:xfrm>
                  <a:off x="7487126" y="4419600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2" name="Google Shape;932;p29">
                  <a:extLst>
                    <a:ext uri="{FF2B5EF4-FFF2-40B4-BE49-F238E27FC236}">
                      <a16:creationId xmlns:a16="http://schemas.microsoft.com/office/drawing/2014/main" id="{01BF39F1-6CF3-0903-2ACE-1C73F952111D}"/>
                    </a:ext>
                  </a:extLst>
                </p:cNvPr>
                <p:cNvSpPr/>
                <p:nvPr/>
              </p:nvSpPr>
              <p:spPr>
                <a:xfrm>
                  <a:off x="7563802" y="4460367"/>
                  <a:ext cx="25536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365" h="20383" extrusionOk="0">
                      <a:moveTo>
                        <a:pt x="0" y="0"/>
                      </a:moveTo>
                      <a:lnTo>
                        <a:pt x="255365" y="0"/>
                      </a:lnTo>
                      <a:lnTo>
                        <a:pt x="25536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3" name="Google Shape;933;p29">
                  <a:extLst>
                    <a:ext uri="{FF2B5EF4-FFF2-40B4-BE49-F238E27FC236}">
                      <a16:creationId xmlns:a16="http://schemas.microsoft.com/office/drawing/2014/main" id="{DB3CE3E4-D199-682F-1427-17CF2FBADB19}"/>
                    </a:ext>
                  </a:extLst>
                </p:cNvPr>
                <p:cNvSpPr/>
                <p:nvPr/>
              </p:nvSpPr>
              <p:spPr>
                <a:xfrm>
                  <a:off x="7487126" y="4501134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34" name="Google Shape;934;p29">
              <a:extLst>
                <a:ext uri="{FF2B5EF4-FFF2-40B4-BE49-F238E27FC236}">
                  <a16:creationId xmlns:a16="http://schemas.microsoft.com/office/drawing/2014/main" id="{5C290DC8-780A-7C9A-E7FD-3386534BE241}"/>
                </a:ext>
              </a:extLst>
            </p:cNvPr>
            <p:cNvSpPr/>
            <p:nvPr/>
          </p:nvSpPr>
          <p:spPr>
            <a:xfrm>
              <a:off x="7338250" y="4420804"/>
              <a:ext cx="50734" cy="60632"/>
            </a:xfrm>
            <a:custGeom>
              <a:avLst/>
              <a:gdLst/>
              <a:ahLst/>
              <a:cxnLst/>
              <a:rect l="l" t="t" r="r" b="b"/>
              <a:pathLst>
                <a:path w="50734" h="60632" extrusionOk="0">
                  <a:moveTo>
                    <a:pt x="0" y="4892"/>
                  </a:moveTo>
                  <a:lnTo>
                    <a:pt x="0" y="55851"/>
                  </a:lnTo>
                  <a:cubicBezTo>
                    <a:pt x="0" y="59566"/>
                    <a:pt x="4001" y="61851"/>
                    <a:pt x="7239" y="59947"/>
                  </a:cubicBezTo>
                  <a:lnTo>
                    <a:pt x="48387" y="35562"/>
                  </a:lnTo>
                  <a:cubicBezTo>
                    <a:pt x="51435" y="33753"/>
                    <a:pt x="51531" y="29371"/>
                    <a:pt x="48578" y="27371"/>
                  </a:cubicBezTo>
                  <a:lnTo>
                    <a:pt x="7430" y="796"/>
                  </a:lnTo>
                  <a:cubicBezTo>
                    <a:pt x="4191" y="-1299"/>
                    <a:pt x="0" y="987"/>
                    <a:pt x="0" y="47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5" name="Google Shape;935;p29">
              <a:extLst>
                <a:ext uri="{FF2B5EF4-FFF2-40B4-BE49-F238E27FC236}">
                  <a16:creationId xmlns:a16="http://schemas.microsoft.com/office/drawing/2014/main" id="{80436486-FCA7-9223-5792-896FC53E5BF7}"/>
                </a:ext>
              </a:extLst>
            </p:cNvPr>
            <p:cNvGrpSpPr/>
            <p:nvPr/>
          </p:nvGrpSpPr>
          <p:grpSpPr>
            <a:xfrm>
              <a:off x="7230903" y="4635722"/>
              <a:ext cx="652843" cy="225742"/>
              <a:chOff x="7230903" y="4635722"/>
              <a:chExt cx="652843" cy="225742"/>
            </a:xfrm>
          </p:grpSpPr>
          <p:sp>
            <p:nvSpPr>
              <p:cNvPr id="936" name="Google Shape;936;p29">
                <a:extLst>
                  <a:ext uri="{FF2B5EF4-FFF2-40B4-BE49-F238E27FC236}">
                    <a16:creationId xmlns:a16="http://schemas.microsoft.com/office/drawing/2014/main" id="{3CA660D4-1AFE-3CDE-3091-CEC697DC1153}"/>
                  </a:ext>
                </a:extLst>
              </p:cNvPr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29">
                <a:extLst>
                  <a:ext uri="{FF2B5EF4-FFF2-40B4-BE49-F238E27FC236}">
                    <a16:creationId xmlns:a16="http://schemas.microsoft.com/office/drawing/2014/main" id="{3B815BED-B22E-E6B0-88AE-9FBCCE64126F}"/>
                  </a:ext>
                </a:extLst>
              </p:cNvPr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38" name="Google Shape;938;p29">
                <a:extLst>
                  <a:ext uri="{FF2B5EF4-FFF2-40B4-BE49-F238E27FC236}">
                    <a16:creationId xmlns:a16="http://schemas.microsoft.com/office/drawing/2014/main" id="{B046C98A-DD4A-9A0C-6334-F31C3BA1D7D5}"/>
                  </a:ext>
                </a:extLst>
              </p:cNvPr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939" name="Google Shape;939;p29">
                  <a:extLst>
                    <a:ext uri="{FF2B5EF4-FFF2-40B4-BE49-F238E27FC236}">
                      <a16:creationId xmlns:a16="http://schemas.microsoft.com/office/drawing/2014/main" id="{15D86487-7A4B-095F-7057-FBF8548BB708}"/>
                    </a:ext>
                  </a:extLst>
                </p:cNvPr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0" name="Google Shape;940;p29">
                  <a:extLst>
                    <a:ext uri="{FF2B5EF4-FFF2-40B4-BE49-F238E27FC236}">
                      <a16:creationId xmlns:a16="http://schemas.microsoft.com/office/drawing/2014/main" id="{367DBAE0-C09B-037C-1515-235576F5659A}"/>
                    </a:ext>
                  </a:extLst>
                </p:cNvPr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1" name="Google Shape;941;p29">
                  <a:extLst>
                    <a:ext uri="{FF2B5EF4-FFF2-40B4-BE49-F238E27FC236}">
                      <a16:creationId xmlns:a16="http://schemas.microsoft.com/office/drawing/2014/main" id="{29528E1C-3AF7-5BB0-E090-F4BD1B7C22D7}"/>
                    </a:ext>
                  </a:extLst>
                </p:cNvPr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2" name="Google Shape;942;p29">
                  <a:extLst>
                    <a:ext uri="{FF2B5EF4-FFF2-40B4-BE49-F238E27FC236}">
                      <a16:creationId xmlns:a16="http://schemas.microsoft.com/office/drawing/2014/main" id="{900424B8-EF83-78B9-E1A5-693B3905DBA8}"/>
                    </a:ext>
                  </a:extLst>
                </p:cNvPr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43" name="Google Shape;943;p29">
              <a:extLst>
                <a:ext uri="{FF2B5EF4-FFF2-40B4-BE49-F238E27FC236}">
                  <a16:creationId xmlns:a16="http://schemas.microsoft.com/office/drawing/2014/main" id="{9EFB4E6D-BD0A-6B4A-2DFF-E3E5C3FD4F05}"/>
                </a:ext>
              </a:extLst>
            </p:cNvPr>
            <p:cNvGrpSpPr/>
            <p:nvPr/>
          </p:nvGrpSpPr>
          <p:grpSpPr>
            <a:xfrm>
              <a:off x="7230903" y="4933188"/>
              <a:ext cx="652843" cy="225742"/>
              <a:chOff x="7230903" y="4933188"/>
              <a:chExt cx="652843" cy="225742"/>
            </a:xfrm>
          </p:grpSpPr>
          <p:grpSp>
            <p:nvGrpSpPr>
              <p:cNvPr id="944" name="Google Shape;944;p29">
                <a:extLst>
                  <a:ext uri="{FF2B5EF4-FFF2-40B4-BE49-F238E27FC236}">
                    <a16:creationId xmlns:a16="http://schemas.microsoft.com/office/drawing/2014/main" id="{3D5ACE5E-9E01-1E27-12A5-2993EDA5F250}"/>
                  </a:ext>
                </a:extLst>
              </p:cNvPr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945" name="Google Shape;945;p29">
                  <a:extLst>
                    <a:ext uri="{FF2B5EF4-FFF2-40B4-BE49-F238E27FC236}">
                      <a16:creationId xmlns:a16="http://schemas.microsoft.com/office/drawing/2014/main" id="{22D40C31-A819-6452-71A5-E4667EE8ECDF}"/>
                    </a:ext>
                  </a:extLst>
                </p:cNvPr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29">
                  <a:extLst>
                    <a:ext uri="{FF2B5EF4-FFF2-40B4-BE49-F238E27FC236}">
                      <a16:creationId xmlns:a16="http://schemas.microsoft.com/office/drawing/2014/main" id="{29E6DE46-9941-ACB3-D2D3-1B1625901A58}"/>
                    </a:ext>
                  </a:extLst>
                </p:cNvPr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47" name="Google Shape;947;p29">
                  <a:extLst>
                    <a:ext uri="{FF2B5EF4-FFF2-40B4-BE49-F238E27FC236}">
                      <a16:creationId xmlns:a16="http://schemas.microsoft.com/office/drawing/2014/main" id="{499B0794-E931-F299-9B0E-085A145EF08C}"/>
                    </a:ext>
                  </a:extLst>
                </p:cNvPr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948" name="Google Shape;948;p29">
                    <a:extLst>
                      <a:ext uri="{FF2B5EF4-FFF2-40B4-BE49-F238E27FC236}">
                        <a16:creationId xmlns:a16="http://schemas.microsoft.com/office/drawing/2014/main" id="{E6124614-7A09-37E9-AA1D-EFD220EEB26F}"/>
                      </a:ext>
                    </a:extLst>
                  </p:cNvPr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9" name="Google Shape;949;p29">
                    <a:extLst>
                      <a:ext uri="{FF2B5EF4-FFF2-40B4-BE49-F238E27FC236}">
                        <a16:creationId xmlns:a16="http://schemas.microsoft.com/office/drawing/2014/main" id="{E9B26D4F-361F-D696-FC1D-528FC2E51CE6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0" name="Google Shape;950;p29">
                    <a:extLst>
                      <a:ext uri="{FF2B5EF4-FFF2-40B4-BE49-F238E27FC236}">
                        <a16:creationId xmlns:a16="http://schemas.microsoft.com/office/drawing/2014/main" id="{16BBFC16-7E8C-8292-4052-0BE56CE9673F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1" name="Google Shape;951;p29">
                    <a:extLst>
                      <a:ext uri="{FF2B5EF4-FFF2-40B4-BE49-F238E27FC236}">
                        <a16:creationId xmlns:a16="http://schemas.microsoft.com/office/drawing/2014/main" id="{13D4B8D6-70A8-4563-F781-91C6385369DC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952" name="Google Shape;952;p29">
                <a:extLst>
                  <a:ext uri="{FF2B5EF4-FFF2-40B4-BE49-F238E27FC236}">
                    <a16:creationId xmlns:a16="http://schemas.microsoft.com/office/drawing/2014/main" id="{8B0BE823-B1DA-A124-939D-82080DD113CE}"/>
                  </a:ext>
                </a:extLst>
              </p:cNvPr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3" name="Google Shape;953;p29">
              <a:extLst>
                <a:ext uri="{FF2B5EF4-FFF2-40B4-BE49-F238E27FC236}">
                  <a16:creationId xmlns:a16="http://schemas.microsoft.com/office/drawing/2014/main" id="{700FD712-B685-0BE0-BBEB-4AA874C59528}"/>
                </a:ext>
              </a:extLst>
            </p:cNvPr>
            <p:cNvGrpSpPr/>
            <p:nvPr/>
          </p:nvGrpSpPr>
          <p:grpSpPr>
            <a:xfrm>
              <a:off x="7816120" y="4307395"/>
              <a:ext cx="123062" cy="63817"/>
              <a:chOff x="7816120" y="4307395"/>
              <a:chExt cx="123062" cy="63817"/>
            </a:xfrm>
          </p:grpSpPr>
          <p:sp>
            <p:nvSpPr>
              <p:cNvPr id="954" name="Google Shape;954;p29">
                <a:extLst>
                  <a:ext uri="{FF2B5EF4-FFF2-40B4-BE49-F238E27FC236}">
                    <a16:creationId xmlns:a16="http://schemas.microsoft.com/office/drawing/2014/main" id="{6387B273-38F1-4C1E-E96A-12F0310039D3}"/>
                  </a:ext>
                </a:extLst>
              </p:cNvPr>
              <p:cNvSpPr/>
              <p:nvPr/>
            </p:nvSpPr>
            <p:spPr>
              <a:xfrm>
                <a:off x="7816120" y="4307395"/>
                <a:ext cx="123062" cy="63817"/>
              </a:xfrm>
              <a:custGeom>
                <a:avLst/>
                <a:gdLst/>
                <a:ahLst/>
                <a:cxnLst/>
                <a:rect l="l" t="t" r="r" b="b"/>
                <a:pathLst>
                  <a:path w="123062" h="63817" extrusionOk="0">
                    <a:moveTo>
                      <a:pt x="61531" y="63818"/>
                    </a:moveTo>
                    <a:cubicBezTo>
                      <a:pt x="86963" y="63818"/>
                      <a:pt x="109442" y="51245"/>
                      <a:pt x="123063" y="31909"/>
                    </a:cubicBezTo>
                    <a:cubicBezTo>
                      <a:pt x="109442" y="12573"/>
                      <a:pt x="86963" y="0"/>
                      <a:pt x="61531" y="0"/>
                    </a:cubicBezTo>
                    <a:cubicBezTo>
                      <a:pt x="36100" y="0"/>
                      <a:pt x="13621" y="12573"/>
                      <a:pt x="0" y="31909"/>
                    </a:cubicBezTo>
                    <a:cubicBezTo>
                      <a:pt x="13621" y="51245"/>
                      <a:pt x="36100" y="63818"/>
                      <a:pt x="61531" y="638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29">
                <a:extLst>
                  <a:ext uri="{FF2B5EF4-FFF2-40B4-BE49-F238E27FC236}">
                    <a16:creationId xmlns:a16="http://schemas.microsoft.com/office/drawing/2014/main" id="{3571D384-3C7D-96E0-238A-B1C10E6A1036}"/>
                  </a:ext>
                </a:extLst>
              </p:cNvPr>
              <p:cNvSpPr/>
              <p:nvPr/>
            </p:nvSpPr>
            <p:spPr>
              <a:xfrm>
                <a:off x="7858029" y="4319682"/>
                <a:ext cx="39242" cy="39243"/>
              </a:xfrm>
              <a:custGeom>
                <a:avLst/>
                <a:gdLst/>
                <a:ahLst/>
                <a:cxnLst/>
                <a:rect l="l" t="t" r="r" b="b"/>
                <a:pathLst>
                  <a:path w="39242" h="39243" extrusionOk="0">
                    <a:moveTo>
                      <a:pt x="39243" y="19622"/>
                    </a:moveTo>
                    <a:cubicBezTo>
                      <a:pt x="39243" y="30458"/>
                      <a:pt x="30458" y="39243"/>
                      <a:pt x="19621" y="39243"/>
                    </a:cubicBezTo>
                    <a:cubicBezTo>
                      <a:pt x="8785" y="39243"/>
                      <a:pt x="0" y="30458"/>
                      <a:pt x="0" y="19622"/>
                    </a:cubicBezTo>
                    <a:cubicBezTo>
                      <a:pt x="0" y="8785"/>
                      <a:pt x="8785" y="0"/>
                      <a:pt x="19621" y="0"/>
                    </a:cubicBezTo>
                    <a:cubicBezTo>
                      <a:pt x="30458" y="0"/>
                      <a:pt x="39243" y="8785"/>
                      <a:pt x="39243" y="196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6" name="Google Shape;956;p29">
              <a:extLst>
                <a:ext uri="{FF2B5EF4-FFF2-40B4-BE49-F238E27FC236}">
                  <a16:creationId xmlns:a16="http://schemas.microsoft.com/office/drawing/2014/main" id="{147B548E-9226-C7E8-3F22-0A547E11A10A}"/>
                </a:ext>
              </a:extLst>
            </p:cNvPr>
            <p:cNvGrpSpPr/>
            <p:nvPr/>
          </p:nvGrpSpPr>
          <p:grpSpPr>
            <a:xfrm>
              <a:off x="7816120" y="4892994"/>
              <a:ext cx="123062" cy="79991"/>
              <a:chOff x="7816120" y="4892994"/>
              <a:chExt cx="123062" cy="79991"/>
            </a:xfrm>
          </p:grpSpPr>
          <p:grpSp>
            <p:nvGrpSpPr>
              <p:cNvPr id="957" name="Google Shape;957;p29">
                <a:extLst>
                  <a:ext uri="{FF2B5EF4-FFF2-40B4-BE49-F238E27FC236}">
                    <a16:creationId xmlns:a16="http://schemas.microsoft.com/office/drawing/2014/main" id="{314CF8CB-B800-BDEF-97B5-FF4838C22CF2}"/>
                  </a:ext>
                </a:extLst>
              </p:cNvPr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958" name="Google Shape;958;p29">
                  <a:extLst>
                    <a:ext uri="{FF2B5EF4-FFF2-40B4-BE49-F238E27FC236}">
                      <a16:creationId xmlns:a16="http://schemas.microsoft.com/office/drawing/2014/main" id="{E6B8B743-103D-2DE4-0B46-3E746DCD6D84}"/>
                    </a:ext>
                  </a:extLst>
                </p:cNvPr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29">
                  <a:extLst>
                    <a:ext uri="{FF2B5EF4-FFF2-40B4-BE49-F238E27FC236}">
                      <a16:creationId xmlns:a16="http://schemas.microsoft.com/office/drawing/2014/main" id="{4544B63A-BA74-E2DC-05D0-6447774A8E6C}"/>
                    </a:ext>
                  </a:extLst>
                </p:cNvPr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60" name="Google Shape;960;p29">
                <a:extLst>
                  <a:ext uri="{FF2B5EF4-FFF2-40B4-BE49-F238E27FC236}">
                    <a16:creationId xmlns:a16="http://schemas.microsoft.com/office/drawing/2014/main" id="{B6C153F5-56CD-D1CD-1B78-846FB38A9632}"/>
                  </a:ext>
                </a:extLst>
              </p:cNvPr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4688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>
          <a:extLst>
            <a:ext uri="{FF2B5EF4-FFF2-40B4-BE49-F238E27FC236}">
              <a16:creationId xmlns:a16="http://schemas.microsoft.com/office/drawing/2014/main" id="{9365F1B5-CE04-A417-0FDA-3365EBB0B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0">
            <a:extLst>
              <a:ext uri="{FF2B5EF4-FFF2-40B4-BE49-F238E27FC236}">
                <a16:creationId xmlns:a16="http://schemas.microsoft.com/office/drawing/2014/main" id="{2EE238C0-D96D-7ED0-0D9B-A3549171D746}"/>
              </a:ext>
            </a:extLst>
          </p:cNvPr>
          <p:cNvSpPr/>
          <p:nvPr/>
        </p:nvSpPr>
        <p:spPr>
          <a:xfrm rot="-7219687" flipH="1">
            <a:off x="-1095655" y="408466"/>
            <a:ext cx="5219277" cy="470790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0">
            <a:extLst>
              <a:ext uri="{FF2B5EF4-FFF2-40B4-BE49-F238E27FC236}">
                <a16:creationId xmlns:a16="http://schemas.microsoft.com/office/drawing/2014/main" id="{D333797C-9157-6455-5B75-BF1B99FC17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175" y="2408192"/>
            <a:ext cx="509682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Raleway" panose="020B0604020202020204" charset="0"/>
              </a:rPr>
              <a:t>Example of Cosine Similarity</a:t>
            </a:r>
          </a:p>
        </p:txBody>
      </p:sp>
      <p:sp>
        <p:nvSpPr>
          <p:cNvPr id="967" name="Google Shape;967;p30">
            <a:extLst>
              <a:ext uri="{FF2B5EF4-FFF2-40B4-BE49-F238E27FC236}">
                <a16:creationId xmlns:a16="http://schemas.microsoft.com/office/drawing/2014/main" id="{CFBA0E09-2085-6D45-9CA9-D21E07C45AF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968" name="Google Shape;968;p30">
            <a:extLst>
              <a:ext uri="{FF2B5EF4-FFF2-40B4-BE49-F238E27FC236}">
                <a16:creationId xmlns:a16="http://schemas.microsoft.com/office/drawing/2014/main" id="{8B97F4B4-B3D9-678C-52CE-1BDF2D9834DF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9184" r="24068"/>
          <a:stretch/>
        </p:blipFill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969" name="Google Shape;969;p30">
            <a:extLst>
              <a:ext uri="{FF2B5EF4-FFF2-40B4-BE49-F238E27FC236}">
                <a16:creationId xmlns:a16="http://schemas.microsoft.com/office/drawing/2014/main" id="{7808A6A4-9156-0147-C3D2-93856F1F7DCA}"/>
              </a:ext>
            </a:extLst>
          </p:cNvPr>
          <p:cNvGrpSpPr/>
          <p:nvPr/>
        </p:nvGrpSpPr>
        <p:grpSpPr>
          <a:xfrm>
            <a:off x="7441503" y="289852"/>
            <a:ext cx="1366913" cy="1382099"/>
            <a:chOff x="6568493" y="8"/>
            <a:chExt cx="1820608" cy="1840590"/>
          </a:xfrm>
        </p:grpSpPr>
        <p:sp>
          <p:nvSpPr>
            <p:cNvPr id="970" name="Google Shape;970;p30">
              <a:extLst>
                <a:ext uri="{FF2B5EF4-FFF2-40B4-BE49-F238E27FC236}">
                  <a16:creationId xmlns:a16="http://schemas.microsoft.com/office/drawing/2014/main" id="{E86B56CD-CFBF-F6F6-5D1A-D0B7203683F6}"/>
                </a:ext>
              </a:extLst>
            </p:cNvPr>
            <p:cNvSpPr/>
            <p:nvPr/>
          </p:nvSpPr>
          <p:spPr>
            <a:xfrm>
              <a:off x="6737915" y="169351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0">
              <a:extLst>
                <a:ext uri="{FF2B5EF4-FFF2-40B4-BE49-F238E27FC236}">
                  <a16:creationId xmlns:a16="http://schemas.microsoft.com/office/drawing/2014/main" id="{77F3B2A4-EBFD-187C-2281-FBF9DF1D2CF5}"/>
                </a:ext>
              </a:extLst>
            </p:cNvPr>
            <p:cNvSpPr/>
            <p:nvPr/>
          </p:nvSpPr>
          <p:spPr>
            <a:xfrm>
              <a:off x="6653203" y="8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2" name="Google Shape;972;p30">
              <a:extLst>
                <a:ext uri="{FF2B5EF4-FFF2-40B4-BE49-F238E27FC236}">
                  <a16:creationId xmlns:a16="http://schemas.microsoft.com/office/drawing/2014/main" id="{1D436028-32F2-EBBC-CF10-FF50D88FBBAA}"/>
                </a:ext>
              </a:extLst>
            </p:cNvPr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973" name="Google Shape;973;p30">
                <a:extLst>
                  <a:ext uri="{FF2B5EF4-FFF2-40B4-BE49-F238E27FC236}">
                    <a16:creationId xmlns:a16="http://schemas.microsoft.com/office/drawing/2014/main" id="{FDAD01B9-5AF8-34AC-1A6C-7C3A0569D286}"/>
                  </a:ext>
                </a:extLst>
              </p:cNvPr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avLst/>
                <a:gdLst/>
                <a:ahLst/>
                <a:cxnLst/>
                <a:rect l="l" t="t" r="r" b="b"/>
                <a:pathLst>
                  <a:path w="1959864" h="1983676" extrusionOk="0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0">
                <a:extLst>
                  <a:ext uri="{FF2B5EF4-FFF2-40B4-BE49-F238E27FC236}">
                    <a16:creationId xmlns:a16="http://schemas.microsoft.com/office/drawing/2014/main" id="{20AEEE0C-E84F-1190-CA43-8FA982555EB5}"/>
                  </a:ext>
                </a:extLst>
              </p:cNvPr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avLst/>
                <a:gdLst/>
                <a:ahLst/>
                <a:cxnLst/>
                <a:rect l="l" t="t" r="r" b="b"/>
                <a:pathLst>
                  <a:path w="1959958" h="172307" extrusionOk="0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75" name="Google Shape;975;p30">
                <a:extLst>
                  <a:ext uri="{FF2B5EF4-FFF2-40B4-BE49-F238E27FC236}">
                    <a16:creationId xmlns:a16="http://schemas.microsoft.com/office/drawing/2014/main" id="{3639B499-1A36-7EEA-9D24-4526971C08FF}"/>
                  </a:ext>
                </a:extLst>
              </p:cNvPr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976" name="Google Shape;976;p30">
                  <a:extLst>
                    <a:ext uri="{FF2B5EF4-FFF2-40B4-BE49-F238E27FC236}">
                      <a16:creationId xmlns:a16="http://schemas.microsoft.com/office/drawing/2014/main" id="{5FE9AF7A-202D-49B9-FDE6-919C7465F55C}"/>
                    </a:ext>
                  </a:extLst>
                </p:cNvPr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30">
                  <a:extLst>
                    <a:ext uri="{FF2B5EF4-FFF2-40B4-BE49-F238E27FC236}">
                      <a16:creationId xmlns:a16="http://schemas.microsoft.com/office/drawing/2014/main" id="{716EACD2-CE90-3F6B-0F0E-DA51D5E73DFC}"/>
                    </a:ext>
                  </a:extLst>
                </p:cNvPr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30">
                  <a:extLst>
                    <a:ext uri="{FF2B5EF4-FFF2-40B4-BE49-F238E27FC236}">
                      <a16:creationId xmlns:a16="http://schemas.microsoft.com/office/drawing/2014/main" id="{72F08994-8D80-D966-61FF-9C92C277B682}"/>
                    </a:ext>
                  </a:extLst>
                </p:cNvPr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79" name="Google Shape;979;p30">
              <a:extLst>
                <a:ext uri="{FF2B5EF4-FFF2-40B4-BE49-F238E27FC236}">
                  <a16:creationId xmlns:a16="http://schemas.microsoft.com/office/drawing/2014/main" id="{BEBF7185-EF3D-3CD1-0857-AC961A81CB24}"/>
                </a:ext>
              </a:extLst>
            </p:cNvPr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980" name="Google Shape;980;p30">
                <a:extLst>
                  <a:ext uri="{FF2B5EF4-FFF2-40B4-BE49-F238E27FC236}">
                    <a16:creationId xmlns:a16="http://schemas.microsoft.com/office/drawing/2014/main" id="{B889A13B-67F6-8EBC-8900-97DC86CAA709}"/>
                  </a:ext>
                </a:extLst>
              </p:cNvPr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981" name="Google Shape;981;p30">
                  <a:extLst>
                    <a:ext uri="{FF2B5EF4-FFF2-40B4-BE49-F238E27FC236}">
                      <a16:creationId xmlns:a16="http://schemas.microsoft.com/office/drawing/2014/main" id="{6E5F1E58-18E9-43F5-02BB-4DB91FBC6E15}"/>
                    </a:ext>
                  </a:extLst>
                </p:cNvPr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30">
                  <a:extLst>
                    <a:ext uri="{FF2B5EF4-FFF2-40B4-BE49-F238E27FC236}">
                      <a16:creationId xmlns:a16="http://schemas.microsoft.com/office/drawing/2014/main" id="{8DA993CC-D5A7-C4D8-119F-4C74B24311BF}"/>
                    </a:ext>
                  </a:extLst>
                </p:cNvPr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30">
                  <a:extLst>
                    <a:ext uri="{FF2B5EF4-FFF2-40B4-BE49-F238E27FC236}">
                      <a16:creationId xmlns:a16="http://schemas.microsoft.com/office/drawing/2014/main" id="{A7BAF7E9-5B9C-8568-ACF0-4770EC52CCFE}"/>
                    </a:ext>
                  </a:extLst>
                </p:cNvPr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30">
                  <a:extLst>
                    <a:ext uri="{FF2B5EF4-FFF2-40B4-BE49-F238E27FC236}">
                      <a16:creationId xmlns:a16="http://schemas.microsoft.com/office/drawing/2014/main" id="{698BB4AC-2E54-B48D-7CEA-6EFE3BC62A7A}"/>
                    </a:ext>
                  </a:extLst>
                </p:cNvPr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30">
                  <a:extLst>
                    <a:ext uri="{FF2B5EF4-FFF2-40B4-BE49-F238E27FC236}">
                      <a16:creationId xmlns:a16="http://schemas.microsoft.com/office/drawing/2014/main" id="{A058053D-4E72-F2B8-7692-AD6B08DAA6FC}"/>
                    </a:ext>
                  </a:extLst>
                </p:cNvPr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30">
                  <a:extLst>
                    <a:ext uri="{FF2B5EF4-FFF2-40B4-BE49-F238E27FC236}">
                      <a16:creationId xmlns:a16="http://schemas.microsoft.com/office/drawing/2014/main" id="{2AE5094F-AE7E-CA13-63A0-6B9F6E7616EA}"/>
                    </a:ext>
                  </a:extLst>
                </p:cNvPr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30">
                  <a:extLst>
                    <a:ext uri="{FF2B5EF4-FFF2-40B4-BE49-F238E27FC236}">
                      <a16:creationId xmlns:a16="http://schemas.microsoft.com/office/drawing/2014/main" id="{A52ED727-2A7B-2BF4-B0A2-677D00496A26}"/>
                    </a:ext>
                  </a:extLst>
                </p:cNvPr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30">
                  <a:extLst>
                    <a:ext uri="{FF2B5EF4-FFF2-40B4-BE49-F238E27FC236}">
                      <a16:creationId xmlns:a16="http://schemas.microsoft.com/office/drawing/2014/main" id="{D7876FCD-7979-5B99-8A8D-C66187FC7C19}"/>
                    </a:ext>
                  </a:extLst>
                </p:cNvPr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30">
                  <a:extLst>
                    <a:ext uri="{FF2B5EF4-FFF2-40B4-BE49-F238E27FC236}">
                      <a16:creationId xmlns:a16="http://schemas.microsoft.com/office/drawing/2014/main" id="{9E56FA68-A5E5-ABD6-B8BA-328ABCD43D5A}"/>
                    </a:ext>
                  </a:extLst>
                </p:cNvPr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30">
                  <a:extLst>
                    <a:ext uri="{FF2B5EF4-FFF2-40B4-BE49-F238E27FC236}">
                      <a16:creationId xmlns:a16="http://schemas.microsoft.com/office/drawing/2014/main" id="{EA898B13-E000-3B0E-DAF4-AAB0BBA91D7A}"/>
                    </a:ext>
                  </a:extLst>
                </p:cNvPr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91" name="Google Shape;991;p30">
                <a:extLst>
                  <a:ext uri="{FF2B5EF4-FFF2-40B4-BE49-F238E27FC236}">
                    <a16:creationId xmlns:a16="http://schemas.microsoft.com/office/drawing/2014/main" id="{883B840F-E9C6-2F92-C983-194F6B32A854}"/>
                  </a:ext>
                </a:extLst>
              </p:cNvPr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992" name="Google Shape;992;p30">
                  <a:extLst>
                    <a:ext uri="{FF2B5EF4-FFF2-40B4-BE49-F238E27FC236}">
                      <a16:creationId xmlns:a16="http://schemas.microsoft.com/office/drawing/2014/main" id="{D7AD58CC-5656-B398-4B78-E322615CF755}"/>
                    </a:ext>
                  </a:extLst>
                </p:cNvPr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30">
                  <a:extLst>
                    <a:ext uri="{FF2B5EF4-FFF2-40B4-BE49-F238E27FC236}">
                      <a16:creationId xmlns:a16="http://schemas.microsoft.com/office/drawing/2014/main" id="{0ECF7B5A-6A70-B50E-4727-3759127C2B0C}"/>
                    </a:ext>
                  </a:extLst>
                </p:cNvPr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30">
                  <a:extLst>
                    <a:ext uri="{FF2B5EF4-FFF2-40B4-BE49-F238E27FC236}">
                      <a16:creationId xmlns:a16="http://schemas.microsoft.com/office/drawing/2014/main" id="{E332FB1C-D010-170E-E84E-336A73ED7805}"/>
                    </a:ext>
                  </a:extLst>
                </p:cNvPr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30">
                  <a:extLst>
                    <a:ext uri="{FF2B5EF4-FFF2-40B4-BE49-F238E27FC236}">
                      <a16:creationId xmlns:a16="http://schemas.microsoft.com/office/drawing/2014/main" id="{D5D5DEEA-1F41-3E2F-9D2D-82439577A4CA}"/>
                    </a:ext>
                  </a:extLst>
                </p:cNvPr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30">
                  <a:extLst>
                    <a:ext uri="{FF2B5EF4-FFF2-40B4-BE49-F238E27FC236}">
                      <a16:creationId xmlns:a16="http://schemas.microsoft.com/office/drawing/2014/main" id="{870EDC79-1EA3-0938-ED03-3C07F5190F33}"/>
                    </a:ext>
                  </a:extLst>
                </p:cNvPr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30">
                  <a:extLst>
                    <a:ext uri="{FF2B5EF4-FFF2-40B4-BE49-F238E27FC236}">
                      <a16:creationId xmlns:a16="http://schemas.microsoft.com/office/drawing/2014/main" id="{6FC24029-779D-E48D-219C-646417CE368F}"/>
                    </a:ext>
                  </a:extLst>
                </p:cNvPr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30">
                  <a:extLst>
                    <a:ext uri="{FF2B5EF4-FFF2-40B4-BE49-F238E27FC236}">
                      <a16:creationId xmlns:a16="http://schemas.microsoft.com/office/drawing/2014/main" id="{1A170CE7-F466-7DF8-584D-D1235F45C6F5}"/>
                    </a:ext>
                  </a:extLst>
                </p:cNvPr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30">
                  <a:extLst>
                    <a:ext uri="{FF2B5EF4-FFF2-40B4-BE49-F238E27FC236}">
                      <a16:creationId xmlns:a16="http://schemas.microsoft.com/office/drawing/2014/main" id="{4BD32265-CADF-3317-53E2-7804A809C1D3}"/>
                    </a:ext>
                  </a:extLst>
                </p:cNvPr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30">
                  <a:extLst>
                    <a:ext uri="{FF2B5EF4-FFF2-40B4-BE49-F238E27FC236}">
                      <a16:creationId xmlns:a16="http://schemas.microsoft.com/office/drawing/2014/main" id="{34F6D160-E744-B394-13A8-E30F3D2D8664}"/>
                    </a:ext>
                  </a:extLst>
                </p:cNvPr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30">
                  <a:extLst>
                    <a:ext uri="{FF2B5EF4-FFF2-40B4-BE49-F238E27FC236}">
                      <a16:creationId xmlns:a16="http://schemas.microsoft.com/office/drawing/2014/main" id="{722ACF99-8B87-2D16-F8D8-9818B1341432}"/>
                    </a:ext>
                  </a:extLst>
                </p:cNvPr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02" name="Google Shape;1002;p30">
                <a:extLst>
                  <a:ext uri="{FF2B5EF4-FFF2-40B4-BE49-F238E27FC236}">
                    <a16:creationId xmlns:a16="http://schemas.microsoft.com/office/drawing/2014/main" id="{384F1E71-02D9-E5C4-511E-1AB4E60C21C6}"/>
                  </a:ext>
                </a:extLst>
              </p:cNvPr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1003" name="Google Shape;1003;p30">
                  <a:extLst>
                    <a:ext uri="{FF2B5EF4-FFF2-40B4-BE49-F238E27FC236}">
                      <a16:creationId xmlns:a16="http://schemas.microsoft.com/office/drawing/2014/main" id="{608C2DC5-5367-345E-A7C9-EDC600C66CB9}"/>
                    </a:ext>
                  </a:extLst>
                </p:cNvPr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30">
                  <a:extLst>
                    <a:ext uri="{FF2B5EF4-FFF2-40B4-BE49-F238E27FC236}">
                      <a16:creationId xmlns:a16="http://schemas.microsoft.com/office/drawing/2014/main" id="{F634E266-FDC0-7C34-19F5-567E1FE28197}"/>
                    </a:ext>
                  </a:extLst>
                </p:cNvPr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30">
                  <a:extLst>
                    <a:ext uri="{FF2B5EF4-FFF2-40B4-BE49-F238E27FC236}">
                      <a16:creationId xmlns:a16="http://schemas.microsoft.com/office/drawing/2014/main" id="{A2535286-0ECC-E08C-39F8-B69778FC6539}"/>
                    </a:ext>
                  </a:extLst>
                </p:cNvPr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30">
                  <a:extLst>
                    <a:ext uri="{FF2B5EF4-FFF2-40B4-BE49-F238E27FC236}">
                      <a16:creationId xmlns:a16="http://schemas.microsoft.com/office/drawing/2014/main" id="{0C75A3BF-65BE-47A9-5BB7-80A391D2830F}"/>
                    </a:ext>
                  </a:extLst>
                </p:cNvPr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30">
                  <a:extLst>
                    <a:ext uri="{FF2B5EF4-FFF2-40B4-BE49-F238E27FC236}">
                      <a16:creationId xmlns:a16="http://schemas.microsoft.com/office/drawing/2014/main" id="{1CFB3779-5870-EC3C-2ACC-D7A66F4F4C13}"/>
                    </a:ext>
                  </a:extLst>
                </p:cNvPr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30">
                  <a:extLst>
                    <a:ext uri="{FF2B5EF4-FFF2-40B4-BE49-F238E27FC236}">
                      <a16:creationId xmlns:a16="http://schemas.microsoft.com/office/drawing/2014/main" id="{5D21BD48-B708-3E57-0AD3-82442BB88732}"/>
                    </a:ext>
                  </a:extLst>
                </p:cNvPr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30">
                  <a:extLst>
                    <a:ext uri="{FF2B5EF4-FFF2-40B4-BE49-F238E27FC236}">
                      <a16:creationId xmlns:a16="http://schemas.microsoft.com/office/drawing/2014/main" id="{B8E29057-6607-89A6-3C45-5A81E2107B09}"/>
                    </a:ext>
                  </a:extLst>
                </p:cNvPr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30">
                  <a:extLst>
                    <a:ext uri="{FF2B5EF4-FFF2-40B4-BE49-F238E27FC236}">
                      <a16:creationId xmlns:a16="http://schemas.microsoft.com/office/drawing/2014/main" id="{FEE77F34-A281-9304-06D3-87FD576D2E17}"/>
                    </a:ext>
                  </a:extLst>
                </p:cNvPr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11" name="Google Shape;1011;p30">
                <a:extLst>
                  <a:ext uri="{FF2B5EF4-FFF2-40B4-BE49-F238E27FC236}">
                    <a16:creationId xmlns:a16="http://schemas.microsoft.com/office/drawing/2014/main" id="{468D71D8-249E-9846-DB62-763CEDA79D88}"/>
                  </a:ext>
                </a:extLst>
              </p:cNvPr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438816" extrusionOk="0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0">
                <a:extLst>
                  <a:ext uri="{FF2B5EF4-FFF2-40B4-BE49-F238E27FC236}">
                    <a16:creationId xmlns:a16="http://schemas.microsoft.com/office/drawing/2014/main" id="{4B4E0C2C-43D4-BE2A-0AAF-426AD6F1BBE0}"/>
                  </a:ext>
                </a:extLst>
              </p:cNvPr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815149" extrusionOk="0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3" name="Google Shape;1013;p30">
              <a:extLst>
                <a:ext uri="{FF2B5EF4-FFF2-40B4-BE49-F238E27FC236}">
                  <a16:creationId xmlns:a16="http://schemas.microsoft.com/office/drawing/2014/main" id="{52533096-6333-B5BC-576F-A2BBDB09A9E1}"/>
                </a:ext>
              </a:extLst>
            </p:cNvPr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1014" name="Google Shape;1014;p30">
                <a:extLst>
                  <a:ext uri="{FF2B5EF4-FFF2-40B4-BE49-F238E27FC236}">
                    <a16:creationId xmlns:a16="http://schemas.microsoft.com/office/drawing/2014/main" id="{18015BAD-6A00-3C67-8CD7-5F2C2971B3E7}"/>
                  </a:ext>
                </a:extLst>
              </p:cNvPr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1015" name="Google Shape;1015;p30">
                  <a:extLst>
                    <a:ext uri="{FF2B5EF4-FFF2-40B4-BE49-F238E27FC236}">
                      <a16:creationId xmlns:a16="http://schemas.microsoft.com/office/drawing/2014/main" id="{DBB00921-8DCA-CD82-AB69-A849266A94CB}"/>
                    </a:ext>
                  </a:extLst>
                </p:cNvPr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30">
                  <a:extLst>
                    <a:ext uri="{FF2B5EF4-FFF2-40B4-BE49-F238E27FC236}">
                      <a16:creationId xmlns:a16="http://schemas.microsoft.com/office/drawing/2014/main" id="{39112505-2FF7-8ACD-287B-F1B9C38847FB}"/>
                    </a:ext>
                  </a:extLst>
                </p:cNvPr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30">
                  <a:extLst>
                    <a:ext uri="{FF2B5EF4-FFF2-40B4-BE49-F238E27FC236}">
                      <a16:creationId xmlns:a16="http://schemas.microsoft.com/office/drawing/2014/main" id="{98011A82-2285-1755-57B2-8E61F6760CCC}"/>
                    </a:ext>
                  </a:extLst>
                </p:cNvPr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30">
                  <a:extLst>
                    <a:ext uri="{FF2B5EF4-FFF2-40B4-BE49-F238E27FC236}">
                      <a16:creationId xmlns:a16="http://schemas.microsoft.com/office/drawing/2014/main" id="{FFE3D9BD-572E-A7EC-29E3-5ED800F4AC3B}"/>
                    </a:ext>
                  </a:extLst>
                </p:cNvPr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9" name="Google Shape;1019;p30">
                <a:extLst>
                  <a:ext uri="{FF2B5EF4-FFF2-40B4-BE49-F238E27FC236}">
                    <a16:creationId xmlns:a16="http://schemas.microsoft.com/office/drawing/2014/main" id="{42994F68-A404-5F5C-6255-248915151D3F}"/>
                  </a:ext>
                </a:extLst>
              </p:cNvPr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1020" name="Google Shape;1020;p30">
                  <a:extLst>
                    <a:ext uri="{FF2B5EF4-FFF2-40B4-BE49-F238E27FC236}">
                      <a16:creationId xmlns:a16="http://schemas.microsoft.com/office/drawing/2014/main" id="{F6E64537-A9A3-D065-5443-29B8754684A4}"/>
                    </a:ext>
                  </a:extLst>
                </p:cNvPr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1021" name="Google Shape;1021;p30">
                    <a:extLst>
                      <a:ext uri="{FF2B5EF4-FFF2-40B4-BE49-F238E27FC236}">
                        <a16:creationId xmlns:a16="http://schemas.microsoft.com/office/drawing/2014/main" id="{A14FE664-2C1D-8BBA-6CCB-B1C2938C31D8}"/>
                      </a:ext>
                    </a:extLst>
                  </p:cNvPr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2" name="Google Shape;1022;p30">
                    <a:extLst>
                      <a:ext uri="{FF2B5EF4-FFF2-40B4-BE49-F238E27FC236}">
                        <a16:creationId xmlns:a16="http://schemas.microsoft.com/office/drawing/2014/main" id="{222E6FE4-5158-DF27-E618-182157BBCD5F}"/>
                      </a:ext>
                    </a:extLst>
                  </p:cNvPr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3" name="Google Shape;1023;p30">
                    <a:extLst>
                      <a:ext uri="{FF2B5EF4-FFF2-40B4-BE49-F238E27FC236}">
                        <a16:creationId xmlns:a16="http://schemas.microsoft.com/office/drawing/2014/main" id="{67BC3BF0-6A3E-12CC-91DC-3C51620EDBAD}"/>
                      </a:ext>
                    </a:extLst>
                  </p:cNvPr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4" name="Google Shape;1024;p30">
                  <a:extLst>
                    <a:ext uri="{FF2B5EF4-FFF2-40B4-BE49-F238E27FC236}">
                      <a16:creationId xmlns:a16="http://schemas.microsoft.com/office/drawing/2014/main" id="{4BD3A8C2-C784-84BD-8F66-C5E24F73007E}"/>
                    </a:ext>
                  </a:extLst>
                </p:cNvPr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1025" name="Google Shape;1025;p30">
                    <a:extLst>
                      <a:ext uri="{FF2B5EF4-FFF2-40B4-BE49-F238E27FC236}">
                        <a16:creationId xmlns:a16="http://schemas.microsoft.com/office/drawing/2014/main" id="{37A3F690-F052-4ABF-E3BF-0F0F7E776BB5}"/>
                      </a:ext>
                    </a:extLst>
                  </p:cNvPr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30">
                    <a:extLst>
                      <a:ext uri="{FF2B5EF4-FFF2-40B4-BE49-F238E27FC236}">
                        <a16:creationId xmlns:a16="http://schemas.microsoft.com/office/drawing/2014/main" id="{2CE1025E-B184-C82F-3A4B-D1E3B21231EB}"/>
                      </a:ext>
                    </a:extLst>
                  </p:cNvPr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7" name="Google Shape;1027;p30">
                  <a:extLst>
                    <a:ext uri="{FF2B5EF4-FFF2-40B4-BE49-F238E27FC236}">
                      <a16:creationId xmlns:a16="http://schemas.microsoft.com/office/drawing/2014/main" id="{0AF7BE23-8E2D-65EE-E122-D718700B9EFB}"/>
                    </a:ext>
                  </a:extLst>
                </p:cNvPr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1028" name="Google Shape;1028;p30">
                    <a:extLst>
                      <a:ext uri="{FF2B5EF4-FFF2-40B4-BE49-F238E27FC236}">
                        <a16:creationId xmlns:a16="http://schemas.microsoft.com/office/drawing/2014/main" id="{B1815E34-0D09-81F9-DC68-BC64FBAB5BE9}"/>
                      </a:ext>
                    </a:extLst>
                  </p:cNvPr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9" name="Google Shape;1029;p30">
                    <a:extLst>
                      <a:ext uri="{FF2B5EF4-FFF2-40B4-BE49-F238E27FC236}">
                        <a16:creationId xmlns:a16="http://schemas.microsoft.com/office/drawing/2014/main" id="{115A4A36-BDE9-237F-2A23-C2E84386164E}"/>
                      </a:ext>
                    </a:extLst>
                  </p:cNvPr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0" name="Google Shape;1030;p30">
                    <a:extLst>
                      <a:ext uri="{FF2B5EF4-FFF2-40B4-BE49-F238E27FC236}">
                        <a16:creationId xmlns:a16="http://schemas.microsoft.com/office/drawing/2014/main" id="{C1D6E0FB-B3CE-23EE-ABA3-90FCC2277C92}"/>
                      </a:ext>
                    </a:extLst>
                  </p:cNvPr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031" name="Google Shape;1031;p30">
              <a:extLst>
                <a:ext uri="{FF2B5EF4-FFF2-40B4-BE49-F238E27FC236}">
                  <a16:creationId xmlns:a16="http://schemas.microsoft.com/office/drawing/2014/main" id="{B874CC94-117A-91C8-B24F-311746239895}"/>
                </a:ext>
              </a:extLst>
            </p:cNvPr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1032" name="Google Shape;1032;p30">
                <a:extLst>
                  <a:ext uri="{FF2B5EF4-FFF2-40B4-BE49-F238E27FC236}">
                    <a16:creationId xmlns:a16="http://schemas.microsoft.com/office/drawing/2014/main" id="{EB928CC3-65B0-1E46-3DFF-E031B8F473AC}"/>
                  </a:ext>
                </a:extLst>
              </p:cNvPr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avLst/>
                <a:gdLst/>
                <a:ahLst/>
                <a:cxnLst/>
                <a:rect l="l" t="t" r="r" b="b"/>
                <a:pathLst>
                  <a:path w="256508" h="149542" extrusionOk="0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33" name="Google Shape;1033;p30">
                <a:extLst>
                  <a:ext uri="{FF2B5EF4-FFF2-40B4-BE49-F238E27FC236}">
                    <a16:creationId xmlns:a16="http://schemas.microsoft.com/office/drawing/2014/main" id="{CBB36AA3-0B82-CB7D-9222-DD0A87D213B4}"/>
                  </a:ext>
                </a:extLst>
              </p:cNvPr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1034" name="Google Shape;1034;p30">
                  <a:extLst>
                    <a:ext uri="{FF2B5EF4-FFF2-40B4-BE49-F238E27FC236}">
                      <a16:creationId xmlns:a16="http://schemas.microsoft.com/office/drawing/2014/main" id="{34E56FBE-7720-F5B8-BD3B-A70F677D2B06}"/>
                    </a:ext>
                  </a:extLst>
                </p:cNvPr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1035" name="Google Shape;1035;p30">
                    <a:extLst>
                      <a:ext uri="{FF2B5EF4-FFF2-40B4-BE49-F238E27FC236}">
                        <a16:creationId xmlns:a16="http://schemas.microsoft.com/office/drawing/2014/main" id="{0ED9C4C5-8B2D-19CB-145C-38BB6EC3B94F}"/>
                      </a:ext>
                    </a:extLst>
                  </p:cNvPr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71" h="42672" extrusionOk="0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6" name="Google Shape;1036;p30">
                    <a:extLst>
                      <a:ext uri="{FF2B5EF4-FFF2-40B4-BE49-F238E27FC236}">
                        <a16:creationId xmlns:a16="http://schemas.microsoft.com/office/drawing/2014/main" id="{71777E7C-B00A-DD0A-8B4B-C7EA45389578}"/>
                      </a:ext>
                    </a:extLst>
                  </p:cNvPr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18" h="65418" extrusionOk="0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7" name="Google Shape;1037;p30">
                  <a:extLst>
                    <a:ext uri="{FF2B5EF4-FFF2-40B4-BE49-F238E27FC236}">
                      <a16:creationId xmlns:a16="http://schemas.microsoft.com/office/drawing/2014/main" id="{B966D0BD-C132-82E9-8DDF-DEB2958D0831}"/>
                    </a:ext>
                  </a:extLst>
                </p:cNvPr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1038" name="Google Shape;1038;p30">
                    <a:extLst>
                      <a:ext uri="{FF2B5EF4-FFF2-40B4-BE49-F238E27FC236}">
                        <a16:creationId xmlns:a16="http://schemas.microsoft.com/office/drawing/2014/main" id="{CB02E783-82EE-1EB2-802E-5BC98D71AFBA}"/>
                      </a:ext>
                    </a:extLst>
                  </p:cNvPr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73" h="98921" extrusionOk="0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30">
                    <a:extLst>
                      <a:ext uri="{FF2B5EF4-FFF2-40B4-BE49-F238E27FC236}">
                        <a16:creationId xmlns:a16="http://schemas.microsoft.com/office/drawing/2014/main" id="{6A0FC7D6-4005-8C69-18A2-37C17892ECE9}"/>
                      </a:ext>
                    </a:extLst>
                  </p:cNvPr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3" h="15573" extrusionOk="0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1040" name="Google Shape;1040;p30">
            <a:extLst>
              <a:ext uri="{FF2B5EF4-FFF2-40B4-BE49-F238E27FC236}">
                <a16:creationId xmlns:a16="http://schemas.microsoft.com/office/drawing/2014/main" id="{1F8711A8-C723-ED07-8DAE-2F290FED0BED}"/>
              </a:ext>
            </a:extLst>
          </p:cNvPr>
          <p:cNvGrpSpPr/>
          <p:nvPr/>
        </p:nvGrpSpPr>
        <p:grpSpPr>
          <a:xfrm>
            <a:off x="254436" y="3695349"/>
            <a:ext cx="917374" cy="683570"/>
            <a:chOff x="1914620" y="1930431"/>
            <a:chExt cx="572929" cy="426911"/>
          </a:xfrm>
        </p:grpSpPr>
        <p:grpSp>
          <p:nvGrpSpPr>
            <p:cNvPr id="1041" name="Google Shape;1041;p30">
              <a:extLst>
                <a:ext uri="{FF2B5EF4-FFF2-40B4-BE49-F238E27FC236}">
                  <a16:creationId xmlns:a16="http://schemas.microsoft.com/office/drawing/2014/main" id="{45EEE8A3-65E6-966E-D23A-41CF0C15B477}"/>
                </a:ext>
              </a:extLst>
            </p:cNvPr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042" name="Google Shape;1042;p30">
                <a:extLst>
                  <a:ext uri="{FF2B5EF4-FFF2-40B4-BE49-F238E27FC236}">
                    <a16:creationId xmlns:a16="http://schemas.microsoft.com/office/drawing/2014/main" id="{297F17D5-E721-5B20-5869-649CA710C035}"/>
                  </a:ext>
                </a:extLst>
              </p:cNvPr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0">
                <a:extLst>
                  <a:ext uri="{FF2B5EF4-FFF2-40B4-BE49-F238E27FC236}">
                    <a16:creationId xmlns:a16="http://schemas.microsoft.com/office/drawing/2014/main" id="{3C4A6529-3D7E-D328-5933-978F7867BCA9}"/>
                  </a:ext>
                </a:extLst>
              </p:cNvPr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5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0">
                <a:extLst>
                  <a:ext uri="{FF2B5EF4-FFF2-40B4-BE49-F238E27FC236}">
                    <a16:creationId xmlns:a16="http://schemas.microsoft.com/office/drawing/2014/main" id="{9315349B-B372-467E-8504-8671F1509AE4}"/>
                  </a:ext>
                </a:extLst>
              </p:cNvPr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5" name="Google Shape;1045;p30">
              <a:extLst>
                <a:ext uri="{FF2B5EF4-FFF2-40B4-BE49-F238E27FC236}">
                  <a16:creationId xmlns:a16="http://schemas.microsoft.com/office/drawing/2014/main" id="{C2CE04C4-797B-5431-F55F-4749229D3903}"/>
                </a:ext>
              </a:extLst>
            </p:cNvPr>
            <p:cNvSpPr/>
            <p:nvPr/>
          </p:nvSpPr>
          <p:spPr>
            <a:xfrm>
              <a:off x="2024157" y="2180272"/>
              <a:ext cx="222980" cy="101917"/>
            </a:xfrm>
            <a:custGeom>
              <a:avLst/>
              <a:gdLst/>
              <a:ahLst/>
              <a:cxnLst/>
              <a:rect l="l" t="t" r="r" b="b"/>
              <a:pathLst>
                <a:path w="222980" h="101917" extrusionOk="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6782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>
          <a:extLst>
            <a:ext uri="{FF2B5EF4-FFF2-40B4-BE49-F238E27FC236}">
              <a16:creationId xmlns:a16="http://schemas.microsoft.com/office/drawing/2014/main" id="{C901C926-3223-77E5-6461-A4A308F8A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>
            <a:extLst>
              <a:ext uri="{FF2B5EF4-FFF2-40B4-BE49-F238E27FC236}">
                <a16:creationId xmlns:a16="http://schemas.microsoft.com/office/drawing/2014/main" id="{D9C28605-A277-8CB5-BB75-ABFC7F1C0170}"/>
              </a:ext>
            </a:extLst>
          </p:cNvPr>
          <p:cNvSpPr/>
          <p:nvPr/>
        </p:nvSpPr>
        <p:spPr>
          <a:xfrm rot="4500170">
            <a:off x="4600402" y="7400"/>
            <a:ext cx="5575737" cy="4867271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29">
            <a:extLst>
              <a:ext uri="{FF2B5EF4-FFF2-40B4-BE49-F238E27FC236}">
                <a16:creationId xmlns:a16="http://schemas.microsoft.com/office/drawing/2014/main" id="{FD893F0A-CB35-2F89-1EE4-4F73A55598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1975" y="888792"/>
            <a:ext cx="4265351" cy="10396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 panose="020B0604020202020204" charset="0"/>
              </a:rPr>
              <a:t>Practical Example of Cosine Similarity</a:t>
            </a:r>
            <a:endParaRPr dirty="0">
              <a:latin typeface="Raleway" panose="020B0604020202020204" charset="0"/>
            </a:endParaRPr>
          </a:p>
        </p:txBody>
      </p:sp>
      <p:sp>
        <p:nvSpPr>
          <p:cNvPr id="915" name="Google Shape;915;p29">
            <a:extLst>
              <a:ext uri="{FF2B5EF4-FFF2-40B4-BE49-F238E27FC236}">
                <a16:creationId xmlns:a16="http://schemas.microsoft.com/office/drawing/2014/main" id="{5146D669-5F63-C004-3537-65795C59575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1975" y="1997237"/>
            <a:ext cx="4675874" cy="2431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latin typeface="Raleway" panose="020B0604020202020204" charset="0"/>
              </a:rPr>
              <a:t>Let suppose</a:t>
            </a:r>
            <a:endParaRPr lang="en-US" b="1" dirty="0">
              <a:latin typeface="Raleway" panose="020B0604020202020204" charset="0"/>
            </a:endParaRPr>
          </a:p>
          <a:p>
            <a:pPr marL="0" lvl="0" indent="0">
              <a:buNone/>
            </a:pPr>
            <a:r>
              <a:rPr lang="en-US" b="1" dirty="0">
                <a:latin typeface="Raleway" panose="020B0604020202020204" charset="0"/>
              </a:rPr>
              <a:t>Query:</a:t>
            </a:r>
            <a:r>
              <a:rPr lang="en-US" dirty="0">
                <a:latin typeface="Raleway" panose="020B0604020202020204" charset="0"/>
              </a:rPr>
              <a:t> “Artificial Intelligence in healthcare”</a:t>
            </a:r>
            <a:endParaRPr lang="en-US" b="1" dirty="0">
              <a:latin typeface="Raleway" panose="020B0604020202020204" charset="0"/>
            </a:endParaRPr>
          </a:p>
          <a:p>
            <a:pPr marL="0" lvl="0" indent="0">
              <a:buNone/>
            </a:pPr>
            <a:r>
              <a:rPr lang="en-US" b="1" dirty="0">
                <a:latin typeface="Raleway" panose="020B0604020202020204" charset="0"/>
              </a:rPr>
              <a:t>Documents:</a:t>
            </a:r>
          </a:p>
          <a:p>
            <a:pPr marL="0" lvl="0" indent="0">
              <a:buNone/>
            </a:pPr>
            <a:r>
              <a:rPr lang="en-US" dirty="0">
                <a:latin typeface="Raleway" panose="020B0604020202020204" charset="0"/>
              </a:rPr>
              <a:t>      1. Doc1: “Application of AI in healthcare”</a:t>
            </a:r>
          </a:p>
          <a:p>
            <a:pPr marL="0" lvl="0" indent="0">
              <a:buNone/>
            </a:pPr>
            <a:r>
              <a:rPr lang="en-US" dirty="0">
                <a:latin typeface="Raleway" panose="020B0604020202020204" charset="0"/>
              </a:rPr>
              <a:t>      2. Doc2: “History of Machine learning”</a:t>
            </a:r>
          </a:p>
          <a:p>
            <a:pPr marL="0" lvl="0" indent="0">
              <a:buNone/>
            </a:pPr>
            <a:endParaRPr lang="en-US" dirty="0">
              <a:latin typeface="Raleway" panose="020B0604020202020204" charset="0"/>
            </a:endParaRPr>
          </a:p>
          <a:p>
            <a:pPr marL="0" lvl="0" indent="0">
              <a:buNone/>
            </a:pPr>
            <a:r>
              <a:rPr lang="en-US" sz="1400" b="1" dirty="0">
                <a:latin typeface="Raleway" panose="020B0604020202020204" charset="0"/>
              </a:rPr>
              <a:t>TF-IDF Representation:</a:t>
            </a:r>
          </a:p>
          <a:p>
            <a:pPr marL="228600" lvl="0" indent="-228600">
              <a:buAutoNum type="arabicPeriod"/>
            </a:pPr>
            <a:r>
              <a:rPr lang="en-US" dirty="0">
                <a:latin typeface="Raleway" panose="020B0604020202020204" charset="0"/>
              </a:rPr>
              <a:t>Query and documents are transformed into vectors</a:t>
            </a:r>
          </a:p>
          <a:p>
            <a:pPr marL="228600" lvl="0" indent="-228600">
              <a:buAutoNum type="arabicPeriod"/>
            </a:pPr>
            <a:r>
              <a:rPr lang="en-US" b="1" dirty="0">
                <a:latin typeface="Raleway" panose="020B0604020202020204" charset="0"/>
              </a:rPr>
              <a:t>Example vectors:</a:t>
            </a:r>
          </a:p>
          <a:p>
            <a:pPr marL="0" lvl="0" indent="0">
              <a:buNone/>
            </a:pPr>
            <a:r>
              <a:rPr lang="en-US" dirty="0">
                <a:latin typeface="Raleway" panose="020B0604020202020204" charset="0"/>
              </a:rPr>
              <a:t>                1. Query: [0.3, 0.5, 0.7]</a:t>
            </a:r>
          </a:p>
          <a:p>
            <a:pPr marL="0" indent="0">
              <a:buNone/>
            </a:pPr>
            <a:r>
              <a:rPr lang="en-US" dirty="0">
                <a:latin typeface="Raleway" panose="020B0604020202020204" charset="0"/>
              </a:rPr>
              <a:t>                2. Doc1: [0.3, 0.4, 0.6]</a:t>
            </a:r>
          </a:p>
          <a:p>
            <a:pPr marL="0" indent="0">
              <a:buNone/>
            </a:pPr>
            <a:r>
              <a:rPr lang="en-US" dirty="0">
                <a:latin typeface="Raleway" panose="020B0604020202020204" charset="0"/>
              </a:rPr>
              <a:t>                3. Doc2: [0.1, 0.2, 0.1]</a:t>
            </a:r>
          </a:p>
        </p:txBody>
      </p:sp>
      <p:pic>
        <p:nvPicPr>
          <p:cNvPr id="916" name="Google Shape;916;p29">
            <a:extLst>
              <a:ext uri="{FF2B5EF4-FFF2-40B4-BE49-F238E27FC236}">
                <a16:creationId xmlns:a16="http://schemas.microsoft.com/office/drawing/2014/main" id="{6FADC3E1-E12A-E3DE-93B6-994B47B10E0A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9432" r="37002" b="10007"/>
          <a:stretch/>
        </p:blipFill>
        <p:spPr>
          <a:xfrm>
            <a:off x="566897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917" name="Google Shape;917;p29">
            <a:extLst>
              <a:ext uri="{FF2B5EF4-FFF2-40B4-BE49-F238E27FC236}">
                <a16:creationId xmlns:a16="http://schemas.microsoft.com/office/drawing/2014/main" id="{FC81EFA5-10C6-B703-855E-0939AFFEB87D}"/>
              </a:ext>
            </a:extLst>
          </p:cNvPr>
          <p:cNvGrpSpPr/>
          <p:nvPr/>
        </p:nvGrpSpPr>
        <p:grpSpPr>
          <a:xfrm>
            <a:off x="7875610" y="386631"/>
            <a:ext cx="997823" cy="1575369"/>
            <a:chOff x="7230903" y="4040695"/>
            <a:chExt cx="708279" cy="1118235"/>
          </a:xfrm>
        </p:grpSpPr>
        <p:grpSp>
          <p:nvGrpSpPr>
            <p:cNvPr id="918" name="Google Shape;918;p29">
              <a:extLst>
                <a:ext uri="{FF2B5EF4-FFF2-40B4-BE49-F238E27FC236}">
                  <a16:creationId xmlns:a16="http://schemas.microsoft.com/office/drawing/2014/main" id="{C8E818E0-CEEA-1E11-6160-9E77FDD0359E}"/>
                </a:ext>
              </a:extLst>
            </p:cNvPr>
            <p:cNvGrpSpPr/>
            <p:nvPr/>
          </p:nvGrpSpPr>
          <p:grpSpPr>
            <a:xfrm>
              <a:off x="7230903" y="4040695"/>
              <a:ext cx="652843" cy="225742"/>
              <a:chOff x="7230903" y="4040695"/>
              <a:chExt cx="652843" cy="225742"/>
            </a:xfrm>
          </p:grpSpPr>
          <p:sp>
            <p:nvSpPr>
              <p:cNvPr id="919" name="Google Shape;919;p29">
                <a:extLst>
                  <a:ext uri="{FF2B5EF4-FFF2-40B4-BE49-F238E27FC236}">
                    <a16:creationId xmlns:a16="http://schemas.microsoft.com/office/drawing/2014/main" id="{79778933-56B6-57EB-2FF0-D64CCFA7E284}"/>
                  </a:ext>
                </a:extLst>
              </p:cNvPr>
              <p:cNvSpPr/>
              <p:nvPr/>
            </p:nvSpPr>
            <p:spPr>
              <a:xfrm>
                <a:off x="7230903" y="4040695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29">
                <a:extLst>
                  <a:ext uri="{FF2B5EF4-FFF2-40B4-BE49-F238E27FC236}">
                    <a16:creationId xmlns:a16="http://schemas.microsoft.com/office/drawing/2014/main" id="{9DF11FA8-4F9C-17E8-065E-68855A9EFAB8}"/>
                  </a:ext>
                </a:extLst>
              </p:cNvPr>
              <p:cNvSpPr/>
              <p:nvPr/>
            </p:nvSpPr>
            <p:spPr>
              <a:xfrm>
                <a:off x="7287577" y="4077081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1" name="Google Shape;921;p29">
                <a:extLst>
                  <a:ext uri="{FF2B5EF4-FFF2-40B4-BE49-F238E27FC236}">
                    <a16:creationId xmlns:a16="http://schemas.microsoft.com/office/drawing/2014/main" id="{BABFAB72-C8C4-5F0D-CBBD-36B71419D0B2}"/>
                  </a:ext>
                </a:extLst>
              </p:cNvPr>
              <p:cNvGrpSpPr/>
              <p:nvPr/>
            </p:nvGrpSpPr>
            <p:grpSpPr>
              <a:xfrm>
                <a:off x="7487126" y="4081367"/>
                <a:ext cx="332041" cy="142684"/>
                <a:chOff x="7487126" y="4081367"/>
                <a:chExt cx="332041" cy="142684"/>
              </a:xfrm>
            </p:grpSpPr>
            <p:sp>
              <p:nvSpPr>
                <p:cNvPr id="922" name="Google Shape;922;p29">
                  <a:extLst>
                    <a:ext uri="{FF2B5EF4-FFF2-40B4-BE49-F238E27FC236}">
                      <a16:creationId xmlns:a16="http://schemas.microsoft.com/office/drawing/2014/main" id="{BAB67553-31BE-FD33-4488-2DA4B6D6B926}"/>
                    </a:ext>
                  </a:extLst>
                </p:cNvPr>
                <p:cNvSpPr/>
                <p:nvPr/>
              </p:nvSpPr>
              <p:spPr>
                <a:xfrm>
                  <a:off x="7487126" y="4081367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29">
                  <a:extLst>
                    <a:ext uri="{FF2B5EF4-FFF2-40B4-BE49-F238E27FC236}">
                      <a16:creationId xmlns:a16="http://schemas.microsoft.com/office/drawing/2014/main" id="{C0119F45-505F-BD45-AB38-4A0642961145}"/>
                    </a:ext>
                  </a:extLst>
                </p:cNvPr>
                <p:cNvSpPr/>
                <p:nvPr/>
              </p:nvSpPr>
              <p:spPr>
                <a:xfrm>
                  <a:off x="7487126" y="4122134"/>
                  <a:ext cx="280320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320" h="20383" extrusionOk="0">
                      <a:moveTo>
                        <a:pt x="0" y="0"/>
                      </a:moveTo>
                      <a:lnTo>
                        <a:pt x="280321" y="0"/>
                      </a:lnTo>
                      <a:lnTo>
                        <a:pt x="28032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29">
                  <a:extLst>
                    <a:ext uri="{FF2B5EF4-FFF2-40B4-BE49-F238E27FC236}">
                      <a16:creationId xmlns:a16="http://schemas.microsoft.com/office/drawing/2014/main" id="{2AF65822-ABBF-F72E-DA80-5B036F765E74}"/>
                    </a:ext>
                  </a:extLst>
                </p:cNvPr>
                <p:cNvSpPr/>
                <p:nvPr/>
              </p:nvSpPr>
              <p:spPr>
                <a:xfrm>
                  <a:off x="7487126" y="4162901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5" name="Google Shape;925;p29">
                  <a:extLst>
                    <a:ext uri="{FF2B5EF4-FFF2-40B4-BE49-F238E27FC236}">
                      <a16:creationId xmlns:a16="http://schemas.microsoft.com/office/drawing/2014/main" id="{3CE51C36-EB96-AF0D-1D14-DBFB1021B5E6}"/>
                    </a:ext>
                  </a:extLst>
                </p:cNvPr>
                <p:cNvSpPr/>
                <p:nvPr/>
              </p:nvSpPr>
              <p:spPr>
                <a:xfrm>
                  <a:off x="7487126" y="4203668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26" name="Google Shape;926;p29">
              <a:extLst>
                <a:ext uri="{FF2B5EF4-FFF2-40B4-BE49-F238E27FC236}">
                  <a16:creationId xmlns:a16="http://schemas.microsoft.com/office/drawing/2014/main" id="{B2173884-2E3B-8D4B-BAB7-B799998F1120}"/>
                </a:ext>
              </a:extLst>
            </p:cNvPr>
            <p:cNvGrpSpPr/>
            <p:nvPr/>
          </p:nvGrpSpPr>
          <p:grpSpPr>
            <a:xfrm>
              <a:off x="7230903" y="4338161"/>
              <a:ext cx="652843" cy="225742"/>
              <a:chOff x="7230903" y="4338161"/>
              <a:chExt cx="652843" cy="225742"/>
            </a:xfrm>
          </p:grpSpPr>
          <p:sp>
            <p:nvSpPr>
              <p:cNvPr id="927" name="Google Shape;927;p29">
                <a:extLst>
                  <a:ext uri="{FF2B5EF4-FFF2-40B4-BE49-F238E27FC236}">
                    <a16:creationId xmlns:a16="http://schemas.microsoft.com/office/drawing/2014/main" id="{1A3C9029-3245-06D3-910D-061B3D74FC42}"/>
                  </a:ext>
                </a:extLst>
              </p:cNvPr>
              <p:cNvSpPr/>
              <p:nvPr/>
            </p:nvSpPr>
            <p:spPr>
              <a:xfrm>
                <a:off x="7230903" y="4338161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4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4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29">
                <a:extLst>
                  <a:ext uri="{FF2B5EF4-FFF2-40B4-BE49-F238E27FC236}">
                    <a16:creationId xmlns:a16="http://schemas.microsoft.com/office/drawing/2014/main" id="{7C0732D5-FE42-57E3-2756-E1B821516ADA}"/>
                  </a:ext>
                </a:extLst>
              </p:cNvPr>
              <p:cNvSpPr/>
              <p:nvPr/>
            </p:nvSpPr>
            <p:spPr>
              <a:xfrm>
                <a:off x="7287577" y="4374737"/>
                <a:ext cx="151161" cy="151066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066" extrusionOk="0">
                    <a:moveTo>
                      <a:pt x="75534" y="151066"/>
                    </a:moveTo>
                    <a:lnTo>
                      <a:pt x="75534" y="151066"/>
                    </a:lnTo>
                    <a:cubicBezTo>
                      <a:pt x="33814" y="151066"/>
                      <a:pt x="0" y="117253"/>
                      <a:pt x="0" y="75533"/>
                    </a:cubicBezTo>
                    <a:lnTo>
                      <a:pt x="0" y="75533"/>
                    </a:lnTo>
                    <a:cubicBezTo>
                      <a:pt x="0" y="33814"/>
                      <a:pt x="33814" y="0"/>
                      <a:pt x="75534" y="0"/>
                    </a:cubicBezTo>
                    <a:lnTo>
                      <a:pt x="75534" y="0"/>
                    </a:lnTo>
                    <a:cubicBezTo>
                      <a:pt x="117253" y="0"/>
                      <a:pt x="151162" y="33814"/>
                      <a:pt x="151162" y="75533"/>
                    </a:cubicBezTo>
                    <a:lnTo>
                      <a:pt x="151162" y="75533"/>
                    </a:lnTo>
                    <a:cubicBezTo>
                      <a:pt x="151162" y="117253"/>
                      <a:pt x="117348" y="151066"/>
                      <a:pt x="75534" y="15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9" name="Google Shape;929;p29">
                <a:extLst>
                  <a:ext uri="{FF2B5EF4-FFF2-40B4-BE49-F238E27FC236}">
                    <a16:creationId xmlns:a16="http://schemas.microsoft.com/office/drawing/2014/main" id="{B1226053-36E8-1FC0-837E-49A508A13B46}"/>
                  </a:ext>
                </a:extLst>
              </p:cNvPr>
              <p:cNvGrpSpPr/>
              <p:nvPr/>
            </p:nvGrpSpPr>
            <p:grpSpPr>
              <a:xfrm>
                <a:off x="7487126" y="4378833"/>
                <a:ext cx="332041" cy="142684"/>
                <a:chOff x="7487126" y="4378833"/>
                <a:chExt cx="332041" cy="142684"/>
              </a:xfrm>
            </p:grpSpPr>
            <p:sp>
              <p:nvSpPr>
                <p:cNvPr id="930" name="Google Shape;930;p29">
                  <a:extLst>
                    <a:ext uri="{FF2B5EF4-FFF2-40B4-BE49-F238E27FC236}">
                      <a16:creationId xmlns:a16="http://schemas.microsoft.com/office/drawing/2014/main" id="{A470F3E5-AE32-1FC3-AC54-12EA77CC8704}"/>
                    </a:ext>
                  </a:extLst>
                </p:cNvPr>
                <p:cNvSpPr/>
                <p:nvPr/>
              </p:nvSpPr>
              <p:spPr>
                <a:xfrm>
                  <a:off x="7525512" y="4378833"/>
                  <a:ext cx="29365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55" h="20383" extrusionOk="0">
                      <a:moveTo>
                        <a:pt x="0" y="0"/>
                      </a:moveTo>
                      <a:lnTo>
                        <a:pt x="293656" y="0"/>
                      </a:lnTo>
                      <a:lnTo>
                        <a:pt x="293656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29">
                  <a:extLst>
                    <a:ext uri="{FF2B5EF4-FFF2-40B4-BE49-F238E27FC236}">
                      <a16:creationId xmlns:a16="http://schemas.microsoft.com/office/drawing/2014/main" id="{E41A7001-215E-CDBC-FBF2-38B4559ED277}"/>
                    </a:ext>
                  </a:extLst>
                </p:cNvPr>
                <p:cNvSpPr/>
                <p:nvPr/>
              </p:nvSpPr>
              <p:spPr>
                <a:xfrm>
                  <a:off x="7487126" y="4419600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2" name="Google Shape;932;p29">
                  <a:extLst>
                    <a:ext uri="{FF2B5EF4-FFF2-40B4-BE49-F238E27FC236}">
                      <a16:creationId xmlns:a16="http://schemas.microsoft.com/office/drawing/2014/main" id="{01BF39F1-6CF3-0903-2ACE-1C73F952111D}"/>
                    </a:ext>
                  </a:extLst>
                </p:cNvPr>
                <p:cNvSpPr/>
                <p:nvPr/>
              </p:nvSpPr>
              <p:spPr>
                <a:xfrm>
                  <a:off x="7563802" y="4460367"/>
                  <a:ext cx="25536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365" h="20383" extrusionOk="0">
                      <a:moveTo>
                        <a:pt x="0" y="0"/>
                      </a:moveTo>
                      <a:lnTo>
                        <a:pt x="255365" y="0"/>
                      </a:lnTo>
                      <a:lnTo>
                        <a:pt x="25536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3" name="Google Shape;933;p29">
                  <a:extLst>
                    <a:ext uri="{FF2B5EF4-FFF2-40B4-BE49-F238E27FC236}">
                      <a16:creationId xmlns:a16="http://schemas.microsoft.com/office/drawing/2014/main" id="{DB3CE3E4-D199-682F-1427-17CF2FBADB19}"/>
                    </a:ext>
                  </a:extLst>
                </p:cNvPr>
                <p:cNvSpPr/>
                <p:nvPr/>
              </p:nvSpPr>
              <p:spPr>
                <a:xfrm>
                  <a:off x="7487126" y="4501134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34" name="Google Shape;934;p29">
              <a:extLst>
                <a:ext uri="{FF2B5EF4-FFF2-40B4-BE49-F238E27FC236}">
                  <a16:creationId xmlns:a16="http://schemas.microsoft.com/office/drawing/2014/main" id="{5C290DC8-780A-7C9A-E7FD-3386534BE241}"/>
                </a:ext>
              </a:extLst>
            </p:cNvPr>
            <p:cNvSpPr/>
            <p:nvPr/>
          </p:nvSpPr>
          <p:spPr>
            <a:xfrm>
              <a:off x="7338250" y="4420804"/>
              <a:ext cx="50734" cy="60632"/>
            </a:xfrm>
            <a:custGeom>
              <a:avLst/>
              <a:gdLst/>
              <a:ahLst/>
              <a:cxnLst/>
              <a:rect l="l" t="t" r="r" b="b"/>
              <a:pathLst>
                <a:path w="50734" h="60632" extrusionOk="0">
                  <a:moveTo>
                    <a:pt x="0" y="4892"/>
                  </a:moveTo>
                  <a:lnTo>
                    <a:pt x="0" y="55851"/>
                  </a:lnTo>
                  <a:cubicBezTo>
                    <a:pt x="0" y="59566"/>
                    <a:pt x="4001" y="61851"/>
                    <a:pt x="7239" y="59947"/>
                  </a:cubicBezTo>
                  <a:lnTo>
                    <a:pt x="48387" y="35562"/>
                  </a:lnTo>
                  <a:cubicBezTo>
                    <a:pt x="51435" y="33753"/>
                    <a:pt x="51531" y="29371"/>
                    <a:pt x="48578" y="27371"/>
                  </a:cubicBezTo>
                  <a:lnTo>
                    <a:pt x="7430" y="796"/>
                  </a:lnTo>
                  <a:cubicBezTo>
                    <a:pt x="4191" y="-1299"/>
                    <a:pt x="0" y="987"/>
                    <a:pt x="0" y="47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5" name="Google Shape;935;p29">
              <a:extLst>
                <a:ext uri="{FF2B5EF4-FFF2-40B4-BE49-F238E27FC236}">
                  <a16:creationId xmlns:a16="http://schemas.microsoft.com/office/drawing/2014/main" id="{80436486-FCA7-9223-5792-896FC53E5BF7}"/>
                </a:ext>
              </a:extLst>
            </p:cNvPr>
            <p:cNvGrpSpPr/>
            <p:nvPr/>
          </p:nvGrpSpPr>
          <p:grpSpPr>
            <a:xfrm>
              <a:off x="7230903" y="4635722"/>
              <a:ext cx="652843" cy="225742"/>
              <a:chOff x="7230903" y="4635722"/>
              <a:chExt cx="652843" cy="225742"/>
            </a:xfrm>
          </p:grpSpPr>
          <p:sp>
            <p:nvSpPr>
              <p:cNvPr id="936" name="Google Shape;936;p29">
                <a:extLst>
                  <a:ext uri="{FF2B5EF4-FFF2-40B4-BE49-F238E27FC236}">
                    <a16:creationId xmlns:a16="http://schemas.microsoft.com/office/drawing/2014/main" id="{3CA660D4-1AFE-3CDE-3091-CEC697DC1153}"/>
                  </a:ext>
                </a:extLst>
              </p:cNvPr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29">
                <a:extLst>
                  <a:ext uri="{FF2B5EF4-FFF2-40B4-BE49-F238E27FC236}">
                    <a16:creationId xmlns:a16="http://schemas.microsoft.com/office/drawing/2014/main" id="{3B815BED-B22E-E6B0-88AE-9FBCCE64126F}"/>
                  </a:ext>
                </a:extLst>
              </p:cNvPr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38" name="Google Shape;938;p29">
                <a:extLst>
                  <a:ext uri="{FF2B5EF4-FFF2-40B4-BE49-F238E27FC236}">
                    <a16:creationId xmlns:a16="http://schemas.microsoft.com/office/drawing/2014/main" id="{B046C98A-DD4A-9A0C-6334-F31C3BA1D7D5}"/>
                  </a:ext>
                </a:extLst>
              </p:cNvPr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939" name="Google Shape;939;p29">
                  <a:extLst>
                    <a:ext uri="{FF2B5EF4-FFF2-40B4-BE49-F238E27FC236}">
                      <a16:creationId xmlns:a16="http://schemas.microsoft.com/office/drawing/2014/main" id="{15D86487-7A4B-095F-7057-FBF8548BB708}"/>
                    </a:ext>
                  </a:extLst>
                </p:cNvPr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0" name="Google Shape;940;p29">
                  <a:extLst>
                    <a:ext uri="{FF2B5EF4-FFF2-40B4-BE49-F238E27FC236}">
                      <a16:creationId xmlns:a16="http://schemas.microsoft.com/office/drawing/2014/main" id="{367DBAE0-C09B-037C-1515-235576F5659A}"/>
                    </a:ext>
                  </a:extLst>
                </p:cNvPr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1" name="Google Shape;941;p29">
                  <a:extLst>
                    <a:ext uri="{FF2B5EF4-FFF2-40B4-BE49-F238E27FC236}">
                      <a16:creationId xmlns:a16="http://schemas.microsoft.com/office/drawing/2014/main" id="{29528E1C-3AF7-5BB0-E090-F4BD1B7C22D7}"/>
                    </a:ext>
                  </a:extLst>
                </p:cNvPr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2" name="Google Shape;942;p29">
                  <a:extLst>
                    <a:ext uri="{FF2B5EF4-FFF2-40B4-BE49-F238E27FC236}">
                      <a16:creationId xmlns:a16="http://schemas.microsoft.com/office/drawing/2014/main" id="{900424B8-EF83-78B9-E1A5-693B3905DBA8}"/>
                    </a:ext>
                  </a:extLst>
                </p:cNvPr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43" name="Google Shape;943;p29">
              <a:extLst>
                <a:ext uri="{FF2B5EF4-FFF2-40B4-BE49-F238E27FC236}">
                  <a16:creationId xmlns:a16="http://schemas.microsoft.com/office/drawing/2014/main" id="{9EFB4E6D-BD0A-6B4A-2DFF-E3E5C3FD4F05}"/>
                </a:ext>
              </a:extLst>
            </p:cNvPr>
            <p:cNvGrpSpPr/>
            <p:nvPr/>
          </p:nvGrpSpPr>
          <p:grpSpPr>
            <a:xfrm>
              <a:off x="7230903" y="4933188"/>
              <a:ext cx="652843" cy="225742"/>
              <a:chOff x="7230903" y="4933188"/>
              <a:chExt cx="652843" cy="225742"/>
            </a:xfrm>
          </p:grpSpPr>
          <p:grpSp>
            <p:nvGrpSpPr>
              <p:cNvPr id="944" name="Google Shape;944;p29">
                <a:extLst>
                  <a:ext uri="{FF2B5EF4-FFF2-40B4-BE49-F238E27FC236}">
                    <a16:creationId xmlns:a16="http://schemas.microsoft.com/office/drawing/2014/main" id="{3D5ACE5E-9E01-1E27-12A5-2993EDA5F250}"/>
                  </a:ext>
                </a:extLst>
              </p:cNvPr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945" name="Google Shape;945;p29">
                  <a:extLst>
                    <a:ext uri="{FF2B5EF4-FFF2-40B4-BE49-F238E27FC236}">
                      <a16:creationId xmlns:a16="http://schemas.microsoft.com/office/drawing/2014/main" id="{22D40C31-A819-6452-71A5-E4667EE8ECDF}"/>
                    </a:ext>
                  </a:extLst>
                </p:cNvPr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29">
                  <a:extLst>
                    <a:ext uri="{FF2B5EF4-FFF2-40B4-BE49-F238E27FC236}">
                      <a16:creationId xmlns:a16="http://schemas.microsoft.com/office/drawing/2014/main" id="{29E6DE46-9941-ACB3-D2D3-1B1625901A58}"/>
                    </a:ext>
                  </a:extLst>
                </p:cNvPr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47" name="Google Shape;947;p29">
                  <a:extLst>
                    <a:ext uri="{FF2B5EF4-FFF2-40B4-BE49-F238E27FC236}">
                      <a16:creationId xmlns:a16="http://schemas.microsoft.com/office/drawing/2014/main" id="{499B0794-E931-F299-9B0E-085A145EF08C}"/>
                    </a:ext>
                  </a:extLst>
                </p:cNvPr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948" name="Google Shape;948;p29">
                    <a:extLst>
                      <a:ext uri="{FF2B5EF4-FFF2-40B4-BE49-F238E27FC236}">
                        <a16:creationId xmlns:a16="http://schemas.microsoft.com/office/drawing/2014/main" id="{E6124614-7A09-37E9-AA1D-EFD220EEB26F}"/>
                      </a:ext>
                    </a:extLst>
                  </p:cNvPr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9" name="Google Shape;949;p29">
                    <a:extLst>
                      <a:ext uri="{FF2B5EF4-FFF2-40B4-BE49-F238E27FC236}">
                        <a16:creationId xmlns:a16="http://schemas.microsoft.com/office/drawing/2014/main" id="{E9B26D4F-361F-D696-FC1D-528FC2E51CE6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0" name="Google Shape;950;p29">
                    <a:extLst>
                      <a:ext uri="{FF2B5EF4-FFF2-40B4-BE49-F238E27FC236}">
                        <a16:creationId xmlns:a16="http://schemas.microsoft.com/office/drawing/2014/main" id="{16BBFC16-7E8C-8292-4052-0BE56CE9673F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1" name="Google Shape;951;p29">
                    <a:extLst>
                      <a:ext uri="{FF2B5EF4-FFF2-40B4-BE49-F238E27FC236}">
                        <a16:creationId xmlns:a16="http://schemas.microsoft.com/office/drawing/2014/main" id="{13D4B8D6-70A8-4563-F781-91C6385369DC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952" name="Google Shape;952;p29">
                <a:extLst>
                  <a:ext uri="{FF2B5EF4-FFF2-40B4-BE49-F238E27FC236}">
                    <a16:creationId xmlns:a16="http://schemas.microsoft.com/office/drawing/2014/main" id="{8B0BE823-B1DA-A124-939D-82080DD113CE}"/>
                  </a:ext>
                </a:extLst>
              </p:cNvPr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3" name="Google Shape;953;p29">
              <a:extLst>
                <a:ext uri="{FF2B5EF4-FFF2-40B4-BE49-F238E27FC236}">
                  <a16:creationId xmlns:a16="http://schemas.microsoft.com/office/drawing/2014/main" id="{700FD712-B685-0BE0-BBEB-4AA874C59528}"/>
                </a:ext>
              </a:extLst>
            </p:cNvPr>
            <p:cNvGrpSpPr/>
            <p:nvPr/>
          </p:nvGrpSpPr>
          <p:grpSpPr>
            <a:xfrm>
              <a:off x="7816120" y="4307395"/>
              <a:ext cx="123062" cy="63817"/>
              <a:chOff x="7816120" y="4307395"/>
              <a:chExt cx="123062" cy="63817"/>
            </a:xfrm>
          </p:grpSpPr>
          <p:sp>
            <p:nvSpPr>
              <p:cNvPr id="954" name="Google Shape;954;p29">
                <a:extLst>
                  <a:ext uri="{FF2B5EF4-FFF2-40B4-BE49-F238E27FC236}">
                    <a16:creationId xmlns:a16="http://schemas.microsoft.com/office/drawing/2014/main" id="{6387B273-38F1-4C1E-E96A-12F0310039D3}"/>
                  </a:ext>
                </a:extLst>
              </p:cNvPr>
              <p:cNvSpPr/>
              <p:nvPr/>
            </p:nvSpPr>
            <p:spPr>
              <a:xfrm>
                <a:off x="7816120" y="4307395"/>
                <a:ext cx="123062" cy="63817"/>
              </a:xfrm>
              <a:custGeom>
                <a:avLst/>
                <a:gdLst/>
                <a:ahLst/>
                <a:cxnLst/>
                <a:rect l="l" t="t" r="r" b="b"/>
                <a:pathLst>
                  <a:path w="123062" h="63817" extrusionOk="0">
                    <a:moveTo>
                      <a:pt x="61531" y="63818"/>
                    </a:moveTo>
                    <a:cubicBezTo>
                      <a:pt x="86963" y="63818"/>
                      <a:pt x="109442" y="51245"/>
                      <a:pt x="123063" y="31909"/>
                    </a:cubicBezTo>
                    <a:cubicBezTo>
                      <a:pt x="109442" y="12573"/>
                      <a:pt x="86963" y="0"/>
                      <a:pt x="61531" y="0"/>
                    </a:cubicBezTo>
                    <a:cubicBezTo>
                      <a:pt x="36100" y="0"/>
                      <a:pt x="13621" y="12573"/>
                      <a:pt x="0" y="31909"/>
                    </a:cubicBezTo>
                    <a:cubicBezTo>
                      <a:pt x="13621" y="51245"/>
                      <a:pt x="36100" y="63818"/>
                      <a:pt x="61531" y="638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29">
                <a:extLst>
                  <a:ext uri="{FF2B5EF4-FFF2-40B4-BE49-F238E27FC236}">
                    <a16:creationId xmlns:a16="http://schemas.microsoft.com/office/drawing/2014/main" id="{3571D384-3C7D-96E0-238A-B1C10E6A1036}"/>
                  </a:ext>
                </a:extLst>
              </p:cNvPr>
              <p:cNvSpPr/>
              <p:nvPr/>
            </p:nvSpPr>
            <p:spPr>
              <a:xfrm>
                <a:off x="7858029" y="4319682"/>
                <a:ext cx="39242" cy="39243"/>
              </a:xfrm>
              <a:custGeom>
                <a:avLst/>
                <a:gdLst/>
                <a:ahLst/>
                <a:cxnLst/>
                <a:rect l="l" t="t" r="r" b="b"/>
                <a:pathLst>
                  <a:path w="39242" h="39243" extrusionOk="0">
                    <a:moveTo>
                      <a:pt x="39243" y="19622"/>
                    </a:moveTo>
                    <a:cubicBezTo>
                      <a:pt x="39243" y="30458"/>
                      <a:pt x="30458" y="39243"/>
                      <a:pt x="19621" y="39243"/>
                    </a:cubicBezTo>
                    <a:cubicBezTo>
                      <a:pt x="8785" y="39243"/>
                      <a:pt x="0" y="30458"/>
                      <a:pt x="0" y="19622"/>
                    </a:cubicBezTo>
                    <a:cubicBezTo>
                      <a:pt x="0" y="8785"/>
                      <a:pt x="8785" y="0"/>
                      <a:pt x="19621" y="0"/>
                    </a:cubicBezTo>
                    <a:cubicBezTo>
                      <a:pt x="30458" y="0"/>
                      <a:pt x="39243" y="8785"/>
                      <a:pt x="39243" y="196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6" name="Google Shape;956;p29">
              <a:extLst>
                <a:ext uri="{FF2B5EF4-FFF2-40B4-BE49-F238E27FC236}">
                  <a16:creationId xmlns:a16="http://schemas.microsoft.com/office/drawing/2014/main" id="{147B548E-9226-C7E8-3F22-0A547E11A10A}"/>
                </a:ext>
              </a:extLst>
            </p:cNvPr>
            <p:cNvGrpSpPr/>
            <p:nvPr/>
          </p:nvGrpSpPr>
          <p:grpSpPr>
            <a:xfrm>
              <a:off x="7816120" y="4892994"/>
              <a:ext cx="123062" cy="79991"/>
              <a:chOff x="7816120" y="4892994"/>
              <a:chExt cx="123062" cy="79991"/>
            </a:xfrm>
          </p:grpSpPr>
          <p:grpSp>
            <p:nvGrpSpPr>
              <p:cNvPr id="957" name="Google Shape;957;p29">
                <a:extLst>
                  <a:ext uri="{FF2B5EF4-FFF2-40B4-BE49-F238E27FC236}">
                    <a16:creationId xmlns:a16="http://schemas.microsoft.com/office/drawing/2014/main" id="{314CF8CB-B800-BDEF-97B5-FF4838C22CF2}"/>
                  </a:ext>
                </a:extLst>
              </p:cNvPr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958" name="Google Shape;958;p29">
                  <a:extLst>
                    <a:ext uri="{FF2B5EF4-FFF2-40B4-BE49-F238E27FC236}">
                      <a16:creationId xmlns:a16="http://schemas.microsoft.com/office/drawing/2014/main" id="{E6B8B743-103D-2DE4-0B46-3E746DCD6D84}"/>
                    </a:ext>
                  </a:extLst>
                </p:cNvPr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29">
                  <a:extLst>
                    <a:ext uri="{FF2B5EF4-FFF2-40B4-BE49-F238E27FC236}">
                      <a16:creationId xmlns:a16="http://schemas.microsoft.com/office/drawing/2014/main" id="{4544B63A-BA74-E2DC-05D0-6447774A8E6C}"/>
                    </a:ext>
                  </a:extLst>
                </p:cNvPr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60" name="Google Shape;960;p29">
                <a:extLst>
                  <a:ext uri="{FF2B5EF4-FFF2-40B4-BE49-F238E27FC236}">
                    <a16:creationId xmlns:a16="http://schemas.microsoft.com/office/drawing/2014/main" id="{B6C153F5-56CD-D1CD-1B78-846FB38A9632}"/>
                  </a:ext>
                </a:extLst>
              </p:cNvPr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7312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>
          <a:extLst>
            <a:ext uri="{FF2B5EF4-FFF2-40B4-BE49-F238E27FC236}">
              <a16:creationId xmlns:a16="http://schemas.microsoft.com/office/drawing/2014/main" id="{C901C926-3223-77E5-6461-A4A308F8A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>
            <a:extLst>
              <a:ext uri="{FF2B5EF4-FFF2-40B4-BE49-F238E27FC236}">
                <a16:creationId xmlns:a16="http://schemas.microsoft.com/office/drawing/2014/main" id="{D9C28605-A277-8CB5-BB75-ABFC7F1C0170}"/>
              </a:ext>
            </a:extLst>
          </p:cNvPr>
          <p:cNvSpPr/>
          <p:nvPr/>
        </p:nvSpPr>
        <p:spPr>
          <a:xfrm rot="4500170">
            <a:off x="4600402" y="7400"/>
            <a:ext cx="5575737" cy="4867271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29">
            <a:extLst>
              <a:ext uri="{FF2B5EF4-FFF2-40B4-BE49-F238E27FC236}">
                <a16:creationId xmlns:a16="http://schemas.microsoft.com/office/drawing/2014/main" id="{FD893F0A-CB35-2F89-1EE4-4F73A55598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1975" y="888792"/>
            <a:ext cx="4265351" cy="10396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 panose="020B0604020202020204" charset="0"/>
              </a:rPr>
              <a:t>Practical Example of Cosine Similarity</a:t>
            </a:r>
            <a:endParaRPr dirty="0">
              <a:latin typeface="Raleway" panose="020B060402020202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5" name="Google Shape;915;p29">
                <a:extLst>
                  <a:ext uri="{FF2B5EF4-FFF2-40B4-BE49-F238E27FC236}">
                    <a16:creationId xmlns:a16="http://schemas.microsoft.com/office/drawing/2014/main" id="{5146D669-5F63-C004-3537-65795C59575D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11975" y="1997237"/>
                <a:ext cx="4675874" cy="243175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:r>
                  <a:rPr lang="en-US" sz="1400" b="1" dirty="0">
                    <a:latin typeface="Raleway" panose="020B0604020202020204" charset="0"/>
                  </a:rPr>
                  <a:t>Cosine Similarity Calculation:</a:t>
                </a:r>
              </a:p>
              <a:p>
                <a:pPr marL="228600" lvl="0" indent="-228600">
                  <a:buAutoNum type="arabicPeriod"/>
                </a:pPr>
                <a:r>
                  <a:rPr lang="en-US" dirty="0">
                    <a:latin typeface="Raleway" panose="020B0604020202020204" charset="0"/>
                  </a:rPr>
                  <a:t>Query vs. Doc1:</a:t>
                </a:r>
              </a:p>
              <a:p>
                <a:pPr marL="0" lvl="0" indent="0">
                  <a:buNone/>
                </a:pPr>
                <a:r>
                  <a:rPr lang="en-US" dirty="0">
                    <a:latin typeface="Raleway" panose="020B0604020202020204" charset="0"/>
                  </a:rPr>
                  <a:t>           </a:t>
                </a:r>
              </a:p>
              <a:p>
                <a:pPr marL="0" lvl="0" indent="0">
                  <a:buNone/>
                </a:pPr>
                <a:r>
                  <a:rPr lang="en-US" dirty="0">
                    <a:latin typeface="Raleway" panose="020B0604020202020204" charset="0"/>
                  </a:rPr>
                  <a:t>           Similarity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0.3 ∗0.3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0.5 ∗0.4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+(0.7 ∗0.6)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=0.98</m:t>
                    </m:r>
                  </m:oMath>
                </a14:m>
                <a:endParaRPr lang="en-US" dirty="0">
                  <a:latin typeface="Raleway" panose="020B0604020202020204" charset="0"/>
                </a:endParaRPr>
              </a:p>
              <a:p>
                <a:pPr marL="0" lvl="0" indent="0">
                  <a:buNone/>
                </a:pPr>
                <a:endParaRPr lang="en-US" dirty="0">
                  <a:latin typeface="Raleway" panose="020B0604020202020204" charset="0"/>
                </a:endParaRPr>
              </a:p>
              <a:p>
                <a:pPr marL="0" lvl="0" indent="0">
                  <a:buNone/>
                </a:pPr>
                <a:r>
                  <a:rPr lang="en-US" dirty="0">
                    <a:latin typeface="Raleway" panose="020B0604020202020204" charset="0"/>
                  </a:rPr>
                  <a:t>Result: 0.98 (Highly relevant)</a:t>
                </a:r>
              </a:p>
              <a:p>
                <a:pPr marL="0" lvl="0" indent="0">
                  <a:buNone/>
                </a:pPr>
                <a:endParaRPr lang="en-US" dirty="0">
                  <a:latin typeface="Raleway" panose="020B0604020202020204" charset="0"/>
                </a:endParaRPr>
              </a:p>
              <a:p>
                <a:pPr marL="228600" lvl="0" indent="-228600">
                  <a:buAutoNum type="arabicPeriod" startAt="2"/>
                </a:pPr>
                <a:r>
                  <a:rPr lang="en-US" dirty="0">
                    <a:latin typeface="Raleway" panose="020B0604020202020204" charset="0"/>
                  </a:rPr>
                  <a:t>Query vs Doc2:</a:t>
                </a:r>
              </a:p>
              <a:p>
                <a:pPr marL="0" lvl="0" indent="0">
                  <a:buNone/>
                </a:pPr>
                <a:r>
                  <a:rPr lang="en-US" dirty="0">
                    <a:latin typeface="Raleway" panose="020B0604020202020204" charset="0"/>
                  </a:rPr>
                  <a:t>Result: 0.12 (low relevant)</a:t>
                </a:r>
              </a:p>
            </p:txBody>
          </p:sp>
        </mc:Choice>
        <mc:Fallback>
          <p:sp>
            <p:nvSpPr>
              <p:cNvPr id="915" name="Google Shape;915;p29">
                <a:extLst>
                  <a:ext uri="{FF2B5EF4-FFF2-40B4-BE49-F238E27FC236}">
                    <a16:creationId xmlns:a16="http://schemas.microsoft.com/office/drawing/2014/main" id="{5146D669-5F63-C004-3537-65795C59575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1975" y="1997237"/>
                <a:ext cx="4675874" cy="2431753"/>
              </a:xfrm>
              <a:prstGeom prst="rect">
                <a:avLst/>
              </a:prstGeom>
              <a:blipFill>
                <a:blip r:embed="rId3"/>
                <a:stretch>
                  <a:fillRect l="-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16" name="Google Shape;916;p29">
            <a:extLst>
              <a:ext uri="{FF2B5EF4-FFF2-40B4-BE49-F238E27FC236}">
                <a16:creationId xmlns:a16="http://schemas.microsoft.com/office/drawing/2014/main" id="{6FADC3E1-E12A-E3DE-93B6-994B47B10E0A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l="9432" r="37002" b="10007"/>
          <a:stretch/>
        </p:blipFill>
        <p:spPr>
          <a:xfrm>
            <a:off x="566897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917" name="Google Shape;917;p29">
            <a:extLst>
              <a:ext uri="{FF2B5EF4-FFF2-40B4-BE49-F238E27FC236}">
                <a16:creationId xmlns:a16="http://schemas.microsoft.com/office/drawing/2014/main" id="{FC81EFA5-10C6-B703-855E-0939AFFEB87D}"/>
              </a:ext>
            </a:extLst>
          </p:cNvPr>
          <p:cNvGrpSpPr/>
          <p:nvPr/>
        </p:nvGrpSpPr>
        <p:grpSpPr>
          <a:xfrm>
            <a:off x="7875610" y="386631"/>
            <a:ext cx="997823" cy="1575369"/>
            <a:chOff x="7230903" y="4040695"/>
            <a:chExt cx="708279" cy="1118235"/>
          </a:xfrm>
        </p:grpSpPr>
        <p:grpSp>
          <p:nvGrpSpPr>
            <p:cNvPr id="918" name="Google Shape;918;p29">
              <a:extLst>
                <a:ext uri="{FF2B5EF4-FFF2-40B4-BE49-F238E27FC236}">
                  <a16:creationId xmlns:a16="http://schemas.microsoft.com/office/drawing/2014/main" id="{C8E818E0-CEEA-1E11-6160-9E77FDD0359E}"/>
                </a:ext>
              </a:extLst>
            </p:cNvPr>
            <p:cNvGrpSpPr/>
            <p:nvPr/>
          </p:nvGrpSpPr>
          <p:grpSpPr>
            <a:xfrm>
              <a:off x="7230903" y="4040695"/>
              <a:ext cx="652843" cy="225742"/>
              <a:chOff x="7230903" y="4040695"/>
              <a:chExt cx="652843" cy="225742"/>
            </a:xfrm>
          </p:grpSpPr>
          <p:sp>
            <p:nvSpPr>
              <p:cNvPr id="919" name="Google Shape;919;p29">
                <a:extLst>
                  <a:ext uri="{FF2B5EF4-FFF2-40B4-BE49-F238E27FC236}">
                    <a16:creationId xmlns:a16="http://schemas.microsoft.com/office/drawing/2014/main" id="{79778933-56B6-57EB-2FF0-D64CCFA7E284}"/>
                  </a:ext>
                </a:extLst>
              </p:cNvPr>
              <p:cNvSpPr/>
              <p:nvPr/>
            </p:nvSpPr>
            <p:spPr>
              <a:xfrm>
                <a:off x="7230903" y="4040695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29">
                <a:extLst>
                  <a:ext uri="{FF2B5EF4-FFF2-40B4-BE49-F238E27FC236}">
                    <a16:creationId xmlns:a16="http://schemas.microsoft.com/office/drawing/2014/main" id="{9DF11FA8-4F9C-17E8-065E-68855A9EFAB8}"/>
                  </a:ext>
                </a:extLst>
              </p:cNvPr>
              <p:cNvSpPr/>
              <p:nvPr/>
            </p:nvSpPr>
            <p:spPr>
              <a:xfrm>
                <a:off x="7287577" y="4077081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1" name="Google Shape;921;p29">
                <a:extLst>
                  <a:ext uri="{FF2B5EF4-FFF2-40B4-BE49-F238E27FC236}">
                    <a16:creationId xmlns:a16="http://schemas.microsoft.com/office/drawing/2014/main" id="{BABFAB72-C8C4-5F0D-CBBD-36B71419D0B2}"/>
                  </a:ext>
                </a:extLst>
              </p:cNvPr>
              <p:cNvGrpSpPr/>
              <p:nvPr/>
            </p:nvGrpSpPr>
            <p:grpSpPr>
              <a:xfrm>
                <a:off x="7487126" y="4081367"/>
                <a:ext cx="332041" cy="142684"/>
                <a:chOff x="7487126" y="4081367"/>
                <a:chExt cx="332041" cy="142684"/>
              </a:xfrm>
            </p:grpSpPr>
            <p:sp>
              <p:nvSpPr>
                <p:cNvPr id="922" name="Google Shape;922;p29">
                  <a:extLst>
                    <a:ext uri="{FF2B5EF4-FFF2-40B4-BE49-F238E27FC236}">
                      <a16:creationId xmlns:a16="http://schemas.microsoft.com/office/drawing/2014/main" id="{BAB67553-31BE-FD33-4488-2DA4B6D6B926}"/>
                    </a:ext>
                  </a:extLst>
                </p:cNvPr>
                <p:cNvSpPr/>
                <p:nvPr/>
              </p:nvSpPr>
              <p:spPr>
                <a:xfrm>
                  <a:off x="7487126" y="4081367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29">
                  <a:extLst>
                    <a:ext uri="{FF2B5EF4-FFF2-40B4-BE49-F238E27FC236}">
                      <a16:creationId xmlns:a16="http://schemas.microsoft.com/office/drawing/2014/main" id="{C0119F45-505F-BD45-AB38-4A0642961145}"/>
                    </a:ext>
                  </a:extLst>
                </p:cNvPr>
                <p:cNvSpPr/>
                <p:nvPr/>
              </p:nvSpPr>
              <p:spPr>
                <a:xfrm>
                  <a:off x="7487126" y="4122134"/>
                  <a:ext cx="280320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320" h="20383" extrusionOk="0">
                      <a:moveTo>
                        <a:pt x="0" y="0"/>
                      </a:moveTo>
                      <a:lnTo>
                        <a:pt x="280321" y="0"/>
                      </a:lnTo>
                      <a:lnTo>
                        <a:pt x="28032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29">
                  <a:extLst>
                    <a:ext uri="{FF2B5EF4-FFF2-40B4-BE49-F238E27FC236}">
                      <a16:creationId xmlns:a16="http://schemas.microsoft.com/office/drawing/2014/main" id="{2AF65822-ABBF-F72E-DA80-5B036F765E74}"/>
                    </a:ext>
                  </a:extLst>
                </p:cNvPr>
                <p:cNvSpPr/>
                <p:nvPr/>
              </p:nvSpPr>
              <p:spPr>
                <a:xfrm>
                  <a:off x="7487126" y="4162901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5" name="Google Shape;925;p29">
                  <a:extLst>
                    <a:ext uri="{FF2B5EF4-FFF2-40B4-BE49-F238E27FC236}">
                      <a16:creationId xmlns:a16="http://schemas.microsoft.com/office/drawing/2014/main" id="{3CE51C36-EB96-AF0D-1D14-DBFB1021B5E6}"/>
                    </a:ext>
                  </a:extLst>
                </p:cNvPr>
                <p:cNvSpPr/>
                <p:nvPr/>
              </p:nvSpPr>
              <p:spPr>
                <a:xfrm>
                  <a:off x="7487126" y="4203668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26" name="Google Shape;926;p29">
              <a:extLst>
                <a:ext uri="{FF2B5EF4-FFF2-40B4-BE49-F238E27FC236}">
                  <a16:creationId xmlns:a16="http://schemas.microsoft.com/office/drawing/2014/main" id="{B2173884-2E3B-8D4B-BAB7-B799998F1120}"/>
                </a:ext>
              </a:extLst>
            </p:cNvPr>
            <p:cNvGrpSpPr/>
            <p:nvPr/>
          </p:nvGrpSpPr>
          <p:grpSpPr>
            <a:xfrm>
              <a:off x="7230903" y="4338161"/>
              <a:ext cx="652843" cy="225742"/>
              <a:chOff x="7230903" y="4338161"/>
              <a:chExt cx="652843" cy="225742"/>
            </a:xfrm>
          </p:grpSpPr>
          <p:sp>
            <p:nvSpPr>
              <p:cNvPr id="927" name="Google Shape;927;p29">
                <a:extLst>
                  <a:ext uri="{FF2B5EF4-FFF2-40B4-BE49-F238E27FC236}">
                    <a16:creationId xmlns:a16="http://schemas.microsoft.com/office/drawing/2014/main" id="{1A3C9029-3245-06D3-910D-061B3D74FC42}"/>
                  </a:ext>
                </a:extLst>
              </p:cNvPr>
              <p:cNvSpPr/>
              <p:nvPr/>
            </p:nvSpPr>
            <p:spPr>
              <a:xfrm>
                <a:off x="7230903" y="4338161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4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4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29">
                <a:extLst>
                  <a:ext uri="{FF2B5EF4-FFF2-40B4-BE49-F238E27FC236}">
                    <a16:creationId xmlns:a16="http://schemas.microsoft.com/office/drawing/2014/main" id="{7C0732D5-FE42-57E3-2756-E1B821516ADA}"/>
                  </a:ext>
                </a:extLst>
              </p:cNvPr>
              <p:cNvSpPr/>
              <p:nvPr/>
            </p:nvSpPr>
            <p:spPr>
              <a:xfrm>
                <a:off x="7287577" y="4374737"/>
                <a:ext cx="151161" cy="151066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066" extrusionOk="0">
                    <a:moveTo>
                      <a:pt x="75534" y="151066"/>
                    </a:moveTo>
                    <a:lnTo>
                      <a:pt x="75534" y="151066"/>
                    </a:lnTo>
                    <a:cubicBezTo>
                      <a:pt x="33814" y="151066"/>
                      <a:pt x="0" y="117253"/>
                      <a:pt x="0" y="75533"/>
                    </a:cubicBezTo>
                    <a:lnTo>
                      <a:pt x="0" y="75533"/>
                    </a:lnTo>
                    <a:cubicBezTo>
                      <a:pt x="0" y="33814"/>
                      <a:pt x="33814" y="0"/>
                      <a:pt x="75534" y="0"/>
                    </a:cubicBezTo>
                    <a:lnTo>
                      <a:pt x="75534" y="0"/>
                    </a:lnTo>
                    <a:cubicBezTo>
                      <a:pt x="117253" y="0"/>
                      <a:pt x="151162" y="33814"/>
                      <a:pt x="151162" y="75533"/>
                    </a:cubicBezTo>
                    <a:lnTo>
                      <a:pt x="151162" y="75533"/>
                    </a:lnTo>
                    <a:cubicBezTo>
                      <a:pt x="151162" y="117253"/>
                      <a:pt x="117348" y="151066"/>
                      <a:pt x="75534" y="15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9" name="Google Shape;929;p29">
                <a:extLst>
                  <a:ext uri="{FF2B5EF4-FFF2-40B4-BE49-F238E27FC236}">
                    <a16:creationId xmlns:a16="http://schemas.microsoft.com/office/drawing/2014/main" id="{B1226053-36E8-1FC0-837E-49A508A13B46}"/>
                  </a:ext>
                </a:extLst>
              </p:cNvPr>
              <p:cNvGrpSpPr/>
              <p:nvPr/>
            </p:nvGrpSpPr>
            <p:grpSpPr>
              <a:xfrm>
                <a:off x="7487126" y="4378833"/>
                <a:ext cx="332041" cy="142684"/>
                <a:chOff x="7487126" y="4378833"/>
                <a:chExt cx="332041" cy="142684"/>
              </a:xfrm>
            </p:grpSpPr>
            <p:sp>
              <p:nvSpPr>
                <p:cNvPr id="930" name="Google Shape;930;p29">
                  <a:extLst>
                    <a:ext uri="{FF2B5EF4-FFF2-40B4-BE49-F238E27FC236}">
                      <a16:creationId xmlns:a16="http://schemas.microsoft.com/office/drawing/2014/main" id="{A470F3E5-AE32-1FC3-AC54-12EA77CC8704}"/>
                    </a:ext>
                  </a:extLst>
                </p:cNvPr>
                <p:cNvSpPr/>
                <p:nvPr/>
              </p:nvSpPr>
              <p:spPr>
                <a:xfrm>
                  <a:off x="7525512" y="4378833"/>
                  <a:ext cx="29365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55" h="20383" extrusionOk="0">
                      <a:moveTo>
                        <a:pt x="0" y="0"/>
                      </a:moveTo>
                      <a:lnTo>
                        <a:pt x="293656" y="0"/>
                      </a:lnTo>
                      <a:lnTo>
                        <a:pt x="293656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29">
                  <a:extLst>
                    <a:ext uri="{FF2B5EF4-FFF2-40B4-BE49-F238E27FC236}">
                      <a16:creationId xmlns:a16="http://schemas.microsoft.com/office/drawing/2014/main" id="{E41A7001-215E-CDBC-FBF2-38B4559ED277}"/>
                    </a:ext>
                  </a:extLst>
                </p:cNvPr>
                <p:cNvSpPr/>
                <p:nvPr/>
              </p:nvSpPr>
              <p:spPr>
                <a:xfrm>
                  <a:off x="7487126" y="4419600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2" name="Google Shape;932;p29">
                  <a:extLst>
                    <a:ext uri="{FF2B5EF4-FFF2-40B4-BE49-F238E27FC236}">
                      <a16:creationId xmlns:a16="http://schemas.microsoft.com/office/drawing/2014/main" id="{01BF39F1-6CF3-0903-2ACE-1C73F952111D}"/>
                    </a:ext>
                  </a:extLst>
                </p:cNvPr>
                <p:cNvSpPr/>
                <p:nvPr/>
              </p:nvSpPr>
              <p:spPr>
                <a:xfrm>
                  <a:off x="7563802" y="4460367"/>
                  <a:ext cx="25536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365" h="20383" extrusionOk="0">
                      <a:moveTo>
                        <a:pt x="0" y="0"/>
                      </a:moveTo>
                      <a:lnTo>
                        <a:pt x="255365" y="0"/>
                      </a:lnTo>
                      <a:lnTo>
                        <a:pt x="25536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3" name="Google Shape;933;p29">
                  <a:extLst>
                    <a:ext uri="{FF2B5EF4-FFF2-40B4-BE49-F238E27FC236}">
                      <a16:creationId xmlns:a16="http://schemas.microsoft.com/office/drawing/2014/main" id="{DB3CE3E4-D199-682F-1427-17CF2FBADB19}"/>
                    </a:ext>
                  </a:extLst>
                </p:cNvPr>
                <p:cNvSpPr/>
                <p:nvPr/>
              </p:nvSpPr>
              <p:spPr>
                <a:xfrm>
                  <a:off x="7487126" y="4501134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34" name="Google Shape;934;p29">
              <a:extLst>
                <a:ext uri="{FF2B5EF4-FFF2-40B4-BE49-F238E27FC236}">
                  <a16:creationId xmlns:a16="http://schemas.microsoft.com/office/drawing/2014/main" id="{5C290DC8-780A-7C9A-E7FD-3386534BE241}"/>
                </a:ext>
              </a:extLst>
            </p:cNvPr>
            <p:cNvSpPr/>
            <p:nvPr/>
          </p:nvSpPr>
          <p:spPr>
            <a:xfrm>
              <a:off x="7338250" y="4420804"/>
              <a:ext cx="50734" cy="60632"/>
            </a:xfrm>
            <a:custGeom>
              <a:avLst/>
              <a:gdLst/>
              <a:ahLst/>
              <a:cxnLst/>
              <a:rect l="l" t="t" r="r" b="b"/>
              <a:pathLst>
                <a:path w="50734" h="60632" extrusionOk="0">
                  <a:moveTo>
                    <a:pt x="0" y="4892"/>
                  </a:moveTo>
                  <a:lnTo>
                    <a:pt x="0" y="55851"/>
                  </a:lnTo>
                  <a:cubicBezTo>
                    <a:pt x="0" y="59566"/>
                    <a:pt x="4001" y="61851"/>
                    <a:pt x="7239" y="59947"/>
                  </a:cubicBezTo>
                  <a:lnTo>
                    <a:pt x="48387" y="35562"/>
                  </a:lnTo>
                  <a:cubicBezTo>
                    <a:pt x="51435" y="33753"/>
                    <a:pt x="51531" y="29371"/>
                    <a:pt x="48578" y="27371"/>
                  </a:cubicBezTo>
                  <a:lnTo>
                    <a:pt x="7430" y="796"/>
                  </a:lnTo>
                  <a:cubicBezTo>
                    <a:pt x="4191" y="-1299"/>
                    <a:pt x="0" y="987"/>
                    <a:pt x="0" y="47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5" name="Google Shape;935;p29">
              <a:extLst>
                <a:ext uri="{FF2B5EF4-FFF2-40B4-BE49-F238E27FC236}">
                  <a16:creationId xmlns:a16="http://schemas.microsoft.com/office/drawing/2014/main" id="{80436486-FCA7-9223-5792-896FC53E5BF7}"/>
                </a:ext>
              </a:extLst>
            </p:cNvPr>
            <p:cNvGrpSpPr/>
            <p:nvPr/>
          </p:nvGrpSpPr>
          <p:grpSpPr>
            <a:xfrm>
              <a:off x="7230903" y="4635722"/>
              <a:ext cx="652843" cy="225742"/>
              <a:chOff x="7230903" y="4635722"/>
              <a:chExt cx="652843" cy="225742"/>
            </a:xfrm>
          </p:grpSpPr>
          <p:sp>
            <p:nvSpPr>
              <p:cNvPr id="936" name="Google Shape;936;p29">
                <a:extLst>
                  <a:ext uri="{FF2B5EF4-FFF2-40B4-BE49-F238E27FC236}">
                    <a16:creationId xmlns:a16="http://schemas.microsoft.com/office/drawing/2014/main" id="{3CA660D4-1AFE-3CDE-3091-CEC697DC1153}"/>
                  </a:ext>
                </a:extLst>
              </p:cNvPr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29">
                <a:extLst>
                  <a:ext uri="{FF2B5EF4-FFF2-40B4-BE49-F238E27FC236}">
                    <a16:creationId xmlns:a16="http://schemas.microsoft.com/office/drawing/2014/main" id="{3B815BED-B22E-E6B0-88AE-9FBCCE64126F}"/>
                  </a:ext>
                </a:extLst>
              </p:cNvPr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38" name="Google Shape;938;p29">
                <a:extLst>
                  <a:ext uri="{FF2B5EF4-FFF2-40B4-BE49-F238E27FC236}">
                    <a16:creationId xmlns:a16="http://schemas.microsoft.com/office/drawing/2014/main" id="{B046C98A-DD4A-9A0C-6334-F31C3BA1D7D5}"/>
                  </a:ext>
                </a:extLst>
              </p:cNvPr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939" name="Google Shape;939;p29">
                  <a:extLst>
                    <a:ext uri="{FF2B5EF4-FFF2-40B4-BE49-F238E27FC236}">
                      <a16:creationId xmlns:a16="http://schemas.microsoft.com/office/drawing/2014/main" id="{15D86487-7A4B-095F-7057-FBF8548BB708}"/>
                    </a:ext>
                  </a:extLst>
                </p:cNvPr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0" name="Google Shape;940;p29">
                  <a:extLst>
                    <a:ext uri="{FF2B5EF4-FFF2-40B4-BE49-F238E27FC236}">
                      <a16:creationId xmlns:a16="http://schemas.microsoft.com/office/drawing/2014/main" id="{367DBAE0-C09B-037C-1515-235576F5659A}"/>
                    </a:ext>
                  </a:extLst>
                </p:cNvPr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1" name="Google Shape;941;p29">
                  <a:extLst>
                    <a:ext uri="{FF2B5EF4-FFF2-40B4-BE49-F238E27FC236}">
                      <a16:creationId xmlns:a16="http://schemas.microsoft.com/office/drawing/2014/main" id="{29528E1C-3AF7-5BB0-E090-F4BD1B7C22D7}"/>
                    </a:ext>
                  </a:extLst>
                </p:cNvPr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2" name="Google Shape;942;p29">
                  <a:extLst>
                    <a:ext uri="{FF2B5EF4-FFF2-40B4-BE49-F238E27FC236}">
                      <a16:creationId xmlns:a16="http://schemas.microsoft.com/office/drawing/2014/main" id="{900424B8-EF83-78B9-E1A5-693B3905DBA8}"/>
                    </a:ext>
                  </a:extLst>
                </p:cNvPr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43" name="Google Shape;943;p29">
              <a:extLst>
                <a:ext uri="{FF2B5EF4-FFF2-40B4-BE49-F238E27FC236}">
                  <a16:creationId xmlns:a16="http://schemas.microsoft.com/office/drawing/2014/main" id="{9EFB4E6D-BD0A-6B4A-2DFF-E3E5C3FD4F05}"/>
                </a:ext>
              </a:extLst>
            </p:cNvPr>
            <p:cNvGrpSpPr/>
            <p:nvPr/>
          </p:nvGrpSpPr>
          <p:grpSpPr>
            <a:xfrm>
              <a:off x="7230903" y="4933188"/>
              <a:ext cx="652843" cy="225742"/>
              <a:chOff x="7230903" y="4933188"/>
              <a:chExt cx="652843" cy="225742"/>
            </a:xfrm>
          </p:grpSpPr>
          <p:grpSp>
            <p:nvGrpSpPr>
              <p:cNvPr id="944" name="Google Shape;944;p29">
                <a:extLst>
                  <a:ext uri="{FF2B5EF4-FFF2-40B4-BE49-F238E27FC236}">
                    <a16:creationId xmlns:a16="http://schemas.microsoft.com/office/drawing/2014/main" id="{3D5ACE5E-9E01-1E27-12A5-2993EDA5F250}"/>
                  </a:ext>
                </a:extLst>
              </p:cNvPr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945" name="Google Shape;945;p29">
                  <a:extLst>
                    <a:ext uri="{FF2B5EF4-FFF2-40B4-BE49-F238E27FC236}">
                      <a16:creationId xmlns:a16="http://schemas.microsoft.com/office/drawing/2014/main" id="{22D40C31-A819-6452-71A5-E4667EE8ECDF}"/>
                    </a:ext>
                  </a:extLst>
                </p:cNvPr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29">
                  <a:extLst>
                    <a:ext uri="{FF2B5EF4-FFF2-40B4-BE49-F238E27FC236}">
                      <a16:creationId xmlns:a16="http://schemas.microsoft.com/office/drawing/2014/main" id="{29E6DE46-9941-ACB3-D2D3-1B1625901A58}"/>
                    </a:ext>
                  </a:extLst>
                </p:cNvPr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47" name="Google Shape;947;p29">
                  <a:extLst>
                    <a:ext uri="{FF2B5EF4-FFF2-40B4-BE49-F238E27FC236}">
                      <a16:creationId xmlns:a16="http://schemas.microsoft.com/office/drawing/2014/main" id="{499B0794-E931-F299-9B0E-085A145EF08C}"/>
                    </a:ext>
                  </a:extLst>
                </p:cNvPr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948" name="Google Shape;948;p29">
                    <a:extLst>
                      <a:ext uri="{FF2B5EF4-FFF2-40B4-BE49-F238E27FC236}">
                        <a16:creationId xmlns:a16="http://schemas.microsoft.com/office/drawing/2014/main" id="{E6124614-7A09-37E9-AA1D-EFD220EEB26F}"/>
                      </a:ext>
                    </a:extLst>
                  </p:cNvPr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9" name="Google Shape;949;p29">
                    <a:extLst>
                      <a:ext uri="{FF2B5EF4-FFF2-40B4-BE49-F238E27FC236}">
                        <a16:creationId xmlns:a16="http://schemas.microsoft.com/office/drawing/2014/main" id="{E9B26D4F-361F-D696-FC1D-528FC2E51CE6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0" name="Google Shape;950;p29">
                    <a:extLst>
                      <a:ext uri="{FF2B5EF4-FFF2-40B4-BE49-F238E27FC236}">
                        <a16:creationId xmlns:a16="http://schemas.microsoft.com/office/drawing/2014/main" id="{16BBFC16-7E8C-8292-4052-0BE56CE9673F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1" name="Google Shape;951;p29">
                    <a:extLst>
                      <a:ext uri="{FF2B5EF4-FFF2-40B4-BE49-F238E27FC236}">
                        <a16:creationId xmlns:a16="http://schemas.microsoft.com/office/drawing/2014/main" id="{13D4B8D6-70A8-4563-F781-91C6385369DC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952" name="Google Shape;952;p29">
                <a:extLst>
                  <a:ext uri="{FF2B5EF4-FFF2-40B4-BE49-F238E27FC236}">
                    <a16:creationId xmlns:a16="http://schemas.microsoft.com/office/drawing/2014/main" id="{8B0BE823-B1DA-A124-939D-82080DD113CE}"/>
                  </a:ext>
                </a:extLst>
              </p:cNvPr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3" name="Google Shape;953;p29">
              <a:extLst>
                <a:ext uri="{FF2B5EF4-FFF2-40B4-BE49-F238E27FC236}">
                  <a16:creationId xmlns:a16="http://schemas.microsoft.com/office/drawing/2014/main" id="{700FD712-B685-0BE0-BBEB-4AA874C59528}"/>
                </a:ext>
              </a:extLst>
            </p:cNvPr>
            <p:cNvGrpSpPr/>
            <p:nvPr/>
          </p:nvGrpSpPr>
          <p:grpSpPr>
            <a:xfrm>
              <a:off x="7816120" y="4307395"/>
              <a:ext cx="123062" cy="63817"/>
              <a:chOff x="7816120" y="4307395"/>
              <a:chExt cx="123062" cy="63817"/>
            </a:xfrm>
          </p:grpSpPr>
          <p:sp>
            <p:nvSpPr>
              <p:cNvPr id="954" name="Google Shape;954;p29">
                <a:extLst>
                  <a:ext uri="{FF2B5EF4-FFF2-40B4-BE49-F238E27FC236}">
                    <a16:creationId xmlns:a16="http://schemas.microsoft.com/office/drawing/2014/main" id="{6387B273-38F1-4C1E-E96A-12F0310039D3}"/>
                  </a:ext>
                </a:extLst>
              </p:cNvPr>
              <p:cNvSpPr/>
              <p:nvPr/>
            </p:nvSpPr>
            <p:spPr>
              <a:xfrm>
                <a:off x="7816120" y="4307395"/>
                <a:ext cx="123062" cy="63817"/>
              </a:xfrm>
              <a:custGeom>
                <a:avLst/>
                <a:gdLst/>
                <a:ahLst/>
                <a:cxnLst/>
                <a:rect l="l" t="t" r="r" b="b"/>
                <a:pathLst>
                  <a:path w="123062" h="63817" extrusionOk="0">
                    <a:moveTo>
                      <a:pt x="61531" y="63818"/>
                    </a:moveTo>
                    <a:cubicBezTo>
                      <a:pt x="86963" y="63818"/>
                      <a:pt x="109442" y="51245"/>
                      <a:pt x="123063" y="31909"/>
                    </a:cubicBezTo>
                    <a:cubicBezTo>
                      <a:pt x="109442" y="12573"/>
                      <a:pt x="86963" y="0"/>
                      <a:pt x="61531" y="0"/>
                    </a:cubicBezTo>
                    <a:cubicBezTo>
                      <a:pt x="36100" y="0"/>
                      <a:pt x="13621" y="12573"/>
                      <a:pt x="0" y="31909"/>
                    </a:cubicBezTo>
                    <a:cubicBezTo>
                      <a:pt x="13621" y="51245"/>
                      <a:pt x="36100" y="63818"/>
                      <a:pt x="61531" y="638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29">
                <a:extLst>
                  <a:ext uri="{FF2B5EF4-FFF2-40B4-BE49-F238E27FC236}">
                    <a16:creationId xmlns:a16="http://schemas.microsoft.com/office/drawing/2014/main" id="{3571D384-3C7D-96E0-238A-B1C10E6A1036}"/>
                  </a:ext>
                </a:extLst>
              </p:cNvPr>
              <p:cNvSpPr/>
              <p:nvPr/>
            </p:nvSpPr>
            <p:spPr>
              <a:xfrm>
                <a:off x="7858029" y="4319682"/>
                <a:ext cx="39242" cy="39243"/>
              </a:xfrm>
              <a:custGeom>
                <a:avLst/>
                <a:gdLst/>
                <a:ahLst/>
                <a:cxnLst/>
                <a:rect l="l" t="t" r="r" b="b"/>
                <a:pathLst>
                  <a:path w="39242" h="39243" extrusionOk="0">
                    <a:moveTo>
                      <a:pt x="39243" y="19622"/>
                    </a:moveTo>
                    <a:cubicBezTo>
                      <a:pt x="39243" y="30458"/>
                      <a:pt x="30458" y="39243"/>
                      <a:pt x="19621" y="39243"/>
                    </a:cubicBezTo>
                    <a:cubicBezTo>
                      <a:pt x="8785" y="39243"/>
                      <a:pt x="0" y="30458"/>
                      <a:pt x="0" y="19622"/>
                    </a:cubicBezTo>
                    <a:cubicBezTo>
                      <a:pt x="0" y="8785"/>
                      <a:pt x="8785" y="0"/>
                      <a:pt x="19621" y="0"/>
                    </a:cubicBezTo>
                    <a:cubicBezTo>
                      <a:pt x="30458" y="0"/>
                      <a:pt x="39243" y="8785"/>
                      <a:pt x="39243" y="196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6" name="Google Shape;956;p29">
              <a:extLst>
                <a:ext uri="{FF2B5EF4-FFF2-40B4-BE49-F238E27FC236}">
                  <a16:creationId xmlns:a16="http://schemas.microsoft.com/office/drawing/2014/main" id="{147B548E-9226-C7E8-3F22-0A547E11A10A}"/>
                </a:ext>
              </a:extLst>
            </p:cNvPr>
            <p:cNvGrpSpPr/>
            <p:nvPr/>
          </p:nvGrpSpPr>
          <p:grpSpPr>
            <a:xfrm>
              <a:off x="7816120" y="4892994"/>
              <a:ext cx="123062" cy="79991"/>
              <a:chOff x="7816120" y="4892994"/>
              <a:chExt cx="123062" cy="79991"/>
            </a:xfrm>
          </p:grpSpPr>
          <p:grpSp>
            <p:nvGrpSpPr>
              <p:cNvPr id="957" name="Google Shape;957;p29">
                <a:extLst>
                  <a:ext uri="{FF2B5EF4-FFF2-40B4-BE49-F238E27FC236}">
                    <a16:creationId xmlns:a16="http://schemas.microsoft.com/office/drawing/2014/main" id="{314CF8CB-B800-BDEF-97B5-FF4838C22CF2}"/>
                  </a:ext>
                </a:extLst>
              </p:cNvPr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958" name="Google Shape;958;p29">
                  <a:extLst>
                    <a:ext uri="{FF2B5EF4-FFF2-40B4-BE49-F238E27FC236}">
                      <a16:creationId xmlns:a16="http://schemas.microsoft.com/office/drawing/2014/main" id="{E6B8B743-103D-2DE4-0B46-3E746DCD6D84}"/>
                    </a:ext>
                  </a:extLst>
                </p:cNvPr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29">
                  <a:extLst>
                    <a:ext uri="{FF2B5EF4-FFF2-40B4-BE49-F238E27FC236}">
                      <a16:creationId xmlns:a16="http://schemas.microsoft.com/office/drawing/2014/main" id="{4544B63A-BA74-E2DC-05D0-6447774A8E6C}"/>
                    </a:ext>
                  </a:extLst>
                </p:cNvPr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60" name="Google Shape;960;p29">
                <a:extLst>
                  <a:ext uri="{FF2B5EF4-FFF2-40B4-BE49-F238E27FC236}">
                    <a16:creationId xmlns:a16="http://schemas.microsoft.com/office/drawing/2014/main" id="{B6C153F5-56CD-D1CD-1B78-846FB38A9632}"/>
                  </a:ext>
                </a:extLst>
              </p:cNvPr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9906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>
          <a:extLst>
            <a:ext uri="{FF2B5EF4-FFF2-40B4-BE49-F238E27FC236}">
              <a16:creationId xmlns:a16="http://schemas.microsoft.com/office/drawing/2014/main" id="{A1B09BEE-1AA8-0F94-E573-08B54335D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D8E2A64-9A89-AE94-7228-4952C548F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045" y="1437795"/>
            <a:ext cx="5425910" cy="226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7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8"/>
          <p:cNvSpPr txBox="1">
            <a:spLocks noGrp="1"/>
          </p:cNvSpPr>
          <p:nvPr>
            <p:ph type="title"/>
          </p:nvPr>
        </p:nvSpPr>
        <p:spPr>
          <a:xfrm>
            <a:off x="689061" y="7028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903" name="Google Shape;903;p28"/>
          <p:cNvSpPr txBox="1">
            <a:spLocks noGrp="1"/>
          </p:cNvSpPr>
          <p:nvPr>
            <p:ph type="subTitle" idx="1"/>
          </p:nvPr>
        </p:nvSpPr>
        <p:spPr>
          <a:xfrm>
            <a:off x="1344099" y="1391541"/>
            <a:ext cx="4898572" cy="2107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Project Overview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Motivation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Understanding Cosine Similarity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Architecture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0"/>
          <p:cNvSpPr/>
          <p:nvPr/>
        </p:nvSpPr>
        <p:spPr>
          <a:xfrm rot="-7219687" flipH="1">
            <a:off x="-1095655" y="408466"/>
            <a:ext cx="5219277" cy="470790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0"/>
          <p:cNvSpPr txBox="1">
            <a:spLocks noGrp="1"/>
          </p:cNvSpPr>
          <p:nvPr>
            <p:ph type="title"/>
          </p:nvPr>
        </p:nvSpPr>
        <p:spPr>
          <a:xfrm>
            <a:off x="4047175" y="2408192"/>
            <a:ext cx="509682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overview</a:t>
            </a:r>
            <a:endParaRPr dirty="0"/>
          </a:p>
        </p:txBody>
      </p:sp>
      <p:sp>
        <p:nvSpPr>
          <p:cNvPr id="967" name="Google Shape;967;p30"/>
          <p:cNvSpPr txBox="1">
            <a:spLocks noGrp="1"/>
          </p:cNvSpPr>
          <p:nvPr>
            <p:ph type="title" idx="2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968" name="Google Shape;968;p30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9184" r="24068"/>
          <a:stretch/>
        </p:blipFill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969" name="Google Shape;969;p30"/>
          <p:cNvGrpSpPr/>
          <p:nvPr/>
        </p:nvGrpSpPr>
        <p:grpSpPr>
          <a:xfrm>
            <a:off x="7441503" y="289852"/>
            <a:ext cx="1366913" cy="1382099"/>
            <a:chOff x="6568493" y="8"/>
            <a:chExt cx="1820608" cy="1840590"/>
          </a:xfrm>
        </p:grpSpPr>
        <p:sp>
          <p:nvSpPr>
            <p:cNvPr id="970" name="Google Shape;970;p30"/>
            <p:cNvSpPr/>
            <p:nvPr/>
          </p:nvSpPr>
          <p:spPr>
            <a:xfrm>
              <a:off x="6737915" y="169351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6653203" y="8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2" name="Google Shape;972;p30"/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973" name="Google Shape;973;p30"/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avLst/>
                <a:gdLst/>
                <a:ahLst/>
                <a:cxnLst/>
                <a:rect l="l" t="t" r="r" b="b"/>
                <a:pathLst>
                  <a:path w="1959864" h="1983676" extrusionOk="0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0"/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avLst/>
                <a:gdLst/>
                <a:ahLst/>
                <a:cxnLst/>
                <a:rect l="l" t="t" r="r" b="b"/>
                <a:pathLst>
                  <a:path w="1959958" h="172307" extrusionOk="0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75" name="Google Shape;975;p30"/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976" name="Google Shape;976;p30"/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30"/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30"/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79" name="Google Shape;979;p30"/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980" name="Google Shape;980;p30"/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981" name="Google Shape;981;p30"/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30"/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30"/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30"/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30"/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30"/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30"/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30"/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30"/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30"/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91" name="Google Shape;991;p30"/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992" name="Google Shape;992;p30"/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30"/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30"/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30"/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30"/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30"/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30"/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30"/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30"/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30"/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02" name="Google Shape;1002;p30"/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1003" name="Google Shape;1003;p30"/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30"/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30"/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30"/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30"/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30"/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30"/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30"/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11" name="Google Shape;1011;p30"/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438816" extrusionOk="0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0"/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815149" extrusionOk="0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3" name="Google Shape;1013;p30"/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1014" name="Google Shape;1014;p30"/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1015" name="Google Shape;1015;p30"/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30"/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30"/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30"/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9" name="Google Shape;1019;p30"/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1020" name="Google Shape;1020;p30"/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1021" name="Google Shape;1021;p30"/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2" name="Google Shape;1022;p30"/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3" name="Google Shape;1023;p30"/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4" name="Google Shape;1024;p30"/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1025" name="Google Shape;1025;p30"/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30"/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7" name="Google Shape;1027;p30"/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1028" name="Google Shape;1028;p30"/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9" name="Google Shape;1029;p30"/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0" name="Google Shape;1030;p30"/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031" name="Google Shape;1031;p30"/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1032" name="Google Shape;1032;p30"/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avLst/>
                <a:gdLst/>
                <a:ahLst/>
                <a:cxnLst/>
                <a:rect l="l" t="t" r="r" b="b"/>
                <a:pathLst>
                  <a:path w="256508" h="149542" extrusionOk="0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33" name="Google Shape;1033;p30"/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1034" name="Google Shape;1034;p30"/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1035" name="Google Shape;1035;p30"/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71" h="42672" extrusionOk="0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6" name="Google Shape;1036;p30"/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18" h="65418" extrusionOk="0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7" name="Google Shape;1037;p30"/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1038" name="Google Shape;1038;p30"/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73" h="98921" extrusionOk="0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30"/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3" h="15573" extrusionOk="0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1040" name="Google Shape;1040;p30"/>
          <p:cNvGrpSpPr/>
          <p:nvPr/>
        </p:nvGrpSpPr>
        <p:grpSpPr>
          <a:xfrm>
            <a:off x="254436" y="3695349"/>
            <a:ext cx="917374" cy="683570"/>
            <a:chOff x="1914620" y="1930431"/>
            <a:chExt cx="572929" cy="426911"/>
          </a:xfrm>
        </p:grpSpPr>
        <p:grpSp>
          <p:nvGrpSpPr>
            <p:cNvPr id="1041" name="Google Shape;1041;p30"/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042" name="Google Shape;1042;p30"/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0"/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5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0"/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5" name="Google Shape;1045;p30"/>
            <p:cNvSpPr/>
            <p:nvPr/>
          </p:nvSpPr>
          <p:spPr>
            <a:xfrm>
              <a:off x="2024157" y="2180272"/>
              <a:ext cx="222980" cy="101917"/>
            </a:xfrm>
            <a:custGeom>
              <a:avLst/>
              <a:gdLst/>
              <a:ahLst/>
              <a:cxnLst/>
              <a:rect l="l" t="t" r="r" b="b"/>
              <a:pathLst>
                <a:path w="222980" h="101917" extrusionOk="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/>
          <p:cNvSpPr/>
          <p:nvPr/>
        </p:nvSpPr>
        <p:spPr>
          <a:xfrm rot="4500170">
            <a:off x="4600402" y="7400"/>
            <a:ext cx="5575737" cy="4867271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29"/>
          <p:cNvSpPr txBox="1">
            <a:spLocks noGrp="1"/>
          </p:cNvSpPr>
          <p:nvPr>
            <p:ph type="title"/>
          </p:nvPr>
        </p:nvSpPr>
        <p:spPr>
          <a:xfrm>
            <a:off x="867865" y="1015070"/>
            <a:ext cx="3408321" cy="556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 panose="020B0604020202020204" charset="0"/>
              </a:rPr>
              <a:t>Project overview</a:t>
            </a:r>
            <a:endParaRPr dirty="0">
              <a:latin typeface="Raleway" panose="020B0604020202020204" charset="0"/>
            </a:endParaRPr>
          </a:p>
        </p:txBody>
      </p:sp>
      <p:sp>
        <p:nvSpPr>
          <p:cNvPr id="915" name="Google Shape;915;p29"/>
          <p:cNvSpPr txBox="1">
            <a:spLocks noGrp="1"/>
          </p:cNvSpPr>
          <p:nvPr>
            <p:ph type="subTitle" idx="1"/>
          </p:nvPr>
        </p:nvSpPr>
        <p:spPr>
          <a:xfrm>
            <a:off x="811975" y="1744080"/>
            <a:ext cx="4294800" cy="20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Raleway" panose="020B0604020202020204" charset="0"/>
              </a:rPr>
              <a:t>Primary Goal:</a:t>
            </a:r>
            <a:br>
              <a:rPr lang="en-US" dirty="0">
                <a:latin typeface="Raleway" panose="020B0604020202020204" charset="0"/>
              </a:rPr>
            </a:br>
            <a:br>
              <a:rPr lang="en-US" dirty="0">
                <a:latin typeface="Raleway" panose="020B0604020202020204" charset="0"/>
              </a:rPr>
            </a:br>
            <a:r>
              <a:rPr lang="en-US" dirty="0">
                <a:latin typeface="Raleway" panose="020B0604020202020204" charset="0"/>
              </a:rPr>
              <a:t>Create a search engine with ranking that helps user find relevant document easily.</a:t>
            </a:r>
            <a:br>
              <a:rPr lang="en-US" dirty="0">
                <a:latin typeface="Raleway" panose="020B0604020202020204" charset="0"/>
              </a:rPr>
            </a:br>
            <a:endParaRPr lang="en-US" dirty="0">
              <a:latin typeface="Raleway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Raleway" panose="020B0604020202020204" charset="0"/>
              </a:rPr>
              <a:t>Key Objective:</a:t>
            </a:r>
            <a:br>
              <a:rPr lang="en-US" dirty="0">
                <a:latin typeface="Raleway" panose="020B0604020202020204" charset="0"/>
              </a:rPr>
            </a:br>
            <a:endParaRPr lang="en-US" dirty="0">
              <a:latin typeface="Raleway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 panose="020B0604020202020204" charset="0"/>
              </a:rPr>
              <a:t>• Search for specific words or phrases in Documents.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 panose="020B0604020202020204" charset="0"/>
              </a:rPr>
              <a:t>• Rank Documents based on relevance to user queries.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 panose="020B0604020202020204" charset="0"/>
              </a:rPr>
              <a:t>• Provide flexible search options (title, author, content).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 panose="020B0604020202020204" charset="0"/>
              </a:rPr>
              <a:t>• Suggest Keywords to improve the search experience.</a:t>
            </a:r>
          </a:p>
        </p:txBody>
      </p:sp>
      <p:pic>
        <p:nvPicPr>
          <p:cNvPr id="916" name="Google Shape;916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9432" r="37002" b="10007"/>
          <a:stretch/>
        </p:blipFill>
        <p:spPr>
          <a:xfrm>
            <a:off x="566897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917" name="Google Shape;917;p29"/>
          <p:cNvGrpSpPr/>
          <p:nvPr/>
        </p:nvGrpSpPr>
        <p:grpSpPr>
          <a:xfrm>
            <a:off x="7875610" y="386631"/>
            <a:ext cx="997823" cy="1575369"/>
            <a:chOff x="7230903" y="4040695"/>
            <a:chExt cx="708279" cy="1118235"/>
          </a:xfrm>
        </p:grpSpPr>
        <p:grpSp>
          <p:nvGrpSpPr>
            <p:cNvPr id="918" name="Google Shape;918;p29"/>
            <p:cNvGrpSpPr/>
            <p:nvPr/>
          </p:nvGrpSpPr>
          <p:grpSpPr>
            <a:xfrm>
              <a:off x="7230903" y="4040695"/>
              <a:ext cx="652843" cy="225742"/>
              <a:chOff x="7230903" y="4040695"/>
              <a:chExt cx="652843" cy="225742"/>
            </a:xfrm>
          </p:grpSpPr>
          <p:sp>
            <p:nvSpPr>
              <p:cNvPr id="919" name="Google Shape;919;p29"/>
              <p:cNvSpPr/>
              <p:nvPr/>
            </p:nvSpPr>
            <p:spPr>
              <a:xfrm>
                <a:off x="7230903" y="4040695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29"/>
              <p:cNvSpPr/>
              <p:nvPr/>
            </p:nvSpPr>
            <p:spPr>
              <a:xfrm>
                <a:off x="7287577" y="4077081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1" name="Google Shape;921;p29"/>
              <p:cNvGrpSpPr/>
              <p:nvPr/>
            </p:nvGrpSpPr>
            <p:grpSpPr>
              <a:xfrm>
                <a:off x="7487126" y="4081367"/>
                <a:ext cx="332041" cy="142684"/>
                <a:chOff x="7487126" y="4081367"/>
                <a:chExt cx="332041" cy="142684"/>
              </a:xfrm>
            </p:grpSpPr>
            <p:sp>
              <p:nvSpPr>
                <p:cNvPr id="922" name="Google Shape;922;p29"/>
                <p:cNvSpPr/>
                <p:nvPr/>
              </p:nvSpPr>
              <p:spPr>
                <a:xfrm>
                  <a:off x="7487126" y="4081367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29"/>
                <p:cNvSpPr/>
                <p:nvPr/>
              </p:nvSpPr>
              <p:spPr>
                <a:xfrm>
                  <a:off x="7487126" y="4122134"/>
                  <a:ext cx="280320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320" h="20383" extrusionOk="0">
                      <a:moveTo>
                        <a:pt x="0" y="0"/>
                      </a:moveTo>
                      <a:lnTo>
                        <a:pt x="280321" y="0"/>
                      </a:lnTo>
                      <a:lnTo>
                        <a:pt x="28032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29"/>
                <p:cNvSpPr/>
                <p:nvPr/>
              </p:nvSpPr>
              <p:spPr>
                <a:xfrm>
                  <a:off x="7487126" y="4162901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5" name="Google Shape;925;p29"/>
                <p:cNvSpPr/>
                <p:nvPr/>
              </p:nvSpPr>
              <p:spPr>
                <a:xfrm>
                  <a:off x="7487126" y="4203668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26" name="Google Shape;926;p29"/>
            <p:cNvGrpSpPr/>
            <p:nvPr/>
          </p:nvGrpSpPr>
          <p:grpSpPr>
            <a:xfrm>
              <a:off x="7230903" y="4338161"/>
              <a:ext cx="652843" cy="225742"/>
              <a:chOff x="7230903" y="4338161"/>
              <a:chExt cx="652843" cy="225742"/>
            </a:xfrm>
          </p:grpSpPr>
          <p:sp>
            <p:nvSpPr>
              <p:cNvPr id="927" name="Google Shape;927;p29"/>
              <p:cNvSpPr/>
              <p:nvPr/>
            </p:nvSpPr>
            <p:spPr>
              <a:xfrm>
                <a:off x="7230903" y="4338161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4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4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29"/>
              <p:cNvSpPr/>
              <p:nvPr/>
            </p:nvSpPr>
            <p:spPr>
              <a:xfrm>
                <a:off x="7287577" y="4374737"/>
                <a:ext cx="151161" cy="151066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066" extrusionOk="0">
                    <a:moveTo>
                      <a:pt x="75534" y="151066"/>
                    </a:moveTo>
                    <a:lnTo>
                      <a:pt x="75534" y="151066"/>
                    </a:lnTo>
                    <a:cubicBezTo>
                      <a:pt x="33814" y="151066"/>
                      <a:pt x="0" y="117253"/>
                      <a:pt x="0" y="75533"/>
                    </a:cubicBezTo>
                    <a:lnTo>
                      <a:pt x="0" y="75533"/>
                    </a:lnTo>
                    <a:cubicBezTo>
                      <a:pt x="0" y="33814"/>
                      <a:pt x="33814" y="0"/>
                      <a:pt x="75534" y="0"/>
                    </a:cubicBezTo>
                    <a:lnTo>
                      <a:pt x="75534" y="0"/>
                    </a:lnTo>
                    <a:cubicBezTo>
                      <a:pt x="117253" y="0"/>
                      <a:pt x="151162" y="33814"/>
                      <a:pt x="151162" y="75533"/>
                    </a:cubicBezTo>
                    <a:lnTo>
                      <a:pt x="151162" y="75533"/>
                    </a:lnTo>
                    <a:cubicBezTo>
                      <a:pt x="151162" y="117253"/>
                      <a:pt x="117348" y="151066"/>
                      <a:pt x="75534" y="15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9" name="Google Shape;929;p29"/>
              <p:cNvGrpSpPr/>
              <p:nvPr/>
            </p:nvGrpSpPr>
            <p:grpSpPr>
              <a:xfrm>
                <a:off x="7487126" y="4378833"/>
                <a:ext cx="332041" cy="142684"/>
                <a:chOff x="7487126" y="4378833"/>
                <a:chExt cx="332041" cy="142684"/>
              </a:xfrm>
            </p:grpSpPr>
            <p:sp>
              <p:nvSpPr>
                <p:cNvPr id="930" name="Google Shape;930;p29"/>
                <p:cNvSpPr/>
                <p:nvPr/>
              </p:nvSpPr>
              <p:spPr>
                <a:xfrm>
                  <a:off x="7525512" y="4378833"/>
                  <a:ext cx="29365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55" h="20383" extrusionOk="0">
                      <a:moveTo>
                        <a:pt x="0" y="0"/>
                      </a:moveTo>
                      <a:lnTo>
                        <a:pt x="293656" y="0"/>
                      </a:lnTo>
                      <a:lnTo>
                        <a:pt x="293656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29"/>
                <p:cNvSpPr/>
                <p:nvPr/>
              </p:nvSpPr>
              <p:spPr>
                <a:xfrm>
                  <a:off x="7487126" y="4419600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2" name="Google Shape;932;p29"/>
                <p:cNvSpPr/>
                <p:nvPr/>
              </p:nvSpPr>
              <p:spPr>
                <a:xfrm>
                  <a:off x="7563802" y="4460367"/>
                  <a:ext cx="25536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365" h="20383" extrusionOk="0">
                      <a:moveTo>
                        <a:pt x="0" y="0"/>
                      </a:moveTo>
                      <a:lnTo>
                        <a:pt x="255365" y="0"/>
                      </a:lnTo>
                      <a:lnTo>
                        <a:pt x="25536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3" name="Google Shape;933;p29"/>
                <p:cNvSpPr/>
                <p:nvPr/>
              </p:nvSpPr>
              <p:spPr>
                <a:xfrm>
                  <a:off x="7487126" y="4501134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34" name="Google Shape;934;p29"/>
            <p:cNvSpPr/>
            <p:nvPr/>
          </p:nvSpPr>
          <p:spPr>
            <a:xfrm>
              <a:off x="7338250" y="4420804"/>
              <a:ext cx="50734" cy="60632"/>
            </a:xfrm>
            <a:custGeom>
              <a:avLst/>
              <a:gdLst/>
              <a:ahLst/>
              <a:cxnLst/>
              <a:rect l="l" t="t" r="r" b="b"/>
              <a:pathLst>
                <a:path w="50734" h="60632" extrusionOk="0">
                  <a:moveTo>
                    <a:pt x="0" y="4892"/>
                  </a:moveTo>
                  <a:lnTo>
                    <a:pt x="0" y="55851"/>
                  </a:lnTo>
                  <a:cubicBezTo>
                    <a:pt x="0" y="59566"/>
                    <a:pt x="4001" y="61851"/>
                    <a:pt x="7239" y="59947"/>
                  </a:cubicBezTo>
                  <a:lnTo>
                    <a:pt x="48387" y="35562"/>
                  </a:lnTo>
                  <a:cubicBezTo>
                    <a:pt x="51435" y="33753"/>
                    <a:pt x="51531" y="29371"/>
                    <a:pt x="48578" y="27371"/>
                  </a:cubicBezTo>
                  <a:lnTo>
                    <a:pt x="7430" y="796"/>
                  </a:lnTo>
                  <a:cubicBezTo>
                    <a:pt x="4191" y="-1299"/>
                    <a:pt x="0" y="987"/>
                    <a:pt x="0" y="47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5" name="Google Shape;935;p29"/>
            <p:cNvGrpSpPr/>
            <p:nvPr/>
          </p:nvGrpSpPr>
          <p:grpSpPr>
            <a:xfrm>
              <a:off x="7230903" y="4635722"/>
              <a:ext cx="652843" cy="225742"/>
              <a:chOff x="7230903" y="4635722"/>
              <a:chExt cx="652843" cy="225742"/>
            </a:xfrm>
          </p:grpSpPr>
          <p:sp>
            <p:nvSpPr>
              <p:cNvPr id="936" name="Google Shape;936;p29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29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38" name="Google Shape;938;p29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939" name="Google Shape;939;p29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0" name="Google Shape;940;p29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1" name="Google Shape;941;p29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2" name="Google Shape;942;p29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43" name="Google Shape;943;p29"/>
            <p:cNvGrpSpPr/>
            <p:nvPr/>
          </p:nvGrpSpPr>
          <p:grpSpPr>
            <a:xfrm>
              <a:off x="7230903" y="4933188"/>
              <a:ext cx="652843" cy="225742"/>
              <a:chOff x="7230903" y="4933188"/>
              <a:chExt cx="652843" cy="225742"/>
            </a:xfrm>
          </p:grpSpPr>
          <p:grpSp>
            <p:nvGrpSpPr>
              <p:cNvPr id="944" name="Google Shape;944;p29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945" name="Google Shape;945;p29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29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47" name="Google Shape;947;p29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948" name="Google Shape;948;p29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9" name="Google Shape;949;p29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0" name="Google Shape;950;p29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1" name="Google Shape;951;p29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952" name="Google Shape;952;p29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3" name="Google Shape;953;p29"/>
            <p:cNvGrpSpPr/>
            <p:nvPr/>
          </p:nvGrpSpPr>
          <p:grpSpPr>
            <a:xfrm>
              <a:off x="7816120" y="4307395"/>
              <a:ext cx="123062" cy="63817"/>
              <a:chOff x="7816120" y="4307395"/>
              <a:chExt cx="123062" cy="63817"/>
            </a:xfrm>
          </p:grpSpPr>
          <p:sp>
            <p:nvSpPr>
              <p:cNvPr id="954" name="Google Shape;954;p29"/>
              <p:cNvSpPr/>
              <p:nvPr/>
            </p:nvSpPr>
            <p:spPr>
              <a:xfrm>
                <a:off x="7816120" y="4307395"/>
                <a:ext cx="123062" cy="63817"/>
              </a:xfrm>
              <a:custGeom>
                <a:avLst/>
                <a:gdLst/>
                <a:ahLst/>
                <a:cxnLst/>
                <a:rect l="l" t="t" r="r" b="b"/>
                <a:pathLst>
                  <a:path w="123062" h="63817" extrusionOk="0">
                    <a:moveTo>
                      <a:pt x="61531" y="63818"/>
                    </a:moveTo>
                    <a:cubicBezTo>
                      <a:pt x="86963" y="63818"/>
                      <a:pt x="109442" y="51245"/>
                      <a:pt x="123063" y="31909"/>
                    </a:cubicBezTo>
                    <a:cubicBezTo>
                      <a:pt x="109442" y="12573"/>
                      <a:pt x="86963" y="0"/>
                      <a:pt x="61531" y="0"/>
                    </a:cubicBezTo>
                    <a:cubicBezTo>
                      <a:pt x="36100" y="0"/>
                      <a:pt x="13621" y="12573"/>
                      <a:pt x="0" y="31909"/>
                    </a:cubicBezTo>
                    <a:cubicBezTo>
                      <a:pt x="13621" y="51245"/>
                      <a:pt x="36100" y="63818"/>
                      <a:pt x="61531" y="638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29"/>
              <p:cNvSpPr/>
              <p:nvPr/>
            </p:nvSpPr>
            <p:spPr>
              <a:xfrm>
                <a:off x="7858029" y="4319682"/>
                <a:ext cx="39242" cy="39243"/>
              </a:xfrm>
              <a:custGeom>
                <a:avLst/>
                <a:gdLst/>
                <a:ahLst/>
                <a:cxnLst/>
                <a:rect l="l" t="t" r="r" b="b"/>
                <a:pathLst>
                  <a:path w="39242" h="39243" extrusionOk="0">
                    <a:moveTo>
                      <a:pt x="39243" y="19622"/>
                    </a:moveTo>
                    <a:cubicBezTo>
                      <a:pt x="39243" y="30458"/>
                      <a:pt x="30458" y="39243"/>
                      <a:pt x="19621" y="39243"/>
                    </a:cubicBezTo>
                    <a:cubicBezTo>
                      <a:pt x="8785" y="39243"/>
                      <a:pt x="0" y="30458"/>
                      <a:pt x="0" y="19622"/>
                    </a:cubicBezTo>
                    <a:cubicBezTo>
                      <a:pt x="0" y="8785"/>
                      <a:pt x="8785" y="0"/>
                      <a:pt x="19621" y="0"/>
                    </a:cubicBezTo>
                    <a:cubicBezTo>
                      <a:pt x="30458" y="0"/>
                      <a:pt x="39243" y="8785"/>
                      <a:pt x="39243" y="196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6" name="Google Shape;956;p29"/>
            <p:cNvGrpSpPr/>
            <p:nvPr/>
          </p:nvGrpSpPr>
          <p:grpSpPr>
            <a:xfrm>
              <a:off x="7816120" y="4892994"/>
              <a:ext cx="123062" cy="79991"/>
              <a:chOff x="7816120" y="4892994"/>
              <a:chExt cx="123062" cy="79991"/>
            </a:xfrm>
          </p:grpSpPr>
          <p:grpSp>
            <p:nvGrpSpPr>
              <p:cNvPr id="957" name="Google Shape;957;p29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958" name="Google Shape;958;p29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29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60" name="Google Shape;960;p29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>
          <a:extLst>
            <a:ext uri="{FF2B5EF4-FFF2-40B4-BE49-F238E27FC236}">
              <a16:creationId xmlns:a16="http://schemas.microsoft.com/office/drawing/2014/main" id="{F9462C6C-3C6E-12F0-A6B0-6499F0CA9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0">
            <a:extLst>
              <a:ext uri="{FF2B5EF4-FFF2-40B4-BE49-F238E27FC236}">
                <a16:creationId xmlns:a16="http://schemas.microsoft.com/office/drawing/2014/main" id="{834D1EBB-FA62-1E1A-EDDC-30FF81994F6A}"/>
              </a:ext>
            </a:extLst>
          </p:cNvPr>
          <p:cNvSpPr/>
          <p:nvPr/>
        </p:nvSpPr>
        <p:spPr>
          <a:xfrm rot="-7219687" flipH="1">
            <a:off x="-1095655" y="408466"/>
            <a:ext cx="5219277" cy="470790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0">
            <a:extLst>
              <a:ext uri="{FF2B5EF4-FFF2-40B4-BE49-F238E27FC236}">
                <a16:creationId xmlns:a16="http://schemas.microsoft.com/office/drawing/2014/main" id="{55CA5F44-1731-201F-3030-A00BAAE14A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175" y="2105547"/>
            <a:ext cx="509682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Motivation</a:t>
            </a:r>
            <a:endParaRPr sz="4400" dirty="0"/>
          </a:p>
        </p:txBody>
      </p:sp>
      <p:sp>
        <p:nvSpPr>
          <p:cNvPr id="967" name="Google Shape;967;p30">
            <a:extLst>
              <a:ext uri="{FF2B5EF4-FFF2-40B4-BE49-F238E27FC236}">
                <a16:creationId xmlns:a16="http://schemas.microsoft.com/office/drawing/2014/main" id="{75CEE747-AD8C-E957-4848-CD91F30D41F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968" name="Google Shape;968;p30">
            <a:extLst>
              <a:ext uri="{FF2B5EF4-FFF2-40B4-BE49-F238E27FC236}">
                <a16:creationId xmlns:a16="http://schemas.microsoft.com/office/drawing/2014/main" id="{D49E67AE-59B9-9284-E867-3C974184BA02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9184" r="24068"/>
          <a:stretch/>
        </p:blipFill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969" name="Google Shape;969;p30">
            <a:extLst>
              <a:ext uri="{FF2B5EF4-FFF2-40B4-BE49-F238E27FC236}">
                <a16:creationId xmlns:a16="http://schemas.microsoft.com/office/drawing/2014/main" id="{DA575D75-0A1E-8571-4E77-7A329AFA3671}"/>
              </a:ext>
            </a:extLst>
          </p:cNvPr>
          <p:cNvGrpSpPr/>
          <p:nvPr/>
        </p:nvGrpSpPr>
        <p:grpSpPr>
          <a:xfrm>
            <a:off x="7441503" y="289852"/>
            <a:ext cx="1366913" cy="1382099"/>
            <a:chOff x="6568493" y="8"/>
            <a:chExt cx="1820608" cy="1840590"/>
          </a:xfrm>
        </p:grpSpPr>
        <p:sp>
          <p:nvSpPr>
            <p:cNvPr id="970" name="Google Shape;970;p30">
              <a:extLst>
                <a:ext uri="{FF2B5EF4-FFF2-40B4-BE49-F238E27FC236}">
                  <a16:creationId xmlns:a16="http://schemas.microsoft.com/office/drawing/2014/main" id="{29231581-71BD-53E6-13F0-06FD31D602AB}"/>
                </a:ext>
              </a:extLst>
            </p:cNvPr>
            <p:cNvSpPr/>
            <p:nvPr/>
          </p:nvSpPr>
          <p:spPr>
            <a:xfrm>
              <a:off x="6737915" y="169351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0">
              <a:extLst>
                <a:ext uri="{FF2B5EF4-FFF2-40B4-BE49-F238E27FC236}">
                  <a16:creationId xmlns:a16="http://schemas.microsoft.com/office/drawing/2014/main" id="{BD48943E-6C04-1630-7B14-7ACC4DC0DF9E}"/>
                </a:ext>
              </a:extLst>
            </p:cNvPr>
            <p:cNvSpPr/>
            <p:nvPr/>
          </p:nvSpPr>
          <p:spPr>
            <a:xfrm>
              <a:off x="6653203" y="8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2" name="Google Shape;972;p30">
              <a:extLst>
                <a:ext uri="{FF2B5EF4-FFF2-40B4-BE49-F238E27FC236}">
                  <a16:creationId xmlns:a16="http://schemas.microsoft.com/office/drawing/2014/main" id="{F5D76B1E-AAA9-8FDA-7EBD-06EDB911630C}"/>
                </a:ext>
              </a:extLst>
            </p:cNvPr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973" name="Google Shape;973;p30">
                <a:extLst>
                  <a:ext uri="{FF2B5EF4-FFF2-40B4-BE49-F238E27FC236}">
                    <a16:creationId xmlns:a16="http://schemas.microsoft.com/office/drawing/2014/main" id="{A616D5FB-7AE9-E991-7C69-6F600BD6A25F}"/>
                  </a:ext>
                </a:extLst>
              </p:cNvPr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avLst/>
                <a:gdLst/>
                <a:ahLst/>
                <a:cxnLst/>
                <a:rect l="l" t="t" r="r" b="b"/>
                <a:pathLst>
                  <a:path w="1959864" h="1983676" extrusionOk="0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0">
                <a:extLst>
                  <a:ext uri="{FF2B5EF4-FFF2-40B4-BE49-F238E27FC236}">
                    <a16:creationId xmlns:a16="http://schemas.microsoft.com/office/drawing/2014/main" id="{E26B7D88-DE71-B566-FA99-19E3BB31DEFF}"/>
                  </a:ext>
                </a:extLst>
              </p:cNvPr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avLst/>
                <a:gdLst/>
                <a:ahLst/>
                <a:cxnLst/>
                <a:rect l="l" t="t" r="r" b="b"/>
                <a:pathLst>
                  <a:path w="1959958" h="172307" extrusionOk="0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75" name="Google Shape;975;p30">
                <a:extLst>
                  <a:ext uri="{FF2B5EF4-FFF2-40B4-BE49-F238E27FC236}">
                    <a16:creationId xmlns:a16="http://schemas.microsoft.com/office/drawing/2014/main" id="{E88C23A6-7486-EC12-538C-085CE4EF5F1D}"/>
                  </a:ext>
                </a:extLst>
              </p:cNvPr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976" name="Google Shape;976;p30">
                  <a:extLst>
                    <a:ext uri="{FF2B5EF4-FFF2-40B4-BE49-F238E27FC236}">
                      <a16:creationId xmlns:a16="http://schemas.microsoft.com/office/drawing/2014/main" id="{8C6E8D61-05A4-F3C9-4FD2-4CA42732C59C}"/>
                    </a:ext>
                  </a:extLst>
                </p:cNvPr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30">
                  <a:extLst>
                    <a:ext uri="{FF2B5EF4-FFF2-40B4-BE49-F238E27FC236}">
                      <a16:creationId xmlns:a16="http://schemas.microsoft.com/office/drawing/2014/main" id="{AFC4ABB5-C8D0-22B6-73A1-5FAAA371D793}"/>
                    </a:ext>
                  </a:extLst>
                </p:cNvPr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30">
                  <a:extLst>
                    <a:ext uri="{FF2B5EF4-FFF2-40B4-BE49-F238E27FC236}">
                      <a16:creationId xmlns:a16="http://schemas.microsoft.com/office/drawing/2014/main" id="{6EA002E9-1C6E-AFAA-AABC-E456241AA3C7}"/>
                    </a:ext>
                  </a:extLst>
                </p:cNvPr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79" name="Google Shape;979;p30">
              <a:extLst>
                <a:ext uri="{FF2B5EF4-FFF2-40B4-BE49-F238E27FC236}">
                  <a16:creationId xmlns:a16="http://schemas.microsoft.com/office/drawing/2014/main" id="{6AE4A078-AF05-6FCF-7779-39EB85FD88FF}"/>
                </a:ext>
              </a:extLst>
            </p:cNvPr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980" name="Google Shape;980;p30">
                <a:extLst>
                  <a:ext uri="{FF2B5EF4-FFF2-40B4-BE49-F238E27FC236}">
                    <a16:creationId xmlns:a16="http://schemas.microsoft.com/office/drawing/2014/main" id="{93528662-5AFC-AD87-C1F1-094343FCBAFA}"/>
                  </a:ext>
                </a:extLst>
              </p:cNvPr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981" name="Google Shape;981;p30">
                  <a:extLst>
                    <a:ext uri="{FF2B5EF4-FFF2-40B4-BE49-F238E27FC236}">
                      <a16:creationId xmlns:a16="http://schemas.microsoft.com/office/drawing/2014/main" id="{57D6D297-C43E-9CF8-8D05-71E58FCC420B}"/>
                    </a:ext>
                  </a:extLst>
                </p:cNvPr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30">
                  <a:extLst>
                    <a:ext uri="{FF2B5EF4-FFF2-40B4-BE49-F238E27FC236}">
                      <a16:creationId xmlns:a16="http://schemas.microsoft.com/office/drawing/2014/main" id="{8DADC4BF-60F0-E61D-7C66-77964C9DB91C}"/>
                    </a:ext>
                  </a:extLst>
                </p:cNvPr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30">
                  <a:extLst>
                    <a:ext uri="{FF2B5EF4-FFF2-40B4-BE49-F238E27FC236}">
                      <a16:creationId xmlns:a16="http://schemas.microsoft.com/office/drawing/2014/main" id="{7EFF1C12-E9FB-0CB3-11FE-C57CA2927670}"/>
                    </a:ext>
                  </a:extLst>
                </p:cNvPr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30">
                  <a:extLst>
                    <a:ext uri="{FF2B5EF4-FFF2-40B4-BE49-F238E27FC236}">
                      <a16:creationId xmlns:a16="http://schemas.microsoft.com/office/drawing/2014/main" id="{7B348C9A-6393-9937-6D08-54E698A7A967}"/>
                    </a:ext>
                  </a:extLst>
                </p:cNvPr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30">
                  <a:extLst>
                    <a:ext uri="{FF2B5EF4-FFF2-40B4-BE49-F238E27FC236}">
                      <a16:creationId xmlns:a16="http://schemas.microsoft.com/office/drawing/2014/main" id="{334D4064-D605-5832-9CCA-33FF3D38FE77}"/>
                    </a:ext>
                  </a:extLst>
                </p:cNvPr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30">
                  <a:extLst>
                    <a:ext uri="{FF2B5EF4-FFF2-40B4-BE49-F238E27FC236}">
                      <a16:creationId xmlns:a16="http://schemas.microsoft.com/office/drawing/2014/main" id="{B6EE1AC7-B833-4DF3-4B9A-B12D7A7E2250}"/>
                    </a:ext>
                  </a:extLst>
                </p:cNvPr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30">
                  <a:extLst>
                    <a:ext uri="{FF2B5EF4-FFF2-40B4-BE49-F238E27FC236}">
                      <a16:creationId xmlns:a16="http://schemas.microsoft.com/office/drawing/2014/main" id="{F466D11D-19E9-5FE5-C534-80A953D1682A}"/>
                    </a:ext>
                  </a:extLst>
                </p:cNvPr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30">
                  <a:extLst>
                    <a:ext uri="{FF2B5EF4-FFF2-40B4-BE49-F238E27FC236}">
                      <a16:creationId xmlns:a16="http://schemas.microsoft.com/office/drawing/2014/main" id="{23C705D7-6A42-5915-AD00-080A72F1AA53}"/>
                    </a:ext>
                  </a:extLst>
                </p:cNvPr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30">
                  <a:extLst>
                    <a:ext uri="{FF2B5EF4-FFF2-40B4-BE49-F238E27FC236}">
                      <a16:creationId xmlns:a16="http://schemas.microsoft.com/office/drawing/2014/main" id="{31691004-8CF6-CCF2-39AE-0867952779A2}"/>
                    </a:ext>
                  </a:extLst>
                </p:cNvPr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30">
                  <a:extLst>
                    <a:ext uri="{FF2B5EF4-FFF2-40B4-BE49-F238E27FC236}">
                      <a16:creationId xmlns:a16="http://schemas.microsoft.com/office/drawing/2014/main" id="{1546BB4A-4CF0-4AF4-39CB-77B7E9E3ABB4}"/>
                    </a:ext>
                  </a:extLst>
                </p:cNvPr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91" name="Google Shape;991;p30">
                <a:extLst>
                  <a:ext uri="{FF2B5EF4-FFF2-40B4-BE49-F238E27FC236}">
                    <a16:creationId xmlns:a16="http://schemas.microsoft.com/office/drawing/2014/main" id="{1BCE71A6-B57C-5C68-7EE5-1A433C5206C1}"/>
                  </a:ext>
                </a:extLst>
              </p:cNvPr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992" name="Google Shape;992;p30">
                  <a:extLst>
                    <a:ext uri="{FF2B5EF4-FFF2-40B4-BE49-F238E27FC236}">
                      <a16:creationId xmlns:a16="http://schemas.microsoft.com/office/drawing/2014/main" id="{EE3D1DF9-5964-CA75-B99F-59117CC84477}"/>
                    </a:ext>
                  </a:extLst>
                </p:cNvPr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30">
                  <a:extLst>
                    <a:ext uri="{FF2B5EF4-FFF2-40B4-BE49-F238E27FC236}">
                      <a16:creationId xmlns:a16="http://schemas.microsoft.com/office/drawing/2014/main" id="{F633393F-2C54-8BFA-81E9-A20C51DBB9D2}"/>
                    </a:ext>
                  </a:extLst>
                </p:cNvPr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30">
                  <a:extLst>
                    <a:ext uri="{FF2B5EF4-FFF2-40B4-BE49-F238E27FC236}">
                      <a16:creationId xmlns:a16="http://schemas.microsoft.com/office/drawing/2014/main" id="{1FE1F14C-E8CA-60CE-7295-949AB7B4D476}"/>
                    </a:ext>
                  </a:extLst>
                </p:cNvPr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30">
                  <a:extLst>
                    <a:ext uri="{FF2B5EF4-FFF2-40B4-BE49-F238E27FC236}">
                      <a16:creationId xmlns:a16="http://schemas.microsoft.com/office/drawing/2014/main" id="{39DBFF12-A6D5-78C6-D872-AFB3A16414F9}"/>
                    </a:ext>
                  </a:extLst>
                </p:cNvPr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30">
                  <a:extLst>
                    <a:ext uri="{FF2B5EF4-FFF2-40B4-BE49-F238E27FC236}">
                      <a16:creationId xmlns:a16="http://schemas.microsoft.com/office/drawing/2014/main" id="{50E1B944-C97E-5A50-6E2E-18771AE00BF8}"/>
                    </a:ext>
                  </a:extLst>
                </p:cNvPr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30">
                  <a:extLst>
                    <a:ext uri="{FF2B5EF4-FFF2-40B4-BE49-F238E27FC236}">
                      <a16:creationId xmlns:a16="http://schemas.microsoft.com/office/drawing/2014/main" id="{1B12DB4C-C50A-8C32-A63E-E4EA8CF7A2F9}"/>
                    </a:ext>
                  </a:extLst>
                </p:cNvPr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30">
                  <a:extLst>
                    <a:ext uri="{FF2B5EF4-FFF2-40B4-BE49-F238E27FC236}">
                      <a16:creationId xmlns:a16="http://schemas.microsoft.com/office/drawing/2014/main" id="{A4B3F15C-09BC-0BD4-72A3-4BC4A3E60B22}"/>
                    </a:ext>
                  </a:extLst>
                </p:cNvPr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30">
                  <a:extLst>
                    <a:ext uri="{FF2B5EF4-FFF2-40B4-BE49-F238E27FC236}">
                      <a16:creationId xmlns:a16="http://schemas.microsoft.com/office/drawing/2014/main" id="{52B4B08E-EEAD-4EAA-6E7A-850FB48CF3D7}"/>
                    </a:ext>
                  </a:extLst>
                </p:cNvPr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30">
                  <a:extLst>
                    <a:ext uri="{FF2B5EF4-FFF2-40B4-BE49-F238E27FC236}">
                      <a16:creationId xmlns:a16="http://schemas.microsoft.com/office/drawing/2014/main" id="{DD49C941-FA1C-6A7B-47C2-18F21F46AF49}"/>
                    </a:ext>
                  </a:extLst>
                </p:cNvPr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30">
                  <a:extLst>
                    <a:ext uri="{FF2B5EF4-FFF2-40B4-BE49-F238E27FC236}">
                      <a16:creationId xmlns:a16="http://schemas.microsoft.com/office/drawing/2014/main" id="{59849157-0045-28A3-EB24-424CDB2383EE}"/>
                    </a:ext>
                  </a:extLst>
                </p:cNvPr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02" name="Google Shape;1002;p30">
                <a:extLst>
                  <a:ext uri="{FF2B5EF4-FFF2-40B4-BE49-F238E27FC236}">
                    <a16:creationId xmlns:a16="http://schemas.microsoft.com/office/drawing/2014/main" id="{2DEFBFE3-815E-3081-EF31-8C8CD1CBB7B8}"/>
                  </a:ext>
                </a:extLst>
              </p:cNvPr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1003" name="Google Shape;1003;p30">
                  <a:extLst>
                    <a:ext uri="{FF2B5EF4-FFF2-40B4-BE49-F238E27FC236}">
                      <a16:creationId xmlns:a16="http://schemas.microsoft.com/office/drawing/2014/main" id="{7BF70E98-AF0C-A2D9-FE04-1B23609ED191}"/>
                    </a:ext>
                  </a:extLst>
                </p:cNvPr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30">
                  <a:extLst>
                    <a:ext uri="{FF2B5EF4-FFF2-40B4-BE49-F238E27FC236}">
                      <a16:creationId xmlns:a16="http://schemas.microsoft.com/office/drawing/2014/main" id="{36030AD3-6CBE-3632-B361-618A01D72FB8}"/>
                    </a:ext>
                  </a:extLst>
                </p:cNvPr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30">
                  <a:extLst>
                    <a:ext uri="{FF2B5EF4-FFF2-40B4-BE49-F238E27FC236}">
                      <a16:creationId xmlns:a16="http://schemas.microsoft.com/office/drawing/2014/main" id="{582679D1-BF41-F7FD-7375-4DCF818FAE75}"/>
                    </a:ext>
                  </a:extLst>
                </p:cNvPr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30">
                  <a:extLst>
                    <a:ext uri="{FF2B5EF4-FFF2-40B4-BE49-F238E27FC236}">
                      <a16:creationId xmlns:a16="http://schemas.microsoft.com/office/drawing/2014/main" id="{BBD49769-6922-D3CC-22FB-7A3B6C275B08}"/>
                    </a:ext>
                  </a:extLst>
                </p:cNvPr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30">
                  <a:extLst>
                    <a:ext uri="{FF2B5EF4-FFF2-40B4-BE49-F238E27FC236}">
                      <a16:creationId xmlns:a16="http://schemas.microsoft.com/office/drawing/2014/main" id="{3DC8BA49-D09E-0B76-0414-4338F2C76890}"/>
                    </a:ext>
                  </a:extLst>
                </p:cNvPr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30">
                  <a:extLst>
                    <a:ext uri="{FF2B5EF4-FFF2-40B4-BE49-F238E27FC236}">
                      <a16:creationId xmlns:a16="http://schemas.microsoft.com/office/drawing/2014/main" id="{0A50F1B2-0628-7382-A602-F61E27CEF11F}"/>
                    </a:ext>
                  </a:extLst>
                </p:cNvPr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30">
                  <a:extLst>
                    <a:ext uri="{FF2B5EF4-FFF2-40B4-BE49-F238E27FC236}">
                      <a16:creationId xmlns:a16="http://schemas.microsoft.com/office/drawing/2014/main" id="{CB73E831-8E0F-95AA-7968-F0930B1BFC7E}"/>
                    </a:ext>
                  </a:extLst>
                </p:cNvPr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30">
                  <a:extLst>
                    <a:ext uri="{FF2B5EF4-FFF2-40B4-BE49-F238E27FC236}">
                      <a16:creationId xmlns:a16="http://schemas.microsoft.com/office/drawing/2014/main" id="{4E766A79-D135-4A80-F63F-501F6A22A8B1}"/>
                    </a:ext>
                  </a:extLst>
                </p:cNvPr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11" name="Google Shape;1011;p30">
                <a:extLst>
                  <a:ext uri="{FF2B5EF4-FFF2-40B4-BE49-F238E27FC236}">
                    <a16:creationId xmlns:a16="http://schemas.microsoft.com/office/drawing/2014/main" id="{823CD043-E5B3-B408-6517-6FE8A6A650B1}"/>
                  </a:ext>
                </a:extLst>
              </p:cNvPr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438816" extrusionOk="0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0">
                <a:extLst>
                  <a:ext uri="{FF2B5EF4-FFF2-40B4-BE49-F238E27FC236}">
                    <a16:creationId xmlns:a16="http://schemas.microsoft.com/office/drawing/2014/main" id="{320ED57A-9671-607A-235C-F7DB97823514}"/>
                  </a:ext>
                </a:extLst>
              </p:cNvPr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815149" extrusionOk="0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3" name="Google Shape;1013;p30">
              <a:extLst>
                <a:ext uri="{FF2B5EF4-FFF2-40B4-BE49-F238E27FC236}">
                  <a16:creationId xmlns:a16="http://schemas.microsoft.com/office/drawing/2014/main" id="{3ACCB2B1-AA42-11D6-753E-E9EC8BFFE462}"/>
                </a:ext>
              </a:extLst>
            </p:cNvPr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1014" name="Google Shape;1014;p30">
                <a:extLst>
                  <a:ext uri="{FF2B5EF4-FFF2-40B4-BE49-F238E27FC236}">
                    <a16:creationId xmlns:a16="http://schemas.microsoft.com/office/drawing/2014/main" id="{FCCD17FE-8B6E-AF97-3792-467A0A1CF737}"/>
                  </a:ext>
                </a:extLst>
              </p:cNvPr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1015" name="Google Shape;1015;p30">
                  <a:extLst>
                    <a:ext uri="{FF2B5EF4-FFF2-40B4-BE49-F238E27FC236}">
                      <a16:creationId xmlns:a16="http://schemas.microsoft.com/office/drawing/2014/main" id="{DBF70253-A401-3CFF-2BC7-8AE6970D7E44}"/>
                    </a:ext>
                  </a:extLst>
                </p:cNvPr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30">
                  <a:extLst>
                    <a:ext uri="{FF2B5EF4-FFF2-40B4-BE49-F238E27FC236}">
                      <a16:creationId xmlns:a16="http://schemas.microsoft.com/office/drawing/2014/main" id="{F795A2D6-B6DB-154F-7486-0DE28546585E}"/>
                    </a:ext>
                  </a:extLst>
                </p:cNvPr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30">
                  <a:extLst>
                    <a:ext uri="{FF2B5EF4-FFF2-40B4-BE49-F238E27FC236}">
                      <a16:creationId xmlns:a16="http://schemas.microsoft.com/office/drawing/2014/main" id="{A58A8F9E-374D-90F2-E670-1729620E02C7}"/>
                    </a:ext>
                  </a:extLst>
                </p:cNvPr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30">
                  <a:extLst>
                    <a:ext uri="{FF2B5EF4-FFF2-40B4-BE49-F238E27FC236}">
                      <a16:creationId xmlns:a16="http://schemas.microsoft.com/office/drawing/2014/main" id="{D9A48EB5-0942-9CBB-9112-309AEE0CC1E7}"/>
                    </a:ext>
                  </a:extLst>
                </p:cNvPr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9" name="Google Shape;1019;p30">
                <a:extLst>
                  <a:ext uri="{FF2B5EF4-FFF2-40B4-BE49-F238E27FC236}">
                    <a16:creationId xmlns:a16="http://schemas.microsoft.com/office/drawing/2014/main" id="{181B1DB1-58B9-5409-BF76-9DBF8ACBD79B}"/>
                  </a:ext>
                </a:extLst>
              </p:cNvPr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1020" name="Google Shape;1020;p30">
                  <a:extLst>
                    <a:ext uri="{FF2B5EF4-FFF2-40B4-BE49-F238E27FC236}">
                      <a16:creationId xmlns:a16="http://schemas.microsoft.com/office/drawing/2014/main" id="{0E09263E-F1BA-EC3B-ACE7-FDFE26905D8B}"/>
                    </a:ext>
                  </a:extLst>
                </p:cNvPr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1021" name="Google Shape;1021;p30">
                    <a:extLst>
                      <a:ext uri="{FF2B5EF4-FFF2-40B4-BE49-F238E27FC236}">
                        <a16:creationId xmlns:a16="http://schemas.microsoft.com/office/drawing/2014/main" id="{FC34BBEF-4244-7FF2-EA97-9496FBC66EFF}"/>
                      </a:ext>
                    </a:extLst>
                  </p:cNvPr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2" name="Google Shape;1022;p30">
                    <a:extLst>
                      <a:ext uri="{FF2B5EF4-FFF2-40B4-BE49-F238E27FC236}">
                        <a16:creationId xmlns:a16="http://schemas.microsoft.com/office/drawing/2014/main" id="{83FD1FB3-3111-10CC-BB66-93C6EBD4A141}"/>
                      </a:ext>
                    </a:extLst>
                  </p:cNvPr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3" name="Google Shape;1023;p30">
                    <a:extLst>
                      <a:ext uri="{FF2B5EF4-FFF2-40B4-BE49-F238E27FC236}">
                        <a16:creationId xmlns:a16="http://schemas.microsoft.com/office/drawing/2014/main" id="{066316FA-657C-7EF2-F1DA-427E8308688C}"/>
                      </a:ext>
                    </a:extLst>
                  </p:cNvPr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4" name="Google Shape;1024;p30">
                  <a:extLst>
                    <a:ext uri="{FF2B5EF4-FFF2-40B4-BE49-F238E27FC236}">
                      <a16:creationId xmlns:a16="http://schemas.microsoft.com/office/drawing/2014/main" id="{59C22EB8-ED65-0643-192E-DDFBBC3B8EE3}"/>
                    </a:ext>
                  </a:extLst>
                </p:cNvPr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1025" name="Google Shape;1025;p30">
                    <a:extLst>
                      <a:ext uri="{FF2B5EF4-FFF2-40B4-BE49-F238E27FC236}">
                        <a16:creationId xmlns:a16="http://schemas.microsoft.com/office/drawing/2014/main" id="{5AAD0D68-A79C-B550-A72B-791606D70AF7}"/>
                      </a:ext>
                    </a:extLst>
                  </p:cNvPr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30">
                    <a:extLst>
                      <a:ext uri="{FF2B5EF4-FFF2-40B4-BE49-F238E27FC236}">
                        <a16:creationId xmlns:a16="http://schemas.microsoft.com/office/drawing/2014/main" id="{50DFAF27-CF6B-D29E-37A3-141E9AD013B6}"/>
                      </a:ext>
                    </a:extLst>
                  </p:cNvPr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7" name="Google Shape;1027;p30">
                  <a:extLst>
                    <a:ext uri="{FF2B5EF4-FFF2-40B4-BE49-F238E27FC236}">
                      <a16:creationId xmlns:a16="http://schemas.microsoft.com/office/drawing/2014/main" id="{5AF4CEFB-8F3E-A765-9C30-0094044E5B06}"/>
                    </a:ext>
                  </a:extLst>
                </p:cNvPr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1028" name="Google Shape;1028;p30">
                    <a:extLst>
                      <a:ext uri="{FF2B5EF4-FFF2-40B4-BE49-F238E27FC236}">
                        <a16:creationId xmlns:a16="http://schemas.microsoft.com/office/drawing/2014/main" id="{CFA8498B-F89A-74FA-EECD-EFFD8B77D082}"/>
                      </a:ext>
                    </a:extLst>
                  </p:cNvPr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9" name="Google Shape;1029;p30">
                    <a:extLst>
                      <a:ext uri="{FF2B5EF4-FFF2-40B4-BE49-F238E27FC236}">
                        <a16:creationId xmlns:a16="http://schemas.microsoft.com/office/drawing/2014/main" id="{BD28D94C-EAFF-40CE-D3F8-1E3F4DC6B045}"/>
                      </a:ext>
                    </a:extLst>
                  </p:cNvPr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0" name="Google Shape;1030;p30">
                    <a:extLst>
                      <a:ext uri="{FF2B5EF4-FFF2-40B4-BE49-F238E27FC236}">
                        <a16:creationId xmlns:a16="http://schemas.microsoft.com/office/drawing/2014/main" id="{09672EF5-B2EC-D88F-64DD-32350409107B}"/>
                      </a:ext>
                    </a:extLst>
                  </p:cNvPr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031" name="Google Shape;1031;p30">
              <a:extLst>
                <a:ext uri="{FF2B5EF4-FFF2-40B4-BE49-F238E27FC236}">
                  <a16:creationId xmlns:a16="http://schemas.microsoft.com/office/drawing/2014/main" id="{00353E20-E5B8-DCC8-101D-2F9C48365EF1}"/>
                </a:ext>
              </a:extLst>
            </p:cNvPr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1032" name="Google Shape;1032;p30">
                <a:extLst>
                  <a:ext uri="{FF2B5EF4-FFF2-40B4-BE49-F238E27FC236}">
                    <a16:creationId xmlns:a16="http://schemas.microsoft.com/office/drawing/2014/main" id="{E6D31DE2-F8C5-5141-0C56-F0FE46DEB585}"/>
                  </a:ext>
                </a:extLst>
              </p:cNvPr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avLst/>
                <a:gdLst/>
                <a:ahLst/>
                <a:cxnLst/>
                <a:rect l="l" t="t" r="r" b="b"/>
                <a:pathLst>
                  <a:path w="256508" h="149542" extrusionOk="0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33" name="Google Shape;1033;p30">
                <a:extLst>
                  <a:ext uri="{FF2B5EF4-FFF2-40B4-BE49-F238E27FC236}">
                    <a16:creationId xmlns:a16="http://schemas.microsoft.com/office/drawing/2014/main" id="{E52185DC-D7D3-76F3-0C43-C5983A202CE6}"/>
                  </a:ext>
                </a:extLst>
              </p:cNvPr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1034" name="Google Shape;1034;p30">
                  <a:extLst>
                    <a:ext uri="{FF2B5EF4-FFF2-40B4-BE49-F238E27FC236}">
                      <a16:creationId xmlns:a16="http://schemas.microsoft.com/office/drawing/2014/main" id="{E05F8BBE-4413-A120-B8AD-9D9E13AB0D5E}"/>
                    </a:ext>
                  </a:extLst>
                </p:cNvPr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1035" name="Google Shape;1035;p30">
                    <a:extLst>
                      <a:ext uri="{FF2B5EF4-FFF2-40B4-BE49-F238E27FC236}">
                        <a16:creationId xmlns:a16="http://schemas.microsoft.com/office/drawing/2014/main" id="{DAF36C55-B5C7-787E-1513-28665F02091B}"/>
                      </a:ext>
                    </a:extLst>
                  </p:cNvPr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71" h="42672" extrusionOk="0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6" name="Google Shape;1036;p30">
                    <a:extLst>
                      <a:ext uri="{FF2B5EF4-FFF2-40B4-BE49-F238E27FC236}">
                        <a16:creationId xmlns:a16="http://schemas.microsoft.com/office/drawing/2014/main" id="{D9A87B25-4113-94A1-17E1-ABC671B9A853}"/>
                      </a:ext>
                    </a:extLst>
                  </p:cNvPr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18" h="65418" extrusionOk="0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7" name="Google Shape;1037;p30">
                  <a:extLst>
                    <a:ext uri="{FF2B5EF4-FFF2-40B4-BE49-F238E27FC236}">
                      <a16:creationId xmlns:a16="http://schemas.microsoft.com/office/drawing/2014/main" id="{681B29AE-B4C6-4587-823C-CE3519BDDB8B}"/>
                    </a:ext>
                  </a:extLst>
                </p:cNvPr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1038" name="Google Shape;1038;p30">
                    <a:extLst>
                      <a:ext uri="{FF2B5EF4-FFF2-40B4-BE49-F238E27FC236}">
                        <a16:creationId xmlns:a16="http://schemas.microsoft.com/office/drawing/2014/main" id="{25E0FED7-067C-2F59-FCAF-FB000FECDCF1}"/>
                      </a:ext>
                    </a:extLst>
                  </p:cNvPr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73" h="98921" extrusionOk="0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30">
                    <a:extLst>
                      <a:ext uri="{FF2B5EF4-FFF2-40B4-BE49-F238E27FC236}">
                        <a16:creationId xmlns:a16="http://schemas.microsoft.com/office/drawing/2014/main" id="{9C34AC80-A37A-01B5-BCF9-FB29C84F3604}"/>
                      </a:ext>
                    </a:extLst>
                  </p:cNvPr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3" h="15573" extrusionOk="0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1040" name="Google Shape;1040;p30">
            <a:extLst>
              <a:ext uri="{FF2B5EF4-FFF2-40B4-BE49-F238E27FC236}">
                <a16:creationId xmlns:a16="http://schemas.microsoft.com/office/drawing/2014/main" id="{6C33408B-1B78-77BC-E9D3-DFB64114BA48}"/>
              </a:ext>
            </a:extLst>
          </p:cNvPr>
          <p:cNvGrpSpPr/>
          <p:nvPr/>
        </p:nvGrpSpPr>
        <p:grpSpPr>
          <a:xfrm>
            <a:off x="254436" y="3695349"/>
            <a:ext cx="917374" cy="683570"/>
            <a:chOff x="1914620" y="1930431"/>
            <a:chExt cx="572929" cy="426911"/>
          </a:xfrm>
        </p:grpSpPr>
        <p:grpSp>
          <p:nvGrpSpPr>
            <p:cNvPr id="1041" name="Google Shape;1041;p30">
              <a:extLst>
                <a:ext uri="{FF2B5EF4-FFF2-40B4-BE49-F238E27FC236}">
                  <a16:creationId xmlns:a16="http://schemas.microsoft.com/office/drawing/2014/main" id="{E2A8F61C-E9ED-65BF-E377-FCE4E7D48463}"/>
                </a:ext>
              </a:extLst>
            </p:cNvPr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042" name="Google Shape;1042;p30">
                <a:extLst>
                  <a:ext uri="{FF2B5EF4-FFF2-40B4-BE49-F238E27FC236}">
                    <a16:creationId xmlns:a16="http://schemas.microsoft.com/office/drawing/2014/main" id="{36AADB76-C3AB-749D-FC0E-749E62B497D2}"/>
                  </a:ext>
                </a:extLst>
              </p:cNvPr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0">
                <a:extLst>
                  <a:ext uri="{FF2B5EF4-FFF2-40B4-BE49-F238E27FC236}">
                    <a16:creationId xmlns:a16="http://schemas.microsoft.com/office/drawing/2014/main" id="{28C7B9F9-AAF3-171A-355D-A38587BA1BC8}"/>
                  </a:ext>
                </a:extLst>
              </p:cNvPr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5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0">
                <a:extLst>
                  <a:ext uri="{FF2B5EF4-FFF2-40B4-BE49-F238E27FC236}">
                    <a16:creationId xmlns:a16="http://schemas.microsoft.com/office/drawing/2014/main" id="{94EDCD63-FC3C-F334-06C2-A222401CC1AB}"/>
                  </a:ext>
                </a:extLst>
              </p:cNvPr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5" name="Google Shape;1045;p30">
              <a:extLst>
                <a:ext uri="{FF2B5EF4-FFF2-40B4-BE49-F238E27FC236}">
                  <a16:creationId xmlns:a16="http://schemas.microsoft.com/office/drawing/2014/main" id="{8010AE72-7191-86C0-DD37-27DFC92A756D}"/>
                </a:ext>
              </a:extLst>
            </p:cNvPr>
            <p:cNvSpPr/>
            <p:nvPr/>
          </p:nvSpPr>
          <p:spPr>
            <a:xfrm>
              <a:off x="2024157" y="2180272"/>
              <a:ext cx="222980" cy="101917"/>
            </a:xfrm>
            <a:custGeom>
              <a:avLst/>
              <a:gdLst/>
              <a:ahLst/>
              <a:cxnLst/>
              <a:rect l="l" t="t" r="r" b="b"/>
              <a:pathLst>
                <a:path w="222980" h="101917" extrusionOk="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08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2"/>
          <p:cNvSpPr txBox="1">
            <a:spLocks noGrp="1"/>
          </p:cNvSpPr>
          <p:nvPr>
            <p:ph type="title"/>
          </p:nvPr>
        </p:nvSpPr>
        <p:spPr>
          <a:xfrm>
            <a:off x="720000" y="8121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Use Cosine Similarity?</a:t>
            </a:r>
            <a:endParaRPr dirty="0"/>
          </a:p>
        </p:txBody>
      </p:sp>
      <p:sp>
        <p:nvSpPr>
          <p:cNvPr id="1076" name="Google Shape;1076;p32"/>
          <p:cNvSpPr txBox="1">
            <a:spLocks noGrp="1"/>
          </p:cNvSpPr>
          <p:nvPr>
            <p:ph type="subTitle" idx="4"/>
          </p:nvPr>
        </p:nvSpPr>
        <p:spPr>
          <a:xfrm>
            <a:off x="937624" y="1617259"/>
            <a:ext cx="7192285" cy="1954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Keyword-based Search Engine</a:t>
            </a:r>
            <a:r>
              <a:rPr lang="en-US" sz="1200" b="0" dirty="0"/>
              <a:t> often fails to understand context or measure how semantically close two documents are.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Cosine Similarity</a:t>
            </a:r>
            <a:r>
              <a:rPr lang="en-US" sz="1200" b="0" dirty="0"/>
              <a:t> provides a numerical method to compute the similarity between two entities (query and document).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Advantages:</a:t>
            </a:r>
            <a:endParaRPr lang="en-US" sz="1200" b="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dirty="0"/>
              <a:t>Handles contextual relevance by analyzing patterns and relationships.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dirty="0"/>
              <a:t>Effective for high-dimensional data, like documents represented as vectors.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dirty="0"/>
              <a:t>Suitable for use with TF-IDF or word embeddings.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>
          <a:extLst>
            <a:ext uri="{FF2B5EF4-FFF2-40B4-BE49-F238E27FC236}">
              <a16:creationId xmlns:a16="http://schemas.microsoft.com/office/drawing/2014/main" id="{9365F1B5-CE04-A417-0FDA-3365EBB0B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0">
            <a:extLst>
              <a:ext uri="{FF2B5EF4-FFF2-40B4-BE49-F238E27FC236}">
                <a16:creationId xmlns:a16="http://schemas.microsoft.com/office/drawing/2014/main" id="{2EE238C0-D96D-7ED0-0D9B-A3549171D746}"/>
              </a:ext>
            </a:extLst>
          </p:cNvPr>
          <p:cNvSpPr/>
          <p:nvPr/>
        </p:nvSpPr>
        <p:spPr>
          <a:xfrm rot="-7219687" flipH="1">
            <a:off x="-1095655" y="408466"/>
            <a:ext cx="5219277" cy="470790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0">
            <a:extLst>
              <a:ext uri="{FF2B5EF4-FFF2-40B4-BE49-F238E27FC236}">
                <a16:creationId xmlns:a16="http://schemas.microsoft.com/office/drawing/2014/main" id="{D333797C-9157-6455-5B75-BF1B99FC17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175" y="2408192"/>
            <a:ext cx="509682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Raleway" panose="020B0604020202020204" charset="0"/>
              </a:rPr>
              <a:t>Understanding Cosine Similarity</a:t>
            </a:r>
          </a:p>
        </p:txBody>
      </p:sp>
      <p:sp>
        <p:nvSpPr>
          <p:cNvPr id="967" name="Google Shape;967;p30">
            <a:extLst>
              <a:ext uri="{FF2B5EF4-FFF2-40B4-BE49-F238E27FC236}">
                <a16:creationId xmlns:a16="http://schemas.microsoft.com/office/drawing/2014/main" id="{CFBA0E09-2085-6D45-9CA9-D21E07C45AF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968" name="Google Shape;968;p30">
            <a:extLst>
              <a:ext uri="{FF2B5EF4-FFF2-40B4-BE49-F238E27FC236}">
                <a16:creationId xmlns:a16="http://schemas.microsoft.com/office/drawing/2014/main" id="{8B97F4B4-B3D9-678C-52CE-1BDF2D9834DF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9184" r="24068"/>
          <a:stretch/>
        </p:blipFill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969" name="Google Shape;969;p30">
            <a:extLst>
              <a:ext uri="{FF2B5EF4-FFF2-40B4-BE49-F238E27FC236}">
                <a16:creationId xmlns:a16="http://schemas.microsoft.com/office/drawing/2014/main" id="{7808A6A4-9156-0147-C3D2-93856F1F7DCA}"/>
              </a:ext>
            </a:extLst>
          </p:cNvPr>
          <p:cNvGrpSpPr/>
          <p:nvPr/>
        </p:nvGrpSpPr>
        <p:grpSpPr>
          <a:xfrm>
            <a:off x="7441503" y="289852"/>
            <a:ext cx="1366913" cy="1382099"/>
            <a:chOff x="6568493" y="8"/>
            <a:chExt cx="1820608" cy="1840590"/>
          </a:xfrm>
        </p:grpSpPr>
        <p:sp>
          <p:nvSpPr>
            <p:cNvPr id="970" name="Google Shape;970;p30">
              <a:extLst>
                <a:ext uri="{FF2B5EF4-FFF2-40B4-BE49-F238E27FC236}">
                  <a16:creationId xmlns:a16="http://schemas.microsoft.com/office/drawing/2014/main" id="{E86B56CD-CFBF-F6F6-5D1A-D0B7203683F6}"/>
                </a:ext>
              </a:extLst>
            </p:cNvPr>
            <p:cNvSpPr/>
            <p:nvPr/>
          </p:nvSpPr>
          <p:spPr>
            <a:xfrm>
              <a:off x="6737915" y="169351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0">
              <a:extLst>
                <a:ext uri="{FF2B5EF4-FFF2-40B4-BE49-F238E27FC236}">
                  <a16:creationId xmlns:a16="http://schemas.microsoft.com/office/drawing/2014/main" id="{77F3B2A4-EBFD-187C-2281-FBF9DF1D2CF5}"/>
                </a:ext>
              </a:extLst>
            </p:cNvPr>
            <p:cNvSpPr/>
            <p:nvPr/>
          </p:nvSpPr>
          <p:spPr>
            <a:xfrm>
              <a:off x="6653203" y="8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2" name="Google Shape;972;p30">
              <a:extLst>
                <a:ext uri="{FF2B5EF4-FFF2-40B4-BE49-F238E27FC236}">
                  <a16:creationId xmlns:a16="http://schemas.microsoft.com/office/drawing/2014/main" id="{1D436028-32F2-EBBC-CF10-FF50D88FBBAA}"/>
                </a:ext>
              </a:extLst>
            </p:cNvPr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973" name="Google Shape;973;p30">
                <a:extLst>
                  <a:ext uri="{FF2B5EF4-FFF2-40B4-BE49-F238E27FC236}">
                    <a16:creationId xmlns:a16="http://schemas.microsoft.com/office/drawing/2014/main" id="{FDAD01B9-5AF8-34AC-1A6C-7C3A0569D286}"/>
                  </a:ext>
                </a:extLst>
              </p:cNvPr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avLst/>
                <a:gdLst/>
                <a:ahLst/>
                <a:cxnLst/>
                <a:rect l="l" t="t" r="r" b="b"/>
                <a:pathLst>
                  <a:path w="1959864" h="1983676" extrusionOk="0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0">
                <a:extLst>
                  <a:ext uri="{FF2B5EF4-FFF2-40B4-BE49-F238E27FC236}">
                    <a16:creationId xmlns:a16="http://schemas.microsoft.com/office/drawing/2014/main" id="{20AEEE0C-E84F-1190-CA43-8FA982555EB5}"/>
                  </a:ext>
                </a:extLst>
              </p:cNvPr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avLst/>
                <a:gdLst/>
                <a:ahLst/>
                <a:cxnLst/>
                <a:rect l="l" t="t" r="r" b="b"/>
                <a:pathLst>
                  <a:path w="1959958" h="172307" extrusionOk="0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75" name="Google Shape;975;p30">
                <a:extLst>
                  <a:ext uri="{FF2B5EF4-FFF2-40B4-BE49-F238E27FC236}">
                    <a16:creationId xmlns:a16="http://schemas.microsoft.com/office/drawing/2014/main" id="{3639B499-1A36-7EEA-9D24-4526971C08FF}"/>
                  </a:ext>
                </a:extLst>
              </p:cNvPr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976" name="Google Shape;976;p30">
                  <a:extLst>
                    <a:ext uri="{FF2B5EF4-FFF2-40B4-BE49-F238E27FC236}">
                      <a16:creationId xmlns:a16="http://schemas.microsoft.com/office/drawing/2014/main" id="{5FE9AF7A-202D-49B9-FDE6-919C7465F55C}"/>
                    </a:ext>
                  </a:extLst>
                </p:cNvPr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30">
                  <a:extLst>
                    <a:ext uri="{FF2B5EF4-FFF2-40B4-BE49-F238E27FC236}">
                      <a16:creationId xmlns:a16="http://schemas.microsoft.com/office/drawing/2014/main" id="{716EACD2-CE90-3F6B-0F0E-DA51D5E73DFC}"/>
                    </a:ext>
                  </a:extLst>
                </p:cNvPr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30">
                  <a:extLst>
                    <a:ext uri="{FF2B5EF4-FFF2-40B4-BE49-F238E27FC236}">
                      <a16:creationId xmlns:a16="http://schemas.microsoft.com/office/drawing/2014/main" id="{72F08994-8D80-D966-61FF-9C92C277B682}"/>
                    </a:ext>
                  </a:extLst>
                </p:cNvPr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79" name="Google Shape;979;p30">
              <a:extLst>
                <a:ext uri="{FF2B5EF4-FFF2-40B4-BE49-F238E27FC236}">
                  <a16:creationId xmlns:a16="http://schemas.microsoft.com/office/drawing/2014/main" id="{BEBF7185-EF3D-3CD1-0857-AC961A81CB24}"/>
                </a:ext>
              </a:extLst>
            </p:cNvPr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980" name="Google Shape;980;p30">
                <a:extLst>
                  <a:ext uri="{FF2B5EF4-FFF2-40B4-BE49-F238E27FC236}">
                    <a16:creationId xmlns:a16="http://schemas.microsoft.com/office/drawing/2014/main" id="{B889A13B-67F6-8EBC-8900-97DC86CAA709}"/>
                  </a:ext>
                </a:extLst>
              </p:cNvPr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981" name="Google Shape;981;p30">
                  <a:extLst>
                    <a:ext uri="{FF2B5EF4-FFF2-40B4-BE49-F238E27FC236}">
                      <a16:creationId xmlns:a16="http://schemas.microsoft.com/office/drawing/2014/main" id="{6E5F1E58-18E9-43F5-02BB-4DB91FBC6E15}"/>
                    </a:ext>
                  </a:extLst>
                </p:cNvPr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30">
                  <a:extLst>
                    <a:ext uri="{FF2B5EF4-FFF2-40B4-BE49-F238E27FC236}">
                      <a16:creationId xmlns:a16="http://schemas.microsoft.com/office/drawing/2014/main" id="{8DA993CC-D5A7-C4D8-119F-4C74B24311BF}"/>
                    </a:ext>
                  </a:extLst>
                </p:cNvPr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30">
                  <a:extLst>
                    <a:ext uri="{FF2B5EF4-FFF2-40B4-BE49-F238E27FC236}">
                      <a16:creationId xmlns:a16="http://schemas.microsoft.com/office/drawing/2014/main" id="{A7BAF7E9-5B9C-8568-ACF0-4770EC52CCFE}"/>
                    </a:ext>
                  </a:extLst>
                </p:cNvPr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30">
                  <a:extLst>
                    <a:ext uri="{FF2B5EF4-FFF2-40B4-BE49-F238E27FC236}">
                      <a16:creationId xmlns:a16="http://schemas.microsoft.com/office/drawing/2014/main" id="{698BB4AC-2E54-B48D-7CEA-6EFE3BC62A7A}"/>
                    </a:ext>
                  </a:extLst>
                </p:cNvPr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30">
                  <a:extLst>
                    <a:ext uri="{FF2B5EF4-FFF2-40B4-BE49-F238E27FC236}">
                      <a16:creationId xmlns:a16="http://schemas.microsoft.com/office/drawing/2014/main" id="{A058053D-4E72-F2B8-7692-AD6B08DAA6FC}"/>
                    </a:ext>
                  </a:extLst>
                </p:cNvPr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30">
                  <a:extLst>
                    <a:ext uri="{FF2B5EF4-FFF2-40B4-BE49-F238E27FC236}">
                      <a16:creationId xmlns:a16="http://schemas.microsoft.com/office/drawing/2014/main" id="{2AE5094F-AE7E-CA13-63A0-6B9F6E7616EA}"/>
                    </a:ext>
                  </a:extLst>
                </p:cNvPr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30">
                  <a:extLst>
                    <a:ext uri="{FF2B5EF4-FFF2-40B4-BE49-F238E27FC236}">
                      <a16:creationId xmlns:a16="http://schemas.microsoft.com/office/drawing/2014/main" id="{A52ED727-2A7B-2BF4-B0A2-677D00496A26}"/>
                    </a:ext>
                  </a:extLst>
                </p:cNvPr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30">
                  <a:extLst>
                    <a:ext uri="{FF2B5EF4-FFF2-40B4-BE49-F238E27FC236}">
                      <a16:creationId xmlns:a16="http://schemas.microsoft.com/office/drawing/2014/main" id="{D7876FCD-7979-5B99-8A8D-C66187FC7C19}"/>
                    </a:ext>
                  </a:extLst>
                </p:cNvPr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30">
                  <a:extLst>
                    <a:ext uri="{FF2B5EF4-FFF2-40B4-BE49-F238E27FC236}">
                      <a16:creationId xmlns:a16="http://schemas.microsoft.com/office/drawing/2014/main" id="{9E56FA68-A5E5-ABD6-B8BA-328ABCD43D5A}"/>
                    </a:ext>
                  </a:extLst>
                </p:cNvPr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30">
                  <a:extLst>
                    <a:ext uri="{FF2B5EF4-FFF2-40B4-BE49-F238E27FC236}">
                      <a16:creationId xmlns:a16="http://schemas.microsoft.com/office/drawing/2014/main" id="{EA898B13-E000-3B0E-DAF4-AAB0BBA91D7A}"/>
                    </a:ext>
                  </a:extLst>
                </p:cNvPr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91" name="Google Shape;991;p30">
                <a:extLst>
                  <a:ext uri="{FF2B5EF4-FFF2-40B4-BE49-F238E27FC236}">
                    <a16:creationId xmlns:a16="http://schemas.microsoft.com/office/drawing/2014/main" id="{883B840F-E9C6-2F92-C983-194F6B32A854}"/>
                  </a:ext>
                </a:extLst>
              </p:cNvPr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992" name="Google Shape;992;p30">
                  <a:extLst>
                    <a:ext uri="{FF2B5EF4-FFF2-40B4-BE49-F238E27FC236}">
                      <a16:creationId xmlns:a16="http://schemas.microsoft.com/office/drawing/2014/main" id="{D7AD58CC-5656-B398-4B78-E322615CF755}"/>
                    </a:ext>
                  </a:extLst>
                </p:cNvPr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30">
                  <a:extLst>
                    <a:ext uri="{FF2B5EF4-FFF2-40B4-BE49-F238E27FC236}">
                      <a16:creationId xmlns:a16="http://schemas.microsoft.com/office/drawing/2014/main" id="{0ECF7B5A-6A70-B50E-4727-3759127C2B0C}"/>
                    </a:ext>
                  </a:extLst>
                </p:cNvPr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30">
                  <a:extLst>
                    <a:ext uri="{FF2B5EF4-FFF2-40B4-BE49-F238E27FC236}">
                      <a16:creationId xmlns:a16="http://schemas.microsoft.com/office/drawing/2014/main" id="{E332FB1C-D010-170E-E84E-336A73ED7805}"/>
                    </a:ext>
                  </a:extLst>
                </p:cNvPr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30">
                  <a:extLst>
                    <a:ext uri="{FF2B5EF4-FFF2-40B4-BE49-F238E27FC236}">
                      <a16:creationId xmlns:a16="http://schemas.microsoft.com/office/drawing/2014/main" id="{D5D5DEEA-1F41-3E2F-9D2D-82439577A4CA}"/>
                    </a:ext>
                  </a:extLst>
                </p:cNvPr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30">
                  <a:extLst>
                    <a:ext uri="{FF2B5EF4-FFF2-40B4-BE49-F238E27FC236}">
                      <a16:creationId xmlns:a16="http://schemas.microsoft.com/office/drawing/2014/main" id="{870EDC79-1EA3-0938-ED03-3C07F5190F33}"/>
                    </a:ext>
                  </a:extLst>
                </p:cNvPr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30">
                  <a:extLst>
                    <a:ext uri="{FF2B5EF4-FFF2-40B4-BE49-F238E27FC236}">
                      <a16:creationId xmlns:a16="http://schemas.microsoft.com/office/drawing/2014/main" id="{6FC24029-779D-E48D-219C-646417CE368F}"/>
                    </a:ext>
                  </a:extLst>
                </p:cNvPr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30">
                  <a:extLst>
                    <a:ext uri="{FF2B5EF4-FFF2-40B4-BE49-F238E27FC236}">
                      <a16:creationId xmlns:a16="http://schemas.microsoft.com/office/drawing/2014/main" id="{1A170CE7-F466-7DF8-584D-D1235F45C6F5}"/>
                    </a:ext>
                  </a:extLst>
                </p:cNvPr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30">
                  <a:extLst>
                    <a:ext uri="{FF2B5EF4-FFF2-40B4-BE49-F238E27FC236}">
                      <a16:creationId xmlns:a16="http://schemas.microsoft.com/office/drawing/2014/main" id="{4BD32265-CADF-3317-53E2-7804A809C1D3}"/>
                    </a:ext>
                  </a:extLst>
                </p:cNvPr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30">
                  <a:extLst>
                    <a:ext uri="{FF2B5EF4-FFF2-40B4-BE49-F238E27FC236}">
                      <a16:creationId xmlns:a16="http://schemas.microsoft.com/office/drawing/2014/main" id="{34F6D160-E744-B394-13A8-E30F3D2D8664}"/>
                    </a:ext>
                  </a:extLst>
                </p:cNvPr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30">
                  <a:extLst>
                    <a:ext uri="{FF2B5EF4-FFF2-40B4-BE49-F238E27FC236}">
                      <a16:creationId xmlns:a16="http://schemas.microsoft.com/office/drawing/2014/main" id="{722ACF99-8B87-2D16-F8D8-9818B1341432}"/>
                    </a:ext>
                  </a:extLst>
                </p:cNvPr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02" name="Google Shape;1002;p30">
                <a:extLst>
                  <a:ext uri="{FF2B5EF4-FFF2-40B4-BE49-F238E27FC236}">
                    <a16:creationId xmlns:a16="http://schemas.microsoft.com/office/drawing/2014/main" id="{384F1E71-02D9-E5C4-511E-1AB4E60C21C6}"/>
                  </a:ext>
                </a:extLst>
              </p:cNvPr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1003" name="Google Shape;1003;p30">
                  <a:extLst>
                    <a:ext uri="{FF2B5EF4-FFF2-40B4-BE49-F238E27FC236}">
                      <a16:creationId xmlns:a16="http://schemas.microsoft.com/office/drawing/2014/main" id="{608C2DC5-5367-345E-A7C9-EDC600C66CB9}"/>
                    </a:ext>
                  </a:extLst>
                </p:cNvPr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30">
                  <a:extLst>
                    <a:ext uri="{FF2B5EF4-FFF2-40B4-BE49-F238E27FC236}">
                      <a16:creationId xmlns:a16="http://schemas.microsoft.com/office/drawing/2014/main" id="{F634E266-FDC0-7C34-19F5-567E1FE28197}"/>
                    </a:ext>
                  </a:extLst>
                </p:cNvPr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30">
                  <a:extLst>
                    <a:ext uri="{FF2B5EF4-FFF2-40B4-BE49-F238E27FC236}">
                      <a16:creationId xmlns:a16="http://schemas.microsoft.com/office/drawing/2014/main" id="{A2535286-0ECC-E08C-39F8-B69778FC6539}"/>
                    </a:ext>
                  </a:extLst>
                </p:cNvPr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30">
                  <a:extLst>
                    <a:ext uri="{FF2B5EF4-FFF2-40B4-BE49-F238E27FC236}">
                      <a16:creationId xmlns:a16="http://schemas.microsoft.com/office/drawing/2014/main" id="{0C75A3BF-65BE-47A9-5BB7-80A391D2830F}"/>
                    </a:ext>
                  </a:extLst>
                </p:cNvPr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30">
                  <a:extLst>
                    <a:ext uri="{FF2B5EF4-FFF2-40B4-BE49-F238E27FC236}">
                      <a16:creationId xmlns:a16="http://schemas.microsoft.com/office/drawing/2014/main" id="{1CFB3779-5870-EC3C-2ACC-D7A66F4F4C13}"/>
                    </a:ext>
                  </a:extLst>
                </p:cNvPr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30">
                  <a:extLst>
                    <a:ext uri="{FF2B5EF4-FFF2-40B4-BE49-F238E27FC236}">
                      <a16:creationId xmlns:a16="http://schemas.microsoft.com/office/drawing/2014/main" id="{5D21BD48-B708-3E57-0AD3-82442BB88732}"/>
                    </a:ext>
                  </a:extLst>
                </p:cNvPr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30">
                  <a:extLst>
                    <a:ext uri="{FF2B5EF4-FFF2-40B4-BE49-F238E27FC236}">
                      <a16:creationId xmlns:a16="http://schemas.microsoft.com/office/drawing/2014/main" id="{B8E29057-6607-89A6-3C45-5A81E2107B09}"/>
                    </a:ext>
                  </a:extLst>
                </p:cNvPr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30">
                  <a:extLst>
                    <a:ext uri="{FF2B5EF4-FFF2-40B4-BE49-F238E27FC236}">
                      <a16:creationId xmlns:a16="http://schemas.microsoft.com/office/drawing/2014/main" id="{FEE77F34-A281-9304-06D3-87FD576D2E17}"/>
                    </a:ext>
                  </a:extLst>
                </p:cNvPr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11" name="Google Shape;1011;p30">
                <a:extLst>
                  <a:ext uri="{FF2B5EF4-FFF2-40B4-BE49-F238E27FC236}">
                    <a16:creationId xmlns:a16="http://schemas.microsoft.com/office/drawing/2014/main" id="{468D71D8-249E-9846-DB62-763CEDA79D88}"/>
                  </a:ext>
                </a:extLst>
              </p:cNvPr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438816" extrusionOk="0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0">
                <a:extLst>
                  <a:ext uri="{FF2B5EF4-FFF2-40B4-BE49-F238E27FC236}">
                    <a16:creationId xmlns:a16="http://schemas.microsoft.com/office/drawing/2014/main" id="{4B4E0C2C-43D4-BE2A-0AAF-426AD6F1BBE0}"/>
                  </a:ext>
                </a:extLst>
              </p:cNvPr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815149" extrusionOk="0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3" name="Google Shape;1013;p30">
              <a:extLst>
                <a:ext uri="{FF2B5EF4-FFF2-40B4-BE49-F238E27FC236}">
                  <a16:creationId xmlns:a16="http://schemas.microsoft.com/office/drawing/2014/main" id="{52533096-6333-B5BC-576F-A2BBDB09A9E1}"/>
                </a:ext>
              </a:extLst>
            </p:cNvPr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1014" name="Google Shape;1014;p30">
                <a:extLst>
                  <a:ext uri="{FF2B5EF4-FFF2-40B4-BE49-F238E27FC236}">
                    <a16:creationId xmlns:a16="http://schemas.microsoft.com/office/drawing/2014/main" id="{18015BAD-6A00-3C67-8CD7-5F2C2971B3E7}"/>
                  </a:ext>
                </a:extLst>
              </p:cNvPr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1015" name="Google Shape;1015;p30">
                  <a:extLst>
                    <a:ext uri="{FF2B5EF4-FFF2-40B4-BE49-F238E27FC236}">
                      <a16:creationId xmlns:a16="http://schemas.microsoft.com/office/drawing/2014/main" id="{DBB00921-8DCA-CD82-AB69-A849266A94CB}"/>
                    </a:ext>
                  </a:extLst>
                </p:cNvPr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30">
                  <a:extLst>
                    <a:ext uri="{FF2B5EF4-FFF2-40B4-BE49-F238E27FC236}">
                      <a16:creationId xmlns:a16="http://schemas.microsoft.com/office/drawing/2014/main" id="{39112505-2FF7-8ACD-287B-F1B9C38847FB}"/>
                    </a:ext>
                  </a:extLst>
                </p:cNvPr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30">
                  <a:extLst>
                    <a:ext uri="{FF2B5EF4-FFF2-40B4-BE49-F238E27FC236}">
                      <a16:creationId xmlns:a16="http://schemas.microsoft.com/office/drawing/2014/main" id="{98011A82-2285-1755-57B2-8E61F6760CCC}"/>
                    </a:ext>
                  </a:extLst>
                </p:cNvPr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30">
                  <a:extLst>
                    <a:ext uri="{FF2B5EF4-FFF2-40B4-BE49-F238E27FC236}">
                      <a16:creationId xmlns:a16="http://schemas.microsoft.com/office/drawing/2014/main" id="{FFE3D9BD-572E-A7EC-29E3-5ED800F4AC3B}"/>
                    </a:ext>
                  </a:extLst>
                </p:cNvPr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9" name="Google Shape;1019;p30">
                <a:extLst>
                  <a:ext uri="{FF2B5EF4-FFF2-40B4-BE49-F238E27FC236}">
                    <a16:creationId xmlns:a16="http://schemas.microsoft.com/office/drawing/2014/main" id="{42994F68-A404-5F5C-6255-248915151D3F}"/>
                  </a:ext>
                </a:extLst>
              </p:cNvPr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1020" name="Google Shape;1020;p30">
                  <a:extLst>
                    <a:ext uri="{FF2B5EF4-FFF2-40B4-BE49-F238E27FC236}">
                      <a16:creationId xmlns:a16="http://schemas.microsoft.com/office/drawing/2014/main" id="{F6E64537-A9A3-D065-5443-29B8754684A4}"/>
                    </a:ext>
                  </a:extLst>
                </p:cNvPr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1021" name="Google Shape;1021;p30">
                    <a:extLst>
                      <a:ext uri="{FF2B5EF4-FFF2-40B4-BE49-F238E27FC236}">
                        <a16:creationId xmlns:a16="http://schemas.microsoft.com/office/drawing/2014/main" id="{A14FE664-2C1D-8BBA-6CCB-B1C2938C31D8}"/>
                      </a:ext>
                    </a:extLst>
                  </p:cNvPr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2" name="Google Shape;1022;p30">
                    <a:extLst>
                      <a:ext uri="{FF2B5EF4-FFF2-40B4-BE49-F238E27FC236}">
                        <a16:creationId xmlns:a16="http://schemas.microsoft.com/office/drawing/2014/main" id="{222E6FE4-5158-DF27-E618-182157BBCD5F}"/>
                      </a:ext>
                    </a:extLst>
                  </p:cNvPr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3" name="Google Shape;1023;p30">
                    <a:extLst>
                      <a:ext uri="{FF2B5EF4-FFF2-40B4-BE49-F238E27FC236}">
                        <a16:creationId xmlns:a16="http://schemas.microsoft.com/office/drawing/2014/main" id="{67BC3BF0-6A3E-12CC-91DC-3C51620EDBAD}"/>
                      </a:ext>
                    </a:extLst>
                  </p:cNvPr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4" name="Google Shape;1024;p30">
                  <a:extLst>
                    <a:ext uri="{FF2B5EF4-FFF2-40B4-BE49-F238E27FC236}">
                      <a16:creationId xmlns:a16="http://schemas.microsoft.com/office/drawing/2014/main" id="{4BD3A8C2-C784-84BD-8F66-C5E24F73007E}"/>
                    </a:ext>
                  </a:extLst>
                </p:cNvPr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1025" name="Google Shape;1025;p30">
                    <a:extLst>
                      <a:ext uri="{FF2B5EF4-FFF2-40B4-BE49-F238E27FC236}">
                        <a16:creationId xmlns:a16="http://schemas.microsoft.com/office/drawing/2014/main" id="{37A3F690-F052-4ABF-E3BF-0F0F7E776BB5}"/>
                      </a:ext>
                    </a:extLst>
                  </p:cNvPr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30">
                    <a:extLst>
                      <a:ext uri="{FF2B5EF4-FFF2-40B4-BE49-F238E27FC236}">
                        <a16:creationId xmlns:a16="http://schemas.microsoft.com/office/drawing/2014/main" id="{2CE1025E-B184-C82F-3A4B-D1E3B21231EB}"/>
                      </a:ext>
                    </a:extLst>
                  </p:cNvPr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7" name="Google Shape;1027;p30">
                  <a:extLst>
                    <a:ext uri="{FF2B5EF4-FFF2-40B4-BE49-F238E27FC236}">
                      <a16:creationId xmlns:a16="http://schemas.microsoft.com/office/drawing/2014/main" id="{0AF7BE23-8E2D-65EE-E122-D718700B9EFB}"/>
                    </a:ext>
                  </a:extLst>
                </p:cNvPr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1028" name="Google Shape;1028;p30">
                    <a:extLst>
                      <a:ext uri="{FF2B5EF4-FFF2-40B4-BE49-F238E27FC236}">
                        <a16:creationId xmlns:a16="http://schemas.microsoft.com/office/drawing/2014/main" id="{B1815E34-0D09-81F9-DC68-BC64FBAB5BE9}"/>
                      </a:ext>
                    </a:extLst>
                  </p:cNvPr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9" name="Google Shape;1029;p30">
                    <a:extLst>
                      <a:ext uri="{FF2B5EF4-FFF2-40B4-BE49-F238E27FC236}">
                        <a16:creationId xmlns:a16="http://schemas.microsoft.com/office/drawing/2014/main" id="{115A4A36-BDE9-237F-2A23-C2E84386164E}"/>
                      </a:ext>
                    </a:extLst>
                  </p:cNvPr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0" name="Google Shape;1030;p30">
                    <a:extLst>
                      <a:ext uri="{FF2B5EF4-FFF2-40B4-BE49-F238E27FC236}">
                        <a16:creationId xmlns:a16="http://schemas.microsoft.com/office/drawing/2014/main" id="{C1D6E0FB-B3CE-23EE-ABA3-90FCC2277C92}"/>
                      </a:ext>
                    </a:extLst>
                  </p:cNvPr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031" name="Google Shape;1031;p30">
              <a:extLst>
                <a:ext uri="{FF2B5EF4-FFF2-40B4-BE49-F238E27FC236}">
                  <a16:creationId xmlns:a16="http://schemas.microsoft.com/office/drawing/2014/main" id="{B874CC94-117A-91C8-B24F-311746239895}"/>
                </a:ext>
              </a:extLst>
            </p:cNvPr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1032" name="Google Shape;1032;p30">
                <a:extLst>
                  <a:ext uri="{FF2B5EF4-FFF2-40B4-BE49-F238E27FC236}">
                    <a16:creationId xmlns:a16="http://schemas.microsoft.com/office/drawing/2014/main" id="{EB928CC3-65B0-1E46-3DFF-E031B8F473AC}"/>
                  </a:ext>
                </a:extLst>
              </p:cNvPr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avLst/>
                <a:gdLst/>
                <a:ahLst/>
                <a:cxnLst/>
                <a:rect l="l" t="t" r="r" b="b"/>
                <a:pathLst>
                  <a:path w="256508" h="149542" extrusionOk="0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33" name="Google Shape;1033;p30">
                <a:extLst>
                  <a:ext uri="{FF2B5EF4-FFF2-40B4-BE49-F238E27FC236}">
                    <a16:creationId xmlns:a16="http://schemas.microsoft.com/office/drawing/2014/main" id="{CBB36AA3-0B82-CB7D-9222-DD0A87D213B4}"/>
                  </a:ext>
                </a:extLst>
              </p:cNvPr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1034" name="Google Shape;1034;p30">
                  <a:extLst>
                    <a:ext uri="{FF2B5EF4-FFF2-40B4-BE49-F238E27FC236}">
                      <a16:creationId xmlns:a16="http://schemas.microsoft.com/office/drawing/2014/main" id="{34E56FBE-7720-F5B8-BD3B-A70F677D2B06}"/>
                    </a:ext>
                  </a:extLst>
                </p:cNvPr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1035" name="Google Shape;1035;p30">
                    <a:extLst>
                      <a:ext uri="{FF2B5EF4-FFF2-40B4-BE49-F238E27FC236}">
                        <a16:creationId xmlns:a16="http://schemas.microsoft.com/office/drawing/2014/main" id="{0ED9C4C5-8B2D-19CB-145C-38BB6EC3B94F}"/>
                      </a:ext>
                    </a:extLst>
                  </p:cNvPr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71" h="42672" extrusionOk="0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6" name="Google Shape;1036;p30">
                    <a:extLst>
                      <a:ext uri="{FF2B5EF4-FFF2-40B4-BE49-F238E27FC236}">
                        <a16:creationId xmlns:a16="http://schemas.microsoft.com/office/drawing/2014/main" id="{71777E7C-B00A-DD0A-8B4B-C7EA45389578}"/>
                      </a:ext>
                    </a:extLst>
                  </p:cNvPr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18" h="65418" extrusionOk="0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7" name="Google Shape;1037;p30">
                  <a:extLst>
                    <a:ext uri="{FF2B5EF4-FFF2-40B4-BE49-F238E27FC236}">
                      <a16:creationId xmlns:a16="http://schemas.microsoft.com/office/drawing/2014/main" id="{B966D0BD-C132-82E9-8DDF-DEB2958D0831}"/>
                    </a:ext>
                  </a:extLst>
                </p:cNvPr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1038" name="Google Shape;1038;p30">
                    <a:extLst>
                      <a:ext uri="{FF2B5EF4-FFF2-40B4-BE49-F238E27FC236}">
                        <a16:creationId xmlns:a16="http://schemas.microsoft.com/office/drawing/2014/main" id="{CB02E783-82EE-1EB2-802E-5BC98D71AFBA}"/>
                      </a:ext>
                    </a:extLst>
                  </p:cNvPr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73" h="98921" extrusionOk="0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30">
                    <a:extLst>
                      <a:ext uri="{FF2B5EF4-FFF2-40B4-BE49-F238E27FC236}">
                        <a16:creationId xmlns:a16="http://schemas.microsoft.com/office/drawing/2014/main" id="{6A0FC7D6-4005-8C69-18A2-37C17892ECE9}"/>
                      </a:ext>
                    </a:extLst>
                  </p:cNvPr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3" h="15573" extrusionOk="0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1040" name="Google Shape;1040;p30">
            <a:extLst>
              <a:ext uri="{FF2B5EF4-FFF2-40B4-BE49-F238E27FC236}">
                <a16:creationId xmlns:a16="http://schemas.microsoft.com/office/drawing/2014/main" id="{1F8711A8-C723-ED07-8DAE-2F290FED0BED}"/>
              </a:ext>
            </a:extLst>
          </p:cNvPr>
          <p:cNvGrpSpPr/>
          <p:nvPr/>
        </p:nvGrpSpPr>
        <p:grpSpPr>
          <a:xfrm>
            <a:off x="254436" y="3695349"/>
            <a:ext cx="917374" cy="683570"/>
            <a:chOff x="1914620" y="1930431"/>
            <a:chExt cx="572929" cy="426911"/>
          </a:xfrm>
        </p:grpSpPr>
        <p:grpSp>
          <p:nvGrpSpPr>
            <p:cNvPr id="1041" name="Google Shape;1041;p30">
              <a:extLst>
                <a:ext uri="{FF2B5EF4-FFF2-40B4-BE49-F238E27FC236}">
                  <a16:creationId xmlns:a16="http://schemas.microsoft.com/office/drawing/2014/main" id="{45EEE8A3-65E6-966E-D23A-41CF0C15B477}"/>
                </a:ext>
              </a:extLst>
            </p:cNvPr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042" name="Google Shape;1042;p30">
                <a:extLst>
                  <a:ext uri="{FF2B5EF4-FFF2-40B4-BE49-F238E27FC236}">
                    <a16:creationId xmlns:a16="http://schemas.microsoft.com/office/drawing/2014/main" id="{297F17D5-E721-5B20-5869-649CA710C035}"/>
                  </a:ext>
                </a:extLst>
              </p:cNvPr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0">
                <a:extLst>
                  <a:ext uri="{FF2B5EF4-FFF2-40B4-BE49-F238E27FC236}">
                    <a16:creationId xmlns:a16="http://schemas.microsoft.com/office/drawing/2014/main" id="{3C4A6529-3D7E-D328-5933-978F7867BCA9}"/>
                  </a:ext>
                </a:extLst>
              </p:cNvPr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5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0">
                <a:extLst>
                  <a:ext uri="{FF2B5EF4-FFF2-40B4-BE49-F238E27FC236}">
                    <a16:creationId xmlns:a16="http://schemas.microsoft.com/office/drawing/2014/main" id="{9315349B-B372-467E-8504-8671F1509AE4}"/>
                  </a:ext>
                </a:extLst>
              </p:cNvPr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5" name="Google Shape;1045;p30">
              <a:extLst>
                <a:ext uri="{FF2B5EF4-FFF2-40B4-BE49-F238E27FC236}">
                  <a16:creationId xmlns:a16="http://schemas.microsoft.com/office/drawing/2014/main" id="{C2CE04C4-797B-5431-F55F-4749229D3903}"/>
                </a:ext>
              </a:extLst>
            </p:cNvPr>
            <p:cNvSpPr/>
            <p:nvPr/>
          </p:nvSpPr>
          <p:spPr>
            <a:xfrm>
              <a:off x="2024157" y="2180272"/>
              <a:ext cx="222980" cy="101917"/>
            </a:xfrm>
            <a:custGeom>
              <a:avLst/>
              <a:gdLst/>
              <a:ahLst/>
              <a:cxnLst/>
              <a:rect l="l" t="t" r="r" b="b"/>
              <a:pathLst>
                <a:path w="222980" h="101917" extrusionOk="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5701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>
          <a:extLst>
            <a:ext uri="{FF2B5EF4-FFF2-40B4-BE49-F238E27FC236}">
              <a16:creationId xmlns:a16="http://schemas.microsoft.com/office/drawing/2014/main" id="{2E82D464-2ACD-6098-C2ED-D464E5A01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>
            <a:extLst>
              <a:ext uri="{FF2B5EF4-FFF2-40B4-BE49-F238E27FC236}">
                <a16:creationId xmlns:a16="http://schemas.microsoft.com/office/drawing/2014/main" id="{5DF2F381-6C8A-236F-94E9-C8ADE95D6E94}"/>
              </a:ext>
            </a:extLst>
          </p:cNvPr>
          <p:cNvSpPr/>
          <p:nvPr/>
        </p:nvSpPr>
        <p:spPr>
          <a:xfrm rot="4500170">
            <a:off x="4600402" y="7400"/>
            <a:ext cx="5575737" cy="4867271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29">
            <a:extLst>
              <a:ext uri="{FF2B5EF4-FFF2-40B4-BE49-F238E27FC236}">
                <a16:creationId xmlns:a16="http://schemas.microsoft.com/office/drawing/2014/main" id="{99D33300-AF3F-7C70-1543-488C09822D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893" y="805701"/>
            <a:ext cx="4201120" cy="10965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 panose="020B0604020202020204" charset="0"/>
              </a:rPr>
              <a:t>Understanding Cosine Similarity </a:t>
            </a:r>
            <a:endParaRPr dirty="0">
              <a:latin typeface="Raleway" panose="020B060402020202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5" name="Google Shape;915;p29">
                <a:extLst>
                  <a:ext uri="{FF2B5EF4-FFF2-40B4-BE49-F238E27FC236}">
                    <a16:creationId xmlns:a16="http://schemas.microsoft.com/office/drawing/2014/main" id="{7D150515-DE60-31FD-5B65-5A5FBD871D98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665751" y="1979506"/>
                <a:ext cx="4821016" cy="271172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dirty="0">
                    <a:latin typeface="Raleway" panose="020B0604020202020204" charset="0"/>
                  </a:rPr>
                  <a:t>Definition</a:t>
                </a:r>
                <a:r>
                  <a:rPr lang="en-US" sz="1400" dirty="0">
                    <a:latin typeface="Raleway" panose="020B0604020202020204" charset="0"/>
                  </a:rPr>
                  <a:t>:</a:t>
                </a:r>
                <a:r>
                  <a:rPr lang="en-US" dirty="0">
                    <a:latin typeface="Raleway" panose="020B0604020202020204" charset="0"/>
                  </a:rPr>
                  <a:t>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Raleway" panose="020B0604020202020204" charset="0"/>
                  </a:rPr>
                  <a:t>Measure the cosine of the angle between non-zero vectors in an n-dimensional space.</a:t>
                </a:r>
                <a:br>
                  <a:rPr lang="en-US" dirty="0">
                    <a:latin typeface="Raleway" panose="020B0604020202020204" charset="0"/>
                  </a:rPr>
                </a:br>
                <a:endParaRPr lang="en-US" dirty="0">
                  <a:latin typeface="Raleway" panose="020B0604020202020204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dirty="0">
                    <a:latin typeface="Raleway" panose="020B0604020202020204" charset="0"/>
                  </a:rPr>
                  <a:t>Formula</a:t>
                </a:r>
                <a:r>
                  <a:rPr lang="en-US" sz="1400" dirty="0">
                    <a:latin typeface="Raleway" panose="020B0604020202020204" charset="0"/>
                  </a:rPr>
                  <a:t>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latin typeface="Raleway" panose="020B0604020202020204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>
                    <a:latin typeface="Raleway" panose="020B0604020202020204" charset="0"/>
                  </a:rPr>
                  <a:t>Cosine Similarity (A,B)</a:t>
                </a:r>
                <a:r>
                  <a:rPr lang="en-US" dirty="0">
                    <a:latin typeface="Raleway" panose="020B060402020202020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 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br>
                  <a:rPr lang="en-US" dirty="0">
                    <a:latin typeface="Raleway" panose="020B0604020202020204" charset="0"/>
                  </a:rPr>
                </a:br>
                <a:endParaRPr lang="en-US" dirty="0">
                  <a:latin typeface="Raleway" panose="020B0604020202020204" charset="0"/>
                </a:endParaRPr>
              </a:p>
              <a:p>
                <a:pPr marL="228600" lvl="0" indent="-228600" algn="l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b="1" dirty="0">
                    <a:latin typeface="Raleway" panose="020B0604020202020204" charset="0"/>
                  </a:rPr>
                  <a:t>Dot product (A.B):</a:t>
                </a:r>
                <a:r>
                  <a:rPr lang="en-US" dirty="0">
                    <a:latin typeface="Raleway" panose="020B0604020202020204" charset="0"/>
                  </a:rPr>
                  <a:t> Sum of products of corresponding components.</a:t>
                </a:r>
              </a:p>
              <a:p>
                <a:pPr marL="228600" lvl="0" indent="-228600" algn="l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b="1" dirty="0">
                    <a:latin typeface="Raleway" panose="020B0604020202020204" charset="0"/>
                  </a:rPr>
                  <a:t>Magnitude (||A||):</a:t>
                </a:r>
                <a:r>
                  <a:rPr lang="en-US" dirty="0">
                    <a:latin typeface="Raleway" panose="020B0604020202020204" charset="0"/>
                  </a:rPr>
                  <a:t> Square root of the sum of squares of vector components.</a:t>
                </a:r>
              </a:p>
            </p:txBody>
          </p:sp>
        </mc:Choice>
        <mc:Fallback>
          <p:sp>
            <p:nvSpPr>
              <p:cNvPr id="915" name="Google Shape;915;p29">
                <a:extLst>
                  <a:ext uri="{FF2B5EF4-FFF2-40B4-BE49-F238E27FC236}">
                    <a16:creationId xmlns:a16="http://schemas.microsoft.com/office/drawing/2014/main" id="{7D150515-DE60-31FD-5B65-5A5FBD871D9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65751" y="1979506"/>
                <a:ext cx="4821016" cy="2711724"/>
              </a:xfrm>
              <a:prstGeom prst="rect">
                <a:avLst/>
              </a:prstGeom>
              <a:blipFill>
                <a:blip r:embed="rId3"/>
                <a:stretch>
                  <a:fillRect l="-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16" name="Google Shape;916;p29">
            <a:extLst>
              <a:ext uri="{FF2B5EF4-FFF2-40B4-BE49-F238E27FC236}">
                <a16:creationId xmlns:a16="http://schemas.microsoft.com/office/drawing/2014/main" id="{6C591D92-2436-D3D7-C1CD-4E08B10DDFDD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l="9432" r="37002" b="10007"/>
          <a:stretch/>
        </p:blipFill>
        <p:spPr>
          <a:xfrm>
            <a:off x="566897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917" name="Google Shape;917;p29">
            <a:extLst>
              <a:ext uri="{FF2B5EF4-FFF2-40B4-BE49-F238E27FC236}">
                <a16:creationId xmlns:a16="http://schemas.microsoft.com/office/drawing/2014/main" id="{E084B923-7DF1-D357-FAE0-18F2085C91B7}"/>
              </a:ext>
            </a:extLst>
          </p:cNvPr>
          <p:cNvGrpSpPr/>
          <p:nvPr/>
        </p:nvGrpSpPr>
        <p:grpSpPr>
          <a:xfrm>
            <a:off x="7875610" y="386631"/>
            <a:ext cx="997823" cy="1575369"/>
            <a:chOff x="7230903" y="4040695"/>
            <a:chExt cx="708279" cy="1118235"/>
          </a:xfrm>
        </p:grpSpPr>
        <p:grpSp>
          <p:nvGrpSpPr>
            <p:cNvPr id="918" name="Google Shape;918;p29">
              <a:extLst>
                <a:ext uri="{FF2B5EF4-FFF2-40B4-BE49-F238E27FC236}">
                  <a16:creationId xmlns:a16="http://schemas.microsoft.com/office/drawing/2014/main" id="{33BA0AD8-528F-8A5C-0ABA-61074D353C96}"/>
                </a:ext>
              </a:extLst>
            </p:cNvPr>
            <p:cNvGrpSpPr/>
            <p:nvPr/>
          </p:nvGrpSpPr>
          <p:grpSpPr>
            <a:xfrm>
              <a:off x="7230903" y="4040695"/>
              <a:ext cx="652843" cy="225742"/>
              <a:chOff x="7230903" y="4040695"/>
              <a:chExt cx="652843" cy="225742"/>
            </a:xfrm>
          </p:grpSpPr>
          <p:sp>
            <p:nvSpPr>
              <p:cNvPr id="919" name="Google Shape;919;p29">
                <a:extLst>
                  <a:ext uri="{FF2B5EF4-FFF2-40B4-BE49-F238E27FC236}">
                    <a16:creationId xmlns:a16="http://schemas.microsoft.com/office/drawing/2014/main" id="{9CE969B3-ED1B-EC6D-D01E-95B5B22C7C79}"/>
                  </a:ext>
                </a:extLst>
              </p:cNvPr>
              <p:cNvSpPr/>
              <p:nvPr/>
            </p:nvSpPr>
            <p:spPr>
              <a:xfrm>
                <a:off x="7230903" y="4040695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29">
                <a:extLst>
                  <a:ext uri="{FF2B5EF4-FFF2-40B4-BE49-F238E27FC236}">
                    <a16:creationId xmlns:a16="http://schemas.microsoft.com/office/drawing/2014/main" id="{2C94F0BE-C2D9-4859-D3A3-3E8B8D8CED43}"/>
                  </a:ext>
                </a:extLst>
              </p:cNvPr>
              <p:cNvSpPr/>
              <p:nvPr/>
            </p:nvSpPr>
            <p:spPr>
              <a:xfrm>
                <a:off x="7287577" y="4077081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1" name="Google Shape;921;p29">
                <a:extLst>
                  <a:ext uri="{FF2B5EF4-FFF2-40B4-BE49-F238E27FC236}">
                    <a16:creationId xmlns:a16="http://schemas.microsoft.com/office/drawing/2014/main" id="{246E31EC-C0C6-5409-53C7-5034904F95B5}"/>
                  </a:ext>
                </a:extLst>
              </p:cNvPr>
              <p:cNvGrpSpPr/>
              <p:nvPr/>
            </p:nvGrpSpPr>
            <p:grpSpPr>
              <a:xfrm>
                <a:off x="7487126" y="4081367"/>
                <a:ext cx="332041" cy="142684"/>
                <a:chOff x="7487126" y="4081367"/>
                <a:chExt cx="332041" cy="142684"/>
              </a:xfrm>
            </p:grpSpPr>
            <p:sp>
              <p:nvSpPr>
                <p:cNvPr id="922" name="Google Shape;922;p29">
                  <a:extLst>
                    <a:ext uri="{FF2B5EF4-FFF2-40B4-BE49-F238E27FC236}">
                      <a16:creationId xmlns:a16="http://schemas.microsoft.com/office/drawing/2014/main" id="{17CA936B-B1AC-BAA3-5D10-F7CBBA1DB6CD}"/>
                    </a:ext>
                  </a:extLst>
                </p:cNvPr>
                <p:cNvSpPr/>
                <p:nvPr/>
              </p:nvSpPr>
              <p:spPr>
                <a:xfrm>
                  <a:off x="7487126" y="4081367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29">
                  <a:extLst>
                    <a:ext uri="{FF2B5EF4-FFF2-40B4-BE49-F238E27FC236}">
                      <a16:creationId xmlns:a16="http://schemas.microsoft.com/office/drawing/2014/main" id="{B646F316-F6A7-7F45-7EB8-6934D0187667}"/>
                    </a:ext>
                  </a:extLst>
                </p:cNvPr>
                <p:cNvSpPr/>
                <p:nvPr/>
              </p:nvSpPr>
              <p:spPr>
                <a:xfrm>
                  <a:off x="7487126" y="4122134"/>
                  <a:ext cx="280320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320" h="20383" extrusionOk="0">
                      <a:moveTo>
                        <a:pt x="0" y="0"/>
                      </a:moveTo>
                      <a:lnTo>
                        <a:pt x="280321" y="0"/>
                      </a:lnTo>
                      <a:lnTo>
                        <a:pt x="28032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29">
                  <a:extLst>
                    <a:ext uri="{FF2B5EF4-FFF2-40B4-BE49-F238E27FC236}">
                      <a16:creationId xmlns:a16="http://schemas.microsoft.com/office/drawing/2014/main" id="{217EE3FF-3297-6CA6-0976-BBF525C98D05}"/>
                    </a:ext>
                  </a:extLst>
                </p:cNvPr>
                <p:cNvSpPr/>
                <p:nvPr/>
              </p:nvSpPr>
              <p:spPr>
                <a:xfrm>
                  <a:off x="7487126" y="4162901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5" name="Google Shape;925;p29">
                  <a:extLst>
                    <a:ext uri="{FF2B5EF4-FFF2-40B4-BE49-F238E27FC236}">
                      <a16:creationId xmlns:a16="http://schemas.microsoft.com/office/drawing/2014/main" id="{EDC6883E-6583-D522-3E83-892E2FC21942}"/>
                    </a:ext>
                  </a:extLst>
                </p:cNvPr>
                <p:cNvSpPr/>
                <p:nvPr/>
              </p:nvSpPr>
              <p:spPr>
                <a:xfrm>
                  <a:off x="7487126" y="4203668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26" name="Google Shape;926;p29">
              <a:extLst>
                <a:ext uri="{FF2B5EF4-FFF2-40B4-BE49-F238E27FC236}">
                  <a16:creationId xmlns:a16="http://schemas.microsoft.com/office/drawing/2014/main" id="{7DF277A8-C28C-9039-97AD-EF47525847CA}"/>
                </a:ext>
              </a:extLst>
            </p:cNvPr>
            <p:cNvGrpSpPr/>
            <p:nvPr/>
          </p:nvGrpSpPr>
          <p:grpSpPr>
            <a:xfrm>
              <a:off x="7230903" y="4338161"/>
              <a:ext cx="652843" cy="225742"/>
              <a:chOff x="7230903" y="4338161"/>
              <a:chExt cx="652843" cy="225742"/>
            </a:xfrm>
          </p:grpSpPr>
          <p:sp>
            <p:nvSpPr>
              <p:cNvPr id="927" name="Google Shape;927;p29">
                <a:extLst>
                  <a:ext uri="{FF2B5EF4-FFF2-40B4-BE49-F238E27FC236}">
                    <a16:creationId xmlns:a16="http://schemas.microsoft.com/office/drawing/2014/main" id="{FF56B964-86C6-32DA-C6BD-8773B25BE26A}"/>
                  </a:ext>
                </a:extLst>
              </p:cNvPr>
              <p:cNvSpPr/>
              <p:nvPr/>
            </p:nvSpPr>
            <p:spPr>
              <a:xfrm>
                <a:off x="7230903" y="4338161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4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4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29">
                <a:extLst>
                  <a:ext uri="{FF2B5EF4-FFF2-40B4-BE49-F238E27FC236}">
                    <a16:creationId xmlns:a16="http://schemas.microsoft.com/office/drawing/2014/main" id="{529A3505-B846-26D9-94DF-7AFBF9825378}"/>
                  </a:ext>
                </a:extLst>
              </p:cNvPr>
              <p:cNvSpPr/>
              <p:nvPr/>
            </p:nvSpPr>
            <p:spPr>
              <a:xfrm>
                <a:off x="7287577" y="4374737"/>
                <a:ext cx="151161" cy="151066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066" extrusionOk="0">
                    <a:moveTo>
                      <a:pt x="75534" y="151066"/>
                    </a:moveTo>
                    <a:lnTo>
                      <a:pt x="75534" y="151066"/>
                    </a:lnTo>
                    <a:cubicBezTo>
                      <a:pt x="33814" y="151066"/>
                      <a:pt x="0" y="117253"/>
                      <a:pt x="0" y="75533"/>
                    </a:cubicBezTo>
                    <a:lnTo>
                      <a:pt x="0" y="75533"/>
                    </a:lnTo>
                    <a:cubicBezTo>
                      <a:pt x="0" y="33814"/>
                      <a:pt x="33814" y="0"/>
                      <a:pt x="75534" y="0"/>
                    </a:cubicBezTo>
                    <a:lnTo>
                      <a:pt x="75534" y="0"/>
                    </a:lnTo>
                    <a:cubicBezTo>
                      <a:pt x="117253" y="0"/>
                      <a:pt x="151162" y="33814"/>
                      <a:pt x="151162" y="75533"/>
                    </a:cubicBezTo>
                    <a:lnTo>
                      <a:pt x="151162" y="75533"/>
                    </a:lnTo>
                    <a:cubicBezTo>
                      <a:pt x="151162" y="117253"/>
                      <a:pt x="117348" y="151066"/>
                      <a:pt x="75534" y="15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9" name="Google Shape;929;p29">
                <a:extLst>
                  <a:ext uri="{FF2B5EF4-FFF2-40B4-BE49-F238E27FC236}">
                    <a16:creationId xmlns:a16="http://schemas.microsoft.com/office/drawing/2014/main" id="{9A9660E3-D8B8-F68E-00D2-6738864CD3AD}"/>
                  </a:ext>
                </a:extLst>
              </p:cNvPr>
              <p:cNvGrpSpPr/>
              <p:nvPr/>
            </p:nvGrpSpPr>
            <p:grpSpPr>
              <a:xfrm>
                <a:off x="7487126" y="4378833"/>
                <a:ext cx="332041" cy="142684"/>
                <a:chOff x="7487126" y="4378833"/>
                <a:chExt cx="332041" cy="142684"/>
              </a:xfrm>
            </p:grpSpPr>
            <p:sp>
              <p:nvSpPr>
                <p:cNvPr id="930" name="Google Shape;930;p29">
                  <a:extLst>
                    <a:ext uri="{FF2B5EF4-FFF2-40B4-BE49-F238E27FC236}">
                      <a16:creationId xmlns:a16="http://schemas.microsoft.com/office/drawing/2014/main" id="{F29A7918-38F6-7D90-E941-19B4E44FD4C2}"/>
                    </a:ext>
                  </a:extLst>
                </p:cNvPr>
                <p:cNvSpPr/>
                <p:nvPr/>
              </p:nvSpPr>
              <p:spPr>
                <a:xfrm>
                  <a:off x="7525512" y="4378833"/>
                  <a:ext cx="29365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55" h="20383" extrusionOk="0">
                      <a:moveTo>
                        <a:pt x="0" y="0"/>
                      </a:moveTo>
                      <a:lnTo>
                        <a:pt x="293656" y="0"/>
                      </a:lnTo>
                      <a:lnTo>
                        <a:pt x="293656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29">
                  <a:extLst>
                    <a:ext uri="{FF2B5EF4-FFF2-40B4-BE49-F238E27FC236}">
                      <a16:creationId xmlns:a16="http://schemas.microsoft.com/office/drawing/2014/main" id="{684C899C-AC1C-6E05-2BBB-1FACD931D185}"/>
                    </a:ext>
                  </a:extLst>
                </p:cNvPr>
                <p:cNvSpPr/>
                <p:nvPr/>
              </p:nvSpPr>
              <p:spPr>
                <a:xfrm>
                  <a:off x="7487126" y="4419600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2" name="Google Shape;932;p29">
                  <a:extLst>
                    <a:ext uri="{FF2B5EF4-FFF2-40B4-BE49-F238E27FC236}">
                      <a16:creationId xmlns:a16="http://schemas.microsoft.com/office/drawing/2014/main" id="{50D05865-4ACF-173F-8DDF-0D1C0165AF4A}"/>
                    </a:ext>
                  </a:extLst>
                </p:cNvPr>
                <p:cNvSpPr/>
                <p:nvPr/>
              </p:nvSpPr>
              <p:spPr>
                <a:xfrm>
                  <a:off x="7563802" y="4460367"/>
                  <a:ext cx="25536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365" h="20383" extrusionOk="0">
                      <a:moveTo>
                        <a:pt x="0" y="0"/>
                      </a:moveTo>
                      <a:lnTo>
                        <a:pt x="255365" y="0"/>
                      </a:lnTo>
                      <a:lnTo>
                        <a:pt x="25536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3" name="Google Shape;933;p29">
                  <a:extLst>
                    <a:ext uri="{FF2B5EF4-FFF2-40B4-BE49-F238E27FC236}">
                      <a16:creationId xmlns:a16="http://schemas.microsoft.com/office/drawing/2014/main" id="{7B4DC75E-18C4-A040-5092-44B2147D9484}"/>
                    </a:ext>
                  </a:extLst>
                </p:cNvPr>
                <p:cNvSpPr/>
                <p:nvPr/>
              </p:nvSpPr>
              <p:spPr>
                <a:xfrm>
                  <a:off x="7487126" y="4501134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34" name="Google Shape;934;p29">
              <a:extLst>
                <a:ext uri="{FF2B5EF4-FFF2-40B4-BE49-F238E27FC236}">
                  <a16:creationId xmlns:a16="http://schemas.microsoft.com/office/drawing/2014/main" id="{0D7327AF-DB79-E416-B24A-761BBFB95267}"/>
                </a:ext>
              </a:extLst>
            </p:cNvPr>
            <p:cNvSpPr/>
            <p:nvPr/>
          </p:nvSpPr>
          <p:spPr>
            <a:xfrm>
              <a:off x="7338250" y="4420804"/>
              <a:ext cx="50734" cy="60632"/>
            </a:xfrm>
            <a:custGeom>
              <a:avLst/>
              <a:gdLst/>
              <a:ahLst/>
              <a:cxnLst/>
              <a:rect l="l" t="t" r="r" b="b"/>
              <a:pathLst>
                <a:path w="50734" h="60632" extrusionOk="0">
                  <a:moveTo>
                    <a:pt x="0" y="4892"/>
                  </a:moveTo>
                  <a:lnTo>
                    <a:pt x="0" y="55851"/>
                  </a:lnTo>
                  <a:cubicBezTo>
                    <a:pt x="0" y="59566"/>
                    <a:pt x="4001" y="61851"/>
                    <a:pt x="7239" y="59947"/>
                  </a:cubicBezTo>
                  <a:lnTo>
                    <a:pt x="48387" y="35562"/>
                  </a:lnTo>
                  <a:cubicBezTo>
                    <a:pt x="51435" y="33753"/>
                    <a:pt x="51531" y="29371"/>
                    <a:pt x="48578" y="27371"/>
                  </a:cubicBezTo>
                  <a:lnTo>
                    <a:pt x="7430" y="796"/>
                  </a:lnTo>
                  <a:cubicBezTo>
                    <a:pt x="4191" y="-1299"/>
                    <a:pt x="0" y="987"/>
                    <a:pt x="0" y="47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5" name="Google Shape;935;p29">
              <a:extLst>
                <a:ext uri="{FF2B5EF4-FFF2-40B4-BE49-F238E27FC236}">
                  <a16:creationId xmlns:a16="http://schemas.microsoft.com/office/drawing/2014/main" id="{130B89F7-0509-5C70-8B04-DD51DEC97F05}"/>
                </a:ext>
              </a:extLst>
            </p:cNvPr>
            <p:cNvGrpSpPr/>
            <p:nvPr/>
          </p:nvGrpSpPr>
          <p:grpSpPr>
            <a:xfrm>
              <a:off x="7230903" y="4635722"/>
              <a:ext cx="652843" cy="225742"/>
              <a:chOff x="7230903" y="4635722"/>
              <a:chExt cx="652843" cy="225742"/>
            </a:xfrm>
          </p:grpSpPr>
          <p:sp>
            <p:nvSpPr>
              <p:cNvPr id="936" name="Google Shape;936;p29">
                <a:extLst>
                  <a:ext uri="{FF2B5EF4-FFF2-40B4-BE49-F238E27FC236}">
                    <a16:creationId xmlns:a16="http://schemas.microsoft.com/office/drawing/2014/main" id="{0FDD2967-4C00-530C-4898-F119775FBE3E}"/>
                  </a:ext>
                </a:extLst>
              </p:cNvPr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29">
                <a:extLst>
                  <a:ext uri="{FF2B5EF4-FFF2-40B4-BE49-F238E27FC236}">
                    <a16:creationId xmlns:a16="http://schemas.microsoft.com/office/drawing/2014/main" id="{E2425D6E-2071-D827-9E39-B328613E3B80}"/>
                  </a:ext>
                </a:extLst>
              </p:cNvPr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38" name="Google Shape;938;p29">
                <a:extLst>
                  <a:ext uri="{FF2B5EF4-FFF2-40B4-BE49-F238E27FC236}">
                    <a16:creationId xmlns:a16="http://schemas.microsoft.com/office/drawing/2014/main" id="{DCFD8BAD-4E87-FED6-2C91-6C96A6C33AD2}"/>
                  </a:ext>
                </a:extLst>
              </p:cNvPr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939" name="Google Shape;939;p29">
                  <a:extLst>
                    <a:ext uri="{FF2B5EF4-FFF2-40B4-BE49-F238E27FC236}">
                      <a16:creationId xmlns:a16="http://schemas.microsoft.com/office/drawing/2014/main" id="{D1A047E1-84B2-15E4-7C05-49021A6F75BE}"/>
                    </a:ext>
                  </a:extLst>
                </p:cNvPr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0" name="Google Shape;940;p29">
                  <a:extLst>
                    <a:ext uri="{FF2B5EF4-FFF2-40B4-BE49-F238E27FC236}">
                      <a16:creationId xmlns:a16="http://schemas.microsoft.com/office/drawing/2014/main" id="{B0C2E172-5F3E-98A4-DEE8-022662CCF325}"/>
                    </a:ext>
                  </a:extLst>
                </p:cNvPr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1" name="Google Shape;941;p29">
                  <a:extLst>
                    <a:ext uri="{FF2B5EF4-FFF2-40B4-BE49-F238E27FC236}">
                      <a16:creationId xmlns:a16="http://schemas.microsoft.com/office/drawing/2014/main" id="{BF62D4B7-07A5-5281-3C97-A8DBDC980C32}"/>
                    </a:ext>
                  </a:extLst>
                </p:cNvPr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2" name="Google Shape;942;p29">
                  <a:extLst>
                    <a:ext uri="{FF2B5EF4-FFF2-40B4-BE49-F238E27FC236}">
                      <a16:creationId xmlns:a16="http://schemas.microsoft.com/office/drawing/2014/main" id="{300840E7-37E4-8E04-DEAE-7B5D873BF9CA}"/>
                    </a:ext>
                  </a:extLst>
                </p:cNvPr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43" name="Google Shape;943;p29">
              <a:extLst>
                <a:ext uri="{FF2B5EF4-FFF2-40B4-BE49-F238E27FC236}">
                  <a16:creationId xmlns:a16="http://schemas.microsoft.com/office/drawing/2014/main" id="{5FF0CD50-80C0-2D7D-D3FB-7EDB2916BFC7}"/>
                </a:ext>
              </a:extLst>
            </p:cNvPr>
            <p:cNvGrpSpPr/>
            <p:nvPr/>
          </p:nvGrpSpPr>
          <p:grpSpPr>
            <a:xfrm>
              <a:off x="7230903" y="4933188"/>
              <a:ext cx="652843" cy="225742"/>
              <a:chOff x="7230903" y="4933188"/>
              <a:chExt cx="652843" cy="225742"/>
            </a:xfrm>
          </p:grpSpPr>
          <p:grpSp>
            <p:nvGrpSpPr>
              <p:cNvPr id="944" name="Google Shape;944;p29">
                <a:extLst>
                  <a:ext uri="{FF2B5EF4-FFF2-40B4-BE49-F238E27FC236}">
                    <a16:creationId xmlns:a16="http://schemas.microsoft.com/office/drawing/2014/main" id="{69F380DA-A34E-092D-549C-4DA975C6E528}"/>
                  </a:ext>
                </a:extLst>
              </p:cNvPr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945" name="Google Shape;945;p29">
                  <a:extLst>
                    <a:ext uri="{FF2B5EF4-FFF2-40B4-BE49-F238E27FC236}">
                      <a16:creationId xmlns:a16="http://schemas.microsoft.com/office/drawing/2014/main" id="{C31E341C-C742-C4A2-1366-401474D10179}"/>
                    </a:ext>
                  </a:extLst>
                </p:cNvPr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29">
                  <a:extLst>
                    <a:ext uri="{FF2B5EF4-FFF2-40B4-BE49-F238E27FC236}">
                      <a16:creationId xmlns:a16="http://schemas.microsoft.com/office/drawing/2014/main" id="{5D119A4D-36F9-2393-0EB7-C7E50C1E15B6}"/>
                    </a:ext>
                  </a:extLst>
                </p:cNvPr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47" name="Google Shape;947;p29">
                  <a:extLst>
                    <a:ext uri="{FF2B5EF4-FFF2-40B4-BE49-F238E27FC236}">
                      <a16:creationId xmlns:a16="http://schemas.microsoft.com/office/drawing/2014/main" id="{55B4BE0B-B9CC-7754-EB41-BB4ECB93EDAC}"/>
                    </a:ext>
                  </a:extLst>
                </p:cNvPr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948" name="Google Shape;948;p29">
                    <a:extLst>
                      <a:ext uri="{FF2B5EF4-FFF2-40B4-BE49-F238E27FC236}">
                        <a16:creationId xmlns:a16="http://schemas.microsoft.com/office/drawing/2014/main" id="{23125F43-5A14-F995-1FB1-B050F793CFC8}"/>
                      </a:ext>
                    </a:extLst>
                  </p:cNvPr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9" name="Google Shape;949;p29">
                    <a:extLst>
                      <a:ext uri="{FF2B5EF4-FFF2-40B4-BE49-F238E27FC236}">
                        <a16:creationId xmlns:a16="http://schemas.microsoft.com/office/drawing/2014/main" id="{E6B7703F-B447-F1D9-751F-48968623F177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0" name="Google Shape;950;p29">
                    <a:extLst>
                      <a:ext uri="{FF2B5EF4-FFF2-40B4-BE49-F238E27FC236}">
                        <a16:creationId xmlns:a16="http://schemas.microsoft.com/office/drawing/2014/main" id="{C385B090-F636-D706-71F2-ADC0021D3EAB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1" name="Google Shape;951;p29">
                    <a:extLst>
                      <a:ext uri="{FF2B5EF4-FFF2-40B4-BE49-F238E27FC236}">
                        <a16:creationId xmlns:a16="http://schemas.microsoft.com/office/drawing/2014/main" id="{ED519796-0CDA-CAA1-E0F3-26B06E6CE7F9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952" name="Google Shape;952;p29">
                <a:extLst>
                  <a:ext uri="{FF2B5EF4-FFF2-40B4-BE49-F238E27FC236}">
                    <a16:creationId xmlns:a16="http://schemas.microsoft.com/office/drawing/2014/main" id="{8349399F-47E0-6FD9-B834-74B444A81F2C}"/>
                  </a:ext>
                </a:extLst>
              </p:cNvPr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3" name="Google Shape;953;p29">
              <a:extLst>
                <a:ext uri="{FF2B5EF4-FFF2-40B4-BE49-F238E27FC236}">
                  <a16:creationId xmlns:a16="http://schemas.microsoft.com/office/drawing/2014/main" id="{FFD4149F-1D80-46FC-D8DC-9A95B538095E}"/>
                </a:ext>
              </a:extLst>
            </p:cNvPr>
            <p:cNvGrpSpPr/>
            <p:nvPr/>
          </p:nvGrpSpPr>
          <p:grpSpPr>
            <a:xfrm>
              <a:off x="7816120" y="4307395"/>
              <a:ext cx="123062" cy="63817"/>
              <a:chOff x="7816120" y="4307395"/>
              <a:chExt cx="123062" cy="63817"/>
            </a:xfrm>
          </p:grpSpPr>
          <p:sp>
            <p:nvSpPr>
              <p:cNvPr id="954" name="Google Shape;954;p29">
                <a:extLst>
                  <a:ext uri="{FF2B5EF4-FFF2-40B4-BE49-F238E27FC236}">
                    <a16:creationId xmlns:a16="http://schemas.microsoft.com/office/drawing/2014/main" id="{740590CF-932E-BFC1-5C4C-DE955A900B93}"/>
                  </a:ext>
                </a:extLst>
              </p:cNvPr>
              <p:cNvSpPr/>
              <p:nvPr/>
            </p:nvSpPr>
            <p:spPr>
              <a:xfrm>
                <a:off x="7816120" y="4307395"/>
                <a:ext cx="123062" cy="63817"/>
              </a:xfrm>
              <a:custGeom>
                <a:avLst/>
                <a:gdLst/>
                <a:ahLst/>
                <a:cxnLst/>
                <a:rect l="l" t="t" r="r" b="b"/>
                <a:pathLst>
                  <a:path w="123062" h="63817" extrusionOk="0">
                    <a:moveTo>
                      <a:pt x="61531" y="63818"/>
                    </a:moveTo>
                    <a:cubicBezTo>
                      <a:pt x="86963" y="63818"/>
                      <a:pt x="109442" y="51245"/>
                      <a:pt x="123063" y="31909"/>
                    </a:cubicBezTo>
                    <a:cubicBezTo>
                      <a:pt x="109442" y="12573"/>
                      <a:pt x="86963" y="0"/>
                      <a:pt x="61531" y="0"/>
                    </a:cubicBezTo>
                    <a:cubicBezTo>
                      <a:pt x="36100" y="0"/>
                      <a:pt x="13621" y="12573"/>
                      <a:pt x="0" y="31909"/>
                    </a:cubicBezTo>
                    <a:cubicBezTo>
                      <a:pt x="13621" y="51245"/>
                      <a:pt x="36100" y="63818"/>
                      <a:pt x="61531" y="638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29">
                <a:extLst>
                  <a:ext uri="{FF2B5EF4-FFF2-40B4-BE49-F238E27FC236}">
                    <a16:creationId xmlns:a16="http://schemas.microsoft.com/office/drawing/2014/main" id="{B837681C-2B80-8469-6FB4-1F51C2DA380E}"/>
                  </a:ext>
                </a:extLst>
              </p:cNvPr>
              <p:cNvSpPr/>
              <p:nvPr/>
            </p:nvSpPr>
            <p:spPr>
              <a:xfrm>
                <a:off x="7858029" y="4319682"/>
                <a:ext cx="39242" cy="39243"/>
              </a:xfrm>
              <a:custGeom>
                <a:avLst/>
                <a:gdLst/>
                <a:ahLst/>
                <a:cxnLst/>
                <a:rect l="l" t="t" r="r" b="b"/>
                <a:pathLst>
                  <a:path w="39242" h="39243" extrusionOk="0">
                    <a:moveTo>
                      <a:pt x="39243" y="19622"/>
                    </a:moveTo>
                    <a:cubicBezTo>
                      <a:pt x="39243" y="30458"/>
                      <a:pt x="30458" y="39243"/>
                      <a:pt x="19621" y="39243"/>
                    </a:cubicBezTo>
                    <a:cubicBezTo>
                      <a:pt x="8785" y="39243"/>
                      <a:pt x="0" y="30458"/>
                      <a:pt x="0" y="19622"/>
                    </a:cubicBezTo>
                    <a:cubicBezTo>
                      <a:pt x="0" y="8785"/>
                      <a:pt x="8785" y="0"/>
                      <a:pt x="19621" y="0"/>
                    </a:cubicBezTo>
                    <a:cubicBezTo>
                      <a:pt x="30458" y="0"/>
                      <a:pt x="39243" y="8785"/>
                      <a:pt x="39243" y="196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6" name="Google Shape;956;p29">
              <a:extLst>
                <a:ext uri="{FF2B5EF4-FFF2-40B4-BE49-F238E27FC236}">
                  <a16:creationId xmlns:a16="http://schemas.microsoft.com/office/drawing/2014/main" id="{0DD2AFC8-7256-6EB8-463E-33CEEEA79C05}"/>
                </a:ext>
              </a:extLst>
            </p:cNvPr>
            <p:cNvGrpSpPr/>
            <p:nvPr/>
          </p:nvGrpSpPr>
          <p:grpSpPr>
            <a:xfrm>
              <a:off x="7816120" y="4892994"/>
              <a:ext cx="123062" cy="79991"/>
              <a:chOff x="7816120" y="4892994"/>
              <a:chExt cx="123062" cy="79991"/>
            </a:xfrm>
          </p:grpSpPr>
          <p:grpSp>
            <p:nvGrpSpPr>
              <p:cNvPr id="957" name="Google Shape;957;p29">
                <a:extLst>
                  <a:ext uri="{FF2B5EF4-FFF2-40B4-BE49-F238E27FC236}">
                    <a16:creationId xmlns:a16="http://schemas.microsoft.com/office/drawing/2014/main" id="{B5B01D1E-FDDA-E0C4-063F-4CA2B3901597}"/>
                  </a:ext>
                </a:extLst>
              </p:cNvPr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958" name="Google Shape;958;p29">
                  <a:extLst>
                    <a:ext uri="{FF2B5EF4-FFF2-40B4-BE49-F238E27FC236}">
                      <a16:creationId xmlns:a16="http://schemas.microsoft.com/office/drawing/2014/main" id="{74A7A939-FA92-632A-C05C-57DE8672C1FA}"/>
                    </a:ext>
                  </a:extLst>
                </p:cNvPr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29">
                  <a:extLst>
                    <a:ext uri="{FF2B5EF4-FFF2-40B4-BE49-F238E27FC236}">
                      <a16:creationId xmlns:a16="http://schemas.microsoft.com/office/drawing/2014/main" id="{2FD8885A-4DE3-A1B5-593C-69928FFBB3C9}"/>
                    </a:ext>
                  </a:extLst>
                </p:cNvPr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60" name="Google Shape;960;p29">
                <a:extLst>
                  <a:ext uri="{FF2B5EF4-FFF2-40B4-BE49-F238E27FC236}">
                    <a16:creationId xmlns:a16="http://schemas.microsoft.com/office/drawing/2014/main" id="{7F2A0839-8D43-1481-3397-1C7C429B91F1}"/>
                  </a:ext>
                </a:extLst>
              </p:cNvPr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129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>
          <a:extLst>
            <a:ext uri="{FF2B5EF4-FFF2-40B4-BE49-F238E27FC236}">
              <a16:creationId xmlns:a16="http://schemas.microsoft.com/office/drawing/2014/main" id="{9365F1B5-CE04-A417-0FDA-3365EBB0B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0">
            <a:extLst>
              <a:ext uri="{FF2B5EF4-FFF2-40B4-BE49-F238E27FC236}">
                <a16:creationId xmlns:a16="http://schemas.microsoft.com/office/drawing/2014/main" id="{2EE238C0-D96D-7ED0-0D9B-A3549171D746}"/>
              </a:ext>
            </a:extLst>
          </p:cNvPr>
          <p:cNvSpPr/>
          <p:nvPr/>
        </p:nvSpPr>
        <p:spPr>
          <a:xfrm rot="-7219687" flipH="1">
            <a:off x="-1095655" y="408466"/>
            <a:ext cx="5219277" cy="470790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0">
            <a:extLst>
              <a:ext uri="{FF2B5EF4-FFF2-40B4-BE49-F238E27FC236}">
                <a16:creationId xmlns:a16="http://schemas.microsoft.com/office/drawing/2014/main" id="{D333797C-9157-6455-5B75-BF1B99FC17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175" y="2408192"/>
            <a:ext cx="509682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Raleway" panose="020B0604020202020204" charset="0"/>
              </a:rPr>
              <a:t>Architecture</a:t>
            </a:r>
          </a:p>
        </p:txBody>
      </p:sp>
      <p:sp>
        <p:nvSpPr>
          <p:cNvPr id="967" name="Google Shape;967;p30">
            <a:extLst>
              <a:ext uri="{FF2B5EF4-FFF2-40B4-BE49-F238E27FC236}">
                <a16:creationId xmlns:a16="http://schemas.microsoft.com/office/drawing/2014/main" id="{CFBA0E09-2085-6D45-9CA9-D21E07C45AF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968" name="Google Shape;968;p30">
            <a:extLst>
              <a:ext uri="{FF2B5EF4-FFF2-40B4-BE49-F238E27FC236}">
                <a16:creationId xmlns:a16="http://schemas.microsoft.com/office/drawing/2014/main" id="{8B97F4B4-B3D9-678C-52CE-1BDF2D9834DF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9184" r="24068"/>
          <a:stretch/>
        </p:blipFill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969" name="Google Shape;969;p30">
            <a:extLst>
              <a:ext uri="{FF2B5EF4-FFF2-40B4-BE49-F238E27FC236}">
                <a16:creationId xmlns:a16="http://schemas.microsoft.com/office/drawing/2014/main" id="{7808A6A4-9156-0147-C3D2-93856F1F7DCA}"/>
              </a:ext>
            </a:extLst>
          </p:cNvPr>
          <p:cNvGrpSpPr/>
          <p:nvPr/>
        </p:nvGrpSpPr>
        <p:grpSpPr>
          <a:xfrm>
            <a:off x="7441503" y="289852"/>
            <a:ext cx="1366913" cy="1382099"/>
            <a:chOff x="6568493" y="8"/>
            <a:chExt cx="1820608" cy="1840590"/>
          </a:xfrm>
        </p:grpSpPr>
        <p:sp>
          <p:nvSpPr>
            <p:cNvPr id="970" name="Google Shape;970;p30">
              <a:extLst>
                <a:ext uri="{FF2B5EF4-FFF2-40B4-BE49-F238E27FC236}">
                  <a16:creationId xmlns:a16="http://schemas.microsoft.com/office/drawing/2014/main" id="{E86B56CD-CFBF-F6F6-5D1A-D0B7203683F6}"/>
                </a:ext>
              </a:extLst>
            </p:cNvPr>
            <p:cNvSpPr/>
            <p:nvPr/>
          </p:nvSpPr>
          <p:spPr>
            <a:xfrm>
              <a:off x="6737915" y="169351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0">
              <a:extLst>
                <a:ext uri="{FF2B5EF4-FFF2-40B4-BE49-F238E27FC236}">
                  <a16:creationId xmlns:a16="http://schemas.microsoft.com/office/drawing/2014/main" id="{77F3B2A4-EBFD-187C-2281-FBF9DF1D2CF5}"/>
                </a:ext>
              </a:extLst>
            </p:cNvPr>
            <p:cNvSpPr/>
            <p:nvPr/>
          </p:nvSpPr>
          <p:spPr>
            <a:xfrm>
              <a:off x="6653203" y="8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2" name="Google Shape;972;p30">
              <a:extLst>
                <a:ext uri="{FF2B5EF4-FFF2-40B4-BE49-F238E27FC236}">
                  <a16:creationId xmlns:a16="http://schemas.microsoft.com/office/drawing/2014/main" id="{1D436028-32F2-EBBC-CF10-FF50D88FBBAA}"/>
                </a:ext>
              </a:extLst>
            </p:cNvPr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973" name="Google Shape;973;p30">
                <a:extLst>
                  <a:ext uri="{FF2B5EF4-FFF2-40B4-BE49-F238E27FC236}">
                    <a16:creationId xmlns:a16="http://schemas.microsoft.com/office/drawing/2014/main" id="{FDAD01B9-5AF8-34AC-1A6C-7C3A0569D286}"/>
                  </a:ext>
                </a:extLst>
              </p:cNvPr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avLst/>
                <a:gdLst/>
                <a:ahLst/>
                <a:cxnLst/>
                <a:rect l="l" t="t" r="r" b="b"/>
                <a:pathLst>
                  <a:path w="1959864" h="1983676" extrusionOk="0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0">
                <a:extLst>
                  <a:ext uri="{FF2B5EF4-FFF2-40B4-BE49-F238E27FC236}">
                    <a16:creationId xmlns:a16="http://schemas.microsoft.com/office/drawing/2014/main" id="{20AEEE0C-E84F-1190-CA43-8FA982555EB5}"/>
                  </a:ext>
                </a:extLst>
              </p:cNvPr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avLst/>
                <a:gdLst/>
                <a:ahLst/>
                <a:cxnLst/>
                <a:rect l="l" t="t" r="r" b="b"/>
                <a:pathLst>
                  <a:path w="1959958" h="172307" extrusionOk="0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75" name="Google Shape;975;p30">
                <a:extLst>
                  <a:ext uri="{FF2B5EF4-FFF2-40B4-BE49-F238E27FC236}">
                    <a16:creationId xmlns:a16="http://schemas.microsoft.com/office/drawing/2014/main" id="{3639B499-1A36-7EEA-9D24-4526971C08FF}"/>
                  </a:ext>
                </a:extLst>
              </p:cNvPr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976" name="Google Shape;976;p30">
                  <a:extLst>
                    <a:ext uri="{FF2B5EF4-FFF2-40B4-BE49-F238E27FC236}">
                      <a16:creationId xmlns:a16="http://schemas.microsoft.com/office/drawing/2014/main" id="{5FE9AF7A-202D-49B9-FDE6-919C7465F55C}"/>
                    </a:ext>
                  </a:extLst>
                </p:cNvPr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30">
                  <a:extLst>
                    <a:ext uri="{FF2B5EF4-FFF2-40B4-BE49-F238E27FC236}">
                      <a16:creationId xmlns:a16="http://schemas.microsoft.com/office/drawing/2014/main" id="{716EACD2-CE90-3F6B-0F0E-DA51D5E73DFC}"/>
                    </a:ext>
                  </a:extLst>
                </p:cNvPr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30">
                  <a:extLst>
                    <a:ext uri="{FF2B5EF4-FFF2-40B4-BE49-F238E27FC236}">
                      <a16:creationId xmlns:a16="http://schemas.microsoft.com/office/drawing/2014/main" id="{72F08994-8D80-D966-61FF-9C92C277B682}"/>
                    </a:ext>
                  </a:extLst>
                </p:cNvPr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79" name="Google Shape;979;p30">
              <a:extLst>
                <a:ext uri="{FF2B5EF4-FFF2-40B4-BE49-F238E27FC236}">
                  <a16:creationId xmlns:a16="http://schemas.microsoft.com/office/drawing/2014/main" id="{BEBF7185-EF3D-3CD1-0857-AC961A81CB24}"/>
                </a:ext>
              </a:extLst>
            </p:cNvPr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980" name="Google Shape;980;p30">
                <a:extLst>
                  <a:ext uri="{FF2B5EF4-FFF2-40B4-BE49-F238E27FC236}">
                    <a16:creationId xmlns:a16="http://schemas.microsoft.com/office/drawing/2014/main" id="{B889A13B-67F6-8EBC-8900-97DC86CAA709}"/>
                  </a:ext>
                </a:extLst>
              </p:cNvPr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981" name="Google Shape;981;p30">
                  <a:extLst>
                    <a:ext uri="{FF2B5EF4-FFF2-40B4-BE49-F238E27FC236}">
                      <a16:creationId xmlns:a16="http://schemas.microsoft.com/office/drawing/2014/main" id="{6E5F1E58-18E9-43F5-02BB-4DB91FBC6E15}"/>
                    </a:ext>
                  </a:extLst>
                </p:cNvPr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30">
                  <a:extLst>
                    <a:ext uri="{FF2B5EF4-FFF2-40B4-BE49-F238E27FC236}">
                      <a16:creationId xmlns:a16="http://schemas.microsoft.com/office/drawing/2014/main" id="{8DA993CC-D5A7-C4D8-119F-4C74B24311BF}"/>
                    </a:ext>
                  </a:extLst>
                </p:cNvPr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30">
                  <a:extLst>
                    <a:ext uri="{FF2B5EF4-FFF2-40B4-BE49-F238E27FC236}">
                      <a16:creationId xmlns:a16="http://schemas.microsoft.com/office/drawing/2014/main" id="{A7BAF7E9-5B9C-8568-ACF0-4770EC52CCFE}"/>
                    </a:ext>
                  </a:extLst>
                </p:cNvPr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30">
                  <a:extLst>
                    <a:ext uri="{FF2B5EF4-FFF2-40B4-BE49-F238E27FC236}">
                      <a16:creationId xmlns:a16="http://schemas.microsoft.com/office/drawing/2014/main" id="{698BB4AC-2E54-B48D-7CEA-6EFE3BC62A7A}"/>
                    </a:ext>
                  </a:extLst>
                </p:cNvPr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30">
                  <a:extLst>
                    <a:ext uri="{FF2B5EF4-FFF2-40B4-BE49-F238E27FC236}">
                      <a16:creationId xmlns:a16="http://schemas.microsoft.com/office/drawing/2014/main" id="{A058053D-4E72-F2B8-7692-AD6B08DAA6FC}"/>
                    </a:ext>
                  </a:extLst>
                </p:cNvPr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30">
                  <a:extLst>
                    <a:ext uri="{FF2B5EF4-FFF2-40B4-BE49-F238E27FC236}">
                      <a16:creationId xmlns:a16="http://schemas.microsoft.com/office/drawing/2014/main" id="{2AE5094F-AE7E-CA13-63A0-6B9F6E7616EA}"/>
                    </a:ext>
                  </a:extLst>
                </p:cNvPr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30">
                  <a:extLst>
                    <a:ext uri="{FF2B5EF4-FFF2-40B4-BE49-F238E27FC236}">
                      <a16:creationId xmlns:a16="http://schemas.microsoft.com/office/drawing/2014/main" id="{A52ED727-2A7B-2BF4-B0A2-677D00496A26}"/>
                    </a:ext>
                  </a:extLst>
                </p:cNvPr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30">
                  <a:extLst>
                    <a:ext uri="{FF2B5EF4-FFF2-40B4-BE49-F238E27FC236}">
                      <a16:creationId xmlns:a16="http://schemas.microsoft.com/office/drawing/2014/main" id="{D7876FCD-7979-5B99-8A8D-C66187FC7C19}"/>
                    </a:ext>
                  </a:extLst>
                </p:cNvPr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30">
                  <a:extLst>
                    <a:ext uri="{FF2B5EF4-FFF2-40B4-BE49-F238E27FC236}">
                      <a16:creationId xmlns:a16="http://schemas.microsoft.com/office/drawing/2014/main" id="{9E56FA68-A5E5-ABD6-B8BA-328ABCD43D5A}"/>
                    </a:ext>
                  </a:extLst>
                </p:cNvPr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30">
                  <a:extLst>
                    <a:ext uri="{FF2B5EF4-FFF2-40B4-BE49-F238E27FC236}">
                      <a16:creationId xmlns:a16="http://schemas.microsoft.com/office/drawing/2014/main" id="{EA898B13-E000-3B0E-DAF4-AAB0BBA91D7A}"/>
                    </a:ext>
                  </a:extLst>
                </p:cNvPr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91" name="Google Shape;991;p30">
                <a:extLst>
                  <a:ext uri="{FF2B5EF4-FFF2-40B4-BE49-F238E27FC236}">
                    <a16:creationId xmlns:a16="http://schemas.microsoft.com/office/drawing/2014/main" id="{883B840F-E9C6-2F92-C983-194F6B32A854}"/>
                  </a:ext>
                </a:extLst>
              </p:cNvPr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992" name="Google Shape;992;p30">
                  <a:extLst>
                    <a:ext uri="{FF2B5EF4-FFF2-40B4-BE49-F238E27FC236}">
                      <a16:creationId xmlns:a16="http://schemas.microsoft.com/office/drawing/2014/main" id="{D7AD58CC-5656-B398-4B78-E322615CF755}"/>
                    </a:ext>
                  </a:extLst>
                </p:cNvPr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30">
                  <a:extLst>
                    <a:ext uri="{FF2B5EF4-FFF2-40B4-BE49-F238E27FC236}">
                      <a16:creationId xmlns:a16="http://schemas.microsoft.com/office/drawing/2014/main" id="{0ECF7B5A-6A70-B50E-4727-3759127C2B0C}"/>
                    </a:ext>
                  </a:extLst>
                </p:cNvPr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30">
                  <a:extLst>
                    <a:ext uri="{FF2B5EF4-FFF2-40B4-BE49-F238E27FC236}">
                      <a16:creationId xmlns:a16="http://schemas.microsoft.com/office/drawing/2014/main" id="{E332FB1C-D010-170E-E84E-336A73ED7805}"/>
                    </a:ext>
                  </a:extLst>
                </p:cNvPr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30">
                  <a:extLst>
                    <a:ext uri="{FF2B5EF4-FFF2-40B4-BE49-F238E27FC236}">
                      <a16:creationId xmlns:a16="http://schemas.microsoft.com/office/drawing/2014/main" id="{D5D5DEEA-1F41-3E2F-9D2D-82439577A4CA}"/>
                    </a:ext>
                  </a:extLst>
                </p:cNvPr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30">
                  <a:extLst>
                    <a:ext uri="{FF2B5EF4-FFF2-40B4-BE49-F238E27FC236}">
                      <a16:creationId xmlns:a16="http://schemas.microsoft.com/office/drawing/2014/main" id="{870EDC79-1EA3-0938-ED03-3C07F5190F33}"/>
                    </a:ext>
                  </a:extLst>
                </p:cNvPr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30">
                  <a:extLst>
                    <a:ext uri="{FF2B5EF4-FFF2-40B4-BE49-F238E27FC236}">
                      <a16:creationId xmlns:a16="http://schemas.microsoft.com/office/drawing/2014/main" id="{6FC24029-779D-E48D-219C-646417CE368F}"/>
                    </a:ext>
                  </a:extLst>
                </p:cNvPr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30">
                  <a:extLst>
                    <a:ext uri="{FF2B5EF4-FFF2-40B4-BE49-F238E27FC236}">
                      <a16:creationId xmlns:a16="http://schemas.microsoft.com/office/drawing/2014/main" id="{1A170CE7-F466-7DF8-584D-D1235F45C6F5}"/>
                    </a:ext>
                  </a:extLst>
                </p:cNvPr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30">
                  <a:extLst>
                    <a:ext uri="{FF2B5EF4-FFF2-40B4-BE49-F238E27FC236}">
                      <a16:creationId xmlns:a16="http://schemas.microsoft.com/office/drawing/2014/main" id="{4BD32265-CADF-3317-53E2-7804A809C1D3}"/>
                    </a:ext>
                  </a:extLst>
                </p:cNvPr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30">
                  <a:extLst>
                    <a:ext uri="{FF2B5EF4-FFF2-40B4-BE49-F238E27FC236}">
                      <a16:creationId xmlns:a16="http://schemas.microsoft.com/office/drawing/2014/main" id="{34F6D160-E744-B394-13A8-E30F3D2D8664}"/>
                    </a:ext>
                  </a:extLst>
                </p:cNvPr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30">
                  <a:extLst>
                    <a:ext uri="{FF2B5EF4-FFF2-40B4-BE49-F238E27FC236}">
                      <a16:creationId xmlns:a16="http://schemas.microsoft.com/office/drawing/2014/main" id="{722ACF99-8B87-2D16-F8D8-9818B1341432}"/>
                    </a:ext>
                  </a:extLst>
                </p:cNvPr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02" name="Google Shape;1002;p30">
                <a:extLst>
                  <a:ext uri="{FF2B5EF4-FFF2-40B4-BE49-F238E27FC236}">
                    <a16:creationId xmlns:a16="http://schemas.microsoft.com/office/drawing/2014/main" id="{384F1E71-02D9-E5C4-511E-1AB4E60C21C6}"/>
                  </a:ext>
                </a:extLst>
              </p:cNvPr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1003" name="Google Shape;1003;p30">
                  <a:extLst>
                    <a:ext uri="{FF2B5EF4-FFF2-40B4-BE49-F238E27FC236}">
                      <a16:creationId xmlns:a16="http://schemas.microsoft.com/office/drawing/2014/main" id="{608C2DC5-5367-345E-A7C9-EDC600C66CB9}"/>
                    </a:ext>
                  </a:extLst>
                </p:cNvPr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30">
                  <a:extLst>
                    <a:ext uri="{FF2B5EF4-FFF2-40B4-BE49-F238E27FC236}">
                      <a16:creationId xmlns:a16="http://schemas.microsoft.com/office/drawing/2014/main" id="{F634E266-FDC0-7C34-19F5-567E1FE28197}"/>
                    </a:ext>
                  </a:extLst>
                </p:cNvPr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30">
                  <a:extLst>
                    <a:ext uri="{FF2B5EF4-FFF2-40B4-BE49-F238E27FC236}">
                      <a16:creationId xmlns:a16="http://schemas.microsoft.com/office/drawing/2014/main" id="{A2535286-0ECC-E08C-39F8-B69778FC6539}"/>
                    </a:ext>
                  </a:extLst>
                </p:cNvPr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30">
                  <a:extLst>
                    <a:ext uri="{FF2B5EF4-FFF2-40B4-BE49-F238E27FC236}">
                      <a16:creationId xmlns:a16="http://schemas.microsoft.com/office/drawing/2014/main" id="{0C75A3BF-65BE-47A9-5BB7-80A391D2830F}"/>
                    </a:ext>
                  </a:extLst>
                </p:cNvPr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30">
                  <a:extLst>
                    <a:ext uri="{FF2B5EF4-FFF2-40B4-BE49-F238E27FC236}">
                      <a16:creationId xmlns:a16="http://schemas.microsoft.com/office/drawing/2014/main" id="{1CFB3779-5870-EC3C-2ACC-D7A66F4F4C13}"/>
                    </a:ext>
                  </a:extLst>
                </p:cNvPr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30">
                  <a:extLst>
                    <a:ext uri="{FF2B5EF4-FFF2-40B4-BE49-F238E27FC236}">
                      <a16:creationId xmlns:a16="http://schemas.microsoft.com/office/drawing/2014/main" id="{5D21BD48-B708-3E57-0AD3-82442BB88732}"/>
                    </a:ext>
                  </a:extLst>
                </p:cNvPr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30">
                  <a:extLst>
                    <a:ext uri="{FF2B5EF4-FFF2-40B4-BE49-F238E27FC236}">
                      <a16:creationId xmlns:a16="http://schemas.microsoft.com/office/drawing/2014/main" id="{B8E29057-6607-89A6-3C45-5A81E2107B09}"/>
                    </a:ext>
                  </a:extLst>
                </p:cNvPr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30">
                  <a:extLst>
                    <a:ext uri="{FF2B5EF4-FFF2-40B4-BE49-F238E27FC236}">
                      <a16:creationId xmlns:a16="http://schemas.microsoft.com/office/drawing/2014/main" id="{FEE77F34-A281-9304-06D3-87FD576D2E17}"/>
                    </a:ext>
                  </a:extLst>
                </p:cNvPr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11" name="Google Shape;1011;p30">
                <a:extLst>
                  <a:ext uri="{FF2B5EF4-FFF2-40B4-BE49-F238E27FC236}">
                    <a16:creationId xmlns:a16="http://schemas.microsoft.com/office/drawing/2014/main" id="{468D71D8-249E-9846-DB62-763CEDA79D88}"/>
                  </a:ext>
                </a:extLst>
              </p:cNvPr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438816" extrusionOk="0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0">
                <a:extLst>
                  <a:ext uri="{FF2B5EF4-FFF2-40B4-BE49-F238E27FC236}">
                    <a16:creationId xmlns:a16="http://schemas.microsoft.com/office/drawing/2014/main" id="{4B4E0C2C-43D4-BE2A-0AAF-426AD6F1BBE0}"/>
                  </a:ext>
                </a:extLst>
              </p:cNvPr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815149" extrusionOk="0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3" name="Google Shape;1013;p30">
              <a:extLst>
                <a:ext uri="{FF2B5EF4-FFF2-40B4-BE49-F238E27FC236}">
                  <a16:creationId xmlns:a16="http://schemas.microsoft.com/office/drawing/2014/main" id="{52533096-6333-B5BC-576F-A2BBDB09A9E1}"/>
                </a:ext>
              </a:extLst>
            </p:cNvPr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1014" name="Google Shape;1014;p30">
                <a:extLst>
                  <a:ext uri="{FF2B5EF4-FFF2-40B4-BE49-F238E27FC236}">
                    <a16:creationId xmlns:a16="http://schemas.microsoft.com/office/drawing/2014/main" id="{18015BAD-6A00-3C67-8CD7-5F2C2971B3E7}"/>
                  </a:ext>
                </a:extLst>
              </p:cNvPr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1015" name="Google Shape;1015;p30">
                  <a:extLst>
                    <a:ext uri="{FF2B5EF4-FFF2-40B4-BE49-F238E27FC236}">
                      <a16:creationId xmlns:a16="http://schemas.microsoft.com/office/drawing/2014/main" id="{DBB00921-8DCA-CD82-AB69-A849266A94CB}"/>
                    </a:ext>
                  </a:extLst>
                </p:cNvPr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30">
                  <a:extLst>
                    <a:ext uri="{FF2B5EF4-FFF2-40B4-BE49-F238E27FC236}">
                      <a16:creationId xmlns:a16="http://schemas.microsoft.com/office/drawing/2014/main" id="{39112505-2FF7-8ACD-287B-F1B9C38847FB}"/>
                    </a:ext>
                  </a:extLst>
                </p:cNvPr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30">
                  <a:extLst>
                    <a:ext uri="{FF2B5EF4-FFF2-40B4-BE49-F238E27FC236}">
                      <a16:creationId xmlns:a16="http://schemas.microsoft.com/office/drawing/2014/main" id="{98011A82-2285-1755-57B2-8E61F6760CCC}"/>
                    </a:ext>
                  </a:extLst>
                </p:cNvPr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30">
                  <a:extLst>
                    <a:ext uri="{FF2B5EF4-FFF2-40B4-BE49-F238E27FC236}">
                      <a16:creationId xmlns:a16="http://schemas.microsoft.com/office/drawing/2014/main" id="{FFE3D9BD-572E-A7EC-29E3-5ED800F4AC3B}"/>
                    </a:ext>
                  </a:extLst>
                </p:cNvPr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9" name="Google Shape;1019;p30">
                <a:extLst>
                  <a:ext uri="{FF2B5EF4-FFF2-40B4-BE49-F238E27FC236}">
                    <a16:creationId xmlns:a16="http://schemas.microsoft.com/office/drawing/2014/main" id="{42994F68-A404-5F5C-6255-248915151D3F}"/>
                  </a:ext>
                </a:extLst>
              </p:cNvPr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1020" name="Google Shape;1020;p30">
                  <a:extLst>
                    <a:ext uri="{FF2B5EF4-FFF2-40B4-BE49-F238E27FC236}">
                      <a16:creationId xmlns:a16="http://schemas.microsoft.com/office/drawing/2014/main" id="{F6E64537-A9A3-D065-5443-29B8754684A4}"/>
                    </a:ext>
                  </a:extLst>
                </p:cNvPr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1021" name="Google Shape;1021;p30">
                    <a:extLst>
                      <a:ext uri="{FF2B5EF4-FFF2-40B4-BE49-F238E27FC236}">
                        <a16:creationId xmlns:a16="http://schemas.microsoft.com/office/drawing/2014/main" id="{A14FE664-2C1D-8BBA-6CCB-B1C2938C31D8}"/>
                      </a:ext>
                    </a:extLst>
                  </p:cNvPr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2" name="Google Shape;1022;p30">
                    <a:extLst>
                      <a:ext uri="{FF2B5EF4-FFF2-40B4-BE49-F238E27FC236}">
                        <a16:creationId xmlns:a16="http://schemas.microsoft.com/office/drawing/2014/main" id="{222E6FE4-5158-DF27-E618-182157BBCD5F}"/>
                      </a:ext>
                    </a:extLst>
                  </p:cNvPr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3" name="Google Shape;1023;p30">
                    <a:extLst>
                      <a:ext uri="{FF2B5EF4-FFF2-40B4-BE49-F238E27FC236}">
                        <a16:creationId xmlns:a16="http://schemas.microsoft.com/office/drawing/2014/main" id="{67BC3BF0-6A3E-12CC-91DC-3C51620EDBAD}"/>
                      </a:ext>
                    </a:extLst>
                  </p:cNvPr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4" name="Google Shape;1024;p30">
                  <a:extLst>
                    <a:ext uri="{FF2B5EF4-FFF2-40B4-BE49-F238E27FC236}">
                      <a16:creationId xmlns:a16="http://schemas.microsoft.com/office/drawing/2014/main" id="{4BD3A8C2-C784-84BD-8F66-C5E24F73007E}"/>
                    </a:ext>
                  </a:extLst>
                </p:cNvPr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1025" name="Google Shape;1025;p30">
                    <a:extLst>
                      <a:ext uri="{FF2B5EF4-FFF2-40B4-BE49-F238E27FC236}">
                        <a16:creationId xmlns:a16="http://schemas.microsoft.com/office/drawing/2014/main" id="{37A3F690-F052-4ABF-E3BF-0F0F7E776BB5}"/>
                      </a:ext>
                    </a:extLst>
                  </p:cNvPr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30">
                    <a:extLst>
                      <a:ext uri="{FF2B5EF4-FFF2-40B4-BE49-F238E27FC236}">
                        <a16:creationId xmlns:a16="http://schemas.microsoft.com/office/drawing/2014/main" id="{2CE1025E-B184-C82F-3A4B-D1E3B21231EB}"/>
                      </a:ext>
                    </a:extLst>
                  </p:cNvPr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7" name="Google Shape;1027;p30">
                  <a:extLst>
                    <a:ext uri="{FF2B5EF4-FFF2-40B4-BE49-F238E27FC236}">
                      <a16:creationId xmlns:a16="http://schemas.microsoft.com/office/drawing/2014/main" id="{0AF7BE23-8E2D-65EE-E122-D718700B9EFB}"/>
                    </a:ext>
                  </a:extLst>
                </p:cNvPr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1028" name="Google Shape;1028;p30">
                    <a:extLst>
                      <a:ext uri="{FF2B5EF4-FFF2-40B4-BE49-F238E27FC236}">
                        <a16:creationId xmlns:a16="http://schemas.microsoft.com/office/drawing/2014/main" id="{B1815E34-0D09-81F9-DC68-BC64FBAB5BE9}"/>
                      </a:ext>
                    </a:extLst>
                  </p:cNvPr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9" name="Google Shape;1029;p30">
                    <a:extLst>
                      <a:ext uri="{FF2B5EF4-FFF2-40B4-BE49-F238E27FC236}">
                        <a16:creationId xmlns:a16="http://schemas.microsoft.com/office/drawing/2014/main" id="{115A4A36-BDE9-237F-2A23-C2E84386164E}"/>
                      </a:ext>
                    </a:extLst>
                  </p:cNvPr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0" name="Google Shape;1030;p30">
                    <a:extLst>
                      <a:ext uri="{FF2B5EF4-FFF2-40B4-BE49-F238E27FC236}">
                        <a16:creationId xmlns:a16="http://schemas.microsoft.com/office/drawing/2014/main" id="{C1D6E0FB-B3CE-23EE-ABA3-90FCC2277C92}"/>
                      </a:ext>
                    </a:extLst>
                  </p:cNvPr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031" name="Google Shape;1031;p30">
              <a:extLst>
                <a:ext uri="{FF2B5EF4-FFF2-40B4-BE49-F238E27FC236}">
                  <a16:creationId xmlns:a16="http://schemas.microsoft.com/office/drawing/2014/main" id="{B874CC94-117A-91C8-B24F-311746239895}"/>
                </a:ext>
              </a:extLst>
            </p:cNvPr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1032" name="Google Shape;1032;p30">
                <a:extLst>
                  <a:ext uri="{FF2B5EF4-FFF2-40B4-BE49-F238E27FC236}">
                    <a16:creationId xmlns:a16="http://schemas.microsoft.com/office/drawing/2014/main" id="{EB928CC3-65B0-1E46-3DFF-E031B8F473AC}"/>
                  </a:ext>
                </a:extLst>
              </p:cNvPr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avLst/>
                <a:gdLst/>
                <a:ahLst/>
                <a:cxnLst/>
                <a:rect l="l" t="t" r="r" b="b"/>
                <a:pathLst>
                  <a:path w="256508" h="149542" extrusionOk="0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33" name="Google Shape;1033;p30">
                <a:extLst>
                  <a:ext uri="{FF2B5EF4-FFF2-40B4-BE49-F238E27FC236}">
                    <a16:creationId xmlns:a16="http://schemas.microsoft.com/office/drawing/2014/main" id="{CBB36AA3-0B82-CB7D-9222-DD0A87D213B4}"/>
                  </a:ext>
                </a:extLst>
              </p:cNvPr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1034" name="Google Shape;1034;p30">
                  <a:extLst>
                    <a:ext uri="{FF2B5EF4-FFF2-40B4-BE49-F238E27FC236}">
                      <a16:creationId xmlns:a16="http://schemas.microsoft.com/office/drawing/2014/main" id="{34E56FBE-7720-F5B8-BD3B-A70F677D2B06}"/>
                    </a:ext>
                  </a:extLst>
                </p:cNvPr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1035" name="Google Shape;1035;p30">
                    <a:extLst>
                      <a:ext uri="{FF2B5EF4-FFF2-40B4-BE49-F238E27FC236}">
                        <a16:creationId xmlns:a16="http://schemas.microsoft.com/office/drawing/2014/main" id="{0ED9C4C5-8B2D-19CB-145C-38BB6EC3B94F}"/>
                      </a:ext>
                    </a:extLst>
                  </p:cNvPr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71" h="42672" extrusionOk="0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6" name="Google Shape;1036;p30">
                    <a:extLst>
                      <a:ext uri="{FF2B5EF4-FFF2-40B4-BE49-F238E27FC236}">
                        <a16:creationId xmlns:a16="http://schemas.microsoft.com/office/drawing/2014/main" id="{71777E7C-B00A-DD0A-8B4B-C7EA45389578}"/>
                      </a:ext>
                    </a:extLst>
                  </p:cNvPr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18" h="65418" extrusionOk="0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7" name="Google Shape;1037;p30">
                  <a:extLst>
                    <a:ext uri="{FF2B5EF4-FFF2-40B4-BE49-F238E27FC236}">
                      <a16:creationId xmlns:a16="http://schemas.microsoft.com/office/drawing/2014/main" id="{B966D0BD-C132-82E9-8DDF-DEB2958D0831}"/>
                    </a:ext>
                  </a:extLst>
                </p:cNvPr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1038" name="Google Shape;1038;p30">
                    <a:extLst>
                      <a:ext uri="{FF2B5EF4-FFF2-40B4-BE49-F238E27FC236}">
                        <a16:creationId xmlns:a16="http://schemas.microsoft.com/office/drawing/2014/main" id="{CB02E783-82EE-1EB2-802E-5BC98D71AFBA}"/>
                      </a:ext>
                    </a:extLst>
                  </p:cNvPr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73" h="98921" extrusionOk="0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30">
                    <a:extLst>
                      <a:ext uri="{FF2B5EF4-FFF2-40B4-BE49-F238E27FC236}">
                        <a16:creationId xmlns:a16="http://schemas.microsoft.com/office/drawing/2014/main" id="{6A0FC7D6-4005-8C69-18A2-37C17892ECE9}"/>
                      </a:ext>
                    </a:extLst>
                  </p:cNvPr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3" h="15573" extrusionOk="0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1040" name="Google Shape;1040;p30">
            <a:extLst>
              <a:ext uri="{FF2B5EF4-FFF2-40B4-BE49-F238E27FC236}">
                <a16:creationId xmlns:a16="http://schemas.microsoft.com/office/drawing/2014/main" id="{1F8711A8-C723-ED07-8DAE-2F290FED0BED}"/>
              </a:ext>
            </a:extLst>
          </p:cNvPr>
          <p:cNvGrpSpPr/>
          <p:nvPr/>
        </p:nvGrpSpPr>
        <p:grpSpPr>
          <a:xfrm>
            <a:off x="254436" y="3695349"/>
            <a:ext cx="917374" cy="683570"/>
            <a:chOff x="1914620" y="1930431"/>
            <a:chExt cx="572929" cy="426911"/>
          </a:xfrm>
        </p:grpSpPr>
        <p:grpSp>
          <p:nvGrpSpPr>
            <p:cNvPr id="1041" name="Google Shape;1041;p30">
              <a:extLst>
                <a:ext uri="{FF2B5EF4-FFF2-40B4-BE49-F238E27FC236}">
                  <a16:creationId xmlns:a16="http://schemas.microsoft.com/office/drawing/2014/main" id="{45EEE8A3-65E6-966E-D23A-41CF0C15B477}"/>
                </a:ext>
              </a:extLst>
            </p:cNvPr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042" name="Google Shape;1042;p30">
                <a:extLst>
                  <a:ext uri="{FF2B5EF4-FFF2-40B4-BE49-F238E27FC236}">
                    <a16:creationId xmlns:a16="http://schemas.microsoft.com/office/drawing/2014/main" id="{297F17D5-E721-5B20-5869-649CA710C035}"/>
                  </a:ext>
                </a:extLst>
              </p:cNvPr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0">
                <a:extLst>
                  <a:ext uri="{FF2B5EF4-FFF2-40B4-BE49-F238E27FC236}">
                    <a16:creationId xmlns:a16="http://schemas.microsoft.com/office/drawing/2014/main" id="{3C4A6529-3D7E-D328-5933-978F7867BCA9}"/>
                  </a:ext>
                </a:extLst>
              </p:cNvPr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5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0">
                <a:extLst>
                  <a:ext uri="{FF2B5EF4-FFF2-40B4-BE49-F238E27FC236}">
                    <a16:creationId xmlns:a16="http://schemas.microsoft.com/office/drawing/2014/main" id="{9315349B-B372-467E-8504-8671F1509AE4}"/>
                  </a:ext>
                </a:extLst>
              </p:cNvPr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5" name="Google Shape;1045;p30">
              <a:extLst>
                <a:ext uri="{FF2B5EF4-FFF2-40B4-BE49-F238E27FC236}">
                  <a16:creationId xmlns:a16="http://schemas.microsoft.com/office/drawing/2014/main" id="{C2CE04C4-797B-5431-F55F-4749229D3903}"/>
                </a:ext>
              </a:extLst>
            </p:cNvPr>
            <p:cNvSpPr/>
            <p:nvPr/>
          </p:nvSpPr>
          <p:spPr>
            <a:xfrm>
              <a:off x="2024157" y="2180272"/>
              <a:ext cx="222980" cy="101917"/>
            </a:xfrm>
            <a:custGeom>
              <a:avLst/>
              <a:gdLst/>
              <a:ahLst/>
              <a:cxnLst/>
              <a:rect l="l" t="t" r="r" b="b"/>
              <a:pathLst>
                <a:path w="222980" h="101917" extrusionOk="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8398443"/>
      </p:ext>
    </p:extLst>
  </p:cSld>
  <p:clrMapOvr>
    <a:masterClrMapping/>
  </p:clrMapOvr>
</p:sld>
</file>

<file path=ppt/theme/theme1.xml><?xml version="1.0" encoding="utf-8"?>
<a:theme xmlns:a="http://schemas.openxmlformats.org/drawingml/2006/main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489</Words>
  <Application>Microsoft Office PowerPoint</Application>
  <PresentationFormat>On-screen Show (16:9)</PresentationFormat>
  <Paragraphs>93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Raleway</vt:lpstr>
      <vt:lpstr>Cambria Math</vt:lpstr>
      <vt:lpstr>Arial</vt:lpstr>
      <vt:lpstr>Calibri</vt:lpstr>
      <vt:lpstr>Epilogue</vt:lpstr>
      <vt:lpstr>Lato</vt:lpstr>
      <vt:lpstr>Nunito Light</vt:lpstr>
      <vt:lpstr>Multimedia Software Pitch Deck by Slidesgo</vt:lpstr>
      <vt:lpstr>Simple Document Search Engine</vt:lpstr>
      <vt:lpstr>Agenda</vt:lpstr>
      <vt:lpstr>Project overview</vt:lpstr>
      <vt:lpstr>Project overview</vt:lpstr>
      <vt:lpstr>Motivation</vt:lpstr>
      <vt:lpstr>Why Use Cosine Similarity?</vt:lpstr>
      <vt:lpstr>Understanding Cosine Similarity</vt:lpstr>
      <vt:lpstr>Understanding Cosine Similarity </vt:lpstr>
      <vt:lpstr>Architecture</vt:lpstr>
      <vt:lpstr>How Cosine Similarity Fits into the system</vt:lpstr>
      <vt:lpstr>How Cosine Similarity Fits into the system</vt:lpstr>
      <vt:lpstr>Example of Cosine Similarity</vt:lpstr>
      <vt:lpstr>Practical Example of Cosine Similarity</vt:lpstr>
      <vt:lpstr>Practical Example of Cosine Similarity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Document Search Engine</dc:title>
  <dc:creator>Muhammad Shahzaib ijaz</dc:creator>
  <cp:lastModifiedBy>Muhammad Shahzaib ijaz</cp:lastModifiedBy>
  <cp:revision>42</cp:revision>
  <dcterms:modified xsi:type="dcterms:W3CDTF">2024-12-11T13:45:52Z</dcterms:modified>
</cp:coreProperties>
</file>