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DF097-931A-8C64-BD49-200EC8C9D6A6}" v="16" dt="2024-04-28T18:17:53.944"/>
    <p1510:client id="{C22B1E62-CF11-CB60-369B-FC136FBC28C4}" v="11" dt="2024-04-28T18:16:26.8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35" y="3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7064" y="1737994"/>
            <a:ext cx="5817870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7064" y="1737994"/>
            <a:ext cx="5817870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3950"/>
            <a:ext cx="1857375" cy="276225"/>
            <a:chOff x="0" y="1123950"/>
            <a:chExt cx="1857375" cy="276225"/>
          </a:xfrm>
        </p:grpSpPr>
        <p:sp>
          <p:nvSpPr>
            <p:cNvPr id="3" name="object 3"/>
            <p:cNvSpPr/>
            <p:nvPr/>
          </p:nvSpPr>
          <p:spPr>
            <a:xfrm>
              <a:off x="0" y="1123950"/>
              <a:ext cx="1857375" cy="276225"/>
            </a:xfrm>
            <a:custGeom>
              <a:avLst/>
              <a:gdLst/>
              <a:ahLst/>
              <a:cxnLst/>
              <a:rect l="l" t="t" r="r" b="b"/>
              <a:pathLst>
                <a:path w="1857375" h="276225">
                  <a:moveTo>
                    <a:pt x="1609344" y="0"/>
                  </a:moveTo>
                  <a:lnTo>
                    <a:pt x="1371219" y="237362"/>
                  </a:lnTo>
                  <a:lnTo>
                    <a:pt x="1133017" y="0"/>
                  </a:lnTo>
                  <a:lnTo>
                    <a:pt x="894588" y="237362"/>
                  </a:lnTo>
                  <a:lnTo>
                    <a:pt x="656399" y="0"/>
                  </a:lnTo>
                  <a:lnTo>
                    <a:pt x="418211" y="237362"/>
                  </a:lnTo>
                  <a:lnTo>
                    <a:pt x="180022" y="0"/>
                  </a:lnTo>
                  <a:lnTo>
                    <a:pt x="0" y="179450"/>
                  </a:lnTo>
                  <a:lnTo>
                    <a:pt x="0" y="218059"/>
                  </a:lnTo>
                  <a:lnTo>
                    <a:pt x="180022" y="38862"/>
                  </a:lnTo>
                  <a:lnTo>
                    <a:pt x="418211" y="276225"/>
                  </a:lnTo>
                  <a:lnTo>
                    <a:pt x="656399" y="38862"/>
                  </a:lnTo>
                  <a:lnTo>
                    <a:pt x="894588" y="276225"/>
                  </a:lnTo>
                  <a:lnTo>
                    <a:pt x="1133017" y="38862"/>
                  </a:lnTo>
                  <a:lnTo>
                    <a:pt x="1371219" y="276225"/>
                  </a:lnTo>
                  <a:lnTo>
                    <a:pt x="1609344" y="38862"/>
                  </a:lnTo>
                  <a:lnTo>
                    <a:pt x="1838070" y="266446"/>
                  </a:lnTo>
                  <a:lnTo>
                    <a:pt x="1857375" y="247141"/>
                  </a:lnTo>
                  <a:lnTo>
                    <a:pt x="1609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23950"/>
              <a:ext cx="1857375" cy="276225"/>
            </a:xfrm>
            <a:custGeom>
              <a:avLst/>
              <a:gdLst/>
              <a:ahLst/>
              <a:cxnLst/>
              <a:rect l="l" t="t" r="r" b="b"/>
              <a:pathLst>
                <a:path w="1857375" h="276225">
                  <a:moveTo>
                    <a:pt x="1609344" y="0"/>
                  </a:moveTo>
                  <a:lnTo>
                    <a:pt x="1371219" y="237362"/>
                  </a:lnTo>
                  <a:lnTo>
                    <a:pt x="1133017" y="0"/>
                  </a:lnTo>
                  <a:lnTo>
                    <a:pt x="894588" y="237362"/>
                  </a:lnTo>
                  <a:lnTo>
                    <a:pt x="656399" y="0"/>
                  </a:lnTo>
                  <a:lnTo>
                    <a:pt x="418211" y="237362"/>
                  </a:lnTo>
                  <a:lnTo>
                    <a:pt x="180022" y="0"/>
                  </a:lnTo>
                  <a:lnTo>
                    <a:pt x="0" y="179450"/>
                  </a:lnTo>
                  <a:lnTo>
                    <a:pt x="0" y="218059"/>
                  </a:lnTo>
                  <a:lnTo>
                    <a:pt x="180022" y="38862"/>
                  </a:lnTo>
                  <a:lnTo>
                    <a:pt x="418211" y="276225"/>
                  </a:lnTo>
                  <a:lnTo>
                    <a:pt x="656399" y="38862"/>
                  </a:lnTo>
                  <a:lnTo>
                    <a:pt x="894588" y="276225"/>
                  </a:lnTo>
                  <a:lnTo>
                    <a:pt x="1133017" y="38862"/>
                  </a:lnTo>
                  <a:lnTo>
                    <a:pt x="1371219" y="276225"/>
                  </a:lnTo>
                  <a:lnTo>
                    <a:pt x="1609344" y="38862"/>
                  </a:lnTo>
                  <a:lnTo>
                    <a:pt x="1838070" y="266446"/>
                  </a:lnTo>
                  <a:lnTo>
                    <a:pt x="1857375" y="247141"/>
                  </a:lnTo>
                  <a:lnTo>
                    <a:pt x="1609344" y="0"/>
                  </a:lnTo>
                  <a:close/>
                </a:path>
              </a:pathLst>
            </a:custGeom>
            <a:solidFill>
              <a:srgbClr val="8AAA8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2781300" cy="2943225"/>
            <a:chOff x="0" y="0"/>
            <a:chExt cx="2781300" cy="2943225"/>
          </a:xfrm>
        </p:grpSpPr>
        <p:sp>
          <p:nvSpPr>
            <p:cNvPr id="6" name="object 6"/>
            <p:cNvSpPr/>
            <p:nvPr/>
          </p:nvSpPr>
          <p:spPr>
            <a:xfrm>
              <a:off x="0" y="1562100"/>
              <a:ext cx="1857375" cy="276225"/>
            </a:xfrm>
            <a:custGeom>
              <a:avLst/>
              <a:gdLst/>
              <a:ahLst/>
              <a:cxnLst/>
              <a:rect l="l" t="t" r="r" b="b"/>
              <a:pathLst>
                <a:path w="1857375" h="276225">
                  <a:moveTo>
                    <a:pt x="1609344" y="0"/>
                  </a:moveTo>
                  <a:lnTo>
                    <a:pt x="1371219" y="237362"/>
                  </a:lnTo>
                  <a:lnTo>
                    <a:pt x="1133017" y="0"/>
                  </a:lnTo>
                  <a:lnTo>
                    <a:pt x="894588" y="237362"/>
                  </a:lnTo>
                  <a:lnTo>
                    <a:pt x="656399" y="0"/>
                  </a:lnTo>
                  <a:lnTo>
                    <a:pt x="418211" y="237362"/>
                  </a:lnTo>
                  <a:lnTo>
                    <a:pt x="180022" y="0"/>
                  </a:lnTo>
                  <a:lnTo>
                    <a:pt x="0" y="179450"/>
                  </a:lnTo>
                  <a:lnTo>
                    <a:pt x="0" y="218186"/>
                  </a:lnTo>
                  <a:lnTo>
                    <a:pt x="180022" y="38862"/>
                  </a:lnTo>
                  <a:lnTo>
                    <a:pt x="418211" y="276225"/>
                  </a:lnTo>
                  <a:lnTo>
                    <a:pt x="656399" y="38862"/>
                  </a:lnTo>
                  <a:lnTo>
                    <a:pt x="894588" y="276225"/>
                  </a:lnTo>
                  <a:lnTo>
                    <a:pt x="1133017" y="38862"/>
                  </a:lnTo>
                  <a:lnTo>
                    <a:pt x="1371219" y="276225"/>
                  </a:lnTo>
                  <a:lnTo>
                    <a:pt x="1609344" y="38862"/>
                  </a:lnTo>
                  <a:lnTo>
                    <a:pt x="1838070" y="266700"/>
                  </a:lnTo>
                  <a:lnTo>
                    <a:pt x="1857375" y="247141"/>
                  </a:lnTo>
                  <a:lnTo>
                    <a:pt x="1609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562100"/>
              <a:ext cx="1857375" cy="276225"/>
            </a:xfrm>
            <a:custGeom>
              <a:avLst/>
              <a:gdLst/>
              <a:ahLst/>
              <a:cxnLst/>
              <a:rect l="l" t="t" r="r" b="b"/>
              <a:pathLst>
                <a:path w="1857375" h="276225">
                  <a:moveTo>
                    <a:pt x="1609344" y="0"/>
                  </a:moveTo>
                  <a:lnTo>
                    <a:pt x="1371219" y="237362"/>
                  </a:lnTo>
                  <a:lnTo>
                    <a:pt x="1133017" y="0"/>
                  </a:lnTo>
                  <a:lnTo>
                    <a:pt x="894588" y="237362"/>
                  </a:lnTo>
                  <a:lnTo>
                    <a:pt x="656399" y="0"/>
                  </a:lnTo>
                  <a:lnTo>
                    <a:pt x="418211" y="237362"/>
                  </a:lnTo>
                  <a:lnTo>
                    <a:pt x="180022" y="0"/>
                  </a:lnTo>
                  <a:lnTo>
                    <a:pt x="0" y="179450"/>
                  </a:lnTo>
                  <a:lnTo>
                    <a:pt x="0" y="218186"/>
                  </a:lnTo>
                  <a:lnTo>
                    <a:pt x="180022" y="38862"/>
                  </a:lnTo>
                  <a:lnTo>
                    <a:pt x="418211" y="276225"/>
                  </a:lnTo>
                  <a:lnTo>
                    <a:pt x="656399" y="38862"/>
                  </a:lnTo>
                  <a:lnTo>
                    <a:pt x="894588" y="276225"/>
                  </a:lnTo>
                  <a:lnTo>
                    <a:pt x="1133017" y="38862"/>
                  </a:lnTo>
                  <a:lnTo>
                    <a:pt x="1371219" y="276225"/>
                  </a:lnTo>
                  <a:lnTo>
                    <a:pt x="1609344" y="38862"/>
                  </a:lnTo>
                  <a:lnTo>
                    <a:pt x="1838070" y="266700"/>
                  </a:lnTo>
                  <a:lnTo>
                    <a:pt x="1857375" y="247141"/>
                  </a:lnTo>
                  <a:lnTo>
                    <a:pt x="1609344" y="0"/>
                  </a:lnTo>
                  <a:close/>
                </a:path>
              </a:pathLst>
            </a:custGeom>
            <a:solidFill>
              <a:srgbClr val="8AAA8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781300" cy="2943225"/>
            </a:xfrm>
            <a:custGeom>
              <a:avLst/>
              <a:gdLst/>
              <a:ahLst/>
              <a:cxnLst/>
              <a:rect l="l" t="t" r="r" b="b"/>
              <a:pathLst>
                <a:path w="2781300" h="2943225">
                  <a:moveTo>
                    <a:pt x="2515108" y="0"/>
                  </a:moveTo>
                  <a:lnTo>
                    <a:pt x="1646808" y="0"/>
                  </a:lnTo>
                  <a:lnTo>
                    <a:pt x="1729358" y="75056"/>
                  </a:lnTo>
                  <a:lnTo>
                    <a:pt x="1763548" y="110576"/>
                  </a:lnTo>
                  <a:lnTo>
                    <a:pt x="1796367" y="147384"/>
                  </a:lnTo>
                  <a:lnTo>
                    <a:pt x="1827773" y="185439"/>
                  </a:lnTo>
                  <a:lnTo>
                    <a:pt x="1857726" y="224699"/>
                  </a:lnTo>
                  <a:lnTo>
                    <a:pt x="1886184" y="265124"/>
                  </a:lnTo>
                  <a:lnTo>
                    <a:pt x="1913105" y="306672"/>
                  </a:lnTo>
                  <a:lnTo>
                    <a:pt x="1938448" y="349301"/>
                  </a:lnTo>
                  <a:lnTo>
                    <a:pt x="1962173" y="392971"/>
                  </a:lnTo>
                  <a:lnTo>
                    <a:pt x="1984237" y="437640"/>
                  </a:lnTo>
                  <a:lnTo>
                    <a:pt x="2004599" y="483266"/>
                  </a:lnTo>
                  <a:lnTo>
                    <a:pt x="2023218" y="529809"/>
                  </a:lnTo>
                  <a:lnTo>
                    <a:pt x="2040053" y="577227"/>
                  </a:lnTo>
                  <a:lnTo>
                    <a:pt x="2055062" y="625478"/>
                  </a:lnTo>
                  <a:lnTo>
                    <a:pt x="2068204" y="674522"/>
                  </a:lnTo>
                  <a:lnTo>
                    <a:pt x="2079438" y="724316"/>
                  </a:lnTo>
                  <a:lnTo>
                    <a:pt x="2088722" y="774820"/>
                  </a:lnTo>
                  <a:lnTo>
                    <a:pt x="2096014" y="825993"/>
                  </a:lnTo>
                  <a:lnTo>
                    <a:pt x="2101275" y="877792"/>
                  </a:lnTo>
                  <a:lnTo>
                    <a:pt x="2104461" y="930177"/>
                  </a:lnTo>
                  <a:lnTo>
                    <a:pt x="2105533" y="983107"/>
                  </a:lnTo>
                  <a:lnTo>
                    <a:pt x="2104647" y="1031246"/>
                  </a:lnTo>
                  <a:lnTo>
                    <a:pt x="2102010" y="1078939"/>
                  </a:lnTo>
                  <a:lnTo>
                    <a:pt x="2097654" y="1126153"/>
                  </a:lnTo>
                  <a:lnTo>
                    <a:pt x="2091609" y="1172860"/>
                  </a:lnTo>
                  <a:lnTo>
                    <a:pt x="2083907" y="1219026"/>
                  </a:lnTo>
                  <a:lnTo>
                    <a:pt x="2074578" y="1264621"/>
                  </a:lnTo>
                  <a:lnTo>
                    <a:pt x="2063653" y="1309614"/>
                  </a:lnTo>
                  <a:lnTo>
                    <a:pt x="2051164" y="1353975"/>
                  </a:lnTo>
                  <a:lnTo>
                    <a:pt x="2037141" y="1397671"/>
                  </a:lnTo>
                  <a:lnTo>
                    <a:pt x="2021616" y="1440672"/>
                  </a:lnTo>
                  <a:lnTo>
                    <a:pt x="2004620" y="1482947"/>
                  </a:lnTo>
                  <a:lnTo>
                    <a:pt x="1986183" y="1524464"/>
                  </a:lnTo>
                  <a:lnTo>
                    <a:pt x="1966337" y="1565193"/>
                  </a:lnTo>
                  <a:lnTo>
                    <a:pt x="1945113" y="1605103"/>
                  </a:lnTo>
                  <a:lnTo>
                    <a:pt x="1922542" y="1644163"/>
                  </a:lnTo>
                  <a:lnTo>
                    <a:pt x="1898654" y="1682340"/>
                  </a:lnTo>
                  <a:lnTo>
                    <a:pt x="1873482" y="1719606"/>
                  </a:lnTo>
                  <a:lnTo>
                    <a:pt x="1847055" y="1755927"/>
                  </a:lnTo>
                  <a:lnTo>
                    <a:pt x="1819405" y="1791274"/>
                  </a:lnTo>
                  <a:lnTo>
                    <a:pt x="1790563" y="1825616"/>
                  </a:lnTo>
                  <a:lnTo>
                    <a:pt x="1760561" y="1858920"/>
                  </a:lnTo>
                  <a:lnTo>
                    <a:pt x="1729428" y="1891157"/>
                  </a:lnTo>
                  <a:lnTo>
                    <a:pt x="1697197" y="1922294"/>
                  </a:lnTo>
                  <a:lnTo>
                    <a:pt x="1663898" y="1952302"/>
                  </a:lnTo>
                  <a:lnTo>
                    <a:pt x="1629562" y="1981148"/>
                  </a:lnTo>
                  <a:lnTo>
                    <a:pt x="1594220" y="2008803"/>
                  </a:lnTo>
                  <a:lnTo>
                    <a:pt x="1557904" y="2035234"/>
                  </a:lnTo>
                  <a:lnTo>
                    <a:pt x="1520644" y="2060412"/>
                  </a:lnTo>
                  <a:lnTo>
                    <a:pt x="1482472" y="2084303"/>
                  </a:lnTo>
                  <a:lnTo>
                    <a:pt x="1443418" y="2106879"/>
                  </a:lnTo>
                  <a:lnTo>
                    <a:pt x="1403514" y="2128107"/>
                  </a:lnTo>
                  <a:lnTo>
                    <a:pt x="1362790" y="2147957"/>
                  </a:lnTo>
                  <a:lnTo>
                    <a:pt x="1321277" y="2166397"/>
                  </a:lnTo>
                  <a:lnTo>
                    <a:pt x="1279008" y="2183397"/>
                  </a:lnTo>
                  <a:lnTo>
                    <a:pt x="1236012" y="2198925"/>
                  </a:lnTo>
                  <a:lnTo>
                    <a:pt x="1192320" y="2212950"/>
                  </a:lnTo>
                  <a:lnTo>
                    <a:pt x="1147965" y="2225442"/>
                  </a:lnTo>
                  <a:lnTo>
                    <a:pt x="1102976" y="2236369"/>
                  </a:lnTo>
                  <a:lnTo>
                    <a:pt x="1057386" y="2245700"/>
                  </a:lnTo>
                  <a:lnTo>
                    <a:pt x="1011224" y="2253404"/>
                  </a:lnTo>
                  <a:lnTo>
                    <a:pt x="964522" y="2259450"/>
                  </a:lnTo>
                  <a:lnTo>
                    <a:pt x="917311" y="2263808"/>
                  </a:lnTo>
                  <a:lnTo>
                    <a:pt x="869622" y="2266445"/>
                  </a:lnTo>
                  <a:lnTo>
                    <a:pt x="821486" y="2267330"/>
                  </a:lnTo>
                  <a:lnTo>
                    <a:pt x="770026" y="2266318"/>
                  </a:lnTo>
                  <a:lnTo>
                    <a:pt x="719080" y="2263307"/>
                  </a:lnTo>
                  <a:lnTo>
                    <a:pt x="668685" y="2258335"/>
                  </a:lnTo>
                  <a:lnTo>
                    <a:pt x="618879" y="2251440"/>
                  </a:lnTo>
                  <a:lnTo>
                    <a:pt x="569700" y="2242658"/>
                  </a:lnTo>
                  <a:lnTo>
                    <a:pt x="521187" y="2232029"/>
                  </a:lnTo>
                  <a:lnTo>
                    <a:pt x="473377" y="2219590"/>
                  </a:lnTo>
                  <a:lnTo>
                    <a:pt x="426308" y="2205378"/>
                  </a:lnTo>
                  <a:lnTo>
                    <a:pt x="380019" y="2189432"/>
                  </a:lnTo>
                  <a:lnTo>
                    <a:pt x="334547" y="2171789"/>
                  </a:lnTo>
                  <a:lnTo>
                    <a:pt x="289930" y="2152486"/>
                  </a:lnTo>
                  <a:lnTo>
                    <a:pt x="246206" y="2131563"/>
                  </a:lnTo>
                  <a:lnTo>
                    <a:pt x="203414" y="2109056"/>
                  </a:lnTo>
                  <a:lnTo>
                    <a:pt x="161591" y="2085003"/>
                  </a:lnTo>
                  <a:lnTo>
                    <a:pt x="120775" y="2059441"/>
                  </a:lnTo>
                  <a:lnTo>
                    <a:pt x="81005" y="2032410"/>
                  </a:lnTo>
                  <a:lnTo>
                    <a:pt x="42318" y="2003946"/>
                  </a:lnTo>
                  <a:lnTo>
                    <a:pt x="4752" y="1974088"/>
                  </a:lnTo>
                  <a:lnTo>
                    <a:pt x="0" y="1969770"/>
                  </a:lnTo>
                  <a:lnTo>
                    <a:pt x="0" y="2760979"/>
                  </a:lnTo>
                  <a:lnTo>
                    <a:pt x="58646" y="2789174"/>
                  </a:lnTo>
                  <a:lnTo>
                    <a:pt x="102879" y="2807249"/>
                  </a:lnTo>
                  <a:lnTo>
                    <a:pt x="147644" y="2824270"/>
                  </a:lnTo>
                  <a:lnTo>
                    <a:pt x="192925" y="2840222"/>
                  </a:lnTo>
                  <a:lnTo>
                    <a:pt x="238705" y="2855088"/>
                  </a:lnTo>
                  <a:lnTo>
                    <a:pt x="284971" y="2868854"/>
                  </a:lnTo>
                  <a:lnTo>
                    <a:pt x="331706" y="2881504"/>
                  </a:lnTo>
                  <a:lnTo>
                    <a:pt x="378895" y="2893023"/>
                  </a:lnTo>
                  <a:lnTo>
                    <a:pt x="426522" y="2903394"/>
                  </a:lnTo>
                  <a:lnTo>
                    <a:pt x="474573" y="2912603"/>
                  </a:lnTo>
                  <a:lnTo>
                    <a:pt x="523032" y="2920635"/>
                  </a:lnTo>
                  <a:lnTo>
                    <a:pt x="571883" y="2927473"/>
                  </a:lnTo>
                  <a:lnTo>
                    <a:pt x="621111" y="2933102"/>
                  </a:lnTo>
                  <a:lnTo>
                    <a:pt x="670701" y="2937508"/>
                  </a:lnTo>
                  <a:lnTo>
                    <a:pt x="720637" y="2940673"/>
                  </a:lnTo>
                  <a:lnTo>
                    <a:pt x="770904" y="2942584"/>
                  </a:lnTo>
                  <a:lnTo>
                    <a:pt x="821486" y="2943225"/>
                  </a:lnTo>
                  <a:lnTo>
                    <a:pt x="869811" y="2942640"/>
                  </a:lnTo>
                  <a:lnTo>
                    <a:pt x="917849" y="2940896"/>
                  </a:lnTo>
                  <a:lnTo>
                    <a:pt x="965586" y="2938007"/>
                  </a:lnTo>
                  <a:lnTo>
                    <a:pt x="1013009" y="2933984"/>
                  </a:lnTo>
                  <a:lnTo>
                    <a:pt x="1060105" y="2928842"/>
                  </a:lnTo>
                  <a:lnTo>
                    <a:pt x="1106859" y="2922594"/>
                  </a:lnTo>
                  <a:lnTo>
                    <a:pt x="1153259" y="2915254"/>
                  </a:lnTo>
                  <a:lnTo>
                    <a:pt x="1199291" y="2906835"/>
                  </a:lnTo>
                  <a:lnTo>
                    <a:pt x="1244942" y="2897350"/>
                  </a:lnTo>
                  <a:lnTo>
                    <a:pt x="1290198" y="2886813"/>
                  </a:lnTo>
                  <a:lnTo>
                    <a:pt x="1335047" y="2875237"/>
                  </a:lnTo>
                  <a:lnTo>
                    <a:pt x="1379473" y="2862636"/>
                  </a:lnTo>
                  <a:lnTo>
                    <a:pt x="1423465" y="2849022"/>
                  </a:lnTo>
                  <a:lnTo>
                    <a:pt x="1467009" y="2834411"/>
                  </a:lnTo>
                  <a:lnTo>
                    <a:pt x="1510090" y="2818814"/>
                  </a:lnTo>
                  <a:lnTo>
                    <a:pt x="1552697" y="2802245"/>
                  </a:lnTo>
                  <a:lnTo>
                    <a:pt x="1594815" y="2784719"/>
                  </a:lnTo>
                  <a:lnTo>
                    <a:pt x="1636431" y="2766247"/>
                  </a:lnTo>
                  <a:lnTo>
                    <a:pt x="1677532" y="2746844"/>
                  </a:lnTo>
                  <a:lnTo>
                    <a:pt x="1718104" y="2726523"/>
                  </a:lnTo>
                  <a:lnTo>
                    <a:pt x="1758133" y="2705297"/>
                  </a:lnTo>
                  <a:lnTo>
                    <a:pt x="1797607" y="2683180"/>
                  </a:lnTo>
                  <a:lnTo>
                    <a:pt x="1836512" y="2660185"/>
                  </a:lnTo>
                  <a:lnTo>
                    <a:pt x="1874835" y="2636326"/>
                  </a:lnTo>
                  <a:lnTo>
                    <a:pt x="1912561" y="2611616"/>
                  </a:lnTo>
                  <a:lnTo>
                    <a:pt x="1949678" y="2586069"/>
                  </a:lnTo>
                  <a:lnTo>
                    <a:pt x="1986173" y="2559697"/>
                  </a:lnTo>
                  <a:lnTo>
                    <a:pt x="2022031" y="2532515"/>
                  </a:lnTo>
                  <a:lnTo>
                    <a:pt x="2057240" y="2504535"/>
                  </a:lnTo>
                  <a:lnTo>
                    <a:pt x="2091786" y="2475772"/>
                  </a:lnTo>
                  <a:lnTo>
                    <a:pt x="2125655" y="2446238"/>
                  </a:lnTo>
                  <a:lnTo>
                    <a:pt x="2158835" y="2415947"/>
                  </a:lnTo>
                  <a:lnTo>
                    <a:pt x="2191311" y="2384913"/>
                  </a:lnTo>
                  <a:lnTo>
                    <a:pt x="2223071" y="2353148"/>
                  </a:lnTo>
                  <a:lnTo>
                    <a:pt x="2254101" y="2320667"/>
                  </a:lnTo>
                  <a:lnTo>
                    <a:pt x="2284387" y="2287482"/>
                  </a:lnTo>
                  <a:lnTo>
                    <a:pt x="2313917" y="2253608"/>
                  </a:lnTo>
                  <a:lnTo>
                    <a:pt x="2342676" y="2219056"/>
                  </a:lnTo>
                  <a:lnTo>
                    <a:pt x="2370651" y="2183842"/>
                  </a:lnTo>
                  <a:lnTo>
                    <a:pt x="2397829" y="2147978"/>
                  </a:lnTo>
                  <a:lnTo>
                    <a:pt x="2424197" y="2111478"/>
                  </a:lnTo>
                  <a:lnTo>
                    <a:pt x="2449740" y="2074355"/>
                  </a:lnTo>
                  <a:lnTo>
                    <a:pt x="2474447" y="2036623"/>
                  </a:lnTo>
                  <a:lnTo>
                    <a:pt x="2498302" y="1998294"/>
                  </a:lnTo>
                  <a:lnTo>
                    <a:pt x="2521293" y="1959383"/>
                  </a:lnTo>
                  <a:lnTo>
                    <a:pt x="2543407" y="1919903"/>
                  </a:lnTo>
                  <a:lnTo>
                    <a:pt x="2564630" y="1879867"/>
                  </a:lnTo>
                  <a:lnTo>
                    <a:pt x="2584948" y="1839289"/>
                  </a:lnTo>
                  <a:lnTo>
                    <a:pt x="2604348" y="1798182"/>
                  </a:lnTo>
                  <a:lnTo>
                    <a:pt x="2622817" y="1756560"/>
                  </a:lnTo>
                  <a:lnTo>
                    <a:pt x="2640341" y="1714435"/>
                  </a:lnTo>
                  <a:lnTo>
                    <a:pt x="2656907" y="1671821"/>
                  </a:lnTo>
                  <a:lnTo>
                    <a:pt x="2672502" y="1628733"/>
                  </a:lnTo>
                  <a:lnTo>
                    <a:pt x="2687111" y="1585182"/>
                  </a:lnTo>
                  <a:lnTo>
                    <a:pt x="2700722" y="1541184"/>
                  </a:lnTo>
                  <a:lnTo>
                    <a:pt x="2713322" y="1496750"/>
                  </a:lnTo>
                  <a:lnTo>
                    <a:pt x="2724896" y="1451895"/>
                  </a:lnTo>
                  <a:lnTo>
                    <a:pt x="2735432" y="1406631"/>
                  </a:lnTo>
                  <a:lnTo>
                    <a:pt x="2744915" y="1360973"/>
                  </a:lnTo>
                  <a:lnTo>
                    <a:pt x="2753333" y="1314933"/>
                  </a:lnTo>
                  <a:lnTo>
                    <a:pt x="2760672" y="1268526"/>
                  </a:lnTo>
                  <a:lnTo>
                    <a:pt x="2766919" y="1221764"/>
                  </a:lnTo>
                  <a:lnTo>
                    <a:pt x="2772060" y="1174661"/>
                  </a:lnTo>
                  <a:lnTo>
                    <a:pt x="2776082" y="1127230"/>
                  </a:lnTo>
                  <a:lnTo>
                    <a:pt x="2778972" y="1079485"/>
                  </a:lnTo>
                  <a:lnTo>
                    <a:pt x="2780715" y="1031440"/>
                  </a:lnTo>
                  <a:lnTo>
                    <a:pt x="2781300" y="983107"/>
                  </a:lnTo>
                  <a:lnTo>
                    <a:pt x="2780590" y="929875"/>
                  </a:lnTo>
                  <a:lnTo>
                    <a:pt x="2778474" y="876993"/>
                  </a:lnTo>
                  <a:lnTo>
                    <a:pt x="2774969" y="824478"/>
                  </a:lnTo>
                  <a:lnTo>
                    <a:pt x="2770093" y="772349"/>
                  </a:lnTo>
                  <a:lnTo>
                    <a:pt x="2763865" y="720623"/>
                  </a:lnTo>
                  <a:lnTo>
                    <a:pt x="2756301" y="669319"/>
                  </a:lnTo>
                  <a:lnTo>
                    <a:pt x="2747421" y="618453"/>
                  </a:lnTo>
                  <a:lnTo>
                    <a:pt x="2737242" y="568046"/>
                  </a:lnTo>
                  <a:lnTo>
                    <a:pt x="2725782" y="518113"/>
                  </a:lnTo>
                  <a:lnTo>
                    <a:pt x="2713059" y="468674"/>
                  </a:lnTo>
                  <a:lnTo>
                    <a:pt x="2699092" y="419747"/>
                  </a:lnTo>
                  <a:lnTo>
                    <a:pt x="2683898" y="371348"/>
                  </a:lnTo>
                  <a:lnTo>
                    <a:pt x="2667495" y="323497"/>
                  </a:lnTo>
                  <a:lnTo>
                    <a:pt x="2649901" y="276212"/>
                  </a:lnTo>
                  <a:lnTo>
                    <a:pt x="2631134" y="229510"/>
                  </a:lnTo>
                  <a:lnTo>
                    <a:pt x="2611212" y="183409"/>
                  </a:lnTo>
                  <a:lnTo>
                    <a:pt x="2590154" y="137927"/>
                  </a:lnTo>
                  <a:lnTo>
                    <a:pt x="2567977" y="93083"/>
                  </a:lnTo>
                  <a:lnTo>
                    <a:pt x="2544699" y="48895"/>
                  </a:lnTo>
                  <a:lnTo>
                    <a:pt x="2515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781300" cy="2943225"/>
            </a:xfrm>
            <a:custGeom>
              <a:avLst/>
              <a:gdLst/>
              <a:ahLst/>
              <a:cxnLst/>
              <a:rect l="l" t="t" r="r" b="b"/>
              <a:pathLst>
                <a:path w="2781300" h="2943225">
                  <a:moveTo>
                    <a:pt x="2515108" y="0"/>
                  </a:moveTo>
                  <a:lnTo>
                    <a:pt x="1646808" y="0"/>
                  </a:lnTo>
                  <a:lnTo>
                    <a:pt x="1729358" y="75056"/>
                  </a:lnTo>
                  <a:lnTo>
                    <a:pt x="1763548" y="110576"/>
                  </a:lnTo>
                  <a:lnTo>
                    <a:pt x="1796367" y="147384"/>
                  </a:lnTo>
                  <a:lnTo>
                    <a:pt x="1827773" y="185439"/>
                  </a:lnTo>
                  <a:lnTo>
                    <a:pt x="1857726" y="224699"/>
                  </a:lnTo>
                  <a:lnTo>
                    <a:pt x="1886184" y="265124"/>
                  </a:lnTo>
                  <a:lnTo>
                    <a:pt x="1913105" y="306672"/>
                  </a:lnTo>
                  <a:lnTo>
                    <a:pt x="1938448" y="349301"/>
                  </a:lnTo>
                  <a:lnTo>
                    <a:pt x="1962173" y="392971"/>
                  </a:lnTo>
                  <a:lnTo>
                    <a:pt x="1984237" y="437640"/>
                  </a:lnTo>
                  <a:lnTo>
                    <a:pt x="2004599" y="483266"/>
                  </a:lnTo>
                  <a:lnTo>
                    <a:pt x="2023218" y="529809"/>
                  </a:lnTo>
                  <a:lnTo>
                    <a:pt x="2040053" y="577227"/>
                  </a:lnTo>
                  <a:lnTo>
                    <a:pt x="2055062" y="625478"/>
                  </a:lnTo>
                  <a:lnTo>
                    <a:pt x="2068204" y="674522"/>
                  </a:lnTo>
                  <a:lnTo>
                    <a:pt x="2079438" y="724316"/>
                  </a:lnTo>
                  <a:lnTo>
                    <a:pt x="2088722" y="774820"/>
                  </a:lnTo>
                  <a:lnTo>
                    <a:pt x="2096014" y="825993"/>
                  </a:lnTo>
                  <a:lnTo>
                    <a:pt x="2101275" y="877792"/>
                  </a:lnTo>
                  <a:lnTo>
                    <a:pt x="2104461" y="930177"/>
                  </a:lnTo>
                  <a:lnTo>
                    <a:pt x="2105533" y="983107"/>
                  </a:lnTo>
                  <a:lnTo>
                    <a:pt x="2104647" y="1031246"/>
                  </a:lnTo>
                  <a:lnTo>
                    <a:pt x="2102010" y="1078939"/>
                  </a:lnTo>
                  <a:lnTo>
                    <a:pt x="2097654" y="1126153"/>
                  </a:lnTo>
                  <a:lnTo>
                    <a:pt x="2091609" y="1172860"/>
                  </a:lnTo>
                  <a:lnTo>
                    <a:pt x="2083907" y="1219026"/>
                  </a:lnTo>
                  <a:lnTo>
                    <a:pt x="2074578" y="1264621"/>
                  </a:lnTo>
                  <a:lnTo>
                    <a:pt x="2063653" y="1309614"/>
                  </a:lnTo>
                  <a:lnTo>
                    <a:pt x="2051164" y="1353975"/>
                  </a:lnTo>
                  <a:lnTo>
                    <a:pt x="2037141" y="1397671"/>
                  </a:lnTo>
                  <a:lnTo>
                    <a:pt x="2021616" y="1440672"/>
                  </a:lnTo>
                  <a:lnTo>
                    <a:pt x="2004620" y="1482947"/>
                  </a:lnTo>
                  <a:lnTo>
                    <a:pt x="1986183" y="1524464"/>
                  </a:lnTo>
                  <a:lnTo>
                    <a:pt x="1966337" y="1565193"/>
                  </a:lnTo>
                  <a:lnTo>
                    <a:pt x="1945113" y="1605103"/>
                  </a:lnTo>
                  <a:lnTo>
                    <a:pt x="1922542" y="1644163"/>
                  </a:lnTo>
                  <a:lnTo>
                    <a:pt x="1898654" y="1682340"/>
                  </a:lnTo>
                  <a:lnTo>
                    <a:pt x="1873482" y="1719606"/>
                  </a:lnTo>
                  <a:lnTo>
                    <a:pt x="1847055" y="1755927"/>
                  </a:lnTo>
                  <a:lnTo>
                    <a:pt x="1819405" y="1791274"/>
                  </a:lnTo>
                  <a:lnTo>
                    <a:pt x="1790563" y="1825616"/>
                  </a:lnTo>
                  <a:lnTo>
                    <a:pt x="1760561" y="1858920"/>
                  </a:lnTo>
                  <a:lnTo>
                    <a:pt x="1729428" y="1891157"/>
                  </a:lnTo>
                  <a:lnTo>
                    <a:pt x="1697197" y="1922294"/>
                  </a:lnTo>
                  <a:lnTo>
                    <a:pt x="1663898" y="1952302"/>
                  </a:lnTo>
                  <a:lnTo>
                    <a:pt x="1629562" y="1981148"/>
                  </a:lnTo>
                  <a:lnTo>
                    <a:pt x="1594220" y="2008803"/>
                  </a:lnTo>
                  <a:lnTo>
                    <a:pt x="1557904" y="2035234"/>
                  </a:lnTo>
                  <a:lnTo>
                    <a:pt x="1520644" y="2060412"/>
                  </a:lnTo>
                  <a:lnTo>
                    <a:pt x="1482472" y="2084303"/>
                  </a:lnTo>
                  <a:lnTo>
                    <a:pt x="1443418" y="2106879"/>
                  </a:lnTo>
                  <a:lnTo>
                    <a:pt x="1403514" y="2128107"/>
                  </a:lnTo>
                  <a:lnTo>
                    <a:pt x="1362790" y="2147957"/>
                  </a:lnTo>
                  <a:lnTo>
                    <a:pt x="1321277" y="2166397"/>
                  </a:lnTo>
                  <a:lnTo>
                    <a:pt x="1279008" y="2183397"/>
                  </a:lnTo>
                  <a:lnTo>
                    <a:pt x="1236012" y="2198925"/>
                  </a:lnTo>
                  <a:lnTo>
                    <a:pt x="1192320" y="2212950"/>
                  </a:lnTo>
                  <a:lnTo>
                    <a:pt x="1147965" y="2225442"/>
                  </a:lnTo>
                  <a:lnTo>
                    <a:pt x="1102976" y="2236369"/>
                  </a:lnTo>
                  <a:lnTo>
                    <a:pt x="1057386" y="2245700"/>
                  </a:lnTo>
                  <a:lnTo>
                    <a:pt x="1011224" y="2253404"/>
                  </a:lnTo>
                  <a:lnTo>
                    <a:pt x="964522" y="2259450"/>
                  </a:lnTo>
                  <a:lnTo>
                    <a:pt x="917311" y="2263808"/>
                  </a:lnTo>
                  <a:lnTo>
                    <a:pt x="869622" y="2266445"/>
                  </a:lnTo>
                  <a:lnTo>
                    <a:pt x="821486" y="2267330"/>
                  </a:lnTo>
                  <a:lnTo>
                    <a:pt x="770026" y="2266318"/>
                  </a:lnTo>
                  <a:lnTo>
                    <a:pt x="719080" y="2263307"/>
                  </a:lnTo>
                  <a:lnTo>
                    <a:pt x="668685" y="2258335"/>
                  </a:lnTo>
                  <a:lnTo>
                    <a:pt x="618879" y="2251440"/>
                  </a:lnTo>
                  <a:lnTo>
                    <a:pt x="569700" y="2242658"/>
                  </a:lnTo>
                  <a:lnTo>
                    <a:pt x="521187" y="2232029"/>
                  </a:lnTo>
                  <a:lnTo>
                    <a:pt x="473377" y="2219590"/>
                  </a:lnTo>
                  <a:lnTo>
                    <a:pt x="426308" y="2205378"/>
                  </a:lnTo>
                  <a:lnTo>
                    <a:pt x="380019" y="2189432"/>
                  </a:lnTo>
                  <a:lnTo>
                    <a:pt x="334547" y="2171789"/>
                  </a:lnTo>
                  <a:lnTo>
                    <a:pt x="289930" y="2152486"/>
                  </a:lnTo>
                  <a:lnTo>
                    <a:pt x="246206" y="2131563"/>
                  </a:lnTo>
                  <a:lnTo>
                    <a:pt x="203414" y="2109056"/>
                  </a:lnTo>
                  <a:lnTo>
                    <a:pt x="161591" y="2085003"/>
                  </a:lnTo>
                  <a:lnTo>
                    <a:pt x="120775" y="2059441"/>
                  </a:lnTo>
                  <a:lnTo>
                    <a:pt x="81005" y="2032410"/>
                  </a:lnTo>
                  <a:lnTo>
                    <a:pt x="42318" y="2003946"/>
                  </a:lnTo>
                  <a:lnTo>
                    <a:pt x="4752" y="1974088"/>
                  </a:lnTo>
                  <a:lnTo>
                    <a:pt x="0" y="1969770"/>
                  </a:lnTo>
                  <a:lnTo>
                    <a:pt x="0" y="2760979"/>
                  </a:lnTo>
                  <a:lnTo>
                    <a:pt x="58646" y="2789174"/>
                  </a:lnTo>
                  <a:lnTo>
                    <a:pt x="102879" y="2807249"/>
                  </a:lnTo>
                  <a:lnTo>
                    <a:pt x="147644" y="2824270"/>
                  </a:lnTo>
                  <a:lnTo>
                    <a:pt x="192925" y="2840222"/>
                  </a:lnTo>
                  <a:lnTo>
                    <a:pt x="238705" y="2855088"/>
                  </a:lnTo>
                  <a:lnTo>
                    <a:pt x="284971" y="2868854"/>
                  </a:lnTo>
                  <a:lnTo>
                    <a:pt x="331706" y="2881504"/>
                  </a:lnTo>
                  <a:lnTo>
                    <a:pt x="378895" y="2893023"/>
                  </a:lnTo>
                  <a:lnTo>
                    <a:pt x="426522" y="2903394"/>
                  </a:lnTo>
                  <a:lnTo>
                    <a:pt x="474573" y="2912603"/>
                  </a:lnTo>
                  <a:lnTo>
                    <a:pt x="523032" y="2920635"/>
                  </a:lnTo>
                  <a:lnTo>
                    <a:pt x="571883" y="2927473"/>
                  </a:lnTo>
                  <a:lnTo>
                    <a:pt x="621111" y="2933102"/>
                  </a:lnTo>
                  <a:lnTo>
                    <a:pt x="670701" y="2937508"/>
                  </a:lnTo>
                  <a:lnTo>
                    <a:pt x="720637" y="2940673"/>
                  </a:lnTo>
                  <a:lnTo>
                    <a:pt x="770904" y="2942584"/>
                  </a:lnTo>
                  <a:lnTo>
                    <a:pt x="821486" y="2943225"/>
                  </a:lnTo>
                  <a:lnTo>
                    <a:pt x="869811" y="2942640"/>
                  </a:lnTo>
                  <a:lnTo>
                    <a:pt x="917849" y="2940896"/>
                  </a:lnTo>
                  <a:lnTo>
                    <a:pt x="965586" y="2938007"/>
                  </a:lnTo>
                  <a:lnTo>
                    <a:pt x="1013009" y="2933984"/>
                  </a:lnTo>
                  <a:lnTo>
                    <a:pt x="1060105" y="2928842"/>
                  </a:lnTo>
                  <a:lnTo>
                    <a:pt x="1106859" y="2922594"/>
                  </a:lnTo>
                  <a:lnTo>
                    <a:pt x="1153259" y="2915254"/>
                  </a:lnTo>
                  <a:lnTo>
                    <a:pt x="1199291" y="2906835"/>
                  </a:lnTo>
                  <a:lnTo>
                    <a:pt x="1244942" y="2897350"/>
                  </a:lnTo>
                  <a:lnTo>
                    <a:pt x="1290198" y="2886813"/>
                  </a:lnTo>
                  <a:lnTo>
                    <a:pt x="1335047" y="2875237"/>
                  </a:lnTo>
                  <a:lnTo>
                    <a:pt x="1379473" y="2862636"/>
                  </a:lnTo>
                  <a:lnTo>
                    <a:pt x="1423465" y="2849022"/>
                  </a:lnTo>
                  <a:lnTo>
                    <a:pt x="1467009" y="2834411"/>
                  </a:lnTo>
                  <a:lnTo>
                    <a:pt x="1510090" y="2818814"/>
                  </a:lnTo>
                  <a:lnTo>
                    <a:pt x="1552697" y="2802245"/>
                  </a:lnTo>
                  <a:lnTo>
                    <a:pt x="1594815" y="2784719"/>
                  </a:lnTo>
                  <a:lnTo>
                    <a:pt x="1636431" y="2766247"/>
                  </a:lnTo>
                  <a:lnTo>
                    <a:pt x="1677532" y="2746844"/>
                  </a:lnTo>
                  <a:lnTo>
                    <a:pt x="1718104" y="2726523"/>
                  </a:lnTo>
                  <a:lnTo>
                    <a:pt x="1758133" y="2705297"/>
                  </a:lnTo>
                  <a:lnTo>
                    <a:pt x="1797607" y="2683180"/>
                  </a:lnTo>
                  <a:lnTo>
                    <a:pt x="1836512" y="2660185"/>
                  </a:lnTo>
                  <a:lnTo>
                    <a:pt x="1874835" y="2636326"/>
                  </a:lnTo>
                  <a:lnTo>
                    <a:pt x="1912561" y="2611616"/>
                  </a:lnTo>
                  <a:lnTo>
                    <a:pt x="1949678" y="2586069"/>
                  </a:lnTo>
                  <a:lnTo>
                    <a:pt x="1986173" y="2559697"/>
                  </a:lnTo>
                  <a:lnTo>
                    <a:pt x="2022031" y="2532515"/>
                  </a:lnTo>
                  <a:lnTo>
                    <a:pt x="2057240" y="2504535"/>
                  </a:lnTo>
                  <a:lnTo>
                    <a:pt x="2091786" y="2475772"/>
                  </a:lnTo>
                  <a:lnTo>
                    <a:pt x="2125655" y="2446238"/>
                  </a:lnTo>
                  <a:lnTo>
                    <a:pt x="2158835" y="2415947"/>
                  </a:lnTo>
                  <a:lnTo>
                    <a:pt x="2191311" y="2384913"/>
                  </a:lnTo>
                  <a:lnTo>
                    <a:pt x="2223071" y="2353148"/>
                  </a:lnTo>
                  <a:lnTo>
                    <a:pt x="2254101" y="2320667"/>
                  </a:lnTo>
                  <a:lnTo>
                    <a:pt x="2284387" y="2287482"/>
                  </a:lnTo>
                  <a:lnTo>
                    <a:pt x="2313917" y="2253608"/>
                  </a:lnTo>
                  <a:lnTo>
                    <a:pt x="2342676" y="2219056"/>
                  </a:lnTo>
                  <a:lnTo>
                    <a:pt x="2370651" y="2183842"/>
                  </a:lnTo>
                  <a:lnTo>
                    <a:pt x="2397829" y="2147978"/>
                  </a:lnTo>
                  <a:lnTo>
                    <a:pt x="2424197" y="2111478"/>
                  </a:lnTo>
                  <a:lnTo>
                    <a:pt x="2449740" y="2074355"/>
                  </a:lnTo>
                  <a:lnTo>
                    <a:pt x="2474447" y="2036623"/>
                  </a:lnTo>
                  <a:lnTo>
                    <a:pt x="2498302" y="1998294"/>
                  </a:lnTo>
                  <a:lnTo>
                    <a:pt x="2521293" y="1959383"/>
                  </a:lnTo>
                  <a:lnTo>
                    <a:pt x="2543407" y="1919903"/>
                  </a:lnTo>
                  <a:lnTo>
                    <a:pt x="2564630" y="1879867"/>
                  </a:lnTo>
                  <a:lnTo>
                    <a:pt x="2584948" y="1839289"/>
                  </a:lnTo>
                  <a:lnTo>
                    <a:pt x="2604348" y="1798182"/>
                  </a:lnTo>
                  <a:lnTo>
                    <a:pt x="2622817" y="1756560"/>
                  </a:lnTo>
                  <a:lnTo>
                    <a:pt x="2640341" y="1714435"/>
                  </a:lnTo>
                  <a:lnTo>
                    <a:pt x="2656907" y="1671821"/>
                  </a:lnTo>
                  <a:lnTo>
                    <a:pt x="2672502" y="1628733"/>
                  </a:lnTo>
                  <a:lnTo>
                    <a:pt x="2687111" y="1585182"/>
                  </a:lnTo>
                  <a:lnTo>
                    <a:pt x="2700722" y="1541184"/>
                  </a:lnTo>
                  <a:lnTo>
                    <a:pt x="2713322" y="1496750"/>
                  </a:lnTo>
                  <a:lnTo>
                    <a:pt x="2724896" y="1451895"/>
                  </a:lnTo>
                  <a:lnTo>
                    <a:pt x="2735432" y="1406631"/>
                  </a:lnTo>
                  <a:lnTo>
                    <a:pt x="2744915" y="1360973"/>
                  </a:lnTo>
                  <a:lnTo>
                    <a:pt x="2753333" y="1314933"/>
                  </a:lnTo>
                  <a:lnTo>
                    <a:pt x="2760672" y="1268526"/>
                  </a:lnTo>
                  <a:lnTo>
                    <a:pt x="2766919" y="1221764"/>
                  </a:lnTo>
                  <a:lnTo>
                    <a:pt x="2772060" y="1174661"/>
                  </a:lnTo>
                  <a:lnTo>
                    <a:pt x="2776082" y="1127230"/>
                  </a:lnTo>
                  <a:lnTo>
                    <a:pt x="2778972" y="1079485"/>
                  </a:lnTo>
                  <a:lnTo>
                    <a:pt x="2780715" y="1031440"/>
                  </a:lnTo>
                  <a:lnTo>
                    <a:pt x="2781300" y="983107"/>
                  </a:lnTo>
                  <a:lnTo>
                    <a:pt x="2780590" y="929875"/>
                  </a:lnTo>
                  <a:lnTo>
                    <a:pt x="2778474" y="876993"/>
                  </a:lnTo>
                  <a:lnTo>
                    <a:pt x="2774969" y="824478"/>
                  </a:lnTo>
                  <a:lnTo>
                    <a:pt x="2770093" y="772349"/>
                  </a:lnTo>
                  <a:lnTo>
                    <a:pt x="2763865" y="720623"/>
                  </a:lnTo>
                  <a:lnTo>
                    <a:pt x="2756301" y="669319"/>
                  </a:lnTo>
                  <a:lnTo>
                    <a:pt x="2747421" y="618453"/>
                  </a:lnTo>
                  <a:lnTo>
                    <a:pt x="2737242" y="568046"/>
                  </a:lnTo>
                  <a:lnTo>
                    <a:pt x="2725782" y="518113"/>
                  </a:lnTo>
                  <a:lnTo>
                    <a:pt x="2713059" y="468674"/>
                  </a:lnTo>
                  <a:lnTo>
                    <a:pt x="2699092" y="419747"/>
                  </a:lnTo>
                  <a:lnTo>
                    <a:pt x="2683898" y="371348"/>
                  </a:lnTo>
                  <a:lnTo>
                    <a:pt x="2667495" y="323497"/>
                  </a:lnTo>
                  <a:lnTo>
                    <a:pt x="2649901" y="276212"/>
                  </a:lnTo>
                  <a:lnTo>
                    <a:pt x="2631134" y="229510"/>
                  </a:lnTo>
                  <a:lnTo>
                    <a:pt x="2611212" y="183409"/>
                  </a:lnTo>
                  <a:lnTo>
                    <a:pt x="2590154" y="137927"/>
                  </a:lnTo>
                  <a:lnTo>
                    <a:pt x="2567977" y="93083"/>
                  </a:lnTo>
                  <a:lnTo>
                    <a:pt x="2544699" y="48895"/>
                  </a:lnTo>
                  <a:lnTo>
                    <a:pt x="2515108" y="0"/>
                  </a:lnTo>
                  <a:close/>
                </a:path>
              </a:pathLst>
            </a:custGeom>
            <a:solidFill>
              <a:srgbClr val="A6A17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725117" y="714728"/>
            <a:ext cx="10477500" cy="6143625"/>
            <a:chOff x="1714563" y="714375"/>
            <a:chExt cx="10477500" cy="6143625"/>
          </a:xfrm>
        </p:grpSpPr>
        <p:sp>
          <p:nvSpPr>
            <p:cNvPr id="11" name="object 11"/>
            <p:cNvSpPr/>
            <p:nvPr/>
          </p:nvSpPr>
          <p:spPr>
            <a:xfrm>
              <a:off x="9763125" y="4533900"/>
              <a:ext cx="2428875" cy="2324100"/>
            </a:xfrm>
            <a:custGeom>
              <a:avLst/>
              <a:gdLst/>
              <a:ahLst/>
              <a:cxnLst/>
              <a:rect l="l" t="t" r="r" b="b"/>
              <a:pathLst>
                <a:path w="2428875" h="2324100">
                  <a:moveTo>
                    <a:pt x="1750568" y="0"/>
                  </a:moveTo>
                  <a:lnTo>
                    <a:pt x="1702380" y="648"/>
                  </a:lnTo>
                  <a:lnTo>
                    <a:pt x="1654515" y="2583"/>
                  </a:lnTo>
                  <a:lnTo>
                    <a:pt x="1606988" y="5787"/>
                  </a:lnTo>
                  <a:lnTo>
                    <a:pt x="1559817" y="10244"/>
                  </a:lnTo>
                  <a:lnTo>
                    <a:pt x="1513018" y="15938"/>
                  </a:lnTo>
                  <a:lnTo>
                    <a:pt x="1466607" y="22851"/>
                  </a:lnTo>
                  <a:lnTo>
                    <a:pt x="1420601" y="30967"/>
                  </a:lnTo>
                  <a:lnTo>
                    <a:pt x="1375018" y="40269"/>
                  </a:lnTo>
                  <a:lnTo>
                    <a:pt x="1329873" y="50741"/>
                  </a:lnTo>
                  <a:lnTo>
                    <a:pt x="1285184" y="62366"/>
                  </a:lnTo>
                  <a:lnTo>
                    <a:pt x="1240966" y="75127"/>
                  </a:lnTo>
                  <a:lnTo>
                    <a:pt x="1197238" y="89008"/>
                  </a:lnTo>
                  <a:lnTo>
                    <a:pt x="1154014" y="103992"/>
                  </a:lnTo>
                  <a:lnTo>
                    <a:pt x="1111313" y="120062"/>
                  </a:lnTo>
                  <a:lnTo>
                    <a:pt x="1069151" y="137203"/>
                  </a:lnTo>
                  <a:lnTo>
                    <a:pt x="1027544" y="155396"/>
                  </a:lnTo>
                  <a:lnTo>
                    <a:pt x="986509" y="174626"/>
                  </a:lnTo>
                  <a:lnTo>
                    <a:pt x="946064" y="194875"/>
                  </a:lnTo>
                  <a:lnTo>
                    <a:pt x="906223" y="216128"/>
                  </a:lnTo>
                  <a:lnTo>
                    <a:pt x="867005" y="238368"/>
                  </a:lnTo>
                  <a:lnTo>
                    <a:pt x="828426" y="261577"/>
                  </a:lnTo>
                  <a:lnTo>
                    <a:pt x="790502" y="285740"/>
                  </a:lnTo>
                  <a:lnTo>
                    <a:pt x="753250" y="310839"/>
                  </a:lnTo>
                  <a:lnTo>
                    <a:pt x="716688" y="336858"/>
                  </a:lnTo>
                  <a:lnTo>
                    <a:pt x="680831" y="363780"/>
                  </a:lnTo>
                  <a:lnTo>
                    <a:pt x="645696" y="391590"/>
                  </a:lnTo>
                  <a:lnTo>
                    <a:pt x="611301" y="420269"/>
                  </a:lnTo>
                  <a:lnTo>
                    <a:pt x="577661" y="449801"/>
                  </a:lnTo>
                  <a:lnTo>
                    <a:pt x="544793" y="480171"/>
                  </a:lnTo>
                  <a:lnTo>
                    <a:pt x="512714" y="511360"/>
                  </a:lnTo>
                  <a:lnTo>
                    <a:pt x="481441" y="543353"/>
                  </a:lnTo>
                  <a:lnTo>
                    <a:pt x="450991" y="576133"/>
                  </a:lnTo>
                  <a:lnTo>
                    <a:pt x="421379" y="609683"/>
                  </a:lnTo>
                  <a:lnTo>
                    <a:pt x="392624" y="643986"/>
                  </a:lnTo>
                  <a:lnTo>
                    <a:pt x="364740" y="679026"/>
                  </a:lnTo>
                  <a:lnTo>
                    <a:pt x="337746" y="714787"/>
                  </a:lnTo>
                  <a:lnTo>
                    <a:pt x="311658" y="751251"/>
                  </a:lnTo>
                  <a:lnTo>
                    <a:pt x="286492" y="788402"/>
                  </a:lnTo>
                  <a:lnTo>
                    <a:pt x="262266" y="826223"/>
                  </a:lnTo>
                  <a:lnTo>
                    <a:pt x="238995" y="864698"/>
                  </a:lnTo>
                  <a:lnTo>
                    <a:pt x="216696" y="903810"/>
                  </a:lnTo>
                  <a:lnTo>
                    <a:pt x="195387" y="943543"/>
                  </a:lnTo>
                  <a:lnTo>
                    <a:pt x="175084" y="983879"/>
                  </a:lnTo>
                  <a:lnTo>
                    <a:pt x="155804" y="1024802"/>
                  </a:lnTo>
                  <a:lnTo>
                    <a:pt x="137562" y="1066295"/>
                  </a:lnTo>
                  <a:lnTo>
                    <a:pt x="120377" y="1108343"/>
                  </a:lnTo>
                  <a:lnTo>
                    <a:pt x="104264" y="1150927"/>
                  </a:lnTo>
                  <a:lnTo>
                    <a:pt x="89241" y="1194032"/>
                  </a:lnTo>
                  <a:lnTo>
                    <a:pt x="75323" y="1237641"/>
                  </a:lnTo>
                  <a:lnTo>
                    <a:pt x="62529" y="1281737"/>
                  </a:lnTo>
                  <a:lnTo>
                    <a:pt x="50873" y="1326303"/>
                  </a:lnTo>
                  <a:lnTo>
                    <a:pt x="40374" y="1371324"/>
                  </a:lnTo>
                  <a:lnTo>
                    <a:pt x="31048" y="1416781"/>
                  </a:lnTo>
                  <a:lnTo>
                    <a:pt x="22910" y="1462660"/>
                  </a:lnTo>
                  <a:lnTo>
                    <a:pt x="15979" y="1508942"/>
                  </a:lnTo>
                  <a:lnTo>
                    <a:pt x="10271" y="1555612"/>
                  </a:lnTo>
                  <a:lnTo>
                    <a:pt x="5802" y="1602652"/>
                  </a:lnTo>
                  <a:lnTo>
                    <a:pt x="2590" y="1650046"/>
                  </a:lnTo>
                  <a:lnTo>
                    <a:pt x="650" y="1697778"/>
                  </a:lnTo>
                  <a:lnTo>
                    <a:pt x="0" y="1745830"/>
                  </a:lnTo>
                  <a:lnTo>
                    <a:pt x="822" y="1799869"/>
                  </a:lnTo>
                  <a:lnTo>
                    <a:pt x="3275" y="1853500"/>
                  </a:lnTo>
                  <a:lnTo>
                    <a:pt x="7334" y="1906698"/>
                  </a:lnTo>
                  <a:lnTo>
                    <a:pt x="12976" y="1959440"/>
                  </a:lnTo>
                  <a:lnTo>
                    <a:pt x="20177" y="2011702"/>
                  </a:lnTo>
                  <a:lnTo>
                    <a:pt x="28913" y="2063461"/>
                  </a:lnTo>
                  <a:lnTo>
                    <a:pt x="39161" y="2114692"/>
                  </a:lnTo>
                  <a:lnTo>
                    <a:pt x="50897" y="2165372"/>
                  </a:lnTo>
                  <a:lnTo>
                    <a:pt x="64098" y="2215477"/>
                  </a:lnTo>
                  <a:lnTo>
                    <a:pt x="78740" y="2264984"/>
                  </a:lnTo>
                  <a:lnTo>
                    <a:pt x="100456" y="2324100"/>
                  </a:lnTo>
                  <a:lnTo>
                    <a:pt x="2428875" y="2324100"/>
                  </a:lnTo>
                  <a:lnTo>
                    <a:pt x="2428875" y="136017"/>
                  </a:lnTo>
                  <a:lnTo>
                    <a:pt x="2271141" y="78486"/>
                  </a:lnTo>
                  <a:lnTo>
                    <a:pt x="2221493" y="63882"/>
                  </a:lnTo>
                  <a:lnTo>
                    <a:pt x="2171244" y="50718"/>
                  </a:lnTo>
                  <a:lnTo>
                    <a:pt x="2120420" y="39018"/>
                  </a:lnTo>
                  <a:lnTo>
                    <a:pt x="2069044" y="28803"/>
                  </a:lnTo>
                  <a:lnTo>
                    <a:pt x="2017141" y="20097"/>
                  </a:lnTo>
                  <a:lnTo>
                    <a:pt x="1964734" y="12923"/>
                  </a:lnTo>
                  <a:lnTo>
                    <a:pt x="1911849" y="7303"/>
                  </a:lnTo>
                  <a:lnTo>
                    <a:pt x="1858510" y="3261"/>
                  </a:lnTo>
                  <a:lnTo>
                    <a:pt x="1804742" y="819"/>
                  </a:lnTo>
                  <a:lnTo>
                    <a:pt x="1750568" y="0"/>
                  </a:lnTo>
                  <a:close/>
                </a:path>
              </a:pathLst>
            </a:custGeom>
            <a:solidFill>
              <a:srgbClr val="8AAA8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4101" y="823912"/>
              <a:ext cx="8753475" cy="5400675"/>
            </a:xfrm>
            <a:custGeom>
              <a:avLst/>
              <a:gdLst/>
              <a:ahLst/>
              <a:cxnLst/>
              <a:rect l="l" t="t" r="r" b="b"/>
              <a:pathLst>
                <a:path w="8753475" h="5400675">
                  <a:moveTo>
                    <a:pt x="8753475" y="0"/>
                  </a:moveTo>
                  <a:lnTo>
                    <a:pt x="0" y="0"/>
                  </a:lnTo>
                  <a:lnTo>
                    <a:pt x="0" y="5400675"/>
                  </a:lnTo>
                  <a:lnTo>
                    <a:pt x="8753475" y="5400675"/>
                  </a:lnTo>
                  <a:lnTo>
                    <a:pt x="87534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4101" y="823912"/>
              <a:ext cx="8753475" cy="5400675"/>
            </a:xfrm>
            <a:custGeom>
              <a:avLst/>
              <a:gdLst/>
              <a:ahLst/>
              <a:cxnLst/>
              <a:rect l="l" t="t" r="r" b="b"/>
              <a:pathLst>
                <a:path w="8753475" h="5400675">
                  <a:moveTo>
                    <a:pt x="0" y="5400675"/>
                  </a:moveTo>
                  <a:lnTo>
                    <a:pt x="8753475" y="5400675"/>
                  </a:lnTo>
                  <a:lnTo>
                    <a:pt x="8753475" y="0"/>
                  </a:lnTo>
                  <a:lnTo>
                    <a:pt x="0" y="0"/>
                  </a:lnTo>
                  <a:lnTo>
                    <a:pt x="0" y="54006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4101" y="823912"/>
              <a:ext cx="8753475" cy="5400675"/>
            </a:xfrm>
            <a:custGeom>
              <a:avLst/>
              <a:gdLst/>
              <a:ahLst/>
              <a:cxnLst/>
              <a:rect l="l" t="t" r="r" b="b"/>
              <a:pathLst>
                <a:path w="8753475" h="5400675">
                  <a:moveTo>
                    <a:pt x="8753475" y="0"/>
                  </a:moveTo>
                  <a:lnTo>
                    <a:pt x="0" y="0"/>
                  </a:lnTo>
                  <a:lnTo>
                    <a:pt x="0" y="5314950"/>
                  </a:lnTo>
                  <a:lnTo>
                    <a:pt x="0" y="5400675"/>
                  </a:lnTo>
                  <a:lnTo>
                    <a:pt x="8753475" y="5400675"/>
                  </a:lnTo>
                  <a:lnTo>
                    <a:pt x="8753475" y="5314950"/>
                  </a:lnTo>
                  <a:lnTo>
                    <a:pt x="8753475" y="0"/>
                  </a:lnTo>
                  <a:close/>
                </a:path>
              </a:pathLst>
            </a:custGeom>
            <a:solidFill>
              <a:srgbClr val="A6A17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4101" y="823912"/>
              <a:ext cx="8753475" cy="5400675"/>
            </a:xfrm>
            <a:custGeom>
              <a:avLst/>
              <a:gdLst/>
              <a:ahLst/>
              <a:cxnLst/>
              <a:rect l="l" t="t" r="r" b="b"/>
              <a:pathLst>
                <a:path w="8753475" h="5400675">
                  <a:moveTo>
                    <a:pt x="0" y="5400675"/>
                  </a:moveTo>
                  <a:lnTo>
                    <a:pt x="8753475" y="5400675"/>
                  </a:lnTo>
                  <a:lnTo>
                    <a:pt x="8753475" y="0"/>
                  </a:lnTo>
                  <a:lnTo>
                    <a:pt x="0" y="0"/>
                  </a:lnTo>
                  <a:lnTo>
                    <a:pt x="0" y="54006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8851" y="728662"/>
              <a:ext cx="8743950" cy="5410200"/>
            </a:xfrm>
            <a:custGeom>
              <a:avLst/>
              <a:gdLst/>
              <a:ahLst/>
              <a:cxnLst/>
              <a:rect l="l" t="t" r="r" b="b"/>
              <a:pathLst>
                <a:path w="8743950" h="5410200">
                  <a:moveTo>
                    <a:pt x="8743950" y="0"/>
                  </a:moveTo>
                  <a:lnTo>
                    <a:pt x="0" y="0"/>
                  </a:lnTo>
                  <a:lnTo>
                    <a:pt x="0" y="5410200"/>
                  </a:lnTo>
                  <a:lnTo>
                    <a:pt x="8743950" y="5410200"/>
                  </a:lnTo>
                  <a:lnTo>
                    <a:pt x="8743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8851" y="728662"/>
              <a:ext cx="8743950" cy="5410200"/>
            </a:xfrm>
            <a:custGeom>
              <a:avLst/>
              <a:gdLst/>
              <a:ahLst/>
              <a:cxnLst/>
              <a:rect l="l" t="t" r="r" b="b"/>
              <a:pathLst>
                <a:path w="8743950" h="5410200">
                  <a:moveTo>
                    <a:pt x="0" y="5410200"/>
                  </a:moveTo>
                  <a:lnTo>
                    <a:pt x="8743950" y="5410200"/>
                  </a:lnTo>
                  <a:lnTo>
                    <a:pt x="8743950" y="0"/>
                  </a:lnTo>
                  <a:lnTo>
                    <a:pt x="0" y="0"/>
                  </a:lnTo>
                  <a:lnTo>
                    <a:pt x="0" y="54102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1713179" y="2369253"/>
            <a:ext cx="8644166" cy="1104533"/>
          </a:xfrm>
          <a:prstGeom prst="rect">
            <a:avLst/>
          </a:prstGeom>
        </p:spPr>
        <p:txBody>
          <a:bodyPr vert="horz" wrap="square" lIns="0" tIns="51435" rIns="0" bIns="0" rtlCol="0" anchor="t">
            <a:spAutoFit/>
          </a:bodyPr>
          <a:lstStyle/>
          <a:p>
            <a:pPr marL="1905" marR="5080" indent="2540" algn="ctr">
              <a:lnSpc>
                <a:spcPct val="95100"/>
              </a:lnSpc>
              <a:spcBef>
                <a:spcPts val="405"/>
              </a:spcBef>
            </a:pPr>
            <a:r>
              <a:rPr sz="3600" spc="305" dirty="0"/>
              <a:t>Graph-Based</a:t>
            </a:r>
            <a:r>
              <a:rPr lang="en-US" sz="3600" spc="305" dirty="0"/>
              <a:t> </a:t>
            </a:r>
            <a:r>
              <a:rPr sz="3600" spc="310" dirty="0"/>
              <a:t> </a:t>
            </a:r>
            <a:r>
              <a:rPr sz="3600" spc="245" dirty="0"/>
              <a:t>Classification</a:t>
            </a:r>
            <a:r>
              <a:rPr sz="3600" spc="350" dirty="0"/>
              <a:t> </a:t>
            </a:r>
            <a:r>
              <a:rPr sz="3600" spc="170" dirty="0"/>
              <a:t>of</a:t>
            </a:r>
            <a:r>
              <a:rPr lang="en-US" sz="3600" spc="170" dirty="0"/>
              <a:t> </a:t>
            </a:r>
            <a:r>
              <a:rPr sz="3600" spc="-1480" dirty="0"/>
              <a:t> </a:t>
            </a:r>
            <a:r>
              <a:rPr sz="3600" spc="150" dirty="0"/>
              <a:t>Web</a:t>
            </a:r>
            <a:r>
              <a:rPr sz="3600" spc="405" dirty="0"/>
              <a:t> </a:t>
            </a:r>
            <a:endParaRPr lang="en-US" sz="3600" spc="300" dirty="0">
              <a:ea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88106" y="3722551"/>
            <a:ext cx="4646547" cy="8245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  <a:tabLst>
                <a:tab pos="1504950" algn="l"/>
                <a:tab pos="3647440" algn="l"/>
              </a:tabLst>
            </a:pPr>
            <a:r>
              <a:rPr lang="en-US" sz="2400" spc="-30" dirty="0">
                <a:latin typeface="Lucida Sans Unicode"/>
                <a:cs typeface="Lucida Sans Unicode"/>
              </a:rPr>
              <a:t>Muhammad Shahzaib Ijaz</a:t>
            </a:r>
            <a:endParaRPr sz="2400" dirty="0">
              <a:latin typeface="Lucida Sans Unicode"/>
              <a:cs typeface="Lucida Sans Unicode"/>
            </a:endParaRPr>
          </a:p>
          <a:p>
            <a:pPr marL="52705" algn="ctr">
              <a:lnSpc>
                <a:spcPct val="100000"/>
              </a:lnSpc>
              <a:spcBef>
                <a:spcPts val="270"/>
              </a:spcBef>
            </a:pPr>
            <a:r>
              <a:rPr sz="2400" spc="355" dirty="0">
                <a:latin typeface="Lucida Sans Unicode"/>
                <a:cs typeface="Lucida Sans Unicode"/>
              </a:rPr>
              <a:t>202</a:t>
            </a:r>
            <a:r>
              <a:rPr sz="2400" spc="-25" dirty="0">
                <a:latin typeface="Lucida Sans Unicode"/>
                <a:cs typeface="Lucida Sans Unicode"/>
              </a:rPr>
              <a:t>1</a:t>
            </a:r>
            <a:r>
              <a:rPr sz="2400" spc="-375" dirty="0">
                <a:latin typeface="Lucida Sans Unicode"/>
                <a:cs typeface="Lucida Sans Unicode"/>
              </a:rPr>
              <a:t> </a:t>
            </a:r>
            <a:r>
              <a:rPr sz="2400" spc="-335" dirty="0">
                <a:latin typeface="Lucida Sans Unicode"/>
                <a:cs typeface="Lucida Sans Unicode"/>
              </a:rPr>
              <a:t>-</a:t>
            </a:r>
            <a:r>
              <a:rPr sz="2400" spc="-395" dirty="0">
                <a:latin typeface="Lucida Sans Unicode"/>
                <a:cs typeface="Lucida Sans Unicode"/>
              </a:rPr>
              <a:t> </a:t>
            </a:r>
            <a:r>
              <a:rPr sz="2400" spc="515" dirty="0">
                <a:latin typeface="Lucida Sans Unicode"/>
                <a:cs typeface="Lucida Sans Unicode"/>
              </a:rPr>
              <a:t>C</a:t>
            </a:r>
            <a:r>
              <a:rPr sz="2400" spc="80" dirty="0">
                <a:latin typeface="Lucida Sans Unicode"/>
                <a:cs typeface="Lucida Sans Unicode"/>
              </a:rPr>
              <a:t>S</a:t>
            </a:r>
            <a:r>
              <a:rPr sz="2400" spc="-409" dirty="0">
                <a:latin typeface="Lucida Sans Unicode"/>
                <a:cs typeface="Lucida Sans Unicode"/>
              </a:rPr>
              <a:t> </a:t>
            </a:r>
            <a:r>
              <a:rPr sz="2400" spc="-335" dirty="0">
                <a:latin typeface="Lucida Sans Unicode"/>
                <a:cs typeface="Lucida Sans Unicode"/>
              </a:rPr>
              <a:t>-</a:t>
            </a:r>
            <a:r>
              <a:rPr sz="2400" spc="-395" dirty="0">
                <a:latin typeface="Lucida Sans Unicode"/>
                <a:cs typeface="Lucida Sans Unicode"/>
              </a:rPr>
              <a:t> </a:t>
            </a:r>
            <a:r>
              <a:rPr lang="en-US" sz="2400" spc="355" dirty="0">
                <a:latin typeface="Lucida Sans Unicode"/>
                <a:cs typeface="Lucida Sans Unicode"/>
              </a:rPr>
              <a:t>75</a:t>
            </a:r>
            <a:r>
              <a:rPr sz="2400" spc="-380" dirty="0">
                <a:latin typeface="Lucida Sans Unicode"/>
                <a:cs typeface="Lucida Sans Unicode"/>
              </a:rPr>
              <a:t> </a:t>
            </a:r>
            <a:endParaRPr sz="2400" dirty="0">
              <a:latin typeface="Lucida Sans Unicode"/>
              <a:cs typeface="Lucida Sans Unicod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19288" y="4781613"/>
            <a:ext cx="647700" cy="647700"/>
            <a:chOff x="1419288" y="4781613"/>
            <a:chExt cx="647700" cy="647700"/>
          </a:xfrm>
        </p:grpSpPr>
        <p:sp>
          <p:nvSpPr>
            <p:cNvPr id="21" name="object 21"/>
            <p:cNvSpPr/>
            <p:nvPr/>
          </p:nvSpPr>
          <p:spPr>
            <a:xfrm>
              <a:off x="1433575" y="4795901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309499" y="0"/>
                  </a:moveTo>
                  <a:lnTo>
                    <a:pt x="263761" y="3355"/>
                  </a:lnTo>
                  <a:lnTo>
                    <a:pt x="220107" y="13103"/>
                  </a:lnTo>
                  <a:lnTo>
                    <a:pt x="179017" y="28763"/>
                  </a:lnTo>
                  <a:lnTo>
                    <a:pt x="140968" y="49859"/>
                  </a:lnTo>
                  <a:lnTo>
                    <a:pt x="106440" y="75911"/>
                  </a:lnTo>
                  <a:lnTo>
                    <a:pt x="75911" y="106440"/>
                  </a:lnTo>
                  <a:lnTo>
                    <a:pt x="49859" y="140968"/>
                  </a:lnTo>
                  <a:lnTo>
                    <a:pt x="28763" y="179017"/>
                  </a:lnTo>
                  <a:lnTo>
                    <a:pt x="13103" y="220107"/>
                  </a:lnTo>
                  <a:lnTo>
                    <a:pt x="3355" y="263761"/>
                  </a:lnTo>
                  <a:lnTo>
                    <a:pt x="0" y="309499"/>
                  </a:lnTo>
                  <a:lnTo>
                    <a:pt x="3355" y="355239"/>
                  </a:lnTo>
                  <a:lnTo>
                    <a:pt x="13103" y="398901"/>
                  </a:lnTo>
                  <a:lnTo>
                    <a:pt x="28763" y="440003"/>
                  </a:lnTo>
                  <a:lnTo>
                    <a:pt x="49859" y="478067"/>
                  </a:lnTo>
                  <a:lnTo>
                    <a:pt x="75911" y="512612"/>
                  </a:lnTo>
                  <a:lnTo>
                    <a:pt x="106440" y="543158"/>
                  </a:lnTo>
                  <a:lnTo>
                    <a:pt x="140968" y="569227"/>
                  </a:lnTo>
                  <a:lnTo>
                    <a:pt x="179017" y="590337"/>
                  </a:lnTo>
                  <a:lnTo>
                    <a:pt x="220107" y="606010"/>
                  </a:lnTo>
                  <a:lnTo>
                    <a:pt x="263761" y="615766"/>
                  </a:lnTo>
                  <a:lnTo>
                    <a:pt x="309499" y="619125"/>
                  </a:lnTo>
                  <a:lnTo>
                    <a:pt x="355239" y="615766"/>
                  </a:lnTo>
                  <a:lnTo>
                    <a:pt x="398901" y="606010"/>
                  </a:lnTo>
                  <a:lnTo>
                    <a:pt x="440003" y="590337"/>
                  </a:lnTo>
                  <a:lnTo>
                    <a:pt x="478067" y="569227"/>
                  </a:lnTo>
                  <a:lnTo>
                    <a:pt x="512612" y="543158"/>
                  </a:lnTo>
                  <a:lnTo>
                    <a:pt x="543158" y="512612"/>
                  </a:lnTo>
                  <a:lnTo>
                    <a:pt x="569227" y="478067"/>
                  </a:lnTo>
                  <a:lnTo>
                    <a:pt x="590337" y="440003"/>
                  </a:lnTo>
                  <a:lnTo>
                    <a:pt x="606010" y="398901"/>
                  </a:lnTo>
                  <a:lnTo>
                    <a:pt x="615766" y="355239"/>
                  </a:lnTo>
                  <a:lnTo>
                    <a:pt x="619125" y="309499"/>
                  </a:lnTo>
                  <a:lnTo>
                    <a:pt x="615766" y="263761"/>
                  </a:lnTo>
                  <a:lnTo>
                    <a:pt x="606010" y="220107"/>
                  </a:lnTo>
                  <a:lnTo>
                    <a:pt x="590337" y="179017"/>
                  </a:lnTo>
                  <a:lnTo>
                    <a:pt x="569227" y="140968"/>
                  </a:lnTo>
                  <a:lnTo>
                    <a:pt x="543158" y="106440"/>
                  </a:lnTo>
                  <a:lnTo>
                    <a:pt x="512612" y="75911"/>
                  </a:lnTo>
                  <a:lnTo>
                    <a:pt x="478067" y="49859"/>
                  </a:lnTo>
                  <a:lnTo>
                    <a:pt x="440003" y="28763"/>
                  </a:lnTo>
                  <a:lnTo>
                    <a:pt x="398901" y="13103"/>
                  </a:lnTo>
                  <a:lnTo>
                    <a:pt x="355239" y="3355"/>
                  </a:lnTo>
                  <a:lnTo>
                    <a:pt x="309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33575" y="4795901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0" y="309499"/>
                  </a:moveTo>
                  <a:lnTo>
                    <a:pt x="3355" y="263761"/>
                  </a:lnTo>
                  <a:lnTo>
                    <a:pt x="13103" y="220107"/>
                  </a:lnTo>
                  <a:lnTo>
                    <a:pt x="28763" y="179017"/>
                  </a:lnTo>
                  <a:lnTo>
                    <a:pt x="49859" y="140968"/>
                  </a:lnTo>
                  <a:lnTo>
                    <a:pt x="75911" y="106440"/>
                  </a:lnTo>
                  <a:lnTo>
                    <a:pt x="106440" y="75911"/>
                  </a:lnTo>
                  <a:lnTo>
                    <a:pt x="140968" y="49859"/>
                  </a:lnTo>
                  <a:lnTo>
                    <a:pt x="179017" y="28763"/>
                  </a:lnTo>
                  <a:lnTo>
                    <a:pt x="220107" y="13103"/>
                  </a:lnTo>
                  <a:lnTo>
                    <a:pt x="263761" y="3355"/>
                  </a:lnTo>
                  <a:lnTo>
                    <a:pt x="309499" y="0"/>
                  </a:lnTo>
                  <a:lnTo>
                    <a:pt x="355239" y="3355"/>
                  </a:lnTo>
                  <a:lnTo>
                    <a:pt x="398901" y="13103"/>
                  </a:lnTo>
                  <a:lnTo>
                    <a:pt x="440003" y="28763"/>
                  </a:lnTo>
                  <a:lnTo>
                    <a:pt x="478067" y="49859"/>
                  </a:lnTo>
                  <a:lnTo>
                    <a:pt x="512612" y="75911"/>
                  </a:lnTo>
                  <a:lnTo>
                    <a:pt x="543158" y="106440"/>
                  </a:lnTo>
                  <a:lnTo>
                    <a:pt x="569227" y="140968"/>
                  </a:lnTo>
                  <a:lnTo>
                    <a:pt x="590337" y="179017"/>
                  </a:lnTo>
                  <a:lnTo>
                    <a:pt x="606010" y="220107"/>
                  </a:lnTo>
                  <a:lnTo>
                    <a:pt x="615766" y="263761"/>
                  </a:lnTo>
                  <a:lnTo>
                    <a:pt x="619125" y="309499"/>
                  </a:lnTo>
                  <a:lnTo>
                    <a:pt x="615766" y="355239"/>
                  </a:lnTo>
                  <a:lnTo>
                    <a:pt x="606010" y="398901"/>
                  </a:lnTo>
                  <a:lnTo>
                    <a:pt x="590337" y="440003"/>
                  </a:lnTo>
                  <a:lnTo>
                    <a:pt x="569227" y="478067"/>
                  </a:lnTo>
                  <a:lnTo>
                    <a:pt x="543158" y="512612"/>
                  </a:lnTo>
                  <a:lnTo>
                    <a:pt x="512612" y="543158"/>
                  </a:lnTo>
                  <a:lnTo>
                    <a:pt x="478067" y="569227"/>
                  </a:lnTo>
                  <a:lnTo>
                    <a:pt x="440003" y="590337"/>
                  </a:lnTo>
                  <a:lnTo>
                    <a:pt x="398901" y="606010"/>
                  </a:lnTo>
                  <a:lnTo>
                    <a:pt x="355239" y="615766"/>
                  </a:lnTo>
                  <a:lnTo>
                    <a:pt x="309499" y="619125"/>
                  </a:lnTo>
                  <a:lnTo>
                    <a:pt x="263761" y="615766"/>
                  </a:lnTo>
                  <a:lnTo>
                    <a:pt x="220107" y="606010"/>
                  </a:lnTo>
                  <a:lnTo>
                    <a:pt x="179017" y="590337"/>
                  </a:lnTo>
                  <a:lnTo>
                    <a:pt x="140968" y="569227"/>
                  </a:lnTo>
                  <a:lnTo>
                    <a:pt x="106440" y="543158"/>
                  </a:lnTo>
                  <a:lnTo>
                    <a:pt x="75911" y="512612"/>
                  </a:lnTo>
                  <a:lnTo>
                    <a:pt x="49859" y="478067"/>
                  </a:lnTo>
                  <a:lnTo>
                    <a:pt x="28763" y="440003"/>
                  </a:lnTo>
                  <a:lnTo>
                    <a:pt x="13103" y="398901"/>
                  </a:lnTo>
                  <a:lnTo>
                    <a:pt x="3355" y="355239"/>
                  </a:lnTo>
                  <a:lnTo>
                    <a:pt x="0" y="3094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3575" y="4795901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309499" y="0"/>
                  </a:moveTo>
                  <a:lnTo>
                    <a:pt x="263761" y="3355"/>
                  </a:lnTo>
                  <a:lnTo>
                    <a:pt x="220107" y="13103"/>
                  </a:lnTo>
                  <a:lnTo>
                    <a:pt x="179017" y="28763"/>
                  </a:lnTo>
                  <a:lnTo>
                    <a:pt x="140968" y="49859"/>
                  </a:lnTo>
                  <a:lnTo>
                    <a:pt x="106440" y="75911"/>
                  </a:lnTo>
                  <a:lnTo>
                    <a:pt x="75911" y="106440"/>
                  </a:lnTo>
                  <a:lnTo>
                    <a:pt x="49859" y="140968"/>
                  </a:lnTo>
                  <a:lnTo>
                    <a:pt x="28763" y="179017"/>
                  </a:lnTo>
                  <a:lnTo>
                    <a:pt x="13103" y="220107"/>
                  </a:lnTo>
                  <a:lnTo>
                    <a:pt x="3355" y="263761"/>
                  </a:lnTo>
                  <a:lnTo>
                    <a:pt x="0" y="309499"/>
                  </a:lnTo>
                  <a:lnTo>
                    <a:pt x="3355" y="355239"/>
                  </a:lnTo>
                  <a:lnTo>
                    <a:pt x="13103" y="398901"/>
                  </a:lnTo>
                  <a:lnTo>
                    <a:pt x="28763" y="440003"/>
                  </a:lnTo>
                  <a:lnTo>
                    <a:pt x="49859" y="478067"/>
                  </a:lnTo>
                  <a:lnTo>
                    <a:pt x="75911" y="512612"/>
                  </a:lnTo>
                  <a:lnTo>
                    <a:pt x="106440" y="543158"/>
                  </a:lnTo>
                  <a:lnTo>
                    <a:pt x="140968" y="569227"/>
                  </a:lnTo>
                  <a:lnTo>
                    <a:pt x="179017" y="590337"/>
                  </a:lnTo>
                  <a:lnTo>
                    <a:pt x="220107" y="606010"/>
                  </a:lnTo>
                  <a:lnTo>
                    <a:pt x="263761" y="615766"/>
                  </a:lnTo>
                  <a:lnTo>
                    <a:pt x="309499" y="619125"/>
                  </a:lnTo>
                  <a:lnTo>
                    <a:pt x="355239" y="615766"/>
                  </a:lnTo>
                  <a:lnTo>
                    <a:pt x="398901" y="606010"/>
                  </a:lnTo>
                  <a:lnTo>
                    <a:pt x="440003" y="590337"/>
                  </a:lnTo>
                  <a:lnTo>
                    <a:pt x="478067" y="569227"/>
                  </a:lnTo>
                  <a:lnTo>
                    <a:pt x="512612" y="543158"/>
                  </a:lnTo>
                  <a:lnTo>
                    <a:pt x="543158" y="512612"/>
                  </a:lnTo>
                  <a:lnTo>
                    <a:pt x="569227" y="478067"/>
                  </a:lnTo>
                  <a:lnTo>
                    <a:pt x="590337" y="440003"/>
                  </a:lnTo>
                  <a:lnTo>
                    <a:pt x="606010" y="398901"/>
                  </a:lnTo>
                  <a:lnTo>
                    <a:pt x="615766" y="355239"/>
                  </a:lnTo>
                  <a:lnTo>
                    <a:pt x="619125" y="309499"/>
                  </a:lnTo>
                  <a:lnTo>
                    <a:pt x="615766" y="263761"/>
                  </a:lnTo>
                  <a:lnTo>
                    <a:pt x="606010" y="220107"/>
                  </a:lnTo>
                  <a:lnTo>
                    <a:pt x="590337" y="179017"/>
                  </a:lnTo>
                  <a:lnTo>
                    <a:pt x="569227" y="140968"/>
                  </a:lnTo>
                  <a:lnTo>
                    <a:pt x="543158" y="106440"/>
                  </a:lnTo>
                  <a:lnTo>
                    <a:pt x="512612" y="75911"/>
                  </a:lnTo>
                  <a:lnTo>
                    <a:pt x="478067" y="49859"/>
                  </a:lnTo>
                  <a:lnTo>
                    <a:pt x="440003" y="28763"/>
                  </a:lnTo>
                  <a:lnTo>
                    <a:pt x="398901" y="13103"/>
                  </a:lnTo>
                  <a:lnTo>
                    <a:pt x="355239" y="3355"/>
                  </a:lnTo>
                  <a:lnTo>
                    <a:pt x="309499" y="0"/>
                  </a:lnTo>
                  <a:close/>
                </a:path>
              </a:pathLst>
            </a:custGeom>
            <a:solidFill>
              <a:srgbClr val="8AAA8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33575" y="4795901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0" y="309499"/>
                  </a:moveTo>
                  <a:lnTo>
                    <a:pt x="3355" y="263761"/>
                  </a:lnTo>
                  <a:lnTo>
                    <a:pt x="13103" y="220107"/>
                  </a:lnTo>
                  <a:lnTo>
                    <a:pt x="28763" y="179017"/>
                  </a:lnTo>
                  <a:lnTo>
                    <a:pt x="49859" y="140968"/>
                  </a:lnTo>
                  <a:lnTo>
                    <a:pt x="75911" y="106440"/>
                  </a:lnTo>
                  <a:lnTo>
                    <a:pt x="106440" y="75911"/>
                  </a:lnTo>
                  <a:lnTo>
                    <a:pt x="140968" y="49859"/>
                  </a:lnTo>
                  <a:lnTo>
                    <a:pt x="179017" y="28763"/>
                  </a:lnTo>
                  <a:lnTo>
                    <a:pt x="220107" y="13103"/>
                  </a:lnTo>
                  <a:lnTo>
                    <a:pt x="263761" y="3355"/>
                  </a:lnTo>
                  <a:lnTo>
                    <a:pt x="309499" y="0"/>
                  </a:lnTo>
                  <a:lnTo>
                    <a:pt x="355239" y="3355"/>
                  </a:lnTo>
                  <a:lnTo>
                    <a:pt x="398901" y="13103"/>
                  </a:lnTo>
                  <a:lnTo>
                    <a:pt x="440003" y="28763"/>
                  </a:lnTo>
                  <a:lnTo>
                    <a:pt x="478067" y="49859"/>
                  </a:lnTo>
                  <a:lnTo>
                    <a:pt x="512612" y="75911"/>
                  </a:lnTo>
                  <a:lnTo>
                    <a:pt x="543158" y="106440"/>
                  </a:lnTo>
                  <a:lnTo>
                    <a:pt x="569227" y="140968"/>
                  </a:lnTo>
                  <a:lnTo>
                    <a:pt x="590337" y="179017"/>
                  </a:lnTo>
                  <a:lnTo>
                    <a:pt x="606010" y="220107"/>
                  </a:lnTo>
                  <a:lnTo>
                    <a:pt x="615766" y="263761"/>
                  </a:lnTo>
                  <a:lnTo>
                    <a:pt x="619125" y="309499"/>
                  </a:lnTo>
                  <a:lnTo>
                    <a:pt x="615766" y="355239"/>
                  </a:lnTo>
                  <a:lnTo>
                    <a:pt x="606010" y="398901"/>
                  </a:lnTo>
                  <a:lnTo>
                    <a:pt x="590337" y="440003"/>
                  </a:lnTo>
                  <a:lnTo>
                    <a:pt x="569227" y="478067"/>
                  </a:lnTo>
                  <a:lnTo>
                    <a:pt x="543158" y="512612"/>
                  </a:lnTo>
                  <a:lnTo>
                    <a:pt x="512612" y="543158"/>
                  </a:lnTo>
                  <a:lnTo>
                    <a:pt x="478067" y="569227"/>
                  </a:lnTo>
                  <a:lnTo>
                    <a:pt x="440003" y="590337"/>
                  </a:lnTo>
                  <a:lnTo>
                    <a:pt x="398901" y="606010"/>
                  </a:lnTo>
                  <a:lnTo>
                    <a:pt x="355239" y="615766"/>
                  </a:lnTo>
                  <a:lnTo>
                    <a:pt x="309499" y="619125"/>
                  </a:lnTo>
                  <a:lnTo>
                    <a:pt x="263761" y="615766"/>
                  </a:lnTo>
                  <a:lnTo>
                    <a:pt x="220107" y="606010"/>
                  </a:lnTo>
                  <a:lnTo>
                    <a:pt x="179017" y="590337"/>
                  </a:lnTo>
                  <a:lnTo>
                    <a:pt x="140968" y="569227"/>
                  </a:lnTo>
                  <a:lnTo>
                    <a:pt x="106440" y="543158"/>
                  </a:lnTo>
                  <a:lnTo>
                    <a:pt x="75911" y="512612"/>
                  </a:lnTo>
                  <a:lnTo>
                    <a:pt x="49859" y="478067"/>
                  </a:lnTo>
                  <a:lnTo>
                    <a:pt x="28763" y="440003"/>
                  </a:lnTo>
                  <a:lnTo>
                    <a:pt x="13103" y="398901"/>
                  </a:lnTo>
                  <a:lnTo>
                    <a:pt x="3355" y="355239"/>
                  </a:lnTo>
                  <a:lnTo>
                    <a:pt x="0" y="3094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989" y="716343"/>
            <a:ext cx="34169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80" dirty="0"/>
              <a:t>C</a:t>
            </a:r>
            <a:r>
              <a:rPr sz="4400" spc="325" dirty="0"/>
              <a:t>h</a:t>
            </a:r>
            <a:r>
              <a:rPr sz="4400" spc="280" dirty="0"/>
              <a:t>a</a:t>
            </a:r>
            <a:r>
              <a:rPr sz="4400" spc="165" dirty="0"/>
              <a:t>ll</a:t>
            </a:r>
            <a:r>
              <a:rPr sz="4400" spc="305" dirty="0"/>
              <a:t>e</a:t>
            </a:r>
            <a:r>
              <a:rPr sz="4400" spc="325" dirty="0"/>
              <a:t>n</a:t>
            </a:r>
            <a:r>
              <a:rPr sz="4400" spc="300" dirty="0"/>
              <a:t>g</a:t>
            </a:r>
            <a:r>
              <a:rPr sz="4400" spc="235" dirty="0"/>
              <a:t>e</a:t>
            </a:r>
            <a:r>
              <a:rPr sz="4400" spc="170" dirty="0"/>
              <a:t>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428625"/>
            <a:ext cx="1295400" cy="133350"/>
          </a:xfrm>
          <a:custGeom>
            <a:avLst/>
            <a:gdLst/>
            <a:ahLst/>
            <a:cxnLst/>
            <a:rect l="l" t="t" r="r" b="b"/>
            <a:pathLst>
              <a:path w="1295400" h="133350">
                <a:moveTo>
                  <a:pt x="169727" y="22733"/>
                </a:moveTo>
                <a:lnTo>
                  <a:pt x="101965" y="22733"/>
                </a:lnTo>
                <a:lnTo>
                  <a:pt x="127142" y="26120"/>
                </a:lnTo>
                <a:lnTo>
                  <a:pt x="149637" y="35829"/>
                </a:lnTo>
                <a:lnTo>
                  <a:pt x="168340" y="51182"/>
                </a:lnTo>
                <a:lnTo>
                  <a:pt x="199718" y="97238"/>
                </a:lnTo>
                <a:lnTo>
                  <a:pt x="223499" y="116712"/>
                </a:lnTo>
                <a:lnTo>
                  <a:pt x="252050" y="129043"/>
                </a:lnTo>
                <a:lnTo>
                  <a:pt x="283933" y="133350"/>
                </a:lnTo>
                <a:lnTo>
                  <a:pt x="315894" y="129043"/>
                </a:lnTo>
                <a:lnTo>
                  <a:pt x="344439" y="116712"/>
                </a:lnTo>
                <a:lnTo>
                  <a:pt x="351871" y="110616"/>
                </a:lnTo>
                <a:lnTo>
                  <a:pt x="283756" y="110616"/>
                </a:lnTo>
                <a:lnTo>
                  <a:pt x="258655" y="107229"/>
                </a:lnTo>
                <a:lnTo>
                  <a:pt x="236153" y="97520"/>
                </a:lnTo>
                <a:lnTo>
                  <a:pt x="217408" y="82167"/>
                </a:lnTo>
                <a:lnTo>
                  <a:pt x="186036" y="36111"/>
                </a:lnTo>
                <a:lnTo>
                  <a:pt x="169727" y="22733"/>
                </a:lnTo>
                <a:close/>
              </a:path>
              <a:path w="1295400" h="133350">
                <a:moveTo>
                  <a:pt x="533613" y="22733"/>
                </a:moveTo>
                <a:lnTo>
                  <a:pt x="465899" y="22733"/>
                </a:lnTo>
                <a:lnTo>
                  <a:pt x="491076" y="26120"/>
                </a:lnTo>
                <a:lnTo>
                  <a:pt x="513575" y="35829"/>
                </a:lnTo>
                <a:lnTo>
                  <a:pt x="532282" y="51182"/>
                </a:lnTo>
                <a:lnTo>
                  <a:pt x="563631" y="97238"/>
                </a:lnTo>
                <a:lnTo>
                  <a:pt x="587371" y="116712"/>
                </a:lnTo>
                <a:lnTo>
                  <a:pt x="615917" y="129043"/>
                </a:lnTo>
                <a:lnTo>
                  <a:pt x="647877" y="133350"/>
                </a:lnTo>
                <a:lnTo>
                  <a:pt x="679761" y="129043"/>
                </a:lnTo>
                <a:lnTo>
                  <a:pt x="708312" y="116712"/>
                </a:lnTo>
                <a:lnTo>
                  <a:pt x="715756" y="110616"/>
                </a:lnTo>
                <a:lnTo>
                  <a:pt x="647700" y="110616"/>
                </a:lnTo>
                <a:lnTo>
                  <a:pt x="622524" y="107229"/>
                </a:lnTo>
                <a:lnTo>
                  <a:pt x="600030" y="97520"/>
                </a:lnTo>
                <a:lnTo>
                  <a:pt x="581327" y="82167"/>
                </a:lnTo>
                <a:lnTo>
                  <a:pt x="549950" y="36111"/>
                </a:lnTo>
                <a:lnTo>
                  <a:pt x="533613" y="22733"/>
                </a:lnTo>
                <a:close/>
              </a:path>
              <a:path w="1295400" h="133350">
                <a:moveTo>
                  <a:pt x="897602" y="22733"/>
                </a:moveTo>
                <a:lnTo>
                  <a:pt x="829843" y="22733"/>
                </a:lnTo>
                <a:lnTo>
                  <a:pt x="855018" y="26120"/>
                </a:lnTo>
                <a:lnTo>
                  <a:pt x="877512" y="35829"/>
                </a:lnTo>
                <a:lnTo>
                  <a:pt x="896215" y="51182"/>
                </a:lnTo>
                <a:lnTo>
                  <a:pt x="927593" y="97238"/>
                </a:lnTo>
                <a:lnTo>
                  <a:pt x="951374" y="116712"/>
                </a:lnTo>
                <a:lnTo>
                  <a:pt x="979925" y="129043"/>
                </a:lnTo>
                <a:lnTo>
                  <a:pt x="1011809" y="133350"/>
                </a:lnTo>
                <a:lnTo>
                  <a:pt x="1043697" y="129043"/>
                </a:lnTo>
                <a:lnTo>
                  <a:pt x="1072232" y="116712"/>
                </a:lnTo>
                <a:lnTo>
                  <a:pt x="1079660" y="110616"/>
                </a:lnTo>
                <a:lnTo>
                  <a:pt x="1011643" y="110616"/>
                </a:lnTo>
                <a:lnTo>
                  <a:pt x="986466" y="107229"/>
                </a:lnTo>
                <a:lnTo>
                  <a:pt x="963968" y="97520"/>
                </a:lnTo>
                <a:lnTo>
                  <a:pt x="945260" y="82167"/>
                </a:lnTo>
                <a:lnTo>
                  <a:pt x="913911" y="36111"/>
                </a:lnTo>
                <a:lnTo>
                  <a:pt x="897602" y="22733"/>
                </a:lnTo>
                <a:close/>
              </a:path>
              <a:path w="1295400" h="133350">
                <a:moveTo>
                  <a:pt x="465734" y="0"/>
                </a:moveTo>
                <a:lnTo>
                  <a:pt x="433843" y="4306"/>
                </a:lnTo>
                <a:lnTo>
                  <a:pt x="405290" y="16637"/>
                </a:lnTo>
                <a:lnTo>
                  <a:pt x="381511" y="36111"/>
                </a:lnTo>
                <a:lnTo>
                  <a:pt x="350139" y="82167"/>
                </a:lnTo>
                <a:lnTo>
                  <a:pt x="331431" y="97520"/>
                </a:lnTo>
                <a:lnTo>
                  <a:pt x="308933" y="107229"/>
                </a:lnTo>
                <a:lnTo>
                  <a:pt x="283756" y="110616"/>
                </a:lnTo>
                <a:lnTo>
                  <a:pt x="351871" y="110616"/>
                </a:lnTo>
                <a:lnTo>
                  <a:pt x="368180" y="97238"/>
                </a:lnTo>
                <a:lnTo>
                  <a:pt x="399528" y="51182"/>
                </a:lnTo>
                <a:lnTo>
                  <a:pt x="418234" y="35829"/>
                </a:lnTo>
                <a:lnTo>
                  <a:pt x="440729" y="26120"/>
                </a:lnTo>
                <a:lnTo>
                  <a:pt x="465899" y="22733"/>
                </a:lnTo>
                <a:lnTo>
                  <a:pt x="533613" y="22733"/>
                </a:lnTo>
                <a:lnTo>
                  <a:pt x="526168" y="16637"/>
                </a:lnTo>
                <a:lnTo>
                  <a:pt x="497617" y="4306"/>
                </a:lnTo>
                <a:lnTo>
                  <a:pt x="465734" y="0"/>
                </a:lnTo>
                <a:close/>
              </a:path>
              <a:path w="1295400" h="133350">
                <a:moveTo>
                  <a:pt x="829665" y="0"/>
                </a:moveTo>
                <a:lnTo>
                  <a:pt x="797707" y="4306"/>
                </a:lnTo>
                <a:lnTo>
                  <a:pt x="769164" y="16637"/>
                </a:lnTo>
                <a:lnTo>
                  <a:pt x="745424" y="36111"/>
                </a:lnTo>
                <a:lnTo>
                  <a:pt x="714072" y="82167"/>
                </a:lnTo>
                <a:lnTo>
                  <a:pt x="695369" y="97520"/>
                </a:lnTo>
                <a:lnTo>
                  <a:pt x="672875" y="107229"/>
                </a:lnTo>
                <a:lnTo>
                  <a:pt x="647700" y="110616"/>
                </a:lnTo>
                <a:lnTo>
                  <a:pt x="715756" y="110616"/>
                </a:lnTo>
                <a:lnTo>
                  <a:pt x="732093" y="97238"/>
                </a:lnTo>
                <a:lnTo>
                  <a:pt x="763470" y="51182"/>
                </a:lnTo>
                <a:lnTo>
                  <a:pt x="782173" y="35829"/>
                </a:lnTo>
                <a:lnTo>
                  <a:pt x="804668" y="26120"/>
                </a:lnTo>
                <a:lnTo>
                  <a:pt x="829843" y="22733"/>
                </a:lnTo>
                <a:lnTo>
                  <a:pt x="897602" y="22733"/>
                </a:lnTo>
                <a:lnTo>
                  <a:pt x="890171" y="16637"/>
                </a:lnTo>
                <a:lnTo>
                  <a:pt x="861625" y="4306"/>
                </a:lnTo>
                <a:lnTo>
                  <a:pt x="829665" y="0"/>
                </a:lnTo>
                <a:close/>
              </a:path>
              <a:path w="1295400" h="133350">
                <a:moveTo>
                  <a:pt x="1193609" y="0"/>
                </a:moveTo>
                <a:lnTo>
                  <a:pt x="1161649" y="4306"/>
                </a:lnTo>
                <a:lnTo>
                  <a:pt x="1133103" y="16637"/>
                </a:lnTo>
                <a:lnTo>
                  <a:pt x="1109363" y="36111"/>
                </a:lnTo>
                <a:lnTo>
                  <a:pt x="1078016" y="82167"/>
                </a:lnTo>
                <a:lnTo>
                  <a:pt x="1059313" y="97520"/>
                </a:lnTo>
                <a:lnTo>
                  <a:pt x="1036819" y="107229"/>
                </a:lnTo>
                <a:lnTo>
                  <a:pt x="1011643" y="110616"/>
                </a:lnTo>
                <a:lnTo>
                  <a:pt x="1079660" y="110616"/>
                </a:lnTo>
                <a:lnTo>
                  <a:pt x="1095962" y="97238"/>
                </a:lnTo>
                <a:lnTo>
                  <a:pt x="1127236" y="51182"/>
                </a:lnTo>
                <a:lnTo>
                  <a:pt x="1145940" y="35829"/>
                </a:lnTo>
                <a:lnTo>
                  <a:pt x="1168434" y="26120"/>
                </a:lnTo>
                <a:lnTo>
                  <a:pt x="1193609" y="22733"/>
                </a:lnTo>
                <a:lnTo>
                  <a:pt x="1261635" y="22733"/>
                </a:lnTo>
                <a:lnTo>
                  <a:pt x="1254201" y="16637"/>
                </a:lnTo>
                <a:lnTo>
                  <a:pt x="1225601" y="4306"/>
                </a:lnTo>
                <a:lnTo>
                  <a:pt x="1193609" y="0"/>
                </a:lnTo>
                <a:close/>
              </a:path>
              <a:path w="1295400" h="133350">
                <a:moveTo>
                  <a:pt x="101791" y="0"/>
                </a:moveTo>
                <a:lnTo>
                  <a:pt x="69832" y="4306"/>
                </a:lnTo>
                <a:lnTo>
                  <a:pt x="41287" y="16637"/>
                </a:lnTo>
                <a:lnTo>
                  <a:pt x="17547" y="36111"/>
                </a:lnTo>
                <a:lnTo>
                  <a:pt x="0" y="61849"/>
                </a:lnTo>
                <a:lnTo>
                  <a:pt x="21786" y="71500"/>
                </a:lnTo>
                <a:lnTo>
                  <a:pt x="35589" y="51182"/>
                </a:lnTo>
                <a:lnTo>
                  <a:pt x="54294" y="35829"/>
                </a:lnTo>
                <a:lnTo>
                  <a:pt x="76790" y="26120"/>
                </a:lnTo>
                <a:lnTo>
                  <a:pt x="101965" y="22733"/>
                </a:lnTo>
                <a:lnTo>
                  <a:pt x="169727" y="22733"/>
                </a:lnTo>
                <a:lnTo>
                  <a:pt x="162296" y="16637"/>
                </a:lnTo>
                <a:lnTo>
                  <a:pt x="133751" y="4306"/>
                </a:lnTo>
                <a:lnTo>
                  <a:pt x="101791" y="0"/>
                </a:lnTo>
                <a:close/>
              </a:path>
              <a:path w="1295400" h="133350">
                <a:moveTo>
                  <a:pt x="1261635" y="22733"/>
                </a:moveTo>
                <a:lnTo>
                  <a:pt x="1193609" y="22733"/>
                </a:lnTo>
                <a:lnTo>
                  <a:pt x="1218710" y="26120"/>
                </a:lnTo>
                <a:lnTo>
                  <a:pt x="1241215" y="35829"/>
                </a:lnTo>
                <a:lnTo>
                  <a:pt x="1259967" y="51182"/>
                </a:lnTo>
                <a:lnTo>
                  <a:pt x="1273810" y="71500"/>
                </a:lnTo>
                <a:lnTo>
                  <a:pt x="1295400" y="61849"/>
                </a:lnTo>
                <a:lnTo>
                  <a:pt x="1277952" y="36111"/>
                </a:lnTo>
                <a:lnTo>
                  <a:pt x="1261635" y="22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3350"/>
            <a:ext cx="1295400" cy="142875"/>
          </a:xfrm>
          <a:custGeom>
            <a:avLst/>
            <a:gdLst/>
            <a:ahLst/>
            <a:cxnLst/>
            <a:rect l="l" t="t" r="r" b="b"/>
            <a:pathLst>
              <a:path w="1295400" h="142875">
                <a:moveTo>
                  <a:pt x="169575" y="24256"/>
                </a:moveTo>
                <a:lnTo>
                  <a:pt x="101951" y="24256"/>
                </a:lnTo>
                <a:lnTo>
                  <a:pt x="127122" y="27894"/>
                </a:lnTo>
                <a:lnTo>
                  <a:pt x="149613" y="38306"/>
                </a:lnTo>
                <a:lnTo>
                  <a:pt x="168315" y="54742"/>
                </a:lnTo>
                <a:lnTo>
                  <a:pt x="199685" y="104138"/>
                </a:lnTo>
                <a:lnTo>
                  <a:pt x="223462" y="125047"/>
                </a:lnTo>
                <a:lnTo>
                  <a:pt x="252012" y="138265"/>
                </a:lnTo>
                <a:lnTo>
                  <a:pt x="283895" y="142875"/>
                </a:lnTo>
                <a:lnTo>
                  <a:pt x="315854" y="138265"/>
                </a:lnTo>
                <a:lnTo>
                  <a:pt x="344395" y="125047"/>
                </a:lnTo>
                <a:lnTo>
                  <a:pt x="351693" y="118618"/>
                </a:lnTo>
                <a:lnTo>
                  <a:pt x="283718" y="118618"/>
                </a:lnTo>
                <a:lnTo>
                  <a:pt x="258624" y="114980"/>
                </a:lnTo>
                <a:lnTo>
                  <a:pt x="236126" y="104568"/>
                </a:lnTo>
                <a:lnTo>
                  <a:pt x="217382" y="88132"/>
                </a:lnTo>
                <a:lnTo>
                  <a:pt x="186013" y="38736"/>
                </a:lnTo>
                <a:lnTo>
                  <a:pt x="169575" y="24256"/>
                </a:lnTo>
                <a:close/>
              </a:path>
              <a:path w="1295400" h="142875">
                <a:moveTo>
                  <a:pt x="533410" y="24256"/>
                </a:moveTo>
                <a:lnTo>
                  <a:pt x="465836" y="24256"/>
                </a:lnTo>
                <a:lnTo>
                  <a:pt x="491011" y="27894"/>
                </a:lnTo>
                <a:lnTo>
                  <a:pt x="513505" y="38306"/>
                </a:lnTo>
                <a:lnTo>
                  <a:pt x="532208" y="54742"/>
                </a:lnTo>
                <a:lnTo>
                  <a:pt x="563553" y="104138"/>
                </a:lnTo>
                <a:lnTo>
                  <a:pt x="587289" y="125047"/>
                </a:lnTo>
                <a:lnTo>
                  <a:pt x="615830" y="138265"/>
                </a:lnTo>
                <a:lnTo>
                  <a:pt x="647788" y="142875"/>
                </a:lnTo>
                <a:lnTo>
                  <a:pt x="679672" y="138265"/>
                </a:lnTo>
                <a:lnTo>
                  <a:pt x="708221" y="125047"/>
                </a:lnTo>
                <a:lnTo>
                  <a:pt x="715533" y="118618"/>
                </a:lnTo>
                <a:lnTo>
                  <a:pt x="647611" y="118618"/>
                </a:lnTo>
                <a:lnTo>
                  <a:pt x="622441" y="114980"/>
                </a:lnTo>
                <a:lnTo>
                  <a:pt x="599948" y="104568"/>
                </a:lnTo>
                <a:lnTo>
                  <a:pt x="581245" y="88132"/>
                </a:lnTo>
                <a:lnTo>
                  <a:pt x="549876" y="38736"/>
                </a:lnTo>
                <a:lnTo>
                  <a:pt x="533410" y="24256"/>
                </a:lnTo>
                <a:close/>
              </a:path>
              <a:path w="1295400" h="142875">
                <a:moveTo>
                  <a:pt x="897527" y="24256"/>
                </a:moveTo>
                <a:lnTo>
                  <a:pt x="829729" y="24256"/>
                </a:lnTo>
                <a:lnTo>
                  <a:pt x="854904" y="27894"/>
                </a:lnTo>
                <a:lnTo>
                  <a:pt x="877398" y="38306"/>
                </a:lnTo>
                <a:lnTo>
                  <a:pt x="896101" y="54742"/>
                </a:lnTo>
                <a:lnTo>
                  <a:pt x="927471" y="104138"/>
                </a:lnTo>
                <a:lnTo>
                  <a:pt x="951249" y="125047"/>
                </a:lnTo>
                <a:lnTo>
                  <a:pt x="979798" y="138265"/>
                </a:lnTo>
                <a:lnTo>
                  <a:pt x="1011682" y="142875"/>
                </a:lnTo>
                <a:lnTo>
                  <a:pt x="1043558" y="138265"/>
                </a:lnTo>
                <a:lnTo>
                  <a:pt x="1072105" y="125047"/>
                </a:lnTo>
                <a:lnTo>
                  <a:pt x="1079417" y="118618"/>
                </a:lnTo>
                <a:lnTo>
                  <a:pt x="1011682" y="118618"/>
                </a:lnTo>
                <a:lnTo>
                  <a:pt x="986506" y="114980"/>
                </a:lnTo>
                <a:lnTo>
                  <a:pt x="964012" y="104568"/>
                </a:lnTo>
                <a:lnTo>
                  <a:pt x="945309" y="88132"/>
                </a:lnTo>
                <a:lnTo>
                  <a:pt x="913964" y="38736"/>
                </a:lnTo>
                <a:lnTo>
                  <a:pt x="897527" y="24256"/>
                </a:lnTo>
                <a:close/>
              </a:path>
              <a:path w="1295400" h="142875">
                <a:moveTo>
                  <a:pt x="465670" y="0"/>
                </a:moveTo>
                <a:lnTo>
                  <a:pt x="433787" y="4609"/>
                </a:lnTo>
                <a:lnTo>
                  <a:pt x="405237" y="17827"/>
                </a:lnTo>
                <a:lnTo>
                  <a:pt x="381460" y="38736"/>
                </a:lnTo>
                <a:lnTo>
                  <a:pt x="350090" y="88132"/>
                </a:lnTo>
                <a:lnTo>
                  <a:pt x="331387" y="104568"/>
                </a:lnTo>
                <a:lnTo>
                  <a:pt x="308893" y="114980"/>
                </a:lnTo>
                <a:lnTo>
                  <a:pt x="283718" y="118618"/>
                </a:lnTo>
                <a:lnTo>
                  <a:pt x="351693" y="118618"/>
                </a:lnTo>
                <a:lnTo>
                  <a:pt x="368131" y="104138"/>
                </a:lnTo>
                <a:lnTo>
                  <a:pt x="399475" y="54742"/>
                </a:lnTo>
                <a:lnTo>
                  <a:pt x="418177" y="38306"/>
                </a:lnTo>
                <a:lnTo>
                  <a:pt x="440667" y="27894"/>
                </a:lnTo>
                <a:lnTo>
                  <a:pt x="465836" y="24256"/>
                </a:lnTo>
                <a:lnTo>
                  <a:pt x="533410" y="24256"/>
                </a:lnTo>
                <a:lnTo>
                  <a:pt x="526099" y="17827"/>
                </a:lnTo>
                <a:lnTo>
                  <a:pt x="497552" y="4609"/>
                </a:lnTo>
                <a:lnTo>
                  <a:pt x="465670" y="0"/>
                </a:lnTo>
                <a:close/>
              </a:path>
              <a:path w="1295400" h="142875">
                <a:moveTo>
                  <a:pt x="829729" y="0"/>
                </a:moveTo>
                <a:lnTo>
                  <a:pt x="797775" y="4609"/>
                </a:lnTo>
                <a:lnTo>
                  <a:pt x="769218" y="17827"/>
                </a:lnTo>
                <a:lnTo>
                  <a:pt x="745431" y="38736"/>
                </a:lnTo>
                <a:lnTo>
                  <a:pt x="713983" y="88132"/>
                </a:lnTo>
                <a:lnTo>
                  <a:pt x="695280" y="104568"/>
                </a:lnTo>
                <a:lnTo>
                  <a:pt x="672786" y="114980"/>
                </a:lnTo>
                <a:lnTo>
                  <a:pt x="647611" y="118618"/>
                </a:lnTo>
                <a:lnTo>
                  <a:pt x="715533" y="118618"/>
                </a:lnTo>
                <a:lnTo>
                  <a:pt x="731999" y="104138"/>
                </a:lnTo>
                <a:lnTo>
                  <a:pt x="763369" y="54742"/>
                </a:lnTo>
                <a:lnTo>
                  <a:pt x="782070" y="38306"/>
                </a:lnTo>
                <a:lnTo>
                  <a:pt x="804561" y="27894"/>
                </a:lnTo>
                <a:lnTo>
                  <a:pt x="829729" y="24256"/>
                </a:lnTo>
                <a:lnTo>
                  <a:pt x="897527" y="24256"/>
                </a:lnTo>
                <a:lnTo>
                  <a:pt x="890228" y="17827"/>
                </a:lnTo>
                <a:lnTo>
                  <a:pt x="861687" y="4609"/>
                </a:lnTo>
                <a:lnTo>
                  <a:pt x="829729" y="0"/>
                </a:lnTo>
                <a:close/>
              </a:path>
              <a:path w="1295400" h="142875">
                <a:moveTo>
                  <a:pt x="1193622" y="0"/>
                </a:moveTo>
                <a:lnTo>
                  <a:pt x="1161738" y="4609"/>
                </a:lnTo>
                <a:lnTo>
                  <a:pt x="1133189" y="17827"/>
                </a:lnTo>
                <a:lnTo>
                  <a:pt x="1109411" y="38736"/>
                </a:lnTo>
                <a:lnTo>
                  <a:pt x="1078042" y="88132"/>
                </a:lnTo>
                <a:lnTo>
                  <a:pt x="1059340" y="104568"/>
                </a:lnTo>
                <a:lnTo>
                  <a:pt x="1036850" y="114980"/>
                </a:lnTo>
                <a:lnTo>
                  <a:pt x="1011682" y="118618"/>
                </a:lnTo>
                <a:lnTo>
                  <a:pt x="1079417" y="118618"/>
                </a:lnTo>
                <a:lnTo>
                  <a:pt x="1095885" y="104138"/>
                </a:lnTo>
                <a:lnTo>
                  <a:pt x="1127256" y="54742"/>
                </a:lnTo>
                <a:lnTo>
                  <a:pt x="1145959" y="38306"/>
                </a:lnTo>
                <a:lnTo>
                  <a:pt x="1168452" y="27894"/>
                </a:lnTo>
                <a:lnTo>
                  <a:pt x="1193622" y="24256"/>
                </a:lnTo>
                <a:lnTo>
                  <a:pt x="1261509" y="24256"/>
                </a:lnTo>
                <a:lnTo>
                  <a:pt x="1254207" y="17827"/>
                </a:lnTo>
                <a:lnTo>
                  <a:pt x="1225612" y="4609"/>
                </a:lnTo>
                <a:lnTo>
                  <a:pt x="1193622" y="0"/>
                </a:lnTo>
                <a:close/>
              </a:path>
              <a:path w="1295400" h="142875">
                <a:moveTo>
                  <a:pt x="101777" y="0"/>
                </a:moveTo>
                <a:lnTo>
                  <a:pt x="69822" y="4609"/>
                </a:lnTo>
                <a:lnTo>
                  <a:pt x="41281" y="17827"/>
                </a:lnTo>
                <a:lnTo>
                  <a:pt x="17544" y="38736"/>
                </a:lnTo>
                <a:lnTo>
                  <a:pt x="0" y="66421"/>
                </a:lnTo>
                <a:lnTo>
                  <a:pt x="21784" y="76453"/>
                </a:lnTo>
                <a:lnTo>
                  <a:pt x="35584" y="54742"/>
                </a:lnTo>
                <a:lnTo>
                  <a:pt x="54287" y="38306"/>
                </a:lnTo>
                <a:lnTo>
                  <a:pt x="76779" y="27894"/>
                </a:lnTo>
                <a:lnTo>
                  <a:pt x="101951" y="24256"/>
                </a:lnTo>
                <a:lnTo>
                  <a:pt x="169575" y="24256"/>
                </a:lnTo>
                <a:lnTo>
                  <a:pt x="162277" y="17827"/>
                </a:lnTo>
                <a:lnTo>
                  <a:pt x="133736" y="4609"/>
                </a:lnTo>
                <a:lnTo>
                  <a:pt x="101777" y="0"/>
                </a:lnTo>
                <a:close/>
              </a:path>
              <a:path w="1295400" h="142875">
                <a:moveTo>
                  <a:pt x="1261509" y="24256"/>
                </a:moveTo>
                <a:lnTo>
                  <a:pt x="1193622" y="24256"/>
                </a:lnTo>
                <a:lnTo>
                  <a:pt x="1218722" y="27894"/>
                </a:lnTo>
                <a:lnTo>
                  <a:pt x="1241226" y="38306"/>
                </a:lnTo>
                <a:lnTo>
                  <a:pt x="1259975" y="54742"/>
                </a:lnTo>
                <a:lnTo>
                  <a:pt x="1273810" y="76453"/>
                </a:lnTo>
                <a:lnTo>
                  <a:pt x="1295400" y="66421"/>
                </a:lnTo>
                <a:lnTo>
                  <a:pt x="1277954" y="38736"/>
                </a:lnTo>
                <a:lnTo>
                  <a:pt x="1261509" y="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201463" y="5534088"/>
            <a:ext cx="733425" cy="733425"/>
            <a:chOff x="11201463" y="5534088"/>
            <a:chExt cx="733425" cy="733425"/>
          </a:xfrm>
        </p:grpSpPr>
        <p:sp>
          <p:nvSpPr>
            <p:cNvPr id="6" name="object 6"/>
            <p:cNvSpPr/>
            <p:nvPr/>
          </p:nvSpPr>
          <p:spPr>
            <a:xfrm>
              <a:off x="11215751" y="5548376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425" y="0"/>
                  </a:moveTo>
                  <a:lnTo>
                    <a:pt x="304592" y="3215"/>
                  </a:lnTo>
                  <a:lnTo>
                    <a:pt x="258718" y="12584"/>
                  </a:lnTo>
                  <a:lnTo>
                    <a:pt x="215223" y="27685"/>
                  </a:lnTo>
                  <a:lnTo>
                    <a:pt x="174526" y="48099"/>
                  </a:lnTo>
                  <a:lnTo>
                    <a:pt x="137046" y="73407"/>
                  </a:lnTo>
                  <a:lnTo>
                    <a:pt x="103203" y="103190"/>
                  </a:lnTo>
                  <a:lnTo>
                    <a:pt x="73416" y="137028"/>
                  </a:lnTo>
                  <a:lnTo>
                    <a:pt x="48104" y="174501"/>
                  </a:lnTo>
                  <a:lnTo>
                    <a:pt x="27687" y="215191"/>
                  </a:lnTo>
                  <a:lnTo>
                    <a:pt x="12585" y="258677"/>
                  </a:lnTo>
                  <a:lnTo>
                    <a:pt x="3216" y="304540"/>
                  </a:lnTo>
                  <a:lnTo>
                    <a:pt x="0" y="352361"/>
                  </a:lnTo>
                  <a:lnTo>
                    <a:pt x="3216" y="400183"/>
                  </a:lnTo>
                  <a:lnTo>
                    <a:pt x="12585" y="446050"/>
                  </a:lnTo>
                  <a:lnTo>
                    <a:pt x="27687" y="489541"/>
                  </a:lnTo>
                  <a:lnTo>
                    <a:pt x="48104" y="530237"/>
                  </a:lnTo>
                  <a:lnTo>
                    <a:pt x="73416" y="567718"/>
                  </a:lnTo>
                  <a:lnTo>
                    <a:pt x="103203" y="601564"/>
                  </a:lnTo>
                  <a:lnTo>
                    <a:pt x="137046" y="631354"/>
                  </a:lnTo>
                  <a:lnTo>
                    <a:pt x="174526" y="656670"/>
                  </a:lnTo>
                  <a:lnTo>
                    <a:pt x="215223" y="677091"/>
                  </a:lnTo>
                  <a:lnTo>
                    <a:pt x="258718" y="692197"/>
                  </a:lnTo>
                  <a:lnTo>
                    <a:pt x="304592" y="701569"/>
                  </a:lnTo>
                  <a:lnTo>
                    <a:pt x="352425" y="704786"/>
                  </a:lnTo>
                  <a:lnTo>
                    <a:pt x="400231" y="701569"/>
                  </a:lnTo>
                  <a:lnTo>
                    <a:pt x="446087" y="692197"/>
                  </a:lnTo>
                  <a:lnTo>
                    <a:pt x="489573" y="677091"/>
                  </a:lnTo>
                  <a:lnTo>
                    <a:pt x="530267" y="656670"/>
                  </a:lnTo>
                  <a:lnTo>
                    <a:pt x="567749" y="631354"/>
                  </a:lnTo>
                  <a:lnTo>
                    <a:pt x="601599" y="601564"/>
                  </a:lnTo>
                  <a:lnTo>
                    <a:pt x="631395" y="567718"/>
                  </a:lnTo>
                  <a:lnTo>
                    <a:pt x="656717" y="530237"/>
                  </a:lnTo>
                  <a:lnTo>
                    <a:pt x="677144" y="489541"/>
                  </a:lnTo>
                  <a:lnTo>
                    <a:pt x="692255" y="446050"/>
                  </a:lnTo>
                  <a:lnTo>
                    <a:pt x="701631" y="400183"/>
                  </a:lnTo>
                  <a:lnTo>
                    <a:pt x="704850" y="352361"/>
                  </a:lnTo>
                  <a:lnTo>
                    <a:pt x="701631" y="304540"/>
                  </a:lnTo>
                  <a:lnTo>
                    <a:pt x="692255" y="258677"/>
                  </a:lnTo>
                  <a:lnTo>
                    <a:pt x="677144" y="215191"/>
                  </a:lnTo>
                  <a:lnTo>
                    <a:pt x="656716" y="174501"/>
                  </a:lnTo>
                  <a:lnTo>
                    <a:pt x="631395" y="137028"/>
                  </a:lnTo>
                  <a:lnTo>
                    <a:pt x="601598" y="103190"/>
                  </a:lnTo>
                  <a:lnTo>
                    <a:pt x="567749" y="73407"/>
                  </a:lnTo>
                  <a:lnTo>
                    <a:pt x="530267" y="48099"/>
                  </a:lnTo>
                  <a:lnTo>
                    <a:pt x="489573" y="27685"/>
                  </a:lnTo>
                  <a:lnTo>
                    <a:pt x="446087" y="12584"/>
                  </a:lnTo>
                  <a:lnTo>
                    <a:pt x="400231" y="3215"/>
                  </a:lnTo>
                  <a:lnTo>
                    <a:pt x="352425" y="0"/>
                  </a:lnTo>
                  <a:close/>
                </a:path>
                <a:path w="704850" h="704850">
                  <a:moveTo>
                    <a:pt x="352425" y="583260"/>
                  </a:moveTo>
                  <a:lnTo>
                    <a:pt x="305853" y="578568"/>
                  </a:lnTo>
                  <a:lnTo>
                    <a:pt x="262483" y="565113"/>
                  </a:lnTo>
                  <a:lnTo>
                    <a:pt x="223241" y="543822"/>
                  </a:lnTo>
                  <a:lnTo>
                    <a:pt x="189055" y="515626"/>
                  </a:lnTo>
                  <a:lnTo>
                    <a:pt x="160852" y="481453"/>
                  </a:lnTo>
                  <a:lnTo>
                    <a:pt x="139559" y="442231"/>
                  </a:lnTo>
                  <a:lnTo>
                    <a:pt x="126103" y="398891"/>
                  </a:lnTo>
                  <a:lnTo>
                    <a:pt x="121412" y="352361"/>
                  </a:lnTo>
                  <a:lnTo>
                    <a:pt x="126103" y="305831"/>
                  </a:lnTo>
                  <a:lnTo>
                    <a:pt x="139559" y="262491"/>
                  </a:lnTo>
                  <a:lnTo>
                    <a:pt x="160852" y="223269"/>
                  </a:lnTo>
                  <a:lnTo>
                    <a:pt x="189055" y="189096"/>
                  </a:lnTo>
                  <a:lnTo>
                    <a:pt x="223241" y="160900"/>
                  </a:lnTo>
                  <a:lnTo>
                    <a:pt x="262483" y="139609"/>
                  </a:lnTo>
                  <a:lnTo>
                    <a:pt x="305853" y="126154"/>
                  </a:lnTo>
                  <a:lnTo>
                    <a:pt x="352425" y="121462"/>
                  </a:lnTo>
                  <a:lnTo>
                    <a:pt x="398954" y="126154"/>
                  </a:lnTo>
                  <a:lnTo>
                    <a:pt x="442293" y="139609"/>
                  </a:lnTo>
                  <a:lnTo>
                    <a:pt x="481512" y="160900"/>
                  </a:lnTo>
                  <a:lnTo>
                    <a:pt x="515683" y="189096"/>
                  </a:lnTo>
                  <a:lnTo>
                    <a:pt x="543877" y="223269"/>
                  </a:lnTo>
                  <a:lnTo>
                    <a:pt x="565165" y="262491"/>
                  </a:lnTo>
                  <a:lnTo>
                    <a:pt x="578619" y="305831"/>
                  </a:lnTo>
                  <a:lnTo>
                    <a:pt x="583310" y="352361"/>
                  </a:lnTo>
                  <a:lnTo>
                    <a:pt x="578619" y="398891"/>
                  </a:lnTo>
                  <a:lnTo>
                    <a:pt x="565165" y="442231"/>
                  </a:lnTo>
                  <a:lnTo>
                    <a:pt x="543877" y="481453"/>
                  </a:lnTo>
                  <a:lnTo>
                    <a:pt x="515683" y="515626"/>
                  </a:lnTo>
                  <a:lnTo>
                    <a:pt x="481512" y="543822"/>
                  </a:lnTo>
                  <a:lnTo>
                    <a:pt x="442293" y="565113"/>
                  </a:lnTo>
                  <a:lnTo>
                    <a:pt x="398954" y="578568"/>
                  </a:lnTo>
                  <a:lnTo>
                    <a:pt x="352425" y="58326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15751" y="5548376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425" y="0"/>
                  </a:moveTo>
                  <a:lnTo>
                    <a:pt x="304592" y="3215"/>
                  </a:lnTo>
                  <a:lnTo>
                    <a:pt x="258718" y="12584"/>
                  </a:lnTo>
                  <a:lnTo>
                    <a:pt x="215223" y="27685"/>
                  </a:lnTo>
                  <a:lnTo>
                    <a:pt x="174526" y="48099"/>
                  </a:lnTo>
                  <a:lnTo>
                    <a:pt x="137046" y="73407"/>
                  </a:lnTo>
                  <a:lnTo>
                    <a:pt x="103203" y="103190"/>
                  </a:lnTo>
                  <a:lnTo>
                    <a:pt x="73416" y="137028"/>
                  </a:lnTo>
                  <a:lnTo>
                    <a:pt x="48104" y="174501"/>
                  </a:lnTo>
                  <a:lnTo>
                    <a:pt x="27687" y="215191"/>
                  </a:lnTo>
                  <a:lnTo>
                    <a:pt x="12585" y="258677"/>
                  </a:lnTo>
                  <a:lnTo>
                    <a:pt x="3216" y="304540"/>
                  </a:lnTo>
                  <a:lnTo>
                    <a:pt x="0" y="352361"/>
                  </a:lnTo>
                  <a:lnTo>
                    <a:pt x="3216" y="400183"/>
                  </a:lnTo>
                  <a:lnTo>
                    <a:pt x="12585" y="446050"/>
                  </a:lnTo>
                  <a:lnTo>
                    <a:pt x="27687" y="489541"/>
                  </a:lnTo>
                  <a:lnTo>
                    <a:pt x="48104" y="530237"/>
                  </a:lnTo>
                  <a:lnTo>
                    <a:pt x="73416" y="567718"/>
                  </a:lnTo>
                  <a:lnTo>
                    <a:pt x="103203" y="601564"/>
                  </a:lnTo>
                  <a:lnTo>
                    <a:pt x="137046" y="631354"/>
                  </a:lnTo>
                  <a:lnTo>
                    <a:pt x="174526" y="656670"/>
                  </a:lnTo>
                  <a:lnTo>
                    <a:pt x="215223" y="677091"/>
                  </a:lnTo>
                  <a:lnTo>
                    <a:pt x="258718" y="692197"/>
                  </a:lnTo>
                  <a:lnTo>
                    <a:pt x="304592" y="701569"/>
                  </a:lnTo>
                  <a:lnTo>
                    <a:pt x="352425" y="704786"/>
                  </a:lnTo>
                  <a:lnTo>
                    <a:pt x="400231" y="701569"/>
                  </a:lnTo>
                  <a:lnTo>
                    <a:pt x="446087" y="692197"/>
                  </a:lnTo>
                  <a:lnTo>
                    <a:pt x="489573" y="677091"/>
                  </a:lnTo>
                  <a:lnTo>
                    <a:pt x="530267" y="656670"/>
                  </a:lnTo>
                  <a:lnTo>
                    <a:pt x="567749" y="631354"/>
                  </a:lnTo>
                  <a:lnTo>
                    <a:pt x="601599" y="601564"/>
                  </a:lnTo>
                  <a:lnTo>
                    <a:pt x="617712" y="583260"/>
                  </a:lnTo>
                  <a:lnTo>
                    <a:pt x="352425" y="583260"/>
                  </a:lnTo>
                  <a:lnTo>
                    <a:pt x="305853" y="578568"/>
                  </a:lnTo>
                  <a:lnTo>
                    <a:pt x="262483" y="565113"/>
                  </a:lnTo>
                  <a:lnTo>
                    <a:pt x="223241" y="543822"/>
                  </a:lnTo>
                  <a:lnTo>
                    <a:pt x="189055" y="515626"/>
                  </a:lnTo>
                  <a:lnTo>
                    <a:pt x="160852" y="481453"/>
                  </a:lnTo>
                  <a:lnTo>
                    <a:pt x="139559" y="442231"/>
                  </a:lnTo>
                  <a:lnTo>
                    <a:pt x="126103" y="398891"/>
                  </a:lnTo>
                  <a:lnTo>
                    <a:pt x="121412" y="352361"/>
                  </a:lnTo>
                  <a:lnTo>
                    <a:pt x="126103" y="305831"/>
                  </a:lnTo>
                  <a:lnTo>
                    <a:pt x="139559" y="262491"/>
                  </a:lnTo>
                  <a:lnTo>
                    <a:pt x="160852" y="223269"/>
                  </a:lnTo>
                  <a:lnTo>
                    <a:pt x="189055" y="189096"/>
                  </a:lnTo>
                  <a:lnTo>
                    <a:pt x="223241" y="160900"/>
                  </a:lnTo>
                  <a:lnTo>
                    <a:pt x="262483" y="139609"/>
                  </a:lnTo>
                  <a:lnTo>
                    <a:pt x="305853" y="126154"/>
                  </a:lnTo>
                  <a:lnTo>
                    <a:pt x="352425" y="121462"/>
                  </a:lnTo>
                  <a:lnTo>
                    <a:pt x="617688" y="121462"/>
                  </a:lnTo>
                  <a:lnTo>
                    <a:pt x="601598" y="103190"/>
                  </a:lnTo>
                  <a:lnTo>
                    <a:pt x="567749" y="73407"/>
                  </a:lnTo>
                  <a:lnTo>
                    <a:pt x="530267" y="48099"/>
                  </a:lnTo>
                  <a:lnTo>
                    <a:pt x="489573" y="27685"/>
                  </a:lnTo>
                  <a:lnTo>
                    <a:pt x="446087" y="12584"/>
                  </a:lnTo>
                  <a:lnTo>
                    <a:pt x="400231" y="3215"/>
                  </a:lnTo>
                  <a:lnTo>
                    <a:pt x="352425" y="0"/>
                  </a:lnTo>
                  <a:close/>
                </a:path>
                <a:path w="704850" h="704850">
                  <a:moveTo>
                    <a:pt x="617688" y="121462"/>
                  </a:moveTo>
                  <a:lnTo>
                    <a:pt x="352425" y="121462"/>
                  </a:lnTo>
                  <a:lnTo>
                    <a:pt x="398954" y="126154"/>
                  </a:lnTo>
                  <a:lnTo>
                    <a:pt x="442293" y="139609"/>
                  </a:lnTo>
                  <a:lnTo>
                    <a:pt x="481512" y="160900"/>
                  </a:lnTo>
                  <a:lnTo>
                    <a:pt x="515683" y="189096"/>
                  </a:lnTo>
                  <a:lnTo>
                    <a:pt x="543877" y="223269"/>
                  </a:lnTo>
                  <a:lnTo>
                    <a:pt x="565165" y="262491"/>
                  </a:lnTo>
                  <a:lnTo>
                    <a:pt x="578619" y="305831"/>
                  </a:lnTo>
                  <a:lnTo>
                    <a:pt x="583310" y="352361"/>
                  </a:lnTo>
                  <a:lnTo>
                    <a:pt x="578619" y="398891"/>
                  </a:lnTo>
                  <a:lnTo>
                    <a:pt x="565165" y="442231"/>
                  </a:lnTo>
                  <a:lnTo>
                    <a:pt x="543877" y="481453"/>
                  </a:lnTo>
                  <a:lnTo>
                    <a:pt x="515683" y="515626"/>
                  </a:lnTo>
                  <a:lnTo>
                    <a:pt x="481512" y="543822"/>
                  </a:lnTo>
                  <a:lnTo>
                    <a:pt x="442293" y="565113"/>
                  </a:lnTo>
                  <a:lnTo>
                    <a:pt x="398954" y="578568"/>
                  </a:lnTo>
                  <a:lnTo>
                    <a:pt x="352425" y="583260"/>
                  </a:lnTo>
                  <a:lnTo>
                    <a:pt x="617712" y="583260"/>
                  </a:lnTo>
                  <a:lnTo>
                    <a:pt x="656717" y="530237"/>
                  </a:lnTo>
                  <a:lnTo>
                    <a:pt x="677144" y="489541"/>
                  </a:lnTo>
                  <a:lnTo>
                    <a:pt x="692255" y="446050"/>
                  </a:lnTo>
                  <a:lnTo>
                    <a:pt x="701631" y="400183"/>
                  </a:lnTo>
                  <a:lnTo>
                    <a:pt x="704850" y="352361"/>
                  </a:lnTo>
                  <a:lnTo>
                    <a:pt x="701631" y="304540"/>
                  </a:lnTo>
                  <a:lnTo>
                    <a:pt x="692255" y="258677"/>
                  </a:lnTo>
                  <a:lnTo>
                    <a:pt x="677144" y="215191"/>
                  </a:lnTo>
                  <a:lnTo>
                    <a:pt x="656716" y="174501"/>
                  </a:lnTo>
                  <a:lnTo>
                    <a:pt x="631395" y="137028"/>
                  </a:lnTo>
                  <a:lnTo>
                    <a:pt x="617688" y="121462"/>
                  </a:lnTo>
                  <a:close/>
                </a:path>
              </a:pathLst>
            </a:custGeom>
            <a:solidFill>
              <a:srgbClr val="A6A17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15751" y="5548376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425" y="0"/>
                  </a:moveTo>
                  <a:lnTo>
                    <a:pt x="304592" y="3215"/>
                  </a:lnTo>
                  <a:lnTo>
                    <a:pt x="258718" y="12584"/>
                  </a:lnTo>
                  <a:lnTo>
                    <a:pt x="215223" y="27685"/>
                  </a:lnTo>
                  <a:lnTo>
                    <a:pt x="174526" y="48099"/>
                  </a:lnTo>
                  <a:lnTo>
                    <a:pt x="137046" y="73407"/>
                  </a:lnTo>
                  <a:lnTo>
                    <a:pt x="103203" y="103190"/>
                  </a:lnTo>
                  <a:lnTo>
                    <a:pt x="73416" y="137028"/>
                  </a:lnTo>
                  <a:lnTo>
                    <a:pt x="48104" y="174501"/>
                  </a:lnTo>
                  <a:lnTo>
                    <a:pt x="27687" y="215191"/>
                  </a:lnTo>
                  <a:lnTo>
                    <a:pt x="12585" y="258677"/>
                  </a:lnTo>
                  <a:lnTo>
                    <a:pt x="3216" y="304540"/>
                  </a:lnTo>
                  <a:lnTo>
                    <a:pt x="0" y="352361"/>
                  </a:lnTo>
                  <a:lnTo>
                    <a:pt x="3216" y="400183"/>
                  </a:lnTo>
                  <a:lnTo>
                    <a:pt x="12585" y="446050"/>
                  </a:lnTo>
                  <a:lnTo>
                    <a:pt x="27687" y="489541"/>
                  </a:lnTo>
                  <a:lnTo>
                    <a:pt x="48104" y="530237"/>
                  </a:lnTo>
                  <a:lnTo>
                    <a:pt x="73416" y="567718"/>
                  </a:lnTo>
                  <a:lnTo>
                    <a:pt x="103203" y="601564"/>
                  </a:lnTo>
                  <a:lnTo>
                    <a:pt x="137046" y="631354"/>
                  </a:lnTo>
                  <a:lnTo>
                    <a:pt x="174526" y="656670"/>
                  </a:lnTo>
                  <a:lnTo>
                    <a:pt x="215223" y="677091"/>
                  </a:lnTo>
                  <a:lnTo>
                    <a:pt x="258718" y="692197"/>
                  </a:lnTo>
                  <a:lnTo>
                    <a:pt x="304592" y="701569"/>
                  </a:lnTo>
                  <a:lnTo>
                    <a:pt x="352425" y="704786"/>
                  </a:lnTo>
                  <a:lnTo>
                    <a:pt x="400231" y="701569"/>
                  </a:lnTo>
                  <a:lnTo>
                    <a:pt x="446087" y="692197"/>
                  </a:lnTo>
                  <a:lnTo>
                    <a:pt x="489573" y="677091"/>
                  </a:lnTo>
                  <a:lnTo>
                    <a:pt x="530267" y="656670"/>
                  </a:lnTo>
                  <a:lnTo>
                    <a:pt x="567749" y="631354"/>
                  </a:lnTo>
                  <a:lnTo>
                    <a:pt x="601599" y="601564"/>
                  </a:lnTo>
                  <a:lnTo>
                    <a:pt x="631395" y="567718"/>
                  </a:lnTo>
                  <a:lnTo>
                    <a:pt x="656717" y="530237"/>
                  </a:lnTo>
                  <a:lnTo>
                    <a:pt x="677144" y="489541"/>
                  </a:lnTo>
                  <a:lnTo>
                    <a:pt x="692255" y="446050"/>
                  </a:lnTo>
                  <a:lnTo>
                    <a:pt x="701631" y="400183"/>
                  </a:lnTo>
                  <a:lnTo>
                    <a:pt x="704850" y="352361"/>
                  </a:lnTo>
                  <a:lnTo>
                    <a:pt x="701631" y="304540"/>
                  </a:lnTo>
                  <a:lnTo>
                    <a:pt x="692255" y="258677"/>
                  </a:lnTo>
                  <a:lnTo>
                    <a:pt x="677144" y="215191"/>
                  </a:lnTo>
                  <a:lnTo>
                    <a:pt x="656716" y="174501"/>
                  </a:lnTo>
                  <a:lnTo>
                    <a:pt x="631395" y="137028"/>
                  </a:lnTo>
                  <a:lnTo>
                    <a:pt x="601598" y="103190"/>
                  </a:lnTo>
                  <a:lnTo>
                    <a:pt x="567749" y="73407"/>
                  </a:lnTo>
                  <a:lnTo>
                    <a:pt x="530267" y="48099"/>
                  </a:lnTo>
                  <a:lnTo>
                    <a:pt x="489573" y="27685"/>
                  </a:lnTo>
                  <a:lnTo>
                    <a:pt x="446087" y="12584"/>
                  </a:lnTo>
                  <a:lnTo>
                    <a:pt x="400231" y="3215"/>
                  </a:lnTo>
                  <a:lnTo>
                    <a:pt x="352425" y="0"/>
                  </a:lnTo>
                  <a:close/>
                </a:path>
                <a:path w="704850" h="704850">
                  <a:moveTo>
                    <a:pt x="352425" y="583260"/>
                  </a:moveTo>
                  <a:lnTo>
                    <a:pt x="305853" y="578568"/>
                  </a:lnTo>
                  <a:lnTo>
                    <a:pt x="262483" y="565113"/>
                  </a:lnTo>
                  <a:lnTo>
                    <a:pt x="223241" y="543822"/>
                  </a:lnTo>
                  <a:lnTo>
                    <a:pt x="189055" y="515626"/>
                  </a:lnTo>
                  <a:lnTo>
                    <a:pt x="160852" y="481453"/>
                  </a:lnTo>
                  <a:lnTo>
                    <a:pt x="139559" y="442231"/>
                  </a:lnTo>
                  <a:lnTo>
                    <a:pt x="126103" y="398891"/>
                  </a:lnTo>
                  <a:lnTo>
                    <a:pt x="121412" y="352361"/>
                  </a:lnTo>
                  <a:lnTo>
                    <a:pt x="126103" y="305831"/>
                  </a:lnTo>
                  <a:lnTo>
                    <a:pt x="139559" y="262491"/>
                  </a:lnTo>
                  <a:lnTo>
                    <a:pt x="160852" y="223269"/>
                  </a:lnTo>
                  <a:lnTo>
                    <a:pt x="189055" y="189096"/>
                  </a:lnTo>
                  <a:lnTo>
                    <a:pt x="223241" y="160900"/>
                  </a:lnTo>
                  <a:lnTo>
                    <a:pt x="262483" y="139609"/>
                  </a:lnTo>
                  <a:lnTo>
                    <a:pt x="305853" y="126154"/>
                  </a:lnTo>
                  <a:lnTo>
                    <a:pt x="352425" y="121462"/>
                  </a:lnTo>
                  <a:lnTo>
                    <a:pt x="398954" y="126154"/>
                  </a:lnTo>
                  <a:lnTo>
                    <a:pt x="442293" y="139609"/>
                  </a:lnTo>
                  <a:lnTo>
                    <a:pt x="481512" y="160900"/>
                  </a:lnTo>
                  <a:lnTo>
                    <a:pt x="515683" y="189096"/>
                  </a:lnTo>
                  <a:lnTo>
                    <a:pt x="543877" y="223269"/>
                  </a:lnTo>
                  <a:lnTo>
                    <a:pt x="565165" y="262491"/>
                  </a:lnTo>
                  <a:lnTo>
                    <a:pt x="578619" y="305831"/>
                  </a:lnTo>
                  <a:lnTo>
                    <a:pt x="583310" y="352361"/>
                  </a:lnTo>
                  <a:lnTo>
                    <a:pt x="578619" y="398891"/>
                  </a:lnTo>
                  <a:lnTo>
                    <a:pt x="565165" y="442231"/>
                  </a:lnTo>
                  <a:lnTo>
                    <a:pt x="543877" y="481453"/>
                  </a:lnTo>
                  <a:lnTo>
                    <a:pt x="515683" y="515626"/>
                  </a:lnTo>
                  <a:lnTo>
                    <a:pt x="481512" y="543822"/>
                  </a:lnTo>
                  <a:lnTo>
                    <a:pt x="442293" y="565113"/>
                  </a:lnTo>
                  <a:lnTo>
                    <a:pt x="398954" y="578568"/>
                  </a:lnTo>
                  <a:lnTo>
                    <a:pt x="352425" y="58326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2962" y="2500376"/>
            <a:ext cx="5010150" cy="3009900"/>
          </a:xfrm>
          <a:prstGeom prst="rect">
            <a:avLst/>
          </a:prstGeom>
          <a:solidFill>
            <a:srgbClr val="96A871"/>
          </a:solidFill>
        </p:spPr>
        <p:txBody>
          <a:bodyPr vert="horz" wrap="square" lIns="0" tIns="147955" rIns="0" bIns="0" rtlCol="0">
            <a:spAutoFit/>
          </a:bodyPr>
          <a:lstStyle/>
          <a:p>
            <a:pPr marL="156845" marR="154305" indent="635" algn="ctr">
              <a:lnSpc>
                <a:spcPct val="146800"/>
              </a:lnSpc>
              <a:spcBef>
                <a:spcPts val="1165"/>
              </a:spcBef>
              <a:tabLst>
                <a:tab pos="1662430" algn="l"/>
              </a:tabLst>
            </a:pPr>
            <a:r>
              <a:rPr sz="27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7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INITIAL </a:t>
            </a:r>
            <a:r>
              <a:rPr sz="27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CHALLENGE </a:t>
            </a:r>
            <a:r>
              <a:rPr sz="27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AROSE </a:t>
            </a:r>
            <a:r>
              <a:rPr sz="27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DURING </a:t>
            </a:r>
            <a:r>
              <a:rPr sz="27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MCS </a:t>
            </a:r>
            <a:r>
              <a:rPr sz="27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GENERATION, </a:t>
            </a:r>
            <a:r>
              <a:rPr sz="27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ATTRIBUTED </a:t>
            </a:r>
            <a:r>
              <a:rPr sz="2700" spc="-8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7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CPU	</a:t>
            </a:r>
            <a:r>
              <a:rPr sz="27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ISSUES.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8476" y="2500376"/>
            <a:ext cx="5010150" cy="3009900"/>
          </a:xfrm>
          <a:prstGeom prst="rect">
            <a:avLst/>
          </a:prstGeom>
          <a:solidFill>
            <a:srgbClr val="8AAA8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467359" marR="455930" algn="ctr">
              <a:lnSpc>
                <a:spcPct val="146800"/>
              </a:lnSpc>
              <a:spcBef>
                <a:spcPts val="1165"/>
              </a:spcBef>
            </a:pPr>
            <a:r>
              <a:rPr sz="27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7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FURTHER</a:t>
            </a:r>
            <a:r>
              <a:rPr sz="27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CHALLENGE </a:t>
            </a:r>
            <a:r>
              <a:rPr sz="2700" spc="-8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EMERGED </a:t>
            </a:r>
            <a:r>
              <a:rPr sz="27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sz="27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7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 </a:t>
            </a:r>
            <a:r>
              <a:rPr sz="27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EXTRACTOR </a:t>
            </a:r>
            <a:r>
              <a:rPr sz="27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FUNCTION.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0" y="676338"/>
            <a:ext cx="3762375" cy="3343275"/>
            <a:chOff x="685800" y="676338"/>
            <a:chExt cx="3762375" cy="3343275"/>
          </a:xfrm>
        </p:grpSpPr>
        <p:sp>
          <p:nvSpPr>
            <p:cNvPr id="3" name="object 3"/>
            <p:cNvSpPr/>
            <p:nvPr/>
          </p:nvSpPr>
          <p:spPr>
            <a:xfrm>
              <a:off x="785812" y="814450"/>
              <a:ext cx="3648075" cy="3190875"/>
            </a:xfrm>
            <a:custGeom>
              <a:avLst/>
              <a:gdLst/>
              <a:ahLst/>
              <a:cxnLst/>
              <a:rect l="l" t="t" r="r" b="b"/>
              <a:pathLst>
                <a:path w="3648075" h="3190875">
                  <a:moveTo>
                    <a:pt x="3648075" y="0"/>
                  </a:moveTo>
                  <a:lnTo>
                    <a:pt x="0" y="0"/>
                  </a:lnTo>
                  <a:lnTo>
                    <a:pt x="0" y="3067050"/>
                  </a:lnTo>
                  <a:lnTo>
                    <a:pt x="0" y="3190875"/>
                  </a:lnTo>
                  <a:lnTo>
                    <a:pt x="3648075" y="3190875"/>
                  </a:lnTo>
                  <a:lnTo>
                    <a:pt x="3648075" y="3067050"/>
                  </a:lnTo>
                  <a:lnTo>
                    <a:pt x="3648075" y="0"/>
                  </a:lnTo>
                  <a:close/>
                </a:path>
              </a:pathLst>
            </a:custGeom>
            <a:solidFill>
              <a:srgbClr val="8AAA8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85812" y="814451"/>
              <a:ext cx="3648075" cy="3190875"/>
            </a:xfrm>
            <a:custGeom>
              <a:avLst/>
              <a:gdLst/>
              <a:ahLst/>
              <a:cxnLst/>
              <a:rect l="l" t="t" r="r" b="b"/>
              <a:pathLst>
                <a:path w="3648075" h="3190875">
                  <a:moveTo>
                    <a:pt x="0" y="3190875"/>
                  </a:moveTo>
                  <a:lnTo>
                    <a:pt x="3648075" y="3190875"/>
                  </a:lnTo>
                  <a:lnTo>
                    <a:pt x="3648075" y="0"/>
                  </a:lnTo>
                  <a:lnTo>
                    <a:pt x="0" y="0"/>
                  </a:lnTo>
                  <a:lnTo>
                    <a:pt x="0" y="31908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0087" y="690626"/>
              <a:ext cx="3629025" cy="3190875"/>
            </a:xfrm>
            <a:custGeom>
              <a:avLst/>
              <a:gdLst/>
              <a:ahLst/>
              <a:cxnLst/>
              <a:rect l="l" t="t" r="r" b="b"/>
              <a:pathLst>
                <a:path w="3629025" h="3190875">
                  <a:moveTo>
                    <a:pt x="3629025" y="0"/>
                  </a:moveTo>
                  <a:lnTo>
                    <a:pt x="0" y="0"/>
                  </a:lnTo>
                  <a:lnTo>
                    <a:pt x="0" y="3190875"/>
                  </a:lnTo>
                  <a:lnTo>
                    <a:pt x="3629025" y="3190875"/>
                  </a:lnTo>
                  <a:lnTo>
                    <a:pt x="3629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0087" y="690626"/>
              <a:ext cx="3629025" cy="3190875"/>
            </a:xfrm>
            <a:custGeom>
              <a:avLst/>
              <a:gdLst/>
              <a:ahLst/>
              <a:cxnLst/>
              <a:rect l="l" t="t" r="r" b="b"/>
              <a:pathLst>
                <a:path w="3629025" h="3190875">
                  <a:moveTo>
                    <a:pt x="0" y="3190875"/>
                  </a:moveTo>
                  <a:lnTo>
                    <a:pt x="3629025" y="3190875"/>
                  </a:lnTo>
                  <a:lnTo>
                    <a:pt x="3629025" y="0"/>
                  </a:lnTo>
                  <a:lnTo>
                    <a:pt x="0" y="0"/>
                  </a:lnTo>
                  <a:lnTo>
                    <a:pt x="0" y="31908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5812" y="814450"/>
            <a:ext cx="3543300" cy="30670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703580" rIns="0" bIns="0" rtlCol="0">
            <a:spAutoFit/>
          </a:bodyPr>
          <a:lstStyle/>
          <a:p>
            <a:pPr marL="913765" marR="798195" indent="-228600">
              <a:lnSpc>
                <a:spcPct val="105200"/>
              </a:lnSpc>
              <a:spcBef>
                <a:spcPts val="5540"/>
              </a:spcBef>
            </a:pPr>
            <a:r>
              <a:rPr sz="4400" spc="285" dirty="0"/>
              <a:t>F</a:t>
            </a:r>
            <a:r>
              <a:rPr sz="4400" spc="325" dirty="0"/>
              <a:t>u</a:t>
            </a:r>
            <a:r>
              <a:rPr sz="4400" spc="185" dirty="0"/>
              <a:t>t</a:t>
            </a:r>
            <a:r>
              <a:rPr sz="4400" spc="325" dirty="0"/>
              <a:t>u</a:t>
            </a:r>
            <a:r>
              <a:rPr sz="4400" spc="335" dirty="0"/>
              <a:t>r</a:t>
            </a:r>
            <a:r>
              <a:rPr sz="4400" spc="90" dirty="0"/>
              <a:t>e  </a:t>
            </a:r>
            <a:r>
              <a:rPr sz="4400" spc="195" dirty="0"/>
              <a:t>Work</a:t>
            </a:r>
            <a:endParaRPr sz="4400"/>
          </a:p>
        </p:txBody>
      </p:sp>
      <p:grpSp>
        <p:nvGrpSpPr>
          <p:cNvPr id="8" name="object 8"/>
          <p:cNvGrpSpPr/>
          <p:nvPr/>
        </p:nvGrpSpPr>
        <p:grpSpPr>
          <a:xfrm>
            <a:off x="0" y="114300"/>
            <a:ext cx="1371600" cy="200025"/>
            <a:chOff x="0" y="114300"/>
            <a:chExt cx="1371600" cy="200025"/>
          </a:xfrm>
        </p:grpSpPr>
        <p:sp>
          <p:nvSpPr>
            <p:cNvPr id="9" name="object 9"/>
            <p:cNvSpPr/>
            <p:nvPr/>
          </p:nvSpPr>
          <p:spPr>
            <a:xfrm>
              <a:off x="0" y="114300"/>
              <a:ext cx="1371600" cy="200025"/>
            </a:xfrm>
            <a:custGeom>
              <a:avLst/>
              <a:gdLst/>
              <a:ahLst/>
              <a:cxnLst/>
              <a:rect l="l" t="t" r="r" b="b"/>
              <a:pathLst>
                <a:path w="1371600" h="200025">
                  <a:moveTo>
                    <a:pt x="1195349" y="0"/>
                  </a:moveTo>
                  <a:lnTo>
                    <a:pt x="1026083" y="171703"/>
                  </a:lnTo>
                  <a:lnTo>
                    <a:pt x="856818" y="0"/>
                  </a:lnTo>
                  <a:lnTo>
                    <a:pt x="685800" y="171703"/>
                  </a:lnTo>
                  <a:lnTo>
                    <a:pt x="516534" y="0"/>
                  </a:lnTo>
                  <a:lnTo>
                    <a:pt x="347268" y="171703"/>
                  </a:lnTo>
                  <a:lnTo>
                    <a:pt x="176250" y="0"/>
                  </a:lnTo>
                  <a:lnTo>
                    <a:pt x="0" y="178816"/>
                  </a:lnTo>
                  <a:lnTo>
                    <a:pt x="13959" y="192913"/>
                  </a:lnTo>
                  <a:lnTo>
                    <a:pt x="176250" y="28321"/>
                  </a:lnTo>
                  <a:lnTo>
                    <a:pt x="347268" y="200025"/>
                  </a:lnTo>
                  <a:lnTo>
                    <a:pt x="516534" y="28321"/>
                  </a:lnTo>
                  <a:lnTo>
                    <a:pt x="685800" y="200025"/>
                  </a:lnTo>
                  <a:lnTo>
                    <a:pt x="856818" y="28321"/>
                  </a:lnTo>
                  <a:lnTo>
                    <a:pt x="1026083" y="200025"/>
                  </a:lnTo>
                  <a:lnTo>
                    <a:pt x="1195349" y="28321"/>
                  </a:lnTo>
                  <a:lnTo>
                    <a:pt x="1359408" y="192913"/>
                  </a:lnTo>
                  <a:lnTo>
                    <a:pt x="1371600" y="178816"/>
                  </a:lnTo>
                  <a:lnTo>
                    <a:pt x="1195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4300"/>
              <a:ext cx="1371600" cy="200025"/>
            </a:xfrm>
            <a:custGeom>
              <a:avLst/>
              <a:gdLst/>
              <a:ahLst/>
              <a:cxnLst/>
              <a:rect l="l" t="t" r="r" b="b"/>
              <a:pathLst>
                <a:path w="1371600" h="200025">
                  <a:moveTo>
                    <a:pt x="1195349" y="0"/>
                  </a:moveTo>
                  <a:lnTo>
                    <a:pt x="1026083" y="171703"/>
                  </a:lnTo>
                  <a:lnTo>
                    <a:pt x="856818" y="0"/>
                  </a:lnTo>
                  <a:lnTo>
                    <a:pt x="685800" y="171703"/>
                  </a:lnTo>
                  <a:lnTo>
                    <a:pt x="516534" y="0"/>
                  </a:lnTo>
                  <a:lnTo>
                    <a:pt x="347268" y="171703"/>
                  </a:lnTo>
                  <a:lnTo>
                    <a:pt x="176250" y="0"/>
                  </a:lnTo>
                  <a:lnTo>
                    <a:pt x="0" y="178816"/>
                  </a:lnTo>
                  <a:lnTo>
                    <a:pt x="13959" y="192913"/>
                  </a:lnTo>
                  <a:lnTo>
                    <a:pt x="176250" y="28321"/>
                  </a:lnTo>
                  <a:lnTo>
                    <a:pt x="347268" y="200025"/>
                  </a:lnTo>
                  <a:lnTo>
                    <a:pt x="516534" y="28321"/>
                  </a:lnTo>
                  <a:lnTo>
                    <a:pt x="685800" y="200025"/>
                  </a:lnTo>
                  <a:lnTo>
                    <a:pt x="856818" y="28321"/>
                  </a:lnTo>
                  <a:lnTo>
                    <a:pt x="1026083" y="200025"/>
                  </a:lnTo>
                  <a:lnTo>
                    <a:pt x="1195349" y="28321"/>
                  </a:lnTo>
                  <a:lnTo>
                    <a:pt x="1359408" y="192913"/>
                  </a:lnTo>
                  <a:lnTo>
                    <a:pt x="1371600" y="178816"/>
                  </a:lnTo>
                  <a:lnTo>
                    <a:pt x="1195349" y="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428625"/>
            <a:ext cx="1371600" cy="200025"/>
            <a:chOff x="0" y="428625"/>
            <a:chExt cx="1371600" cy="200025"/>
          </a:xfrm>
        </p:grpSpPr>
        <p:sp>
          <p:nvSpPr>
            <p:cNvPr id="12" name="object 12"/>
            <p:cNvSpPr/>
            <p:nvPr/>
          </p:nvSpPr>
          <p:spPr>
            <a:xfrm>
              <a:off x="0" y="428625"/>
              <a:ext cx="1371600" cy="200025"/>
            </a:xfrm>
            <a:custGeom>
              <a:avLst/>
              <a:gdLst/>
              <a:ahLst/>
              <a:cxnLst/>
              <a:rect l="l" t="t" r="r" b="b"/>
              <a:pathLst>
                <a:path w="1371600" h="200025">
                  <a:moveTo>
                    <a:pt x="1195349" y="0"/>
                  </a:moveTo>
                  <a:lnTo>
                    <a:pt x="1026083" y="173482"/>
                  </a:lnTo>
                  <a:lnTo>
                    <a:pt x="856818" y="0"/>
                  </a:lnTo>
                  <a:lnTo>
                    <a:pt x="685800" y="173482"/>
                  </a:lnTo>
                  <a:lnTo>
                    <a:pt x="516534" y="0"/>
                  </a:lnTo>
                  <a:lnTo>
                    <a:pt x="347268" y="173482"/>
                  </a:lnTo>
                  <a:lnTo>
                    <a:pt x="176250" y="0"/>
                  </a:lnTo>
                  <a:lnTo>
                    <a:pt x="0" y="180594"/>
                  </a:lnTo>
                  <a:lnTo>
                    <a:pt x="13959" y="192912"/>
                  </a:lnTo>
                  <a:lnTo>
                    <a:pt x="176250" y="28321"/>
                  </a:lnTo>
                  <a:lnTo>
                    <a:pt x="347268" y="200025"/>
                  </a:lnTo>
                  <a:lnTo>
                    <a:pt x="516534" y="28321"/>
                  </a:lnTo>
                  <a:lnTo>
                    <a:pt x="685800" y="200025"/>
                  </a:lnTo>
                  <a:lnTo>
                    <a:pt x="856818" y="28321"/>
                  </a:lnTo>
                  <a:lnTo>
                    <a:pt x="1026083" y="200025"/>
                  </a:lnTo>
                  <a:lnTo>
                    <a:pt x="1195349" y="28321"/>
                  </a:lnTo>
                  <a:lnTo>
                    <a:pt x="1359408" y="192912"/>
                  </a:lnTo>
                  <a:lnTo>
                    <a:pt x="1371600" y="180594"/>
                  </a:lnTo>
                  <a:lnTo>
                    <a:pt x="1195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28625"/>
              <a:ext cx="1371600" cy="200025"/>
            </a:xfrm>
            <a:custGeom>
              <a:avLst/>
              <a:gdLst/>
              <a:ahLst/>
              <a:cxnLst/>
              <a:rect l="l" t="t" r="r" b="b"/>
              <a:pathLst>
                <a:path w="1371600" h="200025">
                  <a:moveTo>
                    <a:pt x="1195349" y="0"/>
                  </a:moveTo>
                  <a:lnTo>
                    <a:pt x="1026083" y="173482"/>
                  </a:lnTo>
                  <a:lnTo>
                    <a:pt x="856818" y="0"/>
                  </a:lnTo>
                  <a:lnTo>
                    <a:pt x="685800" y="173482"/>
                  </a:lnTo>
                  <a:lnTo>
                    <a:pt x="516534" y="0"/>
                  </a:lnTo>
                  <a:lnTo>
                    <a:pt x="347268" y="173482"/>
                  </a:lnTo>
                  <a:lnTo>
                    <a:pt x="176250" y="0"/>
                  </a:lnTo>
                  <a:lnTo>
                    <a:pt x="0" y="180594"/>
                  </a:lnTo>
                  <a:lnTo>
                    <a:pt x="13959" y="192912"/>
                  </a:lnTo>
                  <a:lnTo>
                    <a:pt x="176250" y="28321"/>
                  </a:lnTo>
                  <a:lnTo>
                    <a:pt x="347268" y="200025"/>
                  </a:lnTo>
                  <a:lnTo>
                    <a:pt x="516534" y="28321"/>
                  </a:lnTo>
                  <a:lnTo>
                    <a:pt x="685800" y="200025"/>
                  </a:lnTo>
                  <a:lnTo>
                    <a:pt x="856818" y="28321"/>
                  </a:lnTo>
                  <a:lnTo>
                    <a:pt x="1026083" y="200025"/>
                  </a:lnTo>
                  <a:lnTo>
                    <a:pt x="1195349" y="28321"/>
                  </a:lnTo>
                  <a:lnTo>
                    <a:pt x="1359408" y="192912"/>
                  </a:lnTo>
                  <a:lnTo>
                    <a:pt x="1371600" y="180594"/>
                  </a:lnTo>
                  <a:lnTo>
                    <a:pt x="1195349" y="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686300" y="2447925"/>
            <a:ext cx="847725" cy="847725"/>
            <a:chOff x="4686300" y="2447925"/>
            <a:chExt cx="847725" cy="84772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3925" y="2495550"/>
              <a:ext cx="180975" cy="1809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86300" y="2447924"/>
              <a:ext cx="847725" cy="847725"/>
            </a:xfrm>
            <a:custGeom>
              <a:avLst/>
              <a:gdLst/>
              <a:ahLst/>
              <a:cxnLst/>
              <a:rect l="l" t="t" r="r" b="b"/>
              <a:pathLst>
                <a:path w="847725" h="847725">
                  <a:moveTo>
                    <a:pt x="371475" y="0"/>
                  </a:moveTo>
                  <a:lnTo>
                    <a:pt x="15113" y="337947"/>
                  </a:lnTo>
                  <a:lnTo>
                    <a:pt x="9525" y="371475"/>
                  </a:lnTo>
                  <a:lnTo>
                    <a:pt x="371475" y="0"/>
                  </a:lnTo>
                  <a:close/>
                </a:path>
                <a:path w="847725" h="847725">
                  <a:moveTo>
                    <a:pt x="476250" y="1905"/>
                  </a:moveTo>
                  <a:lnTo>
                    <a:pt x="456933" y="177"/>
                  </a:lnTo>
                  <a:lnTo>
                    <a:pt x="450469" y="0"/>
                  </a:lnTo>
                  <a:lnTo>
                    <a:pt x="0" y="441452"/>
                  </a:lnTo>
                  <a:lnTo>
                    <a:pt x="0" y="449961"/>
                  </a:lnTo>
                  <a:lnTo>
                    <a:pt x="2032" y="466725"/>
                  </a:lnTo>
                  <a:lnTo>
                    <a:pt x="476250" y="1905"/>
                  </a:lnTo>
                  <a:close/>
                </a:path>
                <a:path w="847725" h="847725">
                  <a:moveTo>
                    <a:pt x="552450" y="15748"/>
                  </a:moveTo>
                  <a:lnTo>
                    <a:pt x="545465" y="13462"/>
                  </a:lnTo>
                  <a:lnTo>
                    <a:pt x="538480" y="12319"/>
                  </a:lnTo>
                  <a:lnTo>
                    <a:pt x="531368" y="9525"/>
                  </a:lnTo>
                  <a:lnTo>
                    <a:pt x="19050" y="530860"/>
                  </a:lnTo>
                  <a:lnTo>
                    <a:pt x="20828" y="538226"/>
                  </a:lnTo>
                  <a:lnTo>
                    <a:pt x="25019" y="552450"/>
                  </a:lnTo>
                  <a:lnTo>
                    <a:pt x="552450" y="15748"/>
                  </a:lnTo>
                  <a:close/>
                </a:path>
                <a:path w="847725" h="847725">
                  <a:moveTo>
                    <a:pt x="619125" y="47117"/>
                  </a:moveTo>
                  <a:lnTo>
                    <a:pt x="607187" y="40894"/>
                  </a:lnTo>
                  <a:lnTo>
                    <a:pt x="600964" y="38100"/>
                  </a:lnTo>
                  <a:lnTo>
                    <a:pt x="38100" y="600964"/>
                  </a:lnTo>
                  <a:lnTo>
                    <a:pt x="43815" y="613156"/>
                  </a:lnTo>
                  <a:lnTo>
                    <a:pt x="47117" y="619125"/>
                  </a:lnTo>
                  <a:lnTo>
                    <a:pt x="619125" y="47117"/>
                  </a:lnTo>
                  <a:close/>
                </a:path>
                <a:path w="847725" h="847725">
                  <a:moveTo>
                    <a:pt x="685800" y="78232"/>
                  </a:moveTo>
                  <a:lnTo>
                    <a:pt x="680593" y="74295"/>
                  </a:lnTo>
                  <a:lnTo>
                    <a:pt x="669798" y="66675"/>
                  </a:lnTo>
                  <a:lnTo>
                    <a:pt x="76200" y="661035"/>
                  </a:lnTo>
                  <a:lnTo>
                    <a:pt x="80010" y="665607"/>
                  </a:lnTo>
                  <a:lnTo>
                    <a:pt x="87757" y="676275"/>
                  </a:lnTo>
                  <a:lnTo>
                    <a:pt x="685800" y="78232"/>
                  </a:lnTo>
                  <a:close/>
                </a:path>
                <a:path w="847725" h="847725">
                  <a:moveTo>
                    <a:pt x="733425" y="128143"/>
                  </a:moveTo>
                  <a:lnTo>
                    <a:pt x="726694" y="121158"/>
                  </a:lnTo>
                  <a:lnTo>
                    <a:pt x="724408" y="118618"/>
                  </a:lnTo>
                  <a:lnTo>
                    <a:pt x="719709" y="114300"/>
                  </a:lnTo>
                  <a:lnTo>
                    <a:pt x="123825" y="719455"/>
                  </a:lnTo>
                  <a:lnTo>
                    <a:pt x="128143" y="724281"/>
                  </a:lnTo>
                  <a:lnTo>
                    <a:pt x="137414" y="733425"/>
                  </a:lnTo>
                  <a:lnTo>
                    <a:pt x="733425" y="128143"/>
                  </a:lnTo>
                  <a:close/>
                </a:path>
                <a:path w="847725" h="847725">
                  <a:moveTo>
                    <a:pt x="781050" y="186436"/>
                  </a:moveTo>
                  <a:lnTo>
                    <a:pt x="777240" y="181864"/>
                  </a:lnTo>
                  <a:lnTo>
                    <a:pt x="773430" y="176530"/>
                  </a:lnTo>
                  <a:lnTo>
                    <a:pt x="769239" y="171450"/>
                  </a:lnTo>
                  <a:lnTo>
                    <a:pt x="171450" y="759968"/>
                  </a:lnTo>
                  <a:lnTo>
                    <a:pt x="175895" y="764032"/>
                  </a:lnTo>
                  <a:lnTo>
                    <a:pt x="186690" y="771525"/>
                  </a:lnTo>
                  <a:lnTo>
                    <a:pt x="781050" y="186436"/>
                  </a:lnTo>
                  <a:close/>
                </a:path>
                <a:path w="847725" h="847725">
                  <a:moveTo>
                    <a:pt x="809625" y="247142"/>
                  </a:moveTo>
                  <a:lnTo>
                    <a:pt x="803910" y="234823"/>
                  </a:lnTo>
                  <a:lnTo>
                    <a:pt x="800735" y="228600"/>
                  </a:lnTo>
                  <a:lnTo>
                    <a:pt x="228600" y="800735"/>
                  </a:lnTo>
                  <a:lnTo>
                    <a:pt x="234823" y="803910"/>
                  </a:lnTo>
                  <a:lnTo>
                    <a:pt x="247142" y="809625"/>
                  </a:lnTo>
                  <a:lnTo>
                    <a:pt x="809625" y="247142"/>
                  </a:lnTo>
                  <a:close/>
                </a:path>
                <a:path w="847725" h="847725">
                  <a:moveTo>
                    <a:pt x="838200" y="316865"/>
                  </a:moveTo>
                  <a:lnTo>
                    <a:pt x="836422" y="309499"/>
                  </a:lnTo>
                  <a:lnTo>
                    <a:pt x="832231" y="295275"/>
                  </a:lnTo>
                  <a:lnTo>
                    <a:pt x="304800" y="832104"/>
                  </a:lnTo>
                  <a:lnTo>
                    <a:pt x="318770" y="836422"/>
                  </a:lnTo>
                  <a:lnTo>
                    <a:pt x="326009" y="838200"/>
                  </a:lnTo>
                  <a:lnTo>
                    <a:pt x="838200" y="316865"/>
                  </a:lnTo>
                  <a:close/>
                </a:path>
                <a:path w="847725" h="847725">
                  <a:moveTo>
                    <a:pt x="847725" y="476250"/>
                  </a:moveTo>
                  <a:lnTo>
                    <a:pt x="485775" y="847725"/>
                  </a:lnTo>
                  <a:lnTo>
                    <a:pt x="502069" y="845299"/>
                  </a:lnTo>
                  <a:lnTo>
                    <a:pt x="518287" y="842010"/>
                  </a:lnTo>
                  <a:lnTo>
                    <a:pt x="842391" y="509397"/>
                  </a:lnTo>
                  <a:lnTo>
                    <a:pt x="845337" y="492874"/>
                  </a:lnTo>
                  <a:lnTo>
                    <a:pt x="847725" y="476250"/>
                  </a:lnTo>
                  <a:close/>
                </a:path>
                <a:path w="847725" h="847725">
                  <a:moveTo>
                    <a:pt x="847725" y="406273"/>
                  </a:moveTo>
                  <a:lnTo>
                    <a:pt x="846709" y="389509"/>
                  </a:lnTo>
                  <a:lnTo>
                    <a:pt x="845820" y="381000"/>
                  </a:lnTo>
                  <a:lnTo>
                    <a:pt x="381000" y="845820"/>
                  </a:lnTo>
                  <a:lnTo>
                    <a:pt x="397891" y="847725"/>
                  </a:lnTo>
                  <a:lnTo>
                    <a:pt x="406273" y="847725"/>
                  </a:lnTo>
                  <a:lnTo>
                    <a:pt x="847725" y="406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4950" y="3067050"/>
              <a:ext cx="171450" cy="180975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8172310" y="1923922"/>
            <a:ext cx="1402080" cy="1359535"/>
          </a:xfrm>
          <a:custGeom>
            <a:avLst/>
            <a:gdLst/>
            <a:ahLst/>
            <a:cxnLst/>
            <a:rect l="l" t="t" r="r" b="b"/>
            <a:pathLst>
              <a:path w="1402079" h="1359535">
                <a:moveTo>
                  <a:pt x="987437" y="396557"/>
                </a:moveTo>
                <a:lnTo>
                  <a:pt x="945642" y="376885"/>
                </a:lnTo>
                <a:lnTo>
                  <a:pt x="902004" y="361238"/>
                </a:lnTo>
                <a:lnTo>
                  <a:pt x="856640" y="349834"/>
                </a:lnTo>
                <a:lnTo>
                  <a:pt x="809650" y="342849"/>
                </a:lnTo>
                <a:lnTo>
                  <a:pt x="761111" y="340474"/>
                </a:lnTo>
                <a:lnTo>
                  <a:pt x="712139" y="342976"/>
                </a:lnTo>
                <a:lnTo>
                  <a:pt x="664552" y="350291"/>
                </a:lnTo>
                <a:lnTo>
                  <a:pt x="618578" y="362178"/>
                </a:lnTo>
                <a:lnTo>
                  <a:pt x="574471" y="378409"/>
                </a:lnTo>
                <a:lnTo>
                  <a:pt x="532472" y="398716"/>
                </a:lnTo>
                <a:lnTo>
                  <a:pt x="492836" y="422859"/>
                </a:lnTo>
                <a:lnTo>
                  <a:pt x="455803" y="450596"/>
                </a:lnTo>
                <a:lnTo>
                  <a:pt x="421614" y="481672"/>
                </a:lnTo>
                <a:lnTo>
                  <a:pt x="390537" y="515848"/>
                </a:lnTo>
                <a:lnTo>
                  <a:pt x="362800" y="552881"/>
                </a:lnTo>
                <a:lnTo>
                  <a:pt x="338658" y="592518"/>
                </a:lnTo>
                <a:lnTo>
                  <a:pt x="318350" y="634517"/>
                </a:lnTo>
                <a:lnTo>
                  <a:pt x="302120" y="678624"/>
                </a:lnTo>
                <a:lnTo>
                  <a:pt x="290220" y="724598"/>
                </a:lnTo>
                <a:lnTo>
                  <a:pt x="282905" y="772185"/>
                </a:lnTo>
                <a:lnTo>
                  <a:pt x="280416" y="821156"/>
                </a:lnTo>
                <a:lnTo>
                  <a:pt x="282905" y="870115"/>
                </a:lnTo>
                <a:lnTo>
                  <a:pt x="290220" y="917714"/>
                </a:lnTo>
                <a:lnTo>
                  <a:pt x="302120" y="963676"/>
                </a:lnTo>
                <a:lnTo>
                  <a:pt x="318350" y="1007783"/>
                </a:lnTo>
                <a:lnTo>
                  <a:pt x="338658" y="1049782"/>
                </a:lnTo>
                <a:lnTo>
                  <a:pt x="362800" y="1089418"/>
                </a:lnTo>
                <a:lnTo>
                  <a:pt x="390537" y="1126451"/>
                </a:lnTo>
                <a:lnTo>
                  <a:pt x="421220" y="1160195"/>
                </a:lnTo>
                <a:lnTo>
                  <a:pt x="506107" y="1075309"/>
                </a:lnTo>
                <a:lnTo>
                  <a:pt x="475957" y="1041095"/>
                </a:lnTo>
                <a:lnTo>
                  <a:pt x="449999" y="1002741"/>
                </a:lnTo>
                <a:lnTo>
                  <a:pt x="429031" y="961123"/>
                </a:lnTo>
                <a:lnTo>
                  <a:pt x="413524" y="916698"/>
                </a:lnTo>
                <a:lnTo>
                  <a:pt x="403898" y="869899"/>
                </a:lnTo>
                <a:lnTo>
                  <a:pt x="400583" y="821156"/>
                </a:lnTo>
                <a:lnTo>
                  <a:pt x="403898" y="772401"/>
                </a:lnTo>
                <a:lnTo>
                  <a:pt x="413524" y="725601"/>
                </a:lnTo>
                <a:lnTo>
                  <a:pt x="429031" y="681177"/>
                </a:lnTo>
                <a:lnTo>
                  <a:pt x="449999" y="639559"/>
                </a:lnTo>
                <a:lnTo>
                  <a:pt x="475957" y="601205"/>
                </a:lnTo>
                <a:lnTo>
                  <a:pt x="506488" y="566547"/>
                </a:lnTo>
                <a:lnTo>
                  <a:pt x="541159" y="536016"/>
                </a:lnTo>
                <a:lnTo>
                  <a:pt x="579513" y="510044"/>
                </a:lnTo>
                <a:lnTo>
                  <a:pt x="621131" y="489089"/>
                </a:lnTo>
                <a:lnTo>
                  <a:pt x="665556" y="473583"/>
                </a:lnTo>
                <a:lnTo>
                  <a:pt x="712368" y="463956"/>
                </a:lnTo>
                <a:lnTo>
                  <a:pt x="761111" y="460641"/>
                </a:lnTo>
                <a:lnTo>
                  <a:pt x="796759" y="462457"/>
                </a:lnTo>
                <a:lnTo>
                  <a:pt x="831469" y="467652"/>
                </a:lnTo>
                <a:lnTo>
                  <a:pt x="865047" y="475856"/>
                </a:lnTo>
                <a:lnTo>
                  <a:pt x="897305" y="486676"/>
                </a:lnTo>
                <a:lnTo>
                  <a:pt x="987437" y="396557"/>
                </a:lnTo>
                <a:close/>
              </a:path>
              <a:path w="1402079" h="1359535">
                <a:moveTo>
                  <a:pt x="1119632" y="148209"/>
                </a:moveTo>
                <a:lnTo>
                  <a:pt x="1072553" y="125666"/>
                </a:lnTo>
                <a:lnTo>
                  <a:pt x="1024026" y="106210"/>
                </a:lnTo>
                <a:lnTo>
                  <a:pt x="974115" y="89979"/>
                </a:lnTo>
                <a:lnTo>
                  <a:pt x="922820" y="77114"/>
                </a:lnTo>
                <a:lnTo>
                  <a:pt x="870204" y="67741"/>
                </a:lnTo>
                <a:lnTo>
                  <a:pt x="816292" y="62026"/>
                </a:lnTo>
                <a:lnTo>
                  <a:pt x="761111" y="60083"/>
                </a:lnTo>
                <a:lnTo>
                  <a:pt x="712952" y="61582"/>
                </a:lnTo>
                <a:lnTo>
                  <a:pt x="665594" y="66014"/>
                </a:lnTo>
                <a:lnTo>
                  <a:pt x="619112" y="73279"/>
                </a:lnTo>
                <a:lnTo>
                  <a:pt x="573620" y="83312"/>
                </a:lnTo>
                <a:lnTo>
                  <a:pt x="529196" y="96012"/>
                </a:lnTo>
                <a:lnTo>
                  <a:pt x="485914" y="111277"/>
                </a:lnTo>
                <a:lnTo>
                  <a:pt x="443890" y="129044"/>
                </a:lnTo>
                <a:lnTo>
                  <a:pt x="403199" y="149199"/>
                </a:lnTo>
                <a:lnTo>
                  <a:pt x="363918" y="171678"/>
                </a:lnTo>
                <a:lnTo>
                  <a:pt x="326161" y="196367"/>
                </a:lnTo>
                <a:lnTo>
                  <a:pt x="289991" y="223202"/>
                </a:lnTo>
                <a:lnTo>
                  <a:pt x="255524" y="252069"/>
                </a:lnTo>
                <a:lnTo>
                  <a:pt x="222834" y="282892"/>
                </a:lnTo>
                <a:lnTo>
                  <a:pt x="191998" y="315595"/>
                </a:lnTo>
                <a:lnTo>
                  <a:pt x="163131" y="350062"/>
                </a:lnTo>
                <a:lnTo>
                  <a:pt x="136296" y="386219"/>
                </a:lnTo>
                <a:lnTo>
                  <a:pt x="111594" y="423976"/>
                </a:lnTo>
                <a:lnTo>
                  <a:pt x="89128" y="463257"/>
                </a:lnTo>
                <a:lnTo>
                  <a:pt x="68961" y="503948"/>
                </a:lnTo>
                <a:lnTo>
                  <a:pt x="51206" y="545973"/>
                </a:lnTo>
                <a:lnTo>
                  <a:pt x="35928" y="589241"/>
                </a:lnTo>
                <a:lnTo>
                  <a:pt x="23228" y="633666"/>
                </a:lnTo>
                <a:lnTo>
                  <a:pt x="13208" y="679157"/>
                </a:lnTo>
                <a:lnTo>
                  <a:pt x="5930" y="725627"/>
                </a:lnTo>
                <a:lnTo>
                  <a:pt x="1498" y="772998"/>
                </a:lnTo>
                <a:lnTo>
                  <a:pt x="0" y="821156"/>
                </a:lnTo>
                <a:lnTo>
                  <a:pt x="1498" y="869315"/>
                </a:lnTo>
                <a:lnTo>
                  <a:pt x="5930" y="916673"/>
                </a:lnTo>
                <a:lnTo>
                  <a:pt x="13208" y="963142"/>
                </a:lnTo>
                <a:lnTo>
                  <a:pt x="23228" y="1008634"/>
                </a:lnTo>
                <a:lnTo>
                  <a:pt x="35928" y="1053058"/>
                </a:lnTo>
                <a:lnTo>
                  <a:pt x="51206" y="1096327"/>
                </a:lnTo>
                <a:lnTo>
                  <a:pt x="68961" y="1138351"/>
                </a:lnTo>
                <a:lnTo>
                  <a:pt x="89128" y="1179055"/>
                </a:lnTo>
                <a:lnTo>
                  <a:pt x="111594" y="1218323"/>
                </a:lnTo>
                <a:lnTo>
                  <a:pt x="136296" y="1256080"/>
                </a:lnTo>
                <a:lnTo>
                  <a:pt x="163131" y="1292237"/>
                </a:lnTo>
                <a:lnTo>
                  <a:pt x="191998" y="1326718"/>
                </a:lnTo>
                <a:lnTo>
                  <a:pt x="222427" y="1358988"/>
                </a:lnTo>
                <a:lnTo>
                  <a:pt x="308051" y="1273365"/>
                </a:lnTo>
                <a:lnTo>
                  <a:pt x="277888" y="1241031"/>
                </a:lnTo>
                <a:lnTo>
                  <a:pt x="249631" y="1206220"/>
                </a:lnTo>
                <a:lnTo>
                  <a:pt x="223812" y="1169479"/>
                </a:lnTo>
                <a:lnTo>
                  <a:pt x="200558" y="1130935"/>
                </a:lnTo>
                <a:lnTo>
                  <a:pt x="179984" y="1090701"/>
                </a:lnTo>
                <a:lnTo>
                  <a:pt x="162242" y="1048918"/>
                </a:lnTo>
                <a:lnTo>
                  <a:pt x="147434" y="1005713"/>
                </a:lnTo>
                <a:lnTo>
                  <a:pt x="135699" y="961212"/>
                </a:lnTo>
                <a:lnTo>
                  <a:pt x="127165" y="915530"/>
                </a:lnTo>
                <a:lnTo>
                  <a:pt x="121945" y="868794"/>
                </a:lnTo>
                <a:lnTo>
                  <a:pt x="120180" y="821156"/>
                </a:lnTo>
                <a:lnTo>
                  <a:pt x="121945" y="773506"/>
                </a:lnTo>
                <a:lnTo>
                  <a:pt x="127165" y="726770"/>
                </a:lnTo>
                <a:lnTo>
                  <a:pt x="135699" y="681088"/>
                </a:lnTo>
                <a:lnTo>
                  <a:pt x="147434" y="636587"/>
                </a:lnTo>
                <a:lnTo>
                  <a:pt x="162242" y="593382"/>
                </a:lnTo>
                <a:lnTo>
                  <a:pt x="179984" y="551599"/>
                </a:lnTo>
                <a:lnTo>
                  <a:pt x="200558" y="511365"/>
                </a:lnTo>
                <a:lnTo>
                  <a:pt x="223812" y="472821"/>
                </a:lnTo>
                <a:lnTo>
                  <a:pt x="249631" y="436079"/>
                </a:lnTo>
                <a:lnTo>
                  <a:pt x="277888" y="401269"/>
                </a:lnTo>
                <a:lnTo>
                  <a:pt x="308457" y="368515"/>
                </a:lnTo>
                <a:lnTo>
                  <a:pt x="341210" y="337947"/>
                </a:lnTo>
                <a:lnTo>
                  <a:pt x="376021" y="309689"/>
                </a:lnTo>
                <a:lnTo>
                  <a:pt x="412762" y="283870"/>
                </a:lnTo>
                <a:lnTo>
                  <a:pt x="451319" y="260616"/>
                </a:lnTo>
                <a:lnTo>
                  <a:pt x="491540" y="240055"/>
                </a:lnTo>
                <a:lnTo>
                  <a:pt x="533323" y="222313"/>
                </a:lnTo>
                <a:lnTo>
                  <a:pt x="576541" y="207505"/>
                </a:lnTo>
                <a:lnTo>
                  <a:pt x="621042" y="195770"/>
                </a:lnTo>
                <a:lnTo>
                  <a:pt x="666737" y="187236"/>
                </a:lnTo>
                <a:lnTo>
                  <a:pt x="713460" y="182016"/>
                </a:lnTo>
                <a:lnTo>
                  <a:pt x="761111" y="180251"/>
                </a:lnTo>
                <a:lnTo>
                  <a:pt x="811364" y="182194"/>
                </a:lnTo>
                <a:lnTo>
                  <a:pt x="860704" y="187960"/>
                </a:lnTo>
                <a:lnTo>
                  <a:pt x="908951" y="197434"/>
                </a:lnTo>
                <a:lnTo>
                  <a:pt x="955941" y="210527"/>
                </a:lnTo>
                <a:lnTo>
                  <a:pt x="1001496" y="227114"/>
                </a:lnTo>
                <a:lnTo>
                  <a:pt x="1045438" y="247103"/>
                </a:lnTo>
                <a:lnTo>
                  <a:pt x="1087589" y="270383"/>
                </a:lnTo>
                <a:lnTo>
                  <a:pt x="1083576" y="230327"/>
                </a:lnTo>
                <a:lnTo>
                  <a:pt x="1077569" y="190271"/>
                </a:lnTo>
                <a:lnTo>
                  <a:pt x="1119632" y="148209"/>
                </a:lnTo>
                <a:close/>
              </a:path>
              <a:path w="1402079" h="1359535">
                <a:moveTo>
                  <a:pt x="1401953" y="179463"/>
                </a:moveTo>
                <a:lnTo>
                  <a:pt x="1382014" y="0"/>
                </a:lnTo>
                <a:lnTo>
                  <a:pt x="1161694" y="220306"/>
                </a:lnTo>
                <a:lnTo>
                  <a:pt x="1173708" y="324459"/>
                </a:lnTo>
                <a:lnTo>
                  <a:pt x="853249" y="644906"/>
                </a:lnTo>
                <a:lnTo>
                  <a:pt x="831494" y="635228"/>
                </a:lnTo>
                <a:lnTo>
                  <a:pt x="808431" y="627634"/>
                </a:lnTo>
                <a:lnTo>
                  <a:pt x="784237" y="622655"/>
                </a:lnTo>
                <a:lnTo>
                  <a:pt x="759104" y="620864"/>
                </a:lnTo>
                <a:lnTo>
                  <a:pt x="713333" y="626186"/>
                </a:lnTo>
                <a:lnTo>
                  <a:pt x="671233" y="641311"/>
                </a:lnTo>
                <a:lnTo>
                  <a:pt x="634034" y="665010"/>
                </a:lnTo>
                <a:lnTo>
                  <a:pt x="602970" y="696074"/>
                </a:lnTo>
                <a:lnTo>
                  <a:pt x="579259" y="733272"/>
                </a:lnTo>
                <a:lnTo>
                  <a:pt x="564134" y="775373"/>
                </a:lnTo>
                <a:lnTo>
                  <a:pt x="558825" y="821156"/>
                </a:lnTo>
                <a:lnTo>
                  <a:pt x="564134" y="866927"/>
                </a:lnTo>
                <a:lnTo>
                  <a:pt x="579259" y="909027"/>
                </a:lnTo>
                <a:lnTo>
                  <a:pt x="602970" y="946226"/>
                </a:lnTo>
                <a:lnTo>
                  <a:pt x="619074" y="962342"/>
                </a:lnTo>
                <a:lnTo>
                  <a:pt x="1401953" y="179463"/>
                </a:lnTo>
                <a:close/>
              </a:path>
            </a:pathLst>
          </a:custGeom>
          <a:solidFill>
            <a:srgbClr val="8AAA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11593" y="4165536"/>
            <a:ext cx="40665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70" dirty="0">
                <a:latin typeface="Lucida Sans Unicode"/>
                <a:cs typeface="Lucida Sans Unicode"/>
              </a:rPr>
              <a:t>I</a:t>
            </a:r>
            <a:r>
              <a:rPr sz="1400" spc="25" dirty="0">
                <a:latin typeface="Lucida Sans Unicode"/>
                <a:cs typeface="Lucida Sans Unicode"/>
              </a:rPr>
              <a:t> </a:t>
            </a:r>
            <a:r>
              <a:rPr sz="1400" spc="120" dirty="0">
                <a:latin typeface="Lucida Sans Unicode"/>
                <a:cs typeface="Lucida Sans Unicode"/>
              </a:rPr>
              <a:t>w</a:t>
            </a:r>
            <a:r>
              <a:rPr sz="1400" spc="-35" dirty="0">
                <a:latin typeface="Lucida Sans Unicode"/>
                <a:cs typeface="Lucida Sans Unicode"/>
              </a:rPr>
              <a:t>il</a:t>
            </a:r>
            <a:r>
              <a:rPr sz="1400" spc="-45" dirty="0">
                <a:latin typeface="Lucida Sans Unicode"/>
                <a:cs typeface="Lucida Sans Unicode"/>
              </a:rPr>
              <a:t>l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70" dirty="0">
                <a:latin typeface="Lucida Sans Unicode"/>
                <a:cs typeface="Lucida Sans Unicode"/>
              </a:rPr>
              <a:t>f</a:t>
            </a:r>
            <a:r>
              <a:rPr sz="1400" spc="-40" dirty="0">
                <a:latin typeface="Lucida Sans Unicode"/>
                <a:cs typeface="Lucida Sans Unicode"/>
              </a:rPr>
              <a:t>o</a:t>
            </a:r>
            <a:r>
              <a:rPr sz="1400" spc="25" dirty="0">
                <a:latin typeface="Lucida Sans Unicode"/>
                <a:cs typeface="Lucida Sans Unicode"/>
              </a:rPr>
              <a:t>cu</a:t>
            </a:r>
            <a:r>
              <a:rPr sz="1400" spc="-5" dirty="0">
                <a:latin typeface="Lucida Sans Unicode"/>
                <a:cs typeface="Lucida Sans Unicode"/>
              </a:rPr>
              <a:t>s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o</a:t>
            </a:r>
            <a:r>
              <a:rPr sz="1400" spc="10" dirty="0">
                <a:latin typeface="Lucida Sans Unicode"/>
                <a:cs typeface="Lucida Sans Unicode"/>
              </a:rPr>
              <a:t>n</a:t>
            </a:r>
            <a:r>
              <a:rPr sz="1400" spc="2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i</a:t>
            </a:r>
            <a:r>
              <a:rPr sz="1400" spc="40" dirty="0">
                <a:latin typeface="Lucida Sans Unicode"/>
                <a:cs typeface="Lucida Sans Unicode"/>
              </a:rPr>
              <a:t>m</a:t>
            </a:r>
            <a:r>
              <a:rPr sz="1400" spc="10" dirty="0">
                <a:latin typeface="Lucida Sans Unicode"/>
                <a:cs typeface="Lucida Sans Unicode"/>
              </a:rPr>
              <a:t>p</a:t>
            </a:r>
            <a:r>
              <a:rPr sz="1400" spc="20" dirty="0">
                <a:latin typeface="Lucida Sans Unicode"/>
                <a:cs typeface="Lucida Sans Unicode"/>
              </a:rPr>
              <a:t>r</a:t>
            </a:r>
            <a:r>
              <a:rPr sz="1400" spc="-40" dirty="0">
                <a:latin typeface="Lucida Sans Unicode"/>
                <a:cs typeface="Lucida Sans Unicode"/>
              </a:rPr>
              <a:t>o</a:t>
            </a:r>
            <a:r>
              <a:rPr sz="1400" spc="95" dirty="0">
                <a:latin typeface="Lucida Sans Unicode"/>
                <a:cs typeface="Lucida Sans Unicode"/>
              </a:rPr>
              <a:t>v</a:t>
            </a:r>
            <a:r>
              <a:rPr sz="1400" spc="-35" dirty="0">
                <a:latin typeface="Lucida Sans Unicode"/>
                <a:cs typeface="Lucida Sans Unicode"/>
              </a:rPr>
              <a:t>i</a:t>
            </a:r>
            <a:r>
              <a:rPr sz="1400" spc="25" dirty="0">
                <a:latin typeface="Lucida Sans Unicode"/>
                <a:cs typeface="Lucida Sans Unicode"/>
              </a:rPr>
              <a:t>n</a:t>
            </a:r>
            <a:r>
              <a:rPr sz="1400" spc="-10" dirty="0">
                <a:latin typeface="Lucida Sans Unicode"/>
                <a:cs typeface="Lucida Sans Unicode"/>
              </a:rPr>
              <a:t>g</a:t>
            </a:r>
            <a:r>
              <a:rPr sz="1400" spc="-114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t</a:t>
            </a:r>
            <a:r>
              <a:rPr sz="1400" spc="25" dirty="0">
                <a:latin typeface="Lucida Sans Unicode"/>
                <a:cs typeface="Lucida Sans Unicode"/>
              </a:rPr>
              <a:t>h</a:t>
            </a:r>
            <a:r>
              <a:rPr sz="1400" spc="40" dirty="0">
                <a:latin typeface="Lucida Sans Unicode"/>
                <a:cs typeface="Lucida Sans Unicode"/>
              </a:rPr>
              <a:t>e</a:t>
            </a:r>
            <a:r>
              <a:rPr sz="1400" spc="-70" dirty="0">
                <a:latin typeface="Lucida Sans Unicode"/>
                <a:cs typeface="Lucida Sans Unicode"/>
              </a:rPr>
              <a:t> </a:t>
            </a:r>
            <a:r>
              <a:rPr sz="1400" spc="40" dirty="0">
                <a:latin typeface="Lucida Sans Unicode"/>
                <a:cs typeface="Lucida Sans Unicode"/>
              </a:rPr>
              <a:t>m</a:t>
            </a:r>
            <a:r>
              <a:rPr sz="1400" spc="-40" dirty="0">
                <a:latin typeface="Lucida Sans Unicode"/>
                <a:cs typeface="Lucida Sans Unicode"/>
              </a:rPr>
              <a:t>o</a:t>
            </a:r>
            <a:r>
              <a:rPr sz="1400" spc="10" dirty="0">
                <a:latin typeface="Lucida Sans Unicode"/>
                <a:cs typeface="Lucida Sans Unicode"/>
              </a:rPr>
              <a:t>d</a:t>
            </a:r>
            <a:r>
              <a:rPr sz="1400" spc="-5" dirty="0">
                <a:latin typeface="Lucida Sans Unicode"/>
                <a:cs typeface="Lucida Sans Unicode"/>
              </a:rPr>
              <a:t>e</a:t>
            </a:r>
            <a:r>
              <a:rPr sz="1400" spc="10" dirty="0">
                <a:latin typeface="Lucida Sans Unicode"/>
                <a:cs typeface="Lucida Sans Unicode"/>
              </a:rPr>
              <a:t>l</a:t>
            </a:r>
            <a:r>
              <a:rPr sz="1400" spc="45" dirty="0">
                <a:latin typeface="Lucida Sans Unicode"/>
                <a:cs typeface="Lucida Sans Unicode"/>
              </a:rPr>
              <a:t>'</a:t>
            </a:r>
            <a:r>
              <a:rPr sz="1400" spc="-5" dirty="0">
                <a:latin typeface="Lucida Sans Unicode"/>
                <a:cs typeface="Lucida Sans Unicode"/>
              </a:rPr>
              <a:t>s</a:t>
            </a:r>
            <a:r>
              <a:rPr sz="1400" spc="-105" dirty="0">
                <a:latin typeface="Lucida Sans Unicode"/>
                <a:cs typeface="Lucida Sans Unicode"/>
              </a:rPr>
              <a:t> </a:t>
            </a:r>
            <a:r>
              <a:rPr sz="1400" spc="25" dirty="0">
                <a:latin typeface="Lucida Sans Unicode"/>
                <a:cs typeface="Lucida Sans Unicode"/>
              </a:rPr>
              <a:t>a</a:t>
            </a:r>
            <a:r>
              <a:rPr sz="1400" spc="45" dirty="0">
                <a:latin typeface="Lucida Sans Unicode"/>
                <a:cs typeface="Lucida Sans Unicode"/>
              </a:rPr>
              <a:t>c</a:t>
            </a:r>
            <a:r>
              <a:rPr sz="1400" spc="25" dirty="0">
                <a:latin typeface="Lucida Sans Unicode"/>
                <a:cs typeface="Lucida Sans Unicode"/>
              </a:rPr>
              <a:t>cu</a:t>
            </a:r>
            <a:r>
              <a:rPr sz="1400" spc="20" dirty="0">
                <a:latin typeface="Lucida Sans Unicode"/>
                <a:cs typeface="Lucida Sans Unicode"/>
              </a:rPr>
              <a:t>r</a:t>
            </a:r>
            <a:r>
              <a:rPr sz="1400" spc="25" dirty="0">
                <a:latin typeface="Lucida Sans Unicode"/>
                <a:cs typeface="Lucida Sans Unicode"/>
              </a:rPr>
              <a:t>a</a:t>
            </a:r>
            <a:r>
              <a:rPr sz="1400" spc="45" dirty="0">
                <a:latin typeface="Lucida Sans Unicode"/>
                <a:cs typeface="Lucida Sans Unicode"/>
              </a:rPr>
              <a:t>c</a:t>
            </a:r>
            <a:r>
              <a:rPr sz="1400" spc="75" dirty="0">
                <a:latin typeface="Lucida Sans Unicode"/>
                <a:cs typeface="Lucida Sans Unicode"/>
              </a:rPr>
              <a:t>y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0306" y="2377122"/>
            <a:ext cx="3649979" cy="1761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6830"/>
              </a:lnSpc>
              <a:spcBef>
                <a:spcPts val="105"/>
              </a:spcBef>
            </a:pPr>
            <a:r>
              <a:rPr sz="6000" spc="295" dirty="0"/>
              <a:t>T</a:t>
            </a:r>
            <a:r>
              <a:rPr sz="6000" spc="-285" dirty="0"/>
              <a:t> </a:t>
            </a:r>
            <a:r>
              <a:rPr sz="6000" spc="254" dirty="0"/>
              <a:t>H</a:t>
            </a:r>
            <a:r>
              <a:rPr sz="6000" spc="-320" dirty="0"/>
              <a:t> </a:t>
            </a:r>
            <a:r>
              <a:rPr sz="6000" spc="335" dirty="0"/>
              <a:t>A</a:t>
            </a:r>
            <a:r>
              <a:rPr sz="6000" spc="-310" dirty="0"/>
              <a:t> </a:t>
            </a:r>
            <a:r>
              <a:rPr sz="6000" spc="240" dirty="0"/>
              <a:t>N</a:t>
            </a:r>
            <a:r>
              <a:rPr sz="6000" spc="-270" dirty="0"/>
              <a:t> </a:t>
            </a:r>
            <a:r>
              <a:rPr sz="6000" spc="285" dirty="0"/>
              <a:t>K</a:t>
            </a:r>
            <a:endParaRPr sz="6000"/>
          </a:p>
          <a:p>
            <a:pPr marR="11430" algn="r">
              <a:lnSpc>
                <a:spcPts val="6830"/>
              </a:lnSpc>
            </a:pPr>
            <a:r>
              <a:rPr sz="6000" spc="195" dirty="0"/>
              <a:t>Y</a:t>
            </a:r>
            <a:r>
              <a:rPr sz="6000" spc="-434" dirty="0"/>
              <a:t> </a:t>
            </a:r>
            <a:r>
              <a:rPr sz="6000" spc="190" dirty="0"/>
              <a:t>O</a:t>
            </a:r>
            <a:r>
              <a:rPr sz="6000" spc="-270" dirty="0"/>
              <a:t> </a:t>
            </a:r>
            <a:r>
              <a:rPr sz="6000" spc="265" dirty="0"/>
              <a:t>U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7678166" y="4336415"/>
            <a:ext cx="313055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4244" algn="l"/>
              </a:tabLst>
            </a:pPr>
            <a:r>
              <a:rPr sz="2400" spc="-30" dirty="0">
                <a:latin typeface="Lucida Sans Unicode"/>
                <a:cs typeface="Lucida Sans Unicode"/>
              </a:rPr>
              <a:t>A</a:t>
            </a:r>
            <a:r>
              <a:rPr sz="2400" spc="-370" dirty="0">
                <a:latin typeface="Lucida Sans Unicode"/>
                <a:cs typeface="Lucida Sans Unicode"/>
              </a:rPr>
              <a:t> </a:t>
            </a:r>
            <a:r>
              <a:rPr sz="2400" spc="5" dirty="0">
                <a:latin typeface="Lucida Sans Unicode"/>
                <a:cs typeface="Lucida Sans Unicode"/>
              </a:rPr>
              <a:t>N</a:t>
            </a:r>
            <a:r>
              <a:rPr sz="2400" spc="-375" dirty="0">
                <a:latin typeface="Lucida Sans Unicode"/>
                <a:cs typeface="Lucida Sans Unicode"/>
              </a:rPr>
              <a:t> </a:t>
            </a:r>
            <a:r>
              <a:rPr sz="2400" spc="20" dirty="0">
                <a:latin typeface="Lucida Sans Unicode"/>
                <a:cs typeface="Lucida Sans Unicode"/>
              </a:rPr>
              <a:t>Y</a:t>
            </a:r>
            <a:r>
              <a:rPr sz="2400" dirty="0">
                <a:latin typeface="Lucida Sans Unicode"/>
                <a:cs typeface="Lucida Sans Unicode"/>
              </a:rPr>
              <a:t>	</a:t>
            </a:r>
            <a:r>
              <a:rPr sz="2400" spc="-35" dirty="0">
                <a:latin typeface="Lucida Sans Unicode"/>
                <a:cs typeface="Lucida Sans Unicode"/>
              </a:rPr>
              <a:t>Q</a:t>
            </a:r>
            <a:r>
              <a:rPr sz="2400" spc="-425" dirty="0">
                <a:latin typeface="Lucida Sans Unicode"/>
                <a:cs typeface="Lucida Sans Unicode"/>
              </a:rPr>
              <a:t> </a:t>
            </a:r>
            <a:r>
              <a:rPr sz="2400" spc="90" dirty="0">
                <a:latin typeface="Lucida Sans Unicode"/>
                <a:cs typeface="Lucida Sans Unicode"/>
              </a:rPr>
              <a:t>U</a:t>
            </a:r>
            <a:r>
              <a:rPr sz="2400" spc="-420" dirty="0">
                <a:latin typeface="Lucida Sans Unicode"/>
                <a:cs typeface="Lucida Sans Unicode"/>
              </a:rPr>
              <a:t> </a:t>
            </a:r>
            <a:r>
              <a:rPr sz="2400" spc="180" dirty="0">
                <a:latin typeface="Lucida Sans Unicode"/>
                <a:cs typeface="Lucida Sans Unicode"/>
              </a:rPr>
              <a:t>E</a:t>
            </a:r>
            <a:r>
              <a:rPr sz="2400" spc="-375" dirty="0">
                <a:latin typeface="Lucida Sans Unicode"/>
                <a:cs typeface="Lucida Sans Unicode"/>
              </a:rPr>
              <a:t> </a:t>
            </a:r>
            <a:r>
              <a:rPr sz="2400" spc="575" dirty="0">
                <a:latin typeface="Lucida Sans Unicode"/>
                <a:cs typeface="Lucida Sans Unicode"/>
              </a:rPr>
              <a:t>S</a:t>
            </a:r>
            <a:r>
              <a:rPr sz="2400" spc="10" dirty="0">
                <a:latin typeface="Lucida Sans Unicode"/>
                <a:cs typeface="Lucida Sans Unicode"/>
              </a:rPr>
              <a:t>T</a:t>
            </a:r>
            <a:r>
              <a:rPr sz="2400" spc="-415" dirty="0">
                <a:latin typeface="Lucida Sans Unicode"/>
                <a:cs typeface="Lucida Sans Unicode"/>
              </a:rPr>
              <a:t> </a:t>
            </a:r>
            <a:r>
              <a:rPr sz="2400" spc="275" dirty="0">
                <a:latin typeface="Lucida Sans Unicode"/>
                <a:cs typeface="Lucida Sans Unicode"/>
              </a:rPr>
              <a:t>I</a:t>
            </a:r>
            <a:r>
              <a:rPr sz="2400" spc="-385" dirty="0">
                <a:latin typeface="Lucida Sans Unicode"/>
                <a:cs typeface="Lucida Sans Unicode"/>
              </a:rPr>
              <a:t> </a:t>
            </a:r>
            <a:r>
              <a:rPr sz="2400" spc="-35" dirty="0">
                <a:latin typeface="Lucida Sans Unicode"/>
                <a:cs typeface="Lucida Sans Unicode"/>
              </a:rPr>
              <a:t>O</a:t>
            </a:r>
            <a:r>
              <a:rPr sz="2400" spc="-425" dirty="0">
                <a:latin typeface="Lucida Sans Unicode"/>
                <a:cs typeface="Lucida Sans Unicode"/>
              </a:rPr>
              <a:t> </a:t>
            </a:r>
            <a:r>
              <a:rPr sz="2400" spc="5" dirty="0">
                <a:latin typeface="Lucida Sans Unicode"/>
                <a:cs typeface="Lucida Sans Unicode"/>
              </a:rPr>
              <a:t>N</a:t>
            </a:r>
            <a:r>
              <a:rPr sz="2400" spc="-375" dirty="0">
                <a:latin typeface="Lucida Sans Unicode"/>
                <a:cs typeface="Lucida Sans Unicode"/>
              </a:rPr>
              <a:t> </a:t>
            </a:r>
            <a:r>
              <a:rPr sz="2400" spc="229" dirty="0">
                <a:latin typeface="Lucida Sans Unicode"/>
                <a:cs typeface="Lucida Sans Unicode"/>
              </a:rPr>
              <a:t>S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847788"/>
            <a:ext cx="6363335" cy="4791075"/>
            <a:chOff x="0" y="847788"/>
            <a:chExt cx="6363335" cy="4791075"/>
          </a:xfrm>
        </p:grpSpPr>
        <p:sp>
          <p:nvSpPr>
            <p:cNvPr id="5" name="object 5"/>
            <p:cNvSpPr/>
            <p:nvPr/>
          </p:nvSpPr>
          <p:spPr>
            <a:xfrm>
              <a:off x="1509775" y="1366837"/>
              <a:ext cx="4838700" cy="4257675"/>
            </a:xfrm>
            <a:custGeom>
              <a:avLst/>
              <a:gdLst/>
              <a:ahLst/>
              <a:cxnLst/>
              <a:rect l="l" t="t" r="r" b="b"/>
              <a:pathLst>
                <a:path w="4838700" h="4257675">
                  <a:moveTo>
                    <a:pt x="4838700" y="0"/>
                  </a:moveTo>
                  <a:lnTo>
                    <a:pt x="0" y="0"/>
                  </a:lnTo>
                  <a:lnTo>
                    <a:pt x="0" y="4257675"/>
                  </a:lnTo>
                  <a:lnTo>
                    <a:pt x="4838700" y="4257675"/>
                  </a:lnTo>
                  <a:lnTo>
                    <a:pt x="4838700" y="0"/>
                  </a:lnTo>
                  <a:close/>
                </a:path>
              </a:pathLst>
            </a:custGeom>
            <a:solidFill>
              <a:srgbClr val="8AAA8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9775" y="1366837"/>
              <a:ext cx="4838700" cy="4257675"/>
            </a:xfrm>
            <a:custGeom>
              <a:avLst/>
              <a:gdLst/>
              <a:ahLst/>
              <a:cxnLst/>
              <a:rect l="l" t="t" r="r" b="b"/>
              <a:pathLst>
                <a:path w="4838700" h="4257675">
                  <a:moveTo>
                    <a:pt x="0" y="4257675"/>
                  </a:moveTo>
                  <a:lnTo>
                    <a:pt x="4838700" y="4257675"/>
                  </a:lnTo>
                  <a:lnTo>
                    <a:pt x="4838700" y="0"/>
                  </a:lnTo>
                  <a:lnTo>
                    <a:pt x="0" y="0"/>
                  </a:lnTo>
                  <a:lnTo>
                    <a:pt x="0" y="42576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581149"/>
              <a:ext cx="1857375" cy="714375"/>
            </a:xfrm>
            <a:custGeom>
              <a:avLst/>
              <a:gdLst/>
              <a:ahLst/>
              <a:cxnLst/>
              <a:rect l="l" t="t" r="r" b="b"/>
              <a:pathLst>
                <a:path w="1857375" h="714375">
                  <a:moveTo>
                    <a:pt x="1857375" y="685292"/>
                  </a:moveTo>
                  <a:lnTo>
                    <a:pt x="1609344" y="438150"/>
                  </a:lnTo>
                  <a:lnTo>
                    <a:pt x="1371219" y="675513"/>
                  </a:lnTo>
                  <a:lnTo>
                    <a:pt x="1133017" y="438150"/>
                  </a:lnTo>
                  <a:lnTo>
                    <a:pt x="894588" y="675513"/>
                  </a:lnTo>
                  <a:lnTo>
                    <a:pt x="656399" y="438150"/>
                  </a:lnTo>
                  <a:lnTo>
                    <a:pt x="418211" y="675513"/>
                  </a:lnTo>
                  <a:lnTo>
                    <a:pt x="180022" y="438150"/>
                  </a:lnTo>
                  <a:lnTo>
                    <a:pt x="0" y="617601"/>
                  </a:lnTo>
                  <a:lnTo>
                    <a:pt x="0" y="656336"/>
                  </a:lnTo>
                  <a:lnTo>
                    <a:pt x="180022" y="477012"/>
                  </a:lnTo>
                  <a:lnTo>
                    <a:pt x="418211" y="714375"/>
                  </a:lnTo>
                  <a:lnTo>
                    <a:pt x="656399" y="477012"/>
                  </a:lnTo>
                  <a:lnTo>
                    <a:pt x="894588" y="714375"/>
                  </a:lnTo>
                  <a:lnTo>
                    <a:pt x="1133017" y="477012"/>
                  </a:lnTo>
                  <a:lnTo>
                    <a:pt x="1371219" y="714375"/>
                  </a:lnTo>
                  <a:lnTo>
                    <a:pt x="1609344" y="477012"/>
                  </a:lnTo>
                  <a:lnTo>
                    <a:pt x="1838071" y="704850"/>
                  </a:lnTo>
                  <a:lnTo>
                    <a:pt x="1857375" y="685292"/>
                  </a:lnTo>
                  <a:close/>
                </a:path>
                <a:path w="1857375" h="714375">
                  <a:moveTo>
                    <a:pt x="1857375" y="247142"/>
                  </a:moveTo>
                  <a:lnTo>
                    <a:pt x="1609344" y="0"/>
                  </a:lnTo>
                  <a:lnTo>
                    <a:pt x="1371219" y="237363"/>
                  </a:lnTo>
                  <a:lnTo>
                    <a:pt x="1133017" y="0"/>
                  </a:lnTo>
                  <a:lnTo>
                    <a:pt x="894588" y="237363"/>
                  </a:lnTo>
                  <a:lnTo>
                    <a:pt x="656399" y="0"/>
                  </a:lnTo>
                  <a:lnTo>
                    <a:pt x="418211" y="237363"/>
                  </a:lnTo>
                  <a:lnTo>
                    <a:pt x="180022" y="0"/>
                  </a:lnTo>
                  <a:lnTo>
                    <a:pt x="0" y="179451"/>
                  </a:lnTo>
                  <a:lnTo>
                    <a:pt x="0" y="218059"/>
                  </a:lnTo>
                  <a:lnTo>
                    <a:pt x="180022" y="38862"/>
                  </a:lnTo>
                  <a:lnTo>
                    <a:pt x="418211" y="276225"/>
                  </a:lnTo>
                  <a:lnTo>
                    <a:pt x="656399" y="38862"/>
                  </a:lnTo>
                  <a:lnTo>
                    <a:pt x="894588" y="276225"/>
                  </a:lnTo>
                  <a:lnTo>
                    <a:pt x="1133017" y="38862"/>
                  </a:lnTo>
                  <a:lnTo>
                    <a:pt x="1371219" y="276225"/>
                  </a:lnTo>
                  <a:lnTo>
                    <a:pt x="1609344" y="38862"/>
                  </a:lnTo>
                  <a:lnTo>
                    <a:pt x="1838071" y="266446"/>
                  </a:lnTo>
                  <a:lnTo>
                    <a:pt x="1857375" y="2471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6425" y="1224025"/>
              <a:ext cx="4829175" cy="4257675"/>
            </a:xfrm>
            <a:custGeom>
              <a:avLst/>
              <a:gdLst/>
              <a:ahLst/>
              <a:cxnLst/>
              <a:rect l="l" t="t" r="r" b="b"/>
              <a:pathLst>
                <a:path w="4829175" h="4257675">
                  <a:moveTo>
                    <a:pt x="4829175" y="0"/>
                  </a:moveTo>
                  <a:lnTo>
                    <a:pt x="0" y="0"/>
                  </a:lnTo>
                  <a:lnTo>
                    <a:pt x="0" y="4257675"/>
                  </a:lnTo>
                  <a:lnTo>
                    <a:pt x="4829175" y="4257675"/>
                  </a:lnTo>
                  <a:lnTo>
                    <a:pt x="4829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6425" y="1224025"/>
              <a:ext cx="4829175" cy="4257675"/>
            </a:xfrm>
            <a:custGeom>
              <a:avLst/>
              <a:gdLst/>
              <a:ahLst/>
              <a:cxnLst/>
              <a:rect l="l" t="t" r="r" b="b"/>
              <a:pathLst>
                <a:path w="4829175" h="4257675">
                  <a:moveTo>
                    <a:pt x="0" y="4257675"/>
                  </a:moveTo>
                  <a:lnTo>
                    <a:pt x="4829175" y="4257675"/>
                  </a:lnTo>
                  <a:lnTo>
                    <a:pt x="4829175" y="0"/>
                  </a:lnTo>
                  <a:lnTo>
                    <a:pt x="0" y="0"/>
                  </a:lnTo>
                  <a:lnTo>
                    <a:pt x="0" y="4257675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6425" y="1224025"/>
              <a:ext cx="4829175" cy="4257675"/>
            </a:xfrm>
            <a:custGeom>
              <a:avLst/>
              <a:gdLst/>
              <a:ahLst/>
              <a:cxnLst/>
              <a:rect l="l" t="t" r="r" b="b"/>
              <a:pathLst>
                <a:path w="4829175" h="4257675">
                  <a:moveTo>
                    <a:pt x="0" y="4257675"/>
                  </a:moveTo>
                  <a:lnTo>
                    <a:pt x="4829175" y="4257675"/>
                  </a:lnTo>
                  <a:lnTo>
                    <a:pt x="4829175" y="0"/>
                  </a:lnTo>
                  <a:lnTo>
                    <a:pt x="0" y="0"/>
                  </a:lnTo>
                  <a:lnTo>
                    <a:pt x="0" y="425767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5862" y="4357750"/>
              <a:ext cx="314960" cy="323850"/>
            </a:xfrm>
            <a:custGeom>
              <a:avLst/>
              <a:gdLst/>
              <a:ahLst/>
              <a:cxnLst/>
              <a:rect l="l" t="t" r="r" b="b"/>
              <a:pathLst>
                <a:path w="314959" h="323850">
                  <a:moveTo>
                    <a:pt x="157162" y="0"/>
                  </a:moveTo>
                  <a:lnTo>
                    <a:pt x="107489" y="8244"/>
                  </a:lnTo>
                  <a:lnTo>
                    <a:pt x="64347" y="31211"/>
                  </a:lnTo>
                  <a:lnTo>
                    <a:pt x="30325" y="66248"/>
                  </a:lnTo>
                  <a:lnTo>
                    <a:pt x="8012" y="110703"/>
                  </a:lnTo>
                  <a:lnTo>
                    <a:pt x="0" y="161925"/>
                  </a:lnTo>
                  <a:lnTo>
                    <a:pt x="8012" y="213097"/>
                  </a:lnTo>
                  <a:lnTo>
                    <a:pt x="30325" y="257546"/>
                  </a:lnTo>
                  <a:lnTo>
                    <a:pt x="64347" y="292601"/>
                  </a:lnTo>
                  <a:lnTo>
                    <a:pt x="107489" y="315592"/>
                  </a:lnTo>
                  <a:lnTo>
                    <a:pt x="157162" y="323850"/>
                  </a:lnTo>
                  <a:lnTo>
                    <a:pt x="206822" y="315592"/>
                  </a:lnTo>
                  <a:lnTo>
                    <a:pt x="249978" y="292601"/>
                  </a:lnTo>
                  <a:lnTo>
                    <a:pt x="284026" y="257546"/>
                  </a:lnTo>
                  <a:lnTo>
                    <a:pt x="306364" y="213097"/>
                  </a:lnTo>
                  <a:lnTo>
                    <a:pt x="314388" y="161925"/>
                  </a:lnTo>
                  <a:lnTo>
                    <a:pt x="306364" y="110703"/>
                  </a:lnTo>
                  <a:lnTo>
                    <a:pt x="284026" y="66248"/>
                  </a:lnTo>
                  <a:lnTo>
                    <a:pt x="249978" y="31211"/>
                  </a:lnTo>
                  <a:lnTo>
                    <a:pt x="206822" y="8244"/>
                  </a:lnTo>
                  <a:lnTo>
                    <a:pt x="157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5862" y="4357750"/>
              <a:ext cx="314960" cy="323850"/>
            </a:xfrm>
            <a:custGeom>
              <a:avLst/>
              <a:gdLst/>
              <a:ahLst/>
              <a:cxnLst/>
              <a:rect l="l" t="t" r="r" b="b"/>
              <a:pathLst>
                <a:path w="314959" h="323850">
                  <a:moveTo>
                    <a:pt x="0" y="161925"/>
                  </a:moveTo>
                  <a:lnTo>
                    <a:pt x="8012" y="110703"/>
                  </a:lnTo>
                  <a:lnTo>
                    <a:pt x="30325" y="66248"/>
                  </a:lnTo>
                  <a:lnTo>
                    <a:pt x="64347" y="31211"/>
                  </a:lnTo>
                  <a:lnTo>
                    <a:pt x="107489" y="8244"/>
                  </a:lnTo>
                  <a:lnTo>
                    <a:pt x="157162" y="0"/>
                  </a:lnTo>
                  <a:lnTo>
                    <a:pt x="206822" y="8244"/>
                  </a:lnTo>
                  <a:lnTo>
                    <a:pt x="249978" y="31211"/>
                  </a:lnTo>
                  <a:lnTo>
                    <a:pt x="284026" y="66248"/>
                  </a:lnTo>
                  <a:lnTo>
                    <a:pt x="306364" y="110703"/>
                  </a:lnTo>
                  <a:lnTo>
                    <a:pt x="314388" y="161925"/>
                  </a:lnTo>
                  <a:lnTo>
                    <a:pt x="306364" y="213097"/>
                  </a:lnTo>
                  <a:lnTo>
                    <a:pt x="284026" y="257546"/>
                  </a:lnTo>
                  <a:lnTo>
                    <a:pt x="249978" y="292601"/>
                  </a:lnTo>
                  <a:lnTo>
                    <a:pt x="206822" y="315592"/>
                  </a:lnTo>
                  <a:lnTo>
                    <a:pt x="157162" y="323850"/>
                  </a:lnTo>
                  <a:lnTo>
                    <a:pt x="107489" y="315592"/>
                  </a:lnTo>
                  <a:lnTo>
                    <a:pt x="64347" y="292601"/>
                  </a:lnTo>
                  <a:lnTo>
                    <a:pt x="30325" y="257546"/>
                  </a:lnTo>
                  <a:lnTo>
                    <a:pt x="8012" y="213097"/>
                  </a:lnTo>
                  <a:lnTo>
                    <a:pt x="0" y="161925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85862" y="4357750"/>
              <a:ext cx="314960" cy="323850"/>
            </a:xfrm>
            <a:custGeom>
              <a:avLst/>
              <a:gdLst/>
              <a:ahLst/>
              <a:cxnLst/>
              <a:rect l="l" t="t" r="r" b="b"/>
              <a:pathLst>
                <a:path w="314959" h="323850">
                  <a:moveTo>
                    <a:pt x="157162" y="0"/>
                  </a:moveTo>
                  <a:lnTo>
                    <a:pt x="107489" y="8244"/>
                  </a:lnTo>
                  <a:lnTo>
                    <a:pt x="64347" y="31211"/>
                  </a:lnTo>
                  <a:lnTo>
                    <a:pt x="30325" y="66248"/>
                  </a:lnTo>
                  <a:lnTo>
                    <a:pt x="8012" y="110703"/>
                  </a:lnTo>
                  <a:lnTo>
                    <a:pt x="0" y="161925"/>
                  </a:lnTo>
                  <a:lnTo>
                    <a:pt x="8012" y="213097"/>
                  </a:lnTo>
                  <a:lnTo>
                    <a:pt x="30325" y="257546"/>
                  </a:lnTo>
                  <a:lnTo>
                    <a:pt x="64347" y="292601"/>
                  </a:lnTo>
                  <a:lnTo>
                    <a:pt x="107489" y="315592"/>
                  </a:lnTo>
                  <a:lnTo>
                    <a:pt x="157162" y="323850"/>
                  </a:lnTo>
                  <a:lnTo>
                    <a:pt x="206822" y="315592"/>
                  </a:lnTo>
                  <a:lnTo>
                    <a:pt x="249978" y="292601"/>
                  </a:lnTo>
                  <a:lnTo>
                    <a:pt x="284026" y="257546"/>
                  </a:lnTo>
                  <a:lnTo>
                    <a:pt x="306364" y="213097"/>
                  </a:lnTo>
                  <a:lnTo>
                    <a:pt x="314388" y="161925"/>
                  </a:lnTo>
                  <a:lnTo>
                    <a:pt x="306364" y="110703"/>
                  </a:lnTo>
                  <a:lnTo>
                    <a:pt x="284026" y="66248"/>
                  </a:lnTo>
                  <a:lnTo>
                    <a:pt x="249978" y="31211"/>
                  </a:lnTo>
                  <a:lnTo>
                    <a:pt x="206822" y="8244"/>
                  </a:lnTo>
                  <a:lnTo>
                    <a:pt x="157162" y="0"/>
                  </a:lnTo>
                  <a:close/>
                </a:path>
              </a:pathLst>
            </a:custGeom>
            <a:solidFill>
              <a:srgbClr val="8AAA8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85862" y="4357750"/>
              <a:ext cx="314960" cy="323850"/>
            </a:xfrm>
            <a:custGeom>
              <a:avLst/>
              <a:gdLst/>
              <a:ahLst/>
              <a:cxnLst/>
              <a:rect l="l" t="t" r="r" b="b"/>
              <a:pathLst>
                <a:path w="314959" h="323850">
                  <a:moveTo>
                    <a:pt x="0" y="161925"/>
                  </a:moveTo>
                  <a:lnTo>
                    <a:pt x="8012" y="110703"/>
                  </a:lnTo>
                  <a:lnTo>
                    <a:pt x="30325" y="66248"/>
                  </a:lnTo>
                  <a:lnTo>
                    <a:pt x="64347" y="31211"/>
                  </a:lnTo>
                  <a:lnTo>
                    <a:pt x="107489" y="8244"/>
                  </a:lnTo>
                  <a:lnTo>
                    <a:pt x="157162" y="0"/>
                  </a:lnTo>
                  <a:lnTo>
                    <a:pt x="206822" y="8244"/>
                  </a:lnTo>
                  <a:lnTo>
                    <a:pt x="249978" y="31211"/>
                  </a:lnTo>
                  <a:lnTo>
                    <a:pt x="284026" y="66248"/>
                  </a:lnTo>
                  <a:lnTo>
                    <a:pt x="306364" y="110703"/>
                  </a:lnTo>
                  <a:lnTo>
                    <a:pt x="314388" y="161925"/>
                  </a:lnTo>
                  <a:lnTo>
                    <a:pt x="306364" y="213097"/>
                  </a:lnTo>
                  <a:lnTo>
                    <a:pt x="284026" y="257546"/>
                  </a:lnTo>
                  <a:lnTo>
                    <a:pt x="249978" y="292601"/>
                  </a:lnTo>
                  <a:lnTo>
                    <a:pt x="206822" y="315592"/>
                  </a:lnTo>
                  <a:lnTo>
                    <a:pt x="157162" y="323850"/>
                  </a:lnTo>
                  <a:lnTo>
                    <a:pt x="107489" y="315592"/>
                  </a:lnTo>
                  <a:lnTo>
                    <a:pt x="64347" y="292601"/>
                  </a:lnTo>
                  <a:lnTo>
                    <a:pt x="30325" y="257546"/>
                  </a:lnTo>
                  <a:lnTo>
                    <a:pt x="8012" y="213097"/>
                  </a:lnTo>
                  <a:lnTo>
                    <a:pt x="0" y="1619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43161" y="1923426"/>
              <a:ext cx="2887980" cy="2870200"/>
            </a:xfrm>
            <a:custGeom>
              <a:avLst/>
              <a:gdLst/>
              <a:ahLst/>
              <a:cxnLst/>
              <a:rect l="l" t="t" r="r" b="b"/>
              <a:pathLst>
                <a:path w="2887979" h="2870200">
                  <a:moveTo>
                    <a:pt x="1729223" y="2844800"/>
                  </a:moveTo>
                  <a:lnTo>
                    <a:pt x="1158486" y="2844800"/>
                  </a:lnTo>
                  <a:lnTo>
                    <a:pt x="1251754" y="2870200"/>
                  </a:lnTo>
                  <a:lnTo>
                    <a:pt x="1635956" y="2870200"/>
                  </a:lnTo>
                  <a:lnTo>
                    <a:pt x="1729223" y="2844800"/>
                  </a:lnTo>
                  <a:close/>
                </a:path>
                <a:path w="2887979" h="2870200">
                  <a:moveTo>
                    <a:pt x="1682842" y="12700"/>
                  </a:moveTo>
                  <a:lnTo>
                    <a:pt x="1204867" y="12699"/>
                  </a:lnTo>
                  <a:lnTo>
                    <a:pt x="1112636" y="38099"/>
                  </a:lnTo>
                  <a:lnTo>
                    <a:pt x="892231" y="101599"/>
                  </a:lnTo>
                  <a:lnTo>
                    <a:pt x="850096" y="126999"/>
                  </a:lnTo>
                  <a:lnTo>
                    <a:pt x="808667" y="139699"/>
                  </a:lnTo>
                  <a:lnTo>
                    <a:pt x="767971" y="165099"/>
                  </a:lnTo>
                  <a:lnTo>
                    <a:pt x="728033" y="190499"/>
                  </a:lnTo>
                  <a:lnTo>
                    <a:pt x="688878" y="203199"/>
                  </a:lnTo>
                  <a:lnTo>
                    <a:pt x="650531" y="228599"/>
                  </a:lnTo>
                  <a:lnTo>
                    <a:pt x="613017" y="253999"/>
                  </a:lnTo>
                  <a:lnTo>
                    <a:pt x="576361" y="279399"/>
                  </a:lnTo>
                  <a:lnTo>
                    <a:pt x="540589" y="317499"/>
                  </a:lnTo>
                  <a:lnTo>
                    <a:pt x="505726" y="342899"/>
                  </a:lnTo>
                  <a:lnTo>
                    <a:pt x="471797" y="368299"/>
                  </a:lnTo>
                  <a:lnTo>
                    <a:pt x="438827" y="406399"/>
                  </a:lnTo>
                  <a:lnTo>
                    <a:pt x="406841" y="431799"/>
                  </a:lnTo>
                  <a:lnTo>
                    <a:pt x="375865" y="469899"/>
                  </a:lnTo>
                  <a:lnTo>
                    <a:pt x="345924" y="495299"/>
                  </a:lnTo>
                  <a:lnTo>
                    <a:pt x="317042" y="533399"/>
                  </a:lnTo>
                  <a:lnTo>
                    <a:pt x="289246" y="571499"/>
                  </a:lnTo>
                  <a:lnTo>
                    <a:pt x="262560" y="609599"/>
                  </a:lnTo>
                  <a:lnTo>
                    <a:pt x="237010" y="647699"/>
                  </a:lnTo>
                  <a:lnTo>
                    <a:pt x="212620" y="685799"/>
                  </a:lnTo>
                  <a:lnTo>
                    <a:pt x="189417" y="723899"/>
                  </a:lnTo>
                  <a:lnTo>
                    <a:pt x="167424" y="761999"/>
                  </a:lnTo>
                  <a:lnTo>
                    <a:pt x="146668" y="800099"/>
                  </a:lnTo>
                  <a:lnTo>
                    <a:pt x="127173" y="838199"/>
                  </a:lnTo>
                  <a:lnTo>
                    <a:pt x="108965" y="888999"/>
                  </a:lnTo>
                  <a:lnTo>
                    <a:pt x="92069" y="927099"/>
                  </a:lnTo>
                  <a:lnTo>
                    <a:pt x="76510" y="977899"/>
                  </a:lnTo>
                  <a:lnTo>
                    <a:pt x="62313" y="1015999"/>
                  </a:lnTo>
                  <a:lnTo>
                    <a:pt x="49504" y="1066799"/>
                  </a:lnTo>
                  <a:lnTo>
                    <a:pt x="38107" y="1104899"/>
                  </a:lnTo>
                  <a:lnTo>
                    <a:pt x="28148" y="1155699"/>
                  </a:lnTo>
                  <a:lnTo>
                    <a:pt x="19652" y="1193799"/>
                  </a:lnTo>
                  <a:lnTo>
                    <a:pt x="12644" y="1244599"/>
                  </a:lnTo>
                  <a:lnTo>
                    <a:pt x="7150" y="1295399"/>
                  </a:lnTo>
                  <a:lnTo>
                    <a:pt x="3194" y="1333499"/>
                  </a:lnTo>
                  <a:lnTo>
                    <a:pt x="802" y="1384299"/>
                  </a:lnTo>
                  <a:lnTo>
                    <a:pt x="0" y="1435099"/>
                  </a:lnTo>
                  <a:lnTo>
                    <a:pt x="802" y="1485899"/>
                  </a:lnTo>
                  <a:lnTo>
                    <a:pt x="3194" y="1536699"/>
                  </a:lnTo>
                  <a:lnTo>
                    <a:pt x="7150" y="1574799"/>
                  </a:lnTo>
                  <a:lnTo>
                    <a:pt x="12644" y="1625599"/>
                  </a:lnTo>
                  <a:lnTo>
                    <a:pt x="19652" y="1676399"/>
                  </a:lnTo>
                  <a:lnTo>
                    <a:pt x="28148" y="1727199"/>
                  </a:lnTo>
                  <a:lnTo>
                    <a:pt x="38107" y="1765299"/>
                  </a:lnTo>
                  <a:lnTo>
                    <a:pt x="49504" y="1816099"/>
                  </a:lnTo>
                  <a:lnTo>
                    <a:pt x="62313" y="1854199"/>
                  </a:lnTo>
                  <a:lnTo>
                    <a:pt x="76510" y="1904999"/>
                  </a:lnTo>
                  <a:lnTo>
                    <a:pt x="92069" y="1943099"/>
                  </a:lnTo>
                  <a:lnTo>
                    <a:pt x="108965" y="1981199"/>
                  </a:lnTo>
                  <a:lnTo>
                    <a:pt x="127173" y="2031999"/>
                  </a:lnTo>
                  <a:lnTo>
                    <a:pt x="146668" y="2070099"/>
                  </a:lnTo>
                  <a:lnTo>
                    <a:pt x="167424" y="2108199"/>
                  </a:lnTo>
                  <a:lnTo>
                    <a:pt x="189417" y="2146299"/>
                  </a:lnTo>
                  <a:lnTo>
                    <a:pt x="212621" y="2184399"/>
                  </a:lnTo>
                  <a:lnTo>
                    <a:pt x="237010" y="2222499"/>
                  </a:lnTo>
                  <a:lnTo>
                    <a:pt x="262560" y="2260600"/>
                  </a:lnTo>
                  <a:lnTo>
                    <a:pt x="289246" y="2298700"/>
                  </a:lnTo>
                  <a:lnTo>
                    <a:pt x="317042" y="2336800"/>
                  </a:lnTo>
                  <a:lnTo>
                    <a:pt x="345924" y="2374900"/>
                  </a:lnTo>
                  <a:lnTo>
                    <a:pt x="375865" y="2400300"/>
                  </a:lnTo>
                  <a:lnTo>
                    <a:pt x="406841" y="2438400"/>
                  </a:lnTo>
                  <a:lnTo>
                    <a:pt x="438827" y="2476500"/>
                  </a:lnTo>
                  <a:lnTo>
                    <a:pt x="471797" y="2501900"/>
                  </a:lnTo>
                  <a:lnTo>
                    <a:pt x="505726" y="2527300"/>
                  </a:lnTo>
                  <a:lnTo>
                    <a:pt x="540589" y="2565400"/>
                  </a:lnTo>
                  <a:lnTo>
                    <a:pt x="576361" y="2590800"/>
                  </a:lnTo>
                  <a:lnTo>
                    <a:pt x="613017" y="2616200"/>
                  </a:lnTo>
                  <a:lnTo>
                    <a:pt x="650531" y="2641600"/>
                  </a:lnTo>
                  <a:lnTo>
                    <a:pt x="688878" y="2667000"/>
                  </a:lnTo>
                  <a:lnTo>
                    <a:pt x="728033" y="2692400"/>
                  </a:lnTo>
                  <a:lnTo>
                    <a:pt x="767972" y="2705100"/>
                  </a:lnTo>
                  <a:lnTo>
                    <a:pt x="808667" y="2730500"/>
                  </a:lnTo>
                  <a:lnTo>
                    <a:pt x="850096" y="2755900"/>
                  </a:lnTo>
                  <a:lnTo>
                    <a:pt x="978523" y="2794000"/>
                  </a:lnTo>
                  <a:lnTo>
                    <a:pt x="1022630" y="2819400"/>
                  </a:lnTo>
                  <a:lnTo>
                    <a:pt x="1112636" y="2844800"/>
                  </a:lnTo>
                  <a:lnTo>
                    <a:pt x="1775073" y="2844800"/>
                  </a:lnTo>
                  <a:lnTo>
                    <a:pt x="1865080" y="2819400"/>
                  </a:lnTo>
                  <a:lnTo>
                    <a:pt x="1909186" y="2794000"/>
                  </a:lnTo>
                  <a:lnTo>
                    <a:pt x="2037613" y="2755900"/>
                  </a:lnTo>
                  <a:lnTo>
                    <a:pt x="2079041" y="2730500"/>
                  </a:lnTo>
                  <a:lnTo>
                    <a:pt x="2119736" y="2705100"/>
                  </a:lnTo>
                  <a:lnTo>
                    <a:pt x="2159674" y="2692400"/>
                  </a:lnTo>
                  <a:lnTo>
                    <a:pt x="2198829" y="2667000"/>
                  </a:lnTo>
                  <a:lnTo>
                    <a:pt x="2237176" y="2641600"/>
                  </a:lnTo>
                  <a:lnTo>
                    <a:pt x="2274690" y="2616200"/>
                  </a:lnTo>
                  <a:lnTo>
                    <a:pt x="2311345" y="2590800"/>
                  </a:lnTo>
                  <a:lnTo>
                    <a:pt x="2347117" y="2565400"/>
                  </a:lnTo>
                  <a:lnTo>
                    <a:pt x="2381980" y="2527300"/>
                  </a:lnTo>
                  <a:lnTo>
                    <a:pt x="2415909" y="2501900"/>
                  </a:lnTo>
                  <a:lnTo>
                    <a:pt x="1443855" y="2501900"/>
                  </a:lnTo>
                  <a:lnTo>
                    <a:pt x="1399833" y="2489200"/>
                  </a:lnTo>
                  <a:lnTo>
                    <a:pt x="1359666" y="2476500"/>
                  </a:lnTo>
                  <a:lnTo>
                    <a:pt x="1324417" y="2451100"/>
                  </a:lnTo>
                  <a:lnTo>
                    <a:pt x="1295150" y="2425700"/>
                  </a:lnTo>
                  <a:lnTo>
                    <a:pt x="1272929" y="2387600"/>
                  </a:lnTo>
                  <a:lnTo>
                    <a:pt x="1258816" y="2349500"/>
                  </a:lnTo>
                  <a:lnTo>
                    <a:pt x="1253875" y="2311400"/>
                  </a:lnTo>
                  <a:lnTo>
                    <a:pt x="1258816" y="2260600"/>
                  </a:lnTo>
                  <a:lnTo>
                    <a:pt x="1272929" y="2222500"/>
                  </a:lnTo>
                  <a:lnTo>
                    <a:pt x="1295150" y="2184400"/>
                  </a:lnTo>
                  <a:lnTo>
                    <a:pt x="1324417" y="2159000"/>
                  </a:lnTo>
                  <a:lnTo>
                    <a:pt x="1359666" y="2133600"/>
                  </a:lnTo>
                  <a:lnTo>
                    <a:pt x="1399833" y="2120900"/>
                  </a:lnTo>
                  <a:lnTo>
                    <a:pt x="2712947" y="2120900"/>
                  </a:lnTo>
                  <a:lnTo>
                    <a:pt x="2720278" y="2108200"/>
                  </a:lnTo>
                  <a:lnTo>
                    <a:pt x="2741034" y="2070100"/>
                  </a:lnTo>
                  <a:lnTo>
                    <a:pt x="2760528" y="2032000"/>
                  </a:lnTo>
                  <a:lnTo>
                    <a:pt x="2778736" y="1981200"/>
                  </a:lnTo>
                  <a:lnTo>
                    <a:pt x="2784368" y="1968500"/>
                  </a:lnTo>
                  <a:lnTo>
                    <a:pt x="1329867" y="1968500"/>
                  </a:lnTo>
                  <a:lnTo>
                    <a:pt x="1329867" y="1397000"/>
                  </a:lnTo>
                  <a:lnTo>
                    <a:pt x="1496984" y="1397000"/>
                  </a:lnTo>
                  <a:lnTo>
                    <a:pt x="1547164" y="1384300"/>
                  </a:lnTo>
                  <a:lnTo>
                    <a:pt x="1594237" y="1384300"/>
                  </a:lnTo>
                  <a:lnTo>
                    <a:pt x="1638044" y="1358900"/>
                  </a:lnTo>
                  <a:lnTo>
                    <a:pt x="1678429" y="1346200"/>
                  </a:lnTo>
                  <a:lnTo>
                    <a:pt x="1715232" y="1320800"/>
                  </a:lnTo>
                  <a:lnTo>
                    <a:pt x="1748297" y="1295400"/>
                  </a:lnTo>
                  <a:lnTo>
                    <a:pt x="1777466" y="1270000"/>
                  </a:lnTo>
                  <a:lnTo>
                    <a:pt x="1802580" y="1231900"/>
                  </a:lnTo>
                  <a:lnTo>
                    <a:pt x="1823482" y="1193800"/>
                  </a:lnTo>
                  <a:lnTo>
                    <a:pt x="1840014" y="1155700"/>
                  </a:lnTo>
                  <a:lnTo>
                    <a:pt x="1852018" y="1117600"/>
                  </a:lnTo>
                  <a:lnTo>
                    <a:pt x="1859336" y="1066800"/>
                  </a:lnTo>
                  <a:lnTo>
                    <a:pt x="1861810" y="1016000"/>
                  </a:lnTo>
                  <a:lnTo>
                    <a:pt x="797924" y="1015999"/>
                  </a:lnTo>
                  <a:lnTo>
                    <a:pt x="799513" y="965199"/>
                  </a:lnTo>
                  <a:lnTo>
                    <a:pt x="804233" y="914399"/>
                  </a:lnTo>
                  <a:lnTo>
                    <a:pt x="812010" y="863599"/>
                  </a:lnTo>
                  <a:lnTo>
                    <a:pt x="822771" y="825499"/>
                  </a:lnTo>
                  <a:lnTo>
                    <a:pt x="836445" y="774699"/>
                  </a:lnTo>
                  <a:lnTo>
                    <a:pt x="852957" y="736599"/>
                  </a:lnTo>
                  <a:lnTo>
                    <a:pt x="872235" y="698499"/>
                  </a:lnTo>
                  <a:lnTo>
                    <a:pt x="894207" y="660399"/>
                  </a:lnTo>
                  <a:lnTo>
                    <a:pt x="918800" y="622299"/>
                  </a:lnTo>
                  <a:lnTo>
                    <a:pt x="945940" y="584199"/>
                  </a:lnTo>
                  <a:lnTo>
                    <a:pt x="975555" y="558799"/>
                  </a:lnTo>
                  <a:lnTo>
                    <a:pt x="1007573" y="520699"/>
                  </a:lnTo>
                  <a:lnTo>
                    <a:pt x="1041919" y="495299"/>
                  </a:lnTo>
                  <a:lnTo>
                    <a:pt x="1078523" y="469900"/>
                  </a:lnTo>
                  <a:lnTo>
                    <a:pt x="1117310" y="444500"/>
                  </a:lnTo>
                  <a:lnTo>
                    <a:pt x="1158209" y="431800"/>
                  </a:lnTo>
                  <a:lnTo>
                    <a:pt x="1201146" y="419100"/>
                  </a:lnTo>
                  <a:lnTo>
                    <a:pt x="1246048" y="406400"/>
                  </a:lnTo>
                  <a:lnTo>
                    <a:pt x="1292842" y="393700"/>
                  </a:lnTo>
                  <a:lnTo>
                    <a:pt x="1341457" y="381000"/>
                  </a:lnTo>
                  <a:lnTo>
                    <a:pt x="2426898" y="381000"/>
                  </a:lnTo>
                  <a:lnTo>
                    <a:pt x="2415908" y="368300"/>
                  </a:lnTo>
                  <a:lnTo>
                    <a:pt x="2381980" y="342900"/>
                  </a:lnTo>
                  <a:lnTo>
                    <a:pt x="2347117" y="317500"/>
                  </a:lnTo>
                  <a:lnTo>
                    <a:pt x="2311345" y="279400"/>
                  </a:lnTo>
                  <a:lnTo>
                    <a:pt x="2274690" y="254000"/>
                  </a:lnTo>
                  <a:lnTo>
                    <a:pt x="2237176" y="228600"/>
                  </a:lnTo>
                  <a:lnTo>
                    <a:pt x="2198829" y="203200"/>
                  </a:lnTo>
                  <a:lnTo>
                    <a:pt x="2159674" y="190500"/>
                  </a:lnTo>
                  <a:lnTo>
                    <a:pt x="2119736" y="165100"/>
                  </a:lnTo>
                  <a:lnTo>
                    <a:pt x="2079040" y="139700"/>
                  </a:lnTo>
                  <a:lnTo>
                    <a:pt x="2037612" y="127000"/>
                  </a:lnTo>
                  <a:lnTo>
                    <a:pt x="1995477" y="101600"/>
                  </a:lnTo>
                  <a:lnTo>
                    <a:pt x="1775073" y="38100"/>
                  </a:lnTo>
                  <a:lnTo>
                    <a:pt x="1682842" y="12700"/>
                  </a:lnTo>
                  <a:close/>
                </a:path>
                <a:path w="2887979" h="2870200">
                  <a:moveTo>
                    <a:pt x="2712947" y="2120900"/>
                  </a:moveTo>
                  <a:lnTo>
                    <a:pt x="1487877" y="2120900"/>
                  </a:lnTo>
                  <a:lnTo>
                    <a:pt x="1528044" y="2133600"/>
                  </a:lnTo>
                  <a:lnTo>
                    <a:pt x="1563293" y="2159000"/>
                  </a:lnTo>
                  <a:lnTo>
                    <a:pt x="1592560" y="2184400"/>
                  </a:lnTo>
                  <a:lnTo>
                    <a:pt x="1614781" y="2222500"/>
                  </a:lnTo>
                  <a:lnTo>
                    <a:pt x="1628894" y="2260600"/>
                  </a:lnTo>
                  <a:lnTo>
                    <a:pt x="1633835" y="2311400"/>
                  </a:lnTo>
                  <a:lnTo>
                    <a:pt x="1628894" y="2349500"/>
                  </a:lnTo>
                  <a:lnTo>
                    <a:pt x="1614781" y="2387600"/>
                  </a:lnTo>
                  <a:lnTo>
                    <a:pt x="1592560" y="2425700"/>
                  </a:lnTo>
                  <a:lnTo>
                    <a:pt x="1563293" y="2451100"/>
                  </a:lnTo>
                  <a:lnTo>
                    <a:pt x="1528044" y="2476500"/>
                  </a:lnTo>
                  <a:lnTo>
                    <a:pt x="1487877" y="2489200"/>
                  </a:lnTo>
                  <a:lnTo>
                    <a:pt x="1443855" y="2501900"/>
                  </a:lnTo>
                  <a:lnTo>
                    <a:pt x="2415909" y="2501900"/>
                  </a:lnTo>
                  <a:lnTo>
                    <a:pt x="2448878" y="2476500"/>
                  </a:lnTo>
                  <a:lnTo>
                    <a:pt x="2480864" y="2438400"/>
                  </a:lnTo>
                  <a:lnTo>
                    <a:pt x="2511839" y="2400300"/>
                  </a:lnTo>
                  <a:lnTo>
                    <a:pt x="2541780" y="2374900"/>
                  </a:lnTo>
                  <a:lnTo>
                    <a:pt x="2570661" y="2336800"/>
                  </a:lnTo>
                  <a:lnTo>
                    <a:pt x="2598457" y="2298700"/>
                  </a:lnTo>
                  <a:lnTo>
                    <a:pt x="2625143" y="2260600"/>
                  </a:lnTo>
                  <a:lnTo>
                    <a:pt x="2650693" y="2222500"/>
                  </a:lnTo>
                  <a:lnTo>
                    <a:pt x="2675082" y="2184400"/>
                  </a:lnTo>
                  <a:lnTo>
                    <a:pt x="2698285" y="2146300"/>
                  </a:lnTo>
                  <a:lnTo>
                    <a:pt x="2712947" y="2120900"/>
                  </a:lnTo>
                  <a:close/>
                </a:path>
                <a:path w="2887979" h="2870200">
                  <a:moveTo>
                    <a:pt x="2426898" y="381000"/>
                  </a:moveTo>
                  <a:lnTo>
                    <a:pt x="1540258" y="381000"/>
                  </a:lnTo>
                  <a:lnTo>
                    <a:pt x="1586752" y="393700"/>
                  </a:lnTo>
                  <a:lnTo>
                    <a:pt x="1675736" y="419100"/>
                  </a:lnTo>
                  <a:lnTo>
                    <a:pt x="1717991" y="431800"/>
                  </a:lnTo>
                  <a:lnTo>
                    <a:pt x="1758597" y="457200"/>
                  </a:lnTo>
                  <a:lnTo>
                    <a:pt x="1797437" y="482600"/>
                  </a:lnTo>
                  <a:lnTo>
                    <a:pt x="1834393" y="508000"/>
                  </a:lnTo>
                  <a:lnTo>
                    <a:pt x="1869346" y="533400"/>
                  </a:lnTo>
                  <a:lnTo>
                    <a:pt x="1902181" y="558800"/>
                  </a:lnTo>
                  <a:lnTo>
                    <a:pt x="1932778" y="596900"/>
                  </a:lnTo>
                  <a:lnTo>
                    <a:pt x="1961020" y="635000"/>
                  </a:lnTo>
                  <a:lnTo>
                    <a:pt x="1986788" y="673100"/>
                  </a:lnTo>
                  <a:lnTo>
                    <a:pt x="2009967" y="711200"/>
                  </a:lnTo>
                  <a:lnTo>
                    <a:pt x="2030437" y="749300"/>
                  </a:lnTo>
                  <a:lnTo>
                    <a:pt x="2048080" y="787400"/>
                  </a:lnTo>
                  <a:lnTo>
                    <a:pt x="2062780" y="838200"/>
                  </a:lnTo>
                  <a:lnTo>
                    <a:pt x="2074419" y="876300"/>
                  </a:lnTo>
                  <a:lnTo>
                    <a:pt x="2082877" y="927100"/>
                  </a:lnTo>
                  <a:lnTo>
                    <a:pt x="2088039" y="965200"/>
                  </a:lnTo>
                  <a:lnTo>
                    <a:pt x="2089786" y="1016000"/>
                  </a:lnTo>
                  <a:lnTo>
                    <a:pt x="2088033" y="1066800"/>
                  </a:lnTo>
                  <a:lnTo>
                    <a:pt x="2082837" y="1117600"/>
                  </a:lnTo>
                  <a:lnTo>
                    <a:pt x="2074290" y="1168400"/>
                  </a:lnTo>
                  <a:lnTo>
                    <a:pt x="2062487" y="1206500"/>
                  </a:lnTo>
                  <a:lnTo>
                    <a:pt x="2047519" y="1257300"/>
                  </a:lnTo>
                  <a:lnTo>
                    <a:pt x="2029480" y="1295400"/>
                  </a:lnTo>
                  <a:lnTo>
                    <a:pt x="2008463" y="1333500"/>
                  </a:lnTo>
                  <a:lnTo>
                    <a:pt x="1984560" y="1371600"/>
                  </a:lnTo>
                  <a:lnTo>
                    <a:pt x="1957866" y="1409700"/>
                  </a:lnTo>
                  <a:lnTo>
                    <a:pt x="1928473" y="1435100"/>
                  </a:lnTo>
                  <a:lnTo>
                    <a:pt x="1896475" y="1473200"/>
                  </a:lnTo>
                  <a:lnTo>
                    <a:pt x="1861963" y="1498600"/>
                  </a:lnTo>
                  <a:lnTo>
                    <a:pt x="1825032" y="1524000"/>
                  </a:lnTo>
                  <a:lnTo>
                    <a:pt x="1785774" y="1549400"/>
                  </a:lnTo>
                  <a:lnTo>
                    <a:pt x="1744283" y="1562100"/>
                  </a:lnTo>
                  <a:lnTo>
                    <a:pt x="1700651" y="1587500"/>
                  </a:lnTo>
                  <a:lnTo>
                    <a:pt x="1654971" y="1600200"/>
                  </a:lnTo>
                  <a:lnTo>
                    <a:pt x="1607338" y="1612900"/>
                  </a:lnTo>
                  <a:lnTo>
                    <a:pt x="1557843" y="1612900"/>
                  </a:lnTo>
                  <a:lnTo>
                    <a:pt x="1557843" y="1968500"/>
                  </a:lnTo>
                  <a:lnTo>
                    <a:pt x="2784368" y="1968500"/>
                  </a:lnTo>
                  <a:lnTo>
                    <a:pt x="2795632" y="1943100"/>
                  </a:lnTo>
                  <a:lnTo>
                    <a:pt x="2811191" y="1905000"/>
                  </a:lnTo>
                  <a:lnTo>
                    <a:pt x="2825388" y="1854200"/>
                  </a:lnTo>
                  <a:lnTo>
                    <a:pt x="2838197" y="1816100"/>
                  </a:lnTo>
                  <a:lnTo>
                    <a:pt x="2849594" y="1765300"/>
                  </a:lnTo>
                  <a:lnTo>
                    <a:pt x="2859552" y="1727200"/>
                  </a:lnTo>
                  <a:lnTo>
                    <a:pt x="2868048" y="1676400"/>
                  </a:lnTo>
                  <a:lnTo>
                    <a:pt x="2875056" y="1625600"/>
                  </a:lnTo>
                  <a:lnTo>
                    <a:pt x="2880550" y="1574800"/>
                  </a:lnTo>
                  <a:lnTo>
                    <a:pt x="2884505" y="1536700"/>
                  </a:lnTo>
                  <a:lnTo>
                    <a:pt x="2886897" y="1485900"/>
                  </a:lnTo>
                  <a:lnTo>
                    <a:pt x="2887700" y="1435100"/>
                  </a:lnTo>
                  <a:lnTo>
                    <a:pt x="2886897" y="1384300"/>
                  </a:lnTo>
                  <a:lnTo>
                    <a:pt x="2884505" y="1333500"/>
                  </a:lnTo>
                  <a:lnTo>
                    <a:pt x="2880550" y="1295400"/>
                  </a:lnTo>
                  <a:lnTo>
                    <a:pt x="2875056" y="1244600"/>
                  </a:lnTo>
                  <a:lnTo>
                    <a:pt x="2868048" y="1193800"/>
                  </a:lnTo>
                  <a:lnTo>
                    <a:pt x="2859552" y="1155700"/>
                  </a:lnTo>
                  <a:lnTo>
                    <a:pt x="2849593" y="1104900"/>
                  </a:lnTo>
                  <a:lnTo>
                    <a:pt x="2838197" y="1066800"/>
                  </a:lnTo>
                  <a:lnTo>
                    <a:pt x="2825388" y="1016000"/>
                  </a:lnTo>
                  <a:lnTo>
                    <a:pt x="2811191" y="977900"/>
                  </a:lnTo>
                  <a:lnTo>
                    <a:pt x="2795632" y="927100"/>
                  </a:lnTo>
                  <a:lnTo>
                    <a:pt x="2778736" y="889000"/>
                  </a:lnTo>
                  <a:lnTo>
                    <a:pt x="2760528" y="838200"/>
                  </a:lnTo>
                  <a:lnTo>
                    <a:pt x="2741034" y="800100"/>
                  </a:lnTo>
                  <a:lnTo>
                    <a:pt x="2720278" y="762000"/>
                  </a:lnTo>
                  <a:lnTo>
                    <a:pt x="2698285" y="723900"/>
                  </a:lnTo>
                  <a:lnTo>
                    <a:pt x="2675082" y="685800"/>
                  </a:lnTo>
                  <a:lnTo>
                    <a:pt x="2650693" y="647700"/>
                  </a:lnTo>
                  <a:lnTo>
                    <a:pt x="2625143" y="609600"/>
                  </a:lnTo>
                  <a:lnTo>
                    <a:pt x="2598457" y="571500"/>
                  </a:lnTo>
                  <a:lnTo>
                    <a:pt x="2570661" y="533400"/>
                  </a:lnTo>
                  <a:lnTo>
                    <a:pt x="2541780" y="495300"/>
                  </a:lnTo>
                  <a:lnTo>
                    <a:pt x="2511839" y="469900"/>
                  </a:lnTo>
                  <a:lnTo>
                    <a:pt x="2480863" y="431800"/>
                  </a:lnTo>
                  <a:lnTo>
                    <a:pt x="2448878" y="406400"/>
                  </a:lnTo>
                  <a:lnTo>
                    <a:pt x="2426898" y="381000"/>
                  </a:lnTo>
                  <a:close/>
                </a:path>
                <a:path w="2887979" h="2870200">
                  <a:moveTo>
                    <a:pt x="1542378" y="609600"/>
                  </a:moveTo>
                  <a:lnTo>
                    <a:pt x="1344777" y="609600"/>
                  </a:lnTo>
                  <a:lnTo>
                    <a:pt x="1299714" y="622300"/>
                  </a:lnTo>
                  <a:lnTo>
                    <a:pt x="1257750" y="635000"/>
                  </a:lnTo>
                  <a:lnTo>
                    <a:pt x="1218975" y="647700"/>
                  </a:lnTo>
                  <a:lnTo>
                    <a:pt x="1183476" y="673100"/>
                  </a:lnTo>
                  <a:lnTo>
                    <a:pt x="1151341" y="698500"/>
                  </a:lnTo>
                  <a:lnTo>
                    <a:pt x="1122658" y="723900"/>
                  </a:lnTo>
                  <a:lnTo>
                    <a:pt x="1097514" y="762000"/>
                  </a:lnTo>
                  <a:lnTo>
                    <a:pt x="1075998" y="800100"/>
                  </a:lnTo>
                  <a:lnTo>
                    <a:pt x="1058197" y="838200"/>
                  </a:lnTo>
                  <a:lnTo>
                    <a:pt x="1044199" y="876300"/>
                  </a:lnTo>
                  <a:lnTo>
                    <a:pt x="1034091" y="927100"/>
                  </a:lnTo>
                  <a:lnTo>
                    <a:pt x="1027962" y="965200"/>
                  </a:lnTo>
                  <a:lnTo>
                    <a:pt x="1025900" y="1016000"/>
                  </a:lnTo>
                  <a:lnTo>
                    <a:pt x="1861810" y="1016000"/>
                  </a:lnTo>
                  <a:lnTo>
                    <a:pt x="1859120" y="965200"/>
                  </a:lnTo>
                  <a:lnTo>
                    <a:pt x="1851220" y="927100"/>
                  </a:lnTo>
                  <a:lnTo>
                    <a:pt x="1838369" y="876300"/>
                  </a:lnTo>
                  <a:lnTo>
                    <a:pt x="1820823" y="838200"/>
                  </a:lnTo>
                  <a:lnTo>
                    <a:pt x="1798841" y="787400"/>
                  </a:lnTo>
                  <a:lnTo>
                    <a:pt x="1772680" y="749300"/>
                  </a:lnTo>
                  <a:lnTo>
                    <a:pt x="1742598" y="723900"/>
                  </a:lnTo>
                  <a:lnTo>
                    <a:pt x="1708852" y="685800"/>
                  </a:lnTo>
                  <a:lnTo>
                    <a:pt x="1671699" y="660400"/>
                  </a:lnTo>
                  <a:lnTo>
                    <a:pt x="1631397" y="647700"/>
                  </a:lnTo>
                  <a:lnTo>
                    <a:pt x="1588205" y="622300"/>
                  </a:lnTo>
                  <a:lnTo>
                    <a:pt x="1542378" y="609600"/>
                  </a:lnTo>
                  <a:close/>
                </a:path>
                <a:path w="2887979" h="2870200">
                  <a:moveTo>
                    <a:pt x="1443855" y="596900"/>
                  </a:moveTo>
                  <a:lnTo>
                    <a:pt x="1392854" y="609600"/>
                  </a:lnTo>
                  <a:lnTo>
                    <a:pt x="1494176" y="609600"/>
                  </a:lnTo>
                  <a:lnTo>
                    <a:pt x="1443855" y="596900"/>
                  </a:lnTo>
                  <a:close/>
                </a:path>
                <a:path w="2887979" h="2870200">
                  <a:moveTo>
                    <a:pt x="1588588" y="0"/>
                  </a:moveTo>
                  <a:lnTo>
                    <a:pt x="1299121" y="0"/>
                  </a:lnTo>
                  <a:lnTo>
                    <a:pt x="1251754" y="12699"/>
                  </a:lnTo>
                  <a:lnTo>
                    <a:pt x="1635955" y="12700"/>
                  </a:lnTo>
                  <a:lnTo>
                    <a:pt x="1588588" y="0"/>
                  </a:lnTo>
                  <a:close/>
                </a:path>
              </a:pathLst>
            </a:custGeom>
            <a:solidFill>
              <a:srgbClr val="A6A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43161" y="1913526"/>
              <a:ext cx="2887980" cy="2880360"/>
            </a:xfrm>
            <a:custGeom>
              <a:avLst/>
              <a:gdLst/>
              <a:ahLst/>
              <a:cxnLst/>
              <a:rect l="l" t="t" r="r" b="b"/>
              <a:pathLst>
                <a:path w="2887979" h="2880360">
                  <a:moveTo>
                    <a:pt x="1443855" y="0"/>
                  </a:moveTo>
                  <a:lnTo>
                    <a:pt x="1395197" y="800"/>
                  </a:lnTo>
                  <a:lnTo>
                    <a:pt x="1346944" y="3186"/>
                  </a:lnTo>
                  <a:lnTo>
                    <a:pt x="1299122" y="7131"/>
                  </a:lnTo>
                  <a:lnTo>
                    <a:pt x="1251754" y="12611"/>
                  </a:lnTo>
                  <a:lnTo>
                    <a:pt x="1204867" y="19600"/>
                  </a:lnTo>
                  <a:lnTo>
                    <a:pt x="1158486" y="28073"/>
                  </a:lnTo>
                  <a:lnTo>
                    <a:pt x="1112636" y="38006"/>
                  </a:lnTo>
                  <a:lnTo>
                    <a:pt x="1067342" y="49373"/>
                  </a:lnTo>
                  <a:lnTo>
                    <a:pt x="1022629" y="62148"/>
                  </a:lnTo>
                  <a:lnTo>
                    <a:pt x="978523" y="76307"/>
                  </a:lnTo>
                  <a:lnTo>
                    <a:pt x="935049" y="91825"/>
                  </a:lnTo>
                  <a:lnTo>
                    <a:pt x="892231" y="108677"/>
                  </a:lnTo>
                  <a:lnTo>
                    <a:pt x="850096" y="126837"/>
                  </a:lnTo>
                  <a:lnTo>
                    <a:pt x="808667" y="146280"/>
                  </a:lnTo>
                  <a:lnTo>
                    <a:pt x="767971" y="166982"/>
                  </a:lnTo>
                  <a:lnTo>
                    <a:pt x="728033" y="188916"/>
                  </a:lnTo>
                  <a:lnTo>
                    <a:pt x="688878" y="212058"/>
                  </a:lnTo>
                  <a:lnTo>
                    <a:pt x="650531" y="236384"/>
                  </a:lnTo>
                  <a:lnTo>
                    <a:pt x="613017" y="261866"/>
                  </a:lnTo>
                  <a:lnTo>
                    <a:pt x="576361" y="288482"/>
                  </a:lnTo>
                  <a:lnTo>
                    <a:pt x="540589" y="316204"/>
                  </a:lnTo>
                  <a:lnTo>
                    <a:pt x="505726" y="345010"/>
                  </a:lnTo>
                  <a:lnTo>
                    <a:pt x="471797" y="374872"/>
                  </a:lnTo>
                  <a:lnTo>
                    <a:pt x="438827" y="405766"/>
                  </a:lnTo>
                  <a:lnTo>
                    <a:pt x="406841" y="437667"/>
                  </a:lnTo>
                  <a:lnTo>
                    <a:pt x="375865" y="470550"/>
                  </a:lnTo>
                  <a:lnTo>
                    <a:pt x="345924" y="504390"/>
                  </a:lnTo>
                  <a:lnTo>
                    <a:pt x="317042" y="539161"/>
                  </a:lnTo>
                  <a:lnTo>
                    <a:pt x="289246" y="574839"/>
                  </a:lnTo>
                  <a:lnTo>
                    <a:pt x="262560" y="611398"/>
                  </a:lnTo>
                  <a:lnTo>
                    <a:pt x="237010" y="648813"/>
                  </a:lnTo>
                  <a:lnTo>
                    <a:pt x="212620" y="687059"/>
                  </a:lnTo>
                  <a:lnTo>
                    <a:pt x="189417" y="726111"/>
                  </a:lnTo>
                  <a:lnTo>
                    <a:pt x="167424" y="765944"/>
                  </a:lnTo>
                  <a:lnTo>
                    <a:pt x="146668" y="806532"/>
                  </a:lnTo>
                  <a:lnTo>
                    <a:pt x="127173" y="847851"/>
                  </a:lnTo>
                  <a:lnTo>
                    <a:pt x="108965" y="889876"/>
                  </a:lnTo>
                  <a:lnTo>
                    <a:pt x="92069" y="932580"/>
                  </a:lnTo>
                  <a:lnTo>
                    <a:pt x="76510" y="975940"/>
                  </a:lnTo>
                  <a:lnTo>
                    <a:pt x="62313" y="1019930"/>
                  </a:lnTo>
                  <a:lnTo>
                    <a:pt x="49504" y="1064525"/>
                  </a:lnTo>
                  <a:lnTo>
                    <a:pt x="38107" y="1109700"/>
                  </a:lnTo>
                  <a:lnTo>
                    <a:pt x="28148" y="1155429"/>
                  </a:lnTo>
                  <a:lnTo>
                    <a:pt x="19652" y="1201688"/>
                  </a:lnTo>
                  <a:lnTo>
                    <a:pt x="12644" y="1248452"/>
                  </a:lnTo>
                  <a:lnTo>
                    <a:pt x="7150" y="1295694"/>
                  </a:lnTo>
                  <a:lnTo>
                    <a:pt x="3194" y="1343391"/>
                  </a:lnTo>
                  <a:lnTo>
                    <a:pt x="802" y="1391517"/>
                  </a:lnTo>
                  <a:lnTo>
                    <a:pt x="0" y="1440047"/>
                  </a:lnTo>
                  <a:lnTo>
                    <a:pt x="802" y="1488577"/>
                  </a:lnTo>
                  <a:lnTo>
                    <a:pt x="3194" y="1536703"/>
                  </a:lnTo>
                  <a:lnTo>
                    <a:pt x="7150" y="1584400"/>
                  </a:lnTo>
                  <a:lnTo>
                    <a:pt x="12644" y="1631642"/>
                  </a:lnTo>
                  <a:lnTo>
                    <a:pt x="19652" y="1678406"/>
                  </a:lnTo>
                  <a:lnTo>
                    <a:pt x="28148" y="1724665"/>
                  </a:lnTo>
                  <a:lnTo>
                    <a:pt x="38107" y="1770394"/>
                  </a:lnTo>
                  <a:lnTo>
                    <a:pt x="49504" y="1815569"/>
                  </a:lnTo>
                  <a:lnTo>
                    <a:pt x="62313" y="1860164"/>
                  </a:lnTo>
                  <a:lnTo>
                    <a:pt x="76510" y="1904154"/>
                  </a:lnTo>
                  <a:lnTo>
                    <a:pt x="92069" y="1947514"/>
                  </a:lnTo>
                  <a:lnTo>
                    <a:pt x="108965" y="1990219"/>
                  </a:lnTo>
                  <a:lnTo>
                    <a:pt x="127173" y="2032244"/>
                  </a:lnTo>
                  <a:lnTo>
                    <a:pt x="146668" y="2073563"/>
                  </a:lnTo>
                  <a:lnTo>
                    <a:pt x="167424" y="2114151"/>
                  </a:lnTo>
                  <a:lnTo>
                    <a:pt x="189417" y="2153984"/>
                  </a:lnTo>
                  <a:lnTo>
                    <a:pt x="212621" y="2193037"/>
                  </a:lnTo>
                  <a:lnTo>
                    <a:pt x="237010" y="2231283"/>
                  </a:lnTo>
                  <a:lnTo>
                    <a:pt x="262560" y="2268698"/>
                  </a:lnTo>
                  <a:lnTo>
                    <a:pt x="289246" y="2305257"/>
                  </a:lnTo>
                  <a:lnTo>
                    <a:pt x="317042" y="2340935"/>
                  </a:lnTo>
                  <a:lnTo>
                    <a:pt x="345924" y="2375706"/>
                  </a:lnTo>
                  <a:lnTo>
                    <a:pt x="375865" y="2409546"/>
                  </a:lnTo>
                  <a:lnTo>
                    <a:pt x="406841" y="2442429"/>
                  </a:lnTo>
                  <a:lnTo>
                    <a:pt x="438827" y="2474331"/>
                  </a:lnTo>
                  <a:lnTo>
                    <a:pt x="471797" y="2505225"/>
                  </a:lnTo>
                  <a:lnTo>
                    <a:pt x="505726" y="2535087"/>
                  </a:lnTo>
                  <a:lnTo>
                    <a:pt x="540589" y="2563893"/>
                  </a:lnTo>
                  <a:lnTo>
                    <a:pt x="576361" y="2591616"/>
                  </a:lnTo>
                  <a:lnTo>
                    <a:pt x="613017" y="2618231"/>
                  </a:lnTo>
                  <a:lnTo>
                    <a:pt x="650531" y="2643714"/>
                  </a:lnTo>
                  <a:lnTo>
                    <a:pt x="688878" y="2668039"/>
                  </a:lnTo>
                  <a:lnTo>
                    <a:pt x="728033" y="2691182"/>
                  </a:lnTo>
                  <a:lnTo>
                    <a:pt x="767972" y="2713116"/>
                  </a:lnTo>
                  <a:lnTo>
                    <a:pt x="808667" y="2733818"/>
                  </a:lnTo>
                  <a:lnTo>
                    <a:pt x="850096" y="2753261"/>
                  </a:lnTo>
                  <a:lnTo>
                    <a:pt x="892231" y="2771421"/>
                  </a:lnTo>
                  <a:lnTo>
                    <a:pt x="935049" y="2788273"/>
                  </a:lnTo>
                  <a:lnTo>
                    <a:pt x="978523" y="2803791"/>
                  </a:lnTo>
                  <a:lnTo>
                    <a:pt x="1022630" y="2817951"/>
                  </a:lnTo>
                  <a:lnTo>
                    <a:pt x="1067342" y="2830726"/>
                  </a:lnTo>
                  <a:lnTo>
                    <a:pt x="1112636" y="2842093"/>
                  </a:lnTo>
                  <a:lnTo>
                    <a:pt x="1158486" y="2852026"/>
                  </a:lnTo>
                  <a:lnTo>
                    <a:pt x="1204868" y="2860499"/>
                  </a:lnTo>
                  <a:lnTo>
                    <a:pt x="1251754" y="2867488"/>
                  </a:lnTo>
                  <a:lnTo>
                    <a:pt x="1299122" y="2872968"/>
                  </a:lnTo>
                  <a:lnTo>
                    <a:pt x="1346944" y="2876913"/>
                  </a:lnTo>
                  <a:lnTo>
                    <a:pt x="1395197" y="2879299"/>
                  </a:lnTo>
                  <a:lnTo>
                    <a:pt x="1443855" y="2880100"/>
                  </a:lnTo>
                  <a:lnTo>
                    <a:pt x="1492513" y="2879299"/>
                  </a:lnTo>
                  <a:lnTo>
                    <a:pt x="1540766" y="2876913"/>
                  </a:lnTo>
                  <a:lnTo>
                    <a:pt x="1588588" y="2872968"/>
                  </a:lnTo>
                  <a:lnTo>
                    <a:pt x="1635956" y="2867488"/>
                  </a:lnTo>
                  <a:lnTo>
                    <a:pt x="1682842" y="2860499"/>
                  </a:lnTo>
                  <a:lnTo>
                    <a:pt x="1729223" y="2852026"/>
                  </a:lnTo>
                  <a:lnTo>
                    <a:pt x="1775073" y="2842093"/>
                  </a:lnTo>
                  <a:lnTo>
                    <a:pt x="1820367" y="2830726"/>
                  </a:lnTo>
                  <a:lnTo>
                    <a:pt x="1865080" y="2817951"/>
                  </a:lnTo>
                  <a:lnTo>
                    <a:pt x="1909186" y="2803791"/>
                  </a:lnTo>
                  <a:lnTo>
                    <a:pt x="1952660" y="2788273"/>
                  </a:lnTo>
                  <a:lnTo>
                    <a:pt x="1995477" y="2771421"/>
                  </a:lnTo>
                  <a:lnTo>
                    <a:pt x="2037613" y="2753261"/>
                  </a:lnTo>
                  <a:lnTo>
                    <a:pt x="2079041" y="2733818"/>
                  </a:lnTo>
                  <a:lnTo>
                    <a:pt x="2119736" y="2713116"/>
                  </a:lnTo>
                  <a:lnTo>
                    <a:pt x="2159674" y="2691182"/>
                  </a:lnTo>
                  <a:lnTo>
                    <a:pt x="2198829" y="2668039"/>
                  </a:lnTo>
                  <a:lnTo>
                    <a:pt x="2237176" y="2643714"/>
                  </a:lnTo>
                  <a:lnTo>
                    <a:pt x="2274690" y="2618231"/>
                  </a:lnTo>
                  <a:lnTo>
                    <a:pt x="2311345" y="2591616"/>
                  </a:lnTo>
                  <a:lnTo>
                    <a:pt x="2347117" y="2563893"/>
                  </a:lnTo>
                  <a:lnTo>
                    <a:pt x="2381980" y="2535087"/>
                  </a:lnTo>
                  <a:lnTo>
                    <a:pt x="2415909" y="2505225"/>
                  </a:lnTo>
                  <a:lnTo>
                    <a:pt x="2448878" y="2474331"/>
                  </a:lnTo>
                  <a:lnTo>
                    <a:pt x="2480864" y="2442429"/>
                  </a:lnTo>
                  <a:lnTo>
                    <a:pt x="2511839" y="2409546"/>
                  </a:lnTo>
                  <a:lnTo>
                    <a:pt x="2541780" y="2375706"/>
                  </a:lnTo>
                  <a:lnTo>
                    <a:pt x="2570661" y="2340935"/>
                  </a:lnTo>
                  <a:lnTo>
                    <a:pt x="2598457" y="2305257"/>
                  </a:lnTo>
                  <a:lnTo>
                    <a:pt x="2625143" y="2268698"/>
                  </a:lnTo>
                  <a:lnTo>
                    <a:pt x="2650693" y="2231283"/>
                  </a:lnTo>
                  <a:lnTo>
                    <a:pt x="2675082" y="2193037"/>
                  </a:lnTo>
                  <a:lnTo>
                    <a:pt x="2698286" y="2153985"/>
                  </a:lnTo>
                  <a:lnTo>
                    <a:pt x="2720278" y="2114152"/>
                  </a:lnTo>
                  <a:lnTo>
                    <a:pt x="2741034" y="2073563"/>
                  </a:lnTo>
                  <a:lnTo>
                    <a:pt x="2760528" y="2032244"/>
                  </a:lnTo>
                  <a:lnTo>
                    <a:pt x="2778736" y="1990219"/>
                  </a:lnTo>
                  <a:lnTo>
                    <a:pt x="2795632" y="1947514"/>
                  </a:lnTo>
                  <a:lnTo>
                    <a:pt x="2811191" y="1904154"/>
                  </a:lnTo>
                  <a:lnTo>
                    <a:pt x="2825388" y="1860164"/>
                  </a:lnTo>
                  <a:lnTo>
                    <a:pt x="2838197" y="1815569"/>
                  </a:lnTo>
                  <a:lnTo>
                    <a:pt x="2849594" y="1770394"/>
                  </a:lnTo>
                  <a:lnTo>
                    <a:pt x="2859552" y="1724665"/>
                  </a:lnTo>
                  <a:lnTo>
                    <a:pt x="2868048" y="1678406"/>
                  </a:lnTo>
                  <a:lnTo>
                    <a:pt x="2875056" y="1631642"/>
                  </a:lnTo>
                  <a:lnTo>
                    <a:pt x="2880550" y="1584400"/>
                  </a:lnTo>
                  <a:lnTo>
                    <a:pt x="2884506" y="1536703"/>
                  </a:lnTo>
                  <a:lnTo>
                    <a:pt x="2886897" y="1488577"/>
                  </a:lnTo>
                  <a:lnTo>
                    <a:pt x="2887700" y="1440047"/>
                  </a:lnTo>
                  <a:lnTo>
                    <a:pt x="2886897" y="1391517"/>
                  </a:lnTo>
                  <a:lnTo>
                    <a:pt x="2884506" y="1343391"/>
                  </a:lnTo>
                  <a:lnTo>
                    <a:pt x="2880550" y="1295695"/>
                  </a:lnTo>
                  <a:lnTo>
                    <a:pt x="2875056" y="1248452"/>
                  </a:lnTo>
                  <a:lnTo>
                    <a:pt x="2868048" y="1201689"/>
                  </a:lnTo>
                  <a:lnTo>
                    <a:pt x="2859552" y="1155430"/>
                  </a:lnTo>
                  <a:lnTo>
                    <a:pt x="2849594" y="1109700"/>
                  </a:lnTo>
                  <a:lnTo>
                    <a:pt x="2838197" y="1064525"/>
                  </a:lnTo>
                  <a:lnTo>
                    <a:pt x="2825388" y="1019931"/>
                  </a:lnTo>
                  <a:lnTo>
                    <a:pt x="2811191" y="975941"/>
                  </a:lnTo>
                  <a:lnTo>
                    <a:pt x="2795632" y="932581"/>
                  </a:lnTo>
                  <a:lnTo>
                    <a:pt x="2778736" y="889876"/>
                  </a:lnTo>
                  <a:lnTo>
                    <a:pt x="2760528" y="847851"/>
                  </a:lnTo>
                  <a:lnTo>
                    <a:pt x="2741034" y="806532"/>
                  </a:lnTo>
                  <a:lnTo>
                    <a:pt x="2720278" y="765944"/>
                  </a:lnTo>
                  <a:lnTo>
                    <a:pt x="2698285" y="726111"/>
                  </a:lnTo>
                  <a:lnTo>
                    <a:pt x="2675082" y="687059"/>
                  </a:lnTo>
                  <a:lnTo>
                    <a:pt x="2650693" y="648813"/>
                  </a:lnTo>
                  <a:lnTo>
                    <a:pt x="2625143" y="611398"/>
                  </a:lnTo>
                  <a:lnTo>
                    <a:pt x="2598457" y="574839"/>
                  </a:lnTo>
                  <a:lnTo>
                    <a:pt x="2570661" y="539161"/>
                  </a:lnTo>
                  <a:lnTo>
                    <a:pt x="2541780" y="504390"/>
                  </a:lnTo>
                  <a:lnTo>
                    <a:pt x="2511839" y="470550"/>
                  </a:lnTo>
                  <a:lnTo>
                    <a:pt x="2480864" y="437667"/>
                  </a:lnTo>
                  <a:lnTo>
                    <a:pt x="2448878" y="405766"/>
                  </a:lnTo>
                  <a:lnTo>
                    <a:pt x="2415909" y="374872"/>
                  </a:lnTo>
                  <a:lnTo>
                    <a:pt x="2381980" y="345010"/>
                  </a:lnTo>
                  <a:lnTo>
                    <a:pt x="2347117" y="316205"/>
                  </a:lnTo>
                  <a:lnTo>
                    <a:pt x="2311345" y="288482"/>
                  </a:lnTo>
                  <a:lnTo>
                    <a:pt x="2274690" y="261866"/>
                  </a:lnTo>
                  <a:lnTo>
                    <a:pt x="2237176" y="236384"/>
                  </a:lnTo>
                  <a:lnTo>
                    <a:pt x="2198829" y="212058"/>
                  </a:lnTo>
                  <a:lnTo>
                    <a:pt x="2159674" y="188916"/>
                  </a:lnTo>
                  <a:lnTo>
                    <a:pt x="2119736" y="166982"/>
                  </a:lnTo>
                  <a:lnTo>
                    <a:pt x="2079041" y="146280"/>
                  </a:lnTo>
                  <a:lnTo>
                    <a:pt x="2037612" y="126837"/>
                  </a:lnTo>
                  <a:lnTo>
                    <a:pt x="1995477" y="108677"/>
                  </a:lnTo>
                  <a:lnTo>
                    <a:pt x="1952660" y="91826"/>
                  </a:lnTo>
                  <a:lnTo>
                    <a:pt x="1909185" y="76308"/>
                  </a:lnTo>
                  <a:lnTo>
                    <a:pt x="1865079" y="62148"/>
                  </a:lnTo>
                  <a:lnTo>
                    <a:pt x="1820367" y="49373"/>
                  </a:lnTo>
                  <a:lnTo>
                    <a:pt x="1775073" y="38006"/>
                  </a:lnTo>
                  <a:lnTo>
                    <a:pt x="1729223" y="28073"/>
                  </a:lnTo>
                  <a:lnTo>
                    <a:pt x="1682842" y="19600"/>
                  </a:lnTo>
                  <a:lnTo>
                    <a:pt x="1635955" y="12611"/>
                  </a:lnTo>
                  <a:lnTo>
                    <a:pt x="1588588" y="7131"/>
                  </a:lnTo>
                  <a:lnTo>
                    <a:pt x="1540766" y="3186"/>
                  </a:lnTo>
                  <a:lnTo>
                    <a:pt x="1492513" y="800"/>
                  </a:lnTo>
                  <a:lnTo>
                    <a:pt x="1443855" y="0"/>
                  </a:lnTo>
                  <a:close/>
                </a:path>
                <a:path w="2887979" h="2880360">
                  <a:moveTo>
                    <a:pt x="1443855" y="2501135"/>
                  </a:moveTo>
                  <a:lnTo>
                    <a:pt x="1399833" y="2496207"/>
                  </a:lnTo>
                  <a:lnTo>
                    <a:pt x="1359666" y="2482131"/>
                  </a:lnTo>
                  <a:lnTo>
                    <a:pt x="1324417" y="2459968"/>
                  </a:lnTo>
                  <a:lnTo>
                    <a:pt x="1295150" y="2430779"/>
                  </a:lnTo>
                  <a:lnTo>
                    <a:pt x="1272929" y="2395623"/>
                  </a:lnTo>
                  <a:lnTo>
                    <a:pt x="1258816" y="2355561"/>
                  </a:lnTo>
                  <a:lnTo>
                    <a:pt x="1253875" y="2311655"/>
                  </a:lnTo>
                  <a:lnTo>
                    <a:pt x="1258816" y="2267748"/>
                  </a:lnTo>
                  <a:lnTo>
                    <a:pt x="1272929" y="2227687"/>
                  </a:lnTo>
                  <a:lnTo>
                    <a:pt x="1295150" y="2192531"/>
                  </a:lnTo>
                  <a:lnTo>
                    <a:pt x="1324417" y="2163341"/>
                  </a:lnTo>
                  <a:lnTo>
                    <a:pt x="1359666" y="2141178"/>
                  </a:lnTo>
                  <a:lnTo>
                    <a:pt x="1399833" y="2127102"/>
                  </a:lnTo>
                  <a:lnTo>
                    <a:pt x="1443855" y="2122175"/>
                  </a:lnTo>
                  <a:lnTo>
                    <a:pt x="1487877" y="2127102"/>
                  </a:lnTo>
                  <a:lnTo>
                    <a:pt x="1528044" y="2141178"/>
                  </a:lnTo>
                  <a:lnTo>
                    <a:pt x="1563293" y="2163341"/>
                  </a:lnTo>
                  <a:lnTo>
                    <a:pt x="1592560" y="2192531"/>
                  </a:lnTo>
                  <a:lnTo>
                    <a:pt x="1614781" y="2227687"/>
                  </a:lnTo>
                  <a:lnTo>
                    <a:pt x="1628894" y="2267748"/>
                  </a:lnTo>
                  <a:lnTo>
                    <a:pt x="1633835" y="2311655"/>
                  </a:lnTo>
                  <a:lnTo>
                    <a:pt x="1628894" y="2355561"/>
                  </a:lnTo>
                  <a:lnTo>
                    <a:pt x="1614781" y="2395623"/>
                  </a:lnTo>
                  <a:lnTo>
                    <a:pt x="1592560" y="2430779"/>
                  </a:lnTo>
                  <a:lnTo>
                    <a:pt x="1563293" y="2459968"/>
                  </a:lnTo>
                  <a:lnTo>
                    <a:pt x="1528044" y="2482131"/>
                  </a:lnTo>
                  <a:lnTo>
                    <a:pt x="1487877" y="2496207"/>
                  </a:lnTo>
                  <a:lnTo>
                    <a:pt x="1443855" y="2501135"/>
                  </a:lnTo>
                  <a:close/>
                </a:path>
                <a:path w="2887979" h="2880360">
                  <a:moveTo>
                    <a:pt x="1557843" y="1621948"/>
                  </a:moveTo>
                  <a:lnTo>
                    <a:pt x="1557843" y="1717990"/>
                  </a:lnTo>
                  <a:lnTo>
                    <a:pt x="1557843" y="1833218"/>
                  </a:lnTo>
                  <a:lnTo>
                    <a:pt x="1557843" y="1929971"/>
                  </a:lnTo>
                  <a:lnTo>
                    <a:pt x="1557843" y="1970591"/>
                  </a:lnTo>
                  <a:lnTo>
                    <a:pt x="1329867" y="1970591"/>
                  </a:lnTo>
                  <a:lnTo>
                    <a:pt x="1329867" y="1402151"/>
                  </a:lnTo>
                  <a:lnTo>
                    <a:pt x="1443855" y="1402151"/>
                  </a:lnTo>
                  <a:lnTo>
                    <a:pt x="1496984" y="1399912"/>
                  </a:lnTo>
                  <a:lnTo>
                    <a:pt x="1547164" y="1393290"/>
                  </a:lnTo>
                  <a:lnTo>
                    <a:pt x="1594237" y="1382426"/>
                  </a:lnTo>
                  <a:lnTo>
                    <a:pt x="1638044" y="1367459"/>
                  </a:lnTo>
                  <a:lnTo>
                    <a:pt x="1678429" y="1348532"/>
                  </a:lnTo>
                  <a:lnTo>
                    <a:pt x="1715232" y="1325785"/>
                  </a:lnTo>
                  <a:lnTo>
                    <a:pt x="1748297" y="1299358"/>
                  </a:lnTo>
                  <a:lnTo>
                    <a:pt x="1777466" y="1269394"/>
                  </a:lnTo>
                  <a:lnTo>
                    <a:pt x="1802580" y="1236032"/>
                  </a:lnTo>
                  <a:lnTo>
                    <a:pt x="1823482" y="1199413"/>
                  </a:lnTo>
                  <a:lnTo>
                    <a:pt x="1840014" y="1159679"/>
                  </a:lnTo>
                  <a:lnTo>
                    <a:pt x="1852018" y="1116970"/>
                  </a:lnTo>
                  <a:lnTo>
                    <a:pt x="1859336" y="1071427"/>
                  </a:lnTo>
                  <a:lnTo>
                    <a:pt x="1861810" y="1023191"/>
                  </a:lnTo>
                  <a:lnTo>
                    <a:pt x="1859120" y="973002"/>
                  </a:lnTo>
                  <a:lnTo>
                    <a:pt x="1851220" y="924927"/>
                  </a:lnTo>
                  <a:lnTo>
                    <a:pt x="1838369" y="879221"/>
                  </a:lnTo>
                  <a:lnTo>
                    <a:pt x="1820823" y="836142"/>
                  </a:lnTo>
                  <a:lnTo>
                    <a:pt x="1798841" y="795946"/>
                  </a:lnTo>
                  <a:lnTo>
                    <a:pt x="1772680" y="758892"/>
                  </a:lnTo>
                  <a:lnTo>
                    <a:pt x="1742598" y="725234"/>
                  </a:lnTo>
                  <a:lnTo>
                    <a:pt x="1708852" y="695231"/>
                  </a:lnTo>
                  <a:lnTo>
                    <a:pt x="1671699" y="669139"/>
                  </a:lnTo>
                  <a:lnTo>
                    <a:pt x="1631398" y="647214"/>
                  </a:lnTo>
                  <a:lnTo>
                    <a:pt x="1588205" y="629715"/>
                  </a:lnTo>
                  <a:lnTo>
                    <a:pt x="1542378" y="616898"/>
                  </a:lnTo>
                  <a:lnTo>
                    <a:pt x="1494176" y="609019"/>
                  </a:lnTo>
                  <a:lnTo>
                    <a:pt x="1443855" y="606335"/>
                  </a:lnTo>
                  <a:lnTo>
                    <a:pt x="1392854" y="608392"/>
                  </a:lnTo>
                  <a:lnTo>
                    <a:pt x="1344777" y="614505"/>
                  </a:lnTo>
                  <a:lnTo>
                    <a:pt x="1299714" y="624586"/>
                  </a:lnTo>
                  <a:lnTo>
                    <a:pt x="1257750" y="638547"/>
                  </a:lnTo>
                  <a:lnTo>
                    <a:pt x="1218975" y="656302"/>
                  </a:lnTo>
                  <a:lnTo>
                    <a:pt x="1183476" y="677762"/>
                  </a:lnTo>
                  <a:lnTo>
                    <a:pt x="1151341" y="702839"/>
                  </a:lnTo>
                  <a:lnTo>
                    <a:pt x="1122658" y="731447"/>
                  </a:lnTo>
                  <a:lnTo>
                    <a:pt x="1097514" y="763498"/>
                  </a:lnTo>
                  <a:lnTo>
                    <a:pt x="1075998" y="798903"/>
                  </a:lnTo>
                  <a:lnTo>
                    <a:pt x="1058197" y="837576"/>
                  </a:lnTo>
                  <a:lnTo>
                    <a:pt x="1044199" y="879429"/>
                  </a:lnTo>
                  <a:lnTo>
                    <a:pt x="1034091" y="924374"/>
                  </a:lnTo>
                  <a:lnTo>
                    <a:pt x="1027962" y="972324"/>
                  </a:lnTo>
                  <a:lnTo>
                    <a:pt x="1025900" y="1023191"/>
                  </a:lnTo>
                  <a:lnTo>
                    <a:pt x="797924" y="1023191"/>
                  </a:lnTo>
                  <a:lnTo>
                    <a:pt x="799513" y="971292"/>
                  </a:lnTo>
                  <a:lnTo>
                    <a:pt x="804233" y="921063"/>
                  </a:lnTo>
                  <a:lnTo>
                    <a:pt x="812010" y="872576"/>
                  </a:lnTo>
                  <a:lnTo>
                    <a:pt x="822771" y="825904"/>
                  </a:lnTo>
                  <a:lnTo>
                    <a:pt x="836445" y="781120"/>
                  </a:lnTo>
                  <a:lnTo>
                    <a:pt x="852957" y="738296"/>
                  </a:lnTo>
                  <a:lnTo>
                    <a:pt x="872235" y="697506"/>
                  </a:lnTo>
                  <a:lnTo>
                    <a:pt x="894207" y="658820"/>
                  </a:lnTo>
                  <a:lnTo>
                    <a:pt x="918800" y="622313"/>
                  </a:lnTo>
                  <a:lnTo>
                    <a:pt x="945940" y="588056"/>
                  </a:lnTo>
                  <a:lnTo>
                    <a:pt x="975555" y="556123"/>
                  </a:lnTo>
                  <a:lnTo>
                    <a:pt x="1007573" y="526586"/>
                  </a:lnTo>
                  <a:lnTo>
                    <a:pt x="1041920" y="499517"/>
                  </a:lnTo>
                  <a:lnTo>
                    <a:pt x="1078523" y="474989"/>
                  </a:lnTo>
                  <a:lnTo>
                    <a:pt x="1117310" y="453075"/>
                  </a:lnTo>
                  <a:lnTo>
                    <a:pt x="1158209" y="433847"/>
                  </a:lnTo>
                  <a:lnTo>
                    <a:pt x="1201146" y="417379"/>
                  </a:lnTo>
                  <a:lnTo>
                    <a:pt x="1246048" y="403741"/>
                  </a:lnTo>
                  <a:lnTo>
                    <a:pt x="1292843" y="393008"/>
                  </a:lnTo>
                  <a:lnTo>
                    <a:pt x="1341457" y="385252"/>
                  </a:lnTo>
                  <a:lnTo>
                    <a:pt x="1391819" y="380545"/>
                  </a:lnTo>
                  <a:lnTo>
                    <a:pt x="1443855" y="378959"/>
                  </a:lnTo>
                  <a:lnTo>
                    <a:pt x="1492586" y="380702"/>
                  </a:lnTo>
                  <a:lnTo>
                    <a:pt x="1540258" y="385850"/>
                  </a:lnTo>
                  <a:lnTo>
                    <a:pt x="1586752" y="394286"/>
                  </a:lnTo>
                  <a:lnTo>
                    <a:pt x="1631950" y="405894"/>
                  </a:lnTo>
                  <a:lnTo>
                    <a:pt x="1675736" y="420555"/>
                  </a:lnTo>
                  <a:lnTo>
                    <a:pt x="1717991" y="438152"/>
                  </a:lnTo>
                  <a:lnTo>
                    <a:pt x="1758597" y="458568"/>
                  </a:lnTo>
                  <a:lnTo>
                    <a:pt x="1797437" y="481686"/>
                  </a:lnTo>
                  <a:lnTo>
                    <a:pt x="1834393" y="507387"/>
                  </a:lnTo>
                  <a:lnTo>
                    <a:pt x="1869347" y="535554"/>
                  </a:lnTo>
                  <a:lnTo>
                    <a:pt x="1902181" y="566071"/>
                  </a:lnTo>
                  <a:lnTo>
                    <a:pt x="1932778" y="598819"/>
                  </a:lnTo>
                  <a:lnTo>
                    <a:pt x="1961020" y="633681"/>
                  </a:lnTo>
                  <a:lnTo>
                    <a:pt x="1986789" y="670539"/>
                  </a:lnTo>
                  <a:lnTo>
                    <a:pt x="2009967" y="709277"/>
                  </a:lnTo>
                  <a:lnTo>
                    <a:pt x="2030437" y="749776"/>
                  </a:lnTo>
                  <a:lnTo>
                    <a:pt x="2048080" y="791920"/>
                  </a:lnTo>
                  <a:lnTo>
                    <a:pt x="2062780" y="835590"/>
                  </a:lnTo>
                  <a:lnTo>
                    <a:pt x="2074419" y="880670"/>
                  </a:lnTo>
                  <a:lnTo>
                    <a:pt x="2082877" y="927042"/>
                  </a:lnTo>
                  <a:lnTo>
                    <a:pt x="2088039" y="974588"/>
                  </a:lnTo>
                  <a:lnTo>
                    <a:pt x="2089786" y="1023191"/>
                  </a:lnTo>
                  <a:lnTo>
                    <a:pt x="2088033" y="1073282"/>
                  </a:lnTo>
                  <a:lnTo>
                    <a:pt x="2082837" y="1121778"/>
                  </a:lnTo>
                  <a:lnTo>
                    <a:pt x="2074290" y="1168597"/>
                  </a:lnTo>
                  <a:lnTo>
                    <a:pt x="2062487" y="1213656"/>
                  </a:lnTo>
                  <a:lnTo>
                    <a:pt x="2047519" y="1256871"/>
                  </a:lnTo>
                  <a:lnTo>
                    <a:pt x="2029480" y="1298161"/>
                  </a:lnTo>
                  <a:lnTo>
                    <a:pt x="2008463" y="1337441"/>
                  </a:lnTo>
                  <a:lnTo>
                    <a:pt x="1984560" y="1374630"/>
                  </a:lnTo>
                  <a:lnTo>
                    <a:pt x="1957866" y="1409644"/>
                  </a:lnTo>
                  <a:lnTo>
                    <a:pt x="1928473" y="1442401"/>
                  </a:lnTo>
                  <a:lnTo>
                    <a:pt x="1896475" y="1472817"/>
                  </a:lnTo>
                  <a:lnTo>
                    <a:pt x="1861963" y="1500810"/>
                  </a:lnTo>
                  <a:lnTo>
                    <a:pt x="1825032" y="1526297"/>
                  </a:lnTo>
                  <a:lnTo>
                    <a:pt x="1785774" y="1549195"/>
                  </a:lnTo>
                  <a:lnTo>
                    <a:pt x="1744283" y="1569421"/>
                  </a:lnTo>
                  <a:lnTo>
                    <a:pt x="1700651" y="1586892"/>
                  </a:lnTo>
                  <a:lnTo>
                    <a:pt x="1654971" y="1601525"/>
                  </a:lnTo>
                  <a:lnTo>
                    <a:pt x="1607338" y="1613238"/>
                  </a:lnTo>
                  <a:lnTo>
                    <a:pt x="1557843" y="1621948"/>
                  </a:lnTo>
                  <a:close/>
                </a:path>
              </a:pathLst>
            </a:custGeom>
            <a:ln w="37945">
              <a:solidFill>
                <a:srgbClr val="A6A1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15001" y="862075"/>
              <a:ext cx="695325" cy="695325"/>
            </a:xfrm>
            <a:custGeom>
              <a:avLst/>
              <a:gdLst/>
              <a:ahLst/>
              <a:cxnLst/>
              <a:rect l="l" t="t" r="r" b="b"/>
              <a:pathLst>
                <a:path w="695325" h="695325">
                  <a:moveTo>
                    <a:pt x="347599" y="0"/>
                  </a:moveTo>
                  <a:lnTo>
                    <a:pt x="300421" y="3172"/>
                  </a:lnTo>
                  <a:lnTo>
                    <a:pt x="255175" y="12413"/>
                  </a:lnTo>
                  <a:lnTo>
                    <a:pt x="212276" y="27308"/>
                  </a:lnTo>
                  <a:lnTo>
                    <a:pt x="172136" y="47446"/>
                  </a:lnTo>
                  <a:lnTo>
                    <a:pt x="135170" y="72411"/>
                  </a:lnTo>
                  <a:lnTo>
                    <a:pt x="101790" y="101790"/>
                  </a:lnTo>
                  <a:lnTo>
                    <a:pt x="72411" y="135170"/>
                  </a:lnTo>
                  <a:lnTo>
                    <a:pt x="47446" y="172136"/>
                  </a:lnTo>
                  <a:lnTo>
                    <a:pt x="27308" y="212276"/>
                  </a:lnTo>
                  <a:lnTo>
                    <a:pt x="12413" y="255175"/>
                  </a:lnTo>
                  <a:lnTo>
                    <a:pt x="3172" y="300421"/>
                  </a:lnTo>
                  <a:lnTo>
                    <a:pt x="0" y="347599"/>
                  </a:lnTo>
                  <a:lnTo>
                    <a:pt x="3172" y="394779"/>
                  </a:lnTo>
                  <a:lnTo>
                    <a:pt x="12413" y="440031"/>
                  </a:lnTo>
                  <a:lnTo>
                    <a:pt x="27308" y="482941"/>
                  </a:lnTo>
                  <a:lnTo>
                    <a:pt x="47446" y="523094"/>
                  </a:lnTo>
                  <a:lnTo>
                    <a:pt x="72411" y="560075"/>
                  </a:lnTo>
                  <a:lnTo>
                    <a:pt x="101790" y="593471"/>
                  </a:lnTo>
                  <a:lnTo>
                    <a:pt x="135170" y="622865"/>
                  </a:lnTo>
                  <a:lnTo>
                    <a:pt x="172136" y="647845"/>
                  </a:lnTo>
                  <a:lnTo>
                    <a:pt x="212276" y="667996"/>
                  </a:lnTo>
                  <a:lnTo>
                    <a:pt x="255175" y="682902"/>
                  </a:lnTo>
                  <a:lnTo>
                    <a:pt x="300421" y="692150"/>
                  </a:lnTo>
                  <a:lnTo>
                    <a:pt x="347599" y="695325"/>
                  </a:lnTo>
                  <a:lnTo>
                    <a:pt x="394779" y="692150"/>
                  </a:lnTo>
                  <a:lnTo>
                    <a:pt x="440031" y="682902"/>
                  </a:lnTo>
                  <a:lnTo>
                    <a:pt x="482941" y="667996"/>
                  </a:lnTo>
                  <a:lnTo>
                    <a:pt x="523094" y="647845"/>
                  </a:lnTo>
                  <a:lnTo>
                    <a:pt x="560075" y="622865"/>
                  </a:lnTo>
                  <a:lnTo>
                    <a:pt x="593471" y="593471"/>
                  </a:lnTo>
                  <a:lnTo>
                    <a:pt x="609344" y="575437"/>
                  </a:lnTo>
                  <a:lnTo>
                    <a:pt x="347599" y="575437"/>
                  </a:lnTo>
                  <a:lnTo>
                    <a:pt x="301710" y="570803"/>
                  </a:lnTo>
                  <a:lnTo>
                    <a:pt x="258956" y="557518"/>
                  </a:lnTo>
                  <a:lnTo>
                    <a:pt x="220257" y="536499"/>
                  </a:lnTo>
                  <a:lnTo>
                    <a:pt x="186531" y="508666"/>
                  </a:lnTo>
                  <a:lnTo>
                    <a:pt x="158698" y="474940"/>
                  </a:lnTo>
                  <a:lnTo>
                    <a:pt x="137679" y="436241"/>
                  </a:lnTo>
                  <a:lnTo>
                    <a:pt x="124394" y="393487"/>
                  </a:lnTo>
                  <a:lnTo>
                    <a:pt x="119761" y="347599"/>
                  </a:lnTo>
                  <a:lnTo>
                    <a:pt x="124394" y="301710"/>
                  </a:lnTo>
                  <a:lnTo>
                    <a:pt x="137679" y="258956"/>
                  </a:lnTo>
                  <a:lnTo>
                    <a:pt x="158698" y="220257"/>
                  </a:lnTo>
                  <a:lnTo>
                    <a:pt x="186531" y="186531"/>
                  </a:lnTo>
                  <a:lnTo>
                    <a:pt x="220257" y="158698"/>
                  </a:lnTo>
                  <a:lnTo>
                    <a:pt x="258956" y="137679"/>
                  </a:lnTo>
                  <a:lnTo>
                    <a:pt x="301710" y="124394"/>
                  </a:lnTo>
                  <a:lnTo>
                    <a:pt x="347599" y="119761"/>
                  </a:lnTo>
                  <a:lnTo>
                    <a:pt x="609296" y="119761"/>
                  </a:lnTo>
                  <a:lnTo>
                    <a:pt x="593471" y="101790"/>
                  </a:lnTo>
                  <a:lnTo>
                    <a:pt x="560075" y="72411"/>
                  </a:lnTo>
                  <a:lnTo>
                    <a:pt x="523094" y="47446"/>
                  </a:lnTo>
                  <a:lnTo>
                    <a:pt x="482941" y="27308"/>
                  </a:lnTo>
                  <a:lnTo>
                    <a:pt x="440031" y="12413"/>
                  </a:lnTo>
                  <a:lnTo>
                    <a:pt x="394779" y="3172"/>
                  </a:lnTo>
                  <a:lnTo>
                    <a:pt x="347599" y="0"/>
                  </a:lnTo>
                  <a:close/>
                </a:path>
                <a:path w="695325" h="695325">
                  <a:moveTo>
                    <a:pt x="609296" y="119761"/>
                  </a:moveTo>
                  <a:lnTo>
                    <a:pt x="347599" y="119761"/>
                  </a:lnTo>
                  <a:lnTo>
                    <a:pt x="393487" y="124394"/>
                  </a:lnTo>
                  <a:lnTo>
                    <a:pt x="436241" y="137679"/>
                  </a:lnTo>
                  <a:lnTo>
                    <a:pt x="474940" y="158698"/>
                  </a:lnTo>
                  <a:lnTo>
                    <a:pt x="508666" y="186531"/>
                  </a:lnTo>
                  <a:lnTo>
                    <a:pt x="536499" y="220257"/>
                  </a:lnTo>
                  <a:lnTo>
                    <a:pt x="557518" y="258956"/>
                  </a:lnTo>
                  <a:lnTo>
                    <a:pt x="570803" y="301710"/>
                  </a:lnTo>
                  <a:lnTo>
                    <a:pt x="575437" y="347599"/>
                  </a:lnTo>
                  <a:lnTo>
                    <a:pt x="570803" y="393487"/>
                  </a:lnTo>
                  <a:lnTo>
                    <a:pt x="557518" y="436241"/>
                  </a:lnTo>
                  <a:lnTo>
                    <a:pt x="536499" y="474940"/>
                  </a:lnTo>
                  <a:lnTo>
                    <a:pt x="508666" y="508666"/>
                  </a:lnTo>
                  <a:lnTo>
                    <a:pt x="474940" y="536499"/>
                  </a:lnTo>
                  <a:lnTo>
                    <a:pt x="436241" y="557518"/>
                  </a:lnTo>
                  <a:lnTo>
                    <a:pt x="393487" y="570803"/>
                  </a:lnTo>
                  <a:lnTo>
                    <a:pt x="347599" y="575437"/>
                  </a:lnTo>
                  <a:lnTo>
                    <a:pt x="609344" y="575437"/>
                  </a:lnTo>
                  <a:lnTo>
                    <a:pt x="647845" y="523094"/>
                  </a:lnTo>
                  <a:lnTo>
                    <a:pt x="667996" y="482941"/>
                  </a:lnTo>
                  <a:lnTo>
                    <a:pt x="682902" y="440031"/>
                  </a:lnTo>
                  <a:lnTo>
                    <a:pt x="692150" y="394779"/>
                  </a:lnTo>
                  <a:lnTo>
                    <a:pt x="695325" y="347599"/>
                  </a:lnTo>
                  <a:lnTo>
                    <a:pt x="692150" y="300421"/>
                  </a:lnTo>
                  <a:lnTo>
                    <a:pt x="682902" y="255175"/>
                  </a:lnTo>
                  <a:lnTo>
                    <a:pt x="667996" y="212276"/>
                  </a:lnTo>
                  <a:lnTo>
                    <a:pt x="647845" y="172136"/>
                  </a:lnTo>
                  <a:lnTo>
                    <a:pt x="622865" y="135170"/>
                  </a:lnTo>
                  <a:lnTo>
                    <a:pt x="609296" y="1197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15001" y="862075"/>
              <a:ext cx="695325" cy="695325"/>
            </a:xfrm>
            <a:custGeom>
              <a:avLst/>
              <a:gdLst/>
              <a:ahLst/>
              <a:cxnLst/>
              <a:rect l="l" t="t" r="r" b="b"/>
              <a:pathLst>
                <a:path w="695325" h="695325">
                  <a:moveTo>
                    <a:pt x="347599" y="0"/>
                  </a:moveTo>
                  <a:lnTo>
                    <a:pt x="300421" y="3172"/>
                  </a:lnTo>
                  <a:lnTo>
                    <a:pt x="255175" y="12413"/>
                  </a:lnTo>
                  <a:lnTo>
                    <a:pt x="212276" y="27308"/>
                  </a:lnTo>
                  <a:lnTo>
                    <a:pt x="172136" y="47446"/>
                  </a:lnTo>
                  <a:lnTo>
                    <a:pt x="135170" y="72411"/>
                  </a:lnTo>
                  <a:lnTo>
                    <a:pt x="101790" y="101790"/>
                  </a:lnTo>
                  <a:lnTo>
                    <a:pt x="72411" y="135170"/>
                  </a:lnTo>
                  <a:lnTo>
                    <a:pt x="47446" y="172136"/>
                  </a:lnTo>
                  <a:lnTo>
                    <a:pt x="27308" y="212276"/>
                  </a:lnTo>
                  <a:lnTo>
                    <a:pt x="12413" y="255175"/>
                  </a:lnTo>
                  <a:lnTo>
                    <a:pt x="3172" y="300421"/>
                  </a:lnTo>
                  <a:lnTo>
                    <a:pt x="0" y="347599"/>
                  </a:lnTo>
                  <a:lnTo>
                    <a:pt x="3172" y="394779"/>
                  </a:lnTo>
                  <a:lnTo>
                    <a:pt x="12413" y="440031"/>
                  </a:lnTo>
                  <a:lnTo>
                    <a:pt x="27308" y="482941"/>
                  </a:lnTo>
                  <a:lnTo>
                    <a:pt x="47446" y="523094"/>
                  </a:lnTo>
                  <a:lnTo>
                    <a:pt x="72411" y="560075"/>
                  </a:lnTo>
                  <a:lnTo>
                    <a:pt x="101790" y="593471"/>
                  </a:lnTo>
                  <a:lnTo>
                    <a:pt x="135170" y="622865"/>
                  </a:lnTo>
                  <a:lnTo>
                    <a:pt x="172136" y="647845"/>
                  </a:lnTo>
                  <a:lnTo>
                    <a:pt x="212276" y="667996"/>
                  </a:lnTo>
                  <a:lnTo>
                    <a:pt x="255175" y="682902"/>
                  </a:lnTo>
                  <a:lnTo>
                    <a:pt x="300421" y="692150"/>
                  </a:lnTo>
                  <a:lnTo>
                    <a:pt x="347599" y="695325"/>
                  </a:lnTo>
                  <a:lnTo>
                    <a:pt x="394779" y="692150"/>
                  </a:lnTo>
                  <a:lnTo>
                    <a:pt x="440031" y="682902"/>
                  </a:lnTo>
                  <a:lnTo>
                    <a:pt x="482941" y="667996"/>
                  </a:lnTo>
                  <a:lnTo>
                    <a:pt x="523094" y="647845"/>
                  </a:lnTo>
                  <a:lnTo>
                    <a:pt x="560075" y="622865"/>
                  </a:lnTo>
                  <a:lnTo>
                    <a:pt x="593471" y="593471"/>
                  </a:lnTo>
                  <a:lnTo>
                    <a:pt x="622865" y="560075"/>
                  </a:lnTo>
                  <a:lnTo>
                    <a:pt x="647845" y="523094"/>
                  </a:lnTo>
                  <a:lnTo>
                    <a:pt x="667996" y="482941"/>
                  </a:lnTo>
                  <a:lnTo>
                    <a:pt x="682902" y="440031"/>
                  </a:lnTo>
                  <a:lnTo>
                    <a:pt x="692150" y="394779"/>
                  </a:lnTo>
                  <a:lnTo>
                    <a:pt x="695325" y="347599"/>
                  </a:lnTo>
                  <a:lnTo>
                    <a:pt x="692150" y="300421"/>
                  </a:lnTo>
                  <a:lnTo>
                    <a:pt x="682902" y="255175"/>
                  </a:lnTo>
                  <a:lnTo>
                    <a:pt x="667996" y="212276"/>
                  </a:lnTo>
                  <a:lnTo>
                    <a:pt x="647845" y="172136"/>
                  </a:lnTo>
                  <a:lnTo>
                    <a:pt x="622865" y="135170"/>
                  </a:lnTo>
                  <a:lnTo>
                    <a:pt x="593471" y="101790"/>
                  </a:lnTo>
                  <a:lnTo>
                    <a:pt x="560075" y="72411"/>
                  </a:lnTo>
                  <a:lnTo>
                    <a:pt x="523094" y="47446"/>
                  </a:lnTo>
                  <a:lnTo>
                    <a:pt x="482941" y="27308"/>
                  </a:lnTo>
                  <a:lnTo>
                    <a:pt x="440031" y="12413"/>
                  </a:lnTo>
                  <a:lnTo>
                    <a:pt x="394779" y="3172"/>
                  </a:lnTo>
                  <a:lnTo>
                    <a:pt x="347599" y="0"/>
                  </a:lnTo>
                  <a:close/>
                </a:path>
                <a:path w="695325" h="695325">
                  <a:moveTo>
                    <a:pt x="347599" y="575437"/>
                  </a:moveTo>
                  <a:lnTo>
                    <a:pt x="301710" y="570803"/>
                  </a:lnTo>
                  <a:lnTo>
                    <a:pt x="258956" y="557518"/>
                  </a:lnTo>
                  <a:lnTo>
                    <a:pt x="220257" y="536499"/>
                  </a:lnTo>
                  <a:lnTo>
                    <a:pt x="186531" y="508666"/>
                  </a:lnTo>
                  <a:lnTo>
                    <a:pt x="158698" y="474940"/>
                  </a:lnTo>
                  <a:lnTo>
                    <a:pt x="137679" y="436241"/>
                  </a:lnTo>
                  <a:lnTo>
                    <a:pt x="124394" y="393487"/>
                  </a:lnTo>
                  <a:lnTo>
                    <a:pt x="119761" y="347599"/>
                  </a:lnTo>
                  <a:lnTo>
                    <a:pt x="124394" y="301710"/>
                  </a:lnTo>
                  <a:lnTo>
                    <a:pt x="137679" y="258956"/>
                  </a:lnTo>
                  <a:lnTo>
                    <a:pt x="158698" y="220257"/>
                  </a:lnTo>
                  <a:lnTo>
                    <a:pt x="186531" y="186531"/>
                  </a:lnTo>
                  <a:lnTo>
                    <a:pt x="220257" y="158698"/>
                  </a:lnTo>
                  <a:lnTo>
                    <a:pt x="258956" y="137679"/>
                  </a:lnTo>
                  <a:lnTo>
                    <a:pt x="301710" y="124394"/>
                  </a:lnTo>
                  <a:lnTo>
                    <a:pt x="347599" y="119761"/>
                  </a:lnTo>
                  <a:lnTo>
                    <a:pt x="393487" y="124394"/>
                  </a:lnTo>
                  <a:lnTo>
                    <a:pt x="436241" y="137679"/>
                  </a:lnTo>
                  <a:lnTo>
                    <a:pt x="474940" y="158698"/>
                  </a:lnTo>
                  <a:lnTo>
                    <a:pt x="508666" y="186531"/>
                  </a:lnTo>
                  <a:lnTo>
                    <a:pt x="536499" y="220257"/>
                  </a:lnTo>
                  <a:lnTo>
                    <a:pt x="557518" y="258956"/>
                  </a:lnTo>
                  <a:lnTo>
                    <a:pt x="570803" y="301710"/>
                  </a:lnTo>
                  <a:lnTo>
                    <a:pt x="575437" y="347599"/>
                  </a:lnTo>
                  <a:lnTo>
                    <a:pt x="570803" y="393487"/>
                  </a:lnTo>
                  <a:lnTo>
                    <a:pt x="557518" y="436241"/>
                  </a:lnTo>
                  <a:lnTo>
                    <a:pt x="536499" y="474940"/>
                  </a:lnTo>
                  <a:lnTo>
                    <a:pt x="508666" y="508666"/>
                  </a:lnTo>
                  <a:lnTo>
                    <a:pt x="474940" y="536499"/>
                  </a:lnTo>
                  <a:lnTo>
                    <a:pt x="436241" y="557518"/>
                  </a:lnTo>
                  <a:lnTo>
                    <a:pt x="393487" y="570803"/>
                  </a:lnTo>
                  <a:lnTo>
                    <a:pt x="347599" y="575437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15001" y="862075"/>
              <a:ext cx="695325" cy="695325"/>
            </a:xfrm>
            <a:custGeom>
              <a:avLst/>
              <a:gdLst/>
              <a:ahLst/>
              <a:cxnLst/>
              <a:rect l="l" t="t" r="r" b="b"/>
              <a:pathLst>
                <a:path w="695325" h="695325">
                  <a:moveTo>
                    <a:pt x="347599" y="0"/>
                  </a:moveTo>
                  <a:lnTo>
                    <a:pt x="300421" y="3172"/>
                  </a:lnTo>
                  <a:lnTo>
                    <a:pt x="255175" y="12413"/>
                  </a:lnTo>
                  <a:lnTo>
                    <a:pt x="212276" y="27308"/>
                  </a:lnTo>
                  <a:lnTo>
                    <a:pt x="172136" y="47446"/>
                  </a:lnTo>
                  <a:lnTo>
                    <a:pt x="135170" y="72411"/>
                  </a:lnTo>
                  <a:lnTo>
                    <a:pt x="101790" y="101790"/>
                  </a:lnTo>
                  <a:lnTo>
                    <a:pt x="72411" y="135170"/>
                  </a:lnTo>
                  <a:lnTo>
                    <a:pt x="47446" y="172136"/>
                  </a:lnTo>
                  <a:lnTo>
                    <a:pt x="27308" y="212276"/>
                  </a:lnTo>
                  <a:lnTo>
                    <a:pt x="12413" y="255175"/>
                  </a:lnTo>
                  <a:lnTo>
                    <a:pt x="3172" y="300421"/>
                  </a:lnTo>
                  <a:lnTo>
                    <a:pt x="0" y="347599"/>
                  </a:lnTo>
                  <a:lnTo>
                    <a:pt x="3172" y="394779"/>
                  </a:lnTo>
                  <a:lnTo>
                    <a:pt x="12413" y="440031"/>
                  </a:lnTo>
                  <a:lnTo>
                    <a:pt x="27308" y="482941"/>
                  </a:lnTo>
                  <a:lnTo>
                    <a:pt x="47446" y="523094"/>
                  </a:lnTo>
                  <a:lnTo>
                    <a:pt x="72411" y="560075"/>
                  </a:lnTo>
                  <a:lnTo>
                    <a:pt x="101790" y="593471"/>
                  </a:lnTo>
                  <a:lnTo>
                    <a:pt x="135170" y="622865"/>
                  </a:lnTo>
                  <a:lnTo>
                    <a:pt x="172136" y="647845"/>
                  </a:lnTo>
                  <a:lnTo>
                    <a:pt x="212276" y="667996"/>
                  </a:lnTo>
                  <a:lnTo>
                    <a:pt x="255175" y="682902"/>
                  </a:lnTo>
                  <a:lnTo>
                    <a:pt x="300421" y="692150"/>
                  </a:lnTo>
                  <a:lnTo>
                    <a:pt x="347599" y="695325"/>
                  </a:lnTo>
                  <a:lnTo>
                    <a:pt x="394779" y="692150"/>
                  </a:lnTo>
                  <a:lnTo>
                    <a:pt x="440031" y="682902"/>
                  </a:lnTo>
                  <a:lnTo>
                    <a:pt x="482941" y="667996"/>
                  </a:lnTo>
                  <a:lnTo>
                    <a:pt x="523094" y="647845"/>
                  </a:lnTo>
                  <a:lnTo>
                    <a:pt x="560075" y="622865"/>
                  </a:lnTo>
                  <a:lnTo>
                    <a:pt x="593471" y="593471"/>
                  </a:lnTo>
                  <a:lnTo>
                    <a:pt x="609344" y="575437"/>
                  </a:lnTo>
                  <a:lnTo>
                    <a:pt x="347599" y="575437"/>
                  </a:lnTo>
                  <a:lnTo>
                    <a:pt x="301710" y="570803"/>
                  </a:lnTo>
                  <a:lnTo>
                    <a:pt x="258956" y="557518"/>
                  </a:lnTo>
                  <a:lnTo>
                    <a:pt x="220257" y="536499"/>
                  </a:lnTo>
                  <a:lnTo>
                    <a:pt x="186531" y="508666"/>
                  </a:lnTo>
                  <a:lnTo>
                    <a:pt x="158698" y="474940"/>
                  </a:lnTo>
                  <a:lnTo>
                    <a:pt x="137679" y="436241"/>
                  </a:lnTo>
                  <a:lnTo>
                    <a:pt x="124394" y="393487"/>
                  </a:lnTo>
                  <a:lnTo>
                    <a:pt x="119761" y="347599"/>
                  </a:lnTo>
                  <a:lnTo>
                    <a:pt x="124394" y="301710"/>
                  </a:lnTo>
                  <a:lnTo>
                    <a:pt x="137679" y="258956"/>
                  </a:lnTo>
                  <a:lnTo>
                    <a:pt x="158698" y="220257"/>
                  </a:lnTo>
                  <a:lnTo>
                    <a:pt x="186531" y="186531"/>
                  </a:lnTo>
                  <a:lnTo>
                    <a:pt x="220257" y="158698"/>
                  </a:lnTo>
                  <a:lnTo>
                    <a:pt x="258956" y="137679"/>
                  </a:lnTo>
                  <a:lnTo>
                    <a:pt x="301710" y="124394"/>
                  </a:lnTo>
                  <a:lnTo>
                    <a:pt x="347599" y="119761"/>
                  </a:lnTo>
                  <a:lnTo>
                    <a:pt x="609296" y="119761"/>
                  </a:lnTo>
                  <a:lnTo>
                    <a:pt x="593471" y="101790"/>
                  </a:lnTo>
                  <a:lnTo>
                    <a:pt x="560075" y="72411"/>
                  </a:lnTo>
                  <a:lnTo>
                    <a:pt x="523094" y="47446"/>
                  </a:lnTo>
                  <a:lnTo>
                    <a:pt x="482941" y="27308"/>
                  </a:lnTo>
                  <a:lnTo>
                    <a:pt x="440031" y="12413"/>
                  </a:lnTo>
                  <a:lnTo>
                    <a:pt x="394779" y="3172"/>
                  </a:lnTo>
                  <a:lnTo>
                    <a:pt x="347599" y="0"/>
                  </a:lnTo>
                  <a:close/>
                </a:path>
                <a:path w="695325" h="695325">
                  <a:moveTo>
                    <a:pt x="609296" y="119761"/>
                  </a:moveTo>
                  <a:lnTo>
                    <a:pt x="347599" y="119761"/>
                  </a:lnTo>
                  <a:lnTo>
                    <a:pt x="393487" y="124394"/>
                  </a:lnTo>
                  <a:lnTo>
                    <a:pt x="436241" y="137679"/>
                  </a:lnTo>
                  <a:lnTo>
                    <a:pt x="474940" y="158698"/>
                  </a:lnTo>
                  <a:lnTo>
                    <a:pt x="508666" y="186531"/>
                  </a:lnTo>
                  <a:lnTo>
                    <a:pt x="536499" y="220257"/>
                  </a:lnTo>
                  <a:lnTo>
                    <a:pt x="557518" y="258956"/>
                  </a:lnTo>
                  <a:lnTo>
                    <a:pt x="570803" y="301710"/>
                  </a:lnTo>
                  <a:lnTo>
                    <a:pt x="575437" y="347599"/>
                  </a:lnTo>
                  <a:lnTo>
                    <a:pt x="570803" y="393487"/>
                  </a:lnTo>
                  <a:lnTo>
                    <a:pt x="557518" y="436241"/>
                  </a:lnTo>
                  <a:lnTo>
                    <a:pt x="536499" y="474940"/>
                  </a:lnTo>
                  <a:lnTo>
                    <a:pt x="508666" y="508666"/>
                  </a:lnTo>
                  <a:lnTo>
                    <a:pt x="474940" y="536499"/>
                  </a:lnTo>
                  <a:lnTo>
                    <a:pt x="436241" y="557518"/>
                  </a:lnTo>
                  <a:lnTo>
                    <a:pt x="393487" y="570803"/>
                  </a:lnTo>
                  <a:lnTo>
                    <a:pt x="347599" y="575437"/>
                  </a:lnTo>
                  <a:lnTo>
                    <a:pt x="609344" y="575437"/>
                  </a:lnTo>
                  <a:lnTo>
                    <a:pt x="647845" y="523094"/>
                  </a:lnTo>
                  <a:lnTo>
                    <a:pt x="667996" y="482941"/>
                  </a:lnTo>
                  <a:lnTo>
                    <a:pt x="682902" y="440031"/>
                  </a:lnTo>
                  <a:lnTo>
                    <a:pt x="692150" y="394779"/>
                  </a:lnTo>
                  <a:lnTo>
                    <a:pt x="695325" y="347599"/>
                  </a:lnTo>
                  <a:lnTo>
                    <a:pt x="692150" y="300421"/>
                  </a:lnTo>
                  <a:lnTo>
                    <a:pt x="682902" y="255175"/>
                  </a:lnTo>
                  <a:lnTo>
                    <a:pt x="667996" y="212276"/>
                  </a:lnTo>
                  <a:lnTo>
                    <a:pt x="647845" y="172136"/>
                  </a:lnTo>
                  <a:lnTo>
                    <a:pt x="622865" y="135170"/>
                  </a:lnTo>
                  <a:lnTo>
                    <a:pt x="609296" y="119761"/>
                  </a:lnTo>
                  <a:close/>
                </a:path>
              </a:pathLst>
            </a:custGeom>
            <a:solidFill>
              <a:srgbClr val="A6A17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15001" y="862075"/>
              <a:ext cx="695325" cy="695325"/>
            </a:xfrm>
            <a:custGeom>
              <a:avLst/>
              <a:gdLst/>
              <a:ahLst/>
              <a:cxnLst/>
              <a:rect l="l" t="t" r="r" b="b"/>
              <a:pathLst>
                <a:path w="695325" h="695325">
                  <a:moveTo>
                    <a:pt x="347599" y="0"/>
                  </a:moveTo>
                  <a:lnTo>
                    <a:pt x="300421" y="3172"/>
                  </a:lnTo>
                  <a:lnTo>
                    <a:pt x="255175" y="12413"/>
                  </a:lnTo>
                  <a:lnTo>
                    <a:pt x="212276" y="27308"/>
                  </a:lnTo>
                  <a:lnTo>
                    <a:pt x="172136" y="47446"/>
                  </a:lnTo>
                  <a:lnTo>
                    <a:pt x="135170" y="72411"/>
                  </a:lnTo>
                  <a:lnTo>
                    <a:pt x="101790" y="101790"/>
                  </a:lnTo>
                  <a:lnTo>
                    <a:pt x="72411" y="135170"/>
                  </a:lnTo>
                  <a:lnTo>
                    <a:pt x="47446" y="172136"/>
                  </a:lnTo>
                  <a:lnTo>
                    <a:pt x="27308" y="212276"/>
                  </a:lnTo>
                  <a:lnTo>
                    <a:pt x="12413" y="255175"/>
                  </a:lnTo>
                  <a:lnTo>
                    <a:pt x="3172" y="300421"/>
                  </a:lnTo>
                  <a:lnTo>
                    <a:pt x="0" y="347599"/>
                  </a:lnTo>
                  <a:lnTo>
                    <a:pt x="3172" y="394779"/>
                  </a:lnTo>
                  <a:lnTo>
                    <a:pt x="12413" y="440031"/>
                  </a:lnTo>
                  <a:lnTo>
                    <a:pt x="27308" y="482941"/>
                  </a:lnTo>
                  <a:lnTo>
                    <a:pt x="47446" y="523094"/>
                  </a:lnTo>
                  <a:lnTo>
                    <a:pt x="72411" y="560075"/>
                  </a:lnTo>
                  <a:lnTo>
                    <a:pt x="101790" y="593471"/>
                  </a:lnTo>
                  <a:lnTo>
                    <a:pt x="135170" y="622865"/>
                  </a:lnTo>
                  <a:lnTo>
                    <a:pt x="172136" y="647845"/>
                  </a:lnTo>
                  <a:lnTo>
                    <a:pt x="212276" y="667996"/>
                  </a:lnTo>
                  <a:lnTo>
                    <a:pt x="255175" y="682902"/>
                  </a:lnTo>
                  <a:lnTo>
                    <a:pt x="300421" y="692150"/>
                  </a:lnTo>
                  <a:lnTo>
                    <a:pt x="347599" y="695325"/>
                  </a:lnTo>
                  <a:lnTo>
                    <a:pt x="394779" y="692150"/>
                  </a:lnTo>
                  <a:lnTo>
                    <a:pt x="440031" y="682902"/>
                  </a:lnTo>
                  <a:lnTo>
                    <a:pt x="482941" y="667996"/>
                  </a:lnTo>
                  <a:lnTo>
                    <a:pt x="523094" y="647845"/>
                  </a:lnTo>
                  <a:lnTo>
                    <a:pt x="560075" y="622865"/>
                  </a:lnTo>
                  <a:lnTo>
                    <a:pt x="593471" y="593471"/>
                  </a:lnTo>
                  <a:lnTo>
                    <a:pt x="622865" y="560075"/>
                  </a:lnTo>
                  <a:lnTo>
                    <a:pt x="647845" y="523094"/>
                  </a:lnTo>
                  <a:lnTo>
                    <a:pt x="667996" y="482941"/>
                  </a:lnTo>
                  <a:lnTo>
                    <a:pt x="682902" y="440031"/>
                  </a:lnTo>
                  <a:lnTo>
                    <a:pt x="692150" y="394779"/>
                  </a:lnTo>
                  <a:lnTo>
                    <a:pt x="695325" y="347599"/>
                  </a:lnTo>
                  <a:lnTo>
                    <a:pt x="692150" y="300421"/>
                  </a:lnTo>
                  <a:lnTo>
                    <a:pt x="682902" y="255175"/>
                  </a:lnTo>
                  <a:lnTo>
                    <a:pt x="667996" y="212276"/>
                  </a:lnTo>
                  <a:lnTo>
                    <a:pt x="647845" y="172136"/>
                  </a:lnTo>
                  <a:lnTo>
                    <a:pt x="622865" y="135170"/>
                  </a:lnTo>
                  <a:lnTo>
                    <a:pt x="593471" y="101790"/>
                  </a:lnTo>
                  <a:lnTo>
                    <a:pt x="560075" y="72411"/>
                  </a:lnTo>
                  <a:lnTo>
                    <a:pt x="523094" y="47446"/>
                  </a:lnTo>
                  <a:lnTo>
                    <a:pt x="482941" y="27308"/>
                  </a:lnTo>
                  <a:lnTo>
                    <a:pt x="440031" y="12413"/>
                  </a:lnTo>
                  <a:lnTo>
                    <a:pt x="394779" y="3172"/>
                  </a:lnTo>
                  <a:lnTo>
                    <a:pt x="347599" y="0"/>
                  </a:lnTo>
                  <a:close/>
                </a:path>
                <a:path w="695325" h="695325">
                  <a:moveTo>
                    <a:pt x="347599" y="575437"/>
                  </a:moveTo>
                  <a:lnTo>
                    <a:pt x="301710" y="570803"/>
                  </a:lnTo>
                  <a:lnTo>
                    <a:pt x="258956" y="557518"/>
                  </a:lnTo>
                  <a:lnTo>
                    <a:pt x="220257" y="536499"/>
                  </a:lnTo>
                  <a:lnTo>
                    <a:pt x="186531" y="508666"/>
                  </a:lnTo>
                  <a:lnTo>
                    <a:pt x="158698" y="474940"/>
                  </a:lnTo>
                  <a:lnTo>
                    <a:pt x="137679" y="436241"/>
                  </a:lnTo>
                  <a:lnTo>
                    <a:pt x="124394" y="393487"/>
                  </a:lnTo>
                  <a:lnTo>
                    <a:pt x="119761" y="347599"/>
                  </a:lnTo>
                  <a:lnTo>
                    <a:pt x="124394" y="301710"/>
                  </a:lnTo>
                  <a:lnTo>
                    <a:pt x="137679" y="258956"/>
                  </a:lnTo>
                  <a:lnTo>
                    <a:pt x="158698" y="220257"/>
                  </a:lnTo>
                  <a:lnTo>
                    <a:pt x="186531" y="186531"/>
                  </a:lnTo>
                  <a:lnTo>
                    <a:pt x="220257" y="158698"/>
                  </a:lnTo>
                  <a:lnTo>
                    <a:pt x="258956" y="137679"/>
                  </a:lnTo>
                  <a:lnTo>
                    <a:pt x="301710" y="124394"/>
                  </a:lnTo>
                  <a:lnTo>
                    <a:pt x="347599" y="119761"/>
                  </a:lnTo>
                  <a:lnTo>
                    <a:pt x="393487" y="124394"/>
                  </a:lnTo>
                  <a:lnTo>
                    <a:pt x="436241" y="137679"/>
                  </a:lnTo>
                  <a:lnTo>
                    <a:pt x="474940" y="158698"/>
                  </a:lnTo>
                  <a:lnTo>
                    <a:pt x="508666" y="186531"/>
                  </a:lnTo>
                  <a:lnTo>
                    <a:pt x="536499" y="220257"/>
                  </a:lnTo>
                  <a:lnTo>
                    <a:pt x="557518" y="258956"/>
                  </a:lnTo>
                  <a:lnTo>
                    <a:pt x="570803" y="301710"/>
                  </a:lnTo>
                  <a:lnTo>
                    <a:pt x="575437" y="347599"/>
                  </a:lnTo>
                  <a:lnTo>
                    <a:pt x="570803" y="393487"/>
                  </a:lnTo>
                  <a:lnTo>
                    <a:pt x="557518" y="436241"/>
                  </a:lnTo>
                  <a:lnTo>
                    <a:pt x="536499" y="474940"/>
                  </a:lnTo>
                  <a:lnTo>
                    <a:pt x="508666" y="508666"/>
                  </a:lnTo>
                  <a:lnTo>
                    <a:pt x="474940" y="536499"/>
                  </a:lnTo>
                  <a:lnTo>
                    <a:pt x="436241" y="557518"/>
                  </a:lnTo>
                  <a:lnTo>
                    <a:pt x="393487" y="570803"/>
                  </a:lnTo>
                  <a:lnTo>
                    <a:pt x="347599" y="57543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0429875" y="5991225"/>
            <a:ext cx="1057275" cy="466725"/>
          </a:xfrm>
          <a:custGeom>
            <a:avLst/>
            <a:gdLst/>
            <a:ahLst/>
            <a:cxnLst/>
            <a:rect l="l" t="t" r="r" b="b"/>
            <a:pathLst>
              <a:path w="1057275" h="466725">
                <a:moveTo>
                  <a:pt x="352425" y="0"/>
                </a:moveTo>
                <a:lnTo>
                  <a:pt x="316357" y="0"/>
                </a:lnTo>
                <a:lnTo>
                  <a:pt x="0" y="466725"/>
                </a:lnTo>
                <a:lnTo>
                  <a:pt x="36068" y="466725"/>
                </a:lnTo>
                <a:lnTo>
                  <a:pt x="352425" y="0"/>
                </a:lnTo>
                <a:close/>
              </a:path>
              <a:path w="1057275" h="466725">
                <a:moveTo>
                  <a:pt x="533400" y="0"/>
                </a:moveTo>
                <a:lnTo>
                  <a:pt x="496316" y="0"/>
                </a:lnTo>
                <a:lnTo>
                  <a:pt x="171450" y="466725"/>
                </a:lnTo>
                <a:lnTo>
                  <a:pt x="208534" y="466725"/>
                </a:lnTo>
                <a:lnTo>
                  <a:pt x="533400" y="0"/>
                </a:lnTo>
                <a:close/>
              </a:path>
              <a:path w="1057275" h="466725">
                <a:moveTo>
                  <a:pt x="704850" y="0"/>
                </a:moveTo>
                <a:lnTo>
                  <a:pt x="668782" y="0"/>
                </a:lnTo>
                <a:lnTo>
                  <a:pt x="352425" y="466725"/>
                </a:lnTo>
                <a:lnTo>
                  <a:pt x="388366" y="466725"/>
                </a:lnTo>
                <a:lnTo>
                  <a:pt x="704850" y="0"/>
                </a:lnTo>
                <a:close/>
              </a:path>
              <a:path w="1057275" h="466725">
                <a:moveTo>
                  <a:pt x="876300" y="0"/>
                </a:moveTo>
                <a:lnTo>
                  <a:pt x="840232" y="0"/>
                </a:lnTo>
                <a:lnTo>
                  <a:pt x="523875" y="466725"/>
                </a:lnTo>
                <a:lnTo>
                  <a:pt x="559816" y="466725"/>
                </a:lnTo>
                <a:lnTo>
                  <a:pt x="876300" y="0"/>
                </a:lnTo>
                <a:close/>
              </a:path>
              <a:path w="1057275" h="466725">
                <a:moveTo>
                  <a:pt x="1057275" y="0"/>
                </a:moveTo>
                <a:lnTo>
                  <a:pt x="1020191" y="0"/>
                </a:lnTo>
                <a:lnTo>
                  <a:pt x="695325" y="466725"/>
                </a:lnTo>
                <a:lnTo>
                  <a:pt x="732155" y="466725"/>
                </a:lnTo>
                <a:lnTo>
                  <a:pt x="1057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989" y="716343"/>
            <a:ext cx="39662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90" dirty="0"/>
              <a:t>I</a:t>
            </a:r>
            <a:r>
              <a:rPr sz="4400" spc="325" dirty="0"/>
              <a:t>n</a:t>
            </a:r>
            <a:r>
              <a:rPr sz="4400" spc="185" dirty="0"/>
              <a:t>t</a:t>
            </a:r>
            <a:r>
              <a:rPr sz="4400" spc="335" dirty="0"/>
              <a:t>r</a:t>
            </a:r>
            <a:r>
              <a:rPr sz="4400" spc="275" dirty="0"/>
              <a:t>o</a:t>
            </a:r>
            <a:r>
              <a:rPr sz="4400" spc="300" dirty="0"/>
              <a:t>d</a:t>
            </a:r>
            <a:r>
              <a:rPr sz="4400" spc="325" dirty="0"/>
              <a:t>u</a:t>
            </a:r>
            <a:r>
              <a:rPr sz="4400" spc="220" dirty="0"/>
              <a:t>c</a:t>
            </a:r>
            <a:r>
              <a:rPr sz="4400" spc="185" dirty="0"/>
              <a:t>t</a:t>
            </a:r>
            <a:r>
              <a:rPr sz="4400" spc="165" dirty="0"/>
              <a:t>i</a:t>
            </a:r>
            <a:r>
              <a:rPr sz="4400" spc="275" dirty="0"/>
              <a:t>o</a:t>
            </a:r>
            <a:r>
              <a:rPr sz="4400" spc="195" dirty="0"/>
              <a:t>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428625"/>
            <a:ext cx="1295400" cy="133350"/>
          </a:xfrm>
          <a:custGeom>
            <a:avLst/>
            <a:gdLst/>
            <a:ahLst/>
            <a:cxnLst/>
            <a:rect l="l" t="t" r="r" b="b"/>
            <a:pathLst>
              <a:path w="1295400" h="133350">
                <a:moveTo>
                  <a:pt x="169727" y="22733"/>
                </a:moveTo>
                <a:lnTo>
                  <a:pt x="101965" y="22733"/>
                </a:lnTo>
                <a:lnTo>
                  <a:pt x="127142" y="26120"/>
                </a:lnTo>
                <a:lnTo>
                  <a:pt x="149637" y="35829"/>
                </a:lnTo>
                <a:lnTo>
                  <a:pt x="168340" y="51182"/>
                </a:lnTo>
                <a:lnTo>
                  <a:pt x="199718" y="97238"/>
                </a:lnTo>
                <a:lnTo>
                  <a:pt x="223499" y="116712"/>
                </a:lnTo>
                <a:lnTo>
                  <a:pt x="252050" y="129043"/>
                </a:lnTo>
                <a:lnTo>
                  <a:pt x="283933" y="133350"/>
                </a:lnTo>
                <a:lnTo>
                  <a:pt x="315894" y="129043"/>
                </a:lnTo>
                <a:lnTo>
                  <a:pt x="344439" y="116712"/>
                </a:lnTo>
                <a:lnTo>
                  <a:pt x="351871" y="110616"/>
                </a:lnTo>
                <a:lnTo>
                  <a:pt x="283756" y="110616"/>
                </a:lnTo>
                <a:lnTo>
                  <a:pt x="258655" y="107229"/>
                </a:lnTo>
                <a:lnTo>
                  <a:pt x="236153" y="97520"/>
                </a:lnTo>
                <a:lnTo>
                  <a:pt x="217408" y="82167"/>
                </a:lnTo>
                <a:lnTo>
                  <a:pt x="186036" y="36111"/>
                </a:lnTo>
                <a:lnTo>
                  <a:pt x="169727" y="22733"/>
                </a:lnTo>
                <a:close/>
              </a:path>
              <a:path w="1295400" h="133350">
                <a:moveTo>
                  <a:pt x="533613" y="22733"/>
                </a:moveTo>
                <a:lnTo>
                  <a:pt x="465899" y="22733"/>
                </a:lnTo>
                <a:lnTo>
                  <a:pt x="491076" y="26120"/>
                </a:lnTo>
                <a:lnTo>
                  <a:pt x="513575" y="35829"/>
                </a:lnTo>
                <a:lnTo>
                  <a:pt x="532282" y="51182"/>
                </a:lnTo>
                <a:lnTo>
                  <a:pt x="563631" y="97238"/>
                </a:lnTo>
                <a:lnTo>
                  <a:pt x="587371" y="116712"/>
                </a:lnTo>
                <a:lnTo>
                  <a:pt x="615917" y="129043"/>
                </a:lnTo>
                <a:lnTo>
                  <a:pt x="647877" y="133350"/>
                </a:lnTo>
                <a:lnTo>
                  <a:pt x="679761" y="129043"/>
                </a:lnTo>
                <a:lnTo>
                  <a:pt x="708312" y="116712"/>
                </a:lnTo>
                <a:lnTo>
                  <a:pt x="715756" y="110616"/>
                </a:lnTo>
                <a:lnTo>
                  <a:pt x="647700" y="110616"/>
                </a:lnTo>
                <a:lnTo>
                  <a:pt x="622524" y="107229"/>
                </a:lnTo>
                <a:lnTo>
                  <a:pt x="600030" y="97520"/>
                </a:lnTo>
                <a:lnTo>
                  <a:pt x="581327" y="82167"/>
                </a:lnTo>
                <a:lnTo>
                  <a:pt x="549950" y="36111"/>
                </a:lnTo>
                <a:lnTo>
                  <a:pt x="533613" y="22733"/>
                </a:lnTo>
                <a:close/>
              </a:path>
              <a:path w="1295400" h="133350">
                <a:moveTo>
                  <a:pt x="897602" y="22733"/>
                </a:moveTo>
                <a:lnTo>
                  <a:pt x="829843" y="22733"/>
                </a:lnTo>
                <a:lnTo>
                  <a:pt x="855018" y="26120"/>
                </a:lnTo>
                <a:lnTo>
                  <a:pt x="877512" y="35829"/>
                </a:lnTo>
                <a:lnTo>
                  <a:pt x="896215" y="51182"/>
                </a:lnTo>
                <a:lnTo>
                  <a:pt x="927593" y="97238"/>
                </a:lnTo>
                <a:lnTo>
                  <a:pt x="951374" y="116712"/>
                </a:lnTo>
                <a:lnTo>
                  <a:pt x="979925" y="129043"/>
                </a:lnTo>
                <a:lnTo>
                  <a:pt x="1011809" y="133350"/>
                </a:lnTo>
                <a:lnTo>
                  <a:pt x="1043697" y="129043"/>
                </a:lnTo>
                <a:lnTo>
                  <a:pt x="1072232" y="116712"/>
                </a:lnTo>
                <a:lnTo>
                  <a:pt x="1079660" y="110616"/>
                </a:lnTo>
                <a:lnTo>
                  <a:pt x="1011643" y="110616"/>
                </a:lnTo>
                <a:lnTo>
                  <a:pt x="986466" y="107229"/>
                </a:lnTo>
                <a:lnTo>
                  <a:pt x="963968" y="97520"/>
                </a:lnTo>
                <a:lnTo>
                  <a:pt x="945260" y="82167"/>
                </a:lnTo>
                <a:lnTo>
                  <a:pt x="913911" y="36111"/>
                </a:lnTo>
                <a:lnTo>
                  <a:pt x="897602" y="22733"/>
                </a:lnTo>
                <a:close/>
              </a:path>
              <a:path w="1295400" h="133350">
                <a:moveTo>
                  <a:pt x="465734" y="0"/>
                </a:moveTo>
                <a:lnTo>
                  <a:pt x="433843" y="4306"/>
                </a:lnTo>
                <a:lnTo>
                  <a:pt x="405290" y="16637"/>
                </a:lnTo>
                <a:lnTo>
                  <a:pt x="381511" y="36111"/>
                </a:lnTo>
                <a:lnTo>
                  <a:pt x="350139" y="82167"/>
                </a:lnTo>
                <a:lnTo>
                  <a:pt x="331431" y="97520"/>
                </a:lnTo>
                <a:lnTo>
                  <a:pt x="308933" y="107229"/>
                </a:lnTo>
                <a:lnTo>
                  <a:pt x="283756" y="110616"/>
                </a:lnTo>
                <a:lnTo>
                  <a:pt x="351871" y="110616"/>
                </a:lnTo>
                <a:lnTo>
                  <a:pt x="368180" y="97238"/>
                </a:lnTo>
                <a:lnTo>
                  <a:pt x="399528" y="51182"/>
                </a:lnTo>
                <a:lnTo>
                  <a:pt x="418234" y="35829"/>
                </a:lnTo>
                <a:lnTo>
                  <a:pt x="440729" y="26120"/>
                </a:lnTo>
                <a:lnTo>
                  <a:pt x="465899" y="22733"/>
                </a:lnTo>
                <a:lnTo>
                  <a:pt x="533613" y="22733"/>
                </a:lnTo>
                <a:lnTo>
                  <a:pt x="526168" y="16637"/>
                </a:lnTo>
                <a:lnTo>
                  <a:pt x="497617" y="4306"/>
                </a:lnTo>
                <a:lnTo>
                  <a:pt x="465734" y="0"/>
                </a:lnTo>
                <a:close/>
              </a:path>
              <a:path w="1295400" h="133350">
                <a:moveTo>
                  <a:pt x="829665" y="0"/>
                </a:moveTo>
                <a:lnTo>
                  <a:pt x="797707" y="4306"/>
                </a:lnTo>
                <a:lnTo>
                  <a:pt x="769164" y="16637"/>
                </a:lnTo>
                <a:lnTo>
                  <a:pt x="745424" y="36111"/>
                </a:lnTo>
                <a:lnTo>
                  <a:pt x="714072" y="82167"/>
                </a:lnTo>
                <a:lnTo>
                  <a:pt x="695369" y="97520"/>
                </a:lnTo>
                <a:lnTo>
                  <a:pt x="672875" y="107229"/>
                </a:lnTo>
                <a:lnTo>
                  <a:pt x="647700" y="110616"/>
                </a:lnTo>
                <a:lnTo>
                  <a:pt x="715756" y="110616"/>
                </a:lnTo>
                <a:lnTo>
                  <a:pt x="732093" y="97238"/>
                </a:lnTo>
                <a:lnTo>
                  <a:pt x="763470" y="51182"/>
                </a:lnTo>
                <a:lnTo>
                  <a:pt x="782173" y="35829"/>
                </a:lnTo>
                <a:lnTo>
                  <a:pt x="804668" y="26120"/>
                </a:lnTo>
                <a:lnTo>
                  <a:pt x="829843" y="22733"/>
                </a:lnTo>
                <a:lnTo>
                  <a:pt x="897602" y="22733"/>
                </a:lnTo>
                <a:lnTo>
                  <a:pt x="890171" y="16637"/>
                </a:lnTo>
                <a:lnTo>
                  <a:pt x="861625" y="4306"/>
                </a:lnTo>
                <a:lnTo>
                  <a:pt x="829665" y="0"/>
                </a:lnTo>
                <a:close/>
              </a:path>
              <a:path w="1295400" h="133350">
                <a:moveTo>
                  <a:pt x="1193609" y="0"/>
                </a:moveTo>
                <a:lnTo>
                  <a:pt x="1161649" y="4306"/>
                </a:lnTo>
                <a:lnTo>
                  <a:pt x="1133103" y="16637"/>
                </a:lnTo>
                <a:lnTo>
                  <a:pt x="1109363" y="36111"/>
                </a:lnTo>
                <a:lnTo>
                  <a:pt x="1078016" y="82167"/>
                </a:lnTo>
                <a:lnTo>
                  <a:pt x="1059313" y="97520"/>
                </a:lnTo>
                <a:lnTo>
                  <a:pt x="1036819" y="107229"/>
                </a:lnTo>
                <a:lnTo>
                  <a:pt x="1011643" y="110616"/>
                </a:lnTo>
                <a:lnTo>
                  <a:pt x="1079660" y="110616"/>
                </a:lnTo>
                <a:lnTo>
                  <a:pt x="1095962" y="97238"/>
                </a:lnTo>
                <a:lnTo>
                  <a:pt x="1127236" y="51182"/>
                </a:lnTo>
                <a:lnTo>
                  <a:pt x="1145940" y="35829"/>
                </a:lnTo>
                <a:lnTo>
                  <a:pt x="1168434" y="26120"/>
                </a:lnTo>
                <a:lnTo>
                  <a:pt x="1193609" y="22733"/>
                </a:lnTo>
                <a:lnTo>
                  <a:pt x="1261635" y="22733"/>
                </a:lnTo>
                <a:lnTo>
                  <a:pt x="1254201" y="16637"/>
                </a:lnTo>
                <a:lnTo>
                  <a:pt x="1225601" y="4306"/>
                </a:lnTo>
                <a:lnTo>
                  <a:pt x="1193609" y="0"/>
                </a:lnTo>
                <a:close/>
              </a:path>
              <a:path w="1295400" h="133350">
                <a:moveTo>
                  <a:pt x="101791" y="0"/>
                </a:moveTo>
                <a:lnTo>
                  <a:pt x="69832" y="4306"/>
                </a:lnTo>
                <a:lnTo>
                  <a:pt x="41287" y="16637"/>
                </a:lnTo>
                <a:lnTo>
                  <a:pt x="17547" y="36111"/>
                </a:lnTo>
                <a:lnTo>
                  <a:pt x="0" y="61849"/>
                </a:lnTo>
                <a:lnTo>
                  <a:pt x="21786" y="71500"/>
                </a:lnTo>
                <a:lnTo>
                  <a:pt x="35589" y="51182"/>
                </a:lnTo>
                <a:lnTo>
                  <a:pt x="54294" y="35829"/>
                </a:lnTo>
                <a:lnTo>
                  <a:pt x="76790" y="26120"/>
                </a:lnTo>
                <a:lnTo>
                  <a:pt x="101965" y="22733"/>
                </a:lnTo>
                <a:lnTo>
                  <a:pt x="169727" y="22733"/>
                </a:lnTo>
                <a:lnTo>
                  <a:pt x="162296" y="16637"/>
                </a:lnTo>
                <a:lnTo>
                  <a:pt x="133751" y="4306"/>
                </a:lnTo>
                <a:lnTo>
                  <a:pt x="101791" y="0"/>
                </a:lnTo>
                <a:close/>
              </a:path>
              <a:path w="1295400" h="133350">
                <a:moveTo>
                  <a:pt x="1261635" y="22733"/>
                </a:moveTo>
                <a:lnTo>
                  <a:pt x="1193609" y="22733"/>
                </a:lnTo>
                <a:lnTo>
                  <a:pt x="1218710" y="26120"/>
                </a:lnTo>
                <a:lnTo>
                  <a:pt x="1241215" y="35829"/>
                </a:lnTo>
                <a:lnTo>
                  <a:pt x="1259967" y="51182"/>
                </a:lnTo>
                <a:lnTo>
                  <a:pt x="1273810" y="71500"/>
                </a:lnTo>
                <a:lnTo>
                  <a:pt x="1295400" y="61849"/>
                </a:lnTo>
                <a:lnTo>
                  <a:pt x="1277952" y="36111"/>
                </a:lnTo>
                <a:lnTo>
                  <a:pt x="1261635" y="22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3350"/>
            <a:ext cx="1295400" cy="142875"/>
          </a:xfrm>
          <a:custGeom>
            <a:avLst/>
            <a:gdLst/>
            <a:ahLst/>
            <a:cxnLst/>
            <a:rect l="l" t="t" r="r" b="b"/>
            <a:pathLst>
              <a:path w="1295400" h="142875">
                <a:moveTo>
                  <a:pt x="169575" y="24256"/>
                </a:moveTo>
                <a:lnTo>
                  <a:pt x="101951" y="24256"/>
                </a:lnTo>
                <a:lnTo>
                  <a:pt x="127122" y="27894"/>
                </a:lnTo>
                <a:lnTo>
                  <a:pt x="149613" y="38306"/>
                </a:lnTo>
                <a:lnTo>
                  <a:pt x="168315" y="54742"/>
                </a:lnTo>
                <a:lnTo>
                  <a:pt x="199685" y="104138"/>
                </a:lnTo>
                <a:lnTo>
                  <a:pt x="223462" y="125047"/>
                </a:lnTo>
                <a:lnTo>
                  <a:pt x="252012" y="138265"/>
                </a:lnTo>
                <a:lnTo>
                  <a:pt x="283895" y="142875"/>
                </a:lnTo>
                <a:lnTo>
                  <a:pt x="315854" y="138265"/>
                </a:lnTo>
                <a:lnTo>
                  <a:pt x="344395" y="125047"/>
                </a:lnTo>
                <a:lnTo>
                  <a:pt x="351693" y="118618"/>
                </a:lnTo>
                <a:lnTo>
                  <a:pt x="283718" y="118618"/>
                </a:lnTo>
                <a:lnTo>
                  <a:pt x="258624" y="114980"/>
                </a:lnTo>
                <a:lnTo>
                  <a:pt x="236126" y="104568"/>
                </a:lnTo>
                <a:lnTo>
                  <a:pt x="217382" y="88132"/>
                </a:lnTo>
                <a:lnTo>
                  <a:pt x="186013" y="38736"/>
                </a:lnTo>
                <a:lnTo>
                  <a:pt x="169575" y="24256"/>
                </a:lnTo>
                <a:close/>
              </a:path>
              <a:path w="1295400" h="142875">
                <a:moveTo>
                  <a:pt x="533410" y="24256"/>
                </a:moveTo>
                <a:lnTo>
                  <a:pt x="465836" y="24256"/>
                </a:lnTo>
                <a:lnTo>
                  <a:pt x="491011" y="27894"/>
                </a:lnTo>
                <a:lnTo>
                  <a:pt x="513505" y="38306"/>
                </a:lnTo>
                <a:lnTo>
                  <a:pt x="532208" y="54742"/>
                </a:lnTo>
                <a:lnTo>
                  <a:pt x="563553" y="104138"/>
                </a:lnTo>
                <a:lnTo>
                  <a:pt x="587289" y="125047"/>
                </a:lnTo>
                <a:lnTo>
                  <a:pt x="615830" y="138265"/>
                </a:lnTo>
                <a:lnTo>
                  <a:pt x="647788" y="142875"/>
                </a:lnTo>
                <a:lnTo>
                  <a:pt x="679672" y="138265"/>
                </a:lnTo>
                <a:lnTo>
                  <a:pt x="708221" y="125047"/>
                </a:lnTo>
                <a:lnTo>
                  <a:pt x="715533" y="118618"/>
                </a:lnTo>
                <a:lnTo>
                  <a:pt x="647611" y="118618"/>
                </a:lnTo>
                <a:lnTo>
                  <a:pt x="622441" y="114980"/>
                </a:lnTo>
                <a:lnTo>
                  <a:pt x="599948" y="104568"/>
                </a:lnTo>
                <a:lnTo>
                  <a:pt x="581245" y="88132"/>
                </a:lnTo>
                <a:lnTo>
                  <a:pt x="549876" y="38736"/>
                </a:lnTo>
                <a:lnTo>
                  <a:pt x="533410" y="24256"/>
                </a:lnTo>
                <a:close/>
              </a:path>
              <a:path w="1295400" h="142875">
                <a:moveTo>
                  <a:pt x="897527" y="24256"/>
                </a:moveTo>
                <a:lnTo>
                  <a:pt x="829729" y="24256"/>
                </a:lnTo>
                <a:lnTo>
                  <a:pt x="854904" y="27894"/>
                </a:lnTo>
                <a:lnTo>
                  <a:pt x="877398" y="38306"/>
                </a:lnTo>
                <a:lnTo>
                  <a:pt x="896101" y="54742"/>
                </a:lnTo>
                <a:lnTo>
                  <a:pt x="927471" y="104138"/>
                </a:lnTo>
                <a:lnTo>
                  <a:pt x="951249" y="125047"/>
                </a:lnTo>
                <a:lnTo>
                  <a:pt x="979798" y="138265"/>
                </a:lnTo>
                <a:lnTo>
                  <a:pt x="1011682" y="142875"/>
                </a:lnTo>
                <a:lnTo>
                  <a:pt x="1043558" y="138265"/>
                </a:lnTo>
                <a:lnTo>
                  <a:pt x="1072105" y="125047"/>
                </a:lnTo>
                <a:lnTo>
                  <a:pt x="1079417" y="118618"/>
                </a:lnTo>
                <a:lnTo>
                  <a:pt x="1011682" y="118618"/>
                </a:lnTo>
                <a:lnTo>
                  <a:pt x="986506" y="114980"/>
                </a:lnTo>
                <a:lnTo>
                  <a:pt x="964012" y="104568"/>
                </a:lnTo>
                <a:lnTo>
                  <a:pt x="945309" y="88132"/>
                </a:lnTo>
                <a:lnTo>
                  <a:pt x="913964" y="38736"/>
                </a:lnTo>
                <a:lnTo>
                  <a:pt x="897527" y="24256"/>
                </a:lnTo>
                <a:close/>
              </a:path>
              <a:path w="1295400" h="142875">
                <a:moveTo>
                  <a:pt x="465670" y="0"/>
                </a:moveTo>
                <a:lnTo>
                  <a:pt x="433787" y="4609"/>
                </a:lnTo>
                <a:lnTo>
                  <a:pt x="405237" y="17827"/>
                </a:lnTo>
                <a:lnTo>
                  <a:pt x="381460" y="38736"/>
                </a:lnTo>
                <a:lnTo>
                  <a:pt x="350090" y="88132"/>
                </a:lnTo>
                <a:lnTo>
                  <a:pt x="331387" y="104568"/>
                </a:lnTo>
                <a:lnTo>
                  <a:pt x="308893" y="114980"/>
                </a:lnTo>
                <a:lnTo>
                  <a:pt x="283718" y="118618"/>
                </a:lnTo>
                <a:lnTo>
                  <a:pt x="351693" y="118618"/>
                </a:lnTo>
                <a:lnTo>
                  <a:pt x="368131" y="104138"/>
                </a:lnTo>
                <a:lnTo>
                  <a:pt x="399475" y="54742"/>
                </a:lnTo>
                <a:lnTo>
                  <a:pt x="418177" y="38306"/>
                </a:lnTo>
                <a:lnTo>
                  <a:pt x="440667" y="27894"/>
                </a:lnTo>
                <a:lnTo>
                  <a:pt x="465836" y="24256"/>
                </a:lnTo>
                <a:lnTo>
                  <a:pt x="533410" y="24256"/>
                </a:lnTo>
                <a:lnTo>
                  <a:pt x="526099" y="17827"/>
                </a:lnTo>
                <a:lnTo>
                  <a:pt x="497552" y="4609"/>
                </a:lnTo>
                <a:lnTo>
                  <a:pt x="465670" y="0"/>
                </a:lnTo>
                <a:close/>
              </a:path>
              <a:path w="1295400" h="142875">
                <a:moveTo>
                  <a:pt x="829729" y="0"/>
                </a:moveTo>
                <a:lnTo>
                  <a:pt x="797775" y="4609"/>
                </a:lnTo>
                <a:lnTo>
                  <a:pt x="769218" y="17827"/>
                </a:lnTo>
                <a:lnTo>
                  <a:pt x="745431" y="38736"/>
                </a:lnTo>
                <a:lnTo>
                  <a:pt x="713983" y="88132"/>
                </a:lnTo>
                <a:lnTo>
                  <a:pt x="695280" y="104568"/>
                </a:lnTo>
                <a:lnTo>
                  <a:pt x="672786" y="114980"/>
                </a:lnTo>
                <a:lnTo>
                  <a:pt x="647611" y="118618"/>
                </a:lnTo>
                <a:lnTo>
                  <a:pt x="715533" y="118618"/>
                </a:lnTo>
                <a:lnTo>
                  <a:pt x="731999" y="104138"/>
                </a:lnTo>
                <a:lnTo>
                  <a:pt x="763369" y="54742"/>
                </a:lnTo>
                <a:lnTo>
                  <a:pt x="782070" y="38306"/>
                </a:lnTo>
                <a:lnTo>
                  <a:pt x="804561" y="27894"/>
                </a:lnTo>
                <a:lnTo>
                  <a:pt x="829729" y="24256"/>
                </a:lnTo>
                <a:lnTo>
                  <a:pt x="897527" y="24256"/>
                </a:lnTo>
                <a:lnTo>
                  <a:pt x="890228" y="17827"/>
                </a:lnTo>
                <a:lnTo>
                  <a:pt x="861687" y="4609"/>
                </a:lnTo>
                <a:lnTo>
                  <a:pt x="829729" y="0"/>
                </a:lnTo>
                <a:close/>
              </a:path>
              <a:path w="1295400" h="142875">
                <a:moveTo>
                  <a:pt x="1193622" y="0"/>
                </a:moveTo>
                <a:lnTo>
                  <a:pt x="1161738" y="4609"/>
                </a:lnTo>
                <a:lnTo>
                  <a:pt x="1133189" y="17827"/>
                </a:lnTo>
                <a:lnTo>
                  <a:pt x="1109411" y="38736"/>
                </a:lnTo>
                <a:lnTo>
                  <a:pt x="1078042" y="88132"/>
                </a:lnTo>
                <a:lnTo>
                  <a:pt x="1059340" y="104568"/>
                </a:lnTo>
                <a:lnTo>
                  <a:pt x="1036850" y="114980"/>
                </a:lnTo>
                <a:lnTo>
                  <a:pt x="1011682" y="118618"/>
                </a:lnTo>
                <a:lnTo>
                  <a:pt x="1079417" y="118618"/>
                </a:lnTo>
                <a:lnTo>
                  <a:pt x="1095885" y="104138"/>
                </a:lnTo>
                <a:lnTo>
                  <a:pt x="1127256" y="54742"/>
                </a:lnTo>
                <a:lnTo>
                  <a:pt x="1145959" y="38306"/>
                </a:lnTo>
                <a:lnTo>
                  <a:pt x="1168452" y="27894"/>
                </a:lnTo>
                <a:lnTo>
                  <a:pt x="1193622" y="24256"/>
                </a:lnTo>
                <a:lnTo>
                  <a:pt x="1261509" y="24256"/>
                </a:lnTo>
                <a:lnTo>
                  <a:pt x="1254207" y="17827"/>
                </a:lnTo>
                <a:lnTo>
                  <a:pt x="1225612" y="4609"/>
                </a:lnTo>
                <a:lnTo>
                  <a:pt x="1193622" y="0"/>
                </a:lnTo>
                <a:close/>
              </a:path>
              <a:path w="1295400" h="142875">
                <a:moveTo>
                  <a:pt x="101777" y="0"/>
                </a:moveTo>
                <a:lnTo>
                  <a:pt x="69822" y="4609"/>
                </a:lnTo>
                <a:lnTo>
                  <a:pt x="41281" y="17827"/>
                </a:lnTo>
                <a:lnTo>
                  <a:pt x="17544" y="38736"/>
                </a:lnTo>
                <a:lnTo>
                  <a:pt x="0" y="66421"/>
                </a:lnTo>
                <a:lnTo>
                  <a:pt x="21784" y="76453"/>
                </a:lnTo>
                <a:lnTo>
                  <a:pt x="35584" y="54742"/>
                </a:lnTo>
                <a:lnTo>
                  <a:pt x="54287" y="38306"/>
                </a:lnTo>
                <a:lnTo>
                  <a:pt x="76779" y="27894"/>
                </a:lnTo>
                <a:lnTo>
                  <a:pt x="101951" y="24256"/>
                </a:lnTo>
                <a:lnTo>
                  <a:pt x="169575" y="24256"/>
                </a:lnTo>
                <a:lnTo>
                  <a:pt x="162277" y="17827"/>
                </a:lnTo>
                <a:lnTo>
                  <a:pt x="133736" y="4609"/>
                </a:lnTo>
                <a:lnTo>
                  <a:pt x="101777" y="0"/>
                </a:lnTo>
                <a:close/>
              </a:path>
              <a:path w="1295400" h="142875">
                <a:moveTo>
                  <a:pt x="1261509" y="24256"/>
                </a:moveTo>
                <a:lnTo>
                  <a:pt x="1193622" y="24256"/>
                </a:lnTo>
                <a:lnTo>
                  <a:pt x="1218722" y="27894"/>
                </a:lnTo>
                <a:lnTo>
                  <a:pt x="1241226" y="38306"/>
                </a:lnTo>
                <a:lnTo>
                  <a:pt x="1259975" y="54742"/>
                </a:lnTo>
                <a:lnTo>
                  <a:pt x="1273810" y="76453"/>
                </a:lnTo>
                <a:lnTo>
                  <a:pt x="1295400" y="66421"/>
                </a:lnTo>
                <a:lnTo>
                  <a:pt x="1277954" y="38736"/>
                </a:lnTo>
                <a:lnTo>
                  <a:pt x="1261509" y="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42962" y="1833626"/>
            <a:ext cx="11092180" cy="4434205"/>
            <a:chOff x="842962" y="1833626"/>
            <a:chExt cx="11092180" cy="4434205"/>
          </a:xfrm>
        </p:grpSpPr>
        <p:sp>
          <p:nvSpPr>
            <p:cNvPr id="6" name="object 6"/>
            <p:cNvSpPr/>
            <p:nvPr/>
          </p:nvSpPr>
          <p:spPr>
            <a:xfrm>
              <a:off x="11215751" y="5548376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425" y="0"/>
                  </a:moveTo>
                  <a:lnTo>
                    <a:pt x="304592" y="3215"/>
                  </a:lnTo>
                  <a:lnTo>
                    <a:pt x="258718" y="12584"/>
                  </a:lnTo>
                  <a:lnTo>
                    <a:pt x="215223" y="27685"/>
                  </a:lnTo>
                  <a:lnTo>
                    <a:pt x="174526" y="48099"/>
                  </a:lnTo>
                  <a:lnTo>
                    <a:pt x="137046" y="73407"/>
                  </a:lnTo>
                  <a:lnTo>
                    <a:pt x="103203" y="103190"/>
                  </a:lnTo>
                  <a:lnTo>
                    <a:pt x="73416" y="137028"/>
                  </a:lnTo>
                  <a:lnTo>
                    <a:pt x="48104" y="174501"/>
                  </a:lnTo>
                  <a:lnTo>
                    <a:pt x="27687" y="215191"/>
                  </a:lnTo>
                  <a:lnTo>
                    <a:pt x="12585" y="258677"/>
                  </a:lnTo>
                  <a:lnTo>
                    <a:pt x="3216" y="304540"/>
                  </a:lnTo>
                  <a:lnTo>
                    <a:pt x="0" y="352361"/>
                  </a:lnTo>
                  <a:lnTo>
                    <a:pt x="3216" y="400183"/>
                  </a:lnTo>
                  <a:lnTo>
                    <a:pt x="12585" y="446050"/>
                  </a:lnTo>
                  <a:lnTo>
                    <a:pt x="27687" y="489541"/>
                  </a:lnTo>
                  <a:lnTo>
                    <a:pt x="48104" y="530237"/>
                  </a:lnTo>
                  <a:lnTo>
                    <a:pt x="73416" y="567718"/>
                  </a:lnTo>
                  <a:lnTo>
                    <a:pt x="103203" y="601564"/>
                  </a:lnTo>
                  <a:lnTo>
                    <a:pt x="137046" y="631354"/>
                  </a:lnTo>
                  <a:lnTo>
                    <a:pt x="174526" y="656670"/>
                  </a:lnTo>
                  <a:lnTo>
                    <a:pt x="215223" y="677091"/>
                  </a:lnTo>
                  <a:lnTo>
                    <a:pt x="258718" y="692197"/>
                  </a:lnTo>
                  <a:lnTo>
                    <a:pt x="304592" y="701569"/>
                  </a:lnTo>
                  <a:lnTo>
                    <a:pt x="352425" y="704786"/>
                  </a:lnTo>
                  <a:lnTo>
                    <a:pt x="400231" y="701569"/>
                  </a:lnTo>
                  <a:lnTo>
                    <a:pt x="446087" y="692197"/>
                  </a:lnTo>
                  <a:lnTo>
                    <a:pt x="489573" y="677091"/>
                  </a:lnTo>
                  <a:lnTo>
                    <a:pt x="530267" y="656670"/>
                  </a:lnTo>
                  <a:lnTo>
                    <a:pt x="567749" y="631354"/>
                  </a:lnTo>
                  <a:lnTo>
                    <a:pt x="601599" y="601564"/>
                  </a:lnTo>
                  <a:lnTo>
                    <a:pt x="631395" y="567718"/>
                  </a:lnTo>
                  <a:lnTo>
                    <a:pt x="656717" y="530237"/>
                  </a:lnTo>
                  <a:lnTo>
                    <a:pt x="677144" y="489541"/>
                  </a:lnTo>
                  <a:lnTo>
                    <a:pt x="692255" y="446050"/>
                  </a:lnTo>
                  <a:lnTo>
                    <a:pt x="701631" y="400183"/>
                  </a:lnTo>
                  <a:lnTo>
                    <a:pt x="704850" y="352361"/>
                  </a:lnTo>
                  <a:lnTo>
                    <a:pt x="701631" y="304540"/>
                  </a:lnTo>
                  <a:lnTo>
                    <a:pt x="692255" y="258677"/>
                  </a:lnTo>
                  <a:lnTo>
                    <a:pt x="677144" y="215191"/>
                  </a:lnTo>
                  <a:lnTo>
                    <a:pt x="656716" y="174501"/>
                  </a:lnTo>
                  <a:lnTo>
                    <a:pt x="631395" y="137028"/>
                  </a:lnTo>
                  <a:lnTo>
                    <a:pt x="601598" y="103190"/>
                  </a:lnTo>
                  <a:lnTo>
                    <a:pt x="567749" y="73407"/>
                  </a:lnTo>
                  <a:lnTo>
                    <a:pt x="530267" y="48099"/>
                  </a:lnTo>
                  <a:lnTo>
                    <a:pt x="489573" y="27685"/>
                  </a:lnTo>
                  <a:lnTo>
                    <a:pt x="446087" y="12584"/>
                  </a:lnTo>
                  <a:lnTo>
                    <a:pt x="400231" y="3215"/>
                  </a:lnTo>
                  <a:lnTo>
                    <a:pt x="352425" y="0"/>
                  </a:lnTo>
                  <a:close/>
                </a:path>
                <a:path w="704850" h="704850">
                  <a:moveTo>
                    <a:pt x="352425" y="583260"/>
                  </a:moveTo>
                  <a:lnTo>
                    <a:pt x="305853" y="578568"/>
                  </a:lnTo>
                  <a:lnTo>
                    <a:pt x="262483" y="565113"/>
                  </a:lnTo>
                  <a:lnTo>
                    <a:pt x="223241" y="543822"/>
                  </a:lnTo>
                  <a:lnTo>
                    <a:pt x="189055" y="515626"/>
                  </a:lnTo>
                  <a:lnTo>
                    <a:pt x="160852" y="481453"/>
                  </a:lnTo>
                  <a:lnTo>
                    <a:pt x="139559" y="442231"/>
                  </a:lnTo>
                  <a:lnTo>
                    <a:pt x="126103" y="398891"/>
                  </a:lnTo>
                  <a:lnTo>
                    <a:pt x="121412" y="352361"/>
                  </a:lnTo>
                  <a:lnTo>
                    <a:pt x="126103" y="305831"/>
                  </a:lnTo>
                  <a:lnTo>
                    <a:pt x="139559" y="262491"/>
                  </a:lnTo>
                  <a:lnTo>
                    <a:pt x="160852" y="223269"/>
                  </a:lnTo>
                  <a:lnTo>
                    <a:pt x="189055" y="189096"/>
                  </a:lnTo>
                  <a:lnTo>
                    <a:pt x="223241" y="160900"/>
                  </a:lnTo>
                  <a:lnTo>
                    <a:pt x="262483" y="139609"/>
                  </a:lnTo>
                  <a:lnTo>
                    <a:pt x="305853" y="126154"/>
                  </a:lnTo>
                  <a:lnTo>
                    <a:pt x="352425" y="121462"/>
                  </a:lnTo>
                  <a:lnTo>
                    <a:pt x="398954" y="126154"/>
                  </a:lnTo>
                  <a:lnTo>
                    <a:pt x="442293" y="139609"/>
                  </a:lnTo>
                  <a:lnTo>
                    <a:pt x="481512" y="160900"/>
                  </a:lnTo>
                  <a:lnTo>
                    <a:pt x="515683" y="189096"/>
                  </a:lnTo>
                  <a:lnTo>
                    <a:pt x="543877" y="223269"/>
                  </a:lnTo>
                  <a:lnTo>
                    <a:pt x="565165" y="262491"/>
                  </a:lnTo>
                  <a:lnTo>
                    <a:pt x="578619" y="305831"/>
                  </a:lnTo>
                  <a:lnTo>
                    <a:pt x="583310" y="352361"/>
                  </a:lnTo>
                  <a:lnTo>
                    <a:pt x="578619" y="398891"/>
                  </a:lnTo>
                  <a:lnTo>
                    <a:pt x="565165" y="442231"/>
                  </a:lnTo>
                  <a:lnTo>
                    <a:pt x="543877" y="481453"/>
                  </a:lnTo>
                  <a:lnTo>
                    <a:pt x="515683" y="515626"/>
                  </a:lnTo>
                  <a:lnTo>
                    <a:pt x="481512" y="543822"/>
                  </a:lnTo>
                  <a:lnTo>
                    <a:pt x="442293" y="565113"/>
                  </a:lnTo>
                  <a:lnTo>
                    <a:pt x="398954" y="578568"/>
                  </a:lnTo>
                  <a:lnTo>
                    <a:pt x="352425" y="58326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15751" y="5548376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425" y="0"/>
                  </a:moveTo>
                  <a:lnTo>
                    <a:pt x="304592" y="3215"/>
                  </a:lnTo>
                  <a:lnTo>
                    <a:pt x="258718" y="12584"/>
                  </a:lnTo>
                  <a:lnTo>
                    <a:pt x="215223" y="27685"/>
                  </a:lnTo>
                  <a:lnTo>
                    <a:pt x="174526" y="48099"/>
                  </a:lnTo>
                  <a:lnTo>
                    <a:pt x="137046" y="73407"/>
                  </a:lnTo>
                  <a:lnTo>
                    <a:pt x="103203" y="103190"/>
                  </a:lnTo>
                  <a:lnTo>
                    <a:pt x="73416" y="137028"/>
                  </a:lnTo>
                  <a:lnTo>
                    <a:pt x="48104" y="174501"/>
                  </a:lnTo>
                  <a:lnTo>
                    <a:pt x="27687" y="215191"/>
                  </a:lnTo>
                  <a:lnTo>
                    <a:pt x="12585" y="258677"/>
                  </a:lnTo>
                  <a:lnTo>
                    <a:pt x="3216" y="304540"/>
                  </a:lnTo>
                  <a:lnTo>
                    <a:pt x="0" y="352361"/>
                  </a:lnTo>
                  <a:lnTo>
                    <a:pt x="3216" y="400183"/>
                  </a:lnTo>
                  <a:lnTo>
                    <a:pt x="12585" y="446050"/>
                  </a:lnTo>
                  <a:lnTo>
                    <a:pt x="27687" y="489541"/>
                  </a:lnTo>
                  <a:lnTo>
                    <a:pt x="48104" y="530237"/>
                  </a:lnTo>
                  <a:lnTo>
                    <a:pt x="73416" y="567718"/>
                  </a:lnTo>
                  <a:lnTo>
                    <a:pt x="103203" y="601564"/>
                  </a:lnTo>
                  <a:lnTo>
                    <a:pt x="137046" y="631354"/>
                  </a:lnTo>
                  <a:lnTo>
                    <a:pt x="174526" y="656670"/>
                  </a:lnTo>
                  <a:lnTo>
                    <a:pt x="215223" y="677091"/>
                  </a:lnTo>
                  <a:lnTo>
                    <a:pt x="258718" y="692197"/>
                  </a:lnTo>
                  <a:lnTo>
                    <a:pt x="304592" y="701569"/>
                  </a:lnTo>
                  <a:lnTo>
                    <a:pt x="352425" y="704786"/>
                  </a:lnTo>
                  <a:lnTo>
                    <a:pt x="400231" y="701569"/>
                  </a:lnTo>
                  <a:lnTo>
                    <a:pt x="446087" y="692197"/>
                  </a:lnTo>
                  <a:lnTo>
                    <a:pt x="489573" y="677091"/>
                  </a:lnTo>
                  <a:lnTo>
                    <a:pt x="530267" y="656670"/>
                  </a:lnTo>
                  <a:lnTo>
                    <a:pt x="567749" y="631354"/>
                  </a:lnTo>
                  <a:lnTo>
                    <a:pt x="601599" y="601564"/>
                  </a:lnTo>
                  <a:lnTo>
                    <a:pt x="617712" y="583260"/>
                  </a:lnTo>
                  <a:lnTo>
                    <a:pt x="352425" y="583260"/>
                  </a:lnTo>
                  <a:lnTo>
                    <a:pt x="305853" y="578568"/>
                  </a:lnTo>
                  <a:lnTo>
                    <a:pt x="262483" y="565113"/>
                  </a:lnTo>
                  <a:lnTo>
                    <a:pt x="223241" y="543822"/>
                  </a:lnTo>
                  <a:lnTo>
                    <a:pt x="189055" y="515626"/>
                  </a:lnTo>
                  <a:lnTo>
                    <a:pt x="160852" y="481453"/>
                  </a:lnTo>
                  <a:lnTo>
                    <a:pt x="139559" y="442231"/>
                  </a:lnTo>
                  <a:lnTo>
                    <a:pt x="126103" y="398891"/>
                  </a:lnTo>
                  <a:lnTo>
                    <a:pt x="121412" y="352361"/>
                  </a:lnTo>
                  <a:lnTo>
                    <a:pt x="126103" y="305831"/>
                  </a:lnTo>
                  <a:lnTo>
                    <a:pt x="139559" y="262491"/>
                  </a:lnTo>
                  <a:lnTo>
                    <a:pt x="160852" y="223269"/>
                  </a:lnTo>
                  <a:lnTo>
                    <a:pt x="189055" y="189096"/>
                  </a:lnTo>
                  <a:lnTo>
                    <a:pt x="223241" y="160900"/>
                  </a:lnTo>
                  <a:lnTo>
                    <a:pt x="262483" y="139609"/>
                  </a:lnTo>
                  <a:lnTo>
                    <a:pt x="305853" y="126154"/>
                  </a:lnTo>
                  <a:lnTo>
                    <a:pt x="352425" y="121462"/>
                  </a:lnTo>
                  <a:lnTo>
                    <a:pt x="617688" y="121462"/>
                  </a:lnTo>
                  <a:lnTo>
                    <a:pt x="601598" y="103190"/>
                  </a:lnTo>
                  <a:lnTo>
                    <a:pt x="567749" y="73407"/>
                  </a:lnTo>
                  <a:lnTo>
                    <a:pt x="530267" y="48099"/>
                  </a:lnTo>
                  <a:lnTo>
                    <a:pt x="489573" y="27685"/>
                  </a:lnTo>
                  <a:lnTo>
                    <a:pt x="446087" y="12584"/>
                  </a:lnTo>
                  <a:lnTo>
                    <a:pt x="400231" y="3215"/>
                  </a:lnTo>
                  <a:lnTo>
                    <a:pt x="352425" y="0"/>
                  </a:lnTo>
                  <a:close/>
                </a:path>
                <a:path w="704850" h="704850">
                  <a:moveTo>
                    <a:pt x="617688" y="121462"/>
                  </a:moveTo>
                  <a:lnTo>
                    <a:pt x="352425" y="121462"/>
                  </a:lnTo>
                  <a:lnTo>
                    <a:pt x="398954" y="126154"/>
                  </a:lnTo>
                  <a:lnTo>
                    <a:pt x="442293" y="139609"/>
                  </a:lnTo>
                  <a:lnTo>
                    <a:pt x="481512" y="160900"/>
                  </a:lnTo>
                  <a:lnTo>
                    <a:pt x="515683" y="189096"/>
                  </a:lnTo>
                  <a:lnTo>
                    <a:pt x="543877" y="223269"/>
                  </a:lnTo>
                  <a:lnTo>
                    <a:pt x="565165" y="262491"/>
                  </a:lnTo>
                  <a:lnTo>
                    <a:pt x="578619" y="305831"/>
                  </a:lnTo>
                  <a:lnTo>
                    <a:pt x="583310" y="352361"/>
                  </a:lnTo>
                  <a:lnTo>
                    <a:pt x="578619" y="398891"/>
                  </a:lnTo>
                  <a:lnTo>
                    <a:pt x="565165" y="442231"/>
                  </a:lnTo>
                  <a:lnTo>
                    <a:pt x="543877" y="481453"/>
                  </a:lnTo>
                  <a:lnTo>
                    <a:pt x="515683" y="515626"/>
                  </a:lnTo>
                  <a:lnTo>
                    <a:pt x="481512" y="543822"/>
                  </a:lnTo>
                  <a:lnTo>
                    <a:pt x="442293" y="565113"/>
                  </a:lnTo>
                  <a:lnTo>
                    <a:pt x="398954" y="578568"/>
                  </a:lnTo>
                  <a:lnTo>
                    <a:pt x="352425" y="583260"/>
                  </a:lnTo>
                  <a:lnTo>
                    <a:pt x="617712" y="583260"/>
                  </a:lnTo>
                  <a:lnTo>
                    <a:pt x="656717" y="530237"/>
                  </a:lnTo>
                  <a:lnTo>
                    <a:pt x="677144" y="489541"/>
                  </a:lnTo>
                  <a:lnTo>
                    <a:pt x="692255" y="446050"/>
                  </a:lnTo>
                  <a:lnTo>
                    <a:pt x="701631" y="400183"/>
                  </a:lnTo>
                  <a:lnTo>
                    <a:pt x="704850" y="352361"/>
                  </a:lnTo>
                  <a:lnTo>
                    <a:pt x="701631" y="304540"/>
                  </a:lnTo>
                  <a:lnTo>
                    <a:pt x="692255" y="258677"/>
                  </a:lnTo>
                  <a:lnTo>
                    <a:pt x="677144" y="215191"/>
                  </a:lnTo>
                  <a:lnTo>
                    <a:pt x="656716" y="174501"/>
                  </a:lnTo>
                  <a:lnTo>
                    <a:pt x="631395" y="137028"/>
                  </a:lnTo>
                  <a:lnTo>
                    <a:pt x="617688" y="121462"/>
                  </a:lnTo>
                  <a:close/>
                </a:path>
              </a:pathLst>
            </a:custGeom>
            <a:solidFill>
              <a:srgbClr val="A6A17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15751" y="5548376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425" y="0"/>
                  </a:moveTo>
                  <a:lnTo>
                    <a:pt x="304592" y="3215"/>
                  </a:lnTo>
                  <a:lnTo>
                    <a:pt x="258718" y="12584"/>
                  </a:lnTo>
                  <a:lnTo>
                    <a:pt x="215223" y="27685"/>
                  </a:lnTo>
                  <a:lnTo>
                    <a:pt x="174526" y="48099"/>
                  </a:lnTo>
                  <a:lnTo>
                    <a:pt x="137046" y="73407"/>
                  </a:lnTo>
                  <a:lnTo>
                    <a:pt x="103203" y="103190"/>
                  </a:lnTo>
                  <a:lnTo>
                    <a:pt x="73416" y="137028"/>
                  </a:lnTo>
                  <a:lnTo>
                    <a:pt x="48104" y="174501"/>
                  </a:lnTo>
                  <a:lnTo>
                    <a:pt x="27687" y="215191"/>
                  </a:lnTo>
                  <a:lnTo>
                    <a:pt x="12585" y="258677"/>
                  </a:lnTo>
                  <a:lnTo>
                    <a:pt x="3216" y="304540"/>
                  </a:lnTo>
                  <a:lnTo>
                    <a:pt x="0" y="352361"/>
                  </a:lnTo>
                  <a:lnTo>
                    <a:pt x="3216" y="400183"/>
                  </a:lnTo>
                  <a:lnTo>
                    <a:pt x="12585" y="446050"/>
                  </a:lnTo>
                  <a:lnTo>
                    <a:pt x="27687" y="489541"/>
                  </a:lnTo>
                  <a:lnTo>
                    <a:pt x="48104" y="530237"/>
                  </a:lnTo>
                  <a:lnTo>
                    <a:pt x="73416" y="567718"/>
                  </a:lnTo>
                  <a:lnTo>
                    <a:pt x="103203" y="601564"/>
                  </a:lnTo>
                  <a:lnTo>
                    <a:pt x="137046" y="631354"/>
                  </a:lnTo>
                  <a:lnTo>
                    <a:pt x="174526" y="656670"/>
                  </a:lnTo>
                  <a:lnTo>
                    <a:pt x="215223" y="677091"/>
                  </a:lnTo>
                  <a:lnTo>
                    <a:pt x="258718" y="692197"/>
                  </a:lnTo>
                  <a:lnTo>
                    <a:pt x="304592" y="701569"/>
                  </a:lnTo>
                  <a:lnTo>
                    <a:pt x="352425" y="704786"/>
                  </a:lnTo>
                  <a:lnTo>
                    <a:pt x="400231" y="701569"/>
                  </a:lnTo>
                  <a:lnTo>
                    <a:pt x="446087" y="692197"/>
                  </a:lnTo>
                  <a:lnTo>
                    <a:pt x="489573" y="677091"/>
                  </a:lnTo>
                  <a:lnTo>
                    <a:pt x="530267" y="656670"/>
                  </a:lnTo>
                  <a:lnTo>
                    <a:pt x="567749" y="631354"/>
                  </a:lnTo>
                  <a:lnTo>
                    <a:pt x="601599" y="601564"/>
                  </a:lnTo>
                  <a:lnTo>
                    <a:pt x="631395" y="567718"/>
                  </a:lnTo>
                  <a:lnTo>
                    <a:pt x="656717" y="530237"/>
                  </a:lnTo>
                  <a:lnTo>
                    <a:pt x="677144" y="489541"/>
                  </a:lnTo>
                  <a:lnTo>
                    <a:pt x="692255" y="446050"/>
                  </a:lnTo>
                  <a:lnTo>
                    <a:pt x="701631" y="400183"/>
                  </a:lnTo>
                  <a:lnTo>
                    <a:pt x="704850" y="352361"/>
                  </a:lnTo>
                  <a:lnTo>
                    <a:pt x="701631" y="304540"/>
                  </a:lnTo>
                  <a:lnTo>
                    <a:pt x="692255" y="258677"/>
                  </a:lnTo>
                  <a:lnTo>
                    <a:pt x="677144" y="215191"/>
                  </a:lnTo>
                  <a:lnTo>
                    <a:pt x="656716" y="174501"/>
                  </a:lnTo>
                  <a:lnTo>
                    <a:pt x="631395" y="137028"/>
                  </a:lnTo>
                  <a:lnTo>
                    <a:pt x="601598" y="103190"/>
                  </a:lnTo>
                  <a:lnTo>
                    <a:pt x="567749" y="73407"/>
                  </a:lnTo>
                  <a:lnTo>
                    <a:pt x="530267" y="48099"/>
                  </a:lnTo>
                  <a:lnTo>
                    <a:pt x="489573" y="27685"/>
                  </a:lnTo>
                  <a:lnTo>
                    <a:pt x="446087" y="12584"/>
                  </a:lnTo>
                  <a:lnTo>
                    <a:pt x="400231" y="3215"/>
                  </a:lnTo>
                  <a:lnTo>
                    <a:pt x="352425" y="0"/>
                  </a:lnTo>
                  <a:close/>
                </a:path>
                <a:path w="704850" h="704850">
                  <a:moveTo>
                    <a:pt x="352425" y="583260"/>
                  </a:moveTo>
                  <a:lnTo>
                    <a:pt x="305853" y="578568"/>
                  </a:lnTo>
                  <a:lnTo>
                    <a:pt x="262483" y="565113"/>
                  </a:lnTo>
                  <a:lnTo>
                    <a:pt x="223241" y="543822"/>
                  </a:lnTo>
                  <a:lnTo>
                    <a:pt x="189055" y="515626"/>
                  </a:lnTo>
                  <a:lnTo>
                    <a:pt x="160852" y="481453"/>
                  </a:lnTo>
                  <a:lnTo>
                    <a:pt x="139559" y="442231"/>
                  </a:lnTo>
                  <a:lnTo>
                    <a:pt x="126103" y="398891"/>
                  </a:lnTo>
                  <a:lnTo>
                    <a:pt x="121412" y="352361"/>
                  </a:lnTo>
                  <a:lnTo>
                    <a:pt x="126103" y="305831"/>
                  </a:lnTo>
                  <a:lnTo>
                    <a:pt x="139559" y="262491"/>
                  </a:lnTo>
                  <a:lnTo>
                    <a:pt x="160852" y="223269"/>
                  </a:lnTo>
                  <a:lnTo>
                    <a:pt x="189055" y="189096"/>
                  </a:lnTo>
                  <a:lnTo>
                    <a:pt x="223241" y="160900"/>
                  </a:lnTo>
                  <a:lnTo>
                    <a:pt x="262483" y="139609"/>
                  </a:lnTo>
                  <a:lnTo>
                    <a:pt x="305853" y="126154"/>
                  </a:lnTo>
                  <a:lnTo>
                    <a:pt x="352425" y="121462"/>
                  </a:lnTo>
                  <a:lnTo>
                    <a:pt x="398954" y="126154"/>
                  </a:lnTo>
                  <a:lnTo>
                    <a:pt x="442293" y="139609"/>
                  </a:lnTo>
                  <a:lnTo>
                    <a:pt x="481512" y="160900"/>
                  </a:lnTo>
                  <a:lnTo>
                    <a:pt x="515683" y="189096"/>
                  </a:lnTo>
                  <a:lnTo>
                    <a:pt x="543877" y="223269"/>
                  </a:lnTo>
                  <a:lnTo>
                    <a:pt x="565165" y="262491"/>
                  </a:lnTo>
                  <a:lnTo>
                    <a:pt x="578619" y="305831"/>
                  </a:lnTo>
                  <a:lnTo>
                    <a:pt x="583310" y="352361"/>
                  </a:lnTo>
                  <a:lnTo>
                    <a:pt x="578619" y="398891"/>
                  </a:lnTo>
                  <a:lnTo>
                    <a:pt x="565165" y="442231"/>
                  </a:lnTo>
                  <a:lnTo>
                    <a:pt x="543877" y="481453"/>
                  </a:lnTo>
                  <a:lnTo>
                    <a:pt x="515683" y="515626"/>
                  </a:lnTo>
                  <a:lnTo>
                    <a:pt x="481512" y="543822"/>
                  </a:lnTo>
                  <a:lnTo>
                    <a:pt x="442293" y="565113"/>
                  </a:lnTo>
                  <a:lnTo>
                    <a:pt x="398954" y="578568"/>
                  </a:lnTo>
                  <a:lnTo>
                    <a:pt x="352425" y="58326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24175" y="4224401"/>
              <a:ext cx="8934450" cy="1952625"/>
            </a:xfrm>
            <a:custGeom>
              <a:avLst/>
              <a:gdLst/>
              <a:ahLst/>
              <a:cxnLst/>
              <a:rect l="l" t="t" r="r" b="b"/>
              <a:pathLst>
                <a:path w="8934450" h="1952625">
                  <a:moveTo>
                    <a:pt x="8739124" y="0"/>
                  </a:moveTo>
                  <a:lnTo>
                    <a:pt x="195199" y="0"/>
                  </a:lnTo>
                  <a:lnTo>
                    <a:pt x="150436" y="5154"/>
                  </a:lnTo>
                  <a:lnTo>
                    <a:pt x="109347" y="19837"/>
                  </a:lnTo>
                  <a:lnTo>
                    <a:pt x="73104" y="42877"/>
                  </a:lnTo>
                  <a:lnTo>
                    <a:pt x="42877" y="73104"/>
                  </a:lnTo>
                  <a:lnTo>
                    <a:pt x="19837" y="109347"/>
                  </a:lnTo>
                  <a:lnTo>
                    <a:pt x="5154" y="150436"/>
                  </a:lnTo>
                  <a:lnTo>
                    <a:pt x="0" y="195199"/>
                  </a:lnTo>
                  <a:lnTo>
                    <a:pt x="0" y="1757299"/>
                  </a:lnTo>
                  <a:lnTo>
                    <a:pt x="5154" y="1802069"/>
                  </a:lnTo>
                  <a:lnTo>
                    <a:pt x="19837" y="1843168"/>
                  </a:lnTo>
                  <a:lnTo>
                    <a:pt x="42877" y="1879423"/>
                  </a:lnTo>
                  <a:lnTo>
                    <a:pt x="73104" y="1909663"/>
                  </a:lnTo>
                  <a:lnTo>
                    <a:pt x="109347" y="1932713"/>
                  </a:lnTo>
                  <a:lnTo>
                    <a:pt x="150436" y="1947404"/>
                  </a:lnTo>
                  <a:lnTo>
                    <a:pt x="195199" y="1952561"/>
                  </a:lnTo>
                  <a:lnTo>
                    <a:pt x="8739124" y="1952561"/>
                  </a:lnTo>
                  <a:lnTo>
                    <a:pt x="8783893" y="1947404"/>
                  </a:lnTo>
                  <a:lnTo>
                    <a:pt x="8825000" y="1932713"/>
                  </a:lnTo>
                  <a:lnTo>
                    <a:pt x="8861268" y="1909663"/>
                  </a:lnTo>
                  <a:lnTo>
                    <a:pt x="8891522" y="1879423"/>
                  </a:lnTo>
                  <a:lnTo>
                    <a:pt x="8914587" y="1843168"/>
                  </a:lnTo>
                  <a:lnTo>
                    <a:pt x="8929288" y="1802069"/>
                  </a:lnTo>
                  <a:lnTo>
                    <a:pt x="8934450" y="1757299"/>
                  </a:lnTo>
                  <a:lnTo>
                    <a:pt x="8934450" y="195199"/>
                  </a:lnTo>
                  <a:lnTo>
                    <a:pt x="8929288" y="150436"/>
                  </a:lnTo>
                  <a:lnTo>
                    <a:pt x="8914587" y="109347"/>
                  </a:lnTo>
                  <a:lnTo>
                    <a:pt x="8891522" y="73104"/>
                  </a:lnTo>
                  <a:lnTo>
                    <a:pt x="8861268" y="42877"/>
                  </a:lnTo>
                  <a:lnTo>
                    <a:pt x="8825000" y="19837"/>
                  </a:lnTo>
                  <a:lnTo>
                    <a:pt x="8783893" y="5154"/>
                  </a:lnTo>
                  <a:lnTo>
                    <a:pt x="8739124" y="0"/>
                  </a:lnTo>
                  <a:close/>
                </a:path>
              </a:pathLst>
            </a:custGeom>
            <a:solidFill>
              <a:srgbClr val="8AAA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24175" y="4224401"/>
              <a:ext cx="8934450" cy="1952625"/>
            </a:xfrm>
            <a:custGeom>
              <a:avLst/>
              <a:gdLst/>
              <a:ahLst/>
              <a:cxnLst/>
              <a:rect l="l" t="t" r="r" b="b"/>
              <a:pathLst>
                <a:path w="8934450" h="1952625">
                  <a:moveTo>
                    <a:pt x="0" y="195199"/>
                  </a:moveTo>
                  <a:lnTo>
                    <a:pt x="5154" y="150436"/>
                  </a:lnTo>
                  <a:lnTo>
                    <a:pt x="19837" y="109347"/>
                  </a:lnTo>
                  <a:lnTo>
                    <a:pt x="42877" y="73104"/>
                  </a:lnTo>
                  <a:lnTo>
                    <a:pt x="73104" y="42877"/>
                  </a:lnTo>
                  <a:lnTo>
                    <a:pt x="109347" y="19837"/>
                  </a:lnTo>
                  <a:lnTo>
                    <a:pt x="150436" y="5154"/>
                  </a:lnTo>
                  <a:lnTo>
                    <a:pt x="195199" y="0"/>
                  </a:lnTo>
                  <a:lnTo>
                    <a:pt x="8739124" y="0"/>
                  </a:lnTo>
                  <a:lnTo>
                    <a:pt x="8783893" y="5154"/>
                  </a:lnTo>
                  <a:lnTo>
                    <a:pt x="8825000" y="19837"/>
                  </a:lnTo>
                  <a:lnTo>
                    <a:pt x="8861268" y="42877"/>
                  </a:lnTo>
                  <a:lnTo>
                    <a:pt x="8891522" y="73104"/>
                  </a:lnTo>
                  <a:lnTo>
                    <a:pt x="8914587" y="109347"/>
                  </a:lnTo>
                  <a:lnTo>
                    <a:pt x="8929288" y="150436"/>
                  </a:lnTo>
                  <a:lnTo>
                    <a:pt x="8934450" y="195199"/>
                  </a:lnTo>
                  <a:lnTo>
                    <a:pt x="8934450" y="1757299"/>
                  </a:lnTo>
                  <a:lnTo>
                    <a:pt x="8929288" y="1802069"/>
                  </a:lnTo>
                  <a:lnTo>
                    <a:pt x="8914587" y="1843168"/>
                  </a:lnTo>
                  <a:lnTo>
                    <a:pt x="8891522" y="1879423"/>
                  </a:lnTo>
                  <a:lnTo>
                    <a:pt x="8861268" y="1909663"/>
                  </a:lnTo>
                  <a:lnTo>
                    <a:pt x="8825000" y="1932713"/>
                  </a:lnTo>
                  <a:lnTo>
                    <a:pt x="8783893" y="1947404"/>
                  </a:lnTo>
                  <a:lnTo>
                    <a:pt x="8739124" y="1952561"/>
                  </a:lnTo>
                  <a:lnTo>
                    <a:pt x="195199" y="1952561"/>
                  </a:lnTo>
                  <a:lnTo>
                    <a:pt x="150436" y="1947404"/>
                  </a:lnTo>
                  <a:lnTo>
                    <a:pt x="109347" y="1932713"/>
                  </a:lnTo>
                  <a:lnTo>
                    <a:pt x="73104" y="1909663"/>
                  </a:lnTo>
                  <a:lnTo>
                    <a:pt x="42877" y="1879423"/>
                  </a:lnTo>
                  <a:lnTo>
                    <a:pt x="19837" y="1843168"/>
                  </a:lnTo>
                  <a:lnTo>
                    <a:pt x="5154" y="1802069"/>
                  </a:lnTo>
                  <a:lnTo>
                    <a:pt x="0" y="1757299"/>
                  </a:lnTo>
                  <a:lnTo>
                    <a:pt x="0" y="1951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2962" y="1833626"/>
              <a:ext cx="8935085" cy="1952625"/>
            </a:xfrm>
            <a:custGeom>
              <a:avLst/>
              <a:gdLst/>
              <a:ahLst/>
              <a:cxnLst/>
              <a:rect l="l" t="t" r="r" b="b"/>
              <a:pathLst>
                <a:path w="8935085" h="1952625">
                  <a:moveTo>
                    <a:pt x="8739187" y="0"/>
                  </a:moveTo>
                  <a:lnTo>
                    <a:pt x="195262" y="0"/>
                  </a:lnTo>
                  <a:lnTo>
                    <a:pt x="150492" y="5154"/>
                  </a:lnTo>
                  <a:lnTo>
                    <a:pt x="109393" y="19837"/>
                  </a:lnTo>
                  <a:lnTo>
                    <a:pt x="73137" y="42877"/>
                  </a:lnTo>
                  <a:lnTo>
                    <a:pt x="42898" y="73104"/>
                  </a:lnTo>
                  <a:lnTo>
                    <a:pt x="19847" y="109347"/>
                  </a:lnTo>
                  <a:lnTo>
                    <a:pt x="5157" y="150436"/>
                  </a:lnTo>
                  <a:lnTo>
                    <a:pt x="0" y="195199"/>
                  </a:lnTo>
                  <a:lnTo>
                    <a:pt x="0" y="1757299"/>
                  </a:lnTo>
                  <a:lnTo>
                    <a:pt x="5157" y="1802061"/>
                  </a:lnTo>
                  <a:lnTo>
                    <a:pt x="19847" y="1843150"/>
                  </a:lnTo>
                  <a:lnTo>
                    <a:pt x="42898" y="1879393"/>
                  </a:lnTo>
                  <a:lnTo>
                    <a:pt x="73137" y="1909620"/>
                  </a:lnTo>
                  <a:lnTo>
                    <a:pt x="109393" y="1932660"/>
                  </a:lnTo>
                  <a:lnTo>
                    <a:pt x="150492" y="1947343"/>
                  </a:lnTo>
                  <a:lnTo>
                    <a:pt x="195262" y="1952498"/>
                  </a:lnTo>
                  <a:lnTo>
                    <a:pt x="8739187" y="1952498"/>
                  </a:lnTo>
                  <a:lnTo>
                    <a:pt x="8783957" y="1947343"/>
                  </a:lnTo>
                  <a:lnTo>
                    <a:pt x="8825063" y="1932660"/>
                  </a:lnTo>
                  <a:lnTo>
                    <a:pt x="8861331" y="1909620"/>
                  </a:lnTo>
                  <a:lnTo>
                    <a:pt x="8891586" y="1879393"/>
                  </a:lnTo>
                  <a:lnTo>
                    <a:pt x="8914651" y="1843150"/>
                  </a:lnTo>
                  <a:lnTo>
                    <a:pt x="8929352" y="1802061"/>
                  </a:lnTo>
                  <a:lnTo>
                    <a:pt x="8934513" y="1757299"/>
                  </a:lnTo>
                  <a:lnTo>
                    <a:pt x="8934513" y="195199"/>
                  </a:lnTo>
                  <a:lnTo>
                    <a:pt x="8929352" y="150436"/>
                  </a:lnTo>
                  <a:lnTo>
                    <a:pt x="8914651" y="109347"/>
                  </a:lnTo>
                  <a:lnTo>
                    <a:pt x="8891586" y="73104"/>
                  </a:lnTo>
                  <a:lnTo>
                    <a:pt x="8861331" y="42877"/>
                  </a:lnTo>
                  <a:lnTo>
                    <a:pt x="8825063" y="19837"/>
                  </a:lnTo>
                  <a:lnTo>
                    <a:pt x="8783957" y="5154"/>
                  </a:lnTo>
                  <a:lnTo>
                    <a:pt x="8739187" y="0"/>
                  </a:lnTo>
                  <a:close/>
                </a:path>
              </a:pathLst>
            </a:custGeom>
            <a:solidFill>
              <a:srgbClr val="96A8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75042" y="1845061"/>
            <a:ext cx="6334125" cy="40443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47300"/>
              </a:lnSpc>
              <a:spcBef>
                <a:spcPts val="140"/>
              </a:spcBef>
            </a:pPr>
            <a:r>
              <a:rPr sz="2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Importance 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efficient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document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classification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managing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vast</a:t>
            </a:r>
            <a:r>
              <a:rPr sz="2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amounts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400" spc="-7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textual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data.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3950">
              <a:latin typeface="Lucida Sans Unicode"/>
              <a:cs typeface="Lucida Sans Unicode"/>
            </a:endParaRPr>
          </a:p>
          <a:p>
            <a:pPr marL="1591310" marR="42545">
              <a:lnSpc>
                <a:spcPct val="147300"/>
              </a:lnSpc>
            </a:pP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Exploration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novel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approach </a:t>
            </a:r>
            <a:r>
              <a:rPr sz="2400" spc="-7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grounded</a:t>
            </a:r>
            <a:r>
              <a:rPr sz="2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graph</a:t>
            </a:r>
            <a:r>
              <a:rPr sz="2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theory</a:t>
            </a:r>
            <a:r>
              <a:rPr sz="24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sz="2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learning.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504301" y="3360801"/>
            <a:ext cx="1279525" cy="1289050"/>
            <a:chOff x="8504301" y="3360801"/>
            <a:chExt cx="1279525" cy="1289050"/>
          </a:xfrm>
        </p:grpSpPr>
        <p:sp>
          <p:nvSpPr>
            <p:cNvPr id="14" name="object 14"/>
            <p:cNvSpPr/>
            <p:nvPr/>
          </p:nvSpPr>
          <p:spPr>
            <a:xfrm>
              <a:off x="8510651" y="3367151"/>
              <a:ext cx="1266825" cy="1276350"/>
            </a:xfrm>
            <a:custGeom>
              <a:avLst/>
              <a:gdLst/>
              <a:ahLst/>
              <a:cxnLst/>
              <a:rect l="l" t="t" r="r" b="b"/>
              <a:pathLst>
                <a:path w="1266825" h="1276350">
                  <a:moveTo>
                    <a:pt x="981709" y="0"/>
                  </a:moveTo>
                  <a:lnTo>
                    <a:pt x="284988" y="0"/>
                  </a:lnTo>
                  <a:lnTo>
                    <a:pt x="284988" y="706247"/>
                  </a:lnTo>
                  <a:lnTo>
                    <a:pt x="0" y="706247"/>
                  </a:lnTo>
                  <a:lnTo>
                    <a:pt x="633349" y="1276350"/>
                  </a:lnTo>
                  <a:lnTo>
                    <a:pt x="1266825" y="706247"/>
                  </a:lnTo>
                  <a:lnTo>
                    <a:pt x="981709" y="706247"/>
                  </a:lnTo>
                  <a:lnTo>
                    <a:pt x="981709" y="0"/>
                  </a:lnTo>
                  <a:close/>
                </a:path>
              </a:pathLst>
            </a:custGeom>
            <a:solidFill>
              <a:srgbClr val="DDE0D4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10651" y="3367151"/>
              <a:ext cx="1266825" cy="1276350"/>
            </a:xfrm>
            <a:custGeom>
              <a:avLst/>
              <a:gdLst/>
              <a:ahLst/>
              <a:cxnLst/>
              <a:rect l="l" t="t" r="r" b="b"/>
              <a:pathLst>
                <a:path w="1266825" h="1276350">
                  <a:moveTo>
                    <a:pt x="0" y="706247"/>
                  </a:moveTo>
                  <a:lnTo>
                    <a:pt x="284988" y="706247"/>
                  </a:lnTo>
                  <a:lnTo>
                    <a:pt x="284988" y="0"/>
                  </a:lnTo>
                  <a:lnTo>
                    <a:pt x="981709" y="0"/>
                  </a:lnTo>
                  <a:lnTo>
                    <a:pt x="981709" y="706247"/>
                  </a:lnTo>
                  <a:lnTo>
                    <a:pt x="1266825" y="706247"/>
                  </a:lnTo>
                  <a:lnTo>
                    <a:pt x="633349" y="1276350"/>
                  </a:lnTo>
                  <a:lnTo>
                    <a:pt x="0" y="706247"/>
                  </a:lnTo>
                  <a:close/>
                </a:path>
              </a:pathLst>
            </a:custGeom>
            <a:ln w="12700">
              <a:solidFill>
                <a:srgbClr val="DDE0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989" y="716343"/>
            <a:ext cx="29622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29" dirty="0"/>
              <a:t>Objective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428625"/>
            <a:ext cx="1295400" cy="133350"/>
          </a:xfrm>
          <a:custGeom>
            <a:avLst/>
            <a:gdLst/>
            <a:ahLst/>
            <a:cxnLst/>
            <a:rect l="l" t="t" r="r" b="b"/>
            <a:pathLst>
              <a:path w="1295400" h="133350">
                <a:moveTo>
                  <a:pt x="169727" y="22733"/>
                </a:moveTo>
                <a:lnTo>
                  <a:pt x="101965" y="22733"/>
                </a:lnTo>
                <a:lnTo>
                  <a:pt x="127142" y="26120"/>
                </a:lnTo>
                <a:lnTo>
                  <a:pt x="149637" y="35829"/>
                </a:lnTo>
                <a:lnTo>
                  <a:pt x="168340" y="51182"/>
                </a:lnTo>
                <a:lnTo>
                  <a:pt x="199718" y="97238"/>
                </a:lnTo>
                <a:lnTo>
                  <a:pt x="223499" y="116712"/>
                </a:lnTo>
                <a:lnTo>
                  <a:pt x="252050" y="129043"/>
                </a:lnTo>
                <a:lnTo>
                  <a:pt x="283933" y="133350"/>
                </a:lnTo>
                <a:lnTo>
                  <a:pt x="315894" y="129043"/>
                </a:lnTo>
                <a:lnTo>
                  <a:pt x="344439" y="116712"/>
                </a:lnTo>
                <a:lnTo>
                  <a:pt x="351871" y="110616"/>
                </a:lnTo>
                <a:lnTo>
                  <a:pt x="283756" y="110616"/>
                </a:lnTo>
                <a:lnTo>
                  <a:pt x="258655" y="107229"/>
                </a:lnTo>
                <a:lnTo>
                  <a:pt x="236153" y="97520"/>
                </a:lnTo>
                <a:lnTo>
                  <a:pt x="217408" y="82167"/>
                </a:lnTo>
                <a:lnTo>
                  <a:pt x="186036" y="36111"/>
                </a:lnTo>
                <a:lnTo>
                  <a:pt x="169727" y="22733"/>
                </a:lnTo>
                <a:close/>
              </a:path>
              <a:path w="1295400" h="133350">
                <a:moveTo>
                  <a:pt x="533613" y="22733"/>
                </a:moveTo>
                <a:lnTo>
                  <a:pt x="465899" y="22733"/>
                </a:lnTo>
                <a:lnTo>
                  <a:pt x="491076" y="26120"/>
                </a:lnTo>
                <a:lnTo>
                  <a:pt x="513575" y="35829"/>
                </a:lnTo>
                <a:lnTo>
                  <a:pt x="532282" y="51182"/>
                </a:lnTo>
                <a:lnTo>
                  <a:pt x="563631" y="97238"/>
                </a:lnTo>
                <a:lnTo>
                  <a:pt x="587371" y="116712"/>
                </a:lnTo>
                <a:lnTo>
                  <a:pt x="615917" y="129043"/>
                </a:lnTo>
                <a:lnTo>
                  <a:pt x="647877" y="133350"/>
                </a:lnTo>
                <a:lnTo>
                  <a:pt x="679761" y="129043"/>
                </a:lnTo>
                <a:lnTo>
                  <a:pt x="708312" y="116712"/>
                </a:lnTo>
                <a:lnTo>
                  <a:pt x="715756" y="110616"/>
                </a:lnTo>
                <a:lnTo>
                  <a:pt x="647700" y="110616"/>
                </a:lnTo>
                <a:lnTo>
                  <a:pt x="622524" y="107229"/>
                </a:lnTo>
                <a:lnTo>
                  <a:pt x="600030" y="97520"/>
                </a:lnTo>
                <a:lnTo>
                  <a:pt x="581327" y="82167"/>
                </a:lnTo>
                <a:lnTo>
                  <a:pt x="549950" y="36111"/>
                </a:lnTo>
                <a:lnTo>
                  <a:pt x="533613" y="22733"/>
                </a:lnTo>
                <a:close/>
              </a:path>
              <a:path w="1295400" h="133350">
                <a:moveTo>
                  <a:pt x="897602" y="22733"/>
                </a:moveTo>
                <a:lnTo>
                  <a:pt x="829843" y="22733"/>
                </a:lnTo>
                <a:lnTo>
                  <a:pt x="855018" y="26120"/>
                </a:lnTo>
                <a:lnTo>
                  <a:pt x="877512" y="35829"/>
                </a:lnTo>
                <a:lnTo>
                  <a:pt x="896215" y="51182"/>
                </a:lnTo>
                <a:lnTo>
                  <a:pt x="927593" y="97238"/>
                </a:lnTo>
                <a:lnTo>
                  <a:pt x="951374" y="116712"/>
                </a:lnTo>
                <a:lnTo>
                  <a:pt x="979925" y="129043"/>
                </a:lnTo>
                <a:lnTo>
                  <a:pt x="1011809" y="133350"/>
                </a:lnTo>
                <a:lnTo>
                  <a:pt x="1043697" y="129043"/>
                </a:lnTo>
                <a:lnTo>
                  <a:pt x="1072232" y="116712"/>
                </a:lnTo>
                <a:lnTo>
                  <a:pt x="1079660" y="110616"/>
                </a:lnTo>
                <a:lnTo>
                  <a:pt x="1011643" y="110616"/>
                </a:lnTo>
                <a:lnTo>
                  <a:pt x="986466" y="107229"/>
                </a:lnTo>
                <a:lnTo>
                  <a:pt x="963968" y="97520"/>
                </a:lnTo>
                <a:lnTo>
                  <a:pt x="945260" y="82167"/>
                </a:lnTo>
                <a:lnTo>
                  <a:pt x="913911" y="36111"/>
                </a:lnTo>
                <a:lnTo>
                  <a:pt x="897602" y="22733"/>
                </a:lnTo>
                <a:close/>
              </a:path>
              <a:path w="1295400" h="133350">
                <a:moveTo>
                  <a:pt x="465734" y="0"/>
                </a:moveTo>
                <a:lnTo>
                  <a:pt x="433843" y="4306"/>
                </a:lnTo>
                <a:lnTo>
                  <a:pt x="405290" y="16637"/>
                </a:lnTo>
                <a:lnTo>
                  <a:pt x="381511" y="36111"/>
                </a:lnTo>
                <a:lnTo>
                  <a:pt x="350139" y="82167"/>
                </a:lnTo>
                <a:lnTo>
                  <a:pt x="331431" y="97520"/>
                </a:lnTo>
                <a:lnTo>
                  <a:pt x="308933" y="107229"/>
                </a:lnTo>
                <a:lnTo>
                  <a:pt x="283756" y="110616"/>
                </a:lnTo>
                <a:lnTo>
                  <a:pt x="351871" y="110616"/>
                </a:lnTo>
                <a:lnTo>
                  <a:pt x="368180" y="97238"/>
                </a:lnTo>
                <a:lnTo>
                  <a:pt x="399528" y="51182"/>
                </a:lnTo>
                <a:lnTo>
                  <a:pt x="418234" y="35829"/>
                </a:lnTo>
                <a:lnTo>
                  <a:pt x="440729" y="26120"/>
                </a:lnTo>
                <a:lnTo>
                  <a:pt x="465899" y="22733"/>
                </a:lnTo>
                <a:lnTo>
                  <a:pt x="533613" y="22733"/>
                </a:lnTo>
                <a:lnTo>
                  <a:pt x="526168" y="16637"/>
                </a:lnTo>
                <a:lnTo>
                  <a:pt x="497617" y="4306"/>
                </a:lnTo>
                <a:lnTo>
                  <a:pt x="465734" y="0"/>
                </a:lnTo>
                <a:close/>
              </a:path>
              <a:path w="1295400" h="133350">
                <a:moveTo>
                  <a:pt x="829665" y="0"/>
                </a:moveTo>
                <a:lnTo>
                  <a:pt x="797707" y="4306"/>
                </a:lnTo>
                <a:lnTo>
                  <a:pt x="769164" y="16637"/>
                </a:lnTo>
                <a:lnTo>
                  <a:pt x="745424" y="36111"/>
                </a:lnTo>
                <a:lnTo>
                  <a:pt x="714072" y="82167"/>
                </a:lnTo>
                <a:lnTo>
                  <a:pt x="695369" y="97520"/>
                </a:lnTo>
                <a:lnTo>
                  <a:pt x="672875" y="107229"/>
                </a:lnTo>
                <a:lnTo>
                  <a:pt x="647700" y="110616"/>
                </a:lnTo>
                <a:lnTo>
                  <a:pt x="715756" y="110616"/>
                </a:lnTo>
                <a:lnTo>
                  <a:pt x="732093" y="97238"/>
                </a:lnTo>
                <a:lnTo>
                  <a:pt x="763470" y="51182"/>
                </a:lnTo>
                <a:lnTo>
                  <a:pt x="782173" y="35829"/>
                </a:lnTo>
                <a:lnTo>
                  <a:pt x="804668" y="26120"/>
                </a:lnTo>
                <a:lnTo>
                  <a:pt x="829843" y="22733"/>
                </a:lnTo>
                <a:lnTo>
                  <a:pt x="897602" y="22733"/>
                </a:lnTo>
                <a:lnTo>
                  <a:pt x="890171" y="16637"/>
                </a:lnTo>
                <a:lnTo>
                  <a:pt x="861625" y="4306"/>
                </a:lnTo>
                <a:lnTo>
                  <a:pt x="829665" y="0"/>
                </a:lnTo>
                <a:close/>
              </a:path>
              <a:path w="1295400" h="133350">
                <a:moveTo>
                  <a:pt x="1193609" y="0"/>
                </a:moveTo>
                <a:lnTo>
                  <a:pt x="1161649" y="4306"/>
                </a:lnTo>
                <a:lnTo>
                  <a:pt x="1133103" y="16637"/>
                </a:lnTo>
                <a:lnTo>
                  <a:pt x="1109363" y="36111"/>
                </a:lnTo>
                <a:lnTo>
                  <a:pt x="1078016" y="82167"/>
                </a:lnTo>
                <a:lnTo>
                  <a:pt x="1059313" y="97520"/>
                </a:lnTo>
                <a:lnTo>
                  <a:pt x="1036819" y="107229"/>
                </a:lnTo>
                <a:lnTo>
                  <a:pt x="1011643" y="110616"/>
                </a:lnTo>
                <a:lnTo>
                  <a:pt x="1079660" y="110616"/>
                </a:lnTo>
                <a:lnTo>
                  <a:pt x="1095962" y="97238"/>
                </a:lnTo>
                <a:lnTo>
                  <a:pt x="1127236" y="51182"/>
                </a:lnTo>
                <a:lnTo>
                  <a:pt x="1145940" y="35829"/>
                </a:lnTo>
                <a:lnTo>
                  <a:pt x="1168434" y="26120"/>
                </a:lnTo>
                <a:lnTo>
                  <a:pt x="1193609" y="22733"/>
                </a:lnTo>
                <a:lnTo>
                  <a:pt x="1261635" y="22733"/>
                </a:lnTo>
                <a:lnTo>
                  <a:pt x="1254201" y="16637"/>
                </a:lnTo>
                <a:lnTo>
                  <a:pt x="1225601" y="4306"/>
                </a:lnTo>
                <a:lnTo>
                  <a:pt x="1193609" y="0"/>
                </a:lnTo>
                <a:close/>
              </a:path>
              <a:path w="1295400" h="133350">
                <a:moveTo>
                  <a:pt x="101791" y="0"/>
                </a:moveTo>
                <a:lnTo>
                  <a:pt x="69832" y="4306"/>
                </a:lnTo>
                <a:lnTo>
                  <a:pt x="41287" y="16637"/>
                </a:lnTo>
                <a:lnTo>
                  <a:pt x="17547" y="36111"/>
                </a:lnTo>
                <a:lnTo>
                  <a:pt x="0" y="61849"/>
                </a:lnTo>
                <a:lnTo>
                  <a:pt x="21786" y="71500"/>
                </a:lnTo>
                <a:lnTo>
                  <a:pt x="35589" y="51182"/>
                </a:lnTo>
                <a:lnTo>
                  <a:pt x="54294" y="35829"/>
                </a:lnTo>
                <a:lnTo>
                  <a:pt x="76790" y="26120"/>
                </a:lnTo>
                <a:lnTo>
                  <a:pt x="101965" y="22733"/>
                </a:lnTo>
                <a:lnTo>
                  <a:pt x="169727" y="22733"/>
                </a:lnTo>
                <a:lnTo>
                  <a:pt x="162296" y="16637"/>
                </a:lnTo>
                <a:lnTo>
                  <a:pt x="133751" y="4306"/>
                </a:lnTo>
                <a:lnTo>
                  <a:pt x="101791" y="0"/>
                </a:lnTo>
                <a:close/>
              </a:path>
              <a:path w="1295400" h="133350">
                <a:moveTo>
                  <a:pt x="1261635" y="22733"/>
                </a:moveTo>
                <a:lnTo>
                  <a:pt x="1193609" y="22733"/>
                </a:lnTo>
                <a:lnTo>
                  <a:pt x="1218710" y="26120"/>
                </a:lnTo>
                <a:lnTo>
                  <a:pt x="1241215" y="35829"/>
                </a:lnTo>
                <a:lnTo>
                  <a:pt x="1259967" y="51182"/>
                </a:lnTo>
                <a:lnTo>
                  <a:pt x="1273810" y="71500"/>
                </a:lnTo>
                <a:lnTo>
                  <a:pt x="1295400" y="61849"/>
                </a:lnTo>
                <a:lnTo>
                  <a:pt x="1277952" y="36111"/>
                </a:lnTo>
                <a:lnTo>
                  <a:pt x="1261635" y="22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3350"/>
            <a:ext cx="1295400" cy="142875"/>
          </a:xfrm>
          <a:custGeom>
            <a:avLst/>
            <a:gdLst/>
            <a:ahLst/>
            <a:cxnLst/>
            <a:rect l="l" t="t" r="r" b="b"/>
            <a:pathLst>
              <a:path w="1295400" h="142875">
                <a:moveTo>
                  <a:pt x="169575" y="24256"/>
                </a:moveTo>
                <a:lnTo>
                  <a:pt x="101951" y="24256"/>
                </a:lnTo>
                <a:lnTo>
                  <a:pt x="127122" y="27894"/>
                </a:lnTo>
                <a:lnTo>
                  <a:pt x="149613" y="38306"/>
                </a:lnTo>
                <a:lnTo>
                  <a:pt x="168315" y="54742"/>
                </a:lnTo>
                <a:lnTo>
                  <a:pt x="199685" y="104138"/>
                </a:lnTo>
                <a:lnTo>
                  <a:pt x="223462" y="125047"/>
                </a:lnTo>
                <a:lnTo>
                  <a:pt x="252012" y="138265"/>
                </a:lnTo>
                <a:lnTo>
                  <a:pt x="283895" y="142875"/>
                </a:lnTo>
                <a:lnTo>
                  <a:pt x="315854" y="138265"/>
                </a:lnTo>
                <a:lnTo>
                  <a:pt x="344395" y="125047"/>
                </a:lnTo>
                <a:lnTo>
                  <a:pt x="351693" y="118618"/>
                </a:lnTo>
                <a:lnTo>
                  <a:pt x="283718" y="118618"/>
                </a:lnTo>
                <a:lnTo>
                  <a:pt x="258624" y="114980"/>
                </a:lnTo>
                <a:lnTo>
                  <a:pt x="236126" y="104568"/>
                </a:lnTo>
                <a:lnTo>
                  <a:pt x="217382" y="88132"/>
                </a:lnTo>
                <a:lnTo>
                  <a:pt x="186013" y="38736"/>
                </a:lnTo>
                <a:lnTo>
                  <a:pt x="169575" y="24256"/>
                </a:lnTo>
                <a:close/>
              </a:path>
              <a:path w="1295400" h="142875">
                <a:moveTo>
                  <a:pt x="533410" y="24256"/>
                </a:moveTo>
                <a:lnTo>
                  <a:pt x="465836" y="24256"/>
                </a:lnTo>
                <a:lnTo>
                  <a:pt x="491011" y="27894"/>
                </a:lnTo>
                <a:lnTo>
                  <a:pt x="513505" y="38306"/>
                </a:lnTo>
                <a:lnTo>
                  <a:pt x="532208" y="54742"/>
                </a:lnTo>
                <a:lnTo>
                  <a:pt x="563553" y="104138"/>
                </a:lnTo>
                <a:lnTo>
                  <a:pt x="587289" y="125047"/>
                </a:lnTo>
                <a:lnTo>
                  <a:pt x="615830" y="138265"/>
                </a:lnTo>
                <a:lnTo>
                  <a:pt x="647788" y="142875"/>
                </a:lnTo>
                <a:lnTo>
                  <a:pt x="679672" y="138265"/>
                </a:lnTo>
                <a:lnTo>
                  <a:pt x="708221" y="125047"/>
                </a:lnTo>
                <a:lnTo>
                  <a:pt x="715533" y="118618"/>
                </a:lnTo>
                <a:lnTo>
                  <a:pt x="647611" y="118618"/>
                </a:lnTo>
                <a:lnTo>
                  <a:pt x="622441" y="114980"/>
                </a:lnTo>
                <a:lnTo>
                  <a:pt x="599948" y="104568"/>
                </a:lnTo>
                <a:lnTo>
                  <a:pt x="581245" y="88132"/>
                </a:lnTo>
                <a:lnTo>
                  <a:pt x="549876" y="38736"/>
                </a:lnTo>
                <a:lnTo>
                  <a:pt x="533410" y="24256"/>
                </a:lnTo>
                <a:close/>
              </a:path>
              <a:path w="1295400" h="142875">
                <a:moveTo>
                  <a:pt x="897527" y="24256"/>
                </a:moveTo>
                <a:lnTo>
                  <a:pt x="829729" y="24256"/>
                </a:lnTo>
                <a:lnTo>
                  <a:pt x="854904" y="27894"/>
                </a:lnTo>
                <a:lnTo>
                  <a:pt x="877398" y="38306"/>
                </a:lnTo>
                <a:lnTo>
                  <a:pt x="896101" y="54742"/>
                </a:lnTo>
                <a:lnTo>
                  <a:pt x="927471" y="104138"/>
                </a:lnTo>
                <a:lnTo>
                  <a:pt x="951249" y="125047"/>
                </a:lnTo>
                <a:lnTo>
                  <a:pt x="979798" y="138265"/>
                </a:lnTo>
                <a:lnTo>
                  <a:pt x="1011682" y="142875"/>
                </a:lnTo>
                <a:lnTo>
                  <a:pt x="1043558" y="138265"/>
                </a:lnTo>
                <a:lnTo>
                  <a:pt x="1072105" y="125047"/>
                </a:lnTo>
                <a:lnTo>
                  <a:pt x="1079417" y="118618"/>
                </a:lnTo>
                <a:lnTo>
                  <a:pt x="1011682" y="118618"/>
                </a:lnTo>
                <a:lnTo>
                  <a:pt x="986506" y="114980"/>
                </a:lnTo>
                <a:lnTo>
                  <a:pt x="964012" y="104568"/>
                </a:lnTo>
                <a:lnTo>
                  <a:pt x="945309" y="88132"/>
                </a:lnTo>
                <a:lnTo>
                  <a:pt x="913964" y="38736"/>
                </a:lnTo>
                <a:lnTo>
                  <a:pt x="897527" y="24256"/>
                </a:lnTo>
                <a:close/>
              </a:path>
              <a:path w="1295400" h="142875">
                <a:moveTo>
                  <a:pt x="465670" y="0"/>
                </a:moveTo>
                <a:lnTo>
                  <a:pt x="433787" y="4609"/>
                </a:lnTo>
                <a:lnTo>
                  <a:pt x="405237" y="17827"/>
                </a:lnTo>
                <a:lnTo>
                  <a:pt x="381460" y="38736"/>
                </a:lnTo>
                <a:lnTo>
                  <a:pt x="350090" y="88132"/>
                </a:lnTo>
                <a:lnTo>
                  <a:pt x="331387" y="104568"/>
                </a:lnTo>
                <a:lnTo>
                  <a:pt x="308893" y="114980"/>
                </a:lnTo>
                <a:lnTo>
                  <a:pt x="283718" y="118618"/>
                </a:lnTo>
                <a:lnTo>
                  <a:pt x="351693" y="118618"/>
                </a:lnTo>
                <a:lnTo>
                  <a:pt x="368131" y="104138"/>
                </a:lnTo>
                <a:lnTo>
                  <a:pt x="399475" y="54742"/>
                </a:lnTo>
                <a:lnTo>
                  <a:pt x="418177" y="38306"/>
                </a:lnTo>
                <a:lnTo>
                  <a:pt x="440667" y="27894"/>
                </a:lnTo>
                <a:lnTo>
                  <a:pt x="465836" y="24256"/>
                </a:lnTo>
                <a:lnTo>
                  <a:pt x="533410" y="24256"/>
                </a:lnTo>
                <a:lnTo>
                  <a:pt x="526099" y="17827"/>
                </a:lnTo>
                <a:lnTo>
                  <a:pt x="497552" y="4609"/>
                </a:lnTo>
                <a:lnTo>
                  <a:pt x="465670" y="0"/>
                </a:lnTo>
                <a:close/>
              </a:path>
              <a:path w="1295400" h="142875">
                <a:moveTo>
                  <a:pt x="829729" y="0"/>
                </a:moveTo>
                <a:lnTo>
                  <a:pt x="797775" y="4609"/>
                </a:lnTo>
                <a:lnTo>
                  <a:pt x="769218" y="17827"/>
                </a:lnTo>
                <a:lnTo>
                  <a:pt x="745431" y="38736"/>
                </a:lnTo>
                <a:lnTo>
                  <a:pt x="713983" y="88132"/>
                </a:lnTo>
                <a:lnTo>
                  <a:pt x="695280" y="104568"/>
                </a:lnTo>
                <a:lnTo>
                  <a:pt x="672786" y="114980"/>
                </a:lnTo>
                <a:lnTo>
                  <a:pt x="647611" y="118618"/>
                </a:lnTo>
                <a:lnTo>
                  <a:pt x="715533" y="118618"/>
                </a:lnTo>
                <a:lnTo>
                  <a:pt x="731999" y="104138"/>
                </a:lnTo>
                <a:lnTo>
                  <a:pt x="763369" y="54742"/>
                </a:lnTo>
                <a:lnTo>
                  <a:pt x="782070" y="38306"/>
                </a:lnTo>
                <a:lnTo>
                  <a:pt x="804561" y="27894"/>
                </a:lnTo>
                <a:lnTo>
                  <a:pt x="829729" y="24256"/>
                </a:lnTo>
                <a:lnTo>
                  <a:pt x="897527" y="24256"/>
                </a:lnTo>
                <a:lnTo>
                  <a:pt x="890228" y="17827"/>
                </a:lnTo>
                <a:lnTo>
                  <a:pt x="861687" y="4609"/>
                </a:lnTo>
                <a:lnTo>
                  <a:pt x="829729" y="0"/>
                </a:lnTo>
                <a:close/>
              </a:path>
              <a:path w="1295400" h="142875">
                <a:moveTo>
                  <a:pt x="1193622" y="0"/>
                </a:moveTo>
                <a:lnTo>
                  <a:pt x="1161738" y="4609"/>
                </a:lnTo>
                <a:lnTo>
                  <a:pt x="1133189" y="17827"/>
                </a:lnTo>
                <a:lnTo>
                  <a:pt x="1109411" y="38736"/>
                </a:lnTo>
                <a:lnTo>
                  <a:pt x="1078042" y="88132"/>
                </a:lnTo>
                <a:lnTo>
                  <a:pt x="1059340" y="104568"/>
                </a:lnTo>
                <a:lnTo>
                  <a:pt x="1036850" y="114980"/>
                </a:lnTo>
                <a:lnTo>
                  <a:pt x="1011682" y="118618"/>
                </a:lnTo>
                <a:lnTo>
                  <a:pt x="1079417" y="118618"/>
                </a:lnTo>
                <a:lnTo>
                  <a:pt x="1095885" y="104138"/>
                </a:lnTo>
                <a:lnTo>
                  <a:pt x="1127256" y="54742"/>
                </a:lnTo>
                <a:lnTo>
                  <a:pt x="1145959" y="38306"/>
                </a:lnTo>
                <a:lnTo>
                  <a:pt x="1168452" y="27894"/>
                </a:lnTo>
                <a:lnTo>
                  <a:pt x="1193622" y="24256"/>
                </a:lnTo>
                <a:lnTo>
                  <a:pt x="1261509" y="24256"/>
                </a:lnTo>
                <a:lnTo>
                  <a:pt x="1254207" y="17827"/>
                </a:lnTo>
                <a:lnTo>
                  <a:pt x="1225612" y="4609"/>
                </a:lnTo>
                <a:lnTo>
                  <a:pt x="1193622" y="0"/>
                </a:lnTo>
                <a:close/>
              </a:path>
              <a:path w="1295400" h="142875">
                <a:moveTo>
                  <a:pt x="101777" y="0"/>
                </a:moveTo>
                <a:lnTo>
                  <a:pt x="69822" y="4609"/>
                </a:lnTo>
                <a:lnTo>
                  <a:pt x="41281" y="17827"/>
                </a:lnTo>
                <a:lnTo>
                  <a:pt x="17544" y="38736"/>
                </a:lnTo>
                <a:lnTo>
                  <a:pt x="0" y="66421"/>
                </a:lnTo>
                <a:lnTo>
                  <a:pt x="21784" y="76453"/>
                </a:lnTo>
                <a:lnTo>
                  <a:pt x="35584" y="54742"/>
                </a:lnTo>
                <a:lnTo>
                  <a:pt x="54287" y="38306"/>
                </a:lnTo>
                <a:lnTo>
                  <a:pt x="76779" y="27894"/>
                </a:lnTo>
                <a:lnTo>
                  <a:pt x="101951" y="24256"/>
                </a:lnTo>
                <a:lnTo>
                  <a:pt x="169575" y="24256"/>
                </a:lnTo>
                <a:lnTo>
                  <a:pt x="162277" y="17827"/>
                </a:lnTo>
                <a:lnTo>
                  <a:pt x="133736" y="4609"/>
                </a:lnTo>
                <a:lnTo>
                  <a:pt x="101777" y="0"/>
                </a:lnTo>
                <a:close/>
              </a:path>
              <a:path w="1295400" h="142875">
                <a:moveTo>
                  <a:pt x="1261509" y="24256"/>
                </a:moveTo>
                <a:lnTo>
                  <a:pt x="1193622" y="24256"/>
                </a:lnTo>
                <a:lnTo>
                  <a:pt x="1218722" y="27894"/>
                </a:lnTo>
                <a:lnTo>
                  <a:pt x="1241226" y="38306"/>
                </a:lnTo>
                <a:lnTo>
                  <a:pt x="1259975" y="54742"/>
                </a:lnTo>
                <a:lnTo>
                  <a:pt x="1273810" y="76453"/>
                </a:lnTo>
                <a:lnTo>
                  <a:pt x="1295400" y="66421"/>
                </a:lnTo>
                <a:lnTo>
                  <a:pt x="1277954" y="38736"/>
                </a:lnTo>
                <a:lnTo>
                  <a:pt x="1261509" y="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201463" y="5534088"/>
            <a:ext cx="733425" cy="733425"/>
            <a:chOff x="11201463" y="5534088"/>
            <a:chExt cx="733425" cy="733425"/>
          </a:xfrm>
        </p:grpSpPr>
        <p:sp>
          <p:nvSpPr>
            <p:cNvPr id="6" name="object 6"/>
            <p:cNvSpPr/>
            <p:nvPr/>
          </p:nvSpPr>
          <p:spPr>
            <a:xfrm>
              <a:off x="11215751" y="5548376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425" y="0"/>
                  </a:moveTo>
                  <a:lnTo>
                    <a:pt x="304592" y="3215"/>
                  </a:lnTo>
                  <a:lnTo>
                    <a:pt x="258718" y="12584"/>
                  </a:lnTo>
                  <a:lnTo>
                    <a:pt x="215223" y="27685"/>
                  </a:lnTo>
                  <a:lnTo>
                    <a:pt x="174526" y="48099"/>
                  </a:lnTo>
                  <a:lnTo>
                    <a:pt x="137046" y="73407"/>
                  </a:lnTo>
                  <a:lnTo>
                    <a:pt x="103203" y="103190"/>
                  </a:lnTo>
                  <a:lnTo>
                    <a:pt x="73416" y="137028"/>
                  </a:lnTo>
                  <a:lnTo>
                    <a:pt x="48104" y="174501"/>
                  </a:lnTo>
                  <a:lnTo>
                    <a:pt x="27687" y="215191"/>
                  </a:lnTo>
                  <a:lnTo>
                    <a:pt x="12585" y="258677"/>
                  </a:lnTo>
                  <a:lnTo>
                    <a:pt x="3216" y="304540"/>
                  </a:lnTo>
                  <a:lnTo>
                    <a:pt x="0" y="352361"/>
                  </a:lnTo>
                  <a:lnTo>
                    <a:pt x="3216" y="400183"/>
                  </a:lnTo>
                  <a:lnTo>
                    <a:pt x="12585" y="446050"/>
                  </a:lnTo>
                  <a:lnTo>
                    <a:pt x="27687" y="489541"/>
                  </a:lnTo>
                  <a:lnTo>
                    <a:pt x="48104" y="530237"/>
                  </a:lnTo>
                  <a:lnTo>
                    <a:pt x="73416" y="567718"/>
                  </a:lnTo>
                  <a:lnTo>
                    <a:pt x="103203" y="601564"/>
                  </a:lnTo>
                  <a:lnTo>
                    <a:pt x="137046" y="631354"/>
                  </a:lnTo>
                  <a:lnTo>
                    <a:pt x="174526" y="656670"/>
                  </a:lnTo>
                  <a:lnTo>
                    <a:pt x="215223" y="677091"/>
                  </a:lnTo>
                  <a:lnTo>
                    <a:pt x="258718" y="692197"/>
                  </a:lnTo>
                  <a:lnTo>
                    <a:pt x="304592" y="701569"/>
                  </a:lnTo>
                  <a:lnTo>
                    <a:pt x="352425" y="704786"/>
                  </a:lnTo>
                  <a:lnTo>
                    <a:pt x="400231" y="701569"/>
                  </a:lnTo>
                  <a:lnTo>
                    <a:pt x="446087" y="692197"/>
                  </a:lnTo>
                  <a:lnTo>
                    <a:pt x="489573" y="677091"/>
                  </a:lnTo>
                  <a:lnTo>
                    <a:pt x="530267" y="656670"/>
                  </a:lnTo>
                  <a:lnTo>
                    <a:pt x="567749" y="631354"/>
                  </a:lnTo>
                  <a:lnTo>
                    <a:pt x="601599" y="601564"/>
                  </a:lnTo>
                  <a:lnTo>
                    <a:pt x="631395" y="567718"/>
                  </a:lnTo>
                  <a:lnTo>
                    <a:pt x="656717" y="530237"/>
                  </a:lnTo>
                  <a:lnTo>
                    <a:pt x="677144" y="489541"/>
                  </a:lnTo>
                  <a:lnTo>
                    <a:pt x="692255" y="446050"/>
                  </a:lnTo>
                  <a:lnTo>
                    <a:pt x="701631" y="400183"/>
                  </a:lnTo>
                  <a:lnTo>
                    <a:pt x="704850" y="352361"/>
                  </a:lnTo>
                  <a:lnTo>
                    <a:pt x="701631" y="304540"/>
                  </a:lnTo>
                  <a:lnTo>
                    <a:pt x="692255" y="258677"/>
                  </a:lnTo>
                  <a:lnTo>
                    <a:pt x="677144" y="215191"/>
                  </a:lnTo>
                  <a:lnTo>
                    <a:pt x="656716" y="174501"/>
                  </a:lnTo>
                  <a:lnTo>
                    <a:pt x="631395" y="137028"/>
                  </a:lnTo>
                  <a:lnTo>
                    <a:pt x="601598" y="103190"/>
                  </a:lnTo>
                  <a:lnTo>
                    <a:pt x="567749" y="73407"/>
                  </a:lnTo>
                  <a:lnTo>
                    <a:pt x="530267" y="48099"/>
                  </a:lnTo>
                  <a:lnTo>
                    <a:pt x="489573" y="27685"/>
                  </a:lnTo>
                  <a:lnTo>
                    <a:pt x="446087" y="12584"/>
                  </a:lnTo>
                  <a:lnTo>
                    <a:pt x="400231" y="3215"/>
                  </a:lnTo>
                  <a:lnTo>
                    <a:pt x="352425" y="0"/>
                  </a:lnTo>
                  <a:close/>
                </a:path>
                <a:path w="704850" h="704850">
                  <a:moveTo>
                    <a:pt x="352425" y="583260"/>
                  </a:moveTo>
                  <a:lnTo>
                    <a:pt x="305853" y="578568"/>
                  </a:lnTo>
                  <a:lnTo>
                    <a:pt x="262483" y="565113"/>
                  </a:lnTo>
                  <a:lnTo>
                    <a:pt x="223241" y="543822"/>
                  </a:lnTo>
                  <a:lnTo>
                    <a:pt x="189055" y="515626"/>
                  </a:lnTo>
                  <a:lnTo>
                    <a:pt x="160852" y="481453"/>
                  </a:lnTo>
                  <a:lnTo>
                    <a:pt x="139559" y="442231"/>
                  </a:lnTo>
                  <a:lnTo>
                    <a:pt x="126103" y="398891"/>
                  </a:lnTo>
                  <a:lnTo>
                    <a:pt x="121412" y="352361"/>
                  </a:lnTo>
                  <a:lnTo>
                    <a:pt x="126103" y="305831"/>
                  </a:lnTo>
                  <a:lnTo>
                    <a:pt x="139559" y="262491"/>
                  </a:lnTo>
                  <a:lnTo>
                    <a:pt x="160852" y="223269"/>
                  </a:lnTo>
                  <a:lnTo>
                    <a:pt x="189055" y="189096"/>
                  </a:lnTo>
                  <a:lnTo>
                    <a:pt x="223241" y="160900"/>
                  </a:lnTo>
                  <a:lnTo>
                    <a:pt x="262483" y="139609"/>
                  </a:lnTo>
                  <a:lnTo>
                    <a:pt x="305853" y="126154"/>
                  </a:lnTo>
                  <a:lnTo>
                    <a:pt x="352425" y="121462"/>
                  </a:lnTo>
                  <a:lnTo>
                    <a:pt x="398954" y="126154"/>
                  </a:lnTo>
                  <a:lnTo>
                    <a:pt x="442293" y="139609"/>
                  </a:lnTo>
                  <a:lnTo>
                    <a:pt x="481512" y="160900"/>
                  </a:lnTo>
                  <a:lnTo>
                    <a:pt x="515683" y="189096"/>
                  </a:lnTo>
                  <a:lnTo>
                    <a:pt x="543877" y="223269"/>
                  </a:lnTo>
                  <a:lnTo>
                    <a:pt x="565165" y="262491"/>
                  </a:lnTo>
                  <a:lnTo>
                    <a:pt x="578619" y="305831"/>
                  </a:lnTo>
                  <a:lnTo>
                    <a:pt x="583310" y="352361"/>
                  </a:lnTo>
                  <a:lnTo>
                    <a:pt x="578619" y="398891"/>
                  </a:lnTo>
                  <a:lnTo>
                    <a:pt x="565165" y="442231"/>
                  </a:lnTo>
                  <a:lnTo>
                    <a:pt x="543877" y="481453"/>
                  </a:lnTo>
                  <a:lnTo>
                    <a:pt x="515683" y="515626"/>
                  </a:lnTo>
                  <a:lnTo>
                    <a:pt x="481512" y="543822"/>
                  </a:lnTo>
                  <a:lnTo>
                    <a:pt x="442293" y="565113"/>
                  </a:lnTo>
                  <a:lnTo>
                    <a:pt x="398954" y="578568"/>
                  </a:lnTo>
                  <a:lnTo>
                    <a:pt x="352425" y="58326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15751" y="5548376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425" y="0"/>
                  </a:moveTo>
                  <a:lnTo>
                    <a:pt x="304592" y="3215"/>
                  </a:lnTo>
                  <a:lnTo>
                    <a:pt x="258718" y="12584"/>
                  </a:lnTo>
                  <a:lnTo>
                    <a:pt x="215223" y="27685"/>
                  </a:lnTo>
                  <a:lnTo>
                    <a:pt x="174526" y="48099"/>
                  </a:lnTo>
                  <a:lnTo>
                    <a:pt x="137046" y="73407"/>
                  </a:lnTo>
                  <a:lnTo>
                    <a:pt x="103203" y="103190"/>
                  </a:lnTo>
                  <a:lnTo>
                    <a:pt x="73416" y="137028"/>
                  </a:lnTo>
                  <a:lnTo>
                    <a:pt x="48104" y="174501"/>
                  </a:lnTo>
                  <a:lnTo>
                    <a:pt x="27687" y="215191"/>
                  </a:lnTo>
                  <a:lnTo>
                    <a:pt x="12585" y="258677"/>
                  </a:lnTo>
                  <a:lnTo>
                    <a:pt x="3216" y="304540"/>
                  </a:lnTo>
                  <a:lnTo>
                    <a:pt x="0" y="352361"/>
                  </a:lnTo>
                  <a:lnTo>
                    <a:pt x="3216" y="400183"/>
                  </a:lnTo>
                  <a:lnTo>
                    <a:pt x="12585" y="446050"/>
                  </a:lnTo>
                  <a:lnTo>
                    <a:pt x="27687" y="489541"/>
                  </a:lnTo>
                  <a:lnTo>
                    <a:pt x="48104" y="530237"/>
                  </a:lnTo>
                  <a:lnTo>
                    <a:pt x="73416" y="567718"/>
                  </a:lnTo>
                  <a:lnTo>
                    <a:pt x="103203" y="601564"/>
                  </a:lnTo>
                  <a:lnTo>
                    <a:pt x="137046" y="631354"/>
                  </a:lnTo>
                  <a:lnTo>
                    <a:pt x="174526" y="656670"/>
                  </a:lnTo>
                  <a:lnTo>
                    <a:pt x="215223" y="677091"/>
                  </a:lnTo>
                  <a:lnTo>
                    <a:pt x="258718" y="692197"/>
                  </a:lnTo>
                  <a:lnTo>
                    <a:pt x="304592" y="701569"/>
                  </a:lnTo>
                  <a:lnTo>
                    <a:pt x="352425" y="704786"/>
                  </a:lnTo>
                  <a:lnTo>
                    <a:pt x="400231" y="701569"/>
                  </a:lnTo>
                  <a:lnTo>
                    <a:pt x="446087" y="692197"/>
                  </a:lnTo>
                  <a:lnTo>
                    <a:pt x="489573" y="677091"/>
                  </a:lnTo>
                  <a:lnTo>
                    <a:pt x="530267" y="656670"/>
                  </a:lnTo>
                  <a:lnTo>
                    <a:pt x="567749" y="631354"/>
                  </a:lnTo>
                  <a:lnTo>
                    <a:pt x="601599" y="601564"/>
                  </a:lnTo>
                  <a:lnTo>
                    <a:pt x="617712" y="583260"/>
                  </a:lnTo>
                  <a:lnTo>
                    <a:pt x="352425" y="583260"/>
                  </a:lnTo>
                  <a:lnTo>
                    <a:pt x="305853" y="578568"/>
                  </a:lnTo>
                  <a:lnTo>
                    <a:pt x="262483" y="565113"/>
                  </a:lnTo>
                  <a:lnTo>
                    <a:pt x="223241" y="543822"/>
                  </a:lnTo>
                  <a:lnTo>
                    <a:pt x="189055" y="515626"/>
                  </a:lnTo>
                  <a:lnTo>
                    <a:pt x="160852" y="481453"/>
                  </a:lnTo>
                  <a:lnTo>
                    <a:pt x="139559" y="442231"/>
                  </a:lnTo>
                  <a:lnTo>
                    <a:pt x="126103" y="398891"/>
                  </a:lnTo>
                  <a:lnTo>
                    <a:pt x="121412" y="352361"/>
                  </a:lnTo>
                  <a:lnTo>
                    <a:pt x="126103" y="305831"/>
                  </a:lnTo>
                  <a:lnTo>
                    <a:pt x="139559" y="262491"/>
                  </a:lnTo>
                  <a:lnTo>
                    <a:pt x="160852" y="223269"/>
                  </a:lnTo>
                  <a:lnTo>
                    <a:pt x="189055" y="189096"/>
                  </a:lnTo>
                  <a:lnTo>
                    <a:pt x="223241" y="160900"/>
                  </a:lnTo>
                  <a:lnTo>
                    <a:pt x="262483" y="139609"/>
                  </a:lnTo>
                  <a:lnTo>
                    <a:pt x="305853" y="126154"/>
                  </a:lnTo>
                  <a:lnTo>
                    <a:pt x="352425" y="121462"/>
                  </a:lnTo>
                  <a:lnTo>
                    <a:pt x="617688" y="121462"/>
                  </a:lnTo>
                  <a:lnTo>
                    <a:pt x="601598" y="103190"/>
                  </a:lnTo>
                  <a:lnTo>
                    <a:pt x="567749" y="73407"/>
                  </a:lnTo>
                  <a:lnTo>
                    <a:pt x="530267" y="48099"/>
                  </a:lnTo>
                  <a:lnTo>
                    <a:pt x="489573" y="27685"/>
                  </a:lnTo>
                  <a:lnTo>
                    <a:pt x="446087" y="12584"/>
                  </a:lnTo>
                  <a:lnTo>
                    <a:pt x="400231" y="3215"/>
                  </a:lnTo>
                  <a:lnTo>
                    <a:pt x="352425" y="0"/>
                  </a:lnTo>
                  <a:close/>
                </a:path>
                <a:path w="704850" h="704850">
                  <a:moveTo>
                    <a:pt x="617688" y="121462"/>
                  </a:moveTo>
                  <a:lnTo>
                    <a:pt x="352425" y="121462"/>
                  </a:lnTo>
                  <a:lnTo>
                    <a:pt x="398954" y="126154"/>
                  </a:lnTo>
                  <a:lnTo>
                    <a:pt x="442293" y="139609"/>
                  </a:lnTo>
                  <a:lnTo>
                    <a:pt x="481512" y="160900"/>
                  </a:lnTo>
                  <a:lnTo>
                    <a:pt x="515683" y="189096"/>
                  </a:lnTo>
                  <a:lnTo>
                    <a:pt x="543877" y="223269"/>
                  </a:lnTo>
                  <a:lnTo>
                    <a:pt x="565165" y="262491"/>
                  </a:lnTo>
                  <a:lnTo>
                    <a:pt x="578619" y="305831"/>
                  </a:lnTo>
                  <a:lnTo>
                    <a:pt x="583310" y="352361"/>
                  </a:lnTo>
                  <a:lnTo>
                    <a:pt x="578619" y="398891"/>
                  </a:lnTo>
                  <a:lnTo>
                    <a:pt x="565165" y="442231"/>
                  </a:lnTo>
                  <a:lnTo>
                    <a:pt x="543877" y="481453"/>
                  </a:lnTo>
                  <a:lnTo>
                    <a:pt x="515683" y="515626"/>
                  </a:lnTo>
                  <a:lnTo>
                    <a:pt x="481512" y="543822"/>
                  </a:lnTo>
                  <a:lnTo>
                    <a:pt x="442293" y="565113"/>
                  </a:lnTo>
                  <a:lnTo>
                    <a:pt x="398954" y="578568"/>
                  </a:lnTo>
                  <a:lnTo>
                    <a:pt x="352425" y="583260"/>
                  </a:lnTo>
                  <a:lnTo>
                    <a:pt x="617712" y="583260"/>
                  </a:lnTo>
                  <a:lnTo>
                    <a:pt x="656717" y="530237"/>
                  </a:lnTo>
                  <a:lnTo>
                    <a:pt x="677144" y="489541"/>
                  </a:lnTo>
                  <a:lnTo>
                    <a:pt x="692255" y="446050"/>
                  </a:lnTo>
                  <a:lnTo>
                    <a:pt x="701631" y="400183"/>
                  </a:lnTo>
                  <a:lnTo>
                    <a:pt x="704850" y="352361"/>
                  </a:lnTo>
                  <a:lnTo>
                    <a:pt x="701631" y="304540"/>
                  </a:lnTo>
                  <a:lnTo>
                    <a:pt x="692255" y="258677"/>
                  </a:lnTo>
                  <a:lnTo>
                    <a:pt x="677144" y="215191"/>
                  </a:lnTo>
                  <a:lnTo>
                    <a:pt x="656716" y="174501"/>
                  </a:lnTo>
                  <a:lnTo>
                    <a:pt x="631395" y="137028"/>
                  </a:lnTo>
                  <a:lnTo>
                    <a:pt x="617688" y="121462"/>
                  </a:lnTo>
                  <a:close/>
                </a:path>
              </a:pathLst>
            </a:custGeom>
            <a:solidFill>
              <a:srgbClr val="A6A17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15751" y="5548376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425" y="0"/>
                  </a:moveTo>
                  <a:lnTo>
                    <a:pt x="304592" y="3215"/>
                  </a:lnTo>
                  <a:lnTo>
                    <a:pt x="258718" y="12584"/>
                  </a:lnTo>
                  <a:lnTo>
                    <a:pt x="215223" y="27685"/>
                  </a:lnTo>
                  <a:lnTo>
                    <a:pt x="174526" y="48099"/>
                  </a:lnTo>
                  <a:lnTo>
                    <a:pt x="137046" y="73407"/>
                  </a:lnTo>
                  <a:lnTo>
                    <a:pt x="103203" y="103190"/>
                  </a:lnTo>
                  <a:lnTo>
                    <a:pt x="73416" y="137028"/>
                  </a:lnTo>
                  <a:lnTo>
                    <a:pt x="48104" y="174501"/>
                  </a:lnTo>
                  <a:lnTo>
                    <a:pt x="27687" y="215191"/>
                  </a:lnTo>
                  <a:lnTo>
                    <a:pt x="12585" y="258677"/>
                  </a:lnTo>
                  <a:lnTo>
                    <a:pt x="3216" y="304540"/>
                  </a:lnTo>
                  <a:lnTo>
                    <a:pt x="0" y="352361"/>
                  </a:lnTo>
                  <a:lnTo>
                    <a:pt x="3216" y="400183"/>
                  </a:lnTo>
                  <a:lnTo>
                    <a:pt x="12585" y="446050"/>
                  </a:lnTo>
                  <a:lnTo>
                    <a:pt x="27687" y="489541"/>
                  </a:lnTo>
                  <a:lnTo>
                    <a:pt x="48104" y="530237"/>
                  </a:lnTo>
                  <a:lnTo>
                    <a:pt x="73416" y="567718"/>
                  </a:lnTo>
                  <a:lnTo>
                    <a:pt x="103203" y="601564"/>
                  </a:lnTo>
                  <a:lnTo>
                    <a:pt x="137046" y="631354"/>
                  </a:lnTo>
                  <a:lnTo>
                    <a:pt x="174526" y="656670"/>
                  </a:lnTo>
                  <a:lnTo>
                    <a:pt x="215223" y="677091"/>
                  </a:lnTo>
                  <a:lnTo>
                    <a:pt x="258718" y="692197"/>
                  </a:lnTo>
                  <a:lnTo>
                    <a:pt x="304592" y="701569"/>
                  </a:lnTo>
                  <a:lnTo>
                    <a:pt x="352425" y="704786"/>
                  </a:lnTo>
                  <a:lnTo>
                    <a:pt x="400231" y="701569"/>
                  </a:lnTo>
                  <a:lnTo>
                    <a:pt x="446087" y="692197"/>
                  </a:lnTo>
                  <a:lnTo>
                    <a:pt x="489573" y="677091"/>
                  </a:lnTo>
                  <a:lnTo>
                    <a:pt x="530267" y="656670"/>
                  </a:lnTo>
                  <a:lnTo>
                    <a:pt x="567749" y="631354"/>
                  </a:lnTo>
                  <a:lnTo>
                    <a:pt x="601599" y="601564"/>
                  </a:lnTo>
                  <a:lnTo>
                    <a:pt x="631395" y="567718"/>
                  </a:lnTo>
                  <a:lnTo>
                    <a:pt x="656717" y="530237"/>
                  </a:lnTo>
                  <a:lnTo>
                    <a:pt x="677144" y="489541"/>
                  </a:lnTo>
                  <a:lnTo>
                    <a:pt x="692255" y="446050"/>
                  </a:lnTo>
                  <a:lnTo>
                    <a:pt x="701631" y="400183"/>
                  </a:lnTo>
                  <a:lnTo>
                    <a:pt x="704850" y="352361"/>
                  </a:lnTo>
                  <a:lnTo>
                    <a:pt x="701631" y="304540"/>
                  </a:lnTo>
                  <a:lnTo>
                    <a:pt x="692255" y="258677"/>
                  </a:lnTo>
                  <a:lnTo>
                    <a:pt x="677144" y="215191"/>
                  </a:lnTo>
                  <a:lnTo>
                    <a:pt x="656716" y="174501"/>
                  </a:lnTo>
                  <a:lnTo>
                    <a:pt x="631395" y="137028"/>
                  </a:lnTo>
                  <a:lnTo>
                    <a:pt x="601598" y="103190"/>
                  </a:lnTo>
                  <a:lnTo>
                    <a:pt x="567749" y="73407"/>
                  </a:lnTo>
                  <a:lnTo>
                    <a:pt x="530267" y="48099"/>
                  </a:lnTo>
                  <a:lnTo>
                    <a:pt x="489573" y="27685"/>
                  </a:lnTo>
                  <a:lnTo>
                    <a:pt x="446087" y="12584"/>
                  </a:lnTo>
                  <a:lnTo>
                    <a:pt x="400231" y="3215"/>
                  </a:lnTo>
                  <a:lnTo>
                    <a:pt x="352425" y="0"/>
                  </a:lnTo>
                  <a:close/>
                </a:path>
                <a:path w="704850" h="704850">
                  <a:moveTo>
                    <a:pt x="352425" y="583260"/>
                  </a:moveTo>
                  <a:lnTo>
                    <a:pt x="305853" y="578568"/>
                  </a:lnTo>
                  <a:lnTo>
                    <a:pt x="262483" y="565113"/>
                  </a:lnTo>
                  <a:lnTo>
                    <a:pt x="223241" y="543822"/>
                  </a:lnTo>
                  <a:lnTo>
                    <a:pt x="189055" y="515626"/>
                  </a:lnTo>
                  <a:lnTo>
                    <a:pt x="160852" y="481453"/>
                  </a:lnTo>
                  <a:lnTo>
                    <a:pt x="139559" y="442231"/>
                  </a:lnTo>
                  <a:lnTo>
                    <a:pt x="126103" y="398891"/>
                  </a:lnTo>
                  <a:lnTo>
                    <a:pt x="121412" y="352361"/>
                  </a:lnTo>
                  <a:lnTo>
                    <a:pt x="126103" y="305831"/>
                  </a:lnTo>
                  <a:lnTo>
                    <a:pt x="139559" y="262491"/>
                  </a:lnTo>
                  <a:lnTo>
                    <a:pt x="160852" y="223269"/>
                  </a:lnTo>
                  <a:lnTo>
                    <a:pt x="189055" y="189096"/>
                  </a:lnTo>
                  <a:lnTo>
                    <a:pt x="223241" y="160900"/>
                  </a:lnTo>
                  <a:lnTo>
                    <a:pt x="262483" y="139609"/>
                  </a:lnTo>
                  <a:lnTo>
                    <a:pt x="305853" y="126154"/>
                  </a:lnTo>
                  <a:lnTo>
                    <a:pt x="352425" y="121462"/>
                  </a:lnTo>
                  <a:lnTo>
                    <a:pt x="398954" y="126154"/>
                  </a:lnTo>
                  <a:lnTo>
                    <a:pt x="442293" y="139609"/>
                  </a:lnTo>
                  <a:lnTo>
                    <a:pt x="481512" y="160900"/>
                  </a:lnTo>
                  <a:lnTo>
                    <a:pt x="515683" y="189096"/>
                  </a:lnTo>
                  <a:lnTo>
                    <a:pt x="543877" y="223269"/>
                  </a:lnTo>
                  <a:lnTo>
                    <a:pt x="565165" y="262491"/>
                  </a:lnTo>
                  <a:lnTo>
                    <a:pt x="578619" y="305831"/>
                  </a:lnTo>
                  <a:lnTo>
                    <a:pt x="583310" y="352361"/>
                  </a:lnTo>
                  <a:lnTo>
                    <a:pt x="578619" y="398891"/>
                  </a:lnTo>
                  <a:lnTo>
                    <a:pt x="565165" y="442231"/>
                  </a:lnTo>
                  <a:lnTo>
                    <a:pt x="543877" y="481453"/>
                  </a:lnTo>
                  <a:lnTo>
                    <a:pt x="515683" y="515626"/>
                  </a:lnTo>
                  <a:lnTo>
                    <a:pt x="481512" y="543822"/>
                  </a:lnTo>
                  <a:lnTo>
                    <a:pt x="442293" y="565113"/>
                  </a:lnTo>
                  <a:lnTo>
                    <a:pt x="398954" y="578568"/>
                  </a:lnTo>
                  <a:lnTo>
                    <a:pt x="352425" y="58326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6612" y="1998662"/>
            <a:ext cx="3336925" cy="4013200"/>
          </a:xfrm>
          <a:prstGeom prst="rect">
            <a:avLst/>
          </a:prstGeom>
          <a:solidFill>
            <a:srgbClr val="96A871"/>
          </a:solidFill>
        </p:spPr>
        <p:txBody>
          <a:bodyPr vert="horz" wrap="square" lIns="0" tIns="287020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2260"/>
              </a:spcBef>
            </a:pPr>
            <a:r>
              <a:rPr sz="54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01</a:t>
            </a:r>
            <a:endParaRPr sz="5450">
              <a:latin typeface="Lucida Sans Unicode"/>
              <a:cs typeface="Lucida Sans Unicode"/>
            </a:endParaRPr>
          </a:p>
          <a:p>
            <a:pPr marL="332105" marR="425450">
              <a:lnSpc>
                <a:spcPct val="146000"/>
              </a:lnSpc>
              <a:spcBef>
                <a:spcPts val="3265"/>
              </a:spcBef>
            </a:pPr>
            <a:r>
              <a:rPr sz="1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ENHANCING </a:t>
            </a: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CLASSIFICATION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ACCURACY </a:t>
            </a: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THROUGH </a:t>
            </a:r>
            <a:r>
              <a:rPr sz="1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DIRECTED</a:t>
            </a:r>
            <a:r>
              <a:rPr sz="1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GRAPHS</a:t>
            </a:r>
            <a:r>
              <a:rPr sz="1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K- </a:t>
            </a:r>
            <a:r>
              <a:rPr sz="1500" spc="-45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NEAREST </a:t>
            </a:r>
            <a:r>
              <a:rPr sz="1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NEIGHBORS </a:t>
            </a:r>
            <a:r>
              <a:rPr sz="1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(KNN)</a:t>
            </a:r>
            <a:r>
              <a:rPr sz="1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7601" y="1998662"/>
            <a:ext cx="3346450" cy="4013200"/>
          </a:xfrm>
          <a:prstGeom prst="rect">
            <a:avLst/>
          </a:prstGeom>
          <a:solidFill>
            <a:srgbClr val="90A979"/>
          </a:solidFill>
        </p:spPr>
        <p:txBody>
          <a:bodyPr vert="horz" wrap="square" lIns="0" tIns="287020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2260"/>
              </a:spcBef>
            </a:pPr>
            <a:r>
              <a:rPr sz="54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02</a:t>
            </a:r>
            <a:endParaRPr sz="5450">
              <a:latin typeface="Lucida Sans Unicode"/>
              <a:cs typeface="Lucida Sans Unicode"/>
            </a:endParaRPr>
          </a:p>
          <a:p>
            <a:pPr marL="336550" marR="340360">
              <a:lnSpc>
                <a:spcPct val="146000"/>
              </a:lnSpc>
              <a:spcBef>
                <a:spcPts val="3265"/>
              </a:spcBef>
            </a:pPr>
            <a:r>
              <a:rPr sz="15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HANDS-ON </a:t>
            </a: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EXPERIENCE </a:t>
            </a:r>
            <a:r>
              <a:rPr sz="1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FOSTERING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SKILLS</a:t>
            </a:r>
            <a:r>
              <a:rPr sz="1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sz="1500" spc="-45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REPRESENTATION, 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 </a:t>
            </a:r>
            <a:r>
              <a:rPr sz="1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IMPLEMENTATION, </a:t>
            </a: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5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ANALYTICAL</a:t>
            </a:r>
            <a:r>
              <a:rPr sz="1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THINKING.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8051" y="1998662"/>
            <a:ext cx="3336925" cy="4013200"/>
          </a:xfrm>
          <a:prstGeom prst="rect">
            <a:avLst/>
          </a:prstGeom>
          <a:solidFill>
            <a:srgbClr val="8AAA80"/>
          </a:solidFill>
        </p:spPr>
        <p:txBody>
          <a:bodyPr vert="horz" wrap="square" lIns="0" tIns="28702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2260"/>
              </a:spcBef>
            </a:pPr>
            <a:r>
              <a:rPr sz="54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03</a:t>
            </a:r>
            <a:endParaRPr sz="5450">
              <a:latin typeface="Lucida Sans Unicode"/>
              <a:cs typeface="Lucida Sans Unicode"/>
            </a:endParaRPr>
          </a:p>
          <a:p>
            <a:pPr marL="332740" marR="334645">
              <a:lnSpc>
                <a:spcPct val="146000"/>
              </a:lnSpc>
              <a:spcBef>
                <a:spcPts val="3265"/>
              </a:spcBef>
            </a:pP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CONVERGENCE</a:t>
            </a:r>
            <a:r>
              <a:rPr sz="1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GRAPH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THEORY </a:t>
            </a: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 </a:t>
            </a:r>
            <a:r>
              <a:rPr sz="15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  </a:t>
            </a:r>
            <a:r>
              <a:rPr sz="15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INNOVATIVE</a:t>
            </a:r>
            <a:r>
              <a:rPr sz="1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SOLUTIONS</a:t>
            </a:r>
            <a:r>
              <a:rPr sz="1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500" spc="-45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DOCUMENT </a:t>
            </a:r>
            <a:r>
              <a:rPr sz="15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CLASSIFICATION.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6665" y="572135"/>
            <a:ext cx="33528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45" dirty="0"/>
              <a:t>Milestones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819150"/>
            <a:ext cx="5495925" cy="5029200"/>
            <a:chOff x="0" y="819150"/>
            <a:chExt cx="5495925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950" y="1098550"/>
              <a:ext cx="4752975" cy="4749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819150"/>
              <a:ext cx="1857375" cy="276225"/>
            </a:xfrm>
            <a:custGeom>
              <a:avLst/>
              <a:gdLst/>
              <a:ahLst/>
              <a:cxnLst/>
              <a:rect l="l" t="t" r="r" b="b"/>
              <a:pathLst>
                <a:path w="1857375" h="276225">
                  <a:moveTo>
                    <a:pt x="1609344" y="0"/>
                  </a:moveTo>
                  <a:lnTo>
                    <a:pt x="1371219" y="237362"/>
                  </a:lnTo>
                  <a:lnTo>
                    <a:pt x="1133017" y="0"/>
                  </a:lnTo>
                  <a:lnTo>
                    <a:pt x="894588" y="237362"/>
                  </a:lnTo>
                  <a:lnTo>
                    <a:pt x="656399" y="0"/>
                  </a:lnTo>
                  <a:lnTo>
                    <a:pt x="418211" y="237362"/>
                  </a:lnTo>
                  <a:lnTo>
                    <a:pt x="180022" y="0"/>
                  </a:lnTo>
                  <a:lnTo>
                    <a:pt x="0" y="179450"/>
                  </a:lnTo>
                  <a:lnTo>
                    <a:pt x="0" y="218186"/>
                  </a:lnTo>
                  <a:lnTo>
                    <a:pt x="180022" y="38862"/>
                  </a:lnTo>
                  <a:lnTo>
                    <a:pt x="418211" y="276225"/>
                  </a:lnTo>
                  <a:lnTo>
                    <a:pt x="656399" y="38862"/>
                  </a:lnTo>
                  <a:lnTo>
                    <a:pt x="894588" y="276225"/>
                  </a:lnTo>
                  <a:lnTo>
                    <a:pt x="1133017" y="38862"/>
                  </a:lnTo>
                  <a:lnTo>
                    <a:pt x="1371219" y="276225"/>
                  </a:lnTo>
                  <a:lnTo>
                    <a:pt x="1609344" y="38862"/>
                  </a:lnTo>
                  <a:lnTo>
                    <a:pt x="1838070" y="266700"/>
                  </a:lnTo>
                  <a:lnTo>
                    <a:pt x="1857375" y="247141"/>
                  </a:lnTo>
                  <a:lnTo>
                    <a:pt x="1609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19150"/>
              <a:ext cx="1857375" cy="276225"/>
            </a:xfrm>
            <a:custGeom>
              <a:avLst/>
              <a:gdLst/>
              <a:ahLst/>
              <a:cxnLst/>
              <a:rect l="l" t="t" r="r" b="b"/>
              <a:pathLst>
                <a:path w="1857375" h="276225">
                  <a:moveTo>
                    <a:pt x="1609344" y="0"/>
                  </a:moveTo>
                  <a:lnTo>
                    <a:pt x="1371219" y="237362"/>
                  </a:lnTo>
                  <a:lnTo>
                    <a:pt x="1133017" y="0"/>
                  </a:lnTo>
                  <a:lnTo>
                    <a:pt x="894588" y="237362"/>
                  </a:lnTo>
                  <a:lnTo>
                    <a:pt x="656399" y="0"/>
                  </a:lnTo>
                  <a:lnTo>
                    <a:pt x="418211" y="237362"/>
                  </a:lnTo>
                  <a:lnTo>
                    <a:pt x="180022" y="0"/>
                  </a:lnTo>
                  <a:lnTo>
                    <a:pt x="0" y="179450"/>
                  </a:lnTo>
                  <a:lnTo>
                    <a:pt x="0" y="218186"/>
                  </a:lnTo>
                  <a:lnTo>
                    <a:pt x="180022" y="38862"/>
                  </a:lnTo>
                  <a:lnTo>
                    <a:pt x="418211" y="276225"/>
                  </a:lnTo>
                  <a:lnTo>
                    <a:pt x="656399" y="38862"/>
                  </a:lnTo>
                  <a:lnTo>
                    <a:pt x="894588" y="276225"/>
                  </a:lnTo>
                  <a:lnTo>
                    <a:pt x="1133017" y="38862"/>
                  </a:lnTo>
                  <a:lnTo>
                    <a:pt x="1371219" y="276225"/>
                  </a:lnTo>
                  <a:lnTo>
                    <a:pt x="1609344" y="38862"/>
                  </a:lnTo>
                  <a:lnTo>
                    <a:pt x="1838070" y="266700"/>
                  </a:lnTo>
                  <a:lnTo>
                    <a:pt x="1857375" y="247141"/>
                  </a:lnTo>
                  <a:lnTo>
                    <a:pt x="1609344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381000"/>
            <a:ext cx="1857375" cy="276225"/>
            <a:chOff x="0" y="381000"/>
            <a:chExt cx="1857375" cy="276225"/>
          </a:xfrm>
        </p:grpSpPr>
        <p:sp>
          <p:nvSpPr>
            <p:cNvPr id="8" name="object 8"/>
            <p:cNvSpPr/>
            <p:nvPr/>
          </p:nvSpPr>
          <p:spPr>
            <a:xfrm>
              <a:off x="0" y="381000"/>
              <a:ext cx="1857375" cy="276225"/>
            </a:xfrm>
            <a:custGeom>
              <a:avLst/>
              <a:gdLst/>
              <a:ahLst/>
              <a:cxnLst/>
              <a:rect l="l" t="t" r="r" b="b"/>
              <a:pathLst>
                <a:path w="1857375" h="276225">
                  <a:moveTo>
                    <a:pt x="1609344" y="0"/>
                  </a:moveTo>
                  <a:lnTo>
                    <a:pt x="1371219" y="237362"/>
                  </a:lnTo>
                  <a:lnTo>
                    <a:pt x="1133017" y="0"/>
                  </a:lnTo>
                  <a:lnTo>
                    <a:pt x="894588" y="237362"/>
                  </a:lnTo>
                  <a:lnTo>
                    <a:pt x="656399" y="0"/>
                  </a:lnTo>
                  <a:lnTo>
                    <a:pt x="418211" y="237362"/>
                  </a:lnTo>
                  <a:lnTo>
                    <a:pt x="180022" y="0"/>
                  </a:lnTo>
                  <a:lnTo>
                    <a:pt x="0" y="179450"/>
                  </a:lnTo>
                  <a:lnTo>
                    <a:pt x="0" y="218059"/>
                  </a:lnTo>
                  <a:lnTo>
                    <a:pt x="180022" y="38862"/>
                  </a:lnTo>
                  <a:lnTo>
                    <a:pt x="418211" y="276225"/>
                  </a:lnTo>
                  <a:lnTo>
                    <a:pt x="656399" y="38862"/>
                  </a:lnTo>
                  <a:lnTo>
                    <a:pt x="894588" y="276225"/>
                  </a:lnTo>
                  <a:lnTo>
                    <a:pt x="1133017" y="38862"/>
                  </a:lnTo>
                  <a:lnTo>
                    <a:pt x="1371219" y="276225"/>
                  </a:lnTo>
                  <a:lnTo>
                    <a:pt x="1609344" y="38862"/>
                  </a:lnTo>
                  <a:lnTo>
                    <a:pt x="1838070" y="266446"/>
                  </a:lnTo>
                  <a:lnTo>
                    <a:pt x="1857375" y="247141"/>
                  </a:lnTo>
                  <a:lnTo>
                    <a:pt x="1609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1000"/>
              <a:ext cx="1857375" cy="276225"/>
            </a:xfrm>
            <a:custGeom>
              <a:avLst/>
              <a:gdLst/>
              <a:ahLst/>
              <a:cxnLst/>
              <a:rect l="l" t="t" r="r" b="b"/>
              <a:pathLst>
                <a:path w="1857375" h="276225">
                  <a:moveTo>
                    <a:pt x="1609344" y="0"/>
                  </a:moveTo>
                  <a:lnTo>
                    <a:pt x="1371219" y="237362"/>
                  </a:lnTo>
                  <a:lnTo>
                    <a:pt x="1133017" y="0"/>
                  </a:lnTo>
                  <a:lnTo>
                    <a:pt x="894588" y="237362"/>
                  </a:lnTo>
                  <a:lnTo>
                    <a:pt x="656399" y="0"/>
                  </a:lnTo>
                  <a:lnTo>
                    <a:pt x="418211" y="237362"/>
                  </a:lnTo>
                  <a:lnTo>
                    <a:pt x="180022" y="0"/>
                  </a:lnTo>
                  <a:lnTo>
                    <a:pt x="0" y="179450"/>
                  </a:lnTo>
                  <a:lnTo>
                    <a:pt x="0" y="218059"/>
                  </a:lnTo>
                  <a:lnTo>
                    <a:pt x="180022" y="38862"/>
                  </a:lnTo>
                  <a:lnTo>
                    <a:pt x="418211" y="276225"/>
                  </a:lnTo>
                  <a:lnTo>
                    <a:pt x="656399" y="38862"/>
                  </a:lnTo>
                  <a:lnTo>
                    <a:pt x="894588" y="276225"/>
                  </a:lnTo>
                  <a:lnTo>
                    <a:pt x="1133017" y="38862"/>
                  </a:lnTo>
                  <a:lnTo>
                    <a:pt x="1371219" y="276225"/>
                  </a:lnTo>
                  <a:lnTo>
                    <a:pt x="1609344" y="38862"/>
                  </a:lnTo>
                  <a:lnTo>
                    <a:pt x="1838070" y="266446"/>
                  </a:lnTo>
                  <a:lnTo>
                    <a:pt x="1857375" y="247141"/>
                  </a:lnTo>
                  <a:lnTo>
                    <a:pt x="1609344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238875" y="1819275"/>
            <a:ext cx="5248275" cy="4638675"/>
            <a:chOff x="6238875" y="1819275"/>
            <a:chExt cx="5248275" cy="4638675"/>
          </a:xfrm>
        </p:grpSpPr>
        <p:sp>
          <p:nvSpPr>
            <p:cNvPr id="11" name="object 11"/>
            <p:cNvSpPr/>
            <p:nvPr/>
          </p:nvSpPr>
          <p:spPr>
            <a:xfrm>
              <a:off x="10429875" y="5991225"/>
              <a:ext cx="1057275" cy="466725"/>
            </a:xfrm>
            <a:custGeom>
              <a:avLst/>
              <a:gdLst/>
              <a:ahLst/>
              <a:cxnLst/>
              <a:rect l="l" t="t" r="r" b="b"/>
              <a:pathLst>
                <a:path w="1057275" h="466725">
                  <a:moveTo>
                    <a:pt x="352425" y="0"/>
                  </a:moveTo>
                  <a:lnTo>
                    <a:pt x="316357" y="0"/>
                  </a:lnTo>
                  <a:lnTo>
                    <a:pt x="0" y="466725"/>
                  </a:lnTo>
                  <a:lnTo>
                    <a:pt x="36068" y="466725"/>
                  </a:lnTo>
                  <a:lnTo>
                    <a:pt x="352425" y="0"/>
                  </a:lnTo>
                  <a:close/>
                </a:path>
                <a:path w="1057275" h="466725">
                  <a:moveTo>
                    <a:pt x="533400" y="0"/>
                  </a:moveTo>
                  <a:lnTo>
                    <a:pt x="496316" y="0"/>
                  </a:lnTo>
                  <a:lnTo>
                    <a:pt x="171450" y="466725"/>
                  </a:lnTo>
                  <a:lnTo>
                    <a:pt x="208534" y="466725"/>
                  </a:lnTo>
                  <a:lnTo>
                    <a:pt x="533400" y="0"/>
                  </a:lnTo>
                  <a:close/>
                </a:path>
                <a:path w="1057275" h="466725">
                  <a:moveTo>
                    <a:pt x="704850" y="0"/>
                  </a:moveTo>
                  <a:lnTo>
                    <a:pt x="668782" y="0"/>
                  </a:lnTo>
                  <a:lnTo>
                    <a:pt x="352425" y="466725"/>
                  </a:lnTo>
                  <a:lnTo>
                    <a:pt x="388366" y="466725"/>
                  </a:lnTo>
                  <a:lnTo>
                    <a:pt x="704850" y="0"/>
                  </a:lnTo>
                  <a:close/>
                </a:path>
                <a:path w="1057275" h="466725">
                  <a:moveTo>
                    <a:pt x="876300" y="0"/>
                  </a:moveTo>
                  <a:lnTo>
                    <a:pt x="840232" y="0"/>
                  </a:lnTo>
                  <a:lnTo>
                    <a:pt x="523875" y="466725"/>
                  </a:lnTo>
                  <a:lnTo>
                    <a:pt x="559816" y="466725"/>
                  </a:lnTo>
                  <a:lnTo>
                    <a:pt x="876300" y="0"/>
                  </a:lnTo>
                  <a:close/>
                </a:path>
                <a:path w="1057275" h="466725">
                  <a:moveTo>
                    <a:pt x="1057275" y="0"/>
                  </a:moveTo>
                  <a:lnTo>
                    <a:pt x="1020191" y="0"/>
                  </a:lnTo>
                  <a:lnTo>
                    <a:pt x="695325" y="466725"/>
                  </a:lnTo>
                  <a:lnTo>
                    <a:pt x="732155" y="466725"/>
                  </a:lnTo>
                  <a:lnTo>
                    <a:pt x="1057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29875" y="5991225"/>
              <a:ext cx="1057275" cy="466725"/>
            </a:xfrm>
            <a:custGeom>
              <a:avLst/>
              <a:gdLst/>
              <a:ahLst/>
              <a:cxnLst/>
              <a:rect l="l" t="t" r="r" b="b"/>
              <a:pathLst>
                <a:path w="1057275" h="466725">
                  <a:moveTo>
                    <a:pt x="352425" y="0"/>
                  </a:moveTo>
                  <a:lnTo>
                    <a:pt x="316357" y="0"/>
                  </a:lnTo>
                  <a:lnTo>
                    <a:pt x="0" y="466725"/>
                  </a:lnTo>
                  <a:lnTo>
                    <a:pt x="36068" y="466725"/>
                  </a:lnTo>
                  <a:lnTo>
                    <a:pt x="352425" y="0"/>
                  </a:lnTo>
                  <a:close/>
                </a:path>
                <a:path w="1057275" h="466725">
                  <a:moveTo>
                    <a:pt x="533400" y="0"/>
                  </a:moveTo>
                  <a:lnTo>
                    <a:pt x="496316" y="0"/>
                  </a:lnTo>
                  <a:lnTo>
                    <a:pt x="171450" y="466725"/>
                  </a:lnTo>
                  <a:lnTo>
                    <a:pt x="208534" y="466725"/>
                  </a:lnTo>
                  <a:lnTo>
                    <a:pt x="533400" y="0"/>
                  </a:lnTo>
                  <a:close/>
                </a:path>
                <a:path w="1057275" h="466725">
                  <a:moveTo>
                    <a:pt x="704850" y="0"/>
                  </a:moveTo>
                  <a:lnTo>
                    <a:pt x="668782" y="0"/>
                  </a:lnTo>
                  <a:lnTo>
                    <a:pt x="352425" y="466725"/>
                  </a:lnTo>
                  <a:lnTo>
                    <a:pt x="388366" y="466725"/>
                  </a:lnTo>
                  <a:lnTo>
                    <a:pt x="704850" y="0"/>
                  </a:lnTo>
                  <a:close/>
                </a:path>
                <a:path w="1057275" h="466725">
                  <a:moveTo>
                    <a:pt x="876300" y="0"/>
                  </a:moveTo>
                  <a:lnTo>
                    <a:pt x="840232" y="0"/>
                  </a:lnTo>
                  <a:lnTo>
                    <a:pt x="523875" y="466725"/>
                  </a:lnTo>
                  <a:lnTo>
                    <a:pt x="559816" y="466725"/>
                  </a:lnTo>
                  <a:lnTo>
                    <a:pt x="876300" y="0"/>
                  </a:lnTo>
                  <a:close/>
                </a:path>
                <a:path w="1057275" h="466725">
                  <a:moveTo>
                    <a:pt x="1057275" y="0"/>
                  </a:moveTo>
                  <a:lnTo>
                    <a:pt x="1020191" y="0"/>
                  </a:lnTo>
                  <a:lnTo>
                    <a:pt x="695325" y="466725"/>
                  </a:lnTo>
                  <a:lnTo>
                    <a:pt x="732155" y="466725"/>
                  </a:lnTo>
                  <a:lnTo>
                    <a:pt x="1057275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875" y="1819275"/>
              <a:ext cx="4171950" cy="96202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319901" y="2123122"/>
            <a:ext cx="163512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7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Collection</a:t>
            </a:r>
            <a:endParaRPr sz="1700">
              <a:latin typeface="Lucida Sans Unicode"/>
              <a:cs typeface="Lucida Sans Unicod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81775" y="2952750"/>
            <a:ext cx="4524375" cy="2085975"/>
            <a:chOff x="6581775" y="2952750"/>
            <a:chExt cx="4524375" cy="208597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1775" y="2952750"/>
              <a:ext cx="4171950" cy="9525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4675" y="4086225"/>
              <a:ext cx="4181475" cy="9525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696077" y="3301757"/>
            <a:ext cx="2675890" cy="277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Graph</a:t>
            </a:r>
            <a:r>
              <a:rPr sz="17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Construction</a:t>
            </a:r>
            <a:endParaRPr sz="1700" dirty="0">
              <a:latin typeface="Lucida Sans Unicode"/>
              <a:cs typeface="Lucida Sans Unicode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7100" y="5210175"/>
            <a:ext cx="4171950" cy="96202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364094" y="5521959"/>
            <a:ext cx="244348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7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7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17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7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7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7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7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at</a:t>
            </a:r>
            <a:r>
              <a:rPr sz="17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7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7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7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7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7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7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7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17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NN</a:t>
            </a:r>
            <a:endParaRPr sz="1700" dirty="0">
              <a:latin typeface="Lucida Sans Unicode"/>
              <a:cs typeface="Lucida Sans Unicode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83826" y="2554351"/>
            <a:ext cx="1330325" cy="2892425"/>
            <a:chOff x="9783826" y="2554351"/>
            <a:chExt cx="1330325" cy="2892425"/>
          </a:xfrm>
        </p:grpSpPr>
        <p:sp>
          <p:nvSpPr>
            <p:cNvPr id="22" name="object 22"/>
            <p:cNvSpPr/>
            <p:nvPr/>
          </p:nvSpPr>
          <p:spPr>
            <a:xfrm>
              <a:off x="9787001" y="2557526"/>
              <a:ext cx="628650" cy="619125"/>
            </a:xfrm>
            <a:custGeom>
              <a:avLst/>
              <a:gdLst/>
              <a:ahLst/>
              <a:cxnLst/>
              <a:rect l="l" t="t" r="r" b="b"/>
              <a:pathLst>
                <a:path w="628650" h="619125">
                  <a:moveTo>
                    <a:pt x="487172" y="0"/>
                  </a:moveTo>
                  <a:lnTo>
                    <a:pt x="141350" y="0"/>
                  </a:lnTo>
                  <a:lnTo>
                    <a:pt x="141350" y="340487"/>
                  </a:lnTo>
                  <a:lnTo>
                    <a:pt x="0" y="340487"/>
                  </a:lnTo>
                  <a:lnTo>
                    <a:pt x="314325" y="619125"/>
                  </a:lnTo>
                  <a:lnTo>
                    <a:pt x="628650" y="340487"/>
                  </a:lnTo>
                  <a:lnTo>
                    <a:pt x="487172" y="340487"/>
                  </a:lnTo>
                  <a:lnTo>
                    <a:pt x="487172" y="0"/>
                  </a:lnTo>
                  <a:close/>
                </a:path>
              </a:pathLst>
            </a:custGeom>
            <a:solidFill>
              <a:srgbClr val="DDE0D4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87001" y="2557526"/>
              <a:ext cx="628650" cy="619125"/>
            </a:xfrm>
            <a:custGeom>
              <a:avLst/>
              <a:gdLst/>
              <a:ahLst/>
              <a:cxnLst/>
              <a:rect l="l" t="t" r="r" b="b"/>
              <a:pathLst>
                <a:path w="628650" h="619125">
                  <a:moveTo>
                    <a:pt x="0" y="340487"/>
                  </a:moveTo>
                  <a:lnTo>
                    <a:pt x="141350" y="340487"/>
                  </a:lnTo>
                  <a:lnTo>
                    <a:pt x="141350" y="0"/>
                  </a:lnTo>
                  <a:lnTo>
                    <a:pt x="487172" y="0"/>
                  </a:lnTo>
                  <a:lnTo>
                    <a:pt x="487172" y="340487"/>
                  </a:lnTo>
                  <a:lnTo>
                    <a:pt x="628650" y="340487"/>
                  </a:lnTo>
                  <a:lnTo>
                    <a:pt x="314325" y="619125"/>
                  </a:lnTo>
                  <a:lnTo>
                    <a:pt x="0" y="340487"/>
                  </a:lnTo>
                  <a:close/>
                </a:path>
              </a:pathLst>
            </a:custGeom>
            <a:ln w="6350">
              <a:solidFill>
                <a:srgbClr val="DDE0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39426" y="3691001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479805" y="0"/>
                  </a:moveTo>
                  <a:lnTo>
                    <a:pt x="139192" y="0"/>
                  </a:lnTo>
                  <a:lnTo>
                    <a:pt x="139192" y="340487"/>
                  </a:lnTo>
                  <a:lnTo>
                    <a:pt x="0" y="340487"/>
                  </a:lnTo>
                  <a:lnTo>
                    <a:pt x="309499" y="618998"/>
                  </a:lnTo>
                  <a:lnTo>
                    <a:pt x="619125" y="340487"/>
                  </a:lnTo>
                  <a:lnTo>
                    <a:pt x="479805" y="340487"/>
                  </a:lnTo>
                  <a:lnTo>
                    <a:pt x="479805" y="0"/>
                  </a:lnTo>
                  <a:close/>
                </a:path>
              </a:pathLst>
            </a:custGeom>
            <a:solidFill>
              <a:srgbClr val="DDE0D4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139426" y="3691001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0" y="340487"/>
                  </a:moveTo>
                  <a:lnTo>
                    <a:pt x="139192" y="340487"/>
                  </a:lnTo>
                  <a:lnTo>
                    <a:pt x="139192" y="0"/>
                  </a:lnTo>
                  <a:lnTo>
                    <a:pt x="479805" y="0"/>
                  </a:lnTo>
                  <a:lnTo>
                    <a:pt x="479805" y="340487"/>
                  </a:lnTo>
                  <a:lnTo>
                    <a:pt x="619125" y="340487"/>
                  </a:lnTo>
                  <a:lnTo>
                    <a:pt x="309499" y="618998"/>
                  </a:lnTo>
                  <a:lnTo>
                    <a:pt x="0" y="340487"/>
                  </a:lnTo>
                  <a:close/>
                </a:path>
              </a:pathLst>
            </a:custGeom>
            <a:ln w="6350">
              <a:solidFill>
                <a:srgbClr val="DDE0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482326" y="4824476"/>
              <a:ext cx="628650" cy="619125"/>
            </a:xfrm>
            <a:custGeom>
              <a:avLst/>
              <a:gdLst/>
              <a:ahLst/>
              <a:cxnLst/>
              <a:rect l="l" t="t" r="r" b="b"/>
              <a:pathLst>
                <a:path w="628650" h="619125">
                  <a:moveTo>
                    <a:pt x="487172" y="0"/>
                  </a:moveTo>
                  <a:lnTo>
                    <a:pt x="141350" y="0"/>
                  </a:lnTo>
                  <a:lnTo>
                    <a:pt x="141350" y="340487"/>
                  </a:lnTo>
                  <a:lnTo>
                    <a:pt x="0" y="340487"/>
                  </a:lnTo>
                  <a:lnTo>
                    <a:pt x="314325" y="619125"/>
                  </a:lnTo>
                  <a:lnTo>
                    <a:pt x="628650" y="340487"/>
                  </a:lnTo>
                  <a:lnTo>
                    <a:pt x="487172" y="340487"/>
                  </a:lnTo>
                  <a:lnTo>
                    <a:pt x="487172" y="0"/>
                  </a:lnTo>
                  <a:close/>
                </a:path>
              </a:pathLst>
            </a:custGeom>
            <a:solidFill>
              <a:srgbClr val="DDE0D4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82326" y="4824476"/>
              <a:ext cx="628650" cy="619125"/>
            </a:xfrm>
            <a:custGeom>
              <a:avLst/>
              <a:gdLst/>
              <a:ahLst/>
              <a:cxnLst/>
              <a:rect l="l" t="t" r="r" b="b"/>
              <a:pathLst>
                <a:path w="628650" h="619125">
                  <a:moveTo>
                    <a:pt x="0" y="340487"/>
                  </a:moveTo>
                  <a:lnTo>
                    <a:pt x="141350" y="340487"/>
                  </a:lnTo>
                  <a:lnTo>
                    <a:pt x="141350" y="0"/>
                  </a:lnTo>
                  <a:lnTo>
                    <a:pt x="487172" y="0"/>
                  </a:lnTo>
                  <a:lnTo>
                    <a:pt x="487172" y="340487"/>
                  </a:lnTo>
                  <a:lnTo>
                    <a:pt x="628650" y="340487"/>
                  </a:lnTo>
                  <a:lnTo>
                    <a:pt x="314325" y="619125"/>
                  </a:lnTo>
                  <a:lnTo>
                    <a:pt x="0" y="340487"/>
                  </a:lnTo>
                  <a:close/>
                </a:path>
              </a:pathLst>
            </a:custGeom>
            <a:ln w="6350">
              <a:solidFill>
                <a:srgbClr val="DDE0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18">
            <a:extLst>
              <a:ext uri="{FF2B5EF4-FFF2-40B4-BE49-F238E27FC236}">
                <a16:creationId xmlns:a16="http://schemas.microsoft.com/office/drawing/2014/main" id="{AF6C3FF4-B6E2-4A8E-BB24-4D3033BB7E31}"/>
              </a:ext>
            </a:extLst>
          </p:cNvPr>
          <p:cNvSpPr txBox="1"/>
          <p:nvPr/>
        </p:nvSpPr>
        <p:spPr>
          <a:xfrm>
            <a:off x="7137463" y="4320483"/>
            <a:ext cx="2675890" cy="53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7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7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at</a:t>
            </a:r>
            <a:r>
              <a:rPr sz="1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7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re</a:t>
            </a:r>
            <a:r>
              <a:rPr sz="17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7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17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7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7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7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7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7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70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7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7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7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7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  </a:t>
            </a:r>
            <a:r>
              <a:rPr sz="17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Common</a:t>
            </a:r>
            <a:r>
              <a:rPr sz="17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Subgraphs</a:t>
            </a:r>
            <a:endParaRPr sz="17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989" y="716343"/>
            <a:ext cx="47542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40" dirty="0"/>
              <a:t>Data </a:t>
            </a:r>
            <a:r>
              <a:rPr sz="4400" spc="225" dirty="0"/>
              <a:t>Collection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428625"/>
            <a:ext cx="1295400" cy="133350"/>
          </a:xfrm>
          <a:custGeom>
            <a:avLst/>
            <a:gdLst/>
            <a:ahLst/>
            <a:cxnLst/>
            <a:rect l="l" t="t" r="r" b="b"/>
            <a:pathLst>
              <a:path w="1295400" h="133350">
                <a:moveTo>
                  <a:pt x="169727" y="22733"/>
                </a:moveTo>
                <a:lnTo>
                  <a:pt x="101965" y="22733"/>
                </a:lnTo>
                <a:lnTo>
                  <a:pt x="127142" y="26120"/>
                </a:lnTo>
                <a:lnTo>
                  <a:pt x="149637" y="35829"/>
                </a:lnTo>
                <a:lnTo>
                  <a:pt x="168340" y="51182"/>
                </a:lnTo>
                <a:lnTo>
                  <a:pt x="199718" y="97238"/>
                </a:lnTo>
                <a:lnTo>
                  <a:pt x="223499" y="116712"/>
                </a:lnTo>
                <a:lnTo>
                  <a:pt x="252050" y="129043"/>
                </a:lnTo>
                <a:lnTo>
                  <a:pt x="283933" y="133350"/>
                </a:lnTo>
                <a:lnTo>
                  <a:pt x="315894" y="129043"/>
                </a:lnTo>
                <a:lnTo>
                  <a:pt x="344439" y="116712"/>
                </a:lnTo>
                <a:lnTo>
                  <a:pt x="351871" y="110616"/>
                </a:lnTo>
                <a:lnTo>
                  <a:pt x="283756" y="110616"/>
                </a:lnTo>
                <a:lnTo>
                  <a:pt x="258655" y="107229"/>
                </a:lnTo>
                <a:lnTo>
                  <a:pt x="236153" y="97520"/>
                </a:lnTo>
                <a:lnTo>
                  <a:pt x="217408" y="82167"/>
                </a:lnTo>
                <a:lnTo>
                  <a:pt x="186036" y="36111"/>
                </a:lnTo>
                <a:lnTo>
                  <a:pt x="169727" y="22733"/>
                </a:lnTo>
                <a:close/>
              </a:path>
              <a:path w="1295400" h="133350">
                <a:moveTo>
                  <a:pt x="533613" y="22733"/>
                </a:moveTo>
                <a:lnTo>
                  <a:pt x="465899" y="22733"/>
                </a:lnTo>
                <a:lnTo>
                  <a:pt x="491076" y="26120"/>
                </a:lnTo>
                <a:lnTo>
                  <a:pt x="513575" y="35829"/>
                </a:lnTo>
                <a:lnTo>
                  <a:pt x="532282" y="51182"/>
                </a:lnTo>
                <a:lnTo>
                  <a:pt x="563631" y="97238"/>
                </a:lnTo>
                <a:lnTo>
                  <a:pt x="587371" y="116712"/>
                </a:lnTo>
                <a:lnTo>
                  <a:pt x="615917" y="129043"/>
                </a:lnTo>
                <a:lnTo>
                  <a:pt x="647877" y="133350"/>
                </a:lnTo>
                <a:lnTo>
                  <a:pt x="679761" y="129043"/>
                </a:lnTo>
                <a:lnTo>
                  <a:pt x="708312" y="116712"/>
                </a:lnTo>
                <a:lnTo>
                  <a:pt x="715756" y="110616"/>
                </a:lnTo>
                <a:lnTo>
                  <a:pt x="647700" y="110616"/>
                </a:lnTo>
                <a:lnTo>
                  <a:pt x="622524" y="107229"/>
                </a:lnTo>
                <a:lnTo>
                  <a:pt x="600030" y="97520"/>
                </a:lnTo>
                <a:lnTo>
                  <a:pt x="581327" y="82167"/>
                </a:lnTo>
                <a:lnTo>
                  <a:pt x="549950" y="36111"/>
                </a:lnTo>
                <a:lnTo>
                  <a:pt x="533613" y="22733"/>
                </a:lnTo>
                <a:close/>
              </a:path>
              <a:path w="1295400" h="133350">
                <a:moveTo>
                  <a:pt x="897602" y="22733"/>
                </a:moveTo>
                <a:lnTo>
                  <a:pt x="829843" y="22733"/>
                </a:lnTo>
                <a:lnTo>
                  <a:pt x="855018" y="26120"/>
                </a:lnTo>
                <a:lnTo>
                  <a:pt x="877512" y="35829"/>
                </a:lnTo>
                <a:lnTo>
                  <a:pt x="896215" y="51182"/>
                </a:lnTo>
                <a:lnTo>
                  <a:pt x="927593" y="97238"/>
                </a:lnTo>
                <a:lnTo>
                  <a:pt x="951374" y="116712"/>
                </a:lnTo>
                <a:lnTo>
                  <a:pt x="979925" y="129043"/>
                </a:lnTo>
                <a:lnTo>
                  <a:pt x="1011809" y="133350"/>
                </a:lnTo>
                <a:lnTo>
                  <a:pt x="1043697" y="129043"/>
                </a:lnTo>
                <a:lnTo>
                  <a:pt x="1072232" y="116712"/>
                </a:lnTo>
                <a:lnTo>
                  <a:pt x="1079660" y="110616"/>
                </a:lnTo>
                <a:lnTo>
                  <a:pt x="1011643" y="110616"/>
                </a:lnTo>
                <a:lnTo>
                  <a:pt x="986466" y="107229"/>
                </a:lnTo>
                <a:lnTo>
                  <a:pt x="963968" y="97520"/>
                </a:lnTo>
                <a:lnTo>
                  <a:pt x="945260" y="82167"/>
                </a:lnTo>
                <a:lnTo>
                  <a:pt x="913911" y="36111"/>
                </a:lnTo>
                <a:lnTo>
                  <a:pt x="897602" y="22733"/>
                </a:lnTo>
                <a:close/>
              </a:path>
              <a:path w="1295400" h="133350">
                <a:moveTo>
                  <a:pt x="465734" y="0"/>
                </a:moveTo>
                <a:lnTo>
                  <a:pt x="433843" y="4306"/>
                </a:lnTo>
                <a:lnTo>
                  <a:pt x="405290" y="16637"/>
                </a:lnTo>
                <a:lnTo>
                  <a:pt x="381511" y="36111"/>
                </a:lnTo>
                <a:lnTo>
                  <a:pt x="350139" y="82167"/>
                </a:lnTo>
                <a:lnTo>
                  <a:pt x="331431" y="97520"/>
                </a:lnTo>
                <a:lnTo>
                  <a:pt x="308933" y="107229"/>
                </a:lnTo>
                <a:lnTo>
                  <a:pt x="283756" y="110616"/>
                </a:lnTo>
                <a:lnTo>
                  <a:pt x="351871" y="110616"/>
                </a:lnTo>
                <a:lnTo>
                  <a:pt x="368180" y="97238"/>
                </a:lnTo>
                <a:lnTo>
                  <a:pt x="399528" y="51182"/>
                </a:lnTo>
                <a:lnTo>
                  <a:pt x="418234" y="35829"/>
                </a:lnTo>
                <a:lnTo>
                  <a:pt x="440729" y="26120"/>
                </a:lnTo>
                <a:lnTo>
                  <a:pt x="465899" y="22733"/>
                </a:lnTo>
                <a:lnTo>
                  <a:pt x="533613" y="22733"/>
                </a:lnTo>
                <a:lnTo>
                  <a:pt x="526168" y="16637"/>
                </a:lnTo>
                <a:lnTo>
                  <a:pt x="497617" y="4306"/>
                </a:lnTo>
                <a:lnTo>
                  <a:pt x="465734" y="0"/>
                </a:lnTo>
                <a:close/>
              </a:path>
              <a:path w="1295400" h="133350">
                <a:moveTo>
                  <a:pt x="829665" y="0"/>
                </a:moveTo>
                <a:lnTo>
                  <a:pt x="797707" y="4306"/>
                </a:lnTo>
                <a:lnTo>
                  <a:pt x="769164" y="16637"/>
                </a:lnTo>
                <a:lnTo>
                  <a:pt x="745424" y="36111"/>
                </a:lnTo>
                <a:lnTo>
                  <a:pt x="714072" y="82167"/>
                </a:lnTo>
                <a:lnTo>
                  <a:pt x="695369" y="97520"/>
                </a:lnTo>
                <a:lnTo>
                  <a:pt x="672875" y="107229"/>
                </a:lnTo>
                <a:lnTo>
                  <a:pt x="647700" y="110616"/>
                </a:lnTo>
                <a:lnTo>
                  <a:pt x="715756" y="110616"/>
                </a:lnTo>
                <a:lnTo>
                  <a:pt x="732093" y="97238"/>
                </a:lnTo>
                <a:lnTo>
                  <a:pt x="763470" y="51182"/>
                </a:lnTo>
                <a:lnTo>
                  <a:pt x="782173" y="35829"/>
                </a:lnTo>
                <a:lnTo>
                  <a:pt x="804668" y="26120"/>
                </a:lnTo>
                <a:lnTo>
                  <a:pt x="829843" y="22733"/>
                </a:lnTo>
                <a:lnTo>
                  <a:pt x="897602" y="22733"/>
                </a:lnTo>
                <a:lnTo>
                  <a:pt x="890171" y="16637"/>
                </a:lnTo>
                <a:lnTo>
                  <a:pt x="861625" y="4306"/>
                </a:lnTo>
                <a:lnTo>
                  <a:pt x="829665" y="0"/>
                </a:lnTo>
                <a:close/>
              </a:path>
              <a:path w="1295400" h="133350">
                <a:moveTo>
                  <a:pt x="1193609" y="0"/>
                </a:moveTo>
                <a:lnTo>
                  <a:pt x="1161649" y="4306"/>
                </a:lnTo>
                <a:lnTo>
                  <a:pt x="1133103" y="16637"/>
                </a:lnTo>
                <a:lnTo>
                  <a:pt x="1109363" y="36111"/>
                </a:lnTo>
                <a:lnTo>
                  <a:pt x="1078016" y="82167"/>
                </a:lnTo>
                <a:lnTo>
                  <a:pt x="1059313" y="97520"/>
                </a:lnTo>
                <a:lnTo>
                  <a:pt x="1036819" y="107229"/>
                </a:lnTo>
                <a:lnTo>
                  <a:pt x="1011643" y="110616"/>
                </a:lnTo>
                <a:lnTo>
                  <a:pt x="1079660" y="110616"/>
                </a:lnTo>
                <a:lnTo>
                  <a:pt x="1095962" y="97238"/>
                </a:lnTo>
                <a:lnTo>
                  <a:pt x="1127236" y="51182"/>
                </a:lnTo>
                <a:lnTo>
                  <a:pt x="1145940" y="35829"/>
                </a:lnTo>
                <a:lnTo>
                  <a:pt x="1168434" y="26120"/>
                </a:lnTo>
                <a:lnTo>
                  <a:pt x="1193609" y="22733"/>
                </a:lnTo>
                <a:lnTo>
                  <a:pt x="1261635" y="22733"/>
                </a:lnTo>
                <a:lnTo>
                  <a:pt x="1254201" y="16637"/>
                </a:lnTo>
                <a:lnTo>
                  <a:pt x="1225601" y="4306"/>
                </a:lnTo>
                <a:lnTo>
                  <a:pt x="1193609" y="0"/>
                </a:lnTo>
                <a:close/>
              </a:path>
              <a:path w="1295400" h="133350">
                <a:moveTo>
                  <a:pt x="101791" y="0"/>
                </a:moveTo>
                <a:lnTo>
                  <a:pt x="69832" y="4306"/>
                </a:lnTo>
                <a:lnTo>
                  <a:pt x="41287" y="16637"/>
                </a:lnTo>
                <a:lnTo>
                  <a:pt x="17547" y="36111"/>
                </a:lnTo>
                <a:lnTo>
                  <a:pt x="0" y="61849"/>
                </a:lnTo>
                <a:lnTo>
                  <a:pt x="21786" y="71500"/>
                </a:lnTo>
                <a:lnTo>
                  <a:pt x="35589" y="51182"/>
                </a:lnTo>
                <a:lnTo>
                  <a:pt x="54294" y="35829"/>
                </a:lnTo>
                <a:lnTo>
                  <a:pt x="76790" y="26120"/>
                </a:lnTo>
                <a:lnTo>
                  <a:pt x="101965" y="22733"/>
                </a:lnTo>
                <a:lnTo>
                  <a:pt x="169727" y="22733"/>
                </a:lnTo>
                <a:lnTo>
                  <a:pt x="162296" y="16637"/>
                </a:lnTo>
                <a:lnTo>
                  <a:pt x="133751" y="4306"/>
                </a:lnTo>
                <a:lnTo>
                  <a:pt x="101791" y="0"/>
                </a:lnTo>
                <a:close/>
              </a:path>
              <a:path w="1295400" h="133350">
                <a:moveTo>
                  <a:pt x="1261635" y="22733"/>
                </a:moveTo>
                <a:lnTo>
                  <a:pt x="1193609" y="22733"/>
                </a:lnTo>
                <a:lnTo>
                  <a:pt x="1218710" y="26120"/>
                </a:lnTo>
                <a:lnTo>
                  <a:pt x="1241215" y="35829"/>
                </a:lnTo>
                <a:lnTo>
                  <a:pt x="1259967" y="51182"/>
                </a:lnTo>
                <a:lnTo>
                  <a:pt x="1273810" y="71500"/>
                </a:lnTo>
                <a:lnTo>
                  <a:pt x="1295400" y="61849"/>
                </a:lnTo>
                <a:lnTo>
                  <a:pt x="1277952" y="36111"/>
                </a:lnTo>
                <a:lnTo>
                  <a:pt x="1261635" y="22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3350"/>
            <a:ext cx="1295400" cy="142875"/>
          </a:xfrm>
          <a:custGeom>
            <a:avLst/>
            <a:gdLst/>
            <a:ahLst/>
            <a:cxnLst/>
            <a:rect l="l" t="t" r="r" b="b"/>
            <a:pathLst>
              <a:path w="1295400" h="142875">
                <a:moveTo>
                  <a:pt x="169575" y="24256"/>
                </a:moveTo>
                <a:lnTo>
                  <a:pt x="101951" y="24256"/>
                </a:lnTo>
                <a:lnTo>
                  <a:pt x="127122" y="27894"/>
                </a:lnTo>
                <a:lnTo>
                  <a:pt x="149613" y="38306"/>
                </a:lnTo>
                <a:lnTo>
                  <a:pt x="168315" y="54742"/>
                </a:lnTo>
                <a:lnTo>
                  <a:pt x="199685" y="104138"/>
                </a:lnTo>
                <a:lnTo>
                  <a:pt x="223462" y="125047"/>
                </a:lnTo>
                <a:lnTo>
                  <a:pt x="252012" y="138265"/>
                </a:lnTo>
                <a:lnTo>
                  <a:pt x="283895" y="142875"/>
                </a:lnTo>
                <a:lnTo>
                  <a:pt x="315854" y="138265"/>
                </a:lnTo>
                <a:lnTo>
                  <a:pt x="344395" y="125047"/>
                </a:lnTo>
                <a:lnTo>
                  <a:pt x="351693" y="118618"/>
                </a:lnTo>
                <a:lnTo>
                  <a:pt x="283718" y="118618"/>
                </a:lnTo>
                <a:lnTo>
                  <a:pt x="258624" y="114980"/>
                </a:lnTo>
                <a:lnTo>
                  <a:pt x="236126" y="104568"/>
                </a:lnTo>
                <a:lnTo>
                  <a:pt x="217382" y="88132"/>
                </a:lnTo>
                <a:lnTo>
                  <a:pt x="186013" y="38736"/>
                </a:lnTo>
                <a:lnTo>
                  <a:pt x="169575" y="24256"/>
                </a:lnTo>
                <a:close/>
              </a:path>
              <a:path w="1295400" h="142875">
                <a:moveTo>
                  <a:pt x="533410" y="24256"/>
                </a:moveTo>
                <a:lnTo>
                  <a:pt x="465836" y="24256"/>
                </a:lnTo>
                <a:lnTo>
                  <a:pt x="491011" y="27894"/>
                </a:lnTo>
                <a:lnTo>
                  <a:pt x="513505" y="38306"/>
                </a:lnTo>
                <a:lnTo>
                  <a:pt x="532208" y="54742"/>
                </a:lnTo>
                <a:lnTo>
                  <a:pt x="563553" y="104138"/>
                </a:lnTo>
                <a:lnTo>
                  <a:pt x="587289" y="125047"/>
                </a:lnTo>
                <a:lnTo>
                  <a:pt x="615830" y="138265"/>
                </a:lnTo>
                <a:lnTo>
                  <a:pt x="647788" y="142875"/>
                </a:lnTo>
                <a:lnTo>
                  <a:pt x="679672" y="138265"/>
                </a:lnTo>
                <a:lnTo>
                  <a:pt x="708221" y="125047"/>
                </a:lnTo>
                <a:lnTo>
                  <a:pt x="715533" y="118618"/>
                </a:lnTo>
                <a:lnTo>
                  <a:pt x="647611" y="118618"/>
                </a:lnTo>
                <a:lnTo>
                  <a:pt x="622441" y="114980"/>
                </a:lnTo>
                <a:lnTo>
                  <a:pt x="599948" y="104568"/>
                </a:lnTo>
                <a:lnTo>
                  <a:pt x="581245" y="88132"/>
                </a:lnTo>
                <a:lnTo>
                  <a:pt x="549876" y="38736"/>
                </a:lnTo>
                <a:lnTo>
                  <a:pt x="533410" y="24256"/>
                </a:lnTo>
                <a:close/>
              </a:path>
              <a:path w="1295400" h="142875">
                <a:moveTo>
                  <a:pt x="897527" y="24256"/>
                </a:moveTo>
                <a:lnTo>
                  <a:pt x="829729" y="24256"/>
                </a:lnTo>
                <a:lnTo>
                  <a:pt x="854904" y="27894"/>
                </a:lnTo>
                <a:lnTo>
                  <a:pt x="877398" y="38306"/>
                </a:lnTo>
                <a:lnTo>
                  <a:pt x="896101" y="54742"/>
                </a:lnTo>
                <a:lnTo>
                  <a:pt x="927471" y="104138"/>
                </a:lnTo>
                <a:lnTo>
                  <a:pt x="951249" y="125047"/>
                </a:lnTo>
                <a:lnTo>
                  <a:pt x="979798" y="138265"/>
                </a:lnTo>
                <a:lnTo>
                  <a:pt x="1011682" y="142875"/>
                </a:lnTo>
                <a:lnTo>
                  <a:pt x="1043558" y="138265"/>
                </a:lnTo>
                <a:lnTo>
                  <a:pt x="1072105" y="125047"/>
                </a:lnTo>
                <a:lnTo>
                  <a:pt x="1079417" y="118618"/>
                </a:lnTo>
                <a:lnTo>
                  <a:pt x="1011682" y="118618"/>
                </a:lnTo>
                <a:lnTo>
                  <a:pt x="986506" y="114980"/>
                </a:lnTo>
                <a:lnTo>
                  <a:pt x="964012" y="104568"/>
                </a:lnTo>
                <a:lnTo>
                  <a:pt x="945309" y="88132"/>
                </a:lnTo>
                <a:lnTo>
                  <a:pt x="913964" y="38736"/>
                </a:lnTo>
                <a:lnTo>
                  <a:pt x="897527" y="24256"/>
                </a:lnTo>
                <a:close/>
              </a:path>
              <a:path w="1295400" h="142875">
                <a:moveTo>
                  <a:pt x="465670" y="0"/>
                </a:moveTo>
                <a:lnTo>
                  <a:pt x="433787" y="4609"/>
                </a:lnTo>
                <a:lnTo>
                  <a:pt x="405237" y="17827"/>
                </a:lnTo>
                <a:lnTo>
                  <a:pt x="381460" y="38736"/>
                </a:lnTo>
                <a:lnTo>
                  <a:pt x="350090" y="88132"/>
                </a:lnTo>
                <a:lnTo>
                  <a:pt x="331387" y="104568"/>
                </a:lnTo>
                <a:lnTo>
                  <a:pt x="308893" y="114980"/>
                </a:lnTo>
                <a:lnTo>
                  <a:pt x="283718" y="118618"/>
                </a:lnTo>
                <a:lnTo>
                  <a:pt x="351693" y="118618"/>
                </a:lnTo>
                <a:lnTo>
                  <a:pt x="368131" y="104138"/>
                </a:lnTo>
                <a:lnTo>
                  <a:pt x="399475" y="54742"/>
                </a:lnTo>
                <a:lnTo>
                  <a:pt x="418177" y="38306"/>
                </a:lnTo>
                <a:lnTo>
                  <a:pt x="440667" y="27894"/>
                </a:lnTo>
                <a:lnTo>
                  <a:pt x="465836" y="24256"/>
                </a:lnTo>
                <a:lnTo>
                  <a:pt x="533410" y="24256"/>
                </a:lnTo>
                <a:lnTo>
                  <a:pt x="526099" y="17827"/>
                </a:lnTo>
                <a:lnTo>
                  <a:pt x="497552" y="4609"/>
                </a:lnTo>
                <a:lnTo>
                  <a:pt x="465670" y="0"/>
                </a:lnTo>
                <a:close/>
              </a:path>
              <a:path w="1295400" h="142875">
                <a:moveTo>
                  <a:pt x="829729" y="0"/>
                </a:moveTo>
                <a:lnTo>
                  <a:pt x="797775" y="4609"/>
                </a:lnTo>
                <a:lnTo>
                  <a:pt x="769218" y="17827"/>
                </a:lnTo>
                <a:lnTo>
                  <a:pt x="745431" y="38736"/>
                </a:lnTo>
                <a:lnTo>
                  <a:pt x="713983" y="88132"/>
                </a:lnTo>
                <a:lnTo>
                  <a:pt x="695280" y="104568"/>
                </a:lnTo>
                <a:lnTo>
                  <a:pt x="672786" y="114980"/>
                </a:lnTo>
                <a:lnTo>
                  <a:pt x="647611" y="118618"/>
                </a:lnTo>
                <a:lnTo>
                  <a:pt x="715533" y="118618"/>
                </a:lnTo>
                <a:lnTo>
                  <a:pt x="731999" y="104138"/>
                </a:lnTo>
                <a:lnTo>
                  <a:pt x="763369" y="54742"/>
                </a:lnTo>
                <a:lnTo>
                  <a:pt x="782070" y="38306"/>
                </a:lnTo>
                <a:lnTo>
                  <a:pt x="804561" y="27894"/>
                </a:lnTo>
                <a:lnTo>
                  <a:pt x="829729" y="24256"/>
                </a:lnTo>
                <a:lnTo>
                  <a:pt x="897527" y="24256"/>
                </a:lnTo>
                <a:lnTo>
                  <a:pt x="890228" y="17827"/>
                </a:lnTo>
                <a:lnTo>
                  <a:pt x="861687" y="4609"/>
                </a:lnTo>
                <a:lnTo>
                  <a:pt x="829729" y="0"/>
                </a:lnTo>
                <a:close/>
              </a:path>
              <a:path w="1295400" h="142875">
                <a:moveTo>
                  <a:pt x="1193622" y="0"/>
                </a:moveTo>
                <a:lnTo>
                  <a:pt x="1161738" y="4609"/>
                </a:lnTo>
                <a:lnTo>
                  <a:pt x="1133189" y="17827"/>
                </a:lnTo>
                <a:lnTo>
                  <a:pt x="1109411" y="38736"/>
                </a:lnTo>
                <a:lnTo>
                  <a:pt x="1078042" y="88132"/>
                </a:lnTo>
                <a:lnTo>
                  <a:pt x="1059340" y="104568"/>
                </a:lnTo>
                <a:lnTo>
                  <a:pt x="1036850" y="114980"/>
                </a:lnTo>
                <a:lnTo>
                  <a:pt x="1011682" y="118618"/>
                </a:lnTo>
                <a:lnTo>
                  <a:pt x="1079417" y="118618"/>
                </a:lnTo>
                <a:lnTo>
                  <a:pt x="1095885" y="104138"/>
                </a:lnTo>
                <a:lnTo>
                  <a:pt x="1127256" y="54742"/>
                </a:lnTo>
                <a:lnTo>
                  <a:pt x="1145959" y="38306"/>
                </a:lnTo>
                <a:lnTo>
                  <a:pt x="1168452" y="27894"/>
                </a:lnTo>
                <a:lnTo>
                  <a:pt x="1193622" y="24256"/>
                </a:lnTo>
                <a:lnTo>
                  <a:pt x="1261509" y="24256"/>
                </a:lnTo>
                <a:lnTo>
                  <a:pt x="1254207" y="17827"/>
                </a:lnTo>
                <a:lnTo>
                  <a:pt x="1225612" y="4609"/>
                </a:lnTo>
                <a:lnTo>
                  <a:pt x="1193622" y="0"/>
                </a:lnTo>
                <a:close/>
              </a:path>
              <a:path w="1295400" h="142875">
                <a:moveTo>
                  <a:pt x="101777" y="0"/>
                </a:moveTo>
                <a:lnTo>
                  <a:pt x="69822" y="4609"/>
                </a:lnTo>
                <a:lnTo>
                  <a:pt x="41281" y="17827"/>
                </a:lnTo>
                <a:lnTo>
                  <a:pt x="17544" y="38736"/>
                </a:lnTo>
                <a:lnTo>
                  <a:pt x="0" y="66421"/>
                </a:lnTo>
                <a:lnTo>
                  <a:pt x="21784" y="76453"/>
                </a:lnTo>
                <a:lnTo>
                  <a:pt x="35584" y="54742"/>
                </a:lnTo>
                <a:lnTo>
                  <a:pt x="54287" y="38306"/>
                </a:lnTo>
                <a:lnTo>
                  <a:pt x="76779" y="27894"/>
                </a:lnTo>
                <a:lnTo>
                  <a:pt x="101951" y="24256"/>
                </a:lnTo>
                <a:lnTo>
                  <a:pt x="169575" y="24256"/>
                </a:lnTo>
                <a:lnTo>
                  <a:pt x="162277" y="17827"/>
                </a:lnTo>
                <a:lnTo>
                  <a:pt x="133736" y="4609"/>
                </a:lnTo>
                <a:lnTo>
                  <a:pt x="101777" y="0"/>
                </a:lnTo>
                <a:close/>
              </a:path>
              <a:path w="1295400" h="142875">
                <a:moveTo>
                  <a:pt x="1261509" y="24256"/>
                </a:moveTo>
                <a:lnTo>
                  <a:pt x="1193622" y="24256"/>
                </a:lnTo>
                <a:lnTo>
                  <a:pt x="1218722" y="27894"/>
                </a:lnTo>
                <a:lnTo>
                  <a:pt x="1241226" y="38306"/>
                </a:lnTo>
                <a:lnTo>
                  <a:pt x="1259975" y="54742"/>
                </a:lnTo>
                <a:lnTo>
                  <a:pt x="1273810" y="76453"/>
                </a:lnTo>
                <a:lnTo>
                  <a:pt x="1295400" y="66421"/>
                </a:lnTo>
                <a:lnTo>
                  <a:pt x="1277954" y="38736"/>
                </a:lnTo>
                <a:lnTo>
                  <a:pt x="1261509" y="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201463" y="5534088"/>
            <a:ext cx="733425" cy="733425"/>
            <a:chOff x="11201463" y="5534088"/>
            <a:chExt cx="733425" cy="733425"/>
          </a:xfrm>
        </p:grpSpPr>
        <p:sp>
          <p:nvSpPr>
            <p:cNvPr id="6" name="object 6"/>
            <p:cNvSpPr/>
            <p:nvPr/>
          </p:nvSpPr>
          <p:spPr>
            <a:xfrm>
              <a:off x="11215751" y="5548376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425" y="0"/>
                  </a:moveTo>
                  <a:lnTo>
                    <a:pt x="304592" y="3215"/>
                  </a:lnTo>
                  <a:lnTo>
                    <a:pt x="258718" y="12584"/>
                  </a:lnTo>
                  <a:lnTo>
                    <a:pt x="215223" y="27685"/>
                  </a:lnTo>
                  <a:lnTo>
                    <a:pt x="174526" y="48099"/>
                  </a:lnTo>
                  <a:lnTo>
                    <a:pt x="137046" y="73407"/>
                  </a:lnTo>
                  <a:lnTo>
                    <a:pt x="103203" y="103190"/>
                  </a:lnTo>
                  <a:lnTo>
                    <a:pt x="73416" y="137028"/>
                  </a:lnTo>
                  <a:lnTo>
                    <a:pt x="48104" y="174501"/>
                  </a:lnTo>
                  <a:lnTo>
                    <a:pt x="27687" y="215191"/>
                  </a:lnTo>
                  <a:lnTo>
                    <a:pt x="12585" y="258677"/>
                  </a:lnTo>
                  <a:lnTo>
                    <a:pt x="3216" y="304540"/>
                  </a:lnTo>
                  <a:lnTo>
                    <a:pt x="0" y="352361"/>
                  </a:lnTo>
                  <a:lnTo>
                    <a:pt x="3216" y="400183"/>
                  </a:lnTo>
                  <a:lnTo>
                    <a:pt x="12585" y="446050"/>
                  </a:lnTo>
                  <a:lnTo>
                    <a:pt x="27687" y="489541"/>
                  </a:lnTo>
                  <a:lnTo>
                    <a:pt x="48104" y="530237"/>
                  </a:lnTo>
                  <a:lnTo>
                    <a:pt x="73416" y="567718"/>
                  </a:lnTo>
                  <a:lnTo>
                    <a:pt x="103203" y="601564"/>
                  </a:lnTo>
                  <a:lnTo>
                    <a:pt x="137046" y="631354"/>
                  </a:lnTo>
                  <a:lnTo>
                    <a:pt x="174526" y="656670"/>
                  </a:lnTo>
                  <a:lnTo>
                    <a:pt x="215223" y="677091"/>
                  </a:lnTo>
                  <a:lnTo>
                    <a:pt x="258718" y="692197"/>
                  </a:lnTo>
                  <a:lnTo>
                    <a:pt x="304592" y="701569"/>
                  </a:lnTo>
                  <a:lnTo>
                    <a:pt x="352425" y="704786"/>
                  </a:lnTo>
                  <a:lnTo>
                    <a:pt x="400231" y="701569"/>
                  </a:lnTo>
                  <a:lnTo>
                    <a:pt x="446087" y="692197"/>
                  </a:lnTo>
                  <a:lnTo>
                    <a:pt x="489573" y="677091"/>
                  </a:lnTo>
                  <a:lnTo>
                    <a:pt x="530267" y="656670"/>
                  </a:lnTo>
                  <a:lnTo>
                    <a:pt x="567749" y="631354"/>
                  </a:lnTo>
                  <a:lnTo>
                    <a:pt x="601599" y="601564"/>
                  </a:lnTo>
                  <a:lnTo>
                    <a:pt x="631395" y="567718"/>
                  </a:lnTo>
                  <a:lnTo>
                    <a:pt x="656717" y="530237"/>
                  </a:lnTo>
                  <a:lnTo>
                    <a:pt x="677144" y="489541"/>
                  </a:lnTo>
                  <a:lnTo>
                    <a:pt x="692255" y="446050"/>
                  </a:lnTo>
                  <a:lnTo>
                    <a:pt x="701631" y="400183"/>
                  </a:lnTo>
                  <a:lnTo>
                    <a:pt x="704850" y="352361"/>
                  </a:lnTo>
                  <a:lnTo>
                    <a:pt x="701631" y="304540"/>
                  </a:lnTo>
                  <a:lnTo>
                    <a:pt x="692255" y="258677"/>
                  </a:lnTo>
                  <a:lnTo>
                    <a:pt x="677144" y="215191"/>
                  </a:lnTo>
                  <a:lnTo>
                    <a:pt x="656716" y="174501"/>
                  </a:lnTo>
                  <a:lnTo>
                    <a:pt x="631395" y="137028"/>
                  </a:lnTo>
                  <a:lnTo>
                    <a:pt x="601598" y="103190"/>
                  </a:lnTo>
                  <a:lnTo>
                    <a:pt x="567749" y="73407"/>
                  </a:lnTo>
                  <a:lnTo>
                    <a:pt x="530267" y="48099"/>
                  </a:lnTo>
                  <a:lnTo>
                    <a:pt x="489573" y="27685"/>
                  </a:lnTo>
                  <a:lnTo>
                    <a:pt x="446087" y="12584"/>
                  </a:lnTo>
                  <a:lnTo>
                    <a:pt x="400231" y="3215"/>
                  </a:lnTo>
                  <a:lnTo>
                    <a:pt x="352425" y="0"/>
                  </a:lnTo>
                  <a:close/>
                </a:path>
                <a:path w="704850" h="704850">
                  <a:moveTo>
                    <a:pt x="352425" y="583260"/>
                  </a:moveTo>
                  <a:lnTo>
                    <a:pt x="305853" y="578568"/>
                  </a:lnTo>
                  <a:lnTo>
                    <a:pt x="262483" y="565113"/>
                  </a:lnTo>
                  <a:lnTo>
                    <a:pt x="223241" y="543822"/>
                  </a:lnTo>
                  <a:lnTo>
                    <a:pt x="189055" y="515626"/>
                  </a:lnTo>
                  <a:lnTo>
                    <a:pt x="160852" y="481453"/>
                  </a:lnTo>
                  <a:lnTo>
                    <a:pt x="139559" y="442231"/>
                  </a:lnTo>
                  <a:lnTo>
                    <a:pt x="126103" y="398891"/>
                  </a:lnTo>
                  <a:lnTo>
                    <a:pt x="121412" y="352361"/>
                  </a:lnTo>
                  <a:lnTo>
                    <a:pt x="126103" y="305831"/>
                  </a:lnTo>
                  <a:lnTo>
                    <a:pt x="139559" y="262491"/>
                  </a:lnTo>
                  <a:lnTo>
                    <a:pt x="160852" y="223269"/>
                  </a:lnTo>
                  <a:lnTo>
                    <a:pt x="189055" y="189096"/>
                  </a:lnTo>
                  <a:lnTo>
                    <a:pt x="223241" y="160900"/>
                  </a:lnTo>
                  <a:lnTo>
                    <a:pt x="262483" y="139609"/>
                  </a:lnTo>
                  <a:lnTo>
                    <a:pt x="305853" y="126154"/>
                  </a:lnTo>
                  <a:lnTo>
                    <a:pt x="352425" y="121462"/>
                  </a:lnTo>
                  <a:lnTo>
                    <a:pt x="398954" y="126154"/>
                  </a:lnTo>
                  <a:lnTo>
                    <a:pt x="442293" y="139609"/>
                  </a:lnTo>
                  <a:lnTo>
                    <a:pt x="481512" y="160900"/>
                  </a:lnTo>
                  <a:lnTo>
                    <a:pt x="515683" y="189096"/>
                  </a:lnTo>
                  <a:lnTo>
                    <a:pt x="543877" y="223269"/>
                  </a:lnTo>
                  <a:lnTo>
                    <a:pt x="565165" y="262491"/>
                  </a:lnTo>
                  <a:lnTo>
                    <a:pt x="578619" y="305831"/>
                  </a:lnTo>
                  <a:lnTo>
                    <a:pt x="583310" y="352361"/>
                  </a:lnTo>
                  <a:lnTo>
                    <a:pt x="578619" y="398891"/>
                  </a:lnTo>
                  <a:lnTo>
                    <a:pt x="565165" y="442231"/>
                  </a:lnTo>
                  <a:lnTo>
                    <a:pt x="543877" y="481453"/>
                  </a:lnTo>
                  <a:lnTo>
                    <a:pt x="515683" y="515626"/>
                  </a:lnTo>
                  <a:lnTo>
                    <a:pt x="481512" y="543822"/>
                  </a:lnTo>
                  <a:lnTo>
                    <a:pt x="442293" y="565113"/>
                  </a:lnTo>
                  <a:lnTo>
                    <a:pt x="398954" y="578568"/>
                  </a:lnTo>
                  <a:lnTo>
                    <a:pt x="352425" y="58326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15751" y="5548376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425" y="0"/>
                  </a:moveTo>
                  <a:lnTo>
                    <a:pt x="304592" y="3215"/>
                  </a:lnTo>
                  <a:lnTo>
                    <a:pt x="258718" y="12584"/>
                  </a:lnTo>
                  <a:lnTo>
                    <a:pt x="215223" y="27685"/>
                  </a:lnTo>
                  <a:lnTo>
                    <a:pt x="174526" y="48099"/>
                  </a:lnTo>
                  <a:lnTo>
                    <a:pt x="137046" y="73407"/>
                  </a:lnTo>
                  <a:lnTo>
                    <a:pt x="103203" y="103190"/>
                  </a:lnTo>
                  <a:lnTo>
                    <a:pt x="73416" y="137028"/>
                  </a:lnTo>
                  <a:lnTo>
                    <a:pt x="48104" y="174501"/>
                  </a:lnTo>
                  <a:lnTo>
                    <a:pt x="27687" y="215191"/>
                  </a:lnTo>
                  <a:lnTo>
                    <a:pt x="12585" y="258677"/>
                  </a:lnTo>
                  <a:lnTo>
                    <a:pt x="3216" y="304540"/>
                  </a:lnTo>
                  <a:lnTo>
                    <a:pt x="0" y="352361"/>
                  </a:lnTo>
                  <a:lnTo>
                    <a:pt x="3216" y="400183"/>
                  </a:lnTo>
                  <a:lnTo>
                    <a:pt x="12585" y="446050"/>
                  </a:lnTo>
                  <a:lnTo>
                    <a:pt x="27687" y="489541"/>
                  </a:lnTo>
                  <a:lnTo>
                    <a:pt x="48104" y="530237"/>
                  </a:lnTo>
                  <a:lnTo>
                    <a:pt x="73416" y="567718"/>
                  </a:lnTo>
                  <a:lnTo>
                    <a:pt x="103203" y="601564"/>
                  </a:lnTo>
                  <a:lnTo>
                    <a:pt x="137046" y="631354"/>
                  </a:lnTo>
                  <a:lnTo>
                    <a:pt x="174526" y="656670"/>
                  </a:lnTo>
                  <a:lnTo>
                    <a:pt x="215223" y="677091"/>
                  </a:lnTo>
                  <a:lnTo>
                    <a:pt x="258718" y="692197"/>
                  </a:lnTo>
                  <a:lnTo>
                    <a:pt x="304592" y="701569"/>
                  </a:lnTo>
                  <a:lnTo>
                    <a:pt x="352425" y="704786"/>
                  </a:lnTo>
                  <a:lnTo>
                    <a:pt x="400231" y="701569"/>
                  </a:lnTo>
                  <a:lnTo>
                    <a:pt x="446087" y="692197"/>
                  </a:lnTo>
                  <a:lnTo>
                    <a:pt x="489573" y="677091"/>
                  </a:lnTo>
                  <a:lnTo>
                    <a:pt x="530267" y="656670"/>
                  </a:lnTo>
                  <a:lnTo>
                    <a:pt x="567749" y="631354"/>
                  </a:lnTo>
                  <a:lnTo>
                    <a:pt x="601599" y="601564"/>
                  </a:lnTo>
                  <a:lnTo>
                    <a:pt x="617712" y="583260"/>
                  </a:lnTo>
                  <a:lnTo>
                    <a:pt x="352425" y="583260"/>
                  </a:lnTo>
                  <a:lnTo>
                    <a:pt x="305853" y="578568"/>
                  </a:lnTo>
                  <a:lnTo>
                    <a:pt x="262483" y="565113"/>
                  </a:lnTo>
                  <a:lnTo>
                    <a:pt x="223241" y="543822"/>
                  </a:lnTo>
                  <a:lnTo>
                    <a:pt x="189055" y="515626"/>
                  </a:lnTo>
                  <a:lnTo>
                    <a:pt x="160852" y="481453"/>
                  </a:lnTo>
                  <a:lnTo>
                    <a:pt x="139559" y="442231"/>
                  </a:lnTo>
                  <a:lnTo>
                    <a:pt x="126103" y="398891"/>
                  </a:lnTo>
                  <a:lnTo>
                    <a:pt x="121412" y="352361"/>
                  </a:lnTo>
                  <a:lnTo>
                    <a:pt x="126103" y="305831"/>
                  </a:lnTo>
                  <a:lnTo>
                    <a:pt x="139559" y="262491"/>
                  </a:lnTo>
                  <a:lnTo>
                    <a:pt x="160852" y="223269"/>
                  </a:lnTo>
                  <a:lnTo>
                    <a:pt x="189055" y="189096"/>
                  </a:lnTo>
                  <a:lnTo>
                    <a:pt x="223241" y="160900"/>
                  </a:lnTo>
                  <a:lnTo>
                    <a:pt x="262483" y="139609"/>
                  </a:lnTo>
                  <a:lnTo>
                    <a:pt x="305853" y="126154"/>
                  </a:lnTo>
                  <a:lnTo>
                    <a:pt x="352425" y="121462"/>
                  </a:lnTo>
                  <a:lnTo>
                    <a:pt x="617688" y="121462"/>
                  </a:lnTo>
                  <a:lnTo>
                    <a:pt x="601598" y="103190"/>
                  </a:lnTo>
                  <a:lnTo>
                    <a:pt x="567749" y="73407"/>
                  </a:lnTo>
                  <a:lnTo>
                    <a:pt x="530267" y="48099"/>
                  </a:lnTo>
                  <a:lnTo>
                    <a:pt x="489573" y="27685"/>
                  </a:lnTo>
                  <a:lnTo>
                    <a:pt x="446087" y="12584"/>
                  </a:lnTo>
                  <a:lnTo>
                    <a:pt x="400231" y="3215"/>
                  </a:lnTo>
                  <a:lnTo>
                    <a:pt x="352425" y="0"/>
                  </a:lnTo>
                  <a:close/>
                </a:path>
                <a:path w="704850" h="704850">
                  <a:moveTo>
                    <a:pt x="617688" y="121462"/>
                  </a:moveTo>
                  <a:lnTo>
                    <a:pt x="352425" y="121462"/>
                  </a:lnTo>
                  <a:lnTo>
                    <a:pt x="398954" y="126154"/>
                  </a:lnTo>
                  <a:lnTo>
                    <a:pt x="442293" y="139609"/>
                  </a:lnTo>
                  <a:lnTo>
                    <a:pt x="481512" y="160900"/>
                  </a:lnTo>
                  <a:lnTo>
                    <a:pt x="515683" y="189096"/>
                  </a:lnTo>
                  <a:lnTo>
                    <a:pt x="543877" y="223269"/>
                  </a:lnTo>
                  <a:lnTo>
                    <a:pt x="565165" y="262491"/>
                  </a:lnTo>
                  <a:lnTo>
                    <a:pt x="578619" y="305831"/>
                  </a:lnTo>
                  <a:lnTo>
                    <a:pt x="583310" y="352361"/>
                  </a:lnTo>
                  <a:lnTo>
                    <a:pt x="578619" y="398891"/>
                  </a:lnTo>
                  <a:lnTo>
                    <a:pt x="565165" y="442231"/>
                  </a:lnTo>
                  <a:lnTo>
                    <a:pt x="543877" y="481453"/>
                  </a:lnTo>
                  <a:lnTo>
                    <a:pt x="515683" y="515626"/>
                  </a:lnTo>
                  <a:lnTo>
                    <a:pt x="481512" y="543822"/>
                  </a:lnTo>
                  <a:lnTo>
                    <a:pt x="442293" y="565113"/>
                  </a:lnTo>
                  <a:lnTo>
                    <a:pt x="398954" y="578568"/>
                  </a:lnTo>
                  <a:lnTo>
                    <a:pt x="352425" y="583260"/>
                  </a:lnTo>
                  <a:lnTo>
                    <a:pt x="617712" y="583260"/>
                  </a:lnTo>
                  <a:lnTo>
                    <a:pt x="656717" y="530237"/>
                  </a:lnTo>
                  <a:lnTo>
                    <a:pt x="677144" y="489541"/>
                  </a:lnTo>
                  <a:lnTo>
                    <a:pt x="692255" y="446050"/>
                  </a:lnTo>
                  <a:lnTo>
                    <a:pt x="701631" y="400183"/>
                  </a:lnTo>
                  <a:lnTo>
                    <a:pt x="704850" y="352361"/>
                  </a:lnTo>
                  <a:lnTo>
                    <a:pt x="701631" y="304540"/>
                  </a:lnTo>
                  <a:lnTo>
                    <a:pt x="692255" y="258677"/>
                  </a:lnTo>
                  <a:lnTo>
                    <a:pt x="677144" y="215191"/>
                  </a:lnTo>
                  <a:lnTo>
                    <a:pt x="656716" y="174501"/>
                  </a:lnTo>
                  <a:lnTo>
                    <a:pt x="631395" y="137028"/>
                  </a:lnTo>
                  <a:lnTo>
                    <a:pt x="617688" y="121462"/>
                  </a:lnTo>
                  <a:close/>
                </a:path>
              </a:pathLst>
            </a:custGeom>
            <a:solidFill>
              <a:srgbClr val="A6A17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15751" y="5548376"/>
              <a:ext cx="704850" cy="704850"/>
            </a:xfrm>
            <a:custGeom>
              <a:avLst/>
              <a:gdLst/>
              <a:ahLst/>
              <a:cxnLst/>
              <a:rect l="l" t="t" r="r" b="b"/>
              <a:pathLst>
                <a:path w="704850" h="704850">
                  <a:moveTo>
                    <a:pt x="352425" y="0"/>
                  </a:moveTo>
                  <a:lnTo>
                    <a:pt x="304592" y="3215"/>
                  </a:lnTo>
                  <a:lnTo>
                    <a:pt x="258718" y="12584"/>
                  </a:lnTo>
                  <a:lnTo>
                    <a:pt x="215223" y="27685"/>
                  </a:lnTo>
                  <a:lnTo>
                    <a:pt x="174526" y="48099"/>
                  </a:lnTo>
                  <a:lnTo>
                    <a:pt x="137046" y="73407"/>
                  </a:lnTo>
                  <a:lnTo>
                    <a:pt x="103203" y="103190"/>
                  </a:lnTo>
                  <a:lnTo>
                    <a:pt x="73416" y="137028"/>
                  </a:lnTo>
                  <a:lnTo>
                    <a:pt x="48104" y="174501"/>
                  </a:lnTo>
                  <a:lnTo>
                    <a:pt x="27687" y="215191"/>
                  </a:lnTo>
                  <a:lnTo>
                    <a:pt x="12585" y="258677"/>
                  </a:lnTo>
                  <a:lnTo>
                    <a:pt x="3216" y="304540"/>
                  </a:lnTo>
                  <a:lnTo>
                    <a:pt x="0" y="352361"/>
                  </a:lnTo>
                  <a:lnTo>
                    <a:pt x="3216" y="400183"/>
                  </a:lnTo>
                  <a:lnTo>
                    <a:pt x="12585" y="446050"/>
                  </a:lnTo>
                  <a:lnTo>
                    <a:pt x="27687" y="489541"/>
                  </a:lnTo>
                  <a:lnTo>
                    <a:pt x="48104" y="530237"/>
                  </a:lnTo>
                  <a:lnTo>
                    <a:pt x="73416" y="567718"/>
                  </a:lnTo>
                  <a:lnTo>
                    <a:pt x="103203" y="601564"/>
                  </a:lnTo>
                  <a:lnTo>
                    <a:pt x="137046" y="631354"/>
                  </a:lnTo>
                  <a:lnTo>
                    <a:pt x="174526" y="656670"/>
                  </a:lnTo>
                  <a:lnTo>
                    <a:pt x="215223" y="677091"/>
                  </a:lnTo>
                  <a:lnTo>
                    <a:pt x="258718" y="692197"/>
                  </a:lnTo>
                  <a:lnTo>
                    <a:pt x="304592" y="701569"/>
                  </a:lnTo>
                  <a:lnTo>
                    <a:pt x="352425" y="704786"/>
                  </a:lnTo>
                  <a:lnTo>
                    <a:pt x="400231" y="701569"/>
                  </a:lnTo>
                  <a:lnTo>
                    <a:pt x="446087" y="692197"/>
                  </a:lnTo>
                  <a:lnTo>
                    <a:pt x="489573" y="677091"/>
                  </a:lnTo>
                  <a:lnTo>
                    <a:pt x="530267" y="656670"/>
                  </a:lnTo>
                  <a:lnTo>
                    <a:pt x="567749" y="631354"/>
                  </a:lnTo>
                  <a:lnTo>
                    <a:pt x="601599" y="601564"/>
                  </a:lnTo>
                  <a:lnTo>
                    <a:pt x="631395" y="567718"/>
                  </a:lnTo>
                  <a:lnTo>
                    <a:pt x="656717" y="530237"/>
                  </a:lnTo>
                  <a:lnTo>
                    <a:pt x="677144" y="489541"/>
                  </a:lnTo>
                  <a:lnTo>
                    <a:pt x="692255" y="446050"/>
                  </a:lnTo>
                  <a:lnTo>
                    <a:pt x="701631" y="400183"/>
                  </a:lnTo>
                  <a:lnTo>
                    <a:pt x="704850" y="352361"/>
                  </a:lnTo>
                  <a:lnTo>
                    <a:pt x="701631" y="304540"/>
                  </a:lnTo>
                  <a:lnTo>
                    <a:pt x="692255" y="258677"/>
                  </a:lnTo>
                  <a:lnTo>
                    <a:pt x="677144" y="215191"/>
                  </a:lnTo>
                  <a:lnTo>
                    <a:pt x="656716" y="174501"/>
                  </a:lnTo>
                  <a:lnTo>
                    <a:pt x="631395" y="137028"/>
                  </a:lnTo>
                  <a:lnTo>
                    <a:pt x="601598" y="103190"/>
                  </a:lnTo>
                  <a:lnTo>
                    <a:pt x="567749" y="73407"/>
                  </a:lnTo>
                  <a:lnTo>
                    <a:pt x="530267" y="48099"/>
                  </a:lnTo>
                  <a:lnTo>
                    <a:pt x="489573" y="27685"/>
                  </a:lnTo>
                  <a:lnTo>
                    <a:pt x="446087" y="12584"/>
                  </a:lnTo>
                  <a:lnTo>
                    <a:pt x="400231" y="3215"/>
                  </a:lnTo>
                  <a:lnTo>
                    <a:pt x="352425" y="0"/>
                  </a:lnTo>
                  <a:close/>
                </a:path>
                <a:path w="704850" h="704850">
                  <a:moveTo>
                    <a:pt x="352425" y="583260"/>
                  </a:moveTo>
                  <a:lnTo>
                    <a:pt x="305853" y="578568"/>
                  </a:lnTo>
                  <a:lnTo>
                    <a:pt x="262483" y="565113"/>
                  </a:lnTo>
                  <a:lnTo>
                    <a:pt x="223241" y="543822"/>
                  </a:lnTo>
                  <a:lnTo>
                    <a:pt x="189055" y="515626"/>
                  </a:lnTo>
                  <a:lnTo>
                    <a:pt x="160852" y="481453"/>
                  </a:lnTo>
                  <a:lnTo>
                    <a:pt x="139559" y="442231"/>
                  </a:lnTo>
                  <a:lnTo>
                    <a:pt x="126103" y="398891"/>
                  </a:lnTo>
                  <a:lnTo>
                    <a:pt x="121412" y="352361"/>
                  </a:lnTo>
                  <a:lnTo>
                    <a:pt x="126103" y="305831"/>
                  </a:lnTo>
                  <a:lnTo>
                    <a:pt x="139559" y="262491"/>
                  </a:lnTo>
                  <a:lnTo>
                    <a:pt x="160852" y="223269"/>
                  </a:lnTo>
                  <a:lnTo>
                    <a:pt x="189055" y="189096"/>
                  </a:lnTo>
                  <a:lnTo>
                    <a:pt x="223241" y="160900"/>
                  </a:lnTo>
                  <a:lnTo>
                    <a:pt x="262483" y="139609"/>
                  </a:lnTo>
                  <a:lnTo>
                    <a:pt x="305853" y="126154"/>
                  </a:lnTo>
                  <a:lnTo>
                    <a:pt x="352425" y="121462"/>
                  </a:lnTo>
                  <a:lnTo>
                    <a:pt x="398954" y="126154"/>
                  </a:lnTo>
                  <a:lnTo>
                    <a:pt x="442293" y="139609"/>
                  </a:lnTo>
                  <a:lnTo>
                    <a:pt x="481512" y="160900"/>
                  </a:lnTo>
                  <a:lnTo>
                    <a:pt x="515683" y="189096"/>
                  </a:lnTo>
                  <a:lnTo>
                    <a:pt x="543877" y="223269"/>
                  </a:lnTo>
                  <a:lnTo>
                    <a:pt x="565165" y="262491"/>
                  </a:lnTo>
                  <a:lnTo>
                    <a:pt x="578619" y="305831"/>
                  </a:lnTo>
                  <a:lnTo>
                    <a:pt x="583310" y="352361"/>
                  </a:lnTo>
                  <a:lnTo>
                    <a:pt x="578619" y="398891"/>
                  </a:lnTo>
                  <a:lnTo>
                    <a:pt x="565165" y="442231"/>
                  </a:lnTo>
                  <a:lnTo>
                    <a:pt x="543877" y="481453"/>
                  </a:lnTo>
                  <a:lnTo>
                    <a:pt x="515683" y="515626"/>
                  </a:lnTo>
                  <a:lnTo>
                    <a:pt x="481512" y="543822"/>
                  </a:lnTo>
                  <a:lnTo>
                    <a:pt x="442293" y="565113"/>
                  </a:lnTo>
                  <a:lnTo>
                    <a:pt x="398954" y="578568"/>
                  </a:lnTo>
                  <a:lnTo>
                    <a:pt x="352425" y="58326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2962" y="1871598"/>
            <a:ext cx="3286125" cy="1971675"/>
          </a:xfrm>
          <a:prstGeom prst="rect">
            <a:avLst/>
          </a:prstGeom>
          <a:solidFill>
            <a:srgbClr val="96A871"/>
          </a:solidFill>
        </p:spPr>
        <p:txBody>
          <a:bodyPr vert="horz" wrap="square" lIns="0" tIns="73660" rIns="0" bIns="0" rtlCol="0">
            <a:spAutoFit/>
          </a:bodyPr>
          <a:lstStyle/>
          <a:p>
            <a:pPr marL="92710" marR="88900" indent="-5715" algn="ctr">
              <a:lnSpc>
                <a:spcPct val="147200"/>
              </a:lnSpc>
              <a:spcBef>
                <a:spcPts val="580"/>
              </a:spcBef>
            </a:pP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Utilized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Selenium,</a:t>
            </a:r>
            <a:r>
              <a:rPr sz="18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18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powerful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web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scraping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tool,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automate</a:t>
            </a:r>
            <a:r>
              <a:rPr sz="18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collection</a:t>
            </a:r>
            <a:r>
              <a:rPr sz="18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3001" y="1871598"/>
            <a:ext cx="3286125" cy="1971675"/>
          </a:xfrm>
          <a:prstGeom prst="rect">
            <a:avLst/>
          </a:prstGeom>
          <a:solidFill>
            <a:srgbClr val="92A876"/>
          </a:solidFill>
        </p:spPr>
        <p:txBody>
          <a:bodyPr vert="horz" wrap="square" lIns="0" tIns="73660" rIns="0" bIns="0" rtlCol="0">
            <a:spAutoFit/>
          </a:bodyPr>
          <a:lstStyle/>
          <a:p>
            <a:pPr marL="100330" marR="94615" algn="ctr">
              <a:lnSpc>
                <a:spcPct val="147200"/>
              </a:lnSpc>
              <a:spcBef>
                <a:spcPts val="580"/>
              </a:spcBef>
            </a:pP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Identified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relevant</a:t>
            </a: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websites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containing</a:t>
            </a:r>
            <a:r>
              <a:rPr sz="1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documents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related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three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assigned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topics.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2501" y="1871598"/>
            <a:ext cx="3286125" cy="1971675"/>
          </a:xfrm>
          <a:prstGeom prst="rect">
            <a:avLst/>
          </a:prstGeom>
          <a:solidFill>
            <a:srgbClr val="90A979"/>
          </a:solidFill>
        </p:spPr>
        <p:txBody>
          <a:bodyPr vert="horz" wrap="square" lIns="0" tIns="73660" rIns="0" bIns="0" rtlCol="0">
            <a:spAutoFit/>
          </a:bodyPr>
          <a:lstStyle/>
          <a:p>
            <a:pPr marL="212725" marR="207010" algn="ctr">
              <a:lnSpc>
                <a:spcPct val="147200"/>
              </a:lnSpc>
              <a:spcBef>
                <a:spcPts val="580"/>
              </a:spcBef>
            </a:pP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Developed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custom 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scripts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navigate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through 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web </a:t>
            </a:r>
            <a:r>
              <a:rPr sz="1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pages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8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extract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text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data.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2776" y="4167187"/>
            <a:ext cx="3286125" cy="1971675"/>
          </a:xfrm>
          <a:prstGeom prst="rect">
            <a:avLst/>
          </a:prstGeom>
          <a:solidFill>
            <a:srgbClr val="8DA97C"/>
          </a:solidFill>
        </p:spPr>
        <p:txBody>
          <a:bodyPr vert="horz" wrap="square" lIns="0" tIns="81280" rIns="0" bIns="0" rtlCol="0">
            <a:spAutoFit/>
          </a:bodyPr>
          <a:lstStyle/>
          <a:p>
            <a:pPr marL="177800" marR="179705" indent="-3175" algn="ctr">
              <a:lnSpc>
                <a:spcPct val="147200"/>
              </a:lnSpc>
              <a:spcBef>
                <a:spcPts val="640"/>
              </a:spcBef>
            </a:pP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Utilized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XPath</a:t>
            </a:r>
            <a:r>
              <a:rPr sz="18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18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CSS </a:t>
            </a:r>
            <a:r>
              <a:rPr sz="18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selectors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8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pinpoint</a:t>
            </a:r>
            <a:r>
              <a:rPr sz="18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location</a:t>
            </a:r>
            <a:r>
              <a:rPr sz="18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document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links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web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pages.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2751" y="4167187"/>
            <a:ext cx="3286125" cy="1971675"/>
          </a:xfrm>
          <a:prstGeom prst="rect">
            <a:avLst/>
          </a:prstGeom>
          <a:solidFill>
            <a:srgbClr val="8AAA80"/>
          </a:solidFill>
        </p:spPr>
        <p:txBody>
          <a:bodyPr vert="horz" wrap="square" lIns="0" tIns="280670" rIns="0" bIns="0" rtlCol="0">
            <a:spAutoFit/>
          </a:bodyPr>
          <a:lstStyle/>
          <a:p>
            <a:pPr marL="109220" marR="94615" algn="ctr">
              <a:lnSpc>
                <a:spcPct val="147800"/>
              </a:lnSpc>
              <a:spcBef>
                <a:spcPts val="2210"/>
              </a:spcBef>
            </a:pP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Extracted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text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content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from </a:t>
            </a:r>
            <a:r>
              <a:rPr sz="1800" spc="-5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each </a:t>
            </a:r>
            <a:r>
              <a:rPr sz="1800" dirty="0">
                <a:solidFill>
                  <a:srgbClr val="FFFFFF"/>
                </a:solidFill>
                <a:latin typeface="Lucida Sans Unicode"/>
                <a:cs typeface="Lucida Sans Unicode"/>
              </a:rPr>
              <a:t>document </a:t>
            </a:r>
            <a:r>
              <a:rPr sz="18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page </a:t>
            </a:r>
            <a:r>
              <a:rPr sz="18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8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stored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text</a:t>
            </a:r>
            <a:r>
              <a:rPr sz="18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files.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19150"/>
            <a:ext cx="5791263" cy="5153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6115" y="572135"/>
            <a:ext cx="44450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75" dirty="0"/>
              <a:t>Preprocessing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0" y="381000"/>
            <a:ext cx="1857375" cy="276225"/>
          </a:xfrm>
          <a:custGeom>
            <a:avLst/>
            <a:gdLst/>
            <a:ahLst/>
            <a:cxnLst/>
            <a:rect l="l" t="t" r="r" b="b"/>
            <a:pathLst>
              <a:path w="1857375" h="276225">
                <a:moveTo>
                  <a:pt x="1609344" y="0"/>
                </a:moveTo>
                <a:lnTo>
                  <a:pt x="1371219" y="237362"/>
                </a:lnTo>
                <a:lnTo>
                  <a:pt x="1133017" y="0"/>
                </a:lnTo>
                <a:lnTo>
                  <a:pt x="894588" y="237362"/>
                </a:lnTo>
                <a:lnTo>
                  <a:pt x="656399" y="0"/>
                </a:lnTo>
                <a:lnTo>
                  <a:pt x="418211" y="237362"/>
                </a:lnTo>
                <a:lnTo>
                  <a:pt x="180022" y="0"/>
                </a:lnTo>
                <a:lnTo>
                  <a:pt x="0" y="179450"/>
                </a:lnTo>
                <a:lnTo>
                  <a:pt x="0" y="218059"/>
                </a:lnTo>
                <a:lnTo>
                  <a:pt x="180022" y="38862"/>
                </a:lnTo>
                <a:lnTo>
                  <a:pt x="418211" y="276225"/>
                </a:lnTo>
                <a:lnTo>
                  <a:pt x="656399" y="38862"/>
                </a:lnTo>
                <a:lnTo>
                  <a:pt x="894588" y="276225"/>
                </a:lnTo>
                <a:lnTo>
                  <a:pt x="1133017" y="38862"/>
                </a:lnTo>
                <a:lnTo>
                  <a:pt x="1371219" y="276225"/>
                </a:lnTo>
                <a:lnTo>
                  <a:pt x="1609344" y="38862"/>
                </a:lnTo>
                <a:lnTo>
                  <a:pt x="1838070" y="266446"/>
                </a:lnTo>
                <a:lnTo>
                  <a:pt x="1857375" y="247141"/>
                </a:lnTo>
                <a:lnTo>
                  <a:pt x="1609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825" y="1866900"/>
            <a:ext cx="3219450" cy="320992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096000" y="1781061"/>
            <a:ext cx="5415280" cy="4677410"/>
            <a:chOff x="6096000" y="1781061"/>
            <a:chExt cx="5415280" cy="4677410"/>
          </a:xfrm>
        </p:grpSpPr>
        <p:sp>
          <p:nvSpPr>
            <p:cNvPr id="7" name="object 7"/>
            <p:cNvSpPr/>
            <p:nvPr/>
          </p:nvSpPr>
          <p:spPr>
            <a:xfrm>
              <a:off x="10429875" y="5991225"/>
              <a:ext cx="1057275" cy="466725"/>
            </a:xfrm>
            <a:custGeom>
              <a:avLst/>
              <a:gdLst/>
              <a:ahLst/>
              <a:cxnLst/>
              <a:rect l="l" t="t" r="r" b="b"/>
              <a:pathLst>
                <a:path w="1057275" h="466725">
                  <a:moveTo>
                    <a:pt x="352425" y="0"/>
                  </a:moveTo>
                  <a:lnTo>
                    <a:pt x="316357" y="0"/>
                  </a:lnTo>
                  <a:lnTo>
                    <a:pt x="0" y="466725"/>
                  </a:lnTo>
                  <a:lnTo>
                    <a:pt x="36068" y="466725"/>
                  </a:lnTo>
                  <a:lnTo>
                    <a:pt x="352425" y="0"/>
                  </a:lnTo>
                  <a:close/>
                </a:path>
                <a:path w="1057275" h="466725">
                  <a:moveTo>
                    <a:pt x="533400" y="0"/>
                  </a:moveTo>
                  <a:lnTo>
                    <a:pt x="496316" y="0"/>
                  </a:lnTo>
                  <a:lnTo>
                    <a:pt x="171450" y="466725"/>
                  </a:lnTo>
                  <a:lnTo>
                    <a:pt x="208534" y="466725"/>
                  </a:lnTo>
                  <a:lnTo>
                    <a:pt x="533400" y="0"/>
                  </a:lnTo>
                  <a:close/>
                </a:path>
                <a:path w="1057275" h="466725">
                  <a:moveTo>
                    <a:pt x="704850" y="0"/>
                  </a:moveTo>
                  <a:lnTo>
                    <a:pt x="668782" y="0"/>
                  </a:lnTo>
                  <a:lnTo>
                    <a:pt x="352425" y="466725"/>
                  </a:lnTo>
                  <a:lnTo>
                    <a:pt x="388366" y="466725"/>
                  </a:lnTo>
                  <a:lnTo>
                    <a:pt x="704850" y="0"/>
                  </a:lnTo>
                  <a:close/>
                </a:path>
                <a:path w="1057275" h="466725">
                  <a:moveTo>
                    <a:pt x="876300" y="0"/>
                  </a:moveTo>
                  <a:lnTo>
                    <a:pt x="840232" y="0"/>
                  </a:lnTo>
                  <a:lnTo>
                    <a:pt x="523875" y="466725"/>
                  </a:lnTo>
                  <a:lnTo>
                    <a:pt x="559816" y="466725"/>
                  </a:lnTo>
                  <a:lnTo>
                    <a:pt x="876300" y="0"/>
                  </a:lnTo>
                  <a:close/>
                </a:path>
                <a:path w="1057275" h="466725">
                  <a:moveTo>
                    <a:pt x="1057275" y="0"/>
                  </a:moveTo>
                  <a:lnTo>
                    <a:pt x="1020191" y="0"/>
                  </a:lnTo>
                  <a:lnTo>
                    <a:pt x="695325" y="466725"/>
                  </a:lnTo>
                  <a:lnTo>
                    <a:pt x="732155" y="466725"/>
                  </a:lnTo>
                  <a:lnTo>
                    <a:pt x="1057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1714" y="1781061"/>
              <a:ext cx="4119647" cy="89068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0" y="1828736"/>
              <a:ext cx="2776601" cy="8524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8875" y="1819274"/>
              <a:ext cx="4010025" cy="7810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7475" y="2666936"/>
              <a:ext cx="4148201" cy="9096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91275" y="2724086"/>
              <a:ext cx="3395726" cy="8429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34150" y="2714624"/>
              <a:ext cx="4019550" cy="7810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72275" y="3552761"/>
              <a:ext cx="4138676" cy="9191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96075" y="3609911"/>
              <a:ext cx="3405251" cy="8524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38950" y="3600450"/>
              <a:ext cx="4010025" cy="7905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7550" y="4448238"/>
              <a:ext cx="4148201" cy="9096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91350" y="4505388"/>
              <a:ext cx="3452876" cy="8524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34225" y="4495800"/>
              <a:ext cx="4019550" cy="7810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72350" y="5343525"/>
              <a:ext cx="4138676" cy="9096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96150" y="5391150"/>
              <a:ext cx="3071876" cy="85248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39025" y="5391150"/>
              <a:ext cx="4010025" cy="78105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436200" y="1928013"/>
            <a:ext cx="3945890" cy="47519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1601470">
              <a:lnSpc>
                <a:spcPct val="142200"/>
              </a:lnSpc>
              <a:spcBef>
                <a:spcPts val="95"/>
              </a:spcBef>
            </a:pPr>
            <a:r>
              <a:rPr sz="11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1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1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sz="11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1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1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1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1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1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1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1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11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1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1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1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1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1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1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1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1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1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lang="en-US"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 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consisten</a:t>
            </a:r>
            <a:r>
              <a:rPr lang="en-US" sz="11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cy.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9745726" y="2392426"/>
            <a:ext cx="1416050" cy="3187700"/>
            <a:chOff x="9745726" y="2392426"/>
            <a:chExt cx="1416050" cy="3187700"/>
          </a:xfrm>
        </p:grpSpPr>
        <p:sp>
          <p:nvSpPr>
            <p:cNvPr id="25" name="object 25"/>
            <p:cNvSpPr/>
            <p:nvPr/>
          </p:nvSpPr>
          <p:spPr>
            <a:xfrm>
              <a:off x="9748901" y="2395601"/>
              <a:ext cx="504825" cy="514350"/>
            </a:xfrm>
            <a:custGeom>
              <a:avLst/>
              <a:gdLst/>
              <a:ahLst/>
              <a:cxnLst/>
              <a:rect l="l" t="t" r="r" b="b"/>
              <a:pathLst>
                <a:path w="504825" h="514350">
                  <a:moveTo>
                    <a:pt x="391159" y="0"/>
                  </a:moveTo>
                  <a:lnTo>
                    <a:pt x="113538" y="0"/>
                  </a:lnTo>
                  <a:lnTo>
                    <a:pt x="113538" y="287147"/>
                  </a:lnTo>
                  <a:lnTo>
                    <a:pt x="0" y="287147"/>
                  </a:lnTo>
                  <a:lnTo>
                    <a:pt x="252349" y="514350"/>
                  </a:lnTo>
                  <a:lnTo>
                    <a:pt x="504825" y="287147"/>
                  </a:lnTo>
                  <a:lnTo>
                    <a:pt x="391159" y="287147"/>
                  </a:lnTo>
                  <a:lnTo>
                    <a:pt x="391159" y="0"/>
                  </a:lnTo>
                  <a:close/>
                </a:path>
              </a:pathLst>
            </a:custGeom>
            <a:solidFill>
              <a:srgbClr val="D7E1D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48901" y="2395601"/>
              <a:ext cx="504825" cy="514350"/>
            </a:xfrm>
            <a:custGeom>
              <a:avLst/>
              <a:gdLst/>
              <a:ahLst/>
              <a:cxnLst/>
              <a:rect l="l" t="t" r="r" b="b"/>
              <a:pathLst>
                <a:path w="504825" h="514350">
                  <a:moveTo>
                    <a:pt x="0" y="287147"/>
                  </a:moveTo>
                  <a:lnTo>
                    <a:pt x="113538" y="287147"/>
                  </a:lnTo>
                  <a:lnTo>
                    <a:pt x="113538" y="0"/>
                  </a:lnTo>
                  <a:lnTo>
                    <a:pt x="391159" y="0"/>
                  </a:lnTo>
                  <a:lnTo>
                    <a:pt x="391159" y="287147"/>
                  </a:lnTo>
                  <a:lnTo>
                    <a:pt x="504825" y="287147"/>
                  </a:lnTo>
                  <a:lnTo>
                    <a:pt x="252349" y="514350"/>
                  </a:lnTo>
                  <a:lnTo>
                    <a:pt x="0" y="287147"/>
                  </a:lnTo>
                  <a:close/>
                </a:path>
              </a:pathLst>
            </a:custGeom>
            <a:ln w="6350">
              <a:solidFill>
                <a:srgbClr val="D7E1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44176" y="3290951"/>
              <a:ext cx="514350" cy="504825"/>
            </a:xfrm>
            <a:custGeom>
              <a:avLst/>
              <a:gdLst/>
              <a:ahLst/>
              <a:cxnLst/>
              <a:rect l="l" t="t" r="r" b="b"/>
              <a:pathLst>
                <a:path w="514350" h="504825">
                  <a:moveTo>
                    <a:pt x="398525" y="0"/>
                  </a:moveTo>
                  <a:lnTo>
                    <a:pt x="115697" y="0"/>
                  </a:lnTo>
                  <a:lnTo>
                    <a:pt x="115697" y="277622"/>
                  </a:lnTo>
                  <a:lnTo>
                    <a:pt x="0" y="277622"/>
                  </a:lnTo>
                  <a:lnTo>
                    <a:pt x="257175" y="504825"/>
                  </a:lnTo>
                  <a:lnTo>
                    <a:pt x="514350" y="277622"/>
                  </a:lnTo>
                  <a:lnTo>
                    <a:pt x="398525" y="277622"/>
                  </a:lnTo>
                  <a:lnTo>
                    <a:pt x="398525" y="0"/>
                  </a:lnTo>
                  <a:close/>
                </a:path>
              </a:pathLst>
            </a:custGeom>
            <a:solidFill>
              <a:srgbClr val="D6E1D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44176" y="3290951"/>
              <a:ext cx="514350" cy="504825"/>
            </a:xfrm>
            <a:custGeom>
              <a:avLst/>
              <a:gdLst/>
              <a:ahLst/>
              <a:cxnLst/>
              <a:rect l="l" t="t" r="r" b="b"/>
              <a:pathLst>
                <a:path w="514350" h="504825">
                  <a:moveTo>
                    <a:pt x="0" y="277622"/>
                  </a:moveTo>
                  <a:lnTo>
                    <a:pt x="115697" y="277622"/>
                  </a:lnTo>
                  <a:lnTo>
                    <a:pt x="115697" y="0"/>
                  </a:lnTo>
                  <a:lnTo>
                    <a:pt x="398525" y="0"/>
                  </a:lnTo>
                  <a:lnTo>
                    <a:pt x="398525" y="277622"/>
                  </a:lnTo>
                  <a:lnTo>
                    <a:pt x="514350" y="277622"/>
                  </a:lnTo>
                  <a:lnTo>
                    <a:pt x="257175" y="504825"/>
                  </a:lnTo>
                  <a:lnTo>
                    <a:pt x="0" y="277622"/>
                  </a:lnTo>
                  <a:close/>
                </a:path>
              </a:pathLst>
            </a:custGeom>
            <a:ln w="6350">
              <a:solidFill>
                <a:srgbClr val="D7E1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348976" y="4167251"/>
              <a:ext cx="504825" cy="514350"/>
            </a:xfrm>
            <a:custGeom>
              <a:avLst/>
              <a:gdLst/>
              <a:ahLst/>
              <a:cxnLst/>
              <a:rect l="l" t="t" r="r" b="b"/>
              <a:pathLst>
                <a:path w="504825" h="514350">
                  <a:moveTo>
                    <a:pt x="391159" y="0"/>
                  </a:moveTo>
                  <a:lnTo>
                    <a:pt x="113538" y="0"/>
                  </a:lnTo>
                  <a:lnTo>
                    <a:pt x="113538" y="287147"/>
                  </a:lnTo>
                  <a:lnTo>
                    <a:pt x="0" y="287147"/>
                  </a:lnTo>
                  <a:lnTo>
                    <a:pt x="252349" y="514350"/>
                  </a:lnTo>
                  <a:lnTo>
                    <a:pt x="504825" y="287147"/>
                  </a:lnTo>
                  <a:lnTo>
                    <a:pt x="391159" y="287147"/>
                  </a:lnTo>
                  <a:lnTo>
                    <a:pt x="391159" y="0"/>
                  </a:lnTo>
                  <a:close/>
                </a:path>
              </a:pathLst>
            </a:custGeom>
            <a:solidFill>
              <a:srgbClr val="D5E1D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348976" y="4167251"/>
              <a:ext cx="504825" cy="514350"/>
            </a:xfrm>
            <a:custGeom>
              <a:avLst/>
              <a:gdLst/>
              <a:ahLst/>
              <a:cxnLst/>
              <a:rect l="l" t="t" r="r" b="b"/>
              <a:pathLst>
                <a:path w="504825" h="514350">
                  <a:moveTo>
                    <a:pt x="0" y="287147"/>
                  </a:moveTo>
                  <a:lnTo>
                    <a:pt x="113538" y="287147"/>
                  </a:lnTo>
                  <a:lnTo>
                    <a:pt x="113538" y="0"/>
                  </a:lnTo>
                  <a:lnTo>
                    <a:pt x="391159" y="0"/>
                  </a:lnTo>
                  <a:lnTo>
                    <a:pt x="391159" y="287147"/>
                  </a:lnTo>
                  <a:lnTo>
                    <a:pt x="504825" y="287147"/>
                  </a:lnTo>
                  <a:lnTo>
                    <a:pt x="252349" y="514350"/>
                  </a:lnTo>
                  <a:lnTo>
                    <a:pt x="0" y="287147"/>
                  </a:lnTo>
                  <a:close/>
                </a:path>
              </a:pathLst>
            </a:custGeom>
            <a:ln w="6350">
              <a:solidFill>
                <a:srgbClr val="D7E1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44251" y="5072126"/>
              <a:ext cx="514350" cy="504825"/>
            </a:xfrm>
            <a:custGeom>
              <a:avLst/>
              <a:gdLst/>
              <a:ahLst/>
              <a:cxnLst/>
              <a:rect l="l" t="t" r="r" b="b"/>
              <a:pathLst>
                <a:path w="514350" h="504825">
                  <a:moveTo>
                    <a:pt x="398525" y="0"/>
                  </a:moveTo>
                  <a:lnTo>
                    <a:pt x="115697" y="0"/>
                  </a:lnTo>
                  <a:lnTo>
                    <a:pt x="115697" y="277622"/>
                  </a:lnTo>
                  <a:lnTo>
                    <a:pt x="0" y="277622"/>
                  </a:lnTo>
                  <a:lnTo>
                    <a:pt x="257175" y="504825"/>
                  </a:lnTo>
                  <a:lnTo>
                    <a:pt x="514350" y="277622"/>
                  </a:lnTo>
                  <a:lnTo>
                    <a:pt x="398525" y="277622"/>
                  </a:lnTo>
                  <a:lnTo>
                    <a:pt x="398525" y="0"/>
                  </a:lnTo>
                  <a:close/>
                </a:path>
              </a:pathLst>
            </a:custGeom>
            <a:solidFill>
              <a:srgbClr val="D4E1E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644251" y="5072126"/>
              <a:ext cx="514350" cy="504825"/>
            </a:xfrm>
            <a:custGeom>
              <a:avLst/>
              <a:gdLst/>
              <a:ahLst/>
              <a:cxnLst/>
              <a:rect l="l" t="t" r="r" b="b"/>
              <a:pathLst>
                <a:path w="514350" h="504825">
                  <a:moveTo>
                    <a:pt x="0" y="277622"/>
                  </a:moveTo>
                  <a:lnTo>
                    <a:pt x="115697" y="277622"/>
                  </a:lnTo>
                  <a:lnTo>
                    <a:pt x="115697" y="0"/>
                  </a:lnTo>
                  <a:lnTo>
                    <a:pt x="398525" y="0"/>
                  </a:lnTo>
                  <a:lnTo>
                    <a:pt x="398525" y="277622"/>
                  </a:lnTo>
                  <a:lnTo>
                    <a:pt x="514350" y="277622"/>
                  </a:lnTo>
                  <a:lnTo>
                    <a:pt x="257175" y="504825"/>
                  </a:lnTo>
                  <a:lnTo>
                    <a:pt x="0" y="277622"/>
                  </a:lnTo>
                  <a:close/>
                </a:path>
              </a:pathLst>
            </a:custGeom>
            <a:ln w="6350">
              <a:solidFill>
                <a:srgbClr val="D7E1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3">
            <a:extLst>
              <a:ext uri="{FF2B5EF4-FFF2-40B4-BE49-F238E27FC236}">
                <a16:creationId xmlns:a16="http://schemas.microsoft.com/office/drawing/2014/main" id="{F68CF53A-3367-484E-B046-54D593EE1FE8}"/>
              </a:ext>
            </a:extLst>
          </p:cNvPr>
          <p:cNvSpPr txBox="1"/>
          <p:nvPr/>
        </p:nvSpPr>
        <p:spPr>
          <a:xfrm>
            <a:off x="6467475" y="2835175"/>
            <a:ext cx="3945890" cy="47519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12420" marR="657860">
              <a:lnSpc>
                <a:spcPct val="142300"/>
              </a:lnSpc>
            </a:pPr>
            <a:r>
              <a:rPr sz="11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o</a:t>
            </a:r>
            <a:r>
              <a:rPr sz="11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k</a:t>
            </a:r>
            <a:r>
              <a:rPr sz="1100" spc="60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n</a:t>
            </a:r>
            <a:r>
              <a:rPr sz="11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i</a:t>
            </a:r>
            <a:r>
              <a:rPr sz="11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z</a:t>
            </a:r>
            <a:r>
              <a:rPr sz="1100" spc="60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s</a:t>
            </a:r>
            <a:r>
              <a:rPr sz="1100" spc="-1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h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60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x</a:t>
            </a:r>
            <a:r>
              <a:rPr sz="11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i</a:t>
            </a:r>
            <a:r>
              <a:rPr sz="11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n</a:t>
            </a:r>
            <a:r>
              <a:rPr sz="11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o</a:t>
            </a:r>
            <a:r>
              <a:rPr sz="11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w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or</a:t>
            </a:r>
            <a:r>
              <a:rPr sz="11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d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s</a:t>
            </a:r>
            <a:r>
              <a:rPr sz="1100" spc="7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u</a:t>
            </a:r>
            <a:r>
              <a:rPr sz="11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s</a:t>
            </a:r>
            <a:r>
              <a:rPr sz="11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i</a:t>
            </a:r>
            <a:r>
              <a:rPr sz="11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n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g</a:t>
            </a:r>
            <a:r>
              <a:rPr sz="11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NL</a:t>
            </a:r>
            <a:r>
              <a:rPr sz="11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K</a:t>
            </a:r>
            <a:r>
              <a:rPr sz="11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'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s  </a:t>
            </a:r>
            <a:r>
              <a:rPr sz="11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word</a:t>
            </a:r>
            <a:r>
              <a:rPr sz="11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tokenizer.</a:t>
            </a:r>
            <a:endParaRPr sz="11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D08234DC-CD88-4542-A80D-59199DCE1585}"/>
              </a:ext>
            </a:extLst>
          </p:cNvPr>
          <p:cNvSpPr txBox="1"/>
          <p:nvPr/>
        </p:nvSpPr>
        <p:spPr>
          <a:xfrm>
            <a:off x="6488989" y="3754181"/>
            <a:ext cx="3945890" cy="47519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612775" marR="321310">
              <a:lnSpc>
                <a:spcPct val="142300"/>
              </a:lnSpc>
            </a:pPr>
            <a:r>
              <a:rPr sz="11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Retrieves 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English stopwords </a:t>
            </a:r>
            <a:r>
              <a:rPr sz="11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and </a:t>
            </a:r>
            <a:r>
              <a:rPr sz="11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removes </a:t>
            </a:r>
            <a:r>
              <a:rPr sz="11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h</a:t>
            </a:r>
            <a:r>
              <a:rPr sz="11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m</a:t>
            </a:r>
            <a:r>
              <a:rPr sz="11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65" dirty="0">
                <a:solidFill>
                  <a:schemeClr val="bg1"/>
                </a:solidFill>
                <a:latin typeface="Lucida Sans Unicode"/>
                <a:cs typeface="Lucida Sans Unicode"/>
              </a:rPr>
              <a:t>a</a:t>
            </a:r>
            <a:r>
              <a:rPr sz="11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l</a:t>
            </a:r>
            <a:r>
              <a:rPr sz="11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o</a:t>
            </a:r>
            <a:r>
              <a:rPr sz="11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n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g</a:t>
            </a:r>
            <a:r>
              <a:rPr sz="11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w</a:t>
            </a:r>
            <a:r>
              <a:rPr sz="11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i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h</a:t>
            </a:r>
            <a:r>
              <a:rPr sz="11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n</a:t>
            </a:r>
            <a:r>
              <a:rPr sz="11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o</a:t>
            </a:r>
            <a:r>
              <a:rPr sz="1100" dirty="0">
                <a:solidFill>
                  <a:schemeClr val="bg1"/>
                </a:solidFill>
                <a:latin typeface="Lucida Sans Unicode"/>
                <a:cs typeface="Lucida Sans Unicode"/>
              </a:rPr>
              <a:t>n</a:t>
            </a:r>
            <a:r>
              <a:rPr sz="1100" spc="-114" dirty="0">
                <a:solidFill>
                  <a:schemeClr val="bg1"/>
                </a:solidFill>
                <a:latin typeface="Lucida Sans Unicode"/>
                <a:cs typeface="Lucida Sans Unicode"/>
              </a:rPr>
              <a:t>-</a:t>
            </a:r>
            <a:r>
              <a:rPr sz="1100" spc="65" dirty="0">
                <a:solidFill>
                  <a:schemeClr val="bg1"/>
                </a:solidFill>
                <a:latin typeface="Lucida Sans Unicode"/>
                <a:cs typeface="Lucida Sans Unicode"/>
              </a:rPr>
              <a:t>a</a:t>
            </a:r>
            <a:r>
              <a:rPr sz="11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lp</a:t>
            </a:r>
            <a:r>
              <a:rPr sz="11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h</a:t>
            </a:r>
            <a:r>
              <a:rPr sz="1100" spc="65" dirty="0">
                <a:solidFill>
                  <a:schemeClr val="bg1"/>
                </a:solidFill>
                <a:latin typeface="Lucida Sans Unicode"/>
                <a:cs typeface="Lucida Sans Unicode"/>
              </a:rPr>
              <a:t>a</a:t>
            </a:r>
            <a:r>
              <a:rPr sz="11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b</a:t>
            </a:r>
            <a:r>
              <a:rPr sz="11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i</a:t>
            </a:r>
            <a:r>
              <a:rPr sz="11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c</a:t>
            </a:r>
            <a:r>
              <a:rPr sz="11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c</a:t>
            </a:r>
            <a:r>
              <a:rPr sz="11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h</a:t>
            </a:r>
            <a:r>
              <a:rPr sz="1100" spc="65" dirty="0">
                <a:solidFill>
                  <a:schemeClr val="bg1"/>
                </a:solidFill>
                <a:latin typeface="Lucida Sans Unicode"/>
                <a:cs typeface="Lucida Sans Unicode"/>
              </a:rPr>
              <a:t>a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r</a:t>
            </a:r>
            <a:r>
              <a:rPr sz="1100" spc="65" dirty="0">
                <a:solidFill>
                  <a:schemeClr val="bg1"/>
                </a:solidFill>
                <a:latin typeface="Lucida Sans Unicode"/>
                <a:cs typeface="Lucida Sans Unicode"/>
              </a:rPr>
              <a:t>a</a:t>
            </a:r>
            <a:r>
              <a:rPr sz="11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s</a:t>
            </a:r>
            <a:r>
              <a:rPr sz="11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.</a:t>
            </a:r>
            <a:endParaRPr sz="11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57806746-3CA7-472D-BA27-83EB0BDB8106}"/>
              </a:ext>
            </a:extLst>
          </p:cNvPr>
          <p:cNvSpPr txBox="1"/>
          <p:nvPr/>
        </p:nvSpPr>
        <p:spPr>
          <a:xfrm>
            <a:off x="6785408" y="5603552"/>
            <a:ext cx="3945890" cy="4276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913130">
              <a:lnSpc>
                <a:spcPct val="100000"/>
              </a:lnSpc>
            </a:pPr>
            <a:r>
              <a:rPr sz="1100" spc="150" dirty="0">
                <a:solidFill>
                  <a:schemeClr val="bg1"/>
                </a:solidFill>
                <a:latin typeface="Lucida Sans Unicode"/>
                <a:cs typeface="Lucida Sans Unicode"/>
              </a:rPr>
              <a:t>S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m</a:t>
            </a:r>
            <a:r>
              <a:rPr sz="1100" dirty="0">
                <a:solidFill>
                  <a:schemeClr val="bg1"/>
                </a:solidFill>
                <a:latin typeface="Lucida Sans Unicode"/>
                <a:cs typeface="Lucida Sans Unicode"/>
              </a:rPr>
              <a:t>s</a:t>
            </a:r>
            <a:r>
              <a:rPr sz="11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65" dirty="0">
                <a:solidFill>
                  <a:schemeClr val="bg1"/>
                </a:solidFill>
                <a:latin typeface="Lucida Sans Unicode"/>
                <a:cs typeface="Lucida Sans Unicode"/>
              </a:rPr>
              <a:t>a</a:t>
            </a:r>
            <a:r>
              <a:rPr sz="11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c</a:t>
            </a:r>
            <a:r>
              <a:rPr sz="11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h</a:t>
            </a:r>
            <a:r>
              <a:rPr sz="1100" spc="-1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w</a:t>
            </a:r>
            <a:r>
              <a:rPr sz="11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o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r</a:t>
            </a:r>
            <a:r>
              <a:rPr sz="11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d</a:t>
            </a:r>
            <a:r>
              <a:rPr sz="11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u</a:t>
            </a:r>
            <a:r>
              <a:rPr sz="11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s</a:t>
            </a:r>
            <a:r>
              <a:rPr sz="11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i</a:t>
            </a:r>
            <a:r>
              <a:rPr sz="11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n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g</a:t>
            </a:r>
            <a:r>
              <a:rPr sz="11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h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P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o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r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r</a:t>
            </a:r>
            <a:r>
              <a:rPr sz="11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150" dirty="0">
                <a:solidFill>
                  <a:schemeClr val="bg1"/>
                </a:solidFill>
                <a:latin typeface="Lucida Sans Unicode"/>
                <a:cs typeface="Lucida Sans Unicode"/>
              </a:rPr>
              <a:t>S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mm</a:t>
            </a:r>
            <a:r>
              <a:rPr sz="11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r</a:t>
            </a:r>
            <a:endParaRPr sz="11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913130">
              <a:lnSpc>
                <a:spcPct val="100000"/>
              </a:lnSpc>
              <a:spcBef>
                <a:spcPts val="560"/>
              </a:spcBef>
            </a:pPr>
            <a:r>
              <a:rPr sz="11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o</a:t>
            </a:r>
            <a:r>
              <a:rPr sz="11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r</a:t>
            </a:r>
            <a:r>
              <a:rPr sz="11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d</a:t>
            </a:r>
            <a:r>
              <a:rPr sz="11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u</a:t>
            </a:r>
            <a:r>
              <a:rPr sz="11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c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i</a:t>
            </a:r>
            <a:r>
              <a:rPr sz="11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n</a:t>
            </a:r>
            <a:r>
              <a:rPr sz="11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f</a:t>
            </a:r>
            <a:r>
              <a:rPr sz="11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l</a:t>
            </a:r>
            <a:r>
              <a:rPr sz="11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ct</a:t>
            </a:r>
            <a:r>
              <a:rPr sz="11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i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o</a:t>
            </a:r>
            <a:r>
              <a:rPr sz="11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n</a:t>
            </a:r>
            <a:r>
              <a:rPr sz="1100" spc="65" dirty="0">
                <a:solidFill>
                  <a:schemeClr val="bg1"/>
                </a:solidFill>
                <a:latin typeface="Lucida Sans Unicode"/>
                <a:cs typeface="Lucida Sans Unicode"/>
              </a:rPr>
              <a:t>a</a:t>
            </a:r>
            <a:r>
              <a:rPr sz="11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l</a:t>
            </a:r>
            <a:r>
              <a:rPr sz="1100" spc="-18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f</a:t>
            </a:r>
            <a:r>
              <a:rPr sz="11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o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r</a:t>
            </a:r>
            <a:r>
              <a:rPr sz="11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m</a:t>
            </a:r>
            <a:r>
              <a:rPr sz="11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s</a:t>
            </a:r>
            <a:r>
              <a:rPr sz="11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.</a:t>
            </a:r>
            <a:endParaRPr sz="11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DF2A1039-E711-4C44-94A7-DEA37306056E}"/>
              </a:ext>
            </a:extLst>
          </p:cNvPr>
          <p:cNvSpPr txBox="1"/>
          <p:nvPr/>
        </p:nvSpPr>
        <p:spPr>
          <a:xfrm>
            <a:off x="6181714" y="4661517"/>
            <a:ext cx="3945890" cy="47519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13485" marR="101600">
              <a:lnSpc>
                <a:spcPct val="142200"/>
              </a:lnSpc>
            </a:pPr>
            <a:r>
              <a:rPr sz="11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R</a:t>
            </a:r>
            <a:r>
              <a:rPr sz="11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c</a:t>
            </a:r>
            <a:r>
              <a:rPr sz="11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o</a:t>
            </a:r>
            <a:r>
              <a:rPr sz="11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n</a:t>
            </a:r>
            <a:r>
              <a:rPr sz="11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s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r</a:t>
            </a:r>
            <a:r>
              <a:rPr sz="11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u</a:t>
            </a:r>
            <a:r>
              <a:rPr sz="11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c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dirty="0">
                <a:solidFill>
                  <a:schemeClr val="bg1"/>
                </a:solidFill>
                <a:latin typeface="Lucida Sans Unicode"/>
                <a:cs typeface="Lucida Sans Unicode"/>
              </a:rPr>
              <a:t>s</a:t>
            </a:r>
            <a:r>
              <a:rPr sz="1100" spc="-16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h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p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r</a:t>
            </a:r>
            <a:r>
              <a:rPr sz="11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p</a:t>
            </a:r>
            <a:r>
              <a:rPr sz="11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r</a:t>
            </a:r>
            <a:r>
              <a:rPr sz="11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o</a:t>
            </a:r>
            <a:r>
              <a:rPr sz="11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c</a:t>
            </a:r>
            <a:r>
              <a:rPr sz="11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ss</a:t>
            </a:r>
            <a:r>
              <a:rPr sz="11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d</a:t>
            </a:r>
            <a:r>
              <a:rPr sz="1100" spc="-1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e</a:t>
            </a:r>
            <a:r>
              <a:rPr sz="11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x</a:t>
            </a:r>
            <a:r>
              <a:rPr sz="11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t</a:t>
            </a:r>
            <a:r>
              <a:rPr sz="11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b</a:t>
            </a:r>
            <a:r>
              <a:rPr sz="11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y</a:t>
            </a:r>
            <a:r>
              <a:rPr lang="en-US" sz="11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 </a:t>
            </a:r>
            <a:r>
              <a:rPr sz="11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joining</a:t>
            </a:r>
            <a:r>
              <a:rPr sz="11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1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stemmed</a:t>
            </a:r>
            <a:r>
              <a:rPr sz="11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chemeClr val="bg1"/>
                </a:solidFill>
                <a:latin typeface="Lucida Sans Unicode"/>
                <a:cs typeface="Lucida Sans Unicode"/>
              </a:rPr>
              <a:t>words.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1085" y="680719"/>
            <a:ext cx="3322954" cy="11207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4210"/>
              </a:lnSpc>
              <a:spcBef>
                <a:spcPts val="400"/>
              </a:spcBef>
            </a:pPr>
            <a:r>
              <a:rPr sz="3650" spc="250" dirty="0"/>
              <a:t>Graph </a:t>
            </a:r>
            <a:r>
              <a:rPr sz="3650" spc="254" dirty="0"/>
              <a:t> </a:t>
            </a:r>
            <a:r>
              <a:rPr sz="3650" spc="245" dirty="0"/>
              <a:t>c</a:t>
            </a:r>
            <a:r>
              <a:rPr sz="3650" spc="295" dirty="0"/>
              <a:t>o</a:t>
            </a:r>
            <a:r>
              <a:rPr sz="3650" spc="285" dirty="0"/>
              <a:t>n</a:t>
            </a:r>
            <a:r>
              <a:rPr sz="3650" spc="290" dirty="0"/>
              <a:t>s</a:t>
            </a:r>
            <a:r>
              <a:rPr sz="3650" spc="204" dirty="0"/>
              <a:t>t</a:t>
            </a:r>
            <a:r>
              <a:rPr sz="3650" spc="285" dirty="0"/>
              <a:t>ru</a:t>
            </a:r>
            <a:r>
              <a:rPr sz="3650" spc="245" dirty="0"/>
              <a:t>c</a:t>
            </a:r>
            <a:r>
              <a:rPr sz="3650" spc="204" dirty="0"/>
              <a:t>t</a:t>
            </a:r>
            <a:r>
              <a:rPr sz="3650" spc="165" dirty="0"/>
              <a:t>i</a:t>
            </a:r>
            <a:r>
              <a:rPr sz="3650" spc="295" dirty="0"/>
              <a:t>o</a:t>
            </a:r>
            <a:r>
              <a:rPr sz="3650" spc="165" dirty="0"/>
              <a:t>n</a:t>
            </a:r>
            <a:endParaRPr sz="365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228850" cy="2362200"/>
            <a:chOff x="0" y="0"/>
            <a:chExt cx="2228850" cy="2362200"/>
          </a:xfrm>
        </p:grpSpPr>
        <p:sp>
          <p:nvSpPr>
            <p:cNvPr id="4" name="object 4"/>
            <p:cNvSpPr/>
            <p:nvPr/>
          </p:nvSpPr>
          <p:spPr>
            <a:xfrm>
              <a:off x="0" y="295274"/>
              <a:ext cx="1857375" cy="714375"/>
            </a:xfrm>
            <a:custGeom>
              <a:avLst/>
              <a:gdLst/>
              <a:ahLst/>
              <a:cxnLst/>
              <a:rect l="l" t="t" r="r" b="b"/>
              <a:pathLst>
                <a:path w="1857375" h="714375">
                  <a:moveTo>
                    <a:pt x="1857375" y="685292"/>
                  </a:moveTo>
                  <a:lnTo>
                    <a:pt x="1609344" y="438150"/>
                  </a:lnTo>
                  <a:lnTo>
                    <a:pt x="1371219" y="675513"/>
                  </a:lnTo>
                  <a:lnTo>
                    <a:pt x="1133017" y="438150"/>
                  </a:lnTo>
                  <a:lnTo>
                    <a:pt x="894588" y="675513"/>
                  </a:lnTo>
                  <a:lnTo>
                    <a:pt x="656399" y="438150"/>
                  </a:lnTo>
                  <a:lnTo>
                    <a:pt x="418211" y="675513"/>
                  </a:lnTo>
                  <a:lnTo>
                    <a:pt x="180022" y="438150"/>
                  </a:lnTo>
                  <a:lnTo>
                    <a:pt x="0" y="617601"/>
                  </a:lnTo>
                  <a:lnTo>
                    <a:pt x="0" y="656336"/>
                  </a:lnTo>
                  <a:lnTo>
                    <a:pt x="180022" y="477012"/>
                  </a:lnTo>
                  <a:lnTo>
                    <a:pt x="418211" y="714375"/>
                  </a:lnTo>
                  <a:lnTo>
                    <a:pt x="656399" y="477012"/>
                  </a:lnTo>
                  <a:lnTo>
                    <a:pt x="894588" y="714375"/>
                  </a:lnTo>
                  <a:lnTo>
                    <a:pt x="1133017" y="477012"/>
                  </a:lnTo>
                  <a:lnTo>
                    <a:pt x="1371219" y="714375"/>
                  </a:lnTo>
                  <a:lnTo>
                    <a:pt x="1609344" y="477012"/>
                  </a:lnTo>
                  <a:lnTo>
                    <a:pt x="1838071" y="704850"/>
                  </a:lnTo>
                  <a:lnTo>
                    <a:pt x="1857375" y="685292"/>
                  </a:lnTo>
                  <a:close/>
                </a:path>
                <a:path w="1857375" h="714375">
                  <a:moveTo>
                    <a:pt x="1857375" y="247142"/>
                  </a:moveTo>
                  <a:lnTo>
                    <a:pt x="1609344" y="0"/>
                  </a:lnTo>
                  <a:lnTo>
                    <a:pt x="1371219" y="237363"/>
                  </a:lnTo>
                  <a:lnTo>
                    <a:pt x="1133017" y="0"/>
                  </a:lnTo>
                  <a:lnTo>
                    <a:pt x="894588" y="237363"/>
                  </a:lnTo>
                  <a:lnTo>
                    <a:pt x="656399" y="0"/>
                  </a:lnTo>
                  <a:lnTo>
                    <a:pt x="418211" y="237363"/>
                  </a:lnTo>
                  <a:lnTo>
                    <a:pt x="180022" y="0"/>
                  </a:lnTo>
                  <a:lnTo>
                    <a:pt x="0" y="179451"/>
                  </a:lnTo>
                  <a:lnTo>
                    <a:pt x="0" y="218059"/>
                  </a:lnTo>
                  <a:lnTo>
                    <a:pt x="180022" y="38735"/>
                  </a:lnTo>
                  <a:lnTo>
                    <a:pt x="418211" y="276225"/>
                  </a:lnTo>
                  <a:lnTo>
                    <a:pt x="656399" y="38735"/>
                  </a:lnTo>
                  <a:lnTo>
                    <a:pt x="894588" y="276225"/>
                  </a:lnTo>
                  <a:lnTo>
                    <a:pt x="1133017" y="38735"/>
                  </a:lnTo>
                  <a:lnTo>
                    <a:pt x="1371219" y="276225"/>
                  </a:lnTo>
                  <a:lnTo>
                    <a:pt x="1609344" y="38735"/>
                  </a:lnTo>
                  <a:lnTo>
                    <a:pt x="1838071" y="266446"/>
                  </a:lnTo>
                  <a:lnTo>
                    <a:pt x="1857375" y="2471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228850" cy="2362200"/>
            </a:xfrm>
            <a:custGeom>
              <a:avLst/>
              <a:gdLst/>
              <a:ahLst/>
              <a:cxnLst/>
              <a:rect l="l" t="t" r="r" b="b"/>
              <a:pathLst>
                <a:path w="2228850" h="2362200">
                  <a:moveTo>
                    <a:pt x="2015489" y="0"/>
                  </a:moveTo>
                  <a:lnTo>
                    <a:pt x="1319657" y="0"/>
                  </a:lnTo>
                  <a:lnTo>
                    <a:pt x="1385951" y="60325"/>
                  </a:lnTo>
                  <a:lnTo>
                    <a:pt x="1420017" y="96105"/>
                  </a:lnTo>
                  <a:lnTo>
                    <a:pt x="1452355" y="133491"/>
                  </a:lnTo>
                  <a:lnTo>
                    <a:pt x="1482899" y="172417"/>
                  </a:lnTo>
                  <a:lnTo>
                    <a:pt x="1511585" y="212818"/>
                  </a:lnTo>
                  <a:lnTo>
                    <a:pt x="1538349" y="254629"/>
                  </a:lnTo>
                  <a:lnTo>
                    <a:pt x="1563124" y="297785"/>
                  </a:lnTo>
                  <a:lnTo>
                    <a:pt x="1585848" y="342221"/>
                  </a:lnTo>
                  <a:lnTo>
                    <a:pt x="1606454" y="387873"/>
                  </a:lnTo>
                  <a:lnTo>
                    <a:pt x="1624879" y="434676"/>
                  </a:lnTo>
                  <a:lnTo>
                    <a:pt x="1641057" y="482564"/>
                  </a:lnTo>
                  <a:lnTo>
                    <a:pt x="1654923" y="531472"/>
                  </a:lnTo>
                  <a:lnTo>
                    <a:pt x="1666414" y="581336"/>
                  </a:lnTo>
                  <a:lnTo>
                    <a:pt x="1675464" y="632091"/>
                  </a:lnTo>
                  <a:lnTo>
                    <a:pt x="1682008" y="683672"/>
                  </a:lnTo>
                  <a:lnTo>
                    <a:pt x="1685982" y="736013"/>
                  </a:lnTo>
                  <a:lnTo>
                    <a:pt x="1687322" y="789051"/>
                  </a:lnTo>
                  <a:lnTo>
                    <a:pt x="1686201" y="837568"/>
                  </a:lnTo>
                  <a:lnTo>
                    <a:pt x="1682874" y="885509"/>
                  </a:lnTo>
                  <a:lnTo>
                    <a:pt x="1677388" y="932823"/>
                  </a:lnTo>
                  <a:lnTo>
                    <a:pt x="1669794" y="979462"/>
                  </a:lnTo>
                  <a:lnTo>
                    <a:pt x="1660141" y="1025374"/>
                  </a:lnTo>
                  <a:lnTo>
                    <a:pt x="1648479" y="1070512"/>
                  </a:lnTo>
                  <a:lnTo>
                    <a:pt x="1634856" y="1114825"/>
                  </a:lnTo>
                  <a:lnTo>
                    <a:pt x="1619322" y="1158264"/>
                  </a:lnTo>
                  <a:lnTo>
                    <a:pt x="1601927" y="1200779"/>
                  </a:lnTo>
                  <a:lnTo>
                    <a:pt x="1582720" y="1242321"/>
                  </a:lnTo>
                  <a:lnTo>
                    <a:pt x="1561751" y="1282841"/>
                  </a:lnTo>
                  <a:lnTo>
                    <a:pt x="1539069" y="1322288"/>
                  </a:lnTo>
                  <a:lnTo>
                    <a:pt x="1514724" y="1360614"/>
                  </a:lnTo>
                  <a:lnTo>
                    <a:pt x="1488764" y="1397769"/>
                  </a:lnTo>
                  <a:lnTo>
                    <a:pt x="1461239" y="1433702"/>
                  </a:lnTo>
                  <a:lnTo>
                    <a:pt x="1432200" y="1468366"/>
                  </a:lnTo>
                  <a:lnTo>
                    <a:pt x="1401695" y="1501710"/>
                  </a:lnTo>
                  <a:lnTo>
                    <a:pt x="1369773" y="1533685"/>
                  </a:lnTo>
                  <a:lnTo>
                    <a:pt x="1336484" y="1564241"/>
                  </a:lnTo>
                  <a:lnTo>
                    <a:pt x="1301878" y="1593329"/>
                  </a:lnTo>
                  <a:lnTo>
                    <a:pt x="1266004" y="1620898"/>
                  </a:lnTo>
                  <a:lnTo>
                    <a:pt x="1228912" y="1646901"/>
                  </a:lnTo>
                  <a:lnTo>
                    <a:pt x="1190650" y="1671287"/>
                  </a:lnTo>
                  <a:lnTo>
                    <a:pt x="1151269" y="1694006"/>
                  </a:lnTo>
                  <a:lnTo>
                    <a:pt x="1110817" y="1715010"/>
                  </a:lnTo>
                  <a:lnTo>
                    <a:pt x="1069345" y="1734248"/>
                  </a:lnTo>
                  <a:lnTo>
                    <a:pt x="1026901" y="1751672"/>
                  </a:lnTo>
                  <a:lnTo>
                    <a:pt x="983536" y="1767231"/>
                  </a:lnTo>
                  <a:lnTo>
                    <a:pt x="939298" y="1780876"/>
                  </a:lnTo>
                  <a:lnTo>
                    <a:pt x="894237" y="1792558"/>
                  </a:lnTo>
                  <a:lnTo>
                    <a:pt x="848402" y="1802227"/>
                  </a:lnTo>
                  <a:lnTo>
                    <a:pt x="801843" y="1809833"/>
                  </a:lnTo>
                  <a:lnTo>
                    <a:pt x="754610" y="1815328"/>
                  </a:lnTo>
                  <a:lnTo>
                    <a:pt x="706751" y="1818661"/>
                  </a:lnTo>
                  <a:lnTo>
                    <a:pt x="658317" y="1819783"/>
                  </a:lnTo>
                  <a:lnTo>
                    <a:pt x="605370" y="1818440"/>
                  </a:lnTo>
                  <a:lnTo>
                    <a:pt x="553119" y="1814457"/>
                  </a:lnTo>
                  <a:lnTo>
                    <a:pt x="501626" y="1807898"/>
                  </a:lnTo>
                  <a:lnTo>
                    <a:pt x="450957" y="1798829"/>
                  </a:lnTo>
                  <a:lnTo>
                    <a:pt x="401177" y="1787313"/>
                  </a:lnTo>
                  <a:lnTo>
                    <a:pt x="352350" y="1773416"/>
                  </a:lnTo>
                  <a:lnTo>
                    <a:pt x="304541" y="1757203"/>
                  </a:lnTo>
                  <a:lnTo>
                    <a:pt x="257814" y="1738739"/>
                  </a:lnTo>
                  <a:lnTo>
                    <a:pt x="212234" y="1718090"/>
                  </a:lnTo>
                  <a:lnTo>
                    <a:pt x="167867" y="1695319"/>
                  </a:lnTo>
                  <a:lnTo>
                    <a:pt x="124775" y="1670492"/>
                  </a:lnTo>
                  <a:lnTo>
                    <a:pt x="83025" y="1643674"/>
                  </a:lnTo>
                  <a:lnTo>
                    <a:pt x="42681" y="1614930"/>
                  </a:lnTo>
                  <a:lnTo>
                    <a:pt x="3808" y="1584325"/>
                  </a:lnTo>
                  <a:lnTo>
                    <a:pt x="0" y="1580896"/>
                  </a:lnTo>
                  <a:lnTo>
                    <a:pt x="0" y="2215896"/>
                  </a:lnTo>
                  <a:lnTo>
                    <a:pt x="46996" y="2238629"/>
                  </a:lnTo>
                  <a:lnTo>
                    <a:pt x="94353" y="2257761"/>
                  </a:lnTo>
                  <a:lnTo>
                    <a:pt x="142460" y="2275387"/>
                  </a:lnTo>
                  <a:lnTo>
                    <a:pt x="191288" y="2291476"/>
                  </a:lnTo>
                  <a:lnTo>
                    <a:pt x="240807" y="2306000"/>
                  </a:lnTo>
                  <a:lnTo>
                    <a:pt x="290987" y="2318927"/>
                  </a:lnTo>
                  <a:lnTo>
                    <a:pt x="341800" y="2330227"/>
                  </a:lnTo>
                  <a:lnTo>
                    <a:pt x="393216" y="2339872"/>
                  </a:lnTo>
                  <a:lnTo>
                    <a:pt x="445206" y="2347830"/>
                  </a:lnTo>
                  <a:lnTo>
                    <a:pt x="497741" y="2354072"/>
                  </a:lnTo>
                  <a:lnTo>
                    <a:pt x="550790" y="2358567"/>
                  </a:lnTo>
                  <a:lnTo>
                    <a:pt x="604325" y="2361286"/>
                  </a:lnTo>
                  <a:lnTo>
                    <a:pt x="658317" y="2362200"/>
                  </a:lnTo>
                  <a:lnTo>
                    <a:pt x="706330" y="2361478"/>
                  </a:lnTo>
                  <a:lnTo>
                    <a:pt x="753984" y="2359328"/>
                  </a:lnTo>
                  <a:lnTo>
                    <a:pt x="801260" y="2355770"/>
                  </a:lnTo>
                  <a:lnTo>
                    <a:pt x="848137" y="2350825"/>
                  </a:lnTo>
                  <a:lnTo>
                    <a:pt x="894593" y="2344512"/>
                  </a:lnTo>
                  <a:lnTo>
                    <a:pt x="940609" y="2336853"/>
                  </a:lnTo>
                  <a:lnTo>
                    <a:pt x="986165" y="2327869"/>
                  </a:lnTo>
                  <a:lnTo>
                    <a:pt x="1031238" y="2317579"/>
                  </a:lnTo>
                  <a:lnTo>
                    <a:pt x="1075810" y="2306004"/>
                  </a:lnTo>
                  <a:lnTo>
                    <a:pt x="1119859" y="2293165"/>
                  </a:lnTo>
                  <a:lnTo>
                    <a:pt x="1163365" y="2279082"/>
                  </a:lnTo>
                  <a:lnTo>
                    <a:pt x="1206307" y="2263777"/>
                  </a:lnTo>
                  <a:lnTo>
                    <a:pt x="1248665" y="2247269"/>
                  </a:lnTo>
                  <a:lnTo>
                    <a:pt x="1290419" y="2229580"/>
                  </a:lnTo>
                  <a:lnTo>
                    <a:pt x="1331547" y="2210729"/>
                  </a:lnTo>
                  <a:lnTo>
                    <a:pt x="1372029" y="2190737"/>
                  </a:lnTo>
                  <a:lnTo>
                    <a:pt x="1411845" y="2169626"/>
                  </a:lnTo>
                  <a:lnTo>
                    <a:pt x="1450974" y="2147414"/>
                  </a:lnTo>
                  <a:lnTo>
                    <a:pt x="1489395" y="2124124"/>
                  </a:lnTo>
                  <a:lnTo>
                    <a:pt x="1527088" y="2099775"/>
                  </a:lnTo>
                  <a:lnTo>
                    <a:pt x="1564033" y="2074389"/>
                  </a:lnTo>
                  <a:lnTo>
                    <a:pt x="1600209" y="2047985"/>
                  </a:lnTo>
                  <a:lnTo>
                    <a:pt x="1635595" y="2020585"/>
                  </a:lnTo>
                  <a:lnTo>
                    <a:pt x="1670171" y="1992208"/>
                  </a:lnTo>
                  <a:lnTo>
                    <a:pt x="1703917" y="1962876"/>
                  </a:lnTo>
                  <a:lnTo>
                    <a:pt x="1736811" y="1932609"/>
                  </a:lnTo>
                  <a:lnTo>
                    <a:pt x="1768833" y="1901428"/>
                  </a:lnTo>
                  <a:lnTo>
                    <a:pt x="1799963" y="1869352"/>
                  </a:lnTo>
                  <a:lnTo>
                    <a:pt x="1830180" y="1836404"/>
                  </a:lnTo>
                  <a:lnTo>
                    <a:pt x="1859464" y="1802602"/>
                  </a:lnTo>
                  <a:lnTo>
                    <a:pt x="1887794" y="1767969"/>
                  </a:lnTo>
                  <a:lnTo>
                    <a:pt x="1915149" y="1732524"/>
                  </a:lnTo>
                  <a:lnTo>
                    <a:pt x="1941510" y="1696288"/>
                  </a:lnTo>
                  <a:lnTo>
                    <a:pt x="1966854" y="1659282"/>
                  </a:lnTo>
                  <a:lnTo>
                    <a:pt x="1991163" y="1621526"/>
                  </a:lnTo>
                  <a:lnTo>
                    <a:pt x="2014415" y="1583040"/>
                  </a:lnTo>
                  <a:lnTo>
                    <a:pt x="2036590" y="1543846"/>
                  </a:lnTo>
                  <a:lnTo>
                    <a:pt x="2057667" y="1503964"/>
                  </a:lnTo>
                  <a:lnTo>
                    <a:pt x="2077626" y="1463414"/>
                  </a:lnTo>
                  <a:lnTo>
                    <a:pt x="2096446" y="1422218"/>
                  </a:lnTo>
                  <a:lnTo>
                    <a:pt x="2114107" y="1380394"/>
                  </a:lnTo>
                  <a:lnTo>
                    <a:pt x="2130588" y="1337965"/>
                  </a:lnTo>
                  <a:lnTo>
                    <a:pt x="2145868" y="1294951"/>
                  </a:lnTo>
                  <a:lnTo>
                    <a:pt x="2159927" y="1251372"/>
                  </a:lnTo>
                  <a:lnTo>
                    <a:pt x="2172745" y="1207249"/>
                  </a:lnTo>
                  <a:lnTo>
                    <a:pt x="2184301" y="1162603"/>
                  </a:lnTo>
                  <a:lnTo>
                    <a:pt x="2194574" y="1117453"/>
                  </a:lnTo>
                  <a:lnTo>
                    <a:pt x="2203545" y="1071821"/>
                  </a:lnTo>
                  <a:lnTo>
                    <a:pt x="2211191" y="1025727"/>
                  </a:lnTo>
                  <a:lnTo>
                    <a:pt x="2217493" y="979192"/>
                  </a:lnTo>
                  <a:lnTo>
                    <a:pt x="2222431" y="932236"/>
                  </a:lnTo>
                  <a:lnTo>
                    <a:pt x="2225983" y="884880"/>
                  </a:lnTo>
                  <a:lnTo>
                    <a:pt x="2228129" y="837145"/>
                  </a:lnTo>
                  <a:lnTo>
                    <a:pt x="2228850" y="789051"/>
                  </a:lnTo>
                  <a:lnTo>
                    <a:pt x="2228048" y="738332"/>
                  </a:lnTo>
                  <a:lnTo>
                    <a:pt x="2225661" y="688016"/>
                  </a:lnTo>
                  <a:lnTo>
                    <a:pt x="2221712" y="638126"/>
                  </a:lnTo>
                  <a:lnTo>
                    <a:pt x="2216225" y="588686"/>
                  </a:lnTo>
                  <a:lnTo>
                    <a:pt x="2209224" y="539720"/>
                  </a:lnTo>
                  <a:lnTo>
                    <a:pt x="2200734" y="491252"/>
                  </a:lnTo>
                  <a:lnTo>
                    <a:pt x="2190779" y="443306"/>
                  </a:lnTo>
                  <a:lnTo>
                    <a:pt x="2179383" y="395906"/>
                  </a:lnTo>
                  <a:lnTo>
                    <a:pt x="2166570" y="349076"/>
                  </a:lnTo>
                  <a:lnTo>
                    <a:pt x="2152364" y="302840"/>
                  </a:lnTo>
                  <a:lnTo>
                    <a:pt x="2136790" y="257222"/>
                  </a:lnTo>
                  <a:lnTo>
                    <a:pt x="2119872" y="212246"/>
                  </a:lnTo>
                  <a:lnTo>
                    <a:pt x="2101633" y="167936"/>
                  </a:lnTo>
                  <a:lnTo>
                    <a:pt x="2082099" y="124316"/>
                  </a:lnTo>
                  <a:lnTo>
                    <a:pt x="2061292" y="81410"/>
                  </a:lnTo>
                  <a:lnTo>
                    <a:pt x="2039239" y="39243"/>
                  </a:lnTo>
                  <a:lnTo>
                    <a:pt x="2015489" y="0"/>
                  </a:lnTo>
                  <a:close/>
                </a:path>
              </a:pathLst>
            </a:custGeom>
            <a:solidFill>
              <a:srgbClr val="8AAA8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31085" y="2187511"/>
            <a:ext cx="4239895" cy="35629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274955" indent="-229235">
              <a:lnSpc>
                <a:spcPct val="101000"/>
              </a:lnSpc>
              <a:spcBef>
                <a:spcPts val="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105" dirty="0">
                <a:latin typeface="Lucida Sans Unicode"/>
                <a:cs typeface="Lucida Sans Unicode"/>
              </a:rPr>
              <a:t>Iterated</a:t>
            </a:r>
            <a:r>
              <a:rPr sz="1800" spc="245" dirty="0">
                <a:latin typeface="Lucida Sans Unicode"/>
                <a:cs typeface="Lucida Sans Unicode"/>
              </a:rPr>
              <a:t> </a:t>
            </a:r>
            <a:r>
              <a:rPr sz="1800" spc="55" dirty="0">
                <a:latin typeface="Lucida Sans Unicode"/>
                <a:cs typeface="Lucida Sans Unicode"/>
              </a:rPr>
              <a:t>through</a:t>
            </a:r>
            <a:r>
              <a:rPr sz="1800" spc="229" dirty="0">
                <a:latin typeface="Lucida Sans Unicode"/>
                <a:cs typeface="Lucida Sans Unicode"/>
              </a:rPr>
              <a:t> </a:t>
            </a:r>
            <a:r>
              <a:rPr sz="1800" spc="65" dirty="0">
                <a:latin typeface="Lucida Sans Unicode"/>
                <a:cs typeface="Lucida Sans Unicode"/>
              </a:rPr>
              <a:t>preprocessed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60" dirty="0">
                <a:latin typeface="Lucida Sans Unicode"/>
                <a:cs typeface="Lucida Sans Unicode"/>
              </a:rPr>
              <a:t>documents</a:t>
            </a:r>
            <a:r>
              <a:rPr sz="1800" spc="32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for</a:t>
            </a:r>
            <a:r>
              <a:rPr sz="1800" spc="250" dirty="0">
                <a:latin typeface="Lucida Sans Unicode"/>
                <a:cs typeface="Lucida Sans Unicode"/>
              </a:rPr>
              <a:t> </a:t>
            </a:r>
            <a:r>
              <a:rPr sz="1800" spc="70" dirty="0">
                <a:latin typeface="Lucida Sans Unicode"/>
                <a:cs typeface="Lucida Sans Unicode"/>
              </a:rPr>
              <a:t>each</a:t>
            </a:r>
            <a:r>
              <a:rPr sz="1800" spc="254" dirty="0">
                <a:latin typeface="Lucida Sans Unicode"/>
                <a:cs typeface="Lucida Sans Unicode"/>
              </a:rPr>
              <a:t> </a:t>
            </a:r>
            <a:r>
              <a:rPr sz="1800" spc="40" dirty="0">
                <a:latin typeface="Lucida Sans Unicode"/>
                <a:cs typeface="Lucida Sans Unicode"/>
              </a:rPr>
              <a:t>topic.</a:t>
            </a:r>
            <a:endParaRPr sz="1800">
              <a:latin typeface="Lucida Sans Unicode"/>
              <a:cs typeface="Lucida Sans Unicode"/>
            </a:endParaRPr>
          </a:p>
          <a:p>
            <a:pPr marL="241300" marR="605790" indent="-229235">
              <a:lnSpc>
                <a:spcPct val="100899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70" dirty="0">
                <a:latin typeface="Lucida Sans Unicode"/>
                <a:cs typeface="Lucida Sans Unicode"/>
              </a:rPr>
              <a:t>Created</a:t>
            </a:r>
            <a:r>
              <a:rPr sz="1800" spc="270" dirty="0">
                <a:latin typeface="Lucida Sans Unicode"/>
                <a:cs typeface="Lucida Sans Unicode"/>
              </a:rPr>
              <a:t> </a:t>
            </a:r>
            <a:r>
              <a:rPr sz="1800" spc="60" dirty="0">
                <a:latin typeface="Lucida Sans Unicode"/>
                <a:cs typeface="Lucida Sans Unicode"/>
              </a:rPr>
              <a:t>an</a:t>
            </a:r>
            <a:r>
              <a:rPr sz="1800" spc="250" dirty="0">
                <a:latin typeface="Lucida Sans Unicode"/>
                <a:cs typeface="Lucida Sans Unicode"/>
              </a:rPr>
              <a:t> </a:t>
            </a:r>
            <a:r>
              <a:rPr sz="1800" spc="85" dirty="0">
                <a:latin typeface="Lucida Sans Unicode"/>
                <a:cs typeface="Lucida Sans Unicode"/>
              </a:rPr>
              <a:t>empty</a:t>
            </a:r>
            <a:r>
              <a:rPr sz="1800" spc="195" dirty="0">
                <a:latin typeface="Lucida Sans Unicode"/>
                <a:cs typeface="Lucida Sans Unicode"/>
              </a:rPr>
              <a:t> </a:t>
            </a:r>
            <a:r>
              <a:rPr sz="1800" spc="65" dirty="0">
                <a:latin typeface="Lucida Sans Unicode"/>
                <a:cs typeface="Lucida Sans Unicode"/>
              </a:rPr>
              <a:t>graph</a:t>
            </a:r>
            <a:r>
              <a:rPr sz="1800" spc="18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for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70" dirty="0">
                <a:latin typeface="Lucida Sans Unicode"/>
                <a:cs typeface="Lucida Sans Unicode"/>
              </a:rPr>
              <a:t>each</a:t>
            </a:r>
            <a:r>
              <a:rPr sz="1800" spc="250" dirty="0">
                <a:latin typeface="Lucida Sans Unicode"/>
                <a:cs typeface="Lucida Sans Unicode"/>
              </a:rPr>
              <a:t> </a:t>
            </a:r>
            <a:r>
              <a:rPr sz="1800" spc="70" dirty="0">
                <a:latin typeface="Lucida Sans Unicode"/>
                <a:cs typeface="Lucida Sans Unicode"/>
              </a:rPr>
              <a:t>document.</a:t>
            </a:r>
            <a:endParaRPr sz="1800">
              <a:latin typeface="Lucida Sans Unicode"/>
              <a:cs typeface="Lucida Sans Unicode"/>
            </a:endParaRPr>
          </a:p>
          <a:p>
            <a:pPr marL="241300" marR="281305" indent="-229235">
              <a:lnSpc>
                <a:spcPct val="100899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45" dirty="0">
                <a:latin typeface="Lucida Sans Unicode"/>
                <a:cs typeface="Lucida Sans Unicode"/>
              </a:rPr>
              <a:t>Added</a:t>
            </a:r>
            <a:r>
              <a:rPr sz="1800" spc="260" dirty="0">
                <a:latin typeface="Lucida Sans Unicode"/>
                <a:cs typeface="Lucida Sans Unicode"/>
              </a:rPr>
              <a:t> </a:t>
            </a:r>
            <a:r>
              <a:rPr sz="1800" spc="50" dirty="0">
                <a:latin typeface="Lucida Sans Unicode"/>
                <a:cs typeface="Lucida Sans Unicode"/>
              </a:rPr>
              <a:t>nodes</a:t>
            </a:r>
            <a:r>
              <a:rPr sz="1800" spc="229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for</a:t>
            </a:r>
            <a:r>
              <a:rPr sz="1800" spc="235" dirty="0">
                <a:latin typeface="Lucida Sans Unicode"/>
                <a:cs typeface="Lucida Sans Unicode"/>
              </a:rPr>
              <a:t> </a:t>
            </a:r>
            <a:r>
              <a:rPr sz="1800" spc="55" dirty="0">
                <a:latin typeface="Lucida Sans Unicode"/>
                <a:cs typeface="Lucida Sans Unicode"/>
              </a:rPr>
              <a:t>unique</a:t>
            </a:r>
            <a:r>
              <a:rPr sz="1800" spc="165" dirty="0">
                <a:latin typeface="Lucida Sans Unicode"/>
                <a:cs typeface="Lucida Sans Unicode"/>
              </a:rPr>
              <a:t> </a:t>
            </a:r>
            <a:r>
              <a:rPr sz="1800" spc="65" dirty="0">
                <a:latin typeface="Lucida Sans Unicode"/>
                <a:cs typeface="Lucida Sans Unicode"/>
              </a:rPr>
              <a:t>words </a:t>
            </a:r>
            <a:r>
              <a:rPr sz="1800" spc="-55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in</a:t>
            </a:r>
            <a:r>
              <a:rPr sz="1800" spc="254" dirty="0">
                <a:latin typeface="Lucida Sans Unicode"/>
                <a:cs typeface="Lucida Sans Unicode"/>
              </a:rPr>
              <a:t> </a:t>
            </a:r>
            <a:r>
              <a:rPr sz="1800" spc="60" dirty="0">
                <a:latin typeface="Lucida Sans Unicode"/>
                <a:cs typeface="Lucida Sans Unicode"/>
              </a:rPr>
              <a:t>the</a:t>
            </a:r>
            <a:r>
              <a:rPr sz="1800" spc="254" dirty="0">
                <a:latin typeface="Lucida Sans Unicode"/>
                <a:cs typeface="Lucida Sans Unicode"/>
              </a:rPr>
              <a:t> </a:t>
            </a:r>
            <a:r>
              <a:rPr sz="1800" spc="70" dirty="0">
                <a:latin typeface="Lucida Sans Unicode"/>
                <a:cs typeface="Lucida Sans Unicode"/>
              </a:rPr>
              <a:t>document.</a:t>
            </a:r>
            <a:endParaRPr sz="1800">
              <a:latin typeface="Lucida Sans Unicode"/>
              <a:cs typeface="Lucida Sans Unicode"/>
            </a:endParaRPr>
          </a:p>
          <a:p>
            <a:pPr marL="241300" marR="5080" indent="-229235">
              <a:lnSpc>
                <a:spcPct val="100899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70" dirty="0">
                <a:latin typeface="Lucida Sans Unicode"/>
                <a:cs typeface="Lucida Sans Unicode"/>
              </a:rPr>
              <a:t>Created</a:t>
            </a:r>
            <a:r>
              <a:rPr sz="1800" spc="254" dirty="0">
                <a:latin typeface="Lucida Sans Unicode"/>
                <a:cs typeface="Lucida Sans Unicode"/>
              </a:rPr>
              <a:t> </a:t>
            </a:r>
            <a:r>
              <a:rPr sz="1800" spc="70" dirty="0">
                <a:latin typeface="Lucida Sans Unicode"/>
                <a:cs typeface="Lucida Sans Unicode"/>
              </a:rPr>
              <a:t>edges</a:t>
            </a:r>
            <a:r>
              <a:rPr sz="1800" spc="160" dirty="0">
                <a:latin typeface="Lucida Sans Unicode"/>
                <a:cs typeface="Lucida Sans Unicode"/>
              </a:rPr>
              <a:t> </a:t>
            </a:r>
            <a:r>
              <a:rPr sz="1800" spc="95" dirty="0">
                <a:latin typeface="Lucida Sans Unicode"/>
                <a:cs typeface="Lucida Sans Unicode"/>
              </a:rPr>
              <a:t>between</a:t>
            </a:r>
            <a:r>
              <a:rPr sz="1800" spc="240" dirty="0">
                <a:latin typeface="Lucida Sans Unicode"/>
                <a:cs typeface="Lucida Sans Unicode"/>
              </a:rPr>
              <a:t> </a:t>
            </a:r>
            <a:r>
              <a:rPr sz="1800" spc="85" dirty="0">
                <a:latin typeface="Lucida Sans Unicode"/>
                <a:cs typeface="Lucida Sans Unicode"/>
              </a:rPr>
              <a:t>adjacent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65" dirty="0">
                <a:latin typeface="Lucida Sans Unicode"/>
                <a:cs typeface="Lucida Sans Unicode"/>
              </a:rPr>
              <a:t>words </a:t>
            </a:r>
            <a:r>
              <a:rPr sz="1800" spc="15" dirty="0">
                <a:latin typeface="Lucida Sans Unicode"/>
                <a:cs typeface="Lucida Sans Unicode"/>
              </a:rPr>
              <a:t>to</a:t>
            </a:r>
            <a:r>
              <a:rPr sz="1800" spc="20" dirty="0">
                <a:latin typeface="Lucida Sans Unicode"/>
                <a:cs typeface="Lucida Sans Unicode"/>
              </a:rPr>
              <a:t> </a:t>
            </a:r>
            <a:r>
              <a:rPr sz="1800" spc="80" dirty="0">
                <a:latin typeface="Lucida Sans Unicode"/>
                <a:cs typeface="Lucida Sans Unicode"/>
              </a:rPr>
              <a:t>represent </a:t>
            </a:r>
            <a:r>
              <a:rPr sz="1800" spc="-50" dirty="0">
                <a:latin typeface="Lucida Sans Unicode"/>
                <a:cs typeface="Lucida Sans Unicode"/>
              </a:rPr>
              <a:t>co- </a:t>
            </a:r>
            <a:r>
              <a:rPr sz="1800" spc="-45" dirty="0">
                <a:latin typeface="Lucida Sans Unicode"/>
                <a:cs typeface="Lucida Sans Unicode"/>
              </a:rPr>
              <a:t> </a:t>
            </a:r>
            <a:r>
              <a:rPr sz="1800" spc="70" dirty="0">
                <a:latin typeface="Lucida Sans Unicode"/>
                <a:cs typeface="Lucida Sans Unicode"/>
              </a:rPr>
              <a:t>occurrence.</a:t>
            </a:r>
            <a:endParaRPr sz="1800">
              <a:latin typeface="Lucida Sans Unicode"/>
              <a:cs typeface="Lucida Sans Unicode"/>
            </a:endParaRPr>
          </a:p>
          <a:p>
            <a:pPr marL="241300" marR="710565" indent="-229235">
              <a:lnSpc>
                <a:spcPct val="100899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60" dirty="0">
                <a:latin typeface="Lucida Sans Unicode"/>
                <a:cs typeface="Lucida Sans Unicode"/>
              </a:rPr>
              <a:t>Appended</a:t>
            </a:r>
            <a:r>
              <a:rPr sz="1800" spc="190" dirty="0">
                <a:latin typeface="Lucida Sans Unicode"/>
                <a:cs typeface="Lucida Sans Unicode"/>
              </a:rPr>
              <a:t> </a:t>
            </a:r>
            <a:r>
              <a:rPr sz="1800" spc="60" dirty="0">
                <a:latin typeface="Lucida Sans Unicode"/>
                <a:cs typeface="Lucida Sans Unicode"/>
              </a:rPr>
              <a:t>the</a:t>
            </a:r>
            <a:r>
              <a:rPr sz="1800" spc="250" dirty="0">
                <a:latin typeface="Lucida Sans Unicode"/>
                <a:cs typeface="Lucida Sans Unicode"/>
              </a:rPr>
              <a:t> </a:t>
            </a:r>
            <a:r>
              <a:rPr sz="1800" spc="65" dirty="0">
                <a:latin typeface="Lucida Sans Unicode"/>
                <a:cs typeface="Lucida Sans Unicode"/>
              </a:rPr>
              <a:t>graph</a:t>
            </a:r>
            <a:r>
              <a:rPr sz="1800" spc="175" dirty="0">
                <a:latin typeface="Lucida Sans Unicode"/>
                <a:cs typeface="Lucida Sans Unicode"/>
              </a:rPr>
              <a:t> </a:t>
            </a:r>
            <a:r>
              <a:rPr sz="1800" spc="15" dirty="0">
                <a:latin typeface="Lucida Sans Unicode"/>
                <a:cs typeface="Lucida Sans Unicode"/>
              </a:rPr>
              <a:t>to</a:t>
            </a:r>
            <a:r>
              <a:rPr sz="1800" spc="220" dirty="0">
                <a:latin typeface="Lucida Sans Unicode"/>
                <a:cs typeface="Lucida Sans Unicode"/>
              </a:rPr>
              <a:t> </a:t>
            </a:r>
            <a:r>
              <a:rPr sz="1800" spc="60" dirty="0">
                <a:latin typeface="Lucida Sans Unicode"/>
                <a:cs typeface="Lucida Sans Unicode"/>
              </a:rPr>
              <a:t>the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50" dirty="0">
                <a:latin typeface="Lucida Sans Unicode"/>
                <a:cs typeface="Lucida Sans Unicode"/>
              </a:rPr>
              <a:t>corresponding</a:t>
            </a:r>
            <a:r>
              <a:rPr sz="1800" spc="340" dirty="0">
                <a:latin typeface="Lucida Sans Unicode"/>
                <a:cs typeface="Lucida Sans Unicode"/>
              </a:rPr>
              <a:t> </a:t>
            </a:r>
            <a:r>
              <a:rPr sz="1800" spc="40" dirty="0">
                <a:latin typeface="Lucida Sans Unicode"/>
                <a:cs typeface="Lucida Sans Unicode"/>
              </a:rPr>
              <a:t>topic's</a:t>
            </a:r>
            <a:r>
              <a:rPr sz="1800" spc="315" dirty="0">
                <a:latin typeface="Lucida Sans Unicode"/>
                <a:cs typeface="Lucida Sans Unicode"/>
              </a:rPr>
              <a:t> </a:t>
            </a:r>
            <a:r>
              <a:rPr sz="1800" spc="35" dirty="0">
                <a:latin typeface="Lucida Sans Unicode"/>
                <a:cs typeface="Lucida Sans Unicode"/>
              </a:rPr>
              <a:t>list.</a:t>
            </a:r>
            <a:endParaRPr sz="180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19925" y="866775"/>
            <a:ext cx="5172075" cy="5991225"/>
            <a:chOff x="7019925" y="866775"/>
            <a:chExt cx="5172075" cy="5991225"/>
          </a:xfrm>
        </p:grpSpPr>
        <p:sp>
          <p:nvSpPr>
            <p:cNvPr id="8" name="object 8"/>
            <p:cNvSpPr/>
            <p:nvPr/>
          </p:nvSpPr>
          <p:spPr>
            <a:xfrm>
              <a:off x="8763000" y="3562350"/>
              <a:ext cx="3429000" cy="3295650"/>
            </a:xfrm>
            <a:custGeom>
              <a:avLst/>
              <a:gdLst/>
              <a:ahLst/>
              <a:cxnLst/>
              <a:rect l="l" t="t" r="r" b="b"/>
              <a:pathLst>
                <a:path w="3429000" h="3295650">
                  <a:moveTo>
                    <a:pt x="2471420" y="0"/>
                  </a:moveTo>
                  <a:lnTo>
                    <a:pt x="2423352" y="458"/>
                  </a:lnTo>
                  <a:lnTo>
                    <a:pt x="2375507" y="1829"/>
                  </a:lnTo>
                  <a:lnTo>
                    <a:pt x="2327894" y="4104"/>
                  </a:lnTo>
                  <a:lnTo>
                    <a:pt x="2280520" y="7274"/>
                  </a:lnTo>
                  <a:lnTo>
                    <a:pt x="2233395" y="11332"/>
                  </a:lnTo>
                  <a:lnTo>
                    <a:pt x="2186525" y="16268"/>
                  </a:lnTo>
                  <a:lnTo>
                    <a:pt x="2139920" y="22075"/>
                  </a:lnTo>
                  <a:lnTo>
                    <a:pt x="2093587" y="28745"/>
                  </a:lnTo>
                  <a:lnTo>
                    <a:pt x="2047536" y="36268"/>
                  </a:lnTo>
                  <a:lnTo>
                    <a:pt x="2001773" y="44637"/>
                  </a:lnTo>
                  <a:lnTo>
                    <a:pt x="1956309" y="53844"/>
                  </a:lnTo>
                  <a:lnTo>
                    <a:pt x="1911150" y="63879"/>
                  </a:lnTo>
                  <a:lnTo>
                    <a:pt x="1866305" y="74736"/>
                  </a:lnTo>
                  <a:lnTo>
                    <a:pt x="1821783" y="86405"/>
                  </a:lnTo>
                  <a:lnTo>
                    <a:pt x="1777591" y="98878"/>
                  </a:lnTo>
                  <a:lnTo>
                    <a:pt x="1733739" y="112147"/>
                  </a:lnTo>
                  <a:lnTo>
                    <a:pt x="1690233" y="126204"/>
                  </a:lnTo>
                  <a:lnTo>
                    <a:pt x="1647084" y="141040"/>
                  </a:lnTo>
                  <a:lnTo>
                    <a:pt x="1604298" y="156648"/>
                  </a:lnTo>
                  <a:lnTo>
                    <a:pt x="1561884" y="173018"/>
                  </a:lnTo>
                  <a:lnTo>
                    <a:pt x="1519850" y="190142"/>
                  </a:lnTo>
                  <a:lnTo>
                    <a:pt x="1478206" y="208013"/>
                  </a:lnTo>
                  <a:lnTo>
                    <a:pt x="1436958" y="226621"/>
                  </a:lnTo>
                  <a:lnTo>
                    <a:pt x="1396115" y="245959"/>
                  </a:lnTo>
                  <a:lnTo>
                    <a:pt x="1355686" y="266018"/>
                  </a:lnTo>
                  <a:lnTo>
                    <a:pt x="1315679" y="286791"/>
                  </a:lnTo>
                  <a:lnTo>
                    <a:pt x="1276102" y="308267"/>
                  </a:lnTo>
                  <a:lnTo>
                    <a:pt x="1236963" y="330441"/>
                  </a:lnTo>
                  <a:lnTo>
                    <a:pt x="1198271" y="353302"/>
                  </a:lnTo>
                  <a:lnTo>
                    <a:pt x="1160034" y="376843"/>
                  </a:lnTo>
                  <a:lnTo>
                    <a:pt x="1122261" y="401056"/>
                  </a:lnTo>
                  <a:lnTo>
                    <a:pt x="1084958" y="425931"/>
                  </a:lnTo>
                  <a:lnTo>
                    <a:pt x="1048136" y="451462"/>
                  </a:lnTo>
                  <a:lnTo>
                    <a:pt x="1011801" y="477639"/>
                  </a:lnTo>
                  <a:lnTo>
                    <a:pt x="975963" y="504454"/>
                  </a:lnTo>
                  <a:lnTo>
                    <a:pt x="940630" y="531900"/>
                  </a:lnTo>
                  <a:lnTo>
                    <a:pt x="905810" y="559967"/>
                  </a:lnTo>
                  <a:lnTo>
                    <a:pt x="871510" y="588647"/>
                  </a:lnTo>
                  <a:lnTo>
                    <a:pt x="837741" y="617933"/>
                  </a:lnTo>
                  <a:lnTo>
                    <a:pt x="804509" y="647815"/>
                  </a:lnTo>
                  <a:lnTo>
                    <a:pt x="771823" y="678286"/>
                  </a:lnTo>
                  <a:lnTo>
                    <a:pt x="739691" y="709337"/>
                  </a:lnTo>
                  <a:lnTo>
                    <a:pt x="708122" y="740960"/>
                  </a:lnTo>
                  <a:lnTo>
                    <a:pt x="677124" y="773146"/>
                  </a:lnTo>
                  <a:lnTo>
                    <a:pt x="646706" y="805888"/>
                  </a:lnTo>
                  <a:lnTo>
                    <a:pt x="616874" y="839177"/>
                  </a:lnTo>
                  <a:lnTo>
                    <a:pt x="587639" y="873004"/>
                  </a:lnTo>
                  <a:lnTo>
                    <a:pt x="559008" y="907362"/>
                  </a:lnTo>
                  <a:lnTo>
                    <a:pt x="530989" y="942242"/>
                  </a:lnTo>
                  <a:lnTo>
                    <a:pt x="503590" y="977636"/>
                  </a:lnTo>
                  <a:lnTo>
                    <a:pt x="476820" y="1013535"/>
                  </a:lnTo>
                  <a:lnTo>
                    <a:pt x="450688" y="1049932"/>
                  </a:lnTo>
                  <a:lnTo>
                    <a:pt x="425201" y="1086817"/>
                  </a:lnTo>
                  <a:lnTo>
                    <a:pt x="400368" y="1124183"/>
                  </a:lnTo>
                  <a:lnTo>
                    <a:pt x="376197" y="1162021"/>
                  </a:lnTo>
                  <a:lnTo>
                    <a:pt x="352696" y="1200324"/>
                  </a:lnTo>
                  <a:lnTo>
                    <a:pt x="329874" y="1239082"/>
                  </a:lnTo>
                  <a:lnTo>
                    <a:pt x="307739" y="1278287"/>
                  </a:lnTo>
                  <a:lnTo>
                    <a:pt x="286299" y="1317932"/>
                  </a:lnTo>
                  <a:lnTo>
                    <a:pt x="265562" y="1358007"/>
                  </a:lnTo>
                  <a:lnTo>
                    <a:pt x="245537" y="1398505"/>
                  </a:lnTo>
                  <a:lnTo>
                    <a:pt x="226232" y="1439417"/>
                  </a:lnTo>
                  <a:lnTo>
                    <a:pt x="207656" y="1480735"/>
                  </a:lnTo>
                  <a:lnTo>
                    <a:pt x="189816" y="1522451"/>
                  </a:lnTo>
                  <a:lnTo>
                    <a:pt x="172721" y="1564556"/>
                  </a:lnTo>
                  <a:lnTo>
                    <a:pt x="156379" y="1607042"/>
                  </a:lnTo>
                  <a:lnTo>
                    <a:pt x="140798" y="1649900"/>
                  </a:lnTo>
                  <a:lnTo>
                    <a:pt x="125988" y="1693124"/>
                  </a:lnTo>
                  <a:lnTo>
                    <a:pt x="111955" y="1736703"/>
                  </a:lnTo>
                  <a:lnTo>
                    <a:pt x="98708" y="1780630"/>
                  </a:lnTo>
                  <a:lnTo>
                    <a:pt x="86256" y="1824897"/>
                  </a:lnTo>
                  <a:lnTo>
                    <a:pt x="74607" y="1869495"/>
                  </a:lnTo>
                  <a:lnTo>
                    <a:pt x="63770" y="1914416"/>
                  </a:lnTo>
                  <a:lnTo>
                    <a:pt x="53751" y="1959651"/>
                  </a:lnTo>
                  <a:lnTo>
                    <a:pt x="44560" y="2005193"/>
                  </a:lnTo>
                  <a:lnTo>
                    <a:pt x="36206" y="2051033"/>
                  </a:lnTo>
                  <a:lnTo>
                    <a:pt x="28695" y="2097163"/>
                  </a:lnTo>
                  <a:lnTo>
                    <a:pt x="22037" y="2143574"/>
                  </a:lnTo>
                  <a:lnTo>
                    <a:pt x="16240" y="2190258"/>
                  </a:lnTo>
                  <a:lnTo>
                    <a:pt x="11312" y="2237208"/>
                  </a:lnTo>
                  <a:lnTo>
                    <a:pt x="7262" y="2284413"/>
                  </a:lnTo>
                  <a:lnTo>
                    <a:pt x="4097" y="2331867"/>
                  </a:lnTo>
                  <a:lnTo>
                    <a:pt x="1826" y="2379561"/>
                  </a:lnTo>
                  <a:lnTo>
                    <a:pt x="458" y="2427487"/>
                  </a:lnTo>
                  <a:lnTo>
                    <a:pt x="0" y="2475636"/>
                  </a:lnTo>
                  <a:lnTo>
                    <a:pt x="516" y="2526785"/>
                  </a:lnTo>
                  <a:lnTo>
                    <a:pt x="2059" y="2577682"/>
                  </a:lnTo>
                  <a:lnTo>
                    <a:pt x="4619" y="2628317"/>
                  </a:lnTo>
                  <a:lnTo>
                    <a:pt x="8187" y="2678679"/>
                  </a:lnTo>
                  <a:lnTo>
                    <a:pt x="12751" y="2728759"/>
                  </a:lnTo>
                  <a:lnTo>
                    <a:pt x="18304" y="2778546"/>
                  </a:lnTo>
                  <a:lnTo>
                    <a:pt x="24834" y="2828031"/>
                  </a:lnTo>
                  <a:lnTo>
                    <a:pt x="32333" y="2877203"/>
                  </a:lnTo>
                  <a:lnTo>
                    <a:pt x="40791" y="2926053"/>
                  </a:lnTo>
                  <a:lnTo>
                    <a:pt x="50197" y="2974571"/>
                  </a:lnTo>
                  <a:lnTo>
                    <a:pt x="60543" y="3022746"/>
                  </a:lnTo>
                  <a:lnTo>
                    <a:pt x="71819" y="3070568"/>
                  </a:lnTo>
                  <a:lnTo>
                    <a:pt x="84014" y="3118029"/>
                  </a:lnTo>
                  <a:lnTo>
                    <a:pt x="97119" y="3165116"/>
                  </a:lnTo>
                  <a:lnTo>
                    <a:pt x="111125" y="3211822"/>
                  </a:lnTo>
                  <a:lnTo>
                    <a:pt x="141731" y="3295650"/>
                  </a:lnTo>
                  <a:lnTo>
                    <a:pt x="3429000" y="3295650"/>
                  </a:lnTo>
                  <a:lnTo>
                    <a:pt x="3429000" y="192912"/>
                  </a:lnTo>
                  <a:lnTo>
                    <a:pt x="3206242" y="111251"/>
                  </a:lnTo>
                  <a:lnTo>
                    <a:pt x="3159617" y="97244"/>
                  </a:lnTo>
                  <a:lnTo>
                    <a:pt x="3112613" y="84134"/>
                  </a:lnTo>
                  <a:lnTo>
                    <a:pt x="3065239" y="71932"/>
                  </a:lnTo>
                  <a:lnTo>
                    <a:pt x="3017505" y="60648"/>
                  </a:lnTo>
                  <a:lnTo>
                    <a:pt x="2969419" y="50292"/>
                  </a:lnTo>
                  <a:lnTo>
                    <a:pt x="2920993" y="40873"/>
                  </a:lnTo>
                  <a:lnTo>
                    <a:pt x="2872236" y="32403"/>
                  </a:lnTo>
                  <a:lnTo>
                    <a:pt x="2823157" y="24892"/>
                  </a:lnTo>
                  <a:lnTo>
                    <a:pt x="2773767" y="18348"/>
                  </a:lnTo>
                  <a:lnTo>
                    <a:pt x="2724074" y="12784"/>
                  </a:lnTo>
                  <a:lnTo>
                    <a:pt x="2674089" y="8209"/>
                  </a:lnTo>
                  <a:lnTo>
                    <a:pt x="2623822" y="4632"/>
                  </a:lnTo>
                  <a:lnTo>
                    <a:pt x="2573281" y="2065"/>
                  </a:lnTo>
                  <a:lnTo>
                    <a:pt x="2522477" y="518"/>
                  </a:lnTo>
                  <a:lnTo>
                    <a:pt x="2471420" y="0"/>
                  </a:lnTo>
                  <a:close/>
                </a:path>
              </a:pathLst>
            </a:custGeom>
            <a:solidFill>
              <a:srgbClr val="A6A17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9925" y="866775"/>
              <a:ext cx="4419600" cy="4419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29875" y="5991225"/>
              <a:ext cx="1057275" cy="466725"/>
            </a:xfrm>
            <a:custGeom>
              <a:avLst/>
              <a:gdLst/>
              <a:ahLst/>
              <a:cxnLst/>
              <a:rect l="l" t="t" r="r" b="b"/>
              <a:pathLst>
                <a:path w="1057275" h="466725">
                  <a:moveTo>
                    <a:pt x="352425" y="0"/>
                  </a:moveTo>
                  <a:lnTo>
                    <a:pt x="316357" y="0"/>
                  </a:lnTo>
                  <a:lnTo>
                    <a:pt x="0" y="466725"/>
                  </a:lnTo>
                  <a:lnTo>
                    <a:pt x="36068" y="466725"/>
                  </a:lnTo>
                  <a:lnTo>
                    <a:pt x="352425" y="0"/>
                  </a:lnTo>
                  <a:close/>
                </a:path>
                <a:path w="1057275" h="466725">
                  <a:moveTo>
                    <a:pt x="533400" y="0"/>
                  </a:moveTo>
                  <a:lnTo>
                    <a:pt x="496316" y="0"/>
                  </a:lnTo>
                  <a:lnTo>
                    <a:pt x="171450" y="466725"/>
                  </a:lnTo>
                  <a:lnTo>
                    <a:pt x="208534" y="466725"/>
                  </a:lnTo>
                  <a:lnTo>
                    <a:pt x="533400" y="0"/>
                  </a:lnTo>
                  <a:close/>
                </a:path>
                <a:path w="1057275" h="466725">
                  <a:moveTo>
                    <a:pt x="704850" y="0"/>
                  </a:moveTo>
                  <a:lnTo>
                    <a:pt x="668782" y="0"/>
                  </a:lnTo>
                  <a:lnTo>
                    <a:pt x="352425" y="466725"/>
                  </a:lnTo>
                  <a:lnTo>
                    <a:pt x="388366" y="466725"/>
                  </a:lnTo>
                  <a:lnTo>
                    <a:pt x="704850" y="0"/>
                  </a:lnTo>
                  <a:close/>
                </a:path>
                <a:path w="1057275" h="466725">
                  <a:moveTo>
                    <a:pt x="876300" y="0"/>
                  </a:moveTo>
                  <a:lnTo>
                    <a:pt x="840232" y="0"/>
                  </a:lnTo>
                  <a:lnTo>
                    <a:pt x="523875" y="466725"/>
                  </a:lnTo>
                  <a:lnTo>
                    <a:pt x="559816" y="466725"/>
                  </a:lnTo>
                  <a:lnTo>
                    <a:pt x="876300" y="0"/>
                  </a:lnTo>
                  <a:close/>
                </a:path>
                <a:path w="1057275" h="466725">
                  <a:moveTo>
                    <a:pt x="1057275" y="0"/>
                  </a:moveTo>
                  <a:lnTo>
                    <a:pt x="1020191" y="0"/>
                  </a:lnTo>
                  <a:lnTo>
                    <a:pt x="695325" y="466725"/>
                  </a:lnTo>
                  <a:lnTo>
                    <a:pt x="732155" y="466725"/>
                  </a:lnTo>
                  <a:lnTo>
                    <a:pt x="1057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1375" y="5991225"/>
            <a:ext cx="1057275" cy="466725"/>
          </a:xfrm>
          <a:custGeom>
            <a:avLst/>
            <a:gdLst/>
            <a:ahLst/>
            <a:cxnLst/>
            <a:rect l="l" t="t" r="r" b="b"/>
            <a:pathLst>
              <a:path w="1057275" h="466725">
                <a:moveTo>
                  <a:pt x="352425" y="0"/>
                </a:moveTo>
                <a:lnTo>
                  <a:pt x="316357" y="0"/>
                </a:lnTo>
                <a:lnTo>
                  <a:pt x="0" y="466725"/>
                </a:lnTo>
                <a:lnTo>
                  <a:pt x="36068" y="466725"/>
                </a:lnTo>
                <a:lnTo>
                  <a:pt x="352425" y="0"/>
                </a:lnTo>
                <a:close/>
              </a:path>
              <a:path w="1057275" h="466725">
                <a:moveTo>
                  <a:pt x="523875" y="0"/>
                </a:moveTo>
                <a:lnTo>
                  <a:pt x="487807" y="0"/>
                </a:lnTo>
                <a:lnTo>
                  <a:pt x="171450" y="466725"/>
                </a:lnTo>
                <a:lnTo>
                  <a:pt x="207518" y="466725"/>
                </a:lnTo>
                <a:lnTo>
                  <a:pt x="523875" y="0"/>
                </a:lnTo>
                <a:close/>
              </a:path>
              <a:path w="1057275" h="466725">
                <a:moveTo>
                  <a:pt x="704850" y="0"/>
                </a:moveTo>
                <a:lnTo>
                  <a:pt x="668782" y="0"/>
                </a:lnTo>
                <a:lnTo>
                  <a:pt x="352425" y="466725"/>
                </a:lnTo>
                <a:lnTo>
                  <a:pt x="388366" y="466725"/>
                </a:lnTo>
                <a:lnTo>
                  <a:pt x="704850" y="0"/>
                </a:lnTo>
                <a:close/>
              </a:path>
              <a:path w="1057275" h="466725">
                <a:moveTo>
                  <a:pt x="876300" y="0"/>
                </a:moveTo>
                <a:lnTo>
                  <a:pt x="840232" y="0"/>
                </a:lnTo>
                <a:lnTo>
                  <a:pt x="523875" y="466725"/>
                </a:lnTo>
                <a:lnTo>
                  <a:pt x="559816" y="466725"/>
                </a:lnTo>
                <a:lnTo>
                  <a:pt x="876300" y="0"/>
                </a:lnTo>
                <a:close/>
              </a:path>
              <a:path w="1057275" h="466725">
                <a:moveTo>
                  <a:pt x="1057275" y="0"/>
                </a:moveTo>
                <a:lnTo>
                  <a:pt x="1020191" y="0"/>
                </a:lnTo>
                <a:lnTo>
                  <a:pt x="695325" y="466725"/>
                </a:lnTo>
                <a:lnTo>
                  <a:pt x="732155" y="466725"/>
                </a:lnTo>
                <a:lnTo>
                  <a:pt x="1057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14325" y="647763"/>
            <a:ext cx="342900" cy="342900"/>
            <a:chOff x="314325" y="647763"/>
            <a:chExt cx="342900" cy="342900"/>
          </a:xfrm>
        </p:grpSpPr>
        <p:sp>
          <p:nvSpPr>
            <p:cNvPr id="4" name="object 4"/>
            <p:cNvSpPr/>
            <p:nvPr/>
          </p:nvSpPr>
          <p:spPr>
            <a:xfrm>
              <a:off x="328612" y="662051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0"/>
                  </a:moveTo>
                  <a:lnTo>
                    <a:pt x="107489" y="8011"/>
                  </a:lnTo>
                  <a:lnTo>
                    <a:pt x="64347" y="30317"/>
                  </a:lnTo>
                  <a:lnTo>
                    <a:pt x="30325" y="64328"/>
                  </a:lnTo>
                  <a:lnTo>
                    <a:pt x="8012" y="107452"/>
                  </a:lnTo>
                  <a:lnTo>
                    <a:pt x="0" y="157099"/>
                  </a:lnTo>
                  <a:lnTo>
                    <a:pt x="8012" y="206759"/>
                  </a:lnTo>
                  <a:lnTo>
                    <a:pt x="30325" y="249914"/>
                  </a:lnTo>
                  <a:lnTo>
                    <a:pt x="64347" y="283962"/>
                  </a:lnTo>
                  <a:lnTo>
                    <a:pt x="107489" y="306300"/>
                  </a:lnTo>
                  <a:lnTo>
                    <a:pt x="157162" y="314325"/>
                  </a:lnTo>
                  <a:lnTo>
                    <a:pt x="206840" y="306300"/>
                  </a:lnTo>
                  <a:lnTo>
                    <a:pt x="249983" y="283962"/>
                  </a:lnTo>
                  <a:lnTo>
                    <a:pt x="284003" y="249914"/>
                  </a:lnTo>
                  <a:lnTo>
                    <a:pt x="306313" y="206759"/>
                  </a:lnTo>
                  <a:lnTo>
                    <a:pt x="314325" y="157099"/>
                  </a:lnTo>
                  <a:lnTo>
                    <a:pt x="306313" y="107452"/>
                  </a:lnTo>
                  <a:lnTo>
                    <a:pt x="284003" y="64328"/>
                  </a:lnTo>
                  <a:lnTo>
                    <a:pt x="249983" y="30317"/>
                  </a:lnTo>
                  <a:lnTo>
                    <a:pt x="206840" y="8011"/>
                  </a:lnTo>
                  <a:lnTo>
                    <a:pt x="157162" y="0"/>
                  </a:lnTo>
                  <a:close/>
                </a:path>
              </a:pathLst>
            </a:custGeom>
            <a:solidFill>
              <a:srgbClr val="E8ED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612" y="662051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157099"/>
                  </a:moveTo>
                  <a:lnTo>
                    <a:pt x="8012" y="107452"/>
                  </a:lnTo>
                  <a:lnTo>
                    <a:pt x="30325" y="64328"/>
                  </a:lnTo>
                  <a:lnTo>
                    <a:pt x="64347" y="30317"/>
                  </a:lnTo>
                  <a:lnTo>
                    <a:pt x="107489" y="8011"/>
                  </a:lnTo>
                  <a:lnTo>
                    <a:pt x="157162" y="0"/>
                  </a:lnTo>
                  <a:lnTo>
                    <a:pt x="206840" y="8011"/>
                  </a:lnTo>
                  <a:lnTo>
                    <a:pt x="249983" y="30317"/>
                  </a:lnTo>
                  <a:lnTo>
                    <a:pt x="284003" y="64328"/>
                  </a:lnTo>
                  <a:lnTo>
                    <a:pt x="306313" y="107452"/>
                  </a:lnTo>
                  <a:lnTo>
                    <a:pt x="314325" y="157099"/>
                  </a:lnTo>
                  <a:lnTo>
                    <a:pt x="306313" y="206759"/>
                  </a:lnTo>
                  <a:lnTo>
                    <a:pt x="284003" y="249914"/>
                  </a:lnTo>
                  <a:lnTo>
                    <a:pt x="249983" y="283962"/>
                  </a:lnTo>
                  <a:lnTo>
                    <a:pt x="206840" y="306300"/>
                  </a:lnTo>
                  <a:lnTo>
                    <a:pt x="157162" y="314325"/>
                  </a:lnTo>
                  <a:lnTo>
                    <a:pt x="107489" y="306300"/>
                  </a:lnTo>
                  <a:lnTo>
                    <a:pt x="64347" y="283962"/>
                  </a:lnTo>
                  <a:lnTo>
                    <a:pt x="30325" y="249914"/>
                  </a:lnTo>
                  <a:lnTo>
                    <a:pt x="8012" y="206759"/>
                  </a:lnTo>
                  <a:lnTo>
                    <a:pt x="0" y="1570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5989" y="263207"/>
            <a:ext cx="603250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560"/>
              </a:lnSpc>
            </a:pPr>
            <a:r>
              <a:rPr sz="4400" spc="280" dirty="0"/>
              <a:t>Frequent</a:t>
            </a:r>
            <a:r>
              <a:rPr sz="4400" spc="150" dirty="0"/>
              <a:t> </a:t>
            </a:r>
            <a:r>
              <a:rPr sz="4400" spc="285" dirty="0"/>
              <a:t>Subgraph </a:t>
            </a:r>
            <a:r>
              <a:rPr sz="4400" spc="-1275" dirty="0"/>
              <a:t> </a:t>
            </a:r>
            <a:r>
              <a:rPr sz="4400" spc="275" dirty="0"/>
              <a:t>Mining(gSpan)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842962" y="2414651"/>
            <a:ext cx="2447925" cy="1466850"/>
          </a:xfrm>
          <a:prstGeom prst="rect">
            <a:avLst/>
          </a:prstGeom>
          <a:solidFill>
            <a:srgbClr val="A6A17D"/>
          </a:solidFill>
        </p:spPr>
        <p:txBody>
          <a:bodyPr vert="horz" wrap="square" lIns="0" tIns="83820" rIns="0" bIns="0" rtlCol="0">
            <a:spAutoFit/>
          </a:bodyPr>
          <a:lstStyle/>
          <a:p>
            <a:pPr marL="57785" marR="64135" indent="-1905" algn="ctr">
              <a:lnSpc>
                <a:spcPct val="151900"/>
              </a:lnSpc>
              <a:spcBef>
                <a:spcPts val="660"/>
              </a:spcBef>
            </a:pPr>
            <a:r>
              <a:rPr sz="12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gSpan</a:t>
            </a:r>
            <a:r>
              <a:rPr sz="12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2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2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popular</a:t>
            </a:r>
            <a:r>
              <a:rPr sz="12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 </a:t>
            </a:r>
            <a:r>
              <a:rPr sz="1250" spc="-3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2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frequent</a:t>
            </a:r>
            <a:r>
              <a:rPr sz="12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subgraph </a:t>
            </a:r>
            <a:r>
              <a:rPr sz="1250" dirty="0">
                <a:solidFill>
                  <a:srgbClr val="FFFFFF"/>
                </a:solidFill>
                <a:latin typeface="Lucida Sans Unicode"/>
                <a:cs typeface="Lucida Sans Unicode"/>
              </a:rPr>
              <a:t> mining,</a:t>
            </a:r>
            <a:r>
              <a:rPr sz="12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widely</a:t>
            </a:r>
            <a:r>
              <a:rPr sz="125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12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dirty="0">
                <a:solidFill>
                  <a:srgbClr val="FFFFFF"/>
                </a:solidFill>
                <a:latin typeface="Lucida Sans Unicode"/>
                <a:cs typeface="Lucida Sans Unicode"/>
              </a:rPr>
              <a:t>graph </a:t>
            </a:r>
            <a:r>
              <a:rPr sz="1250" spc="-3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2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mining</a:t>
            </a:r>
            <a:r>
              <a:rPr sz="12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tasks.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8601" y="2414651"/>
            <a:ext cx="2438400" cy="1466850"/>
          </a:xfrm>
          <a:prstGeom prst="rect">
            <a:avLst/>
          </a:prstGeom>
          <a:solidFill>
            <a:srgbClr val="A6A17D"/>
          </a:solidFill>
        </p:spPr>
        <p:txBody>
          <a:bodyPr vert="horz" wrap="square" lIns="0" tIns="83820" rIns="0" bIns="0" rtlCol="0">
            <a:spAutoFit/>
          </a:bodyPr>
          <a:lstStyle/>
          <a:p>
            <a:pPr marL="348615" marR="345440" algn="ctr">
              <a:lnSpc>
                <a:spcPct val="151900"/>
              </a:lnSpc>
              <a:spcBef>
                <a:spcPts val="660"/>
              </a:spcBef>
            </a:pPr>
            <a:r>
              <a:rPr sz="12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dirty="0">
                <a:solidFill>
                  <a:srgbClr val="FFFFFF"/>
                </a:solidFill>
                <a:latin typeface="Lucida Sans Unicode"/>
                <a:cs typeface="Lucida Sans Unicode"/>
              </a:rPr>
              <a:t>efficiently</a:t>
            </a:r>
            <a:r>
              <a:rPr sz="125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dirty="0">
                <a:solidFill>
                  <a:srgbClr val="FFFFFF"/>
                </a:solidFill>
                <a:latin typeface="Lucida Sans Unicode"/>
                <a:cs typeface="Lucida Sans Unicode"/>
              </a:rPr>
              <a:t>discovers </a:t>
            </a:r>
            <a:r>
              <a:rPr sz="1250" spc="-3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recurring</a:t>
            </a:r>
            <a:r>
              <a:rPr sz="12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patterns,</a:t>
            </a:r>
            <a:r>
              <a:rPr sz="125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sz="1250" spc="-3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dirty="0">
                <a:solidFill>
                  <a:srgbClr val="FFFFFF"/>
                </a:solidFill>
                <a:latin typeface="Lucida Sans Unicode"/>
                <a:cs typeface="Lucida Sans Unicode"/>
              </a:rPr>
              <a:t>subgraphs,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dirty="0">
                <a:solidFill>
                  <a:srgbClr val="FFFFFF"/>
                </a:solidFill>
                <a:latin typeface="Lucida Sans Unicode"/>
                <a:cs typeface="Lucida Sans Unicode"/>
              </a:rPr>
              <a:t>within </a:t>
            </a:r>
            <a:r>
              <a:rPr sz="12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12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collection</a:t>
            </a:r>
            <a:r>
              <a:rPr sz="125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graphs.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4651" y="2414651"/>
            <a:ext cx="2438400" cy="1466850"/>
          </a:xfrm>
          <a:prstGeom prst="rect">
            <a:avLst/>
          </a:prstGeom>
          <a:solidFill>
            <a:srgbClr val="A6A17D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33350" marR="120650" indent="-16510" algn="ctr">
              <a:lnSpc>
                <a:spcPct val="152800"/>
              </a:lnSpc>
              <a:spcBef>
                <a:spcPts val="5"/>
              </a:spcBef>
            </a:pPr>
            <a:r>
              <a:rPr sz="1250" dirty="0">
                <a:solidFill>
                  <a:srgbClr val="FFFFFF"/>
                </a:solidFill>
                <a:latin typeface="Lucida Sans Unicode"/>
                <a:cs typeface="Lucida Sans Unicode"/>
              </a:rPr>
              <a:t>Constructed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composite </a:t>
            </a:r>
            <a:r>
              <a:rPr sz="1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graphs </a:t>
            </a: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each </a:t>
            </a:r>
            <a:r>
              <a:rPr sz="12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topic</a:t>
            </a:r>
            <a:r>
              <a:rPr sz="12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using </a:t>
            </a:r>
            <a:r>
              <a:rPr sz="1250" spc="-3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NetworkX.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0701" y="2414651"/>
            <a:ext cx="2447925" cy="1466850"/>
          </a:xfrm>
          <a:prstGeom prst="rect">
            <a:avLst/>
          </a:prstGeom>
          <a:solidFill>
            <a:srgbClr val="A6A17D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90170" marR="72390" algn="ctr">
              <a:lnSpc>
                <a:spcPct val="152800"/>
              </a:lnSpc>
              <a:spcBef>
                <a:spcPts val="5"/>
              </a:spcBef>
            </a:pPr>
            <a:r>
              <a:rPr sz="1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Saved</a:t>
            </a:r>
            <a:r>
              <a:rPr sz="12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2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composite</a:t>
            </a:r>
            <a:r>
              <a:rPr sz="125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graphs </a:t>
            </a:r>
            <a:r>
              <a:rPr sz="1250" spc="-3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1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files to</a:t>
            </a:r>
            <a:r>
              <a:rPr sz="1250" spc="3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prepare </a:t>
            </a:r>
            <a:r>
              <a:rPr sz="1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gSpan</a:t>
            </a:r>
            <a:r>
              <a:rPr sz="12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dirty="0">
                <a:solidFill>
                  <a:srgbClr val="FFFFFF"/>
                </a:solidFill>
                <a:latin typeface="Lucida Sans Unicode"/>
                <a:cs typeface="Lucida Sans Unicode"/>
              </a:rPr>
              <a:t>input.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2962" y="4129087"/>
            <a:ext cx="2447925" cy="1466850"/>
          </a:xfrm>
          <a:prstGeom prst="rect">
            <a:avLst/>
          </a:prstGeom>
          <a:solidFill>
            <a:srgbClr val="A6A17D"/>
          </a:solidFill>
        </p:spPr>
        <p:txBody>
          <a:bodyPr vert="horz" wrap="square" lIns="0" tIns="82550" rIns="0" bIns="0" rtlCol="0">
            <a:spAutoFit/>
          </a:bodyPr>
          <a:lstStyle/>
          <a:p>
            <a:pPr marL="181610" marR="179070" algn="ctr">
              <a:lnSpc>
                <a:spcPct val="151900"/>
              </a:lnSpc>
              <a:spcBef>
                <a:spcPts val="650"/>
              </a:spcBef>
            </a:pPr>
            <a:r>
              <a:rPr sz="12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Defined</a:t>
            </a:r>
            <a:r>
              <a:rPr sz="12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gSpan</a:t>
            </a:r>
            <a:r>
              <a:rPr sz="12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arguments </a:t>
            </a:r>
            <a:r>
              <a:rPr sz="1250" spc="-3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each </a:t>
            </a:r>
            <a:r>
              <a:rPr sz="1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topic,</a:t>
            </a: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dirty="0">
                <a:solidFill>
                  <a:srgbClr val="FFFFFF"/>
                </a:solidFill>
                <a:latin typeface="Lucida Sans Unicode"/>
                <a:cs typeface="Lucida Sans Unicode"/>
              </a:rPr>
              <a:t>specifying 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support</a:t>
            </a: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threshold</a:t>
            </a:r>
            <a:r>
              <a:rPr sz="1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output</a:t>
            </a:r>
            <a:r>
              <a:rPr sz="12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options.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8601" y="4129087"/>
            <a:ext cx="2438400" cy="1466850"/>
          </a:xfrm>
          <a:prstGeom prst="rect">
            <a:avLst/>
          </a:prstGeom>
          <a:solidFill>
            <a:srgbClr val="A6A17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57480" marR="161925" algn="ctr">
              <a:lnSpc>
                <a:spcPct val="152800"/>
              </a:lnSpc>
            </a:pPr>
            <a:r>
              <a:rPr sz="12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Executed</a:t>
            </a:r>
            <a:r>
              <a:rPr sz="12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gSpan</a:t>
            </a:r>
            <a:r>
              <a:rPr sz="12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2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extract </a:t>
            </a:r>
            <a:r>
              <a:rPr sz="1250" spc="-3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frequent </a:t>
            </a:r>
            <a:r>
              <a:rPr sz="1250" dirty="0">
                <a:solidFill>
                  <a:srgbClr val="FFFFFF"/>
                </a:solidFill>
                <a:latin typeface="Lucida Sans Unicode"/>
                <a:cs typeface="Lucida Sans Unicode"/>
              </a:rPr>
              <a:t>subgraphs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from </a:t>
            </a:r>
            <a:r>
              <a:rPr sz="12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category</a:t>
            </a:r>
            <a:r>
              <a:rPr sz="125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graph.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4651" y="4129087"/>
            <a:ext cx="2438400" cy="1466850"/>
          </a:xfrm>
          <a:prstGeom prst="rect">
            <a:avLst/>
          </a:prstGeom>
          <a:solidFill>
            <a:srgbClr val="A6A17D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485775" marR="233045" indent="-247650">
              <a:lnSpc>
                <a:spcPct val="150100"/>
              </a:lnSpc>
            </a:pPr>
            <a:r>
              <a:rPr sz="12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Utilized</a:t>
            </a:r>
            <a:r>
              <a:rPr sz="125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parser</a:t>
            </a:r>
            <a:r>
              <a:rPr sz="125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2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handle </a:t>
            </a:r>
            <a:r>
              <a:rPr sz="1250" spc="-3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gSpan</a:t>
            </a:r>
            <a:r>
              <a:rPr sz="12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arguments.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10701" y="4129087"/>
            <a:ext cx="2447925" cy="1466850"/>
          </a:xfrm>
          <a:prstGeom prst="rect">
            <a:avLst/>
          </a:prstGeom>
          <a:solidFill>
            <a:srgbClr val="A6A17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233045" marR="222250" indent="-10160" algn="ctr">
              <a:lnSpc>
                <a:spcPct val="152800"/>
              </a:lnSpc>
            </a:pPr>
            <a:r>
              <a:rPr sz="12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Extracted</a:t>
            </a:r>
            <a:r>
              <a:rPr sz="1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frequent </a:t>
            </a:r>
            <a:r>
              <a:rPr sz="12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dirty="0">
                <a:solidFill>
                  <a:srgbClr val="FFFFFF"/>
                </a:solidFill>
                <a:latin typeface="Lucida Sans Unicode"/>
                <a:cs typeface="Lucida Sans Unicode"/>
              </a:rPr>
              <a:t>subgraphs</a:t>
            </a:r>
            <a:r>
              <a:rPr sz="12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2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gSpan's </a:t>
            </a:r>
            <a:r>
              <a:rPr sz="1250" spc="-3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main</a:t>
            </a:r>
            <a:r>
              <a:rPr sz="12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function.</a:t>
            </a:r>
            <a:endParaRPr sz="1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57" y="823594"/>
            <a:ext cx="4874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265" dirty="0"/>
              <a:t>KNN</a:t>
            </a:r>
            <a:r>
              <a:rPr sz="3650" spc="420" dirty="0"/>
              <a:t> </a:t>
            </a:r>
            <a:r>
              <a:rPr sz="3650" spc="229" dirty="0"/>
              <a:t>Classification</a:t>
            </a:r>
            <a:endParaRPr sz="3650"/>
          </a:p>
        </p:txBody>
      </p:sp>
      <p:grpSp>
        <p:nvGrpSpPr>
          <p:cNvPr id="3" name="object 3"/>
          <p:cNvGrpSpPr/>
          <p:nvPr/>
        </p:nvGrpSpPr>
        <p:grpSpPr>
          <a:xfrm>
            <a:off x="10782363" y="609663"/>
            <a:ext cx="962025" cy="962025"/>
            <a:chOff x="10782363" y="609663"/>
            <a:chExt cx="962025" cy="962025"/>
          </a:xfrm>
        </p:grpSpPr>
        <p:sp>
          <p:nvSpPr>
            <p:cNvPr id="4" name="object 4"/>
            <p:cNvSpPr/>
            <p:nvPr/>
          </p:nvSpPr>
          <p:spPr>
            <a:xfrm>
              <a:off x="10796651" y="623951"/>
              <a:ext cx="933450" cy="933450"/>
            </a:xfrm>
            <a:custGeom>
              <a:avLst/>
              <a:gdLst/>
              <a:ahLst/>
              <a:cxnLst/>
              <a:rect l="l" t="t" r="r" b="b"/>
              <a:pathLst>
                <a:path w="933450" h="933450">
                  <a:moveTo>
                    <a:pt x="466725" y="0"/>
                  </a:moveTo>
                  <a:lnTo>
                    <a:pt x="418997" y="2409"/>
                  </a:lnTo>
                  <a:lnTo>
                    <a:pt x="372650" y="9480"/>
                  </a:lnTo>
                  <a:lnTo>
                    <a:pt x="327918" y="20979"/>
                  </a:lnTo>
                  <a:lnTo>
                    <a:pt x="285035" y="36671"/>
                  </a:lnTo>
                  <a:lnTo>
                    <a:pt x="244236" y="56322"/>
                  </a:lnTo>
                  <a:lnTo>
                    <a:pt x="205754" y="79697"/>
                  </a:lnTo>
                  <a:lnTo>
                    <a:pt x="169825" y="106562"/>
                  </a:lnTo>
                  <a:lnTo>
                    <a:pt x="136683" y="136683"/>
                  </a:lnTo>
                  <a:lnTo>
                    <a:pt x="106562" y="169825"/>
                  </a:lnTo>
                  <a:lnTo>
                    <a:pt x="79697" y="205754"/>
                  </a:lnTo>
                  <a:lnTo>
                    <a:pt x="56322" y="244236"/>
                  </a:lnTo>
                  <a:lnTo>
                    <a:pt x="36671" y="285035"/>
                  </a:lnTo>
                  <a:lnTo>
                    <a:pt x="20979" y="327918"/>
                  </a:lnTo>
                  <a:lnTo>
                    <a:pt x="9480" y="372650"/>
                  </a:lnTo>
                  <a:lnTo>
                    <a:pt x="2409" y="418997"/>
                  </a:lnTo>
                  <a:lnTo>
                    <a:pt x="0" y="466725"/>
                  </a:lnTo>
                  <a:lnTo>
                    <a:pt x="2409" y="514431"/>
                  </a:lnTo>
                  <a:lnTo>
                    <a:pt x="9480" y="560762"/>
                  </a:lnTo>
                  <a:lnTo>
                    <a:pt x="20979" y="605484"/>
                  </a:lnTo>
                  <a:lnTo>
                    <a:pt x="36671" y="648360"/>
                  </a:lnTo>
                  <a:lnTo>
                    <a:pt x="56322" y="689157"/>
                  </a:lnTo>
                  <a:lnTo>
                    <a:pt x="79697" y="727639"/>
                  </a:lnTo>
                  <a:lnTo>
                    <a:pt x="106562" y="763571"/>
                  </a:lnTo>
                  <a:lnTo>
                    <a:pt x="136683" y="796718"/>
                  </a:lnTo>
                  <a:lnTo>
                    <a:pt x="169825" y="826846"/>
                  </a:lnTo>
                  <a:lnTo>
                    <a:pt x="205754" y="853719"/>
                  </a:lnTo>
                  <a:lnTo>
                    <a:pt x="244236" y="877102"/>
                  </a:lnTo>
                  <a:lnTo>
                    <a:pt x="285035" y="896760"/>
                  </a:lnTo>
                  <a:lnTo>
                    <a:pt x="327918" y="912459"/>
                  </a:lnTo>
                  <a:lnTo>
                    <a:pt x="372650" y="923964"/>
                  </a:lnTo>
                  <a:lnTo>
                    <a:pt x="418997" y="931039"/>
                  </a:lnTo>
                  <a:lnTo>
                    <a:pt x="466725" y="933450"/>
                  </a:lnTo>
                  <a:lnTo>
                    <a:pt x="514431" y="931039"/>
                  </a:lnTo>
                  <a:lnTo>
                    <a:pt x="560762" y="923964"/>
                  </a:lnTo>
                  <a:lnTo>
                    <a:pt x="605484" y="912459"/>
                  </a:lnTo>
                  <a:lnTo>
                    <a:pt x="648360" y="896760"/>
                  </a:lnTo>
                  <a:lnTo>
                    <a:pt x="689157" y="877102"/>
                  </a:lnTo>
                  <a:lnTo>
                    <a:pt x="727639" y="853719"/>
                  </a:lnTo>
                  <a:lnTo>
                    <a:pt x="763571" y="826846"/>
                  </a:lnTo>
                  <a:lnTo>
                    <a:pt x="796718" y="796718"/>
                  </a:lnTo>
                  <a:lnTo>
                    <a:pt x="818809" y="772413"/>
                  </a:lnTo>
                  <a:lnTo>
                    <a:pt x="466725" y="772413"/>
                  </a:lnTo>
                  <a:lnTo>
                    <a:pt x="417117" y="768411"/>
                  </a:lnTo>
                  <a:lnTo>
                    <a:pt x="370058" y="756825"/>
                  </a:lnTo>
                  <a:lnTo>
                    <a:pt x="326179" y="738285"/>
                  </a:lnTo>
                  <a:lnTo>
                    <a:pt x="286108" y="713420"/>
                  </a:lnTo>
                  <a:lnTo>
                    <a:pt x="250475" y="682863"/>
                  </a:lnTo>
                  <a:lnTo>
                    <a:pt x="219910" y="647241"/>
                  </a:lnTo>
                  <a:lnTo>
                    <a:pt x="195041" y="607187"/>
                  </a:lnTo>
                  <a:lnTo>
                    <a:pt x="176498" y="563329"/>
                  </a:lnTo>
                  <a:lnTo>
                    <a:pt x="164911" y="516298"/>
                  </a:lnTo>
                  <a:lnTo>
                    <a:pt x="160908" y="466725"/>
                  </a:lnTo>
                  <a:lnTo>
                    <a:pt x="164911" y="417117"/>
                  </a:lnTo>
                  <a:lnTo>
                    <a:pt x="176498" y="370058"/>
                  </a:lnTo>
                  <a:lnTo>
                    <a:pt x="195041" y="326179"/>
                  </a:lnTo>
                  <a:lnTo>
                    <a:pt x="219910" y="286108"/>
                  </a:lnTo>
                  <a:lnTo>
                    <a:pt x="250475" y="250475"/>
                  </a:lnTo>
                  <a:lnTo>
                    <a:pt x="286108" y="219910"/>
                  </a:lnTo>
                  <a:lnTo>
                    <a:pt x="326179" y="195041"/>
                  </a:lnTo>
                  <a:lnTo>
                    <a:pt x="370058" y="176498"/>
                  </a:lnTo>
                  <a:lnTo>
                    <a:pt x="417117" y="164911"/>
                  </a:lnTo>
                  <a:lnTo>
                    <a:pt x="466725" y="160909"/>
                  </a:lnTo>
                  <a:lnTo>
                    <a:pt x="818740" y="160909"/>
                  </a:lnTo>
                  <a:lnTo>
                    <a:pt x="796718" y="136683"/>
                  </a:lnTo>
                  <a:lnTo>
                    <a:pt x="763571" y="106562"/>
                  </a:lnTo>
                  <a:lnTo>
                    <a:pt x="727639" y="79697"/>
                  </a:lnTo>
                  <a:lnTo>
                    <a:pt x="689157" y="56322"/>
                  </a:lnTo>
                  <a:lnTo>
                    <a:pt x="648360" y="36671"/>
                  </a:lnTo>
                  <a:lnTo>
                    <a:pt x="605484" y="20979"/>
                  </a:lnTo>
                  <a:lnTo>
                    <a:pt x="560762" y="9480"/>
                  </a:lnTo>
                  <a:lnTo>
                    <a:pt x="514431" y="2409"/>
                  </a:lnTo>
                  <a:lnTo>
                    <a:pt x="466725" y="0"/>
                  </a:lnTo>
                  <a:close/>
                </a:path>
                <a:path w="933450" h="933450">
                  <a:moveTo>
                    <a:pt x="818740" y="160909"/>
                  </a:moveTo>
                  <a:lnTo>
                    <a:pt x="466725" y="160909"/>
                  </a:lnTo>
                  <a:lnTo>
                    <a:pt x="516298" y="164911"/>
                  </a:lnTo>
                  <a:lnTo>
                    <a:pt x="563329" y="176498"/>
                  </a:lnTo>
                  <a:lnTo>
                    <a:pt x="607187" y="195041"/>
                  </a:lnTo>
                  <a:lnTo>
                    <a:pt x="647241" y="219910"/>
                  </a:lnTo>
                  <a:lnTo>
                    <a:pt x="682863" y="250475"/>
                  </a:lnTo>
                  <a:lnTo>
                    <a:pt x="713420" y="286108"/>
                  </a:lnTo>
                  <a:lnTo>
                    <a:pt x="738285" y="326179"/>
                  </a:lnTo>
                  <a:lnTo>
                    <a:pt x="756825" y="370058"/>
                  </a:lnTo>
                  <a:lnTo>
                    <a:pt x="768411" y="417117"/>
                  </a:lnTo>
                  <a:lnTo>
                    <a:pt x="772414" y="466725"/>
                  </a:lnTo>
                  <a:lnTo>
                    <a:pt x="768411" y="516298"/>
                  </a:lnTo>
                  <a:lnTo>
                    <a:pt x="756825" y="563329"/>
                  </a:lnTo>
                  <a:lnTo>
                    <a:pt x="738285" y="607187"/>
                  </a:lnTo>
                  <a:lnTo>
                    <a:pt x="713420" y="647241"/>
                  </a:lnTo>
                  <a:lnTo>
                    <a:pt x="682863" y="682863"/>
                  </a:lnTo>
                  <a:lnTo>
                    <a:pt x="647241" y="713420"/>
                  </a:lnTo>
                  <a:lnTo>
                    <a:pt x="607187" y="738285"/>
                  </a:lnTo>
                  <a:lnTo>
                    <a:pt x="563329" y="756825"/>
                  </a:lnTo>
                  <a:lnTo>
                    <a:pt x="516298" y="768411"/>
                  </a:lnTo>
                  <a:lnTo>
                    <a:pt x="466725" y="772413"/>
                  </a:lnTo>
                  <a:lnTo>
                    <a:pt x="818809" y="772413"/>
                  </a:lnTo>
                  <a:lnTo>
                    <a:pt x="853719" y="727639"/>
                  </a:lnTo>
                  <a:lnTo>
                    <a:pt x="877102" y="689157"/>
                  </a:lnTo>
                  <a:lnTo>
                    <a:pt x="896760" y="648360"/>
                  </a:lnTo>
                  <a:lnTo>
                    <a:pt x="912459" y="605484"/>
                  </a:lnTo>
                  <a:lnTo>
                    <a:pt x="923964" y="560762"/>
                  </a:lnTo>
                  <a:lnTo>
                    <a:pt x="931039" y="514431"/>
                  </a:lnTo>
                  <a:lnTo>
                    <a:pt x="933450" y="466725"/>
                  </a:lnTo>
                  <a:lnTo>
                    <a:pt x="931039" y="418997"/>
                  </a:lnTo>
                  <a:lnTo>
                    <a:pt x="923964" y="372650"/>
                  </a:lnTo>
                  <a:lnTo>
                    <a:pt x="912459" y="327918"/>
                  </a:lnTo>
                  <a:lnTo>
                    <a:pt x="896760" y="285035"/>
                  </a:lnTo>
                  <a:lnTo>
                    <a:pt x="877102" y="244236"/>
                  </a:lnTo>
                  <a:lnTo>
                    <a:pt x="853719" y="205754"/>
                  </a:lnTo>
                  <a:lnTo>
                    <a:pt x="826846" y="169825"/>
                  </a:lnTo>
                  <a:lnTo>
                    <a:pt x="818740" y="160909"/>
                  </a:lnTo>
                  <a:close/>
                </a:path>
              </a:pathLst>
            </a:custGeom>
            <a:solidFill>
              <a:srgbClr val="8AAA8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96651" y="623951"/>
              <a:ext cx="933450" cy="933450"/>
            </a:xfrm>
            <a:custGeom>
              <a:avLst/>
              <a:gdLst/>
              <a:ahLst/>
              <a:cxnLst/>
              <a:rect l="l" t="t" r="r" b="b"/>
              <a:pathLst>
                <a:path w="933450" h="933450">
                  <a:moveTo>
                    <a:pt x="466725" y="0"/>
                  </a:moveTo>
                  <a:lnTo>
                    <a:pt x="418997" y="2409"/>
                  </a:lnTo>
                  <a:lnTo>
                    <a:pt x="372650" y="9480"/>
                  </a:lnTo>
                  <a:lnTo>
                    <a:pt x="327918" y="20979"/>
                  </a:lnTo>
                  <a:lnTo>
                    <a:pt x="285035" y="36671"/>
                  </a:lnTo>
                  <a:lnTo>
                    <a:pt x="244236" y="56322"/>
                  </a:lnTo>
                  <a:lnTo>
                    <a:pt x="205754" y="79697"/>
                  </a:lnTo>
                  <a:lnTo>
                    <a:pt x="169825" y="106562"/>
                  </a:lnTo>
                  <a:lnTo>
                    <a:pt x="136683" y="136683"/>
                  </a:lnTo>
                  <a:lnTo>
                    <a:pt x="106562" y="169825"/>
                  </a:lnTo>
                  <a:lnTo>
                    <a:pt x="79697" y="205754"/>
                  </a:lnTo>
                  <a:lnTo>
                    <a:pt x="56322" y="244236"/>
                  </a:lnTo>
                  <a:lnTo>
                    <a:pt x="36671" y="285035"/>
                  </a:lnTo>
                  <a:lnTo>
                    <a:pt x="20979" y="327918"/>
                  </a:lnTo>
                  <a:lnTo>
                    <a:pt x="9480" y="372650"/>
                  </a:lnTo>
                  <a:lnTo>
                    <a:pt x="2409" y="418997"/>
                  </a:lnTo>
                  <a:lnTo>
                    <a:pt x="0" y="466725"/>
                  </a:lnTo>
                  <a:lnTo>
                    <a:pt x="2409" y="514431"/>
                  </a:lnTo>
                  <a:lnTo>
                    <a:pt x="9480" y="560762"/>
                  </a:lnTo>
                  <a:lnTo>
                    <a:pt x="20979" y="605484"/>
                  </a:lnTo>
                  <a:lnTo>
                    <a:pt x="36671" y="648360"/>
                  </a:lnTo>
                  <a:lnTo>
                    <a:pt x="56322" y="689157"/>
                  </a:lnTo>
                  <a:lnTo>
                    <a:pt x="79697" y="727639"/>
                  </a:lnTo>
                  <a:lnTo>
                    <a:pt x="106562" y="763571"/>
                  </a:lnTo>
                  <a:lnTo>
                    <a:pt x="136683" y="796718"/>
                  </a:lnTo>
                  <a:lnTo>
                    <a:pt x="169825" y="826846"/>
                  </a:lnTo>
                  <a:lnTo>
                    <a:pt x="205754" y="853719"/>
                  </a:lnTo>
                  <a:lnTo>
                    <a:pt x="244236" y="877102"/>
                  </a:lnTo>
                  <a:lnTo>
                    <a:pt x="285035" y="896760"/>
                  </a:lnTo>
                  <a:lnTo>
                    <a:pt x="327918" y="912459"/>
                  </a:lnTo>
                  <a:lnTo>
                    <a:pt x="372650" y="923964"/>
                  </a:lnTo>
                  <a:lnTo>
                    <a:pt x="418997" y="931039"/>
                  </a:lnTo>
                  <a:lnTo>
                    <a:pt x="466725" y="933450"/>
                  </a:lnTo>
                  <a:lnTo>
                    <a:pt x="514431" y="931039"/>
                  </a:lnTo>
                  <a:lnTo>
                    <a:pt x="560762" y="923964"/>
                  </a:lnTo>
                  <a:lnTo>
                    <a:pt x="605484" y="912459"/>
                  </a:lnTo>
                  <a:lnTo>
                    <a:pt x="648360" y="896760"/>
                  </a:lnTo>
                  <a:lnTo>
                    <a:pt x="689157" y="877102"/>
                  </a:lnTo>
                  <a:lnTo>
                    <a:pt x="727639" y="853719"/>
                  </a:lnTo>
                  <a:lnTo>
                    <a:pt x="763571" y="826846"/>
                  </a:lnTo>
                  <a:lnTo>
                    <a:pt x="796718" y="796718"/>
                  </a:lnTo>
                  <a:lnTo>
                    <a:pt x="826846" y="763571"/>
                  </a:lnTo>
                  <a:lnTo>
                    <a:pt x="853719" y="727639"/>
                  </a:lnTo>
                  <a:lnTo>
                    <a:pt x="877102" y="689157"/>
                  </a:lnTo>
                  <a:lnTo>
                    <a:pt x="896760" y="648360"/>
                  </a:lnTo>
                  <a:lnTo>
                    <a:pt x="912459" y="605484"/>
                  </a:lnTo>
                  <a:lnTo>
                    <a:pt x="923964" y="560762"/>
                  </a:lnTo>
                  <a:lnTo>
                    <a:pt x="931039" y="514431"/>
                  </a:lnTo>
                  <a:lnTo>
                    <a:pt x="933450" y="466725"/>
                  </a:lnTo>
                  <a:lnTo>
                    <a:pt x="931039" y="418997"/>
                  </a:lnTo>
                  <a:lnTo>
                    <a:pt x="923964" y="372650"/>
                  </a:lnTo>
                  <a:lnTo>
                    <a:pt x="912459" y="327918"/>
                  </a:lnTo>
                  <a:lnTo>
                    <a:pt x="896760" y="285035"/>
                  </a:lnTo>
                  <a:lnTo>
                    <a:pt x="877102" y="244236"/>
                  </a:lnTo>
                  <a:lnTo>
                    <a:pt x="853719" y="205754"/>
                  </a:lnTo>
                  <a:lnTo>
                    <a:pt x="826846" y="169825"/>
                  </a:lnTo>
                  <a:lnTo>
                    <a:pt x="796718" y="136683"/>
                  </a:lnTo>
                  <a:lnTo>
                    <a:pt x="763571" y="106562"/>
                  </a:lnTo>
                  <a:lnTo>
                    <a:pt x="727639" y="79697"/>
                  </a:lnTo>
                  <a:lnTo>
                    <a:pt x="689157" y="56322"/>
                  </a:lnTo>
                  <a:lnTo>
                    <a:pt x="648360" y="36671"/>
                  </a:lnTo>
                  <a:lnTo>
                    <a:pt x="605484" y="20979"/>
                  </a:lnTo>
                  <a:lnTo>
                    <a:pt x="560762" y="9480"/>
                  </a:lnTo>
                  <a:lnTo>
                    <a:pt x="514431" y="2409"/>
                  </a:lnTo>
                  <a:lnTo>
                    <a:pt x="466725" y="0"/>
                  </a:lnTo>
                  <a:close/>
                </a:path>
                <a:path w="933450" h="933450">
                  <a:moveTo>
                    <a:pt x="466725" y="772413"/>
                  </a:moveTo>
                  <a:lnTo>
                    <a:pt x="417117" y="768411"/>
                  </a:lnTo>
                  <a:lnTo>
                    <a:pt x="370058" y="756825"/>
                  </a:lnTo>
                  <a:lnTo>
                    <a:pt x="326179" y="738285"/>
                  </a:lnTo>
                  <a:lnTo>
                    <a:pt x="286108" y="713420"/>
                  </a:lnTo>
                  <a:lnTo>
                    <a:pt x="250475" y="682863"/>
                  </a:lnTo>
                  <a:lnTo>
                    <a:pt x="219910" y="647241"/>
                  </a:lnTo>
                  <a:lnTo>
                    <a:pt x="195041" y="607187"/>
                  </a:lnTo>
                  <a:lnTo>
                    <a:pt x="176498" y="563329"/>
                  </a:lnTo>
                  <a:lnTo>
                    <a:pt x="164911" y="516298"/>
                  </a:lnTo>
                  <a:lnTo>
                    <a:pt x="160908" y="466725"/>
                  </a:lnTo>
                  <a:lnTo>
                    <a:pt x="164911" y="417117"/>
                  </a:lnTo>
                  <a:lnTo>
                    <a:pt x="176498" y="370058"/>
                  </a:lnTo>
                  <a:lnTo>
                    <a:pt x="195041" y="326179"/>
                  </a:lnTo>
                  <a:lnTo>
                    <a:pt x="219910" y="286108"/>
                  </a:lnTo>
                  <a:lnTo>
                    <a:pt x="250475" y="250475"/>
                  </a:lnTo>
                  <a:lnTo>
                    <a:pt x="286108" y="219910"/>
                  </a:lnTo>
                  <a:lnTo>
                    <a:pt x="326179" y="195041"/>
                  </a:lnTo>
                  <a:lnTo>
                    <a:pt x="370058" y="176498"/>
                  </a:lnTo>
                  <a:lnTo>
                    <a:pt x="417117" y="164911"/>
                  </a:lnTo>
                  <a:lnTo>
                    <a:pt x="466725" y="160909"/>
                  </a:lnTo>
                  <a:lnTo>
                    <a:pt x="516298" y="164911"/>
                  </a:lnTo>
                  <a:lnTo>
                    <a:pt x="563329" y="176498"/>
                  </a:lnTo>
                  <a:lnTo>
                    <a:pt x="607187" y="195041"/>
                  </a:lnTo>
                  <a:lnTo>
                    <a:pt x="647241" y="219910"/>
                  </a:lnTo>
                  <a:lnTo>
                    <a:pt x="682863" y="250475"/>
                  </a:lnTo>
                  <a:lnTo>
                    <a:pt x="713420" y="286108"/>
                  </a:lnTo>
                  <a:lnTo>
                    <a:pt x="738285" y="326179"/>
                  </a:lnTo>
                  <a:lnTo>
                    <a:pt x="756825" y="370058"/>
                  </a:lnTo>
                  <a:lnTo>
                    <a:pt x="768411" y="417117"/>
                  </a:lnTo>
                  <a:lnTo>
                    <a:pt x="772414" y="466725"/>
                  </a:lnTo>
                  <a:lnTo>
                    <a:pt x="768411" y="516298"/>
                  </a:lnTo>
                  <a:lnTo>
                    <a:pt x="756825" y="563329"/>
                  </a:lnTo>
                  <a:lnTo>
                    <a:pt x="738285" y="607187"/>
                  </a:lnTo>
                  <a:lnTo>
                    <a:pt x="713420" y="647241"/>
                  </a:lnTo>
                  <a:lnTo>
                    <a:pt x="682863" y="682863"/>
                  </a:lnTo>
                  <a:lnTo>
                    <a:pt x="647241" y="713420"/>
                  </a:lnTo>
                  <a:lnTo>
                    <a:pt x="607187" y="738285"/>
                  </a:lnTo>
                  <a:lnTo>
                    <a:pt x="563329" y="756825"/>
                  </a:lnTo>
                  <a:lnTo>
                    <a:pt x="516298" y="768411"/>
                  </a:lnTo>
                  <a:lnTo>
                    <a:pt x="466725" y="77241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44257" y="1799336"/>
            <a:ext cx="4749165" cy="39878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41300" marR="165735" indent="-229235">
              <a:lnSpc>
                <a:spcPct val="101800"/>
              </a:lnSpc>
              <a:spcBef>
                <a:spcPts val="70"/>
              </a:spcBef>
              <a:buFont typeface="Arial MT"/>
              <a:buChar char="•"/>
              <a:tabLst>
                <a:tab pos="241935" algn="l"/>
                <a:tab pos="1858010" algn="l"/>
                <a:tab pos="1934210" algn="l"/>
                <a:tab pos="2284730" algn="l"/>
                <a:tab pos="3348990" algn="l"/>
                <a:tab pos="3741420" algn="l"/>
              </a:tabLst>
            </a:pPr>
            <a:r>
              <a:rPr sz="2750" spc="50" dirty="0">
                <a:latin typeface="Lucida Sans Unicode"/>
                <a:cs typeface="Lucida Sans Unicode"/>
              </a:rPr>
              <a:t>KNN</a:t>
            </a:r>
            <a:r>
              <a:rPr sz="2750" spc="55" dirty="0">
                <a:latin typeface="Lucida Sans Unicode"/>
                <a:cs typeface="Lucida Sans Unicode"/>
              </a:rPr>
              <a:t> </a:t>
            </a:r>
            <a:r>
              <a:rPr sz="2750" spc="-35" dirty="0">
                <a:latin typeface="Lucida Sans Unicode"/>
                <a:cs typeface="Lucida Sans Unicode"/>
              </a:rPr>
              <a:t>is</a:t>
            </a:r>
            <a:r>
              <a:rPr sz="2750" spc="-30" dirty="0">
                <a:latin typeface="Lucida Sans Unicode"/>
                <a:cs typeface="Lucida Sans Unicode"/>
              </a:rPr>
              <a:t> </a:t>
            </a:r>
            <a:r>
              <a:rPr sz="2750" spc="90" dirty="0">
                <a:latin typeface="Lucida Sans Unicode"/>
                <a:cs typeface="Lucida Sans Unicode"/>
              </a:rPr>
              <a:t>a </a:t>
            </a:r>
            <a:r>
              <a:rPr sz="2750" spc="40" dirty="0">
                <a:latin typeface="Lucida Sans Unicode"/>
                <a:cs typeface="Lucida Sans Unicode"/>
              </a:rPr>
              <a:t>simple</a:t>
            </a:r>
            <a:r>
              <a:rPr sz="2750" spc="45" dirty="0">
                <a:latin typeface="Lucida Sans Unicode"/>
                <a:cs typeface="Lucida Sans Unicode"/>
              </a:rPr>
              <a:t> </a:t>
            </a:r>
            <a:r>
              <a:rPr sz="2750" spc="55" dirty="0">
                <a:latin typeface="Lucida Sans Unicode"/>
                <a:cs typeface="Lucida Sans Unicode"/>
              </a:rPr>
              <a:t>and </a:t>
            </a:r>
            <a:r>
              <a:rPr sz="2750" spc="60" dirty="0">
                <a:latin typeface="Lucida Sans Unicode"/>
                <a:cs typeface="Lucida Sans Unicode"/>
              </a:rPr>
              <a:t> effective		</a:t>
            </a:r>
            <a:r>
              <a:rPr sz="2750" spc="85" dirty="0">
                <a:latin typeface="Lucida Sans Unicode"/>
                <a:cs typeface="Lucida Sans Unicode"/>
              </a:rPr>
              <a:t>machine </a:t>
            </a:r>
            <a:r>
              <a:rPr sz="2750" spc="90" dirty="0">
                <a:latin typeface="Lucida Sans Unicode"/>
                <a:cs typeface="Lucida Sans Unicode"/>
              </a:rPr>
              <a:t> </a:t>
            </a:r>
            <a:r>
              <a:rPr sz="2750" spc="-50" dirty="0">
                <a:latin typeface="Lucida Sans Unicode"/>
                <a:cs typeface="Lucida Sans Unicode"/>
              </a:rPr>
              <a:t>l</a:t>
            </a:r>
            <a:r>
              <a:rPr sz="2750" spc="110" dirty="0">
                <a:latin typeface="Lucida Sans Unicode"/>
                <a:cs typeface="Lucida Sans Unicode"/>
              </a:rPr>
              <a:t>e</a:t>
            </a:r>
            <a:r>
              <a:rPr sz="2750" spc="125" dirty="0">
                <a:latin typeface="Lucida Sans Unicode"/>
                <a:cs typeface="Lucida Sans Unicode"/>
              </a:rPr>
              <a:t>a</a:t>
            </a:r>
            <a:r>
              <a:rPr sz="2750" spc="65" dirty="0">
                <a:latin typeface="Lucida Sans Unicode"/>
                <a:cs typeface="Lucida Sans Unicode"/>
              </a:rPr>
              <a:t>r</a:t>
            </a:r>
            <a:r>
              <a:rPr sz="2750" spc="85" dirty="0">
                <a:latin typeface="Lucida Sans Unicode"/>
                <a:cs typeface="Lucida Sans Unicode"/>
              </a:rPr>
              <a:t>n</a:t>
            </a:r>
            <a:r>
              <a:rPr sz="2750" spc="-50" dirty="0">
                <a:latin typeface="Lucida Sans Unicode"/>
                <a:cs typeface="Lucida Sans Unicode"/>
              </a:rPr>
              <a:t>i</a:t>
            </a:r>
            <a:r>
              <a:rPr sz="2750" spc="85" dirty="0">
                <a:latin typeface="Lucida Sans Unicode"/>
                <a:cs typeface="Lucida Sans Unicode"/>
              </a:rPr>
              <a:t>n</a:t>
            </a:r>
            <a:r>
              <a:rPr sz="2750" spc="-30" dirty="0">
                <a:latin typeface="Lucida Sans Unicode"/>
                <a:cs typeface="Lucida Sans Unicode"/>
              </a:rPr>
              <a:t>g</a:t>
            </a:r>
            <a:r>
              <a:rPr sz="2750" dirty="0">
                <a:latin typeface="Lucida Sans Unicode"/>
                <a:cs typeface="Lucida Sans Unicode"/>
              </a:rPr>
              <a:t>	</a:t>
            </a:r>
            <a:r>
              <a:rPr sz="2750" spc="125" dirty="0">
                <a:latin typeface="Lucida Sans Unicode"/>
                <a:cs typeface="Lucida Sans Unicode"/>
              </a:rPr>
              <a:t>a</a:t>
            </a:r>
            <a:r>
              <a:rPr sz="2750" spc="-50" dirty="0">
                <a:latin typeface="Lucida Sans Unicode"/>
                <a:cs typeface="Lucida Sans Unicode"/>
              </a:rPr>
              <a:t>l</a:t>
            </a:r>
            <a:r>
              <a:rPr sz="2750" spc="5" dirty="0">
                <a:latin typeface="Lucida Sans Unicode"/>
                <a:cs typeface="Lucida Sans Unicode"/>
              </a:rPr>
              <a:t>g</a:t>
            </a:r>
            <a:r>
              <a:rPr sz="2750" spc="30" dirty="0">
                <a:latin typeface="Lucida Sans Unicode"/>
                <a:cs typeface="Lucida Sans Unicode"/>
              </a:rPr>
              <a:t>o</a:t>
            </a:r>
            <a:r>
              <a:rPr sz="2750" spc="65" dirty="0">
                <a:latin typeface="Lucida Sans Unicode"/>
                <a:cs typeface="Lucida Sans Unicode"/>
              </a:rPr>
              <a:t>r</a:t>
            </a:r>
            <a:r>
              <a:rPr sz="2750" spc="-50" dirty="0">
                <a:latin typeface="Lucida Sans Unicode"/>
                <a:cs typeface="Lucida Sans Unicode"/>
              </a:rPr>
              <a:t>i</a:t>
            </a:r>
            <a:r>
              <a:rPr sz="2750" spc="85" dirty="0">
                <a:latin typeface="Lucida Sans Unicode"/>
                <a:cs typeface="Lucida Sans Unicode"/>
              </a:rPr>
              <a:t>th</a:t>
            </a:r>
            <a:r>
              <a:rPr sz="2750" spc="95" dirty="0">
                <a:latin typeface="Lucida Sans Unicode"/>
                <a:cs typeface="Lucida Sans Unicode"/>
              </a:rPr>
              <a:t>m</a:t>
            </a:r>
            <a:r>
              <a:rPr sz="2750" dirty="0">
                <a:latin typeface="Lucida Sans Unicode"/>
                <a:cs typeface="Lucida Sans Unicode"/>
              </a:rPr>
              <a:t>	</a:t>
            </a:r>
            <a:r>
              <a:rPr sz="2750" spc="85" dirty="0">
                <a:latin typeface="Lucida Sans Unicode"/>
                <a:cs typeface="Lucida Sans Unicode"/>
              </a:rPr>
              <a:t>u</a:t>
            </a:r>
            <a:r>
              <a:rPr sz="2750" spc="15" dirty="0">
                <a:latin typeface="Lucida Sans Unicode"/>
                <a:cs typeface="Lucida Sans Unicode"/>
              </a:rPr>
              <a:t>s</a:t>
            </a:r>
            <a:r>
              <a:rPr sz="2750" spc="110" dirty="0">
                <a:latin typeface="Lucida Sans Unicode"/>
                <a:cs typeface="Lucida Sans Unicode"/>
              </a:rPr>
              <a:t>e</a:t>
            </a:r>
            <a:r>
              <a:rPr sz="2750" spc="-30" dirty="0">
                <a:latin typeface="Lucida Sans Unicode"/>
                <a:cs typeface="Lucida Sans Unicode"/>
              </a:rPr>
              <a:t>d  </a:t>
            </a:r>
            <a:r>
              <a:rPr sz="2750" dirty="0">
                <a:latin typeface="Lucida Sans Unicode"/>
                <a:cs typeface="Lucida Sans Unicode"/>
              </a:rPr>
              <a:t>for</a:t>
            </a:r>
            <a:r>
              <a:rPr sz="2750" spc="385" dirty="0">
                <a:latin typeface="Lucida Sans Unicode"/>
                <a:cs typeface="Lucida Sans Unicode"/>
              </a:rPr>
              <a:t> </a:t>
            </a:r>
            <a:r>
              <a:rPr sz="2750" spc="40" dirty="0">
                <a:latin typeface="Lucida Sans Unicode"/>
                <a:cs typeface="Lucida Sans Unicode"/>
              </a:rPr>
              <a:t>classification	</a:t>
            </a:r>
            <a:r>
              <a:rPr sz="2750" spc="55" dirty="0">
                <a:latin typeface="Lucida Sans Unicode"/>
                <a:cs typeface="Lucida Sans Unicode"/>
              </a:rPr>
              <a:t>and </a:t>
            </a:r>
            <a:r>
              <a:rPr sz="2750" spc="60" dirty="0">
                <a:latin typeface="Lucida Sans Unicode"/>
                <a:cs typeface="Lucida Sans Unicode"/>
              </a:rPr>
              <a:t> </a:t>
            </a:r>
            <a:r>
              <a:rPr sz="2750" spc="50" dirty="0">
                <a:latin typeface="Lucida Sans Unicode"/>
                <a:cs typeface="Lucida Sans Unicode"/>
              </a:rPr>
              <a:t>regression	tasks.</a:t>
            </a:r>
            <a:endParaRPr sz="2750">
              <a:latin typeface="Lucida Sans Unicode"/>
              <a:cs typeface="Lucida Sans Unicode"/>
            </a:endParaRPr>
          </a:p>
          <a:p>
            <a:pPr marL="241300" marR="5080" indent="-229235">
              <a:lnSpc>
                <a:spcPct val="101699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  <a:tab pos="1914525" algn="l"/>
                <a:tab pos="2085339" algn="l"/>
                <a:tab pos="2438400" algn="l"/>
                <a:tab pos="2931795" algn="l"/>
              </a:tabLst>
            </a:pPr>
            <a:r>
              <a:rPr sz="2750" spc="210" dirty="0">
                <a:latin typeface="Lucida Sans Unicode"/>
                <a:cs typeface="Lucida Sans Unicode"/>
              </a:rPr>
              <a:t>It</a:t>
            </a:r>
            <a:r>
              <a:rPr sz="2750" spc="260" dirty="0">
                <a:latin typeface="Lucida Sans Unicode"/>
                <a:cs typeface="Lucida Sans Unicode"/>
              </a:rPr>
              <a:t> </a:t>
            </a:r>
            <a:r>
              <a:rPr sz="2750" spc="35" dirty="0">
                <a:latin typeface="Lucida Sans Unicode"/>
                <a:cs typeface="Lucida Sans Unicode"/>
              </a:rPr>
              <a:t>classifies	</a:t>
            </a:r>
            <a:r>
              <a:rPr sz="2750" spc="70" dirty="0">
                <a:latin typeface="Lucida Sans Unicode"/>
                <a:cs typeface="Lucida Sans Unicode"/>
              </a:rPr>
              <a:t>an</a:t>
            </a:r>
            <a:r>
              <a:rPr sz="2750" spc="235" dirty="0">
                <a:latin typeface="Lucida Sans Unicode"/>
                <a:cs typeface="Lucida Sans Unicode"/>
              </a:rPr>
              <a:t> </a:t>
            </a:r>
            <a:r>
              <a:rPr sz="2750" spc="50" dirty="0">
                <a:latin typeface="Lucida Sans Unicode"/>
                <a:cs typeface="Lucida Sans Unicode"/>
              </a:rPr>
              <a:t>unlabeled </a:t>
            </a:r>
            <a:r>
              <a:rPr sz="2750" spc="-855" dirty="0">
                <a:latin typeface="Lucida Sans Unicode"/>
                <a:cs typeface="Lucida Sans Unicode"/>
              </a:rPr>
              <a:t> </a:t>
            </a:r>
            <a:r>
              <a:rPr sz="2750" spc="90" dirty="0">
                <a:latin typeface="Lucida Sans Unicode"/>
                <a:cs typeface="Lucida Sans Unicode"/>
              </a:rPr>
              <a:t>data</a:t>
            </a:r>
            <a:r>
              <a:rPr sz="2750" spc="345" dirty="0">
                <a:latin typeface="Lucida Sans Unicode"/>
                <a:cs typeface="Lucida Sans Unicode"/>
              </a:rPr>
              <a:t> </a:t>
            </a:r>
            <a:r>
              <a:rPr sz="2750" spc="30" dirty="0">
                <a:latin typeface="Lucida Sans Unicode"/>
                <a:cs typeface="Lucida Sans Unicode"/>
              </a:rPr>
              <a:t>point</a:t>
            </a:r>
            <a:r>
              <a:rPr sz="2750" spc="305" dirty="0">
                <a:latin typeface="Lucida Sans Unicode"/>
                <a:cs typeface="Lucida Sans Unicode"/>
              </a:rPr>
              <a:t> </a:t>
            </a:r>
            <a:r>
              <a:rPr sz="2750" spc="55" dirty="0">
                <a:latin typeface="Lucida Sans Unicode"/>
                <a:cs typeface="Lucida Sans Unicode"/>
              </a:rPr>
              <a:t>based</a:t>
            </a:r>
            <a:r>
              <a:rPr sz="2750" spc="415" dirty="0">
                <a:latin typeface="Lucida Sans Unicode"/>
                <a:cs typeface="Lucida Sans Unicode"/>
              </a:rPr>
              <a:t> </a:t>
            </a:r>
            <a:r>
              <a:rPr sz="2750" spc="20" dirty="0">
                <a:latin typeface="Lucida Sans Unicode"/>
                <a:cs typeface="Lucida Sans Unicode"/>
              </a:rPr>
              <a:t>on</a:t>
            </a:r>
            <a:r>
              <a:rPr sz="2750" spc="320" dirty="0">
                <a:latin typeface="Lucida Sans Unicode"/>
                <a:cs typeface="Lucida Sans Unicode"/>
              </a:rPr>
              <a:t> </a:t>
            </a:r>
            <a:r>
              <a:rPr sz="2750" spc="80" dirty="0">
                <a:latin typeface="Lucida Sans Unicode"/>
                <a:cs typeface="Lucida Sans Unicode"/>
              </a:rPr>
              <a:t>the </a:t>
            </a:r>
            <a:r>
              <a:rPr sz="2750" spc="85" dirty="0">
                <a:latin typeface="Lucida Sans Unicode"/>
                <a:cs typeface="Lucida Sans Unicode"/>
              </a:rPr>
              <a:t> </a:t>
            </a:r>
            <a:r>
              <a:rPr sz="2750" spc="90" dirty="0">
                <a:latin typeface="Lucida Sans Unicode"/>
                <a:cs typeface="Lucida Sans Unicode"/>
              </a:rPr>
              <a:t>majority	</a:t>
            </a:r>
            <a:r>
              <a:rPr sz="2750" spc="30" dirty="0">
                <a:latin typeface="Lucida Sans Unicode"/>
                <a:cs typeface="Lucida Sans Unicode"/>
              </a:rPr>
              <a:t>class	</a:t>
            </a:r>
            <a:r>
              <a:rPr sz="2750" spc="80" dirty="0">
                <a:latin typeface="Lucida Sans Unicode"/>
                <a:cs typeface="Lucida Sans Unicode"/>
              </a:rPr>
              <a:t>among</a:t>
            </a:r>
            <a:r>
              <a:rPr sz="2750" spc="290" dirty="0">
                <a:latin typeface="Lucida Sans Unicode"/>
                <a:cs typeface="Lucida Sans Unicode"/>
              </a:rPr>
              <a:t> </a:t>
            </a:r>
            <a:r>
              <a:rPr sz="2750" spc="5" dirty="0">
                <a:latin typeface="Lucida Sans Unicode"/>
                <a:cs typeface="Lucida Sans Unicode"/>
              </a:rPr>
              <a:t>its </a:t>
            </a:r>
            <a:r>
              <a:rPr sz="2750" spc="-855" dirty="0">
                <a:latin typeface="Lucida Sans Unicode"/>
                <a:cs typeface="Lucida Sans Unicode"/>
              </a:rPr>
              <a:t> </a:t>
            </a:r>
            <a:r>
              <a:rPr sz="2750" spc="-80" dirty="0">
                <a:latin typeface="Lucida Sans Unicode"/>
                <a:cs typeface="Lucida Sans Unicode"/>
              </a:rPr>
              <a:t>k</a:t>
            </a:r>
            <a:r>
              <a:rPr sz="2750" spc="310" dirty="0">
                <a:latin typeface="Lucida Sans Unicode"/>
                <a:cs typeface="Lucida Sans Unicode"/>
              </a:rPr>
              <a:t> </a:t>
            </a:r>
            <a:r>
              <a:rPr sz="2750" spc="75" dirty="0">
                <a:latin typeface="Lucida Sans Unicode"/>
                <a:cs typeface="Lucida Sans Unicode"/>
              </a:rPr>
              <a:t>nearest		</a:t>
            </a:r>
            <a:r>
              <a:rPr sz="2750" spc="50" dirty="0">
                <a:latin typeface="Lucida Sans Unicode"/>
                <a:cs typeface="Lucida Sans Unicode"/>
              </a:rPr>
              <a:t>neighbors.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96050" y="1571624"/>
            <a:ext cx="1590675" cy="171450"/>
          </a:xfrm>
          <a:custGeom>
            <a:avLst/>
            <a:gdLst/>
            <a:ahLst/>
            <a:cxnLst/>
            <a:rect l="l" t="t" r="r" b="b"/>
            <a:pathLst>
              <a:path w="1590675" h="171450">
                <a:moveTo>
                  <a:pt x="1590675" y="79502"/>
                </a:moveTo>
                <a:lnTo>
                  <a:pt x="1569199" y="46405"/>
                </a:lnTo>
                <a:lnTo>
                  <a:pt x="1540040" y="21374"/>
                </a:lnTo>
                <a:lnTo>
                  <a:pt x="1504962" y="5537"/>
                </a:lnTo>
                <a:lnTo>
                  <a:pt x="1465707" y="0"/>
                </a:lnTo>
                <a:lnTo>
                  <a:pt x="1426451" y="5537"/>
                </a:lnTo>
                <a:lnTo>
                  <a:pt x="1391412" y="21374"/>
                </a:lnTo>
                <a:lnTo>
                  <a:pt x="1362265" y="46405"/>
                </a:lnTo>
                <a:lnTo>
                  <a:pt x="1323746" y="105600"/>
                </a:lnTo>
                <a:lnTo>
                  <a:pt x="1300746" y="125349"/>
                </a:lnTo>
                <a:lnTo>
                  <a:pt x="1273098" y="137871"/>
                </a:lnTo>
                <a:lnTo>
                  <a:pt x="1242187" y="142240"/>
                </a:lnTo>
                <a:lnTo>
                  <a:pt x="1211287" y="137871"/>
                </a:lnTo>
                <a:lnTo>
                  <a:pt x="1183678" y="125349"/>
                </a:lnTo>
                <a:lnTo>
                  <a:pt x="1160729" y="105600"/>
                </a:lnTo>
                <a:lnTo>
                  <a:pt x="1122235" y="46405"/>
                </a:lnTo>
                <a:lnTo>
                  <a:pt x="1102220" y="29210"/>
                </a:lnTo>
                <a:lnTo>
                  <a:pt x="1093089" y="21374"/>
                </a:lnTo>
                <a:lnTo>
                  <a:pt x="1058037" y="5537"/>
                </a:lnTo>
                <a:lnTo>
                  <a:pt x="1018794" y="0"/>
                </a:lnTo>
                <a:lnTo>
                  <a:pt x="979551" y="5537"/>
                </a:lnTo>
                <a:lnTo>
                  <a:pt x="944499" y="21374"/>
                </a:lnTo>
                <a:lnTo>
                  <a:pt x="915339" y="46405"/>
                </a:lnTo>
                <a:lnTo>
                  <a:pt x="876846" y="105600"/>
                </a:lnTo>
                <a:lnTo>
                  <a:pt x="853897" y="125349"/>
                </a:lnTo>
                <a:lnTo>
                  <a:pt x="826287" y="137871"/>
                </a:lnTo>
                <a:lnTo>
                  <a:pt x="795401" y="142240"/>
                </a:lnTo>
                <a:lnTo>
                  <a:pt x="764425" y="137871"/>
                </a:lnTo>
                <a:lnTo>
                  <a:pt x="736790" y="125349"/>
                </a:lnTo>
                <a:lnTo>
                  <a:pt x="713816" y="105600"/>
                </a:lnTo>
                <a:lnTo>
                  <a:pt x="675284" y="46405"/>
                </a:lnTo>
                <a:lnTo>
                  <a:pt x="655218" y="29210"/>
                </a:lnTo>
                <a:lnTo>
                  <a:pt x="646074" y="21374"/>
                </a:lnTo>
                <a:lnTo>
                  <a:pt x="611009" y="5537"/>
                </a:lnTo>
                <a:lnTo>
                  <a:pt x="571881" y="0"/>
                </a:lnTo>
                <a:lnTo>
                  <a:pt x="532739" y="5537"/>
                </a:lnTo>
                <a:lnTo>
                  <a:pt x="497674" y="21374"/>
                </a:lnTo>
                <a:lnTo>
                  <a:pt x="468464" y="46405"/>
                </a:lnTo>
                <a:lnTo>
                  <a:pt x="429933" y="105600"/>
                </a:lnTo>
                <a:lnTo>
                  <a:pt x="406984" y="125349"/>
                </a:lnTo>
                <a:lnTo>
                  <a:pt x="379374" y="137871"/>
                </a:lnTo>
                <a:lnTo>
                  <a:pt x="348488" y="142240"/>
                </a:lnTo>
                <a:lnTo>
                  <a:pt x="317614" y="137871"/>
                </a:lnTo>
                <a:lnTo>
                  <a:pt x="289966" y="125349"/>
                </a:lnTo>
                <a:lnTo>
                  <a:pt x="266941" y="105600"/>
                </a:lnTo>
                <a:lnTo>
                  <a:pt x="228409" y="46405"/>
                </a:lnTo>
                <a:lnTo>
                  <a:pt x="208394" y="29210"/>
                </a:lnTo>
                <a:lnTo>
                  <a:pt x="199263" y="21374"/>
                </a:lnTo>
                <a:lnTo>
                  <a:pt x="164211" y="5537"/>
                </a:lnTo>
                <a:lnTo>
                  <a:pt x="124968" y="0"/>
                </a:lnTo>
                <a:lnTo>
                  <a:pt x="85712" y="5537"/>
                </a:lnTo>
                <a:lnTo>
                  <a:pt x="50660" y="21374"/>
                </a:lnTo>
                <a:lnTo>
                  <a:pt x="21513" y="46405"/>
                </a:lnTo>
                <a:lnTo>
                  <a:pt x="0" y="79502"/>
                </a:lnTo>
                <a:lnTo>
                  <a:pt x="26797" y="91948"/>
                </a:lnTo>
                <a:lnTo>
                  <a:pt x="43700" y="65862"/>
                </a:lnTo>
                <a:lnTo>
                  <a:pt x="66675" y="46101"/>
                </a:lnTo>
                <a:lnTo>
                  <a:pt x="94297" y="33591"/>
                </a:lnTo>
                <a:lnTo>
                  <a:pt x="125222" y="29210"/>
                </a:lnTo>
                <a:lnTo>
                  <a:pt x="156133" y="33591"/>
                </a:lnTo>
                <a:lnTo>
                  <a:pt x="183769" y="46101"/>
                </a:lnTo>
                <a:lnTo>
                  <a:pt x="206730" y="65862"/>
                </a:lnTo>
                <a:lnTo>
                  <a:pt x="245198" y="125056"/>
                </a:lnTo>
                <a:lnTo>
                  <a:pt x="274408" y="150088"/>
                </a:lnTo>
                <a:lnTo>
                  <a:pt x="309473" y="165925"/>
                </a:lnTo>
                <a:lnTo>
                  <a:pt x="348615" y="171450"/>
                </a:lnTo>
                <a:lnTo>
                  <a:pt x="387858" y="165925"/>
                </a:lnTo>
                <a:lnTo>
                  <a:pt x="422922" y="150088"/>
                </a:lnTo>
                <a:lnTo>
                  <a:pt x="432066" y="142240"/>
                </a:lnTo>
                <a:lnTo>
                  <a:pt x="452107" y="125056"/>
                </a:lnTo>
                <a:lnTo>
                  <a:pt x="490613" y="65862"/>
                </a:lnTo>
                <a:lnTo>
                  <a:pt x="513575" y="46101"/>
                </a:lnTo>
                <a:lnTo>
                  <a:pt x="541210" y="33591"/>
                </a:lnTo>
                <a:lnTo>
                  <a:pt x="572135" y="29210"/>
                </a:lnTo>
                <a:lnTo>
                  <a:pt x="603021" y="33591"/>
                </a:lnTo>
                <a:lnTo>
                  <a:pt x="630631" y="46101"/>
                </a:lnTo>
                <a:lnTo>
                  <a:pt x="653580" y="65862"/>
                </a:lnTo>
                <a:lnTo>
                  <a:pt x="692086" y="125056"/>
                </a:lnTo>
                <a:lnTo>
                  <a:pt x="721233" y="150088"/>
                </a:lnTo>
                <a:lnTo>
                  <a:pt x="756285" y="165925"/>
                </a:lnTo>
                <a:lnTo>
                  <a:pt x="795528" y="171450"/>
                </a:lnTo>
                <a:lnTo>
                  <a:pt x="834707" y="165925"/>
                </a:lnTo>
                <a:lnTo>
                  <a:pt x="869772" y="150088"/>
                </a:lnTo>
                <a:lnTo>
                  <a:pt x="878916" y="142240"/>
                </a:lnTo>
                <a:lnTo>
                  <a:pt x="898944" y="125056"/>
                </a:lnTo>
                <a:lnTo>
                  <a:pt x="937475" y="65862"/>
                </a:lnTo>
                <a:lnTo>
                  <a:pt x="960475" y="46101"/>
                </a:lnTo>
                <a:lnTo>
                  <a:pt x="988123" y="33591"/>
                </a:lnTo>
                <a:lnTo>
                  <a:pt x="1019048" y="29210"/>
                </a:lnTo>
                <a:lnTo>
                  <a:pt x="1049934" y="33591"/>
                </a:lnTo>
                <a:lnTo>
                  <a:pt x="1077544" y="46101"/>
                </a:lnTo>
                <a:lnTo>
                  <a:pt x="1100493" y="65862"/>
                </a:lnTo>
                <a:lnTo>
                  <a:pt x="1139024" y="125056"/>
                </a:lnTo>
                <a:lnTo>
                  <a:pt x="1168234" y="150088"/>
                </a:lnTo>
                <a:lnTo>
                  <a:pt x="1203299" y="165925"/>
                </a:lnTo>
                <a:lnTo>
                  <a:pt x="1242441" y="171450"/>
                </a:lnTo>
                <a:lnTo>
                  <a:pt x="1281569" y="165925"/>
                </a:lnTo>
                <a:lnTo>
                  <a:pt x="1316621" y="150088"/>
                </a:lnTo>
                <a:lnTo>
                  <a:pt x="1325753" y="142240"/>
                </a:lnTo>
                <a:lnTo>
                  <a:pt x="1345780" y="125056"/>
                </a:lnTo>
                <a:lnTo>
                  <a:pt x="1384185" y="65862"/>
                </a:lnTo>
                <a:lnTo>
                  <a:pt x="1407160" y="46101"/>
                </a:lnTo>
                <a:lnTo>
                  <a:pt x="1434782" y="33591"/>
                </a:lnTo>
                <a:lnTo>
                  <a:pt x="1465707" y="29210"/>
                </a:lnTo>
                <a:lnTo>
                  <a:pt x="1496491" y="33591"/>
                </a:lnTo>
                <a:lnTo>
                  <a:pt x="1524101" y="46101"/>
                </a:lnTo>
                <a:lnTo>
                  <a:pt x="1547126" y="65862"/>
                </a:lnTo>
                <a:lnTo>
                  <a:pt x="1564132" y="91948"/>
                </a:lnTo>
                <a:lnTo>
                  <a:pt x="1590675" y="79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6050" y="1219199"/>
            <a:ext cx="1590675" cy="171450"/>
          </a:xfrm>
          <a:custGeom>
            <a:avLst/>
            <a:gdLst/>
            <a:ahLst/>
            <a:cxnLst/>
            <a:rect l="l" t="t" r="r" b="b"/>
            <a:pathLst>
              <a:path w="1590675" h="171450">
                <a:moveTo>
                  <a:pt x="1590675" y="79629"/>
                </a:moveTo>
                <a:lnTo>
                  <a:pt x="1569199" y="46456"/>
                </a:lnTo>
                <a:lnTo>
                  <a:pt x="1540040" y="21386"/>
                </a:lnTo>
                <a:lnTo>
                  <a:pt x="1504962" y="5537"/>
                </a:lnTo>
                <a:lnTo>
                  <a:pt x="1465707" y="0"/>
                </a:lnTo>
                <a:lnTo>
                  <a:pt x="1426565" y="5537"/>
                </a:lnTo>
                <a:lnTo>
                  <a:pt x="1391500" y="21386"/>
                </a:lnTo>
                <a:lnTo>
                  <a:pt x="1362290" y="46456"/>
                </a:lnTo>
                <a:lnTo>
                  <a:pt x="1323759" y="105727"/>
                </a:lnTo>
                <a:lnTo>
                  <a:pt x="1300810" y="125476"/>
                </a:lnTo>
                <a:lnTo>
                  <a:pt x="1273200" y="137998"/>
                </a:lnTo>
                <a:lnTo>
                  <a:pt x="1242314" y="142367"/>
                </a:lnTo>
                <a:lnTo>
                  <a:pt x="1211389" y="137998"/>
                </a:lnTo>
                <a:lnTo>
                  <a:pt x="1183767" y="125476"/>
                </a:lnTo>
                <a:lnTo>
                  <a:pt x="1160792" y="105727"/>
                </a:lnTo>
                <a:lnTo>
                  <a:pt x="1122299" y="46456"/>
                </a:lnTo>
                <a:lnTo>
                  <a:pt x="1102106" y="29083"/>
                </a:lnTo>
                <a:lnTo>
                  <a:pt x="1093165" y="21386"/>
                </a:lnTo>
                <a:lnTo>
                  <a:pt x="1058138" y="5537"/>
                </a:lnTo>
                <a:lnTo>
                  <a:pt x="1018921" y="0"/>
                </a:lnTo>
                <a:lnTo>
                  <a:pt x="979665" y="5537"/>
                </a:lnTo>
                <a:lnTo>
                  <a:pt x="944587" y="21386"/>
                </a:lnTo>
                <a:lnTo>
                  <a:pt x="915365" y="46456"/>
                </a:lnTo>
                <a:lnTo>
                  <a:pt x="876719" y="105727"/>
                </a:lnTo>
                <a:lnTo>
                  <a:pt x="853770" y="125476"/>
                </a:lnTo>
                <a:lnTo>
                  <a:pt x="826160" y="137998"/>
                </a:lnTo>
                <a:lnTo>
                  <a:pt x="795274" y="142367"/>
                </a:lnTo>
                <a:lnTo>
                  <a:pt x="764349" y="137998"/>
                </a:lnTo>
                <a:lnTo>
                  <a:pt x="736727" y="125476"/>
                </a:lnTo>
                <a:lnTo>
                  <a:pt x="713752" y="105727"/>
                </a:lnTo>
                <a:lnTo>
                  <a:pt x="675220" y="46456"/>
                </a:lnTo>
                <a:lnTo>
                  <a:pt x="654977" y="29083"/>
                </a:lnTo>
                <a:lnTo>
                  <a:pt x="646010" y="21386"/>
                </a:lnTo>
                <a:lnTo>
                  <a:pt x="610933" y="5537"/>
                </a:lnTo>
                <a:lnTo>
                  <a:pt x="571754" y="0"/>
                </a:lnTo>
                <a:lnTo>
                  <a:pt x="532625" y="5537"/>
                </a:lnTo>
                <a:lnTo>
                  <a:pt x="497598" y="21386"/>
                </a:lnTo>
                <a:lnTo>
                  <a:pt x="468401" y="46456"/>
                </a:lnTo>
                <a:lnTo>
                  <a:pt x="429869" y="105727"/>
                </a:lnTo>
                <a:lnTo>
                  <a:pt x="406908" y="125476"/>
                </a:lnTo>
                <a:lnTo>
                  <a:pt x="379272" y="137998"/>
                </a:lnTo>
                <a:lnTo>
                  <a:pt x="348361" y="142367"/>
                </a:lnTo>
                <a:lnTo>
                  <a:pt x="317563" y="137998"/>
                </a:lnTo>
                <a:lnTo>
                  <a:pt x="289953" y="125476"/>
                </a:lnTo>
                <a:lnTo>
                  <a:pt x="266928" y="105727"/>
                </a:lnTo>
                <a:lnTo>
                  <a:pt x="228409" y="46456"/>
                </a:lnTo>
                <a:lnTo>
                  <a:pt x="208203" y="29083"/>
                </a:lnTo>
                <a:lnTo>
                  <a:pt x="199263" y="21386"/>
                </a:lnTo>
                <a:lnTo>
                  <a:pt x="164211" y="5537"/>
                </a:lnTo>
                <a:lnTo>
                  <a:pt x="124968" y="0"/>
                </a:lnTo>
                <a:lnTo>
                  <a:pt x="85712" y="5537"/>
                </a:lnTo>
                <a:lnTo>
                  <a:pt x="50660" y="21386"/>
                </a:lnTo>
                <a:lnTo>
                  <a:pt x="21513" y="46456"/>
                </a:lnTo>
                <a:lnTo>
                  <a:pt x="0" y="79629"/>
                </a:lnTo>
                <a:lnTo>
                  <a:pt x="26797" y="91821"/>
                </a:lnTo>
                <a:lnTo>
                  <a:pt x="43700" y="65735"/>
                </a:lnTo>
                <a:lnTo>
                  <a:pt x="66675" y="45974"/>
                </a:lnTo>
                <a:lnTo>
                  <a:pt x="94297" y="33464"/>
                </a:lnTo>
                <a:lnTo>
                  <a:pt x="125222" y="29083"/>
                </a:lnTo>
                <a:lnTo>
                  <a:pt x="156108" y="33464"/>
                </a:lnTo>
                <a:lnTo>
                  <a:pt x="183718" y="45974"/>
                </a:lnTo>
                <a:lnTo>
                  <a:pt x="206667" y="65735"/>
                </a:lnTo>
                <a:lnTo>
                  <a:pt x="245198" y="125006"/>
                </a:lnTo>
                <a:lnTo>
                  <a:pt x="274408" y="150075"/>
                </a:lnTo>
                <a:lnTo>
                  <a:pt x="309473" y="165925"/>
                </a:lnTo>
                <a:lnTo>
                  <a:pt x="348615" y="171450"/>
                </a:lnTo>
                <a:lnTo>
                  <a:pt x="387845" y="165925"/>
                </a:lnTo>
                <a:lnTo>
                  <a:pt x="422910" y="150075"/>
                </a:lnTo>
                <a:lnTo>
                  <a:pt x="431850" y="142367"/>
                </a:lnTo>
                <a:lnTo>
                  <a:pt x="452043" y="125006"/>
                </a:lnTo>
                <a:lnTo>
                  <a:pt x="490550" y="65735"/>
                </a:lnTo>
                <a:lnTo>
                  <a:pt x="513499" y="45974"/>
                </a:lnTo>
                <a:lnTo>
                  <a:pt x="541108" y="33464"/>
                </a:lnTo>
                <a:lnTo>
                  <a:pt x="572008" y="29083"/>
                </a:lnTo>
                <a:lnTo>
                  <a:pt x="602919" y="33464"/>
                </a:lnTo>
                <a:lnTo>
                  <a:pt x="630555" y="45974"/>
                </a:lnTo>
                <a:lnTo>
                  <a:pt x="653516" y="65735"/>
                </a:lnTo>
                <a:lnTo>
                  <a:pt x="692010" y="125006"/>
                </a:lnTo>
                <a:lnTo>
                  <a:pt x="721144" y="150075"/>
                </a:lnTo>
                <a:lnTo>
                  <a:pt x="756170" y="165925"/>
                </a:lnTo>
                <a:lnTo>
                  <a:pt x="795401" y="171450"/>
                </a:lnTo>
                <a:lnTo>
                  <a:pt x="834580" y="165925"/>
                </a:lnTo>
                <a:lnTo>
                  <a:pt x="869645" y="150075"/>
                </a:lnTo>
                <a:lnTo>
                  <a:pt x="878598" y="142367"/>
                </a:lnTo>
                <a:lnTo>
                  <a:pt x="898817" y="125006"/>
                </a:lnTo>
                <a:lnTo>
                  <a:pt x="937348" y="65735"/>
                </a:lnTo>
                <a:lnTo>
                  <a:pt x="960348" y="45974"/>
                </a:lnTo>
                <a:lnTo>
                  <a:pt x="987996" y="33464"/>
                </a:lnTo>
                <a:lnTo>
                  <a:pt x="1018921" y="29083"/>
                </a:lnTo>
                <a:lnTo>
                  <a:pt x="1049807" y="33464"/>
                </a:lnTo>
                <a:lnTo>
                  <a:pt x="1077417" y="45974"/>
                </a:lnTo>
                <a:lnTo>
                  <a:pt x="1100366" y="65735"/>
                </a:lnTo>
                <a:lnTo>
                  <a:pt x="1138885" y="125006"/>
                </a:lnTo>
                <a:lnTo>
                  <a:pt x="1168057" y="150075"/>
                </a:lnTo>
                <a:lnTo>
                  <a:pt x="1203121" y="165925"/>
                </a:lnTo>
                <a:lnTo>
                  <a:pt x="1242314" y="171450"/>
                </a:lnTo>
                <a:lnTo>
                  <a:pt x="1281442" y="165925"/>
                </a:lnTo>
                <a:lnTo>
                  <a:pt x="1316507" y="150075"/>
                </a:lnTo>
                <a:lnTo>
                  <a:pt x="1325473" y="142367"/>
                </a:lnTo>
                <a:lnTo>
                  <a:pt x="1345717" y="125006"/>
                </a:lnTo>
                <a:lnTo>
                  <a:pt x="1384185" y="65735"/>
                </a:lnTo>
                <a:lnTo>
                  <a:pt x="1407160" y="45974"/>
                </a:lnTo>
                <a:lnTo>
                  <a:pt x="1434782" y="33464"/>
                </a:lnTo>
                <a:lnTo>
                  <a:pt x="1465707" y="29083"/>
                </a:lnTo>
                <a:lnTo>
                  <a:pt x="1496504" y="33464"/>
                </a:lnTo>
                <a:lnTo>
                  <a:pt x="1524152" y="45974"/>
                </a:lnTo>
                <a:lnTo>
                  <a:pt x="1547177" y="65735"/>
                </a:lnTo>
                <a:lnTo>
                  <a:pt x="1564132" y="91821"/>
                </a:lnTo>
                <a:lnTo>
                  <a:pt x="1590675" y="79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53650" y="44672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098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477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67950" y="44672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91775" y="44672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06075" y="44672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29900" y="44672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44200" y="44672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58500" y="44672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53650" y="45815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098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477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67950" y="458139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91775" y="458139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506075" y="458139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29900" y="458139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44200" y="45815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58500" y="458139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153650" y="47053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098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477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67950" y="47053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91775" y="47053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506075" y="47053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29900" y="47053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44200" y="47053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58500" y="47053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53650" y="48196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098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477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67950" y="4819522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91775" y="4819522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506075" y="4819522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629900" y="4819522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744200" y="48196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858500" y="4819522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53650" y="49339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098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477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267950" y="49339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391775" y="49339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06075" y="49339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629900" y="49339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744200" y="49339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58500" y="49339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53650" y="50577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098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477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67950" y="505764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391775" y="505764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506075" y="505764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629900" y="505764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744200" y="50577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858500" y="505764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153650" y="51720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098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477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267950" y="51720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91775" y="51720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06075" y="51720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629900" y="51720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44200" y="51720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858500" y="51720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982325" y="44672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223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096625" y="44672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220450" y="4467225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19050" y="6350"/>
                </a:moveTo>
                <a:lnTo>
                  <a:pt x="14732" y="0"/>
                </a:lnTo>
                <a:lnTo>
                  <a:pt x="4064" y="0"/>
                </a:lnTo>
                <a:lnTo>
                  <a:pt x="0" y="6350"/>
                </a:lnTo>
                <a:lnTo>
                  <a:pt x="0" y="22225"/>
                </a:lnTo>
                <a:lnTo>
                  <a:pt x="4191" y="28575"/>
                </a:lnTo>
                <a:lnTo>
                  <a:pt x="14859" y="28575"/>
                </a:lnTo>
                <a:lnTo>
                  <a:pt x="19050" y="22225"/>
                </a:lnTo>
                <a:lnTo>
                  <a:pt x="19050" y="14351"/>
                </a:lnTo>
                <a:lnTo>
                  <a:pt x="190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334750" y="44672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449050" y="44672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1971" y="0"/>
                </a:lnTo>
                <a:lnTo>
                  <a:pt x="6223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572875" y="44672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982325" y="458139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096625" y="458139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220450" y="4581397"/>
            <a:ext cx="19050" cy="29209"/>
          </a:xfrm>
          <a:custGeom>
            <a:avLst/>
            <a:gdLst/>
            <a:ahLst/>
            <a:cxnLst/>
            <a:rect l="l" t="t" r="r" b="b"/>
            <a:pathLst>
              <a:path w="19050" h="29210">
                <a:moveTo>
                  <a:pt x="19050" y="6477"/>
                </a:moveTo>
                <a:lnTo>
                  <a:pt x="14732" y="0"/>
                </a:lnTo>
                <a:lnTo>
                  <a:pt x="9525" y="127"/>
                </a:lnTo>
                <a:lnTo>
                  <a:pt x="4191" y="127"/>
                </a:lnTo>
                <a:lnTo>
                  <a:pt x="0" y="6477"/>
                </a:lnTo>
                <a:lnTo>
                  <a:pt x="0" y="22352"/>
                </a:lnTo>
                <a:lnTo>
                  <a:pt x="4191" y="28702"/>
                </a:lnTo>
                <a:lnTo>
                  <a:pt x="14859" y="28702"/>
                </a:lnTo>
                <a:lnTo>
                  <a:pt x="19050" y="22352"/>
                </a:lnTo>
                <a:lnTo>
                  <a:pt x="19050" y="14478"/>
                </a:lnTo>
                <a:lnTo>
                  <a:pt x="19050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334750" y="458139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49050" y="458139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1971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572875" y="45815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982325" y="47053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096625" y="47053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220450" y="4705350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19050" y="6350"/>
                </a:moveTo>
                <a:lnTo>
                  <a:pt x="14732" y="0"/>
                </a:lnTo>
                <a:lnTo>
                  <a:pt x="4191" y="0"/>
                </a:lnTo>
                <a:lnTo>
                  <a:pt x="0" y="6350"/>
                </a:lnTo>
                <a:lnTo>
                  <a:pt x="0" y="22225"/>
                </a:lnTo>
                <a:lnTo>
                  <a:pt x="4191" y="28575"/>
                </a:lnTo>
                <a:lnTo>
                  <a:pt x="14859" y="28575"/>
                </a:lnTo>
                <a:lnTo>
                  <a:pt x="19050" y="22225"/>
                </a:lnTo>
                <a:lnTo>
                  <a:pt x="19050" y="14224"/>
                </a:lnTo>
                <a:lnTo>
                  <a:pt x="190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334750" y="47053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449050" y="47053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1971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572875" y="47053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982325" y="4819522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096625" y="4819522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220450" y="4819522"/>
            <a:ext cx="19050" cy="29209"/>
          </a:xfrm>
          <a:custGeom>
            <a:avLst/>
            <a:gdLst/>
            <a:ahLst/>
            <a:cxnLst/>
            <a:rect l="l" t="t" r="r" b="b"/>
            <a:pathLst>
              <a:path w="19050" h="29210">
                <a:moveTo>
                  <a:pt x="19050" y="6477"/>
                </a:moveTo>
                <a:lnTo>
                  <a:pt x="14732" y="0"/>
                </a:lnTo>
                <a:lnTo>
                  <a:pt x="9525" y="127"/>
                </a:lnTo>
                <a:lnTo>
                  <a:pt x="4191" y="127"/>
                </a:lnTo>
                <a:lnTo>
                  <a:pt x="0" y="6477"/>
                </a:lnTo>
                <a:lnTo>
                  <a:pt x="0" y="22352"/>
                </a:lnTo>
                <a:lnTo>
                  <a:pt x="4191" y="28702"/>
                </a:lnTo>
                <a:lnTo>
                  <a:pt x="14859" y="28702"/>
                </a:lnTo>
                <a:lnTo>
                  <a:pt x="19050" y="22352"/>
                </a:lnTo>
                <a:lnTo>
                  <a:pt x="19050" y="14478"/>
                </a:lnTo>
                <a:lnTo>
                  <a:pt x="19050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334750" y="4819522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449050" y="4819522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1971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572875" y="48196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982325" y="49339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096625" y="49339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220450" y="4933950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19050" y="6350"/>
                </a:moveTo>
                <a:lnTo>
                  <a:pt x="14732" y="0"/>
                </a:lnTo>
                <a:lnTo>
                  <a:pt x="4191" y="0"/>
                </a:lnTo>
                <a:lnTo>
                  <a:pt x="0" y="6350"/>
                </a:lnTo>
                <a:lnTo>
                  <a:pt x="0" y="22225"/>
                </a:lnTo>
                <a:lnTo>
                  <a:pt x="4191" y="28575"/>
                </a:lnTo>
                <a:lnTo>
                  <a:pt x="14859" y="28575"/>
                </a:lnTo>
                <a:lnTo>
                  <a:pt x="19050" y="22225"/>
                </a:lnTo>
                <a:lnTo>
                  <a:pt x="19050" y="14224"/>
                </a:lnTo>
                <a:lnTo>
                  <a:pt x="190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334750" y="49339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449050" y="49339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1971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572875" y="49339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982325" y="505764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096625" y="505764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220450" y="5057647"/>
            <a:ext cx="19050" cy="29209"/>
          </a:xfrm>
          <a:custGeom>
            <a:avLst/>
            <a:gdLst/>
            <a:ahLst/>
            <a:cxnLst/>
            <a:rect l="l" t="t" r="r" b="b"/>
            <a:pathLst>
              <a:path w="19050" h="29210">
                <a:moveTo>
                  <a:pt x="19050" y="6477"/>
                </a:moveTo>
                <a:lnTo>
                  <a:pt x="14732" y="0"/>
                </a:lnTo>
                <a:lnTo>
                  <a:pt x="9525" y="127"/>
                </a:lnTo>
                <a:lnTo>
                  <a:pt x="4191" y="127"/>
                </a:lnTo>
                <a:lnTo>
                  <a:pt x="0" y="6477"/>
                </a:lnTo>
                <a:lnTo>
                  <a:pt x="0" y="22352"/>
                </a:lnTo>
                <a:lnTo>
                  <a:pt x="4191" y="28702"/>
                </a:lnTo>
                <a:lnTo>
                  <a:pt x="14859" y="28702"/>
                </a:lnTo>
                <a:lnTo>
                  <a:pt x="19050" y="22352"/>
                </a:lnTo>
                <a:lnTo>
                  <a:pt x="19050" y="14478"/>
                </a:lnTo>
                <a:lnTo>
                  <a:pt x="19050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334750" y="505764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449050" y="5057647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28575" y="6477"/>
                </a:moveTo>
                <a:lnTo>
                  <a:pt x="21971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6477"/>
                </a:lnTo>
                <a:lnTo>
                  <a:pt x="0" y="22352"/>
                </a:lnTo>
                <a:lnTo>
                  <a:pt x="6350" y="28702"/>
                </a:lnTo>
                <a:lnTo>
                  <a:pt x="22225" y="28702"/>
                </a:lnTo>
                <a:lnTo>
                  <a:pt x="28575" y="22352"/>
                </a:lnTo>
                <a:lnTo>
                  <a:pt x="28575" y="14478"/>
                </a:lnTo>
                <a:lnTo>
                  <a:pt x="28575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572875" y="50577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982325" y="51720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096625" y="51720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220450" y="5172075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19050" y="6350"/>
                </a:moveTo>
                <a:lnTo>
                  <a:pt x="14732" y="0"/>
                </a:lnTo>
                <a:lnTo>
                  <a:pt x="4191" y="0"/>
                </a:lnTo>
                <a:lnTo>
                  <a:pt x="0" y="6350"/>
                </a:lnTo>
                <a:lnTo>
                  <a:pt x="0" y="22225"/>
                </a:lnTo>
                <a:lnTo>
                  <a:pt x="4191" y="28575"/>
                </a:lnTo>
                <a:lnTo>
                  <a:pt x="14859" y="28575"/>
                </a:lnTo>
                <a:lnTo>
                  <a:pt x="19050" y="22225"/>
                </a:lnTo>
                <a:lnTo>
                  <a:pt x="19050" y="14224"/>
                </a:lnTo>
                <a:lnTo>
                  <a:pt x="190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334750" y="51720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449050" y="51720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1971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572875" y="51720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153650" y="52959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098" y="0"/>
                </a:lnTo>
                <a:lnTo>
                  <a:pt x="6350" y="0"/>
                </a:lnTo>
                <a:lnTo>
                  <a:pt x="0" y="6223"/>
                </a:lnTo>
                <a:lnTo>
                  <a:pt x="0" y="22352"/>
                </a:lnTo>
                <a:lnTo>
                  <a:pt x="6477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267950" y="52959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391775" y="52959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506075" y="52959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629900" y="52959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744200" y="52959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858500" y="52959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0153650" y="54102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098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477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267950" y="54102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391775" y="54102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506075" y="54102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629900" y="54102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744200" y="54102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858500" y="54102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153650" y="55245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098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477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267950" y="55245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391775" y="55245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06075" y="55245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629900" y="55245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744200" y="55245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858500" y="55245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153650" y="56483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098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477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267950" y="56483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391775" y="56483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506075" y="56483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629900" y="56483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744200" y="56483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858500" y="56483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153650" y="57626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098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477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267950" y="57626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391775" y="57626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506075" y="57626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629900" y="57626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744200" y="57626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858500" y="57626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153650" y="5886450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4241"/>
                </a:moveTo>
                <a:lnTo>
                  <a:pt x="22098" y="0"/>
                </a:lnTo>
                <a:lnTo>
                  <a:pt x="6350" y="0"/>
                </a:lnTo>
                <a:lnTo>
                  <a:pt x="0" y="4241"/>
                </a:lnTo>
                <a:lnTo>
                  <a:pt x="0" y="14808"/>
                </a:lnTo>
                <a:lnTo>
                  <a:pt x="6477" y="19050"/>
                </a:lnTo>
                <a:lnTo>
                  <a:pt x="22225" y="19050"/>
                </a:lnTo>
                <a:lnTo>
                  <a:pt x="28575" y="14808"/>
                </a:lnTo>
                <a:lnTo>
                  <a:pt x="28575" y="9525"/>
                </a:lnTo>
                <a:lnTo>
                  <a:pt x="28575" y="4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267950" y="5886450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4267"/>
                </a:moveTo>
                <a:lnTo>
                  <a:pt x="22225" y="0"/>
                </a:lnTo>
                <a:lnTo>
                  <a:pt x="6350" y="0"/>
                </a:lnTo>
                <a:lnTo>
                  <a:pt x="0" y="4267"/>
                </a:lnTo>
                <a:lnTo>
                  <a:pt x="0" y="14782"/>
                </a:lnTo>
                <a:lnTo>
                  <a:pt x="6350" y="19050"/>
                </a:lnTo>
                <a:lnTo>
                  <a:pt x="22225" y="19050"/>
                </a:lnTo>
                <a:lnTo>
                  <a:pt x="28575" y="14782"/>
                </a:lnTo>
                <a:lnTo>
                  <a:pt x="28575" y="9525"/>
                </a:lnTo>
                <a:lnTo>
                  <a:pt x="28575" y="4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391775" y="5886322"/>
            <a:ext cx="28575" cy="19685"/>
          </a:xfrm>
          <a:custGeom>
            <a:avLst/>
            <a:gdLst/>
            <a:ahLst/>
            <a:cxnLst/>
            <a:rect l="l" t="t" r="r" b="b"/>
            <a:pathLst>
              <a:path w="28575" h="19685">
                <a:moveTo>
                  <a:pt x="28575" y="4381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4381"/>
                </a:lnTo>
                <a:lnTo>
                  <a:pt x="0" y="14935"/>
                </a:lnTo>
                <a:lnTo>
                  <a:pt x="6350" y="19177"/>
                </a:lnTo>
                <a:lnTo>
                  <a:pt x="22225" y="19177"/>
                </a:lnTo>
                <a:lnTo>
                  <a:pt x="28575" y="14935"/>
                </a:lnTo>
                <a:lnTo>
                  <a:pt x="28575" y="9652"/>
                </a:lnTo>
                <a:lnTo>
                  <a:pt x="28575" y="4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506075" y="5886322"/>
            <a:ext cx="28575" cy="19685"/>
          </a:xfrm>
          <a:custGeom>
            <a:avLst/>
            <a:gdLst/>
            <a:ahLst/>
            <a:cxnLst/>
            <a:rect l="l" t="t" r="r" b="b"/>
            <a:pathLst>
              <a:path w="28575" h="19685">
                <a:moveTo>
                  <a:pt x="28575" y="4381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4381"/>
                </a:lnTo>
                <a:lnTo>
                  <a:pt x="0" y="14935"/>
                </a:lnTo>
                <a:lnTo>
                  <a:pt x="6350" y="19177"/>
                </a:lnTo>
                <a:lnTo>
                  <a:pt x="22225" y="19177"/>
                </a:lnTo>
                <a:lnTo>
                  <a:pt x="28575" y="14935"/>
                </a:lnTo>
                <a:lnTo>
                  <a:pt x="28575" y="9652"/>
                </a:lnTo>
                <a:lnTo>
                  <a:pt x="28575" y="4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629900" y="5886322"/>
            <a:ext cx="28575" cy="19685"/>
          </a:xfrm>
          <a:custGeom>
            <a:avLst/>
            <a:gdLst/>
            <a:ahLst/>
            <a:cxnLst/>
            <a:rect l="l" t="t" r="r" b="b"/>
            <a:pathLst>
              <a:path w="28575" h="19685">
                <a:moveTo>
                  <a:pt x="28575" y="4381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4381"/>
                </a:lnTo>
                <a:lnTo>
                  <a:pt x="0" y="14935"/>
                </a:lnTo>
                <a:lnTo>
                  <a:pt x="6350" y="19177"/>
                </a:lnTo>
                <a:lnTo>
                  <a:pt x="22225" y="19177"/>
                </a:lnTo>
                <a:lnTo>
                  <a:pt x="28575" y="14935"/>
                </a:lnTo>
                <a:lnTo>
                  <a:pt x="28575" y="9652"/>
                </a:lnTo>
                <a:lnTo>
                  <a:pt x="28575" y="4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744200" y="5886450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4267"/>
                </a:moveTo>
                <a:lnTo>
                  <a:pt x="22225" y="0"/>
                </a:lnTo>
                <a:lnTo>
                  <a:pt x="6350" y="0"/>
                </a:lnTo>
                <a:lnTo>
                  <a:pt x="0" y="4267"/>
                </a:lnTo>
                <a:lnTo>
                  <a:pt x="0" y="14782"/>
                </a:lnTo>
                <a:lnTo>
                  <a:pt x="6350" y="19050"/>
                </a:lnTo>
                <a:lnTo>
                  <a:pt x="22225" y="19050"/>
                </a:lnTo>
                <a:lnTo>
                  <a:pt x="28575" y="14782"/>
                </a:lnTo>
                <a:lnTo>
                  <a:pt x="28575" y="9525"/>
                </a:lnTo>
                <a:lnTo>
                  <a:pt x="28575" y="4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858500" y="5886322"/>
            <a:ext cx="28575" cy="19685"/>
          </a:xfrm>
          <a:custGeom>
            <a:avLst/>
            <a:gdLst/>
            <a:ahLst/>
            <a:cxnLst/>
            <a:rect l="l" t="t" r="r" b="b"/>
            <a:pathLst>
              <a:path w="28575" h="19685">
                <a:moveTo>
                  <a:pt x="28575" y="4381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4381"/>
                </a:lnTo>
                <a:lnTo>
                  <a:pt x="0" y="14935"/>
                </a:lnTo>
                <a:lnTo>
                  <a:pt x="6350" y="19177"/>
                </a:lnTo>
                <a:lnTo>
                  <a:pt x="22225" y="19177"/>
                </a:lnTo>
                <a:lnTo>
                  <a:pt x="28575" y="14935"/>
                </a:lnTo>
                <a:lnTo>
                  <a:pt x="28575" y="9652"/>
                </a:lnTo>
                <a:lnTo>
                  <a:pt x="28575" y="4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982325" y="52959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1096625" y="52959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1220450" y="5295900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19050" y="6350"/>
                </a:moveTo>
                <a:lnTo>
                  <a:pt x="14732" y="0"/>
                </a:lnTo>
                <a:lnTo>
                  <a:pt x="4191" y="0"/>
                </a:lnTo>
                <a:lnTo>
                  <a:pt x="0" y="6350"/>
                </a:lnTo>
                <a:lnTo>
                  <a:pt x="0" y="22225"/>
                </a:lnTo>
                <a:lnTo>
                  <a:pt x="4191" y="28575"/>
                </a:lnTo>
                <a:lnTo>
                  <a:pt x="14859" y="28575"/>
                </a:lnTo>
                <a:lnTo>
                  <a:pt x="19050" y="22225"/>
                </a:lnTo>
                <a:lnTo>
                  <a:pt x="19050" y="14351"/>
                </a:lnTo>
                <a:lnTo>
                  <a:pt x="190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334750" y="52959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449050" y="52959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1971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572875" y="52959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982325" y="54102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096625" y="54102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220450" y="5410200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19050" y="6350"/>
                </a:moveTo>
                <a:lnTo>
                  <a:pt x="14732" y="0"/>
                </a:lnTo>
                <a:lnTo>
                  <a:pt x="4191" y="0"/>
                </a:lnTo>
                <a:lnTo>
                  <a:pt x="0" y="6350"/>
                </a:lnTo>
                <a:lnTo>
                  <a:pt x="0" y="22225"/>
                </a:lnTo>
                <a:lnTo>
                  <a:pt x="4191" y="28575"/>
                </a:lnTo>
                <a:lnTo>
                  <a:pt x="14859" y="28575"/>
                </a:lnTo>
                <a:lnTo>
                  <a:pt x="19050" y="22225"/>
                </a:lnTo>
                <a:lnTo>
                  <a:pt x="19050" y="14351"/>
                </a:lnTo>
                <a:lnTo>
                  <a:pt x="190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334750" y="54102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449050" y="54102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1971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572875" y="54102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224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982325" y="55245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1096625" y="55245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1220450" y="5524500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19050" y="6350"/>
                </a:moveTo>
                <a:lnTo>
                  <a:pt x="14732" y="0"/>
                </a:lnTo>
                <a:lnTo>
                  <a:pt x="4191" y="0"/>
                </a:lnTo>
                <a:lnTo>
                  <a:pt x="0" y="6350"/>
                </a:lnTo>
                <a:lnTo>
                  <a:pt x="0" y="22225"/>
                </a:lnTo>
                <a:lnTo>
                  <a:pt x="4191" y="28575"/>
                </a:lnTo>
                <a:lnTo>
                  <a:pt x="14859" y="28575"/>
                </a:lnTo>
                <a:lnTo>
                  <a:pt x="19050" y="22225"/>
                </a:lnTo>
                <a:lnTo>
                  <a:pt x="19050" y="14351"/>
                </a:lnTo>
                <a:lnTo>
                  <a:pt x="190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334750" y="55245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1449050" y="55245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1971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1572875" y="55245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50"/>
                </a:move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14351"/>
                </a:lnTo>
                <a:lnTo>
                  <a:pt x="285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982325" y="56483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096625" y="56483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220450" y="5648325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19050" y="6375"/>
                </a:moveTo>
                <a:lnTo>
                  <a:pt x="14732" y="0"/>
                </a:lnTo>
                <a:lnTo>
                  <a:pt x="4191" y="0"/>
                </a:lnTo>
                <a:lnTo>
                  <a:pt x="0" y="6375"/>
                </a:lnTo>
                <a:lnTo>
                  <a:pt x="0" y="22199"/>
                </a:lnTo>
                <a:lnTo>
                  <a:pt x="4191" y="28575"/>
                </a:lnTo>
                <a:lnTo>
                  <a:pt x="14859" y="28575"/>
                </a:lnTo>
                <a:lnTo>
                  <a:pt x="19050" y="22199"/>
                </a:lnTo>
                <a:lnTo>
                  <a:pt x="19050" y="14287"/>
                </a:lnTo>
                <a:lnTo>
                  <a:pt x="19050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334750" y="56483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449050" y="56483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1971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1572875" y="56483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982325" y="57626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1096625" y="57626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1220450" y="5762625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19050" y="6375"/>
                </a:moveTo>
                <a:lnTo>
                  <a:pt x="14732" y="0"/>
                </a:lnTo>
                <a:lnTo>
                  <a:pt x="4191" y="0"/>
                </a:lnTo>
                <a:lnTo>
                  <a:pt x="0" y="6375"/>
                </a:lnTo>
                <a:lnTo>
                  <a:pt x="0" y="22199"/>
                </a:lnTo>
                <a:lnTo>
                  <a:pt x="4191" y="28575"/>
                </a:lnTo>
                <a:lnTo>
                  <a:pt x="14859" y="28575"/>
                </a:lnTo>
                <a:lnTo>
                  <a:pt x="19050" y="22199"/>
                </a:lnTo>
                <a:lnTo>
                  <a:pt x="19050" y="14287"/>
                </a:lnTo>
                <a:lnTo>
                  <a:pt x="19050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1334750" y="57626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1449050" y="57626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1971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1572875" y="57626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6375"/>
                </a:moveTo>
                <a:lnTo>
                  <a:pt x="22225" y="0"/>
                </a:lnTo>
                <a:lnTo>
                  <a:pt x="6350" y="0"/>
                </a:lnTo>
                <a:lnTo>
                  <a:pt x="0" y="6375"/>
                </a:lnTo>
                <a:lnTo>
                  <a:pt x="0" y="22199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199"/>
                </a:lnTo>
                <a:lnTo>
                  <a:pt x="28575" y="14287"/>
                </a:lnTo>
                <a:lnTo>
                  <a:pt x="28575" y="6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982325" y="5886322"/>
            <a:ext cx="28575" cy="19685"/>
          </a:xfrm>
          <a:custGeom>
            <a:avLst/>
            <a:gdLst/>
            <a:ahLst/>
            <a:cxnLst/>
            <a:rect l="l" t="t" r="r" b="b"/>
            <a:pathLst>
              <a:path w="28575" h="19685">
                <a:moveTo>
                  <a:pt x="28575" y="4381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4381"/>
                </a:lnTo>
                <a:lnTo>
                  <a:pt x="0" y="14935"/>
                </a:lnTo>
                <a:lnTo>
                  <a:pt x="6350" y="19177"/>
                </a:lnTo>
                <a:lnTo>
                  <a:pt x="22225" y="19177"/>
                </a:lnTo>
                <a:lnTo>
                  <a:pt x="28575" y="14935"/>
                </a:lnTo>
                <a:lnTo>
                  <a:pt x="28575" y="9652"/>
                </a:lnTo>
                <a:lnTo>
                  <a:pt x="28575" y="4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096625" y="5886322"/>
            <a:ext cx="28575" cy="19685"/>
          </a:xfrm>
          <a:custGeom>
            <a:avLst/>
            <a:gdLst/>
            <a:ahLst/>
            <a:cxnLst/>
            <a:rect l="l" t="t" r="r" b="b"/>
            <a:pathLst>
              <a:path w="28575" h="19685">
                <a:moveTo>
                  <a:pt x="28575" y="4381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4381"/>
                </a:lnTo>
                <a:lnTo>
                  <a:pt x="0" y="14935"/>
                </a:lnTo>
                <a:lnTo>
                  <a:pt x="6350" y="19177"/>
                </a:lnTo>
                <a:lnTo>
                  <a:pt x="22225" y="19177"/>
                </a:lnTo>
                <a:lnTo>
                  <a:pt x="28575" y="14935"/>
                </a:lnTo>
                <a:lnTo>
                  <a:pt x="28575" y="9652"/>
                </a:lnTo>
                <a:lnTo>
                  <a:pt x="28575" y="4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220450" y="5886322"/>
            <a:ext cx="19050" cy="19685"/>
          </a:xfrm>
          <a:custGeom>
            <a:avLst/>
            <a:gdLst/>
            <a:ahLst/>
            <a:cxnLst/>
            <a:rect l="l" t="t" r="r" b="b"/>
            <a:pathLst>
              <a:path w="19050" h="19685">
                <a:moveTo>
                  <a:pt x="19050" y="4381"/>
                </a:moveTo>
                <a:lnTo>
                  <a:pt x="14732" y="0"/>
                </a:lnTo>
                <a:lnTo>
                  <a:pt x="9525" y="127"/>
                </a:lnTo>
                <a:lnTo>
                  <a:pt x="4191" y="127"/>
                </a:lnTo>
                <a:lnTo>
                  <a:pt x="0" y="4381"/>
                </a:lnTo>
                <a:lnTo>
                  <a:pt x="0" y="14935"/>
                </a:lnTo>
                <a:lnTo>
                  <a:pt x="4191" y="19177"/>
                </a:lnTo>
                <a:lnTo>
                  <a:pt x="14859" y="19177"/>
                </a:lnTo>
                <a:lnTo>
                  <a:pt x="19050" y="14935"/>
                </a:lnTo>
                <a:lnTo>
                  <a:pt x="19050" y="9652"/>
                </a:lnTo>
                <a:lnTo>
                  <a:pt x="19050" y="4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334750" y="5886322"/>
            <a:ext cx="28575" cy="19685"/>
          </a:xfrm>
          <a:custGeom>
            <a:avLst/>
            <a:gdLst/>
            <a:ahLst/>
            <a:cxnLst/>
            <a:rect l="l" t="t" r="r" b="b"/>
            <a:pathLst>
              <a:path w="28575" h="19685">
                <a:moveTo>
                  <a:pt x="28575" y="4381"/>
                </a:moveTo>
                <a:lnTo>
                  <a:pt x="22225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4381"/>
                </a:lnTo>
                <a:lnTo>
                  <a:pt x="0" y="14935"/>
                </a:lnTo>
                <a:lnTo>
                  <a:pt x="6350" y="19177"/>
                </a:lnTo>
                <a:lnTo>
                  <a:pt x="22225" y="19177"/>
                </a:lnTo>
                <a:lnTo>
                  <a:pt x="28575" y="14935"/>
                </a:lnTo>
                <a:lnTo>
                  <a:pt x="28575" y="9652"/>
                </a:lnTo>
                <a:lnTo>
                  <a:pt x="28575" y="4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1449050" y="5886322"/>
            <a:ext cx="28575" cy="19685"/>
          </a:xfrm>
          <a:custGeom>
            <a:avLst/>
            <a:gdLst/>
            <a:ahLst/>
            <a:cxnLst/>
            <a:rect l="l" t="t" r="r" b="b"/>
            <a:pathLst>
              <a:path w="28575" h="19685">
                <a:moveTo>
                  <a:pt x="28575" y="4381"/>
                </a:moveTo>
                <a:lnTo>
                  <a:pt x="21971" y="0"/>
                </a:lnTo>
                <a:lnTo>
                  <a:pt x="14351" y="127"/>
                </a:lnTo>
                <a:lnTo>
                  <a:pt x="6350" y="127"/>
                </a:lnTo>
                <a:lnTo>
                  <a:pt x="0" y="4381"/>
                </a:lnTo>
                <a:lnTo>
                  <a:pt x="0" y="14935"/>
                </a:lnTo>
                <a:lnTo>
                  <a:pt x="6350" y="19177"/>
                </a:lnTo>
                <a:lnTo>
                  <a:pt x="22225" y="19177"/>
                </a:lnTo>
                <a:lnTo>
                  <a:pt x="28575" y="14935"/>
                </a:lnTo>
                <a:lnTo>
                  <a:pt x="28575" y="9652"/>
                </a:lnTo>
                <a:lnTo>
                  <a:pt x="28575" y="4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572875" y="5886450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4267"/>
                </a:moveTo>
                <a:lnTo>
                  <a:pt x="22225" y="0"/>
                </a:lnTo>
                <a:lnTo>
                  <a:pt x="6350" y="0"/>
                </a:lnTo>
                <a:lnTo>
                  <a:pt x="0" y="4267"/>
                </a:lnTo>
                <a:lnTo>
                  <a:pt x="0" y="14782"/>
                </a:lnTo>
                <a:lnTo>
                  <a:pt x="6350" y="19050"/>
                </a:lnTo>
                <a:lnTo>
                  <a:pt x="22225" y="19050"/>
                </a:lnTo>
                <a:lnTo>
                  <a:pt x="28575" y="14782"/>
                </a:lnTo>
                <a:lnTo>
                  <a:pt x="28575" y="9525"/>
                </a:lnTo>
                <a:lnTo>
                  <a:pt x="28575" y="4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484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MT</vt:lpstr>
      <vt:lpstr>Calibri</vt:lpstr>
      <vt:lpstr>Lucida Sans Unicode</vt:lpstr>
      <vt:lpstr>Tahoma</vt:lpstr>
      <vt:lpstr>Times New Roman</vt:lpstr>
      <vt:lpstr>Office Theme</vt:lpstr>
      <vt:lpstr>PowerPoint Presentation</vt:lpstr>
      <vt:lpstr>Introduction</vt:lpstr>
      <vt:lpstr>Objective</vt:lpstr>
      <vt:lpstr>Milestones</vt:lpstr>
      <vt:lpstr>Data Collection</vt:lpstr>
      <vt:lpstr>Preprocessing</vt:lpstr>
      <vt:lpstr>Graph  construction</vt:lpstr>
      <vt:lpstr>Frequent Subgraph  Mining(gSpan)</vt:lpstr>
      <vt:lpstr>KNN Classification</vt:lpstr>
      <vt:lpstr>Challenges</vt:lpstr>
      <vt:lpstr>Future  Work</vt:lpstr>
      <vt:lpstr>T H A N K Y O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Shahzaib ijaz</dc:creator>
  <cp:lastModifiedBy>Muhammad Shahzaib ijaz</cp:lastModifiedBy>
  <cp:revision>16</cp:revision>
  <dcterms:created xsi:type="dcterms:W3CDTF">2024-04-28T18:14:14Z</dcterms:created>
  <dcterms:modified xsi:type="dcterms:W3CDTF">2024-04-28T18:45:45Z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2024-04-28T00:00:00Z</vt:filetime>
  </property>
  <property fmtid="{D5CDD505-2E9C-101B-9397-08002B2CF9AE}" pid="3" name="LastSaved">
    <vt:filetime>2024-04-28T00:00:00Z</vt:filetime>
  </property>
</Properties>
</file>