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f1caa6735ec676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f1caa6735ec676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f1caa6735ec676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f1caa6735ec676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f1caa6735ec676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0f1caa6735ec676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f1caa6735ec676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f1caa6735ec676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f1caa6735ec676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f1caa6735ec676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f1caa6735ec676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f1caa6735ec676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f1caa6735ec676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f1caa6735ec676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