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9533160d12dcc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9533160d12dcc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9533160d12dcc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e9533160d12dcc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1d7080c549d95a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1d7080c549d95a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31d7080c549d95a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31d7080c549d95a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1d7080c549d95a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31d7080c549d95a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31d7080c549d95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31d7080c549d95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9533160d12dcc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e9533160d12dcc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9533160d12dcc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9533160d12dcc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9533160d12dcc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9533160d12dcc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9533160d12dcc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9533160d12dcc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3952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