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hvS4vF75qDwb62dL8ncxvmG0d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4089f5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4089f5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4089f6d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4089f6d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089f5c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4089f5c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3b9c90b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53b9c90b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b9c90b0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53b9c90b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3b9c90b0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3b9c90b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ggingface.co/" TargetMode="External"/><Relationship Id="rId4" Type="http://schemas.openxmlformats.org/officeDocument/2006/relationships/hyperlink" Target="https://huggingface.co/" TargetMode="External"/><Relationship Id="rId5" Type="http://schemas.openxmlformats.org/officeDocument/2006/relationships/hyperlink" Target="https://huggingface.co/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aTR4MJgk6WLkIheBhKZB06Y1eiQHDeHe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10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How to Explore the Hugging Face</a:t>
            </a:r>
            <a:endParaRPr>
              <a:solidFill>
                <a:schemeClr val="dk1"/>
              </a:solidFill>
            </a:endParaRPr>
          </a:p>
          <a:p>
            <a:pPr indent="-329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○"/>
            </a:pPr>
            <a:r>
              <a:rPr lang="en" sz="1700">
                <a:solidFill>
                  <a:schemeClr val="dk1"/>
                </a:solidFill>
              </a:rPr>
              <a:t>Pipelines</a:t>
            </a:r>
            <a:endParaRPr sz="1700">
              <a:solidFill>
                <a:schemeClr val="dk1"/>
              </a:solidFill>
            </a:endParaRPr>
          </a:p>
          <a:p>
            <a:pPr indent="-329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○"/>
            </a:pPr>
            <a:r>
              <a:rPr lang="en" sz="1700">
                <a:solidFill>
                  <a:schemeClr val="dk1"/>
                </a:solidFill>
              </a:rPr>
              <a:t>Models</a:t>
            </a:r>
            <a:endParaRPr sz="1700">
              <a:solidFill>
                <a:schemeClr val="dk1"/>
              </a:solidFill>
            </a:endParaRPr>
          </a:p>
          <a:p>
            <a:pPr indent="-329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○"/>
            </a:pPr>
            <a:r>
              <a:rPr lang="en" sz="1700">
                <a:solidFill>
                  <a:schemeClr val="dk1"/>
                </a:solidFill>
              </a:rPr>
              <a:t>Datasets</a:t>
            </a:r>
            <a:endParaRPr sz="17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Name Entity Recognition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Image Classification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4089f5c8e_0_0"/>
          <p:cNvSpPr txBox="1"/>
          <p:nvPr>
            <p:ph type="title"/>
          </p:nvPr>
        </p:nvSpPr>
        <p:spPr>
          <a:xfrm>
            <a:off x="311700" y="31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/>
              <a:t>Recap</a:t>
            </a:r>
            <a:endParaRPr b="1" sz="3320"/>
          </a:p>
        </p:txBody>
      </p:sp>
      <p:sp>
        <p:nvSpPr>
          <p:cNvPr id="70" name="Google Shape;70;g254089f5c8e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What is </a:t>
            </a:r>
            <a:r>
              <a:rPr lang="en">
                <a:solidFill>
                  <a:srgbClr val="000000"/>
                </a:solidFill>
              </a:rPr>
              <a:t>Hugging face?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Why hugging face?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What are Hugging face pipelines?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What is Inference?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g254089f5c8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4089f6d40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g254089f6d4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703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4089f5c8e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How to use Hugging Face </a:t>
            </a:r>
            <a:r>
              <a:rPr b="1" lang="en" sz="1220" u="sng">
                <a:solidFill>
                  <a:schemeClr val="hlink"/>
                </a:solidFill>
                <a:hlinkClick r:id="rId3"/>
              </a:rPr>
              <a:t>(</a:t>
            </a:r>
            <a:r>
              <a:rPr b="1" lang="en" sz="1220" u="sng">
                <a:solidFill>
                  <a:schemeClr val="hlink"/>
                </a:solidFill>
                <a:hlinkClick r:id="rId4"/>
              </a:rPr>
              <a:t>click here</a:t>
            </a:r>
            <a:r>
              <a:rPr b="1" lang="en" sz="1220" u="sng">
                <a:solidFill>
                  <a:schemeClr val="hlink"/>
                </a:solidFill>
                <a:hlinkClick r:id="rId5"/>
              </a:rPr>
              <a:t>)</a:t>
            </a:r>
            <a:endParaRPr b="1" sz="1220"/>
          </a:p>
        </p:txBody>
      </p:sp>
      <p:sp>
        <p:nvSpPr>
          <p:cNvPr id="83" name="Google Shape;83;g254089f5c8e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g254089f5c8e_0_6"/>
          <p:cNvPicPr preferRelativeResize="0"/>
          <p:nvPr/>
        </p:nvPicPr>
        <p:blipFill rotWithShape="1">
          <a:blip r:embed="rId6">
            <a:alphaModFix/>
          </a:blip>
          <a:srcRect b="0" l="1748" r="0" t="0"/>
          <a:stretch/>
        </p:blipFill>
        <p:spPr>
          <a:xfrm>
            <a:off x="55300" y="1292525"/>
            <a:ext cx="8881500" cy="3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3b9c90b03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Name Entity Recognition (NER)</a:t>
            </a:r>
            <a:endParaRPr b="1" sz="3020"/>
          </a:p>
        </p:txBody>
      </p:sp>
      <p:sp>
        <p:nvSpPr>
          <p:cNvPr id="90" name="Google Shape;90;g253b9c90b03_0_2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Named Entity Recognition (NER) is a subtask of Natural Language Processing (NLP) that focuses on identifying and classifying </a:t>
            </a:r>
            <a:r>
              <a:rPr b="1" lang="en">
                <a:solidFill>
                  <a:srgbClr val="CC0000"/>
                </a:solidFill>
              </a:rPr>
              <a:t>named entities</a:t>
            </a:r>
            <a:r>
              <a:rPr lang="en">
                <a:solidFill>
                  <a:schemeClr val="dk1"/>
                </a:solidFill>
              </a:rPr>
              <a:t> in text.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Named entities are real-world objects such as </a:t>
            </a:r>
            <a:r>
              <a:rPr b="1" lang="en">
                <a:solidFill>
                  <a:srgbClr val="CC0000"/>
                </a:solidFill>
              </a:rPr>
              <a:t>persons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organizations</a:t>
            </a:r>
            <a:r>
              <a:rPr b="1"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locations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dates</a:t>
            </a:r>
            <a:r>
              <a:rPr lang="en">
                <a:solidFill>
                  <a:schemeClr val="dk1"/>
                </a:solidFill>
              </a:rPr>
              <a:t>, and more.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g253b9c90b03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g253b9c90b0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50" y="2813275"/>
            <a:ext cx="7634105" cy="18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b9c90b03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Image Classification</a:t>
            </a:r>
            <a:endParaRPr b="1" sz="3020"/>
          </a:p>
        </p:txBody>
      </p:sp>
      <p:sp>
        <p:nvSpPr>
          <p:cNvPr id="98" name="Google Shape;98;g253b9c90b03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g253b9c90b03_0_56"/>
          <p:cNvPicPr preferRelativeResize="0"/>
          <p:nvPr/>
        </p:nvPicPr>
        <p:blipFill rotWithShape="1">
          <a:blip r:embed="rId3">
            <a:alphaModFix/>
          </a:blip>
          <a:srcRect b="13044" l="0" r="54644" t="17855"/>
          <a:stretch/>
        </p:blipFill>
        <p:spPr>
          <a:xfrm>
            <a:off x="1666300" y="1221150"/>
            <a:ext cx="4120950" cy="35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3b9c90b03_0_69"/>
          <p:cNvSpPr txBox="1"/>
          <p:nvPr>
            <p:ph type="title"/>
          </p:nvPr>
        </p:nvSpPr>
        <p:spPr>
          <a:xfrm>
            <a:off x="212150" y="233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Google Colab Notebook </a:t>
            </a:r>
            <a:endParaRPr b="1"/>
          </a:p>
        </p:txBody>
      </p:sp>
      <p:sp>
        <p:nvSpPr>
          <p:cNvPr id="105" name="Google Shape;105;g253b9c90b03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3b9c90b03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Summary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g253b9c90b03_0_6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Hugging Face library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Hugging Face pipelines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How to explore the Hugging face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