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i9+4R1dO0AxHsBxDZfEMjrn5U8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3b9c90b0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3b9c90b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3b9c90b0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3b9c90b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f3b011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4f3b011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3b9c90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3b9c90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3b9c90b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3b9c90b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3b9c90b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3b9c90b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3b9c90b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3b9c90b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3b9c90b0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3b9c90b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b9c90b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b9c90b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aTR4MJgk6WLkIheBhKZB06Y1eiQHDeHe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aTR4MJgk6WLkIheBhKZB06Y1eiQHDeHe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ggingface.co/docs/transformers/main_classes/pipelin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docs/transformers/main_classes/pipelin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09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3b9c90b03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Image Classification</a:t>
            </a:r>
            <a:endParaRPr b="1" sz="3020"/>
          </a:p>
        </p:txBody>
      </p:sp>
      <p:sp>
        <p:nvSpPr>
          <p:cNvPr id="120" name="Google Shape;120;g253b9c90b03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g253b9c90b03_0_56"/>
          <p:cNvPicPr preferRelativeResize="0"/>
          <p:nvPr/>
        </p:nvPicPr>
        <p:blipFill rotWithShape="1">
          <a:blip r:embed="rId3">
            <a:alphaModFix/>
          </a:blip>
          <a:srcRect b="13045" l="0" r="54644" t="17855"/>
          <a:stretch/>
        </p:blipFill>
        <p:spPr>
          <a:xfrm>
            <a:off x="1666300" y="1221150"/>
            <a:ext cx="4120950" cy="35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b9c90b03_0_69"/>
          <p:cNvSpPr txBox="1"/>
          <p:nvPr>
            <p:ph type="title"/>
          </p:nvPr>
        </p:nvSpPr>
        <p:spPr>
          <a:xfrm>
            <a:off x="212150" y="233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Google Colab Notebook </a:t>
            </a:r>
            <a:endParaRPr b="1"/>
          </a:p>
        </p:txBody>
      </p:sp>
      <p:sp>
        <p:nvSpPr>
          <p:cNvPr id="127" name="Google Shape;127;g253b9c90b03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3b9c90b03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r>
              <a:rPr lang="en"/>
              <a:t> </a:t>
            </a:r>
            <a:endParaRPr/>
          </a:p>
        </p:txBody>
      </p:sp>
      <p:sp>
        <p:nvSpPr>
          <p:cNvPr id="133" name="Google Shape;133;g253b9c90b03_0_6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Image generation from Openai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Hugging Face library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Hugging Face </a:t>
            </a:r>
            <a:r>
              <a:rPr lang="en">
                <a:solidFill>
                  <a:schemeClr val="dk1"/>
                </a:solidFill>
              </a:rPr>
              <a:t>pipelines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Openai Image Generation using Dall-E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What is Hugging Face?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Pipelines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Sentiment Analysis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Entity </a:t>
            </a:r>
            <a:r>
              <a:rPr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Text </a:t>
            </a:r>
            <a:r>
              <a:rPr lang="en">
                <a:solidFill>
                  <a:schemeClr val="dk1"/>
                </a:solidFill>
              </a:rPr>
              <a:t>Summarization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Object Recognition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3b0113b5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Image Generation using the Dall-E</a:t>
            </a:r>
            <a:endParaRPr b="1"/>
          </a:p>
        </p:txBody>
      </p:sp>
      <p:sp>
        <p:nvSpPr>
          <p:cNvPr id="70" name="Google Shape;70;g24f3b0113b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3b9c90b0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 Dall-E </a:t>
            </a:r>
            <a:r>
              <a:rPr b="1" lang="en" sz="1320" u="sng">
                <a:solidFill>
                  <a:schemeClr val="hlink"/>
                </a:solidFill>
                <a:hlinkClick r:id="rId3"/>
              </a:rPr>
              <a:t>(notebook)</a:t>
            </a:r>
            <a:endParaRPr b="1" sz="1320"/>
          </a:p>
        </p:txBody>
      </p:sp>
      <p:sp>
        <p:nvSpPr>
          <p:cNvPr id="76" name="Google Shape;76;g253b9c90b03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DALL·E is an artificial intelligence model developed by OpenAI.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is designed to </a:t>
            </a:r>
            <a:r>
              <a:rPr b="1" lang="en">
                <a:solidFill>
                  <a:srgbClr val="CC0000"/>
                </a:solidFill>
              </a:rPr>
              <a:t>generate</a:t>
            </a:r>
            <a:r>
              <a:rPr lang="en">
                <a:solidFill>
                  <a:schemeClr val="dk1"/>
                </a:solidFill>
              </a:rPr>
              <a:t> highly creative and unique </a:t>
            </a:r>
            <a:r>
              <a:rPr b="1" lang="en">
                <a:solidFill>
                  <a:srgbClr val="CC0000"/>
                </a:solidFill>
              </a:rPr>
              <a:t>images</a:t>
            </a:r>
            <a:r>
              <a:rPr lang="en">
                <a:solidFill>
                  <a:schemeClr val="dk1"/>
                </a:solidFill>
              </a:rPr>
              <a:t> from </a:t>
            </a:r>
            <a:r>
              <a:rPr b="1" lang="en">
                <a:solidFill>
                  <a:srgbClr val="CC0000"/>
                </a:solidFill>
              </a:rPr>
              <a:t>textual descriptions.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DALL·E has the ability to </a:t>
            </a:r>
            <a:r>
              <a:rPr b="1" lang="en">
                <a:solidFill>
                  <a:srgbClr val="CC0000"/>
                </a:solidFill>
              </a:rPr>
              <a:t>understand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follow</a:t>
            </a:r>
            <a:r>
              <a:rPr lang="en">
                <a:solidFill>
                  <a:schemeClr val="dk1"/>
                </a:solidFill>
              </a:rPr>
              <a:t> detailed instructions for generating images.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g253b9c90b0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3b9c90b03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Hugging Face </a:t>
            </a:r>
            <a:endParaRPr b="1" sz="3020"/>
          </a:p>
        </p:txBody>
      </p:sp>
      <p:sp>
        <p:nvSpPr>
          <p:cNvPr id="83" name="Google Shape;83;g253b9c90b03_0_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Hugging Face is an </a:t>
            </a:r>
            <a:r>
              <a:rPr b="1" lang="en">
                <a:solidFill>
                  <a:srgbClr val="CC0000"/>
                </a:solidFill>
              </a:rPr>
              <a:t>open-source library</a:t>
            </a:r>
            <a:r>
              <a:rPr lang="en">
                <a:solidFill>
                  <a:schemeClr val="dk1"/>
                </a:solidFill>
              </a:rPr>
              <a:t> and platform for Natural Language Processing (NLP).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provides a wide range of </a:t>
            </a:r>
            <a:r>
              <a:rPr b="1" lang="en">
                <a:solidFill>
                  <a:srgbClr val="CC0000"/>
                </a:solidFill>
              </a:rPr>
              <a:t>pre-trained models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tools </a:t>
            </a:r>
            <a:r>
              <a:rPr lang="en">
                <a:solidFill>
                  <a:schemeClr val="dk1"/>
                </a:solidFill>
              </a:rPr>
              <a:t>that make it easier to work with NLP tasks.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Hugging Face is </a:t>
            </a:r>
            <a:r>
              <a:rPr b="1" lang="en">
                <a:solidFill>
                  <a:srgbClr val="CC0000"/>
                </a:solidFill>
              </a:rPr>
              <a:t>beginner-friendly</a:t>
            </a:r>
            <a:r>
              <a:rPr lang="en">
                <a:solidFill>
                  <a:schemeClr val="dk1"/>
                </a:solidFill>
              </a:rPr>
              <a:t> and widely used by researchers and developers.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g253b9c90b03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3b9c90b03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Hugging Face Pipeline</a:t>
            </a:r>
            <a:endParaRPr b="1" sz="3020"/>
          </a:p>
        </p:txBody>
      </p:sp>
      <p:sp>
        <p:nvSpPr>
          <p:cNvPr id="90" name="Google Shape;90;g253b9c90b03_0_1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Hugging Face Pipelines are a </a:t>
            </a:r>
            <a:r>
              <a:rPr b="1" lang="en">
                <a:solidFill>
                  <a:srgbClr val="CC0000"/>
                </a:solidFill>
              </a:rPr>
              <a:t>high-level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user-friendly API</a:t>
            </a:r>
            <a:r>
              <a:rPr lang="en">
                <a:solidFill>
                  <a:schemeClr val="dk1"/>
                </a:solidFill>
              </a:rPr>
              <a:t> provided by the Hugging Face library.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They enable developers and researchers to perform various Natural Language Processing (NLP) tasks with just a few lines of code.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Pipelines contains </a:t>
            </a:r>
            <a:r>
              <a:rPr b="1" lang="en">
                <a:solidFill>
                  <a:srgbClr val="CC0000"/>
                </a:solidFill>
              </a:rPr>
              <a:t>complex NLP models</a:t>
            </a:r>
            <a:r>
              <a:rPr lang="en">
                <a:solidFill>
                  <a:schemeClr val="dk1"/>
                </a:solidFill>
              </a:rPr>
              <a:t> and processes, making it easy to use and integrate them into applications.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 Read more about Hugging Face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click here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1" name="Google Shape;91;g253b9c90b03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3b9c90b03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Supported Tasks</a:t>
            </a:r>
            <a:endParaRPr b="1" sz="3020"/>
          </a:p>
        </p:txBody>
      </p:sp>
      <p:sp>
        <p:nvSpPr>
          <p:cNvPr id="97" name="Google Shape;97;g253b9c90b03_0_2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Hugging Face Pipelines support a wide range of NLP tasks, including: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Text Classification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Sentiment Analysis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Named Entity Recognition (NER)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Text </a:t>
            </a:r>
            <a:r>
              <a:rPr lang="en">
                <a:solidFill>
                  <a:schemeClr val="dk1"/>
                </a:solidFill>
              </a:rPr>
              <a:t>Summarization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Image 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read more 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Hugging face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g253b9c90b03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3b9c90b03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Text Summarization</a:t>
            </a:r>
            <a:endParaRPr b="1" sz="3020"/>
          </a:p>
        </p:txBody>
      </p:sp>
      <p:sp>
        <p:nvSpPr>
          <p:cNvPr id="104" name="Google Shape;104;g253b9c90b03_0_4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Text Summarization is a technique used in Natural Language Processing (NLP) to generate a concise summary of a longer text while preserving its main points.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g253b9c90b03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g253b9c90b03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625" y="2080475"/>
            <a:ext cx="4707125" cy="27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3b9c90b03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Name Entity Recognition (NER)</a:t>
            </a:r>
            <a:endParaRPr b="1" sz="3020"/>
          </a:p>
        </p:txBody>
      </p:sp>
      <p:sp>
        <p:nvSpPr>
          <p:cNvPr id="112" name="Google Shape;112;g253b9c90b03_0_2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Named Entity Recognition (NER) is a subtask of Natural Language Processing (NLP) that focuses on identifying and classifying </a:t>
            </a:r>
            <a:r>
              <a:rPr b="1" lang="en">
                <a:solidFill>
                  <a:srgbClr val="CC0000"/>
                </a:solidFill>
              </a:rPr>
              <a:t>named entities</a:t>
            </a:r>
            <a:r>
              <a:rPr lang="en">
                <a:solidFill>
                  <a:schemeClr val="dk1"/>
                </a:solidFill>
              </a:rPr>
              <a:t> in text.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Named entities are real-world objects such as </a:t>
            </a:r>
            <a:r>
              <a:rPr b="1" lang="en">
                <a:solidFill>
                  <a:srgbClr val="CC0000"/>
                </a:solidFill>
              </a:rPr>
              <a:t>persons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organizations</a:t>
            </a:r>
            <a:r>
              <a:rPr b="1"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locations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dates</a:t>
            </a:r>
            <a:r>
              <a:rPr lang="en">
                <a:solidFill>
                  <a:schemeClr val="dk1"/>
                </a:solidFill>
              </a:rPr>
              <a:t>, and more.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g253b9c90b03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g253b9c90b0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0" y="2813275"/>
            <a:ext cx="7634105" cy="18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