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W07inZPRM3E9xWwJbpja5ZERs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8990b336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8990b336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8990b33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8990b33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990b33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8990b33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7541b82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57541b82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8990b3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8990b3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990b33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990b33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990b33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8990b33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8990b336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8990b336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14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990b3369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Introduction to Seaborn</a:t>
            </a:r>
            <a:endParaRPr b="1" sz="3020"/>
          </a:p>
        </p:txBody>
      </p:sp>
      <p:sp>
        <p:nvSpPr>
          <p:cNvPr id="119" name="Google Shape;119;g258990b3369_0_3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Seaborn is a popular Python data </a:t>
            </a:r>
            <a:r>
              <a:rPr b="1" lang="en">
                <a:solidFill>
                  <a:srgbClr val="CC0000"/>
                </a:solidFill>
              </a:rPr>
              <a:t>visualization library</a:t>
            </a:r>
            <a:r>
              <a:rPr lang="en">
                <a:solidFill>
                  <a:schemeClr val="dk1"/>
                </a:solidFill>
              </a:rPr>
              <a:t> built on top of </a:t>
            </a:r>
            <a:r>
              <a:rPr b="1" lang="en">
                <a:solidFill>
                  <a:srgbClr val="CC0000"/>
                </a:solidFill>
              </a:rPr>
              <a:t>Matplotlib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CC0000"/>
                </a:solidFill>
              </a:rPr>
              <a:t>pandas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It provides a high-level interface for creating informative and </a:t>
            </a:r>
            <a:r>
              <a:rPr b="1" lang="en">
                <a:solidFill>
                  <a:srgbClr val="CC0000"/>
                </a:solidFill>
              </a:rPr>
              <a:t>visually appealing</a:t>
            </a:r>
            <a:r>
              <a:rPr lang="en">
                <a:solidFill>
                  <a:schemeClr val="dk1"/>
                </a:solidFill>
              </a:rPr>
              <a:t> statistical graphics.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Seaborn </a:t>
            </a:r>
            <a:r>
              <a:rPr b="1" lang="en">
                <a:solidFill>
                  <a:srgbClr val="CC0000"/>
                </a:solidFill>
              </a:rPr>
              <a:t>simplifies</a:t>
            </a:r>
            <a:r>
              <a:rPr lang="en">
                <a:solidFill>
                  <a:schemeClr val="dk1"/>
                </a:solidFill>
              </a:rPr>
              <a:t> the process of generating </a:t>
            </a:r>
            <a:r>
              <a:rPr b="1" lang="en">
                <a:solidFill>
                  <a:srgbClr val="CC0000"/>
                </a:solidFill>
              </a:rPr>
              <a:t>complex visualizations</a:t>
            </a:r>
            <a:r>
              <a:rPr lang="en">
                <a:solidFill>
                  <a:schemeClr val="dk1"/>
                </a:solidFill>
              </a:rPr>
              <a:t> and supports a </a:t>
            </a:r>
            <a:r>
              <a:rPr b="1" lang="en">
                <a:solidFill>
                  <a:srgbClr val="CC0000"/>
                </a:solidFill>
              </a:rPr>
              <a:t>wide range of plot</a:t>
            </a:r>
            <a:r>
              <a:rPr lang="en">
                <a:solidFill>
                  <a:schemeClr val="dk1"/>
                </a:solidFill>
              </a:rPr>
              <a:t> types.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g258990b3369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8990b3369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plots in SeaBorn</a:t>
            </a:r>
            <a:endParaRPr b="1"/>
          </a:p>
        </p:txBody>
      </p:sp>
      <p:sp>
        <p:nvSpPr>
          <p:cNvPr id="126" name="Google Shape;126;g258990b3369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g258990b336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225" y="1017725"/>
            <a:ext cx="6085575" cy="40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33" name="Google Shape;133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Recap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Five number </a:t>
            </a:r>
            <a:r>
              <a:rPr lang="en">
                <a:solidFill>
                  <a:schemeClr val="dk1"/>
                </a:solidFill>
              </a:rPr>
              <a:t>summary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Char char="○"/>
            </a:pPr>
            <a:r>
              <a:rPr lang="en">
                <a:solidFill>
                  <a:schemeClr val="dk1"/>
                </a:solidFill>
              </a:rPr>
              <a:t>Correlation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Visualization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Sea Born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Colab </a:t>
            </a:r>
            <a:r>
              <a:rPr lang="en">
                <a:solidFill>
                  <a:schemeClr val="dk1"/>
                </a:solidFill>
              </a:rPr>
              <a:t>notebook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Visualization</a:t>
            </a:r>
            <a:endParaRPr b="1" sz="3020"/>
          </a:p>
        </p:txBody>
      </p:sp>
      <p:sp>
        <p:nvSpPr>
          <p:cNvPr id="70" name="Google Shape;70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Data visualization is the </a:t>
            </a:r>
            <a:r>
              <a:rPr b="1" lang="en">
                <a:solidFill>
                  <a:srgbClr val="CC0000"/>
                </a:solidFill>
              </a:rPr>
              <a:t>graphical representation</a:t>
            </a:r>
            <a:r>
              <a:rPr lang="en">
                <a:solidFill>
                  <a:srgbClr val="000000"/>
                </a:solidFill>
              </a:rPr>
              <a:t> of </a:t>
            </a:r>
            <a:r>
              <a:rPr b="1" lang="en">
                <a:solidFill>
                  <a:srgbClr val="CC0000"/>
                </a:solidFill>
              </a:rPr>
              <a:t>data</a:t>
            </a:r>
            <a:r>
              <a:rPr lang="en">
                <a:solidFill>
                  <a:srgbClr val="000000"/>
                </a:solidFill>
              </a:rPr>
              <a:t> and information. It involves creating visual elements such as </a:t>
            </a:r>
            <a:r>
              <a:rPr b="1" lang="en">
                <a:solidFill>
                  <a:srgbClr val="CC0000"/>
                </a:solidFill>
              </a:rPr>
              <a:t>charts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graphs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maps</a:t>
            </a:r>
            <a:r>
              <a:rPr lang="en">
                <a:solidFill>
                  <a:srgbClr val="000000"/>
                </a:solidFill>
              </a:rPr>
              <a:t> to help people understand </a:t>
            </a:r>
            <a:r>
              <a:rPr b="1" lang="en">
                <a:solidFill>
                  <a:srgbClr val="CC0000"/>
                </a:solidFill>
              </a:rPr>
              <a:t>complex data patterns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990b3369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Importance of data Visualization</a:t>
            </a:r>
            <a:endParaRPr b="1" sz="3020"/>
          </a:p>
        </p:txBody>
      </p:sp>
      <p:sp>
        <p:nvSpPr>
          <p:cNvPr id="77" name="Google Shape;77;g258990b3369_0_1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Enhances </a:t>
            </a:r>
            <a:r>
              <a:rPr b="1" lang="en">
                <a:solidFill>
                  <a:srgbClr val="CC0000"/>
                </a:solidFill>
              </a:rPr>
              <a:t>Data Understanding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Identification of </a:t>
            </a:r>
            <a:r>
              <a:rPr b="1" lang="en">
                <a:solidFill>
                  <a:srgbClr val="CC0000"/>
                </a:solidFill>
              </a:rPr>
              <a:t>Patterns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Trends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Quick </a:t>
            </a:r>
            <a:r>
              <a:rPr b="1" lang="en">
                <a:solidFill>
                  <a:srgbClr val="CC0000"/>
                </a:solidFill>
              </a:rPr>
              <a:t>Problem Identification</a:t>
            </a:r>
            <a:endParaRPr b="1">
              <a:solidFill>
                <a:srgbClr val="CC0000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lang="en">
                <a:solidFill>
                  <a:schemeClr val="dk1"/>
                </a:solidFill>
              </a:rPr>
              <a:t>Narrative Building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g258990b3369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7541b82f2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20"/>
              <a:t>Types of Data and Visualization</a:t>
            </a:r>
            <a:endParaRPr b="1" sz="3020"/>
          </a:p>
        </p:txBody>
      </p:sp>
      <p:sp>
        <p:nvSpPr>
          <p:cNvPr id="84" name="Google Shape;84;g257541b82f2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Different data types</a:t>
            </a:r>
            <a:r>
              <a:rPr lang="en">
                <a:solidFill>
                  <a:srgbClr val="000000"/>
                </a:solidFill>
              </a:rPr>
              <a:t> require </a:t>
            </a:r>
            <a:r>
              <a:rPr b="1" lang="en">
                <a:solidFill>
                  <a:srgbClr val="CC0000"/>
                </a:solidFill>
              </a:rPr>
              <a:t>different visualization</a:t>
            </a:r>
            <a:r>
              <a:rPr lang="en">
                <a:solidFill>
                  <a:srgbClr val="000000"/>
                </a:solidFill>
              </a:rPr>
              <a:t> techniques to convey insights accurately.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g257541b82f2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g257541b82f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50" y="1664325"/>
            <a:ext cx="4933299" cy="33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8990b336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Categorical Data</a:t>
            </a:r>
            <a:endParaRPr b="1" sz="3020"/>
          </a:p>
        </p:txBody>
      </p:sp>
      <p:sp>
        <p:nvSpPr>
          <p:cNvPr id="92" name="Google Shape;92;g258990b3369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Categorical data consists of </a:t>
            </a:r>
            <a:r>
              <a:rPr b="1" lang="en">
                <a:solidFill>
                  <a:srgbClr val="CC0000"/>
                </a:solidFill>
              </a:rPr>
              <a:t>distinct categories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labels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Examples:</a:t>
            </a:r>
            <a:r>
              <a:rPr lang="en">
                <a:solidFill>
                  <a:srgbClr val="000000"/>
                </a:solidFill>
              </a:rPr>
              <a:t> Gender, color, product type.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Common visualization techniques: </a:t>
            </a:r>
            <a:r>
              <a:rPr b="1" lang="en">
                <a:solidFill>
                  <a:srgbClr val="CC0000"/>
                </a:solidFill>
              </a:rPr>
              <a:t>Bar charts</a:t>
            </a:r>
            <a:r>
              <a:rPr lang="en">
                <a:solidFill>
                  <a:srgbClr val="000000"/>
                </a:solidFill>
              </a:rPr>
              <a:t>, pie charts, stacked bar charts.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g258990b336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8990b3369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Categorical Data 	</a:t>
            </a:r>
            <a:endParaRPr b="1" sz="3020"/>
          </a:p>
        </p:txBody>
      </p:sp>
      <p:sp>
        <p:nvSpPr>
          <p:cNvPr id="99" name="Google Shape;99;g258990b3369_0_2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Nominal Data:</a:t>
            </a:r>
            <a:r>
              <a:rPr lang="en">
                <a:solidFill>
                  <a:schemeClr val="dk1"/>
                </a:solidFill>
              </a:rPr>
              <a:t> represents </a:t>
            </a:r>
            <a:r>
              <a:rPr b="1" lang="en">
                <a:solidFill>
                  <a:srgbClr val="CC0000"/>
                </a:solidFill>
              </a:rPr>
              <a:t>categories</a:t>
            </a:r>
            <a:r>
              <a:rPr lang="en">
                <a:solidFill>
                  <a:schemeClr val="dk1"/>
                </a:solidFill>
              </a:rPr>
              <a:t> without any </a:t>
            </a:r>
            <a:r>
              <a:rPr b="1" lang="en">
                <a:solidFill>
                  <a:srgbClr val="CC0000"/>
                </a:solidFill>
              </a:rPr>
              <a:t>inherent order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hierarchy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Colors (Red, Blue, Green)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Ordinal Data: </a:t>
            </a:r>
            <a:r>
              <a:rPr lang="en">
                <a:solidFill>
                  <a:schemeClr val="dk1"/>
                </a:solidFill>
              </a:rPr>
              <a:t>Ordinal data represents categories with a </a:t>
            </a:r>
            <a:r>
              <a:rPr b="1" lang="en">
                <a:solidFill>
                  <a:srgbClr val="CC0000"/>
                </a:solidFill>
              </a:rPr>
              <a:t>natural order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hierarchy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Educational Level (High School, Bachelor's, Master's, PhD)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Rating (Poor, Fair, Good, Excellent)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g258990b3369_0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8990b336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Numerical Data</a:t>
            </a:r>
            <a:endParaRPr b="1" sz="3020"/>
          </a:p>
        </p:txBody>
      </p:sp>
      <p:sp>
        <p:nvSpPr>
          <p:cNvPr id="106" name="Google Shape;106;g258990b3369_0_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Numerical data consists of numerical values that can be </a:t>
            </a:r>
            <a:r>
              <a:rPr b="1" lang="en">
                <a:solidFill>
                  <a:srgbClr val="CC0000"/>
                </a:solidFill>
              </a:rPr>
              <a:t>measured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counted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Examples:</a:t>
            </a:r>
            <a:r>
              <a:rPr lang="en">
                <a:solidFill>
                  <a:srgbClr val="000000"/>
                </a:solidFill>
              </a:rPr>
              <a:t> Age, temperature, sales revenue.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Common visualization techniques: </a:t>
            </a:r>
            <a:r>
              <a:rPr b="1" lang="en">
                <a:solidFill>
                  <a:srgbClr val="CC0000"/>
                </a:solidFill>
              </a:rPr>
              <a:t>Histograms</a:t>
            </a:r>
            <a:r>
              <a:rPr b="1"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</a:rPr>
              <a:t>line charts, scatter plots.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g258990b336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8990b3369_0_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Seaborn</a:t>
            </a:r>
            <a:endParaRPr b="1" sz="4000"/>
          </a:p>
        </p:txBody>
      </p:sp>
      <p:sp>
        <p:nvSpPr>
          <p:cNvPr id="113" name="Google Shape;113;g258990b3369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