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gzeeKtVi34moh6aomUoqovB0QK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541b8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7541b8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c77eb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8c77eb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8c77eb4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8c77eb4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8c77eb4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8c77eb4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4d4825d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4d4825d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8c77eb4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8c77eb4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8c77eb4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8c77eb4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learn.org/stabl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15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20" name="Google Shape;120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Visualization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Classification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preprocessing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Introduction to Scikit Learn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541b82f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Classification </a:t>
            </a:r>
            <a:endParaRPr b="1" sz="3020"/>
          </a:p>
        </p:txBody>
      </p:sp>
      <p:sp>
        <p:nvSpPr>
          <p:cNvPr id="70" name="Google Shape;70;g257541b82f2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Classification is a machine learning technique used to </a:t>
            </a:r>
            <a:r>
              <a:rPr b="1" lang="en">
                <a:solidFill>
                  <a:srgbClr val="CC0000"/>
                </a:solidFill>
              </a:rPr>
              <a:t>predict categorical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discrete target variables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Types of classification problems: </a:t>
            </a:r>
            <a:r>
              <a:rPr b="1" lang="en">
                <a:solidFill>
                  <a:srgbClr val="000000"/>
                </a:solidFill>
              </a:rPr>
              <a:t>binary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two classes</a:t>
            </a:r>
            <a:r>
              <a:rPr lang="en">
                <a:solidFill>
                  <a:srgbClr val="000000"/>
                </a:solidFill>
              </a:rPr>
              <a:t>) and </a:t>
            </a:r>
            <a:r>
              <a:rPr b="1" lang="en">
                <a:solidFill>
                  <a:srgbClr val="000000"/>
                </a:solidFill>
              </a:rPr>
              <a:t>multi-class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CC0000"/>
                </a:solidFill>
              </a:rPr>
              <a:t>more than two classes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g257541b82f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c77eb45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Preprocessing for Classification</a:t>
            </a:r>
            <a:endParaRPr b="1" sz="3020"/>
          </a:p>
        </p:txBody>
      </p:sp>
      <p:sp>
        <p:nvSpPr>
          <p:cNvPr id="77" name="Google Shape;77;g258c77eb45d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preprocessing is essential to</a:t>
            </a:r>
            <a:r>
              <a:rPr b="1" lang="en">
                <a:solidFill>
                  <a:srgbClr val="CC0000"/>
                </a:solidFill>
              </a:rPr>
              <a:t> transform</a:t>
            </a:r>
            <a:r>
              <a:rPr lang="en">
                <a:solidFill>
                  <a:schemeClr val="dk1"/>
                </a:solidFill>
              </a:rPr>
              <a:t> raw data into a </a:t>
            </a:r>
            <a:r>
              <a:rPr b="1" lang="en">
                <a:solidFill>
                  <a:srgbClr val="CC0000"/>
                </a:solidFill>
              </a:rPr>
              <a:t>suitable format</a:t>
            </a:r>
            <a:r>
              <a:rPr lang="en">
                <a:solidFill>
                  <a:schemeClr val="dk1"/>
                </a:solidFill>
              </a:rPr>
              <a:t> for machine learning algorithms.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involves </a:t>
            </a:r>
            <a:r>
              <a:rPr b="1" lang="en">
                <a:solidFill>
                  <a:srgbClr val="CC0000"/>
                </a:solidFill>
              </a:rPr>
              <a:t>cleaning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transforming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encoding the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Preprocessing improves model </a:t>
            </a:r>
            <a:r>
              <a:rPr b="1" lang="en">
                <a:solidFill>
                  <a:srgbClr val="CC0000"/>
                </a:solidFill>
              </a:rPr>
              <a:t>accuracy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handles missing values</a:t>
            </a:r>
            <a:r>
              <a:rPr lang="en">
                <a:solidFill>
                  <a:schemeClr val="dk1"/>
                </a:solidFill>
              </a:rPr>
              <a:t>, and deals with </a:t>
            </a:r>
            <a:r>
              <a:rPr b="1" lang="en">
                <a:solidFill>
                  <a:schemeClr val="dk1"/>
                </a:solidFill>
              </a:rPr>
              <a:t>categorical variables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g258c77eb45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8c77eb45d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Selecting the Target Variable</a:t>
            </a:r>
            <a:endParaRPr b="1" sz="3020"/>
          </a:p>
        </p:txBody>
      </p:sp>
      <p:sp>
        <p:nvSpPr>
          <p:cNvPr id="84" name="Google Shape;84;g258c77eb45d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target variable</a:t>
            </a:r>
            <a:r>
              <a:rPr lang="en">
                <a:solidFill>
                  <a:schemeClr val="dk1"/>
                </a:solidFill>
              </a:rPr>
              <a:t> is the variable we want to </a:t>
            </a:r>
            <a:r>
              <a:rPr b="1" lang="en">
                <a:solidFill>
                  <a:srgbClr val="CC0000"/>
                </a:solidFill>
              </a:rPr>
              <a:t>predict/classify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represents the </a:t>
            </a:r>
            <a:r>
              <a:rPr b="1" lang="en">
                <a:solidFill>
                  <a:srgbClr val="CC0000"/>
                </a:solidFill>
              </a:rPr>
              <a:t>outcome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label</a:t>
            </a:r>
            <a:r>
              <a:rPr lang="en">
                <a:solidFill>
                  <a:schemeClr val="dk1"/>
                </a:solidFill>
              </a:rPr>
              <a:t> we are interested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 a </a:t>
            </a:r>
            <a:r>
              <a:rPr b="1" lang="en">
                <a:solidFill>
                  <a:srgbClr val="CC0000"/>
                </a:solidFill>
              </a:rPr>
              <a:t>meaningful target variable</a:t>
            </a:r>
            <a:r>
              <a:rPr lang="en">
                <a:solidFill>
                  <a:schemeClr val="dk1"/>
                </a:solidFill>
              </a:rPr>
              <a:t> based on the problem at hand.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g258c77eb45d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g258c77eb45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571750"/>
            <a:ext cx="52197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8c77eb45d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Introduction to scikit-learn</a:t>
            </a:r>
            <a:endParaRPr b="1" sz="3020"/>
          </a:p>
        </p:txBody>
      </p:sp>
      <p:sp>
        <p:nvSpPr>
          <p:cNvPr id="92" name="Google Shape;92;g258c77eb45d_0_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scikit-learn is a popular open-source machine learning library for Python.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provides a wide range of tools and algorithms for </a:t>
            </a:r>
            <a:r>
              <a:rPr b="1" lang="en">
                <a:solidFill>
                  <a:srgbClr val="CC0000"/>
                </a:solidFill>
              </a:rPr>
              <a:t>classification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regression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clustering</a:t>
            </a:r>
            <a:r>
              <a:rPr lang="en">
                <a:solidFill>
                  <a:schemeClr val="dk1"/>
                </a:solidFill>
              </a:rPr>
              <a:t>, and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 include easy-to-use interfaces, extensive documentation, and integration with other scientific Python libraries.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g258c77eb45d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d4825d7e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g1e4d4825d7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58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8c77eb45d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Splitting: Train and Test Sets</a:t>
            </a:r>
            <a:endParaRPr b="1" sz="3020"/>
          </a:p>
        </p:txBody>
      </p:sp>
      <p:sp>
        <p:nvSpPr>
          <p:cNvPr id="105" name="Google Shape;105;g258c77eb45d_0_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Splitting data into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and</a:t>
            </a:r>
            <a:r>
              <a:rPr b="1" lang="en">
                <a:solidFill>
                  <a:srgbClr val="CC0000"/>
                </a:solidFill>
              </a:rPr>
              <a:t> testing sets</a:t>
            </a:r>
            <a:r>
              <a:rPr lang="en">
                <a:solidFill>
                  <a:schemeClr val="dk1"/>
                </a:solidFill>
              </a:rPr>
              <a:t> is crucial for evaluating model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 is used to build and </a:t>
            </a:r>
            <a:r>
              <a:rPr b="1" lang="en">
                <a:solidFill>
                  <a:srgbClr val="CC0000"/>
                </a:solidFill>
              </a:rPr>
              <a:t>train</a:t>
            </a:r>
            <a:r>
              <a:rPr lang="en">
                <a:solidFill>
                  <a:schemeClr val="dk1"/>
                </a:solidFill>
              </a:rPr>
              <a:t> the classification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testing </a:t>
            </a:r>
            <a:r>
              <a:rPr lang="en">
                <a:solidFill>
                  <a:schemeClr val="dk1"/>
                </a:solidFill>
              </a:rPr>
              <a:t>set is used to </a:t>
            </a:r>
            <a:r>
              <a:rPr b="1" lang="en">
                <a:solidFill>
                  <a:srgbClr val="CC0000"/>
                </a:solidFill>
              </a:rPr>
              <a:t>evaluate</a:t>
            </a:r>
            <a:r>
              <a:rPr lang="en">
                <a:solidFill>
                  <a:schemeClr val="dk1"/>
                </a:solidFill>
              </a:rPr>
              <a:t> the model on </a:t>
            </a:r>
            <a:r>
              <a:rPr b="1" lang="en">
                <a:solidFill>
                  <a:srgbClr val="CC0000"/>
                </a:solidFill>
              </a:rPr>
              <a:t>unseen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g258c77eb45d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g258c77eb45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752" y="2571750"/>
            <a:ext cx="485892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8c77eb45d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Summary</a:t>
            </a:r>
            <a:endParaRPr b="1" sz="3020"/>
          </a:p>
        </p:txBody>
      </p:sp>
      <p:sp>
        <p:nvSpPr>
          <p:cNvPr id="113" name="Google Shape;113;g258c77eb45d_0_2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preprocessing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target variable selection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data splitting</a:t>
            </a:r>
            <a:r>
              <a:rPr lang="en">
                <a:solidFill>
                  <a:schemeClr val="dk1"/>
                </a:solidFill>
              </a:rPr>
              <a:t> are crucial steps in classification tasks.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scikit-learn provides powerful tools for data preprocessing and simplifies the machine learning workflow.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 scikit-</a:t>
            </a:r>
            <a:r>
              <a:rPr lang="en">
                <a:solidFill>
                  <a:schemeClr val="dk1"/>
                </a:solidFill>
              </a:rPr>
              <a:t>learn</a:t>
            </a:r>
            <a:r>
              <a:rPr lang="en">
                <a:solidFill>
                  <a:schemeClr val="dk1"/>
                </a:solidFill>
              </a:rPr>
              <a:t> documentation and resources to learn more about its capabilities.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258c77eb45d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