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gIjTYQLphegOzyi3J8C93i6u5o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5271de8a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5271de8a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3b9c90b0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53b9c90b0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541b8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57541b8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5271de8a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5271de8a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5271de8a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5271de8a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5271de8a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5271de8a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5271de8a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5271de8a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5271de8a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5271de8a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5271de8a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5271de8a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18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20051" l="0" r="0" t="22327"/>
          <a:stretch/>
        </p:blipFill>
        <p:spPr>
          <a:xfrm>
            <a:off x="7425675" y="4263525"/>
            <a:ext cx="1598825" cy="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5271de8a0_1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Comparison of Different regressors</a:t>
            </a:r>
            <a:endParaRPr b="1" sz="3020"/>
          </a:p>
        </p:txBody>
      </p:sp>
      <p:sp>
        <p:nvSpPr>
          <p:cNvPr id="120" name="Google Shape;120;g1e5271de8a0_1_5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Linear Regression: </a:t>
            </a:r>
            <a:r>
              <a:rPr lang="en">
                <a:solidFill>
                  <a:schemeClr val="dk1"/>
                </a:solidFill>
              </a:rPr>
              <a:t>For simple and linear relationships.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Decision Tree:</a:t>
            </a:r>
            <a:r>
              <a:rPr lang="en">
                <a:solidFill>
                  <a:schemeClr val="dk1"/>
                </a:solidFill>
              </a:rPr>
              <a:t> When dealing with non-linear patterns and interpretability is a priority.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Random Forest:</a:t>
            </a:r>
            <a:r>
              <a:rPr lang="en">
                <a:solidFill>
                  <a:schemeClr val="dk1"/>
                </a:solidFill>
              </a:rPr>
              <a:t> For improved performance and robustness against outliers.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Gradient Boosting:</a:t>
            </a:r>
            <a:r>
              <a:rPr lang="en">
                <a:solidFill>
                  <a:schemeClr val="dk1"/>
                </a:solidFill>
              </a:rPr>
              <a:t> When high accuracy is crucial, and longer training times are acceptable.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g1e5271de8a0_1_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3b9c90b03_0_63"/>
          <p:cNvSpPr txBox="1"/>
          <p:nvPr>
            <p:ph type="title"/>
          </p:nvPr>
        </p:nvSpPr>
        <p:spPr>
          <a:xfrm>
            <a:off x="411100" y="2449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Lets move to Google collab</a:t>
            </a:r>
            <a:endParaRPr/>
          </a:p>
        </p:txBody>
      </p:sp>
      <p:sp>
        <p:nvSpPr>
          <p:cNvPr id="127" name="Google Shape;127;g253b9c90b03_0_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Questions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Different Regression Models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Comparison of results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Quiz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7541b82f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Questions</a:t>
            </a:r>
            <a:endParaRPr b="1" sz="3020"/>
          </a:p>
        </p:txBody>
      </p:sp>
      <p:sp>
        <p:nvSpPr>
          <p:cNvPr id="70" name="Google Shape;70;g257541b82f2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MSE is very high Here are some Questions for you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65"/>
              <a:buAutoNum type="arabicPeriod"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What are the possible reasons for higher MSE Values?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65"/>
              <a:buAutoNum type="arabicPeriod"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What can we do to lower the value of MSE?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71" name="Google Shape;71;g257541b82f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271de8a0_1_1"/>
          <p:cNvSpPr txBox="1"/>
          <p:nvPr>
            <p:ph type="title"/>
          </p:nvPr>
        </p:nvSpPr>
        <p:spPr>
          <a:xfrm>
            <a:off x="311700" y="19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Standardization and Transformation</a:t>
            </a:r>
            <a:endParaRPr b="1"/>
          </a:p>
        </p:txBody>
      </p:sp>
      <p:sp>
        <p:nvSpPr>
          <p:cNvPr id="77" name="Google Shape;77;g1e5271de8a0_1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5271de8a0_1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Standardization</a:t>
            </a:r>
            <a:endParaRPr b="1" sz="3020"/>
          </a:p>
        </p:txBody>
      </p:sp>
      <p:sp>
        <p:nvSpPr>
          <p:cNvPr id="83" name="Google Shape;83;g1e5271de8a0_1_1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Standardization is a type of data preprocessing that makes different features have a </a:t>
            </a:r>
            <a:r>
              <a:rPr b="1" lang="en">
                <a:solidFill>
                  <a:srgbClr val="CC0000"/>
                </a:solidFill>
              </a:rPr>
              <a:t>similar scale.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Suppose we have data on students' height in </a:t>
            </a:r>
            <a:r>
              <a:rPr b="1" lang="en">
                <a:solidFill>
                  <a:schemeClr val="dk1"/>
                </a:solidFill>
              </a:rPr>
              <a:t>centimeters</a:t>
            </a:r>
            <a:r>
              <a:rPr lang="en">
                <a:solidFill>
                  <a:schemeClr val="dk1"/>
                </a:solidFill>
              </a:rPr>
              <a:t> and weight in </a:t>
            </a:r>
            <a:r>
              <a:rPr b="1" lang="en">
                <a:solidFill>
                  <a:schemeClr val="dk1"/>
                </a:solidFill>
              </a:rPr>
              <a:t>kilograms.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Heights might range from </a:t>
            </a:r>
            <a:r>
              <a:rPr b="1" lang="en">
                <a:solidFill>
                  <a:schemeClr val="dk1"/>
                </a:solidFill>
              </a:rPr>
              <a:t>150 cm to 180 cm, </a:t>
            </a:r>
            <a:r>
              <a:rPr lang="en">
                <a:solidFill>
                  <a:schemeClr val="dk1"/>
                </a:solidFill>
              </a:rPr>
              <a:t>while weights might range from </a:t>
            </a:r>
            <a:r>
              <a:rPr b="1" lang="en">
                <a:solidFill>
                  <a:schemeClr val="dk1"/>
                </a:solidFill>
              </a:rPr>
              <a:t>40 kg to 80 kg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Standardization scales both height and weight so they have similar ranges, like between</a:t>
            </a:r>
            <a:r>
              <a:rPr b="1" lang="en">
                <a:solidFill>
                  <a:srgbClr val="CC0000"/>
                </a:solidFill>
              </a:rPr>
              <a:t> 0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g1e5271de8a0_1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5271de8a0_1_23"/>
          <p:cNvSpPr txBox="1"/>
          <p:nvPr>
            <p:ph type="title"/>
          </p:nvPr>
        </p:nvSpPr>
        <p:spPr>
          <a:xfrm>
            <a:off x="227725" y="241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Different Regression Techniques</a:t>
            </a:r>
            <a:endParaRPr b="1" sz="3020"/>
          </a:p>
        </p:txBody>
      </p:sp>
      <p:sp>
        <p:nvSpPr>
          <p:cNvPr id="90" name="Google Shape;90;g1e5271de8a0_1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5271de8a0_1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Decision Tree Regressor</a:t>
            </a:r>
            <a:endParaRPr b="1" sz="3020"/>
          </a:p>
        </p:txBody>
      </p:sp>
      <p:sp>
        <p:nvSpPr>
          <p:cNvPr id="96" name="Google Shape;96;g1e5271de8a0_1_2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Decision tree regression involves </a:t>
            </a:r>
            <a:r>
              <a:rPr b="1" lang="en">
                <a:solidFill>
                  <a:srgbClr val="CC0000"/>
                </a:solidFill>
              </a:rPr>
              <a:t>partitioning the data into subsets</a:t>
            </a:r>
            <a:r>
              <a:rPr lang="en">
                <a:solidFill>
                  <a:schemeClr val="dk1"/>
                </a:solidFill>
              </a:rPr>
              <a:t> based on the values of </a:t>
            </a:r>
            <a:r>
              <a:rPr b="1" lang="en">
                <a:solidFill>
                  <a:srgbClr val="CC0000"/>
                </a:solidFill>
              </a:rPr>
              <a:t>independent variables</a:t>
            </a:r>
            <a:r>
              <a:rPr lang="en">
                <a:solidFill>
                  <a:schemeClr val="dk1"/>
                </a:solidFill>
              </a:rPr>
              <a:t> and predicting the average of the target variable for each subset.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g1e5271de8a0_1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g1e5271de8a0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645" y="2129214"/>
            <a:ext cx="3649126" cy="268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5271de8a0_1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Random Forest Regressor:</a:t>
            </a:r>
            <a:endParaRPr b="1" sz="3020"/>
          </a:p>
        </p:txBody>
      </p:sp>
      <p:sp>
        <p:nvSpPr>
          <p:cNvPr id="104" name="Google Shape;104;g1e5271de8a0_1_3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 is learning method that creates </a:t>
            </a:r>
            <a:r>
              <a:rPr b="1" lang="en">
                <a:solidFill>
                  <a:srgbClr val="CC0000"/>
                </a:solidFill>
              </a:rPr>
              <a:t>multiple decision trees</a:t>
            </a:r>
            <a:r>
              <a:rPr lang="en">
                <a:solidFill>
                  <a:schemeClr val="dk1"/>
                </a:solidFill>
              </a:rPr>
              <a:t> during training and outputs the </a:t>
            </a:r>
            <a:r>
              <a:rPr b="1" lang="en">
                <a:solidFill>
                  <a:srgbClr val="CC0000"/>
                </a:solidFill>
              </a:rPr>
              <a:t>average prediction</a:t>
            </a:r>
            <a:r>
              <a:rPr lang="en">
                <a:solidFill>
                  <a:schemeClr val="dk1"/>
                </a:solidFill>
              </a:rPr>
              <a:t> (for regression) from all individual trees.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g1e5271de8a0_1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g1e5271de8a0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999" y="2135175"/>
            <a:ext cx="4942950" cy="28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5271de8a0_1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Gradient Boosting Regressor</a:t>
            </a:r>
            <a:endParaRPr b="1" sz="3020"/>
          </a:p>
        </p:txBody>
      </p:sp>
      <p:sp>
        <p:nvSpPr>
          <p:cNvPr id="112" name="Google Shape;112;g1e5271de8a0_1_4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Gradient Boosting is learning technique that builds multiple decision trees sequentially, each one correcting the errors of its predecessor.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g1e5271de8a0_1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g1e5271de8a0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804" y="2447150"/>
            <a:ext cx="6173889" cy="23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