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jDWpiautTVb30EHQivaqybkT1v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fee922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fee922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fee922ce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5fee922c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ee922ce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5fee922c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fee922ce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5fee922ce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9e4414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5f9e4414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ee922ce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ee922ce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ee922ce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fee922ce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ensorflow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21712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4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21712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21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Problem with linear Models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Neural Networks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Why Neural Networks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Play ground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ee922ceb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Linear Models</a:t>
            </a:r>
            <a:endParaRPr b="1" sz="3020"/>
          </a:p>
        </p:txBody>
      </p:sp>
      <p:sp>
        <p:nvSpPr>
          <p:cNvPr id="70" name="Google Shape;70;g25fee922ceb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g25fee922ceb_0_5"/>
          <p:cNvPicPr preferRelativeResize="0"/>
          <p:nvPr/>
        </p:nvPicPr>
        <p:blipFill rotWithShape="1">
          <a:blip r:embed="rId3">
            <a:alphaModFix/>
          </a:blip>
          <a:srcRect b="0" l="0" r="54642" t="2912"/>
          <a:stretch/>
        </p:blipFill>
        <p:spPr>
          <a:xfrm>
            <a:off x="836050" y="1484525"/>
            <a:ext cx="3220375" cy="28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25fee922ceb_0_5"/>
          <p:cNvPicPr preferRelativeResize="0"/>
          <p:nvPr/>
        </p:nvPicPr>
        <p:blipFill rotWithShape="1">
          <a:blip r:embed="rId4">
            <a:alphaModFix/>
          </a:blip>
          <a:srcRect b="10297" l="0" r="0" t="0"/>
          <a:stretch/>
        </p:blipFill>
        <p:spPr>
          <a:xfrm>
            <a:off x="4673075" y="1235850"/>
            <a:ext cx="3721725" cy="34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ee922ceb_0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Problem with Linear Models</a:t>
            </a:r>
            <a:endParaRPr b="1" sz="3020"/>
          </a:p>
        </p:txBody>
      </p:sp>
      <p:sp>
        <p:nvSpPr>
          <p:cNvPr id="78" name="Google Shape;78;g25fee922ceb_0_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g25fee922ceb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675" y="1221501"/>
            <a:ext cx="4088951" cy="35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ee922ceb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Problem with Linear Models</a:t>
            </a:r>
            <a:endParaRPr b="1" sz="3020"/>
          </a:p>
        </p:txBody>
      </p:sp>
      <p:sp>
        <p:nvSpPr>
          <p:cNvPr id="85" name="Google Shape;85;g25fee922ceb_0_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g25fee922ceb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650" y="1274150"/>
            <a:ext cx="4182524" cy="35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ee922ceb_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Welcome to Deep Learning..!</a:t>
            </a:r>
            <a:endParaRPr b="1" sz="3020"/>
          </a:p>
        </p:txBody>
      </p:sp>
      <p:sp>
        <p:nvSpPr>
          <p:cNvPr id="92" name="Google Shape;92;g25fee922ceb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g25fee922ceb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75" y="1158875"/>
            <a:ext cx="69154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9e441436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Simple Neural Network</a:t>
            </a:r>
            <a:endParaRPr b="1" sz="3020"/>
          </a:p>
        </p:txBody>
      </p:sp>
      <p:sp>
        <p:nvSpPr>
          <p:cNvPr id="99" name="Google Shape;99;g25f9e441436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g25f9e441436_0_34"/>
          <p:cNvPicPr preferRelativeResize="0"/>
          <p:nvPr/>
        </p:nvPicPr>
        <p:blipFill rotWithShape="1">
          <a:blip r:embed="rId3">
            <a:alphaModFix/>
          </a:blip>
          <a:srcRect b="0" l="0" r="0" t="8105"/>
          <a:stretch/>
        </p:blipFill>
        <p:spPr>
          <a:xfrm>
            <a:off x="1392000" y="1085700"/>
            <a:ext cx="6151776" cy="3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fee922ceb_0_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is TensorFlow?</a:t>
            </a:r>
            <a:endParaRPr b="1" sz="3020"/>
          </a:p>
        </p:txBody>
      </p:sp>
      <p:sp>
        <p:nvSpPr>
          <p:cNvPr id="106" name="Google Shape;106;g25fee922ceb_0_14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TensorFlow is an open-source machine learning </a:t>
            </a:r>
            <a:r>
              <a:rPr b="1" lang="en">
                <a:solidFill>
                  <a:srgbClr val="CC0000"/>
                </a:solidFill>
              </a:rPr>
              <a:t>framework</a:t>
            </a:r>
            <a:r>
              <a:rPr lang="en">
                <a:solidFill>
                  <a:srgbClr val="000000"/>
                </a:solidFill>
              </a:rPr>
              <a:t> developed by </a:t>
            </a:r>
            <a:r>
              <a:rPr b="1" lang="en">
                <a:solidFill>
                  <a:srgbClr val="CC0000"/>
                </a:solidFill>
              </a:rPr>
              <a:t>Google.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It enables</a:t>
            </a:r>
            <a:r>
              <a:rPr b="1" lang="en">
                <a:solidFill>
                  <a:srgbClr val="000000"/>
                </a:solidFill>
              </a:rPr>
              <a:t> building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</a:rPr>
              <a:t>training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b="1" lang="en">
                <a:solidFill>
                  <a:srgbClr val="000000"/>
                </a:solidFill>
              </a:rPr>
              <a:t>deploying </a:t>
            </a:r>
            <a:r>
              <a:rPr lang="en">
                <a:solidFill>
                  <a:srgbClr val="000000"/>
                </a:solidFill>
              </a:rPr>
              <a:t>machine learning models.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Primarily used for </a:t>
            </a:r>
            <a:r>
              <a:rPr b="1" lang="en">
                <a:solidFill>
                  <a:srgbClr val="CC0000"/>
                </a:solidFill>
              </a:rPr>
              <a:t>deep learning</a:t>
            </a:r>
            <a:r>
              <a:rPr lang="en">
                <a:solidFill>
                  <a:srgbClr val="000000"/>
                </a:solidFill>
              </a:rPr>
              <a:t> tasks, it's versatile for various other types of machine learning.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Tensorflow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5fee922ceb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ee922ceb_0_141"/>
          <p:cNvSpPr txBox="1"/>
          <p:nvPr>
            <p:ph type="title"/>
          </p:nvPr>
        </p:nvSpPr>
        <p:spPr>
          <a:xfrm>
            <a:off x="311700" y="274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Let Move to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Playground</a:t>
            </a:r>
            <a:endParaRPr b="1"/>
          </a:p>
        </p:txBody>
      </p:sp>
      <p:sp>
        <p:nvSpPr>
          <p:cNvPr id="113" name="Google Shape;113;g25fee922ceb_0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