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gkbWTd/2YuVnNVDsTOKcWyLuI3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4198938a2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84198938a2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4198938a2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84198938a2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4198938a2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84198938a2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490fd3a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8490fd3a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90fd3a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90fd3a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490fd3ac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490fd3ac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490fd3ac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490fd3ac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490fd3ac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490fd3ac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35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4198938a2_2_25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Colab Notebook</a:t>
            </a:r>
            <a:endParaRPr b="1"/>
          </a:p>
        </p:txBody>
      </p:sp>
      <p:sp>
        <p:nvSpPr>
          <p:cNvPr id="121" name="Google Shape;121;g284198938a2_2_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Our Journey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0: Orientation </a:t>
            </a:r>
            <a:r>
              <a:rPr lang="e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1: Introduction with AI Tools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2: Python Programming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3: Concept of APIs and Hands-on	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4: Hugging Face Models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5: Machine Learning Concepts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198938a2_2_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Our Journey</a:t>
            </a:r>
            <a:endParaRPr b="1" sz="3020"/>
          </a:p>
        </p:txBody>
      </p:sp>
      <p:sp>
        <p:nvSpPr>
          <p:cNvPr id="70" name="Google Shape;70;g284198938a2_2_24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6: Data Visualizations 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7: Machine Learning Models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8: Tensorflow 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9: Chatbots (LangChain, Streamlit, Llama Index) 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chemeClr val="dk1"/>
                </a:solidFill>
              </a:rPr>
              <a:t>Stage 10: Pytorch 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" name="Google Shape;71;g284198938a2_2_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4198938a2_2_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77" name="Google Shape;77;g284198938a2_2_23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Classification using Pytorch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Quick Recap of Classification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Fashion MNIST Classification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Quiz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8" name="Google Shape;78;g284198938a2_2_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490fd3ace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Classification </a:t>
            </a:r>
            <a:endParaRPr b="1" sz="3020"/>
          </a:p>
        </p:txBody>
      </p:sp>
      <p:sp>
        <p:nvSpPr>
          <p:cNvPr id="84" name="Google Shape;84;g28490fd3ace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Classification is a machine learning technique used to </a:t>
            </a:r>
            <a:r>
              <a:rPr b="1" lang="en">
                <a:solidFill>
                  <a:srgbClr val="CC0000"/>
                </a:solidFill>
              </a:rPr>
              <a:t>predict categorical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discrete target variables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Types of classification problems: </a:t>
            </a:r>
            <a:r>
              <a:rPr b="1" lang="en">
                <a:solidFill>
                  <a:srgbClr val="000000"/>
                </a:solidFill>
              </a:rPr>
              <a:t>binary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two classes</a:t>
            </a:r>
            <a:r>
              <a:rPr lang="en">
                <a:solidFill>
                  <a:srgbClr val="000000"/>
                </a:solidFill>
              </a:rPr>
              <a:t>) and </a:t>
            </a:r>
            <a:r>
              <a:rPr b="1" lang="en">
                <a:solidFill>
                  <a:srgbClr val="000000"/>
                </a:solidFill>
              </a:rPr>
              <a:t>multi-class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more than two classes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g28490fd3ace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490fd3ace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Preprocessing for Classification</a:t>
            </a:r>
            <a:endParaRPr b="1" sz="3020"/>
          </a:p>
        </p:txBody>
      </p:sp>
      <p:sp>
        <p:nvSpPr>
          <p:cNvPr id="91" name="Google Shape;91;g28490fd3ace_0_5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preprocessing is essential to</a:t>
            </a:r>
            <a:r>
              <a:rPr b="1" lang="en">
                <a:solidFill>
                  <a:srgbClr val="CC0000"/>
                </a:solidFill>
              </a:rPr>
              <a:t> transform</a:t>
            </a:r>
            <a:r>
              <a:rPr lang="en">
                <a:solidFill>
                  <a:schemeClr val="dk1"/>
                </a:solidFill>
              </a:rPr>
              <a:t> raw data into a </a:t>
            </a:r>
            <a:r>
              <a:rPr b="1" lang="en">
                <a:solidFill>
                  <a:srgbClr val="CC0000"/>
                </a:solidFill>
              </a:rPr>
              <a:t>suitable format</a:t>
            </a:r>
            <a:r>
              <a:rPr lang="en">
                <a:solidFill>
                  <a:schemeClr val="dk1"/>
                </a:solidFill>
              </a:rPr>
              <a:t> for machine learning algorithms.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involves </a:t>
            </a:r>
            <a:r>
              <a:rPr b="1" lang="en">
                <a:solidFill>
                  <a:srgbClr val="CC0000"/>
                </a:solidFill>
              </a:rPr>
              <a:t>cleaning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transforming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encoding the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Preprocessing improves model </a:t>
            </a:r>
            <a:r>
              <a:rPr b="1" lang="en">
                <a:solidFill>
                  <a:srgbClr val="CC0000"/>
                </a:solidFill>
              </a:rPr>
              <a:t>accuracy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handles missing values</a:t>
            </a:r>
            <a:r>
              <a:rPr lang="en">
                <a:solidFill>
                  <a:schemeClr val="dk1"/>
                </a:solidFill>
              </a:rPr>
              <a:t>, and deals with </a:t>
            </a:r>
            <a:r>
              <a:rPr b="1" lang="en">
                <a:solidFill>
                  <a:schemeClr val="dk1"/>
                </a:solidFill>
              </a:rPr>
              <a:t>categorical variables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28490fd3ace_0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490fd3ace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Selecting the Target Variable</a:t>
            </a:r>
            <a:endParaRPr b="1" sz="3020"/>
          </a:p>
        </p:txBody>
      </p:sp>
      <p:sp>
        <p:nvSpPr>
          <p:cNvPr id="98" name="Google Shape;98;g28490fd3ace_0_10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target variable</a:t>
            </a:r>
            <a:r>
              <a:rPr lang="en">
                <a:solidFill>
                  <a:schemeClr val="dk1"/>
                </a:solidFill>
              </a:rPr>
              <a:t> is the variable we want to </a:t>
            </a:r>
            <a:r>
              <a:rPr b="1" lang="en">
                <a:solidFill>
                  <a:srgbClr val="CC0000"/>
                </a:solidFill>
              </a:rPr>
              <a:t>predict/classify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represents the </a:t>
            </a:r>
            <a:r>
              <a:rPr b="1" lang="en">
                <a:solidFill>
                  <a:srgbClr val="CC0000"/>
                </a:solidFill>
              </a:rPr>
              <a:t>outcome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label</a:t>
            </a:r>
            <a:r>
              <a:rPr lang="en">
                <a:solidFill>
                  <a:schemeClr val="dk1"/>
                </a:solidFill>
              </a:rPr>
              <a:t> we are interested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 a </a:t>
            </a:r>
            <a:r>
              <a:rPr b="1" lang="en">
                <a:solidFill>
                  <a:srgbClr val="CC0000"/>
                </a:solidFill>
              </a:rPr>
              <a:t>meaningful target variable</a:t>
            </a:r>
            <a:r>
              <a:rPr lang="en">
                <a:solidFill>
                  <a:schemeClr val="dk1"/>
                </a:solidFill>
              </a:rPr>
              <a:t> based on the problem at hand.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g28490fd3ace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g28490fd3ace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25" y="2337350"/>
            <a:ext cx="6324001" cy="25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90fd3ace_0_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Splitting: Train and Test Sets</a:t>
            </a:r>
            <a:endParaRPr b="1" sz="3020"/>
          </a:p>
        </p:txBody>
      </p:sp>
      <p:sp>
        <p:nvSpPr>
          <p:cNvPr id="106" name="Google Shape;106;g28490fd3ace_0_16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Splitting data into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and</a:t>
            </a:r>
            <a:r>
              <a:rPr b="1" lang="en">
                <a:solidFill>
                  <a:srgbClr val="CC0000"/>
                </a:solidFill>
              </a:rPr>
              <a:t> testing sets</a:t>
            </a:r>
            <a:r>
              <a:rPr lang="en">
                <a:solidFill>
                  <a:schemeClr val="dk1"/>
                </a:solidFill>
              </a:rPr>
              <a:t> is crucial for evaluating model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 is used to build and </a:t>
            </a:r>
            <a:r>
              <a:rPr b="1" lang="en">
                <a:solidFill>
                  <a:srgbClr val="CC0000"/>
                </a:solidFill>
              </a:rPr>
              <a:t>train</a:t>
            </a:r>
            <a:r>
              <a:rPr lang="en">
                <a:solidFill>
                  <a:schemeClr val="dk1"/>
                </a:solidFill>
              </a:rPr>
              <a:t> the classification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testing </a:t>
            </a:r>
            <a:r>
              <a:rPr lang="en">
                <a:solidFill>
                  <a:schemeClr val="dk1"/>
                </a:solidFill>
              </a:rPr>
              <a:t>set is used to </a:t>
            </a:r>
            <a:r>
              <a:rPr b="1" lang="en">
                <a:solidFill>
                  <a:srgbClr val="CC0000"/>
                </a:solidFill>
              </a:rPr>
              <a:t>evaluate</a:t>
            </a:r>
            <a:r>
              <a:rPr lang="en">
                <a:solidFill>
                  <a:schemeClr val="dk1"/>
                </a:solidFill>
              </a:rPr>
              <a:t> the model on </a:t>
            </a:r>
            <a:r>
              <a:rPr b="1" lang="en">
                <a:solidFill>
                  <a:srgbClr val="CC0000"/>
                </a:solidFill>
              </a:rPr>
              <a:t>unseen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g28490fd3ace_0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g28490fd3ace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52" y="2571750"/>
            <a:ext cx="485892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490fd3ace_0_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Summary</a:t>
            </a:r>
            <a:endParaRPr b="1" sz="3020"/>
          </a:p>
        </p:txBody>
      </p:sp>
      <p:sp>
        <p:nvSpPr>
          <p:cNvPr id="114" name="Google Shape;114;g28490fd3ace_0_2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preprocessing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target variable selection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data splitting</a:t>
            </a:r>
            <a:r>
              <a:rPr lang="en">
                <a:solidFill>
                  <a:schemeClr val="dk1"/>
                </a:solidFill>
              </a:rPr>
              <a:t> are crucial steps in classification tasks.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g28490fd3ace_0_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