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5" roundtripDataSignature="AMtx7mgmbaIky38DZHHNcua7LvXei3Oc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f3b0113b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4f3b0113b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f3b0113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4f3b0113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1d2d1ed7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1d2d1ed7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1d2d1ed7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1d2d1ed7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f555f23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3f555f23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3f555f2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3f555f2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3f555f23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3f555f23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3f555f23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3f555f23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08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0051" l="0" r="0" t="22327"/>
          <a:stretch/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f3b0113b5_3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3" name="Google Shape;63;g24f3b0113b5_3_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Classification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Sentiment Analysis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is API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Open.ai API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Key generation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Sentiment Analysis using Open.ai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Blog generation using AI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g24f3b0113b5_3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f3b0113b5_0_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What is Classification?</a:t>
            </a:r>
            <a:endParaRPr b="1"/>
          </a:p>
        </p:txBody>
      </p:sp>
      <p:sp>
        <p:nvSpPr>
          <p:cNvPr id="70" name="Google Shape;70;g24f3b0113b5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1d2d1ed79_1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What is Classification?</a:t>
            </a:r>
            <a:endParaRPr b="1" sz="3020"/>
          </a:p>
        </p:txBody>
      </p:sp>
      <p:sp>
        <p:nvSpPr>
          <p:cNvPr id="76" name="Google Shape;76;g251d2d1ed79_1_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Classification is a machine learning technique used to </a:t>
            </a:r>
            <a:r>
              <a:rPr b="1" lang="en">
                <a:solidFill>
                  <a:srgbClr val="CC0000"/>
                </a:solidFill>
              </a:rPr>
              <a:t>categorize</a:t>
            </a:r>
            <a:r>
              <a:rPr lang="en">
                <a:solidFill>
                  <a:schemeClr val="dk1"/>
                </a:solidFill>
              </a:rPr>
              <a:t> data into different </a:t>
            </a:r>
            <a:r>
              <a:rPr b="1" lang="en">
                <a:solidFill>
                  <a:srgbClr val="CC0000"/>
                </a:solidFill>
              </a:rPr>
              <a:t>classes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categories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It is a supervised learning approach where the algorithm learns from labeled training data to make predictions or classify new, unseen data.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g251d2d1ed79_1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g251d2d1ed79_1_5"/>
          <p:cNvPicPr preferRelativeResize="0"/>
          <p:nvPr/>
        </p:nvPicPr>
        <p:blipFill rotWithShape="1">
          <a:blip r:embed="rId3">
            <a:alphaModFix/>
          </a:blip>
          <a:srcRect b="5657" l="15021" r="16634" t="832"/>
          <a:stretch/>
        </p:blipFill>
        <p:spPr>
          <a:xfrm>
            <a:off x="2325100" y="2632825"/>
            <a:ext cx="3838248" cy="242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1d2d1ed79_1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Applications of Classification</a:t>
            </a:r>
            <a:endParaRPr b="1" sz="3020"/>
          </a:p>
        </p:txBody>
      </p:sp>
      <p:sp>
        <p:nvSpPr>
          <p:cNvPr id="84" name="Google Shape;84;g251d2d1ed79_1_1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Classification is used in various real-world applications, such as: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Spam email detection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Credit risk assessment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Disease diagnosis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Image recognition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Sentiment analysis (we'll cover this in detail later)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g251d2d1ed79_1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f555f235_0_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55">
                <a:solidFill>
                  <a:srgbClr val="000000"/>
                </a:solidFill>
              </a:rPr>
              <a:t>Sentiment Analysis</a:t>
            </a:r>
            <a:endParaRPr b="1" sz="335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e3f555f235_0_2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Sentiment analysis, also known as </a:t>
            </a:r>
            <a:r>
              <a:rPr b="1" lang="en">
                <a:solidFill>
                  <a:srgbClr val="CC0000"/>
                </a:solidFill>
              </a:rPr>
              <a:t>opinion mining</a:t>
            </a:r>
            <a:r>
              <a:rPr lang="en">
                <a:solidFill>
                  <a:srgbClr val="000000"/>
                </a:solidFill>
              </a:rPr>
              <a:t>, is a subfield of natural language processing (NLP) that focuses on determining the </a:t>
            </a:r>
            <a:r>
              <a:rPr b="1" lang="en">
                <a:solidFill>
                  <a:srgbClr val="CC0000"/>
                </a:solidFill>
              </a:rPr>
              <a:t>sentiment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emotional tone</a:t>
            </a:r>
            <a:r>
              <a:rPr lang="en">
                <a:solidFill>
                  <a:srgbClr val="000000"/>
                </a:solidFill>
              </a:rPr>
              <a:t> of a piece of text.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" name="Google Shape;92;g1e3f555f235_0_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g1e3f555f235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675" y="2687700"/>
            <a:ext cx="3958674" cy="17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f555f235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an API?</a:t>
            </a:r>
            <a:endParaRPr b="1"/>
          </a:p>
        </p:txBody>
      </p:sp>
      <p:sp>
        <p:nvSpPr>
          <p:cNvPr id="99" name="Google Shape;99;g1e3f555f235_0_1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API stands for Application Programming Interface.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It is a set of rules and protocols that allows different software applications to communicate and interact with each other.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g1e3f555f235_0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g1e3f555f23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825" y="2321075"/>
            <a:ext cx="4275225" cy="26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3f555f235_0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Why use APIs?</a:t>
            </a:r>
            <a:endParaRPr b="1" sz="3020"/>
          </a:p>
        </p:txBody>
      </p:sp>
      <p:sp>
        <p:nvSpPr>
          <p:cNvPr id="107" name="Google Shape;107;g1e3f555f235_0_19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APIs enable developers to access the functionality of other applications or services without having to understand their internal workings.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They provide a standardized way for applications to exchange data and perform specific tasks.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g1e3f555f235_0_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3f555f235_0_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Types of APIs</a:t>
            </a:r>
            <a:endParaRPr b="1" sz="3020"/>
          </a:p>
        </p:txBody>
      </p:sp>
      <p:sp>
        <p:nvSpPr>
          <p:cNvPr id="114" name="Google Shape;114;g1e3f555f235_0_2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are different types of APIs, including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b="1" lang="en">
                <a:solidFill>
                  <a:schemeClr val="dk1"/>
                </a:solidFill>
              </a:rPr>
              <a:t>Web APIs: </a:t>
            </a:r>
            <a:r>
              <a:rPr lang="en">
                <a:solidFill>
                  <a:schemeClr val="dk1"/>
                </a:solidFill>
              </a:rPr>
              <a:t>These are APIs exposed over the web using standard protocols like HTTP, allowing developers to interact with remote services.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b="1" lang="en">
                <a:solidFill>
                  <a:schemeClr val="dk1"/>
                </a:solidFill>
              </a:rPr>
              <a:t>Library or Framework APIs:</a:t>
            </a:r>
            <a:r>
              <a:rPr lang="en">
                <a:solidFill>
                  <a:schemeClr val="dk1"/>
                </a:solidFill>
              </a:rPr>
              <a:t> These APIs are provided by libraries or frameworks and offer pre-defined functions and classes to simplify development.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b="1" lang="en">
                <a:solidFill>
                  <a:schemeClr val="dk1"/>
                </a:solidFill>
              </a:rPr>
              <a:t>Operating System APIs: </a:t>
            </a:r>
            <a:r>
              <a:rPr lang="en">
                <a:solidFill>
                  <a:schemeClr val="dk1"/>
                </a:solidFill>
              </a:rPr>
              <a:t>These APIs provide access to operating system features and functionalities, allowing developers to interact with the underlying system.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g1e3f555f235_0_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