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Sddique Memon" userId="3efba3e3d5124bdb" providerId="LiveId" clId="{7213D325-F4DA-4DC3-B6D9-4583F40EA286}"/>
    <pc:docChg chg="undo custSel addSld delSld modSld sldOrd">
      <pc:chgData name="Muhammad Sddique Memon" userId="3efba3e3d5124bdb" providerId="LiveId" clId="{7213D325-F4DA-4DC3-B6D9-4583F40EA286}" dt="2025-10-19T13:43:48.833" v="864"/>
      <pc:docMkLst>
        <pc:docMk/>
      </pc:docMkLst>
      <pc:sldChg chg="modSp setBg modAnim">
        <pc:chgData name="Muhammad Sddique Memon" userId="3efba3e3d5124bdb" providerId="LiveId" clId="{7213D325-F4DA-4DC3-B6D9-4583F40EA286}" dt="2025-10-10T02:24:48.577" v="808"/>
        <pc:sldMkLst>
          <pc:docMk/>
          <pc:sldMk cId="2275891455" sldId="256"/>
        </pc:sldMkLst>
        <pc:spChg chg="mod">
          <ac:chgData name="Muhammad Sddique Memon" userId="3efba3e3d5124bdb" providerId="LiveId" clId="{7213D325-F4DA-4DC3-B6D9-4583F40EA286}" dt="2025-10-10T00:43:33.049" v="162" actId="121"/>
          <ac:spMkLst>
            <pc:docMk/>
            <pc:sldMk cId="2275891455" sldId="256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0:43:29.724" v="161" actId="120"/>
          <ac:spMkLst>
            <pc:docMk/>
            <pc:sldMk cId="2275891455" sldId="256"/>
            <ac:spMk id="3" creationId="{E47EC89A-BE68-FF31-FB5D-8255D4A86D57}"/>
          </ac:spMkLst>
        </pc:spChg>
      </pc:sldChg>
      <pc:sldChg chg="addSp modSp add mod modAnim">
        <pc:chgData name="Muhammad Sddique Memon" userId="3efba3e3d5124bdb" providerId="LiveId" clId="{7213D325-F4DA-4DC3-B6D9-4583F40EA286}" dt="2025-10-10T02:25:23.264" v="817"/>
        <pc:sldMkLst>
          <pc:docMk/>
          <pc:sldMk cId="1324913488" sldId="257"/>
        </pc:sldMkLst>
        <pc:spChg chg="mod">
          <ac:chgData name="Muhammad Sddique Memon" userId="3efba3e3d5124bdb" providerId="LiveId" clId="{7213D325-F4DA-4DC3-B6D9-4583F40EA286}" dt="2025-10-10T00:44:25.889" v="173" actId="20577"/>
          <ac:spMkLst>
            <pc:docMk/>
            <pc:sldMk cId="1324913488" sldId="257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0:47:36.564" v="177" actId="14100"/>
          <ac:spMkLst>
            <pc:docMk/>
            <pc:sldMk cId="1324913488" sldId="257"/>
            <ac:spMk id="3" creationId="{E47EC89A-BE68-FF31-FB5D-8255D4A86D57}"/>
          </ac:spMkLst>
        </pc:spChg>
        <pc:picChg chg="add mod">
          <ac:chgData name="Muhammad Sddique Memon" userId="3efba3e3d5124bdb" providerId="LiveId" clId="{7213D325-F4DA-4DC3-B6D9-4583F40EA286}" dt="2025-10-10T00:47:39.261" v="178" actId="1076"/>
          <ac:picMkLst>
            <pc:docMk/>
            <pc:sldMk cId="1324913488" sldId="257"/>
            <ac:picMk id="4" creationId="{736A63B7-5BA5-7CE1-D949-5A3C83AD9538}"/>
          </ac:picMkLst>
        </pc:picChg>
      </pc:sldChg>
      <pc:sldChg chg="del">
        <pc:chgData name="Muhammad Sddique Memon" userId="3efba3e3d5124bdb" providerId="LiveId" clId="{7213D325-F4DA-4DC3-B6D9-4583F40EA286}" dt="2025-10-09T17:55:01.144" v="1" actId="47"/>
        <pc:sldMkLst>
          <pc:docMk/>
          <pc:sldMk cId="1453704210" sldId="257"/>
        </pc:sldMkLst>
      </pc:sldChg>
      <pc:sldChg chg="addSp delSp modSp add mod delAnim modAnim">
        <pc:chgData name="Muhammad Sddique Memon" userId="3efba3e3d5124bdb" providerId="LiveId" clId="{7213D325-F4DA-4DC3-B6D9-4583F40EA286}" dt="2025-10-10T02:25:46.518" v="822"/>
        <pc:sldMkLst>
          <pc:docMk/>
          <pc:sldMk cId="2229080492" sldId="258"/>
        </pc:sldMkLst>
        <pc:spChg chg="mod">
          <ac:chgData name="Muhammad Sddique Memon" userId="3efba3e3d5124bdb" providerId="LiveId" clId="{7213D325-F4DA-4DC3-B6D9-4583F40EA286}" dt="2025-10-10T00:48:28.206" v="199" actId="20577"/>
          <ac:spMkLst>
            <pc:docMk/>
            <pc:sldMk cId="2229080492" sldId="258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0:49:31.677" v="211" actId="113"/>
          <ac:spMkLst>
            <pc:docMk/>
            <pc:sldMk cId="2229080492" sldId="258"/>
            <ac:spMk id="3" creationId="{E47EC89A-BE68-FF31-FB5D-8255D4A86D57}"/>
          </ac:spMkLst>
        </pc:spChg>
        <pc:picChg chg="del">
          <ac:chgData name="Muhammad Sddique Memon" userId="3efba3e3d5124bdb" providerId="LiveId" clId="{7213D325-F4DA-4DC3-B6D9-4583F40EA286}" dt="2025-10-10T00:49:36.841" v="212" actId="478"/>
          <ac:picMkLst>
            <pc:docMk/>
            <pc:sldMk cId="2229080492" sldId="258"/>
            <ac:picMk id="4" creationId="{736A63B7-5BA5-7CE1-D949-5A3C83AD9538}"/>
          </ac:picMkLst>
        </pc:picChg>
        <pc:picChg chg="add mod">
          <ac:chgData name="Muhammad Sddique Memon" userId="3efba3e3d5124bdb" providerId="LiveId" clId="{7213D325-F4DA-4DC3-B6D9-4583F40EA286}" dt="2025-10-10T01:36:23.083" v="804" actId="14100"/>
          <ac:picMkLst>
            <pc:docMk/>
            <pc:sldMk cId="2229080492" sldId="258"/>
            <ac:picMk id="6" creationId="{DB6B3D94-6917-8BB3-19D9-D3E458FE9102}"/>
          </ac:picMkLst>
        </pc:picChg>
      </pc:sldChg>
      <pc:sldChg chg="del">
        <pc:chgData name="Muhammad Sddique Memon" userId="3efba3e3d5124bdb" providerId="LiveId" clId="{7213D325-F4DA-4DC3-B6D9-4583F40EA286}" dt="2025-10-09T17:55:02.254" v="2" actId="47"/>
        <pc:sldMkLst>
          <pc:docMk/>
          <pc:sldMk cId="3482332864" sldId="258"/>
        </pc:sldMkLst>
      </pc:sldChg>
      <pc:sldChg chg="addSp delSp modSp add mod modAnim">
        <pc:chgData name="Muhammad Sddique Memon" userId="3efba3e3d5124bdb" providerId="LiveId" clId="{7213D325-F4DA-4DC3-B6D9-4583F40EA286}" dt="2025-10-10T02:26:29.426" v="825"/>
        <pc:sldMkLst>
          <pc:docMk/>
          <pc:sldMk cId="1123021470" sldId="259"/>
        </pc:sldMkLst>
        <pc:spChg chg="mod">
          <ac:chgData name="Muhammad Sddique Memon" userId="3efba3e3d5124bdb" providerId="LiveId" clId="{7213D325-F4DA-4DC3-B6D9-4583F40EA286}" dt="2025-10-10T01:21:24.302" v="614" actId="20577"/>
          <ac:spMkLst>
            <pc:docMk/>
            <pc:sldMk cId="1123021470" sldId="259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0:56:36.747" v="444" actId="14100"/>
          <ac:spMkLst>
            <pc:docMk/>
            <pc:sldMk cId="1123021470" sldId="259"/>
            <ac:spMk id="3" creationId="{E47EC89A-BE68-FF31-FB5D-8255D4A86D57}"/>
          </ac:spMkLst>
        </pc:spChg>
        <pc:spChg chg="add del mod">
          <ac:chgData name="Muhammad Sddique Memon" userId="3efba3e3d5124bdb" providerId="LiveId" clId="{7213D325-F4DA-4DC3-B6D9-4583F40EA286}" dt="2025-10-10T01:23:43.239" v="710" actId="478"/>
          <ac:spMkLst>
            <pc:docMk/>
            <pc:sldMk cId="1123021470" sldId="259"/>
            <ac:spMk id="4" creationId="{395BD820-4314-BFA4-ACE9-175990324CAB}"/>
          </ac:spMkLst>
        </pc:spChg>
      </pc:sldChg>
      <pc:sldChg chg="del">
        <pc:chgData name="Muhammad Sddique Memon" userId="3efba3e3d5124bdb" providerId="LiveId" clId="{7213D325-F4DA-4DC3-B6D9-4583F40EA286}" dt="2025-10-09T17:55:02.794" v="3" actId="47"/>
        <pc:sldMkLst>
          <pc:docMk/>
          <pc:sldMk cId="3761437880" sldId="259"/>
        </pc:sldMkLst>
      </pc:sldChg>
      <pc:sldChg chg="del">
        <pc:chgData name="Muhammad Sddique Memon" userId="3efba3e3d5124bdb" providerId="LiveId" clId="{7213D325-F4DA-4DC3-B6D9-4583F40EA286}" dt="2025-10-09T17:55:03.209" v="4" actId="47"/>
        <pc:sldMkLst>
          <pc:docMk/>
          <pc:sldMk cId="513396464" sldId="260"/>
        </pc:sldMkLst>
      </pc:sldChg>
      <pc:sldChg chg="addSp modSp add mod ord modAnim">
        <pc:chgData name="Muhammad Sddique Memon" userId="3efba3e3d5124bdb" providerId="LiveId" clId="{7213D325-F4DA-4DC3-B6D9-4583F40EA286}" dt="2025-10-19T13:41:38.880" v="853"/>
        <pc:sldMkLst>
          <pc:docMk/>
          <pc:sldMk cId="1794437711" sldId="260"/>
        </pc:sldMkLst>
        <pc:spChg chg="mod">
          <ac:chgData name="Muhammad Sddique Memon" userId="3efba3e3d5124bdb" providerId="LiveId" clId="{7213D325-F4DA-4DC3-B6D9-4583F40EA286}" dt="2025-10-10T00:58:26.387" v="517" actId="20577"/>
          <ac:spMkLst>
            <pc:docMk/>
            <pc:sldMk cId="1794437711" sldId="260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1:35:27.836" v="798" actId="20577"/>
          <ac:spMkLst>
            <pc:docMk/>
            <pc:sldMk cId="1794437711" sldId="260"/>
            <ac:spMk id="3" creationId="{E47EC89A-BE68-FF31-FB5D-8255D4A86D57}"/>
          </ac:spMkLst>
        </pc:spChg>
        <pc:spChg chg="add mod ord">
          <ac:chgData name="Muhammad Sddique Memon" userId="3efba3e3d5124bdb" providerId="LiveId" clId="{7213D325-F4DA-4DC3-B6D9-4583F40EA286}" dt="2025-10-19T13:38:01.991" v="840" actId="164"/>
          <ac:spMkLst>
            <pc:docMk/>
            <pc:sldMk cId="1794437711" sldId="260"/>
            <ac:spMk id="4" creationId="{52E651C5-99CE-23DE-9DDE-F8C40C8F5C02}"/>
          </ac:spMkLst>
        </pc:spChg>
        <pc:spChg chg="add mod ord">
          <ac:chgData name="Muhammad Sddique Memon" userId="3efba3e3d5124bdb" providerId="LiveId" clId="{7213D325-F4DA-4DC3-B6D9-4583F40EA286}" dt="2025-10-19T13:38:01.991" v="840" actId="164"/>
          <ac:spMkLst>
            <pc:docMk/>
            <pc:sldMk cId="1794437711" sldId="260"/>
            <ac:spMk id="5" creationId="{6C9F2D53-D572-505C-564D-9C7F2DCCF070}"/>
          </ac:spMkLst>
        </pc:spChg>
        <pc:grpChg chg="add mod">
          <ac:chgData name="Muhammad Sddique Memon" userId="3efba3e3d5124bdb" providerId="LiveId" clId="{7213D325-F4DA-4DC3-B6D9-4583F40EA286}" dt="2025-10-19T13:38:01.991" v="840" actId="164"/>
          <ac:grpSpMkLst>
            <pc:docMk/>
            <pc:sldMk cId="1794437711" sldId="260"/>
            <ac:grpSpMk id="6" creationId="{B03D66C4-D700-D810-0297-0B2DFB8CAD2C}"/>
          </ac:grpSpMkLst>
        </pc:grpChg>
      </pc:sldChg>
      <pc:sldChg chg="del">
        <pc:chgData name="Muhammad Sddique Memon" userId="3efba3e3d5124bdb" providerId="LiveId" clId="{7213D325-F4DA-4DC3-B6D9-4583F40EA286}" dt="2025-10-09T17:55:03.449" v="5" actId="47"/>
        <pc:sldMkLst>
          <pc:docMk/>
          <pc:sldMk cId="1001352271" sldId="261"/>
        </pc:sldMkLst>
      </pc:sldChg>
      <pc:sldChg chg="addSp modSp add mod modAnim">
        <pc:chgData name="Muhammad Sddique Memon" userId="3efba3e3d5124bdb" providerId="LiveId" clId="{7213D325-F4DA-4DC3-B6D9-4583F40EA286}" dt="2025-10-19T13:41:43.053" v="854"/>
        <pc:sldMkLst>
          <pc:docMk/>
          <pc:sldMk cId="4168115170" sldId="261"/>
        </pc:sldMkLst>
        <pc:spChg chg="mod">
          <ac:chgData name="Muhammad Sddique Memon" userId="3efba3e3d5124bdb" providerId="LiveId" clId="{7213D325-F4DA-4DC3-B6D9-4583F40EA286}" dt="2025-10-10T00:59:45.611" v="546" actId="20577"/>
          <ac:spMkLst>
            <pc:docMk/>
            <pc:sldMk cId="4168115170" sldId="261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1:35:32.683" v="800" actId="20577"/>
          <ac:spMkLst>
            <pc:docMk/>
            <pc:sldMk cId="4168115170" sldId="261"/>
            <ac:spMk id="3" creationId="{E47EC89A-BE68-FF31-FB5D-8255D4A86D57}"/>
          </ac:spMkLst>
        </pc:spChg>
        <pc:spChg chg="add mod">
          <ac:chgData name="Muhammad Sddique Memon" userId="3efba3e3d5124bdb" providerId="LiveId" clId="{7213D325-F4DA-4DC3-B6D9-4583F40EA286}" dt="2025-10-19T13:39:09.320" v="844" actId="164"/>
          <ac:spMkLst>
            <pc:docMk/>
            <pc:sldMk cId="4168115170" sldId="261"/>
            <ac:spMk id="4" creationId="{709613F4-DD98-C656-C477-A94522BC6799}"/>
          </ac:spMkLst>
        </pc:spChg>
        <pc:spChg chg="add mod">
          <ac:chgData name="Muhammad Sddique Memon" userId="3efba3e3d5124bdb" providerId="LiveId" clId="{7213D325-F4DA-4DC3-B6D9-4583F40EA286}" dt="2025-10-19T13:39:09.320" v="844" actId="164"/>
          <ac:spMkLst>
            <pc:docMk/>
            <pc:sldMk cId="4168115170" sldId="261"/>
            <ac:spMk id="5" creationId="{A08933A0-052C-275C-C399-5493AD5A4243}"/>
          </ac:spMkLst>
        </pc:spChg>
        <pc:grpChg chg="add mod">
          <ac:chgData name="Muhammad Sddique Memon" userId="3efba3e3d5124bdb" providerId="LiveId" clId="{7213D325-F4DA-4DC3-B6D9-4583F40EA286}" dt="2025-10-19T13:39:09.320" v="844" actId="164"/>
          <ac:grpSpMkLst>
            <pc:docMk/>
            <pc:sldMk cId="4168115170" sldId="261"/>
            <ac:grpSpMk id="6" creationId="{24A52FCF-FD2B-5D89-569E-5F139E2CE633}"/>
          </ac:grpSpMkLst>
        </pc:grpChg>
      </pc:sldChg>
      <pc:sldChg chg="delSp modSp add mod ord modAnim">
        <pc:chgData name="Muhammad Sddique Memon" userId="3efba3e3d5124bdb" providerId="LiveId" clId="{7213D325-F4DA-4DC3-B6D9-4583F40EA286}" dt="2025-10-19T13:43:25.915" v="860"/>
        <pc:sldMkLst>
          <pc:docMk/>
          <pc:sldMk cId="2637986028" sldId="262"/>
        </pc:sldMkLst>
        <pc:spChg chg="mod">
          <ac:chgData name="Muhammad Sddique Memon" userId="3efba3e3d5124bdb" providerId="LiveId" clId="{7213D325-F4DA-4DC3-B6D9-4583F40EA286}" dt="2025-10-10T01:27:19.597" v="725" actId="20577"/>
          <ac:spMkLst>
            <pc:docMk/>
            <pc:sldMk cId="2637986028" sldId="262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1:23:29.302" v="707" actId="20577"/>
          <ac:spMkLst>
            <pc:docMk/>
            <pc:sldMk cId="2637986028" sldId="262"/>
            <ac:spMk id="3" creationId="{E47EC89A-BE68-FF31-FB5D-8255D4A86D57}"/>
          </ac:spMkLst>
        </pc:spChg>
        <pc:spChg chg="del">
          <ac:chgData name="Muhammad Sddique Memon" userId="3efba3e3d5124bdb" providerId="LiveId" clId="{7213D325-F4DA-4DC3-B6D9-4583F40EA286}" dt="2025-10-10T01:23:38.523" v="708" actId="478"/>
          <ac:spMkLst>
            <pc:docMk/>
            <pc:sldMk cId="2637986028" sldId="262"/>
            <ac:spMk id="4" creationId="{395BD820-4314-BFA4-ACE9-175990324CAB}"/>
          </ac:spMkLst>
        </pc:spChg>
      </pc:sldChg>
      <pc:sldChg chg="new del">
        <pc:chgData name="Muhammad Sddique Memon" userId="3efba3e3d5124bdb" providerId="LiveId" clId="{7213D325-F4DA-4DC3-B6D9-4583F40EA286}" dt="2025-10-10T01:21:35.216" v="615" actId="47"/>
        <pc:sldMkLst>
          <pc:docMk/>
          <pc:sldMk cId="3580685923" sldId="262"/>
        </pc:sldMkLst>
      </pc:sldChg>
      <pc:sldChg chg="del">
        <pc:chgData name="Muhammad Sddique Memon" userId="3efba3e3d5124bdb" providerId="LiveId" clId="{7213D325-F4DA-4DC3-B6D9-4583F40EA286}" dt="2025-10-09T17:55:03.952" v="6" actId="47"/>
        <pc:sldMkLst>
          <pc:docMk/>
          <pc:sldMk cId="4282255887" sldId="262"/>
        </pc:sldMkLst>
      </pc:sldChg>
      <pc:sldChg chg="delSp modSp add mod ord">
        <pc:chgData name="Muhammad Sddique Memon" userId="3efba3e3d5124bdb" providerId="LiveId" clId="{7213D325-F4DA-4DC3-B6D9-4583F40EA286}" dt="2025-10-10T01:30:50.647" v="753" actId="20577"/>
        <pc:sldMkLst>
          <pc:docMk/>
          <pc:sldMk cId="1386361408" sldId="263"/>
        </pc:sldMkLst>
        <pc:spChg chg="mod">
          <ac:chgData name="Muhammad Sddique Memon" userId="3efba3e3d5124bdb" providerId="LiveId" clId="{7213D325-F4DA-4DC3-B6D9-4583F40EA286}" dt="2025-10-10T01:30:50.647" v="753" actId="20577"/>
          <ac:spMkLst>
            <pc:docMk/>
            <pc:sldMk cId="1386361408" sldId="263"/>
            <ac:spMk id="3" creationId="{E47EC89A-BE68-FF31-FB5D-8255D4A86D57}"/>
          </ac:spMkLst>
        </pc:spChg>
        <pc:spChg chg="del">
          <ac:chgData name="Muhammad Sddique Memon" userId="3efba3e3d5124bdb" providerId="LiveId" clId="{7213D325-F4DA-4DC3-B6D9-4583F40EA286}" dt="2025-10-10T01:26:55.982" v="723" actId="478"/>
          <ac:spMkLst>
            <pc:docMk/>
            <pc:sldMk cId="1386361408" sldId="263"/>
            <ac:spMk id="4" creationId="{52E651C5-99CE-23DE-9DDE-F8C40C8F5C02}"/>
          </ac:spMkLst>
        </pc:spChg>
        <pc:spChg chg="del">
          <ac:chgData name="Muhammad Sddique Memon" userId="3efba3e3d5124bdb" providerId="LiveId" clId="{7213D325-F4DA-4DC3-B6D9-4583F40EA286}" dt="2025-10-10T01:26:55.982" v="723" actId="478"/>
          <ac:spMkLst>
            <pc:docMk/>
            <pc:sldMk cId="1386361408" sldId="263"/>
            <ac:spMk id="5" creationId="{6C9F2D53-D572-505C-564D-9C7F2DCCF070}"/>
          </ac:spMkLst>
        </pc:spChg>
      </pc:sldChg>
      <pc:sldChg chg="del">
        <pc:chgData name="Muhammad Sddique Memon" userId="3efba3e3d5124bdb" providerId="LiveId" clId="{7213D325-F4DA-4DC3-B6D9-4583F40EA286}" dt="2025-10-09T17:55:04.161" v="7" actId="47"/>
        <pc:sldMkLst>
          <pc:docMk/>
          <pc:sldMk cId="4122089738" sldId="263"/>
        </pc:sldMkLst>
      </pc:sldChg>
      <pc:sldChg chg="del">
        <pc:chgData name="Muhammad Sddique Memon" userId="3efba3e3d5124bdb" providerId="LiveId" clId="{7213D325-F4DA-4DC3-B6D9-4583F40EA286}" dt="2025-10-09T17:55:04.612" v="8" actId="47"/>
        <pc:sldMkLst>
          <pc:docMk/>
          <pc:sldMk cId="1746955041" sldId="264"/>
        </pc:sldMkLst>
      </pc:sldChg>
      <pc:sldChg chg="addSp modSp add mod ord modAnim">
        <pc:chgData name="Muhammad Sddique Memon" userId="3efba3e3d5124bdb" providerId="LiveId" clId="{7213D325-F4DA-4DC3-B6D9-4583F40EA286}" dt="2025-10-19T13:41:47.341" v="855"/>
        <pc:sldMkLst>
          <pc:docMk/>
          <pc:sldMk cId="2959670307" sldId="264"/>
        </pc:sldMkLst>
        <pc:spChg chg="mod">
          <ac:chgData name="Muhammad Sddique Memon" userId="3efba3e3d5124bdb" providerId="LiveId" clId="{7213D325-F4DA-4DC3-B6D9-4583F40EA286}" dt="2025-10-10T01:31:00.100" v="757" actId="20577"/>
          <ac:spMkLst>
            <pc:docMk/>
            <pc:sldMk cId="2959670307" sldId="264"/>
            <ac:spMk id="3" creationId="{E47EC89A-BE68-FF31-FB5D-8255D4A86D57}"/>
          </ac:spMkLst>
        </pc:spChg>
        <pc:spChg chg="mod">
          <ac:chgData name="Muhammad Sddique Memon" userId="3efba3e3d5124bdb" providerId="LiveId" clId="{7213D325-F4DA-4DC3-B6D9-4583F40EA286}" dt="2025-10-19T13:40:10.946" v="846" actId="164"/>
          <ac:spMkLst>
            <pc:docMk/>
            <pc:sldMk cId="2959670307" sldId="264"/>
            <ac:spMk id="4" creationId="{709613F4-DD98-C656-C477-A94522BC6799}"/>
          </ac:spMkLst>
        </pc:spChg>
        <pc:spChg chg="mod">
          <ac:chgData name="Muhammad Sddique Memon" userId="3efba3e3d5124bdb" providerId="LiveId" clId="{7213D325-F4DA-4DC3-B6D9-4583F40EA286}" dt="2025-10-19T13:40:10.946" v="846" actId="164"/>
          <ac:spMkLst>
            <pc:docMk/>
            <pc:sldMk cId="2959670307" sldId="264"/>
            <ac:spMk id="5" creationId="{A08933A0-052C-275C-C399-5493AD5A4243}"/>
          </ac:spMkLst>
        </pc:spChg>
        <pc:grpChg chg="add mod">
          <ac:chgData name="Muhammad Sddique Memon" userId="3efba3e3d5124bdb" providerId="LiveId" clId="{7213D325-F4DA-4DC3-B6D9-4583F40EA286}" dt="2025-10-19T13:40:10.946" v="846" actId="164"/>
          <ac:grpSpMkLst>
            <pc:docMk/>
            <pc:sldMk cId="2959670307" sldId="264"/>
            <ac:grpSpMk id="6" creationId="{2AEDA622-D4AF-84FE-C1C7-6996E4E62B58}"/>
          </ac:grpSpMkLst>
        </pc:grpChg>
      </pc:sldChg>
      <pc:sldChg chg="del">
        <pc:chgData name="Muhammad Sddique Memon" userId="3efba3e3d5124bdb" providerId="LiveId" clId="{7213D325-F4DA-4DC3-B6D9-4583F40EA286}" dt="2025-10-09T17:55:04.831" v="9" actId="47"/>
        <pc:sldMkLst>
          <pc:docMk/>
          <pc:sldMk cId="56730472" sldId="265"/>
        </pc:sldMkLst>
      </pc:sldChg>
      <pc:sldChg chg="addSp modSp add mod ord modAnim">
        <pc:chgData name="Muhammad Sddique Memon" userId="3efba3e3d5124bdb" providerId="LiveId" clId="{7213D325-F4DA-4DC3-B6D9-4583F40EA286}" dt="2025-10-19T13:40:27.165" v="851"/>
        <pc:sldMkLst>
          <pc:docMk/>
          <pc:sldMk cId="4199563259" sldId="265"/>
        </pc:sldMkLst>
        <pc:spChg chg="mod">
          <ac:chgData name="Muhammad Sddique Memon" userId="3efba3e3d5124bdb" providerId="LiveId" clId="{7213D325-F4DA-4DC3-B6D9-4583F40EA286}" dt="2025-10-10T01:29:14.887" v="748" actId="20577"/>
          <ac:spMkLst>
            <pc:docMk/>
            <pc:sldMk cId="4199563259" sldId="265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0T01:32:30.467" v="765" actId="14100"/>
          <ac:spMkLst>
            <pc:docMk/>
            <pc:sldMk cId="4199563259" sldId="265"/>
            <ac:spMk id="3" creationId="{E47EC89A-BE68-FF31-FB5D-8255D4A86D57}"/>
          </ac:spMkLst>
        </pc:spChg>
        <pc:picChg chg="add mod">
          <ac:chgData name="Muhammad Sddique Memon" userId="3efba3e3d5124bdb" providerId="LiveId" clId="{7213D325-F4DA-4DC3-B6D9-4583F40EA286}" dt="2025-10-10T01:32:53.932" v="770" actId="1076"/>
          <ac:picMkLst>
            <pc:docMk/>
            <pc:sldMk cId="4199563259" sldId="265"/>
            <ac:picMk id="5" creationId="{41A95516-FD3B-49F2-17DC-37CEED149836}"/>
          </ac:picMkLst>
        </pc:picChg>
      </pc:sldChg>
      <pc:sldChg chg="modSp add mod modAnim">
        <pc:chgData name="Muhammad Sddique Memon" userId="3efba3e3d5124bdb" providerId="LiveId" clId="{7213D325-F4DA-4DC3-B6D9-4583F40EA286}" dt="2025-10-19T13:43:48.833" v="864"/>
        <pc:sldMkLst>
          <pc:docMk/>
          <pc:sldMk cId="2318545427" sldId="266"/>
        </pc:sldMkLst>
        <pc:spChg chg="mod">
          <ac:chgData name="Muhammad Sddique Memon" userId="3efba3e3d5124bdb" providerId="LiveId" clId="{7213D325-F4DA-4DC3-B6D9-4583F40EA286}" dt="2025-10-10T01:33:21.637" v="782" actId="20577"/>
          <ac:spMkLst>
            <pc:docMk/>
            <pc:sldMk cId="2318545427" sldId="266"/>
            <ac:spMk id="2" creationId="{1779BE70-3709-B94F-8C16-6F275575A79E}"/>
          </ac:spMkLst>
        </pc:spChg>
        <pc:spChg chg="mod">
          <ac:chgData name="Muhammad Sddique Memon" userId="3efba3e3d5124bdb" providerId="LiveId" clId="{7213D325-F4DA-4DC3-B6D9-4583F40EA286}" dt="2025-10-19T13:43:19.213" v="858" actId="1076"/>
          <ac:spMkLst>
            <pc:docMk/>
            <pc:sldMk cId="2318545427" sldId="266"/>
            <ac:spMk id="3" creationId="{E47EC89A-BE68-FF31-FB5D-8255D4A86D57}"/>
          </ac:spMkLst>
        </pc:spChg>
        <pc:picChg chg="mod">
          <ac:chgData name="Muhammad Sddique Memon" userId="3efba3e3d5124bdb" providerId="LiveId" clId="{7213D325-F4DA-4DC3-B6D9-4583F40EA286}" dt="2025-10-10T01:38:49.487" v="805" actId="14826"/>
          <ac:picMkLst>
            <pc:docMk/>
            <pc:sldMk cId="2318545427" sldId="266"/>
            <ac:picMk id="5" creationId="{41A95516-FD3B-49F2-17DC-37CEED149836}"/>
          </ac:picMkLst>
        </pc:picChg>
      </pc:sldChg>
    </pc:docChg>
  </pc:docChgLst>
  <pc:docChgLst>
    <pc:chgData name="Muhammad Sddique Memon" userId="3efba3e3d5124bdb" providerId="LiveId" clId="{4E8F104D-9BDF-4A00-8DB1-F79EAC45C266}"/>
    <pc:docChg chg="undo redo custSel addSld delSld modSld sldOrd">
      <pc:chgData name="Muhammad Sddique Memon" userId="3efba3e3d5124bdb" providerId="LiveId" clId="{4E8F104D-9BDF-4A00-8DB1-F79EAC45C266}" dt="2025-10-09T15:55:05.384" v="1311"/>
      <pc:docMkLst>
        <pc:docMk/>
      </pc:docMkLst>
      <pc:sldChg chg="modAnim">
        <pc:chgData name="Muhammad Sddique Memon" userId="3efba3e3d5124bdb" providerId="LiveId" clId="{4E8F104D-9BDF-4A00-8DB1-F79EAC45C266}" dt="2025-10-09T15:46:08.039" v="1255"/>
        <pc:sldMkLst>
          <pc:docMk/>
          <pc:sldMk cId="2275891455" sldId="256"/>
        </pc:sldMkLst>
      </pc:sldChg>
      <pc:sldChg chg="modSp modAnim">
        <pc:chgData name="Muhammad Sddique Memon" userId="3efba3e3d5124bdb" providerId="LiveId" clId="{4E8F104D-9BDF-4A00-8DB1-F79EAC45C266}" dt="2025-10-09T15:54:23.790" v="1307"/>
        <pc:sldMkLst>
          <pc:docMk/>
          <pc:sldMk cId="1453704210" sldId="257"/>
        </pc:sldMkLst>
        <pc:spChg chg="mod">
          <ac:chgData name="Muhammad Sddique Memon" userId="3efba3e3d5124bdb" providerId="LiveId" clId="{4E8F104D-9BDF-4A00-8DB1-F79EAC45C266}" dt="2025-10-09T15:54:11.940" v="1306"/>
          <ac:spMkLst>
            <pc:docMk/>
            <pc:sldMk cId="1453704210" sldId="257"/>
            <ac:spMk id="2" creationId="{1779BE70-3709-B94F-8C16-6F275575A79E}"/>
          </ac:spMkLst>
        </pc:spChg>
      </pc:sldChg>
      <pc:sldChg chg="modSp mod modAnim">
        <pc:chgData name="Muhammad Sddique Memon" userId="3efba3e3d5124bdb" providerId="LiveId" clId="{4E8F104D-9BDF-4A00-8DB1-F79EAC45C266}" dt="2025-10-09T15:49:10.571" v="1274"/>
        <pc:sldMkLst>
          <pc:docMk/>
          <pc:sldMk cId="3482332864" sldId="258"/>
        </pc:sldMkLst>
        <pc:picChg chg="mod">
          <ac:chgData name="Muhammad Sddique Memon" userId="3efba3e3d5124bdb" providerId="LiveId" clId="{4E8F104D-9BDF-4A00-8DB1-F79EAC45C266}" dt="2025-10-09T15:42:00.285" v="1225" actId="14100"/>
          <ac:picMkLst>
            <pc:docMk/>
            <pc:sldMk cId="3482332864" sldId="258"/>
            <ac:picMk id="5" creationId="{49B11ABA-0E92-4DBA-6207-E07935BF0A37}"/>
          </ac:picMkLst>
        </pc:picChg>
      </pc:sldChg>
      <pc:sldChg chg="new del">
        <pc:chgData name="Muhammad Sddique Memon" userId="3efba3e3d5124bdb" providerId="LiveId" clId="{4E8F104D-9BDF-4A00-8DB1-F79EAC45C266}" dt="2025-10-09T07:16:37.776" v="1" actId="47"/>
        <pc:sldMkLst>
          <pc:docMk/>
          <pc:sldMk cId="2086935620" sldId="259"/>
        </pc:sldMkLst>
      </pc:sldChg>
      <pc:sldChg chg="addSp delSp modSp add mod modAnim">
        <pc:chgData name="Muhammad Sddique Memon" userId="3efba3e3d5124bdb" providerId="LiveId" clId="{4E8F104D-9BDF-4A00-8DB1-F79EAC45C266}" dt="2025-10-09T15:49:07.524" v="1273"/>
        <pc:sldMkLst>
          <pc:docMk/>
          <pc:sldMk cId="3761437880" sldId="259"/>
        </pc:sldMkLst>
        <pc:spChg chg="mod">
          <ac:chgData name="Muhammad Sddique Memon" userId="3efba3e3d5124bdb" providerId="LiveId" clId="{4E8F104D-9BDF-4A00-8DB1-F79EAC45C266}" dt="2025-10-09T07:17:10.533" v="57" actId="20577"/>
          <ac:spMkLst>
            <pc:docMk/>
            <pc:sldMk cId="3761437880" sldId="259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07:17:58.422" v="149" actId="20577"/>
          <ac:spMkLst>
            <pc:docMk/>
            <pc:sldMk cId="3761437880" sldId="259"/>
            <ac:spMk id="3" creationId="{E47EC89A-BE68-FF31-FB5D-8255D4A86D57}"/>
          </ac:spMkLst>
        </pc:spChg>
        <pc:graphicFrameChg chg="add del modGraphic">
          <ac:chgData name="Muhammad Sddique Memon" userId="3efba3e3d5124bdb" providerId="LiveId" clId="{4E8F104D-9BDF-4A00-8DB1-F79EAC45C266}" dt="2025-10-09T15:43:20.321" v="1227" actId="478"/>
          <ac:graphicFrameMkLst>
            <pc:docMk/>
            <pc:sldMk cId="3761437880" sldId="259"/>
            <ac:graphicFrameMk id="4" creationId="{1A0D1E8B-2E37-C59B-A4F8-A7000A9CC511}"/>
          </ac:graphicFrameMkLst>
        </pc:graphicFrameChg>
        <pc:graphicFrameChg chg="add del mod modGraphic">
          <ac:chgData name="Muhammad Sddique Memon" userId="3efba3e3d5124bdb" providerId="LiveId" clId="{4E8F104D-9BDF-4A00-8DB1-F79EAC45C266}" dt="2025-10-09T15:44:17.761" v="1237" actId="478"/>
          <ac:graphicFrameMkLst>
            <pc:docMk/>
            <pc:sldMk cId="3761437880" sldId="259"/>
            <ac:graphicFrameMk id="6" creationId="{D515DE15-853F-8387-2A17-A2E7D316B0F0}"/>
          </ac:graphicFrameMkLst>
        </pc:graphicFrameChg>
        <pc:graphicFrameChg chg="add del mod modGraphic">
          <ac:chgData name="Muhammad Sddique Memon" userId="3efba3e3d5124bdb" providerId="LiveId" clId="{4E8F104D-9BDF-4A00-8DB1-F79EAC45C266}" dt="2025-10-09T15:44:56.218" v="1241" actId="1032"/>
          <ac:graphicFrameMkLst>
            <pc:docMk/>
            <pc:sldMk cId="3761437880" sldId="259"/>
            <ac:graphicFrameMk id="7" creationId="{3F9B6324-BED2-B4BD-FF2F-D000BFB621E3}"/>
          </ac:graphicFrameMkLst>
        </pc:graphicFrameChg>
        <pc:picChg chg="mod">
          <ac:chgData name="Muhammad Sddique Memon" userId="3efba3e3d5124bdb" providerId="LiveId" clId="{4E8F104D-9BDF-4A00-8DB1-F79EAC45C266}" dt="2025-10-09T15:45:10.300" v="1247" actId="14100"/>
          <ac:picMkLst>
            <pc:docMk/>
            <pc:sldMk cId="3761437880" sldId="259"/>
            <ac:picMk id="5" creationId="{49B11ABA-0E92-4DBA-6207-E07935BF0A37}"/>
          </ac:picMkLst>
        </pc:picChg>
      </pc:sldChg>
      <pc:sldChg chg="addSp delSp modSp add mod modAnim">
        <pc:chgData name="Muhammad Sddique Memon" userId="3efba3e3d5124bdb" providerId="LiveId" clId="{4E8F104D-9BDF-4A00-8DB1-F79EAC45C266}" dt="2025-10-09T15:49:03.588" v="1272"/>
        <pc:sldMkLst>
          <pc:docMk/>
          <pc:sldMk cId="513396464" sldId="260"/>
        </pc:sldMkLst>
        <pc:spChg chg="mod">
          <ac:chgData name="Muhammad Sddique Memon" userId="3efba3e3d5124bdb" providerId="LiveId" clId="{4E8F104D-9BDF-4A00-8DB1-F79EAC45C266}" dt="2025-10-09T07:20:40.590" v="164" actId="20577"/>
          <ac:spMkLst>
            <pc:docMk/>
            <pc:sldMk cId="513396464" sldId="260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07:25:27.361" v="540" actId="20577"/>
          <ac:spMkLst>
            <pc:docMk/>
            <pc:sldMk cId="513396464" sldId="260"/>
            <ac:spMk id="3" creationId="{E47EC89A-BE68-FF31-FB5D-8255D4A86D57}"/>
          </ac:spMkLst>
        </pc:spChg>
        <pc:graphicFrameChg chg="add del mod modGraphic">
          <ac:chgData name="Muhammad Sddique Memon" userId="3efba3e3d5124bdb" providerId="LiveId" clId="{4E8F104D-9BDF-4A00-8DB1-F79EAC45C266}" dt="2025-10-09T13:41:51.738" v="611" actId="21"/>
          <ac:graphicFrameMkLst>
            <pc:docMk/>
            <pc:sldMk cId="513396464" sldId="260"/>
            <ac:graphicFrameMk id="4" creationId="{D43BEF6F-5B69-2630-832F-D3AC37640D08}"/>
          </ac:graphicFrameMkLst>
        </pc:graphicFrameChg>
        <pc:graphicFrameChg chg="add mod">
          <ac:chgData name="Muhammad Sddique Memon" userId="3efba3e3d5124bdb" providerId="LiveId" clId="{4E8F104D-9BDF-4A00-8DB1-F79EAC45C266}" dt="2025-10-09T13:42:33.484" v="617" actId="14100"/>
          <ac:graphicFrameMkLst>
            <pc:docMk/>
            <pc:sldMk cId="513396464" sldId="260"/>
            <ac:graphicFrameMk id="5" creationId="{CE14A90B-18CA-8A77-DBE1-3CB9CA7CCA22}"/>
          </ac:graphicFrameMkLst>
        </pc:graphicFrameChg>
        <pc:picChg chg="del">
          <ac:chgData name="Muhammad Sddique Memon" userId="3efba3e3d5124bdb" providerId="LiveId" clId="{4E8F104D-9BDF-4A00-8DB1-F79EAC45C266}" dt="2025-10-09T07:25:57.569" v="541" actId="478"/>
          <ac:picMkLst>
            <pc:docMk/>
            <pc:sldMk cId="513396464" sldId="260"/>
            <ac:picMk id="5" creationId="{49B11ABA-0E92-4DBA-6207-E07935BF0A37}"/>
          </ac:picMkLst>
        </pc:picChg>
      </pc:sldChg>
      <pc:sldChg chg="addSp delSp modSp add mod modAnim">
        <pc:chgData name="Muhammad Sddique Memon" userId="3efba3e3d5124bdb" providerId="LiveId" clId="{4E8F104D-9BDF-4A00-8DB1-F79EAC45C266}" dt="2025-10-09T15:49:41.945" v="1278"/>
        <pc:sldMkLst>
          <pc:docMk/>
          <pc:sldMk cId="1001352271" sldId="261"/>
        </pc:sldMkLst>
        <pc:spChg chg="mod">
          <ac:chgData name="Muhammad Sddique Memon" userId="3efba3e3d5124bdb" providerId="LiveId" clId="{4E8F104D-9BDF-4A00-8DB1-F79EAC45C266}" dt="2025-10-09T13:43:13.853" v="631" actId="20577"/>
          <ac:spMkLst>
            <pc:docMk/>
            <pc:sldMk cId="1001352271" sldId="261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13:46:01.946" v="925" actId="20577"/>
          <ac:spMkLst>
            <pc:docMk/>
            <pc:sldMk cId="1001352271" sldId="261"/>
            <ac:spMk id="3" creationId="{E47EC89A-BE68-FF31-FB5D-8255D4A86D57}"/>
          </ac:spMkLst>
        </pc:spChg>
        <pc:graphicFrameChg chg="del mod">
          <ac:chgData name="Muhammad Sddique Memon" userId="3efba3e3d5124bdb" providerId="LiveId" clId="{4E8F104D-9BDF-4A00-8DB1-F79EAC45C266}" dt="2025-10-09T13:43:23.679" v="636" actId="478"/>
          <ac:graphicFrameMkLst>
            <pc:docMk/>
            <pc:sldMk cId="1001352271" sldId="261"/>
            <ac:graphicFrameMk id="5" creationId="{CE14A90B-18CA-8A77-DBE1-3CB9CA7CCA22}"/>
          </ac:graphicFrameMkLst>
        </pc:graphicFrameChg>
        <pc:picChg chg="add mod">
          <ac:chgData name="Muhammad Sddique Memon" userId="3efba3e3d5124bdb" providerId="LiveId" clId="{4E8F104D-9BDF-4A00-8DB1-F79EAC45C266}" dt="2025-10-09T13:49:03.595" v="930" actId="1076"/>
          <ac:picMkLst>
            <pc:docMk/>
            <pc:sldMk cId="1001352271" sldId="261"/>
            <ac:picMk id="6" creationId="{64771C94-E9C9-82DA-3AFB-B36DF84146E9}"/>
          </ac:picMkLst>
        </pc:picChg>
      </pc:sldChg>
      <pc:sldChg chg="modSp add del mod">
        <pc:chgData name="Muhammad Sddique Memon" userId="3efba3e3d5124bdb" providerId="LiveId" clId="{4E8F104D-9BDF-4A00-8DB1-F79EAC45C266}" dt="2025-10-09T13:43:04.365" v="618" actId="2696"/>
        <pc:sldMkLst>
          <pc:docMk/>
          <pc:sldMk cId="2695373570" sldId="261"/>
        </pc:sldMkLst>
        <pc:spChg chg="mod">
          <ac:chgData name="Muhammad Sddique Memon" userId="3efba3e3d5124bdb" providerId="LiveId" clId="{4E8F104D-9BDF-4A00-8DB1-F79EAC45C266}" dt="2025-10-09T07:26:34.167" v="569" actId="20577"/>
          <ac:spMkLst>
            <pc:docMk/>
            <pc:sldMk cId="2695373570" sldId="261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07:26:51.316" v="571" actId="14100"/>
          <ac:spMkLst>
            <pc:docMk/>
            <pc:sldMk cId="2695373570" sldId="261"/>
            <ac:spMk id="3" creationId="{E47EC89A-BE68-FF31-FB5D-8255D4A86D57}"/>
          </ac:spMkLst>
        </pc:spChg>
      </pc:sldChg>
      <pc:sldChg chg="modSp add mod modAnim">
        <pc:chgData name="Muhammad Sddique Memon" userId="3efba3e3d5124bdb" providerId="LiveId" clId="{4E8F104D-9BDF-4A00-8DB1-F79EAC45C266}" dt="2025-10-09T15:54:41.567" v="1308"/>
        <pc:sldMkLst>
          <pc:docMk/>
          <pc:sldMk cId="4282255887" sldId="262"/>
        </pc:sldMkLst>
        <pc:spChg chg="mod">
          <ac:chgData name="Muhammad Sddique Memon" userId="3efba3e3d5124bdb" providerId="LiveId" clId="{4E8F104D-9BDF-4A00-8DB1-F79EAC45C266}" dt="2025-10-09T13:49:45.610" v="941" actId="20577"/>
          <ac:spMkLst>
            <pc:docMk/>
            <pc:sldMk cId="4282255887" sldId="262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15:17:40.515" v="1129" actId="27636"/>
          <ac:spMkLst>
            <pc:docMk/>
            <pc:sldMk cId="4282255887" sldId="262"/>
            <ac:spMk id="3" creationId="{E47EC89A-BE68-FF31-FB5D-8255D4A86D57}"/>
          </ac:spMkLst>
        </pc:spChg>
        <pc:picChg chg="mod">
          <ac:chgData name="Muhammad Sddique Memon" userId="3efba3e3d5124bdb" providerId="LiveId" clId="{4E8F104D-9BDF-4A00-8DB1-F79EAC45C266}" dt="2025-10-09T15:18:54.727" v="1130" actId="14826"/>
          <ac:picMkLst>
            <pc:docMk/>
            <pc:sldMk cId="4282255887" sldId="262"/>
            <ac:picMk id="6" creationId="{64771C94-E9C9-82DA-3AFB-B36DF84146E9}"/>
          </ac:picMkLst>
        </pc:picChg>
      </pc:sldChg>
      <pc:sldChg chg="delSp modSp add mod modAnim">
        <pc:chgData name="Muhammad Sddique Memon" userId="3efba3e3d5124bdb" providerId="LiveId" clId="{4E8F104D-9BDF-4A00-8DB1-F79EAC45C266}" dt="2025-10-09T15:54:47.132" v="1309"/>
        <pc:sldMkLst>
          <pc:docMk/>
          <pc:sldMk cId="4122089738" sldId="263"/>
        </pc:sldMkLst>
        <pc:spChg chg="mod">
          <ac:chgData name="Muhammad Sddique Memon" userId="3efba3e3d5124bdb" providerId="LiveId" clId="{4E8F104D-9BDF-4A00-8DB1-F79EAC45C266}" dt="2025-10-09T15:17:34.401" v="1127"/>
          <ac:spMkLst>
            <pc:docMk/>
            <pc:sldMk cId="4122089738" sldId="263"/>
            <ac:spMk id="3" creationId="{E47EC89A-BE68-FF31-FB5D-8255D4A86D57}"/>
          </ac:spMkLst>
        </pc:spChg>
        <pc:picChg chg="del">
          <ac:chgData name="Muhammad Sddique Memon" userId="3efba3e3d5124bdb" providerId="LiveId" clId="{4E8F104D-9BDF-4A00-8DB1-F79EAC45C266}" dt="2025-10-09T15:16:45.541" v="1103" actId="478"/>
          <ac:picMkLst>
            <pc:docMk/>
            <pc:sldMk cId="4122089738" sldId="263"/>
            <ac:picMk id="6" creationId="{64771C94-E9C9-82DA-3AFB-B36DF84146E9}"/>
          </ac:picMkLst>
        </pc:picChg>
      </pc:sldChg>
      <pc:sldChg chg="modSp add mod ord modAnim">
        <pc:chgData name="Muhammad Sddique Memon" userId="3efba3e3d5124bdb" providerId="LiveId" clId="{4E8F104D-9BDF-4A00-8DB1-F79EAC45C266}" dt="2025-10-09T15:50:58.072" v="1294"/>
        <pc:sldMkLst>
          <pc:docMk/>
          <pc:sldMk cId="1746955041" sldId="264"/>
        </pc:sldMkLst>
        <pc:spChg chg="mod">
          <ac:chgData name="Muhammad Sddique Memon" userId="3efba3e3d5124bdb" providerId="LiveId" clId="{4E8F104D-9BDF-4A00-8DB1-F79EAC45C266}" dt="2025-10-09T15:19:41.348" v="1168" actId="20577"/>
          <ac:spMkLst>
            <pc:docMk/>
            <pc:sldMk cId="1746955041" sldId="264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15:24:13.575" v="1171" actId="20577"/>
          <ac:spMkLst>
            <pc:docMk/>
            <pc:sldMk cId="1746955041" sldId="264"/>
            <ac:spMk id="3" creationId="{E47EC89A-BE68-FF31-FB5D-8255D4A86D57}"/>
          </ac:spMkLst>
        </pc:spChg>
        <pc:picChg chg="mod">
          <ac:chgData name="Muhammad Sddique Memon" userId="3efba3e3d5124bdb" providerId="LiveId" clId="{4E8F104D-9BDF-4A00-8DB1-F79EAC45C266}" dt="2025-10-09T15:37:40.655" v="1173" actId="14100"/>
          <ac:picMkLst>
            <pc:docMk/>
            <pc:sldMk cId="1746955041" sldId="264"/>
            <ac:picMk id="6" creationId="{64771C94-E9C9-82DA-3AFB-B36DF84146E9}"/>
          </ac:picMkLst>
        </pc:picChg>
      </pc:sldChg>
      <pc:sldChg chg="add del">
        <pc:chgData name="Muhammad Sddique Memon" userId="3efba3e3d5124bdb" providerId="LiveId" clId="{4E8F104D-9BDF-4A00-8DB1-F79EAC45C266}" dt="2025-10-09T15:19:15.869" v="1132" actId="2696"/>
        <pc:sldMkLst>
          <pc:docMk/>
          <pc:sldMk cId="2280276561" sldId="264"/>
        </pc:sldMkLst>
      </pc:sldChg>
      <pc:sldChg chg="modSp add mod modAnim">
        <pc:chgData name="Muhammad Sddique Memon" userId="3efba3e3d5124bdb" providerId="LiveId" clId="{4E8F104D-9BDF-4A00-8DB1-F79EAC45C266}" dt="2025-10-09T15:55:05.384" v="1311"/>
        <pc:sldMkLst>
          <pc:docMk/>
          <pc:sldMk cId="56730472" sldId="265"/>
        </pc:sldMkLst>
        <pc:spChg chg="mod">
          <ac:chgData name="Muhammad Sddique Memon" userId="3efba3e3d5124bdb" providerId="LiveId" clId="{4E8F104D-9BDF-4A00-8DB1-F79EAC45C266}" dt="2025-10-09T15:38:18.465" v="1183" actId="20577"/>
          <ac:spMkLst>
            <pc:docMk/>
            <pc:sldMk cId="56730472" sldId="265"/>
            <ac:spMk id="2" creationId="{1779BE70-3709-B94F-8C16-6F275575A79E}"/>
          </ac:spMkLst>
        </pc:spChg>
        <pc:spChg chg="mod">
          <ac:chgData name="Muhammad Sddique Memon" userId="3efba3e3d5124bdb" providerId="LiveId" clId="{4E8F104D-9BDF-4A00-8DB1-F79EAC45C266}" dt="2025-10-09T15:38:50.338" v="1220" actId="242"/>
          <ac:spMkLst>
            <pc:docMk/>
            <pc:sldMk cId="56730472" sldId="265"/>
            <ac:spMk id="3" creationId="{E47EC89A-BE68-FF31-FB5D-8255D4A86D57}"/>
          </ac:spMkLst>
        </pc:spChg>
        <pc:picChg chg="mod">
          <ac:chgData name="Muhammad Sddique Memon" userId="3efba3e3d5124bdb" providerId="LiveId" clId="{4E8F104D-9BDF-4A00-8DB1-F79EAC45C266}" dt="2025-10-09T15:40:02.999" v="1223" actId="14100"/>
          <ac:picMkLst>
            <pc:docMk/>
            <pc:sldMk cId="56730472" sldId="265"/>
            <ac:picMk id="6" creationId="{64771C94-E9C9-82DA-3AFB-B36DF84146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EA9-DDA7-0B67-2F7C-629BFB0F8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658B-3402-D117-098F-6E99F176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348F-ADA2-58FF-254F-815D3981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D34B-AFE5-86E5-A768-965C93A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3720-F331-C76C-989E-3A35A3A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9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FD5F-5E19-C19F-AE08-3139287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D4ED-E300-E3A8-CAC9-75942FAC8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E32E1-EA5E-1814-081D-2CE37520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E297-B294-A5E4-C2F0-46AA874A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D62-FD33-C72E-F872-6151F93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395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C0EEA-7A52-1AD1-BE0C-FE44E568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23A8-4EDD-A0D5-8556-11B5F9B2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70AA-3EC2-3403-4BDB-EA01DCE5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5D1D-448E-4A8E-0F0F-2A6F15D7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6DB5-A131-B0D0-1012-D8D36EF6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790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864-3564-C003-5AFE-840B964C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DD3F-D74D-528F-8347-F6D7DBB6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5274-E520-4716-8521-503043D9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322D1-0E44-C111-8CB5-5CC81013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E542-CF1C-AD5F-38CB-380B2628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853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B5EA-7D71-ADE6-D9EF-C10B70E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281F-1B51-E85D-D4B5-AD92F356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A6BB-C31C-B7F6-0D19-BA7835C8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9BFD-6F72-FE37-E3A8-53756713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F462-56F3-E4BF-33D7-9B10DE1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40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6DF3-8365-5BBA-73C9-59AA7F87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E924-11DE-8525-D199-1CB0BFD2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A45E6-6A97-73B4-7F0D-A6A5E9E7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697B-2095-E4A1-20E8-A37560A5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CD03-7921-00D8-04A6-CAB77503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3BD67-D58E-4751-2663-540FD384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949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1217-BE67-9F48-AAF3-7C0F6CFE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6FCFF-89EB-D8D4-D8F3-FE33FDFC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457DA-3038-0985-0748-4DA44F0F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B3976-17B9-80C9-63CC-5AC18709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6D289-E626-4E67-0044-24962E28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7939-C1B0-2D62-2E36-4B930CB1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757E6-5FEE-F715-A11B-D8E3E11E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24403-E5F0-A4FC-273B-1557819E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30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A1D-D738-4C79-A21C-53B5816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D2262-1A8A-8EED-0724-ADD1C5B4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9A1A3-F782-13E2-1189-B151EF2A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B612B-041B-88FF-CDFF-AFB6FD33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96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05FD-CBB6-ADFD-53B4-FA5DDE5D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767A-5291-1ECF-EB62-4777F934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5D3D-9DD9-9E3B-7376-9329175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3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01DD-C83A-99C3-5675-7B102654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C686-1BDA-BC1A-28B8-4627F949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B905B-971C-31C7-E560-F7B47A5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B7-0721-44FC-08B1-D3ECF15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B27-383B-8550-9D2A-FC69180E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6FE7-7055-4B9D-498B-01B1461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015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E669-F0DE-F565-9771-BD49A6C2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A4E67-620C-E96B-CD97-5D0057AD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7CD4-4388-4F64-E9D5-5556545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56B6-9F91-DB91-7233-67E5164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B129-E988-98AB-FEF8-E34BEDA0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51EA-60A5-473E-F165-DA4F7B27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36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11B1E-D70E-B457-1E23-889F95A8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8125-102C-6D6D-9444-968933DE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D19-FF9E-B37F-1044-4AFF691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FB7D-EB8B-4165-8035-325F8FF4F10B}" type="datetimeFigureOut">
              <a:rPr lang="en-PK" smtClean="0"/>
              <a:t>19/10/2025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AFF9-676F-66F6-DC3A-07D962403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C8DF-DA66-0043-837D-EF28ED4D6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CBD2-E462-42ED-92B7-31E7DD47DA8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78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ZsyYCZB3Nw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algn="r" rtl="1"/>
            <a:r>
              <a:rPr lang="en-US" sz="4400" b="1" i="1" dirty="0">
                <a:latin typeface="Algerian" panose="04020705040A02060702" pitchFamily="82" charset="0"/>
              </a:rPr>
              <a:t>THE IMPORTANCE OF AI IN </a:t>
            </a:r>
            <a:r>
              <a:rPr lang="en-US" sz="4400" b="1" i="1" dirty="0" err="1">
                <a:latin typeface="Algerian" panose="04020705040A02060702" pitchFamily="82" charset="0"/>
              </a:rPr>
              <a:t>HEALTHCare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en-US" i="1" dirty="0">
                <a:latin typeface="Algerian" panose="04020705040A02060702" pitchFamily="82" charset="0"/>
              </a:rPr>
              <a:t>Name : 25K-0610 – Muhammad Siddique</a:t>
            </a:r>
          </a:p>
          <a:p>
            <a:pPr algn="l"/>
            <a:r>
              <a:rPr lang="en-US" i="1" dirty="0">
                <a:latin typeface="Algerian" panose="04020705040A02060702" pitchFamily="82" charset="0"/>
              </a:rPr>
              <a:t>Course : BCS</a:t>
            </a:r>
          </a:p>
          <a:p>
            <a:pPr algn="l"/>
            <a:r>
              <a:rPr lang="en-US" i="1" dirty="0">
                <a:latin typeface="Algerian" panose="04020705040A02060702" pitchFamily="82" charset="0"/>
              </a:rPr>
              <a:t>Section : 1C</a:t>
            </a:r>
          </a:p>
        </p:txBody>
      </p:sp>
    </p:spTree>
    <p:extLst>
      <p:ext uri="{BB962C8B-B14F-4D97-AF65-F5344CB8AC3E}">
        <p14:creationId xmlns:p14="http://schemas.microsoft.com/office/powerpoint/2010/main" val="22758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Conclusion	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1"/>
            <a:ext cx="6219825" cy="396757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	AI in healthcare means using technology to enhance, rather than replace, human connection and empathy in patient care. It involves leveraging AI's ability to automate tasks and </a:t>
            </a:r>
            <a:r>
              <a:rPr lang="en-US" sz="2600" dirty="0"/>
              <a:t>analyze</a:t>
            </a:r>
            <a:r>
              <a:rPr lang="en-US" dirty="0"/>
              <a:t> data, thereby freeing up healthcare professionals to focus on more direct patient interactions. The goal is to create a more efficient and personalized healthcare system where technology and human expertise work together.</a:t>
            </a:r>
            <a:endParaRPr lang="en-US" i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5516-FD3B-49F2-17DC-37CEED1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1" y="1933161"/>
            <a:ext cx="3562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Thank You	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1"/>
            <a:ext cx="6219825" cy="3967577"/>
          </a:xfrm>
        </p:spPr>
        <p:txBody>
          <a:bodyPr anchor="ctr">
            <a:normAutofit/>
          </a:bodyPr>
          <a:lstStyle/>
          <a:p>
            <a:r>
              <a:rPr lang="en-US" dirty="0"/>
              <a:t>	THE END.</a:t>
            </a:r>
            <a:endParaRPr lang="en-US" i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5516-FD3B-49F2-17DC-37CEED14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0051" y="1933161"/>
            <a:ext cx="3562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What Is AI IN </a:t>
            </a:r>
            <a:r>
              <a:rPr lang="en-US" sz="4400" b="1" i="1" dirty="0" err="1">
                <a:latin typeface="Algerian" panose="04020705040A02060702" pitchFamily="82" charset="0"/>
              </a:rPr>
              <a:t>HEALTHCare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1"/>
            <a:ext cx="3481388" cy="3781839"/>
          </a:xfrm>
        </p:spPr>
        <p:txBody>
          <a:bodyPr anchor="t"/>
          <a:lstStyle/>
          <a:p>
            <a:pPr algn="l"/>
            <a:r>
              <a:rPr lang="en-US" dirty="0"/>
              <a:t>AI in healthcare refers to the use of algorithms and machine learning models to improve healthcare processes, from diagnosis to treatment.</a:t>
            </a:r>
            <a:endParaRPr lang="en-US" i="1" dirty="0">
              <a:latin typeface="Algerian" panose="04020705040A02060702" pitchFamily="82" charset="0"/>
            </a:endParaRPr>
          </a:p>
        </p:txBody>
      </p:sp>
      <p:pic>
        <p:nvPicPr>
          <p:cNvPr id="4" name="Online Media 3" title="How AI can heal healthcare | Edmund Jackson | TEDxNashville">
            <a:hlinkClick r:id="" action="ppaction://media"/>
            <a:extLst>
              <a:ext uri="{FF2B5EF4-FFF2-40B4-BE49-F238E27FC236}">
                <a16:creationId xmlns:a16="http://schemas.microsoft.com/office/drawing/2014/main" id="{736A63B7-5BA5-7CE1-D949-5A3C83AD95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89663" y="1933161"/>
            <a:ext cx="5080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How AI Improves </a:t>
            </a:r>
            <a:r>
              <a:rPr lang="en-US" sz="4400" b="1" i="1" dirty="0" err="1">
                <a:latin typeface="Algerian" panose="04020705040A02060702" pitchFamily="82" charset="0"/>
              </a:rPr>
              <a:t>HEALTHCare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1"/>
            <a:ext cx="4572000" cy="3781839"/>
          </a:xfrm>
        </p:spPr>
        <p:txBody>
          <a:bodyPr anchor="t"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Predictive Analytics: </a:t>
            </a:r>
            <a:r>
              <a:rPr lang="en-US" dirty="0"/>
              <a:t>AI helps predict diseases before they become severe.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Personalized Treatment: </a:t>
            </a:r>
            <a:r>
              <a:rPr lang="en-US" dirty="0"/>
              <a:t>AI provides treatment recommendations based on individual data.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Medical Imaging: </a:t>
            </a:r>
            <a:r>
              <a:rPr lang="en-US" dirty="0"/>
              <a:t>AI is improving diagnostic accuracy through image recognition.</a:t>
            </a:r>
            <a:endParaRPr lang="en-US" i="1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B3D94-6917-8BB3-19D9-D3E458FE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6" y="1933162"/>
            <a:ext cx="3771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26233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 fontScale="90000"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 Quiz: What Is the primary Benefit Of AI In HealthCare?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2138"/>
            <a:ext cx="4572000" cy="2698163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" action="ppaction://hlinkshowjump?jump=nextslide"/>
              </a:rPr>
              <a:t>Faster Diagnosis.</a:t>
            </a:r>
            <a:endParaRPr lang="en-US" dirty="0"/>
          </a:p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rId2" action="ppaction://hlinksldjump"/>
              </a:rPr>
              <a:t>Personalized Treatment.</a:t>
            </a:r>
            <a:endParaRPr lang="en-US" dirty="0"/>
          </a:p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rId2" action="ppaction://hlinksldjump"/>
              </a:rPr>
              <a:t>Predicting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3D66C4-D700-D810-0297-0B2DFB8CAD2C}"/>
              </a:ext>
            </a:extLst>
          </p:cNvPr>
          <p:cNvGrpSpPr/>
          <p:nvPr/>
        </p:nvGrpSpPr>
        <p:grpSpPr>
          <a:xfrm>
            <a:off x="4324350" y="4443413"/>
            <a:ext cx="2709864" cy="695325"/>
            <a:chOff x="4324350" y="4443413"/>
            <a:chExt cx="2709864" cy="695325"/>
          </a:xfrm>
        </p:grpSpPr>
        <p:sp>
          <p:nvSpPr>
            <p:cNvPr id="5" name="Rectangle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C9F2D53-D572-505C-564D-9C7F2DCCF070}"/>
                </a:ext>
              </a:extLst>
            </p:cNvPr>
            <p:cNvSpPr/>
            <p:nvPr/>
          </p:nvSpPr>
          <p:spPr>
            <a:xfrm>
              <a:off x="4324350" y="4443413"/>
              <a:ext cx="2709863" cy="695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4" name="TextBox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2E651C5-99CE-23DE-9DDE-F8C40C8F5C02}"/>
                </a:ext>
              </a:extLst>
            </p:cNvPr>
            <p:cNvSpPr txBox="1"/>
            <p:nvPr/>
          </p:nvSpPr>
          <p:spPr>
            <a:xfrm>
              <a:off x="4324350" y="4538662"/>
              <a:ext cx="270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linkClick r:id="" action="ppaction://hlinkshowjump?jump=nextslide"/>
                </a:rPr>
                <a:t>GO TO NEXT QUESTION</a:t>
              </a:r>
              <a:endParaRPr lang="en-PK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Correct Answer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2"/>
            <a:ext cx="9334500" cy="1714914"/>
          </a:xfrm>
        </p:spPr>
        <p:txBody>
          <a:bodyPr anchor="t"/>
          <a:lstStyle/>
          <a:p>
            <a:pPr algn="l"/>
            <a:r>
              <a:rPr lang="en-US" b="1" dirty="0" err="1"/>
              <a:t>Explaination</a:t>
            </a:r>
            <a:r>
              <a:rPr lang="en-US" b="1" dirty="0"/>
              <a:t>:</a:t>
            </a:r>
          </a:p>
          <a:p>
            <a:pPr algn="l"/>
            <a:r>
              <a:rPr lang="en-US" dirty="0"/>
              <a:t>	AI is transforming healthcare by enabling faster, more accurate diagnoses, leading to earlier interventions.</a:t>
            </a:r>
            <a:endParaRPr lang="en-US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Incorrect Answer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2"/>
            <a:ext cx="9334500" cy="1672052"/>
          </a:xfrm>
        </p:spPr>
        <p:txBody>
          <a:bodyPr anchor="t"/>
          <a:lstStyle/>
          <a:p>
            <a:pPr algn="l"/>
            <a:r>
              <a:rPr lang="en-US" b="1" dirty="0" err="1"/>
              <a:t>Explaination</a:t>
            </a:r>
            <a:r>
              <a:rPr lang="en-US" b="1" dirty="0"/>
              <a:t>:</a:t>
            </a:r>
          </a:p>
          <a:p>
            <a:pPr algn="l"/>
            <a:r>
              <a:rPr lang="en-US" dirty="0"/>
              <a:t>	AI helps in personalized treatment and disease prediction, but its key benefit is faster diagnosis.</a:t>
            </a:r>
            <a:endParaRPr lang="en-US" i="1" dirty="0">
              <a:latin typeface="Algerian" panose="04020705040A02060702" pitchFamily="8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A52FCF-FD2B-5D89-569E-5F139E2CE633}"/>
              </a:ext>
            </a:extLst>
          </p:cNvPr>
          <p:cNvGrpSpPr/>
          <p:nvPr/>
        </p:nvGrpSpPr>
        <p:grpSpPr>
          <a:xfrm>
            <a:off x="4324350" y="4443413"/>
            <a:ext cx="2709864" cy="695325"/>
            <a:chOff x="4324350" y="4443413"/>
            <a:chExt cx="2709864" cy="695325"/>
          </a:xfrm>
        </p:grpSpPr>
        <p:sp>
          <p:nvSpPr>
            <p:cNvPr id="4" name="Rect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09613F4-DD98-C656-C477-A94522BC6799}"/>
                </a:ext>
              </a:extLst>
            </p:cNvPr>
            <p:cNvSpPr/>
            <p:nvPr/>
          </p:nvSpPr>
          <p:spPr>
            <a:xfrm>
              <a:off x="4324350" y="4443413"/>
              <a:ext cx="2709863" cy="695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Text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8933A0-052C-275C-C399-5493AD5A4243}"/>
                </a:ext>
              </a:extLst>
            </p:cNvPr>
            <p:cNvSpPr txBox="1"/>
            <p:nvPr/>
          </p:nvSpPr>
          <p:spPr>
            <a:xfrm>
              <a:off x="4324350" y="4538662"/>
              <a:ext cx="270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linkClick r:id="rId2" action="ppaction://hlinksldjump"/>
                </a:rPr>
                <a:t>GO BACK TO QUESTION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1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26233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 fontScale="90000"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 Quiz: Which Healthcare Field Benefits The Most From AI?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2138"/>
            <a:ext cx="4572000" cy="2698163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" action="ppaction://hlinkshowjump?jump=nextslide"/>
              </a:rPr>
              <a:t>Radiology.</a:t>
            </a:r>
            <a:endParaRPr lang="en-US" dirty="0"/>
          </a:p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rId2" action="ppaction://hlinksldjump"/>
              </a:rPr>
              <a:t>Neurology.</a:t>
            </a:r>
            <a:endParaRPr lang="en-US" dirty="0"/>
          </a:p>
          <a:p>
            <a:pPr marL="457200" indent="-457200" algn="l">
              <a:buFont typeface="+mj-lt"/>
              <a:buAutoNum type="alphaLcParenR"/>
            </a:pPr>
            <a:r>
              <a:rPr lang="en-US" dirty="0">
                <a:hlinkClick r:id="rId2" action="ppaction://hlinksldjump"/>
              </a:rPr>
              <a:t>Dermatology.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Correct Answer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2"/>
            <a:ext cx="9334500" cy="1714914"/>
          </a:xfrm>
        </p:spPr>
        <p:txBody>
          <a:bodyPr anchor="t"/>
          <a:lstStyle/>
          <a:p>
            <a:pPr algn="l"/>
            <a:r>
              <a:rPr lang="en-US" b="1" dirty="0" err="1"/>
              <a:t>Explaination</a:t>
            </a:r>
            <a:r>
              <a:rPr lang="en-US" b="1" dirty="0"/>
              <a:t>:</a:t>
            </a:r>
          </a:p>
          <a:p>
            <a:pPr algn="l"/>
            <a:r>
              <a:rPr lang="en-US" dirty="0"/>
              <a:t>	AI in radiology is being used to detect cancers and other diseases with more precision and speed.</a:t>
            </a:r>
            <a:endParaRPr lang="en-US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E70-3709-B94F-8C16-6F275575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213"/>
            <a:ext cx="9144000" cy="1128987"/>
          </a:xfrm>
          <a:noFill/>
          <a:ln>
            <a:noFill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Incorrect Answer</a:t>
            </a:r>
            <a:endParaRPr lang="en-PK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89A-BE68-FF31-FB5D-8255D4A86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162"/>
            <a:ext cx="9334500" cy="1733964"/>
          </a:xfrm>
        </p:spPr>
        <p:txBody>
          <a:bodyPr anchor="t"/>
          <a:lstStyle/>
          <a:p>
            <a:pPr algn="l"/>
            <a:r>
              <a:rPr lang="en-US" b="1" dirty="0" err="1"/>
              <a:t>Explaination</a:t>
            </a:r>
            <a:r>
              <a:rPr lang="en-US" b="1" dirty="0"/>
              <a:t>:</a:t>
            </a:r>
          </a:p>
          <a:p>
            <a:pPr algn="l"/>
            <a:r>
              <a:rPr lang="en-US" dirty="0"/>
              <a:t>	AI is important in dermatology and neurology, but it’s most commonly applied in radiology.</a:t>
            </a:r>
            <a:endParaRPr lang="en-US" i="1" dirty="0">
              <a:latin typeface="Algerian" panose="04020705040A02060702" pitchFamily="8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EDA622-D4AF-84FE-C1C7-6996E4E62B58}"/>
              </a:ext>
            </a:extLst>
          </p:cNvPr>
          <p:cNvGrpSpPr/>
          <p:nvPr/>
        </p:nvGrpSpPr>
        <p:grpSpPr>
          <a:xfrm>
            <a:off x="4324350" y="4443413"/>
            <a:ext cx="2709864" cy="695325"/>
            <a:chOff x="4324350" y="4443413"/>
            <a:chExt cx="2709864" cy="695325"/>
          </a:xfrm>
        </p:grpSpPr>
        <p:sp>
          <p:nvSpPr>
            <p:cNvPr id="4" name="Rectangle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09613F4-DD98-C656-C477-A94522BC6799}"/>
                </a:ext>
              </a:extLst>
            </p:cNvPr>
            <p:cNvSpPr/>
            <p:nvPr/>
          </p:nvSpPr>
          <p:spPr>
            <a:xfrm>
              <a:off x="4324350" y="4443413"/>
              <a:ext cx="2709863" cy="695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Text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8933A0-052C-275C-C399-5493AD5A4243}"/>
                </a:ext>
              </a:extLst>
            </p:cNvPr>
            <p:cNvSpPr txBox="1"/>
            <p:nvPr/>
          </p:nvSpPr>
          <p:spPr>
            <a:xfrm>
              <a:off x="4324350" y="4538662"/>
              <a:ext cx="270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linkClick r:id="rId2" action="ppaction://hlinksldjump"/>
                </a:rPr>
                <a:t>GO BACK TO QUESTION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302</Words>
  <Application>Microsoft Office PowerPoint</Application>
  <PresentationFormat>Widescreen</PresentationFormat>
  <Paragraphs>37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Courier New</vt:lpstr>
      <vt:lpstr>Office Theme</vt:lpstr>
      <vt:lpstr>THE IMPORTANCE OF AI IN HEALTHCare</vt:lpstr>
      <vt:lpstr>What Is AI IN HEALTHCare</vt:lpstr>
      <vt:lpstr>How AI Improves HEALTHCare</vt:lpstr>
      <vt:lpstr> Quiz: What Is the primary Benefit Of AI In HealthCare?</vt:lpstr>
      <vt:lpstr>Correct Answer</vt:lpstr>
      <vt:lpstr>Incorrect Answer</vt:lpstr>
      <vt:lpstr> Quiz: Which Healthcare Field Benefits The Most From AI?</vt:lpstr>
      <vt:lpstr>Correct Answer</vt:lpstr>
      <vt:lpstr>Incorrect Answer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Sddique Memon</dc:creator>
  <cp:lastModifiedBy>Muhammad Sddique Memon</cp:lastModifiedBy>
  <cp:revision>1</cp:revision>
  <dcterms:created xsi:type="dcterms:W3CDTF">2025-10-07T03:59:55Z</dcterms:created>
  <dcterms:modified xsi:type="dcterms:W3CDTF">2025-10-19T13:43:57Z</dcterms:modified>
</cp:coreProperties>
</file>