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16360" y="237240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1840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9144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6616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11636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9144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26616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16360" y="1103040"/>
            <a:ext cx="7615080" cy="24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761508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77720" y="311040"/>
            <a:ext cx="11236320" cy="266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116360" y="1103040"/>
            <a:ext cx="7615080" cy="24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1840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16360" y="237240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1840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9144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6616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11636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9144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26616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116360" y="1103040"/>
            <a:ext cx="7615080" cy="24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761508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761508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77720" y="311040"/>
            <a:ext cx="11236320" cy="266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1840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116360" y="237240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1840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69144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6616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111636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69144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26616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116360" y="1103040"/>
            <a:ext cx="7615080" cy="24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761508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77720" y="311040"/>
            <a:ext cx="11236320" cy="266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1840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116360" y="237240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1840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69144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66160" y="110304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111636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69144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266160" y="2372400"/>
            <a:ext cx="245196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77720" y="311040"/>
            <a:ext cx="11236320" cy="266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242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18400" y="237240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11636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18400" y="1103040"/>
            <a:ext cx="371592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116360" y="2372400"/>
            <a:ext cx="7615080" cy="11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a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1629440" y="6464880"/>
            <a:ext cx="218880" cy="17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90000">
              <a:lnSpc>
                <a:spcPts val="1239"/>
              </a:lnSpc>
            </a:pPr>
            <a:fld id="{92752EFB-9B5B-4F0C-B980-DB99C72FCB04}" type="slidenum">
              <a:rPr b="0" lang="en-US" sz="1200" spc="-52" strike="noStrike">
                <a:solidFill>
                  <a:srgbClr val="9f9f9f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Calibri"/>
              </a:rPr>
              <a:t>Click to edit the title text format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a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</a:t>
            </a:r>
            <a:r>
              <a:rPr b="0" lang="en-US" sz="3200" spc="-1" strike="noStrike">
                <a:latin typeface="Calibri"/>
              </a:rPr>
              <a:t>l</a:t>
            </a:r>
            <a:r>
              <a:rPr b="0" lang="en-US" sz="3200" spc="-1" strike="noStrike">
                <a:latin typeface="Calibri"/>
              </a:rPr>
              <a:t>i</a:t>
            </a:r>
            <a:r>
              <a:rPr b="0" lang="en-US" sz="3200" spc="-1" strike="noStrike">
                <a:latin typeface="Calibri"/>
              </a:rPr>
              <a:t>c</a:t>
            </a:r>
            <a:r>
              <a:rPr b="0" lang="en-US" sz="3200" spc="-1" strike="noStrike">
                <a:latin typeface="Calibri"/>
              </a:rPr>
              <a:t>k</a:t>
            </a:r>
            <a:r>
              <a:rPr b="0" lang="en-US" sz="3200" spc="-1" strike="noStrike">
                <a:latin typeface="Calibri"/>
              </a:rPr>
              <a:t> </a:t>
            </a:r>
            <a:r>
              <a:rPr b="0" lang="en-US" sz="3200" spc="-1" strike="noStrike">
                <a:latin typeface="Calibri"/>
              </a:rPr>
              <a:t>t</a:t>
            </a:r>
            <a:r>
              <a:rPr b="0" lang="en-US" sz="3200" spc="-1" strike="noStrike">
                <a:latin typeface="Calibri"/>
              </a:rPr>
              <a:t>o</a:t>
            </a:r>
            <a:r>
              <a:rPr b="0" lang="en-US" sz="3200" spc="-1" strike="noStrike">
                <a:latin typeface="Calibri"/>
              </a:rPr>
              <a:t> </a:t>
            </a:r>
            <a:r>
              <a:rPr b="0" lang="en-US" sz="3200" spc="-1" strike="noStrike">
                <a:latin typeface="Calibri"/>
              </a:rPr>
              <a:t>e</a:t>
            </a:r>
            <a:r>
              <a:rPr b="0" lang="en-US" sz="3200" spc="-1" strike="noStrike">
                <a:latin typeface="Calibri"/>
              </a:rPr>
              <a:t>d</a:t>
            </a:r>
            <a:r>
              <a:rPr b="0" lang="en-US" sz="3200" spc="-1" strike="noStrike">
                <a:latin typeface="Calibri"/>
              </a:rPr>
              <a:t>i</a:t>
            </a:r>
            <a:r>
              <a:rPr b="0" lang="en-US" sz="3200" spc="-1" strike="noStrike">
                <a:latin typeface="Calibri"/>
              </a:rPr>
              <a:t>t </a:t>
            </a:r>
            <a:r>
              <a:rPr b="0" lang="en-US" sz="3200" spc="-1" strike="noStrike">
                <a:latin typeface="Calibri"/>
              </a:rPr>
              <a:t>t</a:t>
            </a:r>
            <a:r>
              <a:rPr b="0" lang="en-US" sz="3200" spc="-1" strike="noStrike">
                <a:latin typeface="Calibri"/>
              </a:rPr>
              <a:t>h</a:t>
            </a:r>
            <a:r>
              <a:rPr b="0" lang="en-US" sz="3200" spc="-1" strike="noStrike">
                <a:latin typeface="Calibri"/>
              </a:rPr>
              <a:t>e</a:t>
            </a:r>
            <a:r>
              <a:rPr b="0" lang="en-US" sz="3200" spc="-1" strike="noStrike">
                <a:latin typeface="Calibri"/>
              </a:rPr>
              <a:t> </a:t>
            </a:r>
            <a:r>
              <a:rPr b="0" lang="en-US" sz="3200" spc="-1" strike="noStrike">
                <a:latin typeface="Calibri"/>
              </a:rPr>
              <a:t>t</a:t>
            </a:r>
            <a:r>
              <a:rPr b="0" lang="en-US" sz="3200" spc="-1" strike="noStrike">
                <a:latin typeface="Calibri"/>
              </a:rPr>
              <a:t>i</a:t>
            </a:r>
            <a:r>
              <a:rPr b="0" lang="en-US" sz="3200" spc="-1" strike="noStrike">
                <a:latin typeface="Calibri"/>
              </a:rPr>
              <a:t>t</a:t>
            </a:r>
            <a:r>
              <a:rPr b="0" lang="en-US" sz="3200" spc="-1" strike="noStrike">
                <a:latin typeface="Calibri"/>
              </a:rPr>
              <a:t>l</a:t>
            </a:r>
            <a:r>
              <a:rPr b="0" lang="en-US" sz="3200" spc="-1" strike="noStrike">
                <a:latin typeface="Calibri"/>
              </a:rPr>
              <a:t>e</a:t>
            </a:r>
            <a:r>
              <a:rPr b="0" lang="en-US" sz="3200" spc="-1" strike="noStrike">
                <a:latin typeface="Calibri"/>
              </a:rPr>
              <a:t> </a:t>
            </a:r>
            <a:r>
              <a:rPr b="0" lang="en-US" sz="3200" spc="-1" strike="noStrike">
                <a:latin typeface="Calibri"/>
              </a:rPr>
              <a:t>t</a:t>
            </a:r>
            <a:r>
              <a:rPr b="0" lang="en-US" sz="3200" spc="-1" strike="noStrike">
                <a:latin typeface="Calibri"/>
              </a:rPr>
              <a:t>e</a:t>
            </a:r>
            <a:r>
              <a:rPr b="0" lang="en-US" sz="3200" spc="-1" strike="noStrike">
                <a:latin typeface="Calibri"/>
              </a:rPr>
              <a:t>x</a:t>
            </a:r>
            <a:r>
              <a:rPr b="0" lang="en-US" sz="3200" spc="-1" strike="noStrike">
                <a:latin typeface="Calibri"/>
              </a:rPr>
              <a:t>t </a:t>
            </a:r>
            <a:r>
              <a:rPr b="0" lang="en-US" sz="3200" spc="-1" strike="noStrike">
                <a:latin typeface="Calibri"/>
              </a:rPr>
              <a:t>f</a:t>
            </a:r>
            <a:r>
              <a:rPr b="0" lang="en-US" sz="3200" spc="-1" strike="noStrike">
                <a:latin typeface="Calibri"/>
              </a:rPr>
              <a:t>o</a:t>
            </a:r>
            <a:r>
              <a:rPr b="0" lang="en-US" sz="3200" spc="-1" strike="noStrike">
                <a:latin typeface="Calibri"/>
              </a:rPr>
              <a:t>r</a:t>
            </a:r>
            <a:r>
              <a:rPr b="0" lang="en-US" sz="3200" spc="-1" strike="noStrike">
                <a:latin typeface="Calibri"/>
              </a:rPr>
              <a:t>m</a:t>
            </a:r>
            <a:r>
              <a:rPr b="0" lang="en-US" sz="3200" spc="-1" strike="noStrike">
                <a:latin typeface="Calibri"/>
              </a:rPr>
              <a:t>a</a:t>
            </a:r>
            <a:r>
              <a:rPr b="0" lang="en-US" sz="3200" spc="-1" strike="noStrike">
                <a:latin typeface="Calibri"/>
              </a:rPr>
              <a:t>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16360" y="1103040"/>
            <a:ext cx="7615080" cy="242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1629440" y="6464880"/>
            <a:ext cx="218880" cy="17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90000">
              <a:lnSpc>
                <a:spcPts val="1239"/>
              </a:lnSpc>
            </a:pPr>
            <a:fld id="{05CA7433-D1D0-4630-8719-9E1F3C6DA303}" type="slidenum">
              <a:rPr b="0" lang="en-US" sz="1200" spc="-52" strike="noStrike">
                <a:solidFill>
                  <a:srgbClr val="9f9f9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 hidden="1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a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65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bg object 17" descr=""/>
          <p:cNvPicPr/>
          <p:nvPr/>
        </p:nvPicPr>
        <p:blipFill>
          <a:blip r:embed="rId2"/>
          <a:stretch/>
        </p:blipFill>
        <p:spPr>
          <a:xfrm>
            <a:off x="2334600" y="2288880"/>
            <a:ext cx="6846840" cy="3832560"/>
          </a:xfrm>
          <a:prstGeom prst="rect">
            <a:avLst/>
          </a:prstGeom>
          <a:ln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1407600" y="687600"/>
            <a:ext cx="1464120" cy="292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Click to edit the title text format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11629440" y="6464880"/>
            <a:ext cx="218880" cy="17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90000">
              <a:lnSpc>
                <a:spcPts val="1239"/>
              </a:lnSpc>
            </a:pPr>
            <a:fld id="{6164C817-0F91-4A80-9C04-236AA927E4DF}" type="slidenum">
              <a:rPr b="0" lang="en-US" sz="1200" spc="-52" strike="noStrike">
                <a:solidFill>
                  <a:srgbClr val="9f9f9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a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477720" y="311040"/>
            <a:ext cx="11236320" cy="573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Click to edit the title text format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/>
          </p:nvPr>
        </p:nvSpPr>
        <p:spPr>
          <a:xfrm>
            <a:off x="11629440" y="6464880"/>
            <a:ext cx="218880" cy="17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90000">
              <a:lnSpc>
                <a:spcPts val="1239"/>
              </a:lnSpc>
            </a:pPr>
            <a:fld id="{83B5E9F6-24D4-4711-A444-726BC3B30559}" type="slidenum">
              <a:rPr b="0" lang="en-US" sz="1200" spc="-52" strike="noStrike">
                <a:solidFill>
                  <a:srgbClr val="9f9f9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88720" y="640080"/>
            <a:ext cx="9784080" cy="53035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e7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1097280" y="227880"/>
            <a:ext cx="9692640" cy="63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ts val="4904"/>
              </a:lnSpc>
              <a:spcBef>
                <a:spcPts val="96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ts val="4904"/>
              </a:lnSpc>
              <a:spcBef>
                <a:spcPts val="96"/>
              </a:spcBef>
            </a:pPr>
            <a:r>
              <a:rPr b="1" lang="en-US" sz="4300" spc="-26" strike="noStrike">
                <a:solidFill>
                  <a:srgbClr val="ffe491"/>
                </a:solidFill>
                <a:latin typeface="Calibri"/>
              </a:rPr>
              <a:t>  </a:t>
            </a:r>
            <a:endParaRPr b="0" lang="en-US" sz="4300" spc="-1" strike="noStrike">
              <a:latin typeface="Arial"/>
            </a:endParaRPr>
          </a:p>
          <a:p>
            <a:pPr marL="286920" algn="ctr">
              <a:lnSpc>
                <a:spcPts val="4640"/>
              </a:lnSpc>
              <a:spcBef>
                <a:spcPts val="334"/>
              </a:spcBef>
            </a:pPr>
            <a:endParaRPr b="0" lang="en-US" sz="4300" spc="-1" strike="noStrike">
              <a:latin typeface="Arial"/>
            </a:endParaRPr>
          </a:p>
          <a:p>
            <a:pPr marL="286920" algn="ctr">
              <a:lnSpc>
                <a:spcPts val="4640"/>
              </a:lnSpc>
              <a:spcBef>
                <a:spcPts val="334"/>
              </a:spcBef>
            </a:pPr>
            <a:r>
              <a:rPr b="1" lang="en-US" sz="4300" spc="-21" strike="noStrike">
                <a:solidFill>
                  <a:srgbClr val="ffe491"/>
                </a:solidFill>
                <a:latin typeface="Calibri"/>
              </a:rPr>
              <a:t>How to print Result Reports </a:t>
            </a:r>
            <a:endParaRPr b="0" lang="en-US" sz="4300" spc="-1" strike="noStrike">
              <a:latin typeface="Arial"/>
            </a:endParaRPr>
          </a:p>
          <a:p>
            <a:pPr marL="286920" algn="ctr">
              <a:lnSpc>
                <a:spcPts val="4640"/>
              </a:lnSpc>
              <a:spcBef>
                <a:spcPts val="334"/>
              </a:spcBef>
            </a:pPr>
            <a:r>
              <a:rPr b="1" lang="en-US" sz="4300" spc="-21" strike="noStrike">
                <a:solidFill>
                  <a:srgbClr val="ffe491"/>
                </a:solidFill>
                <a:latin typeface="Calibri"/>
              </a:rPr>
              <a:t> </a:t>
            </a:r>
            <a:r>
              <a:rPr b="1" lang="en-US" sz="4300" spc="-21" strike="noStrike">
                <a:solidFill>
                  <a:srgbClr val="ffe491"/>
                </a:solidFill>
                <a:latin typeface="Calibri"/>
              </a:rPr>
              <a:t>CMS</a:t>
            </a:r>
            <a:endParaRPr b="0" lang="en-US" sz="4300" spc="-1" strike="noStrike">
              <a:latin typeface="Arial"/>
            </a:endParaRPr>
          </a:p>
          <a:p>
            <a:pPr marL="286920" algn="ctr">
              <a:lnSpc>
                <a:spcPts val="4640"/>
              </a:lnSpc>
              <a:spcBef>
                <a:spcPts val="334"/>
              </a:spcBef>
            </a:pPr>
            <a:r>
              <a:rPr b="1" lang="en-US" sz="4300" spc="-21" strike="noStrike">
                <a:solidFill>
                  <a:srgbClr val="ffe491"/>
                </a:solidFill>
                <a:latin typeface="Calibri"/>
              </a:rPr>
              <a:t>Directorate</a:t>
            </a:r>
            <a:r>
              <a:rPr b="1" lang="en-US" sz="4300" spc="-114" strike="noStrike">
                <a:solidFill>
                  <a:srgbClr val="ffe491"/>
                </a:solidFill>
                <a:latin typeface="Calibri"/>
              </a:rPr>
              <a:t> </a:t>
            </a:r>
            <a:r>
              <a:rPr b="1" lang="en-US" sz="4300" spc="-1" strike="noStrike">
                <a:solidFill>
                  <a:srgbClr val="ffe491"/>
                </a:solidFill>
                <a:latin typeface="Calibri"/>
              </a:rPr>
              <a:t>of</a:t>
            </a:r>
            <a:r>
              <a:rPr b="1" lang="en-US" sz="4300" spc="-114" strike="noStrike">
                <a:solidFill>
                  <a:srgbClr val="ffe491"/>
                </a:solidFill>
                <a:latin typeface="Calibri"/>
              </a:rPr>
              <a:t> </a:t>
            </a:r>
            <a:r>
              <a:rPr b="1" lang="en-US" sz="4300" spc="-35" strike="noStrike">
                <a:solidFill>
                  <a:srgbClr val="ffe491"/>
                </a:solidFill>
                <a:latin typeface="Calibri"/>
              </a:rPr>
              <a:t>IT</a:t>
            </a:r>
            <a:endParaRPr b="0" lang="en-US" sz="4300" spc="-1" strike="noStrike">
              <a:latin typeface="Arial"/>
            </a:endParaRPr>
          </a:p>
          <a:p>
            <a:pPr marL="286920" algn="ctr">
              <a:lnSpc>
                <a:spcPts val="4640"/>
              </a:lnSpc>
              <a:spcBef>
                <a:spcPts val="334"/>
              </a:spcBef>
            </a:pPr>
            <a:endParaRPr b="0" lang="en-US" sz="4300" spc="-1" strike="noStrike">
              <a:latin typeface="Arial"/>
            </a:endParaRPr>
          </a:p>
          <a:p>
            <a:pPr marL="286920" algn="ctr">
              <a:lnSpc>
                <a:spcPts val="4640"/>
              </a:lnSpc>
              <a:spcBef>
                <a:spcPts val="334"/>
              </a:spcBef>
            </a:pPr>
            <a:r>
              <a:rPr b="1" lang="en-US" sz="4300" spc="-1" strike="noStrike">
                <a:solidFill>
                  <a:srgbClr val="ffe491"/>
                </a:solidFill>
                <a:latin typeface="Calibri"/>
              </a:rPr>
              <a:t>University</a:t>
            </a:r>
            <a:r>
              <a:rPr b="1" lang="en-US" sz="4300" spc="-120" strike="noStrike">
                <a:solidFill>
                  <a:srgbClr val="ffe491"/>
                </a:solidFill>
                <a:latin typeface="Calibri"/>
              </a:rPr>
              <a:t> </a:t>
            </a:r>
            <a:r>
              <a:rPr b="1" lang="en-US" sz="4300" spc="-1" strike="noStrike">
                <a:solidFill>
                  <a:srgbClr val="ffe491"/>
                </a:solidFill>
                <a:latin typeface="Calibri"/>
              </a:rPr>
              <a:t>of</a:t>
            </a:r>
            <a:r>
              <a:rPr b="1" lang="en-US" sz="4300" spc="-106" strike="noStrike">
                <a:solidFill>
                  <a:srgbClr val="ffe491"/>
                </a:solidFill>
                <a:latin typeface="Calibri"/>
              </a:rPr>
              <a:t> </a:t>
            </a:r>
            <a:r>
              <a:rPr b="1" lang="en-US" sz="4300" spc="-12" strike="noStrike">
                <a:solidFill>
                  <a:srgbClr val="ffe491"/>
                </a:solidFill>
                <a:latin typeface="Calibri"/>
              </a:rPr>
              <a:t>Malakand</a:t>
            </a:r>
            <a:endParaRPr b="0" lang="en-US" sz="4300" spc="-1" strike="noStrike">
              <a:latin typeface="Arial"/>
            </a:endParaRPr>
          </a:p>
          <a:p>
            <a:pPr marL="1440" indent="1564560" algn="ctr">
              <a:lnSpc>
                <a:spcPts val="4904"/>
              </a:lnSpc>
              <a:tabLst>
                <a:tab algn="l" pos="0"/>
              </a:tabLst>
            </a:pPr>
            <a:endParaRPr b="0" lang="en-US" sz="4300" spc="-1" strike="noStrike">
              <a:latin typeface="Arial"/>
            </a:endParaRPr>
          </a:p>
          <a:p>
            <a:pPr marL="1440" indent="1564560" algn="ctr">
              <a:lnSpc>
                <a:spcPts val="4904"/>
              </a:lnSpc>
              <a:tabLst>
                <a:tab algn="l" pos="0"/>
              </a:tabLst>
            </a:pPr>
            <a:endParaRPr b="0" lang="en-US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97280" y="2286000"/>
            <a:ext cx="6766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8440" indent="-285480">
              <a:lnSpc>
                <a:spcPct val="100000"/>
              </a:lnSpc>
              <a:spcBef>
                <a:spcPts val="99"/>
              </a:spcBef>
              <a:buClr>
                <a:srgbClr val="ffe491"/>
              </a:buClr>
              <a:buFont typeface="Wingdings" charset="2"/>
              <a:buChar char=""/>
              <a:tabLst>
                <a:tab algn="l" pos="298440"/>
              </a:tabLst>
            </a:pPr>
            <a:endParaRPr b="0" lang="en-US" sz="18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buClr>
                <a:srgbClr val="ffe491"/>
              </a:buClr>
              <a:buFont typeface="Wingdings" charset="2"/>
              <a:buChar char=""/>
              <a:tabLst>
                <a:tab algn="l" pos="29844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How</a:t>
            </a:r>
            <a:r>
              <a:rPr b="1" lang="en-US" sz="2400" spc="-55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to</a:t>
            </a:r>
            <a:r>
              <a:rPr b="1" lang="en-US" sz="2400" spc="-41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print Result Report</a:t>
            </a:r>
            <a:endParaRPr b="0" lang="en-US" sz="24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buClr>
                <a:srgbClr val="ffe491"/>
              </a:buClr>
              <a:buFont typeface="Wingdings" charset="2"/>
              <a:buChar char=""/>
              <a:tabLst>
                <a:tab algn="l" pos="29844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How</a:t>
            </a:r>
            <a:r>
              <a:rPr b="1" lang="en-US" sz="2400" spc="-55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to print Tabulation Report</a:t>
            </a:r>
            <a:endParaRPr b="0" lang="en-US" sz="24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buClr>
                <a:srgbClr val="ffe491"/>
              </a:buClr>
              <a:buFont typeface="Wingdings" charset="2"/>
              <a:buChar char=""/>
              <a:tabLst>
                <a:tab algn="l" pos="29844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How</a:t>
            </a:r>
            <a:r>
              <a:rPr b="1" lang="en-US" sz="2400" spc="-35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to</a:t>
            </a:r>
            <a:r>
              <a:rPr b="1" lang="en-US" sz="2400" spc="-7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print student Transcript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1629440" y="6464880"/>
            <a:ext cx="2188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90000">
              <a:lnSpc>
                <a:spcPts val="1239"/>
              </a:lnSpc>
            </a:pPr>
            <a:fld id="{FF9F60DC-9DE7-4D94-95BB-C4C3841ADA13}" type="slidenum">
              <a:rPr b="0" lang="en-US" sz="1200" spc="-52" strike="noStrike">
                <a:solidFill>
                  <a:srgbClr val="9f9f9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1005840" y="1332360"/>
            <a:ext cx="7772400" cy="8622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400" spc="-35" strike="noStrike">
                <a:solidFill>
                  <a:srgbClr val="ffe491"/>
                </a:solidFill>
                <a:latin typeface="Calibri"/>
              </a:rPr>
              <a:t>Table</a:t>
            </a:r>
            <a:r>
              <a:rPr b="1" lang="en-US" sz="4400" spc="-126" strike="noStrike">
                <a:solidFill>
                  <a:srgbClr val="ffe491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e491"/>
                </a:solidFill>
                <a:latin typeface="Calibri"/>
              </a:rPr>
              <a:t>of</a:t>
            </a:r>
            <a:r>
              <a:rPr b="1" lang="en-US" sz="4400" spc="-97" strike="noStrike">
                <a:solidFill>
                  <a:srgbClr val="ffe491"/>
                </a:solidFill>
                <a:latin typeface="Calibri"/>
              </a:rPr>
              <a:t> </a:t>
            </a:r>
            <a:r>
              <a:rPr b="1" lang="en-US" sz="4400" spc="-12" strike="noStrike">
                <a:solidFill>
                  <a:srgbClr val="ffe491"/>
                </a:solidFill>
                <a:latin typeface="Calibri"/>
              </a:rPr>
              <a:t>Contents</a:t>
            </a:r>
            <a:endParaRPr b="0" lang="en-US" sz="4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1629440" y="6464880"/>
            <a:ext cx="21888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90000">
              <a:lnSpc>
                <a:spcPts val="1239"/>
              </a:lnSpc>
            </a:pPr>
            <a:fld id="{819F6856-C774-4E4B-B3A8-30DDDA3079C8}" type="slidenum">
              <a:rPr b="0" lang="en-US" sz="1200" spc="-52" strike="noStrike">
                <a:solidFill>
                  <a:srgbClr val="9f9f9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005840" y="640080"/>
            <a:ext cx="7223760" cy="80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How</a:t>
            </a:r>
            <a:r>
              <a:rPr b="1" lang="en-US" sz="2400" spc="-55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to</a:t>
            </a:r>
            <a:r>
              <a:rPr b="1" lang="en-US" sz="2400" spc="-41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print Semester Result Report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097280" y="1280160"/>
            <a:ext cx="987552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When</a:t>
            </a:r>
            <a:r>
              <a:rPr b="0" lang="en-US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results</a:t>
            </a:r>
            <a:r>
              <a:rPr b="0" lang="en-US" sz="18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18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all</a:t>
            </a:r>
            <a:r>
              <a:rPr b="0" lang="en-US" sz="18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courses</a:t>
            </a:r>
            <a:r>
              <a:rPr b="0" lang="en-US" sz="18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</a:t>
            </a:r>
            <a:r>
              <a:rPr b="0" lang="en-US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18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particular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semester</a:t>
            </a:r>
            <a:r>
              <a:rPr b="0" lang="en-US" sz="18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are</a:t>
            </a:r>
            <a:r>
              <a:rPr b="0" lang="en-US" sz="18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submitted</a:t>
            </a:r>
            <a:r>
              <a:rPr b="0" lang="en-US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next</a:t>
            </a:r>
            <a:r>
              <a:rPr b="0" lang="en-US" sz="18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step</a:t>
            </a:r>
            <a:r>
              <a:rPr b="0" lang="en-US" sz="18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is</a:t>
            </a:r>
            <a:r>
              <a:rPr b="0" lang="en-US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US" sz="18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print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semester result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report.</a:t>
            </a:r>
            <a:r>
              <a:rPr b="0" lang="en-US" sz="18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which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contains</a:t>
            </a:r>
            <a:r>
              <a:rPr b="0" lang="en-US" sz="1800" spc="-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student</a:t>
            </a:r>
            <a:r>
              <a:rPr b="0" lang="en-US" sz="18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wise</a:t>
            </a:r>
            <a:r>
              <a:rPr b="0" lang="en-US" sz="1800" spc="32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details</a:t>
            </a:r>
            <a:r>
              <a:rPr b="0" lang="en-US" sz="1800" spc="344" strike="noStrike">
                <a:solidFill>
                  <a:srgbClr val="ffffff"/>
                </a:solidFill>
                <a:latin typeface="Calibri"/>
              </a:rPr>
              <a:t> of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(obtained Marks,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SGPA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)</a:t>
            </a:r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1116720" y="293400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To print semester Result Report open registration module.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79" name="Group 5"/>
          <p:cNvGrpSpPr/>
          <p:nvPr/>
        </p:nvGrpSpPr>
        <p:grpSpPr>
          <a:xfrm>
            <a:off x="7080840" y="2812320"/>
            <a:ext cx="4532040" cy="2856960"/>
            <a:chOff x="7080840" y="2812320"/>
            <a:chExt cx="4532040" cy="2856960"/>
          </a:xfrm>
        </p:grpSpPr>
        <p:pic>
          <p:nvPicPr>
            <p:cNvPr id="180" name="object 7_0" descr=""/>
            <p:cNvPicPr/>
            <p:nvPr/>
          </p:nvPicPr>
          <p:blipFill>
            <a:blip r:embed="rId1"/>
            <a:stretch/>
          </p:blipFill>
          <p:spPr>
            <a:xfrm>
              <a:off x="7080840" y="2812320"/>
              <a:ext cx="4532040" cy="2856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1" name="CustomShape 6"/>
            <p:cNvSpPr/>
            <p:nvPr/>
          </p:nvSpPr>
          <p:spPr>
            <a:xfrm>
              <a:off x="7080840" y="3796920"/>
              <a:ext cx="1673640" cy="467640"/>
            </a:xfrm>
            <a:custGeom>
              <a:avLst/>
              <a:gdLst/>
              <a:ahLst/>
              <a:rect l="l" t="t" r="r" b="b"/>
              <a:pathLst>
                <a:path w="1673859" h="467995">
                  <a:moveTo>
                    <a:pt x="1439418" y="0"/>
                  </a:moveTo>
                  <a:lnTo>
                    <a:pt x="1439418" y="116966"/>
                  </a:lnTo>
                  <a:lnTo>
                    <a:pt x="0" y="116966"/>
                  </a:lnTo>
                  <a:lnTo>
                    <a:pt x="0" y="350900"/>
                  </a:lnTo>
                  <a:lnTo>
                    <a:pt x="1439418" y="350900"/>
                  </a:lnTo>
                  <a:lnTo>
                    <a:pt x="1439418" y="467867"/>
                  </a:lnTo>
                  <a:lnTo>
                    <a:pt x="1673352" y="233933"/>
                  </a:lnTo>
                  <a:lnTo>
                    <a:pt x="1439418" y="0"/>
                  </a:lnTo>
                  <a:close/>
                </a:path>
              </a:pathLst>
            </a:custGeom>
            <a:solidFill>
              <a:srgbClr val="00843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7"/>
            <p:cNvSpPr/>
            <p:nvPr/>
          </p:nvSpPr>
          <p:spPr>
            <a:xfrm>
              <a:off x="7080840" y="3796920"/>
              <a:ext cx="1673640" cy="467640"/>
            </a:xfrm>
            <a:custGeom>
              <a:avLst/>
              <a:gdLst/>
              <a:ahLst/>
              <a:rect l="l" t="t" r="r" b="b"/>
              <a:pathLst>
                <a:path w="1673859" h="467995">
                  <a:moveTo>
                    <a:pt x="0" y="116966"/>
                  </a:moveTo>
                  <a:lnTo>
                    <a:pt x="1439418" y="116966"/>
                  </a:lnTo>
                  <a:lnTo>
                    <a:pt x="1439418" y="0"/>
                  </a:lnTo>
                  <a:lnTo>
                    <a:pt x="1673352" y="233933"/>
                  </a:lnTo>
                  <a:lnTo>
                    <a:pt x="1439418" y="467867"/>
                  </a:lnTo>
                  <a:lnTo>
                    <a:pt x="1439418" y="350900"/>
                  </a:lnTo>
                  <a:lnTo>
                    <a:pt x="0" y="350900"/>
                  </a:lnTo>
                  <a:lnTo>
                    <a:pt x="0" y="116966"/>
                  </a:lnTo>
                  <a:close/>
                </a:path>
              </a:pathLst>
            </a:custGeom>
            <a:noFill/>
            <a:ln w="12240">
              <a:solidFill>
                <a:srgbClr val="005f2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5760" y="317520"/>
            <a:ext cx="4937760" cy="619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Steps to Generate the Semester Result Report: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Click on the Reports menu.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A drop-down list will appear showing different report options.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Select Semester Result Report from the drop-down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A form will open containing the following fields: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Batch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Section (Morning, Evening)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Term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Select the appropriate Batch, Section, and Term from the drop downs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72" strike="noStrike">
                <a:solidFill>
                  <a:srgbClr val="ffffff"/>
                </a:solidFill>
                <a:latin typeface="Calibri"/>
              </a:rPr>
              <a:t>Click on the green button labeled GENERATE SEMESTER RESULT.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rcRect l="1533" t="4533" r="6" b="22703"/>
          <a:stretch/>
        </p:blipFill>
        <p:spPr>
          <a:xfrm>
            <a:off x="5943600" y="3379320"/>
            <a:ext cx="5851800" cy="293004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rcRect l="6722" t="0" r="7471" b="18739"/>
          <a:stretch/>
        </p:blipFill>
        <p:spPr>
          <a:xfrm>
            <a:off x="5577840" y="421920"/>
            <a:ext cx="6309000" cy="27781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8412480" y="822960"/>
            <a:ext cx="822960" cy="467640"/>
          </a:xfrm>
          <a:custGeom>
            <a:avLst/>
            <a:gdLst/>
            <a:ahLst/>
            <a:rect l="l" t="t" r="r" b="b"/>
            <a:pathLst>
              <a:path w="1673859" h="467995">
                <a:moveTo>
                  <a:pt x="1439418" y="0"/>
                </a:moveTo>
                <a:lnTo>
                  <a:pt x="1439418" y="116966"/>
                </a:lnTo>
                <a:lnTo>
                  <a:pt x="0" y="116966"/>
                </a:lnTo>
                <a:lnTo>
                  <a:pt x="0" y="350900"/>
                </a:lnTo>
                <a:lnTo>
                  <a:pt x="1439418" y="350900"/>
                </a:lnTo>
                <a:lnTo>
                  <a:pt x="1439418" y="467867"/>
                </a:lnTo>
                <a:lnTo>
                  <a:pt x="1673352" y="233933"/>
                </a:lnTo>
                <a:lnTo>
                  <a:pt x="1439418" y="0"/>
                </a:lnTo>
                <a:close/>
              </a:path>
            </a:pathLst>
          </a:custGeom>
          <a:solidFill>
            <a:srgbClr val="008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6217920" y="5577840"/>
            <a:ext cx="2011680" cy="548640"/>
          </a:xfrm>
          <a:custGeom>
            <a:avLst/>
            <a:gdLst/>
            <a:ahLst/>
            <a:rect l="l" t="t" r="r" b="b"/>
            <a:pathLst>
              <a:path w="2286000" h="314325">
                <a:moveTo>
                  <a:pt x="0" y="313944"/>
                </a:moveTo>
                <a:lnTo>
                  <a:pt x="2286000" y="313944"/>
                </a:lnTo>
                <a:lnTo>
                  <a:pt x="2286000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9235440" y="858960"/>
            <a:ext cx="1645920" cy="329760"/>
          </a:xfrm>
          <a:custGeom>
            <a:avLst/>
            <a:gdLst/>
            <a:ahLst/>
            <a:rect l="l" t="t" r="r" b="b"/>
            <a:pathLst>
              <a:path w="2286000" h="314325">
                <a:moveTo>
                  <a:pt x="0" y="313944"/>
                </a:moveTo>
                <a:lnTo>
                  <a:pt x="2286000" y="313944"/>
                </a:lnTo>
                <a:lnTo>
                  <a:pt x="2286000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40080" y="548640"/>
            <a:ext cx="7223760" cy="80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How</a:t>
            </a:r>
            <a:r>
              <a:rPr b="1" lang="en-US" sz="2400" spc="-55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to</a:t>
            </a:r>
            <a:r>
              <a:rPr b="1" lang="en-US" sz="2400" spc="-41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print Tabulation Report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40080" y="1188720"/>
            <a:ext cx="5943600" cy="186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11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US" sz="24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Calibri"/>
              </a:rPr>
              <a:t>generate</a:t>
            </a:r>
            <a:r>
              <a:rPr b="0" lang="en-US" sz="2400" spc="-12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Exam</a:t>
            </a:r>
            <a:r>
              <a:rPr b="0" lang="en-US" sz="2400" spc="-7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tabulation</a:t>
            </a:r>
            <a:r>
              <a:rPr b="0" lang="en-US" sz="2400" spc="-8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Calibri"/>
              </a:rPr>
              <a:t>Report: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Go</a:t>
            </a:r>
            <a:r>
              <a:rPr b="0" lang="en-US" sz="24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US" sz="24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Calibri"/>
              </a:rPr>
              <a:t>registration</a:t>
            </a:r>
            <a:r>
              <a:rPr b="0" lang="en-US" sz="2400" spc="-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Calibri"/>
              </a:rPr>
              <a:t>module then click on Reports Menu.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on</a:t>
            </a:r>
            <a:r>
              <a:rPr b="0" lang="en-US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ffffff"/>
                </a:solidFill>
                <a:latin typeface="Calibri"/>
              </a:rPr>
              <a:t>Exam Tabulation</a:t>
            </a:r>
            <a:r>
              <a:rPr b="0" lang="en-US" sz="1800" spc="-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Report</a:t>
            </a:r>
            <a:r>
              <a:rPr b="0" lang="en-US" sz="18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(Excel)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1" name="Group 3"/>
          <p:cNvGrpSpPr/>
          <p:nvPr/>
        </p:nvGrpSpPr>
        <p:grpSpPr>
          <a:xfrm>
            <a:off x="6766560" y="812520"/>
            <a:ext cx="4612680" cy="2570760"/>
            <a:chOff x="6766560" y="812520"/>
            <a:chExt cx="4612680" cy="2570760"/>
          </a:xfrm>
        </p:grpSpPr>
        <p:pic>
          <p:nvPicPr>
            <p:cNvPr id="192" name="object 6_2" descr=""/>
            <p:cNvPicPr/>
            <p:nvPr/>
          </p:nvPicPr>
          <p:blipFill>
            <a:blip r:embed="rId1"/>
            <a:stretch/>
          </p:blipFill>
          <p:spPr>
            <a:xfrm>
              <a:off x="6766560" y="812520"/>
              <a:ext cx="4612680" cy="2570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3" name="CustomShape 4"/>
            <p:cNvSpPr/>
            <p:nvPr/>
          </p:nvSpPr>
          <p:spPr>
            <a:xfrm>
              <a:off x="8439120" y="2412000"/>
              <a:ext cx="2285640" cy="313920"/>
            </a:xfrm>
            <a:custGeom>
              <a:avLst/>
              <a:gdLst/>
              <a:ahLst/>
              <a:rect l="l" t="t" r="r" b="b"/>
              <a:pathLst>
                <a:path w="2286000" h="314325">
                  <a:moveTo>
                    <a:pt x="0" y="313944"/>
                  </a:moveTo>
                  <a:lnTo>
                    <a:pt x="2286000" y="313944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CustomShape 5"/>
          <p:cNvSpPr/>
          <p:nvPr/>
        </p:nvSpPr>
        <p:spPr>
          <a:xfrm>
            <a:off x="749520" y="3736080"/>
            <a:ext cx="501120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Then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Select</a:t>
            </a:r>
            <a:r>
              <a:rPr b="0" lang="en-US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US" sz="18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“Batch”,</a:t>
            </a:r>
            <a:r>
              <a:rPr b="0" lang="en-US" sz="18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”</a:t>
            </a:r>
            <a:r>
              <a:rPr b="0" lang="en-US" sz="18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Term</a:t>
            </a:r>
            <a:r>
              <a:rPr b="0" lang="en-US" sz="18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”</a:t>
            </a:r>
            <a:r>
              <a:rPr b="0" lang="en-US" sz="18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“section”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66"/>
              </a:spcBef>
              <a:tabLst>
                <a:tab algn="l" pos="655200"/>
                <a:tab algn="l" pos="1259280"/>
                <a:tab algn="l" pos="1678320"/>
                <a:tab algn="l" pos="2680920"/>
                <a:tab algn="l" pos="3487320"/>
                <a:tab algn="l" pos="4354200"/>
              </a:tabLst>
            </a:pPr>
            <a:r>
              <a:rPr b="0" lang="en-US" sz="1800" spc="-21" strike="noStrike">
                <a:solidFill>
                  <a:srgbClr val="ffffff"/>
                </a:solidFill>
                <a:latin typeface="Calibri"/>
              </a:rPr>
              <a:t>Then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21" strike="noStrike">
                <a:solidFill>
                  <a:srgbClr val="ffffff"/>
                </a:solidFill>
                <a:latin typeface="Calibri"/>
              </a:rPr>
              <a:t>Click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on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generate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Report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Button,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system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generate</a:t>
            </a:r>
            <a:r>
              <a:rPr b="0" lang="en-US" sz="18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US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tabulation</a:t>
            </a:r>
            <a:r>
              <a:rPr b="0" lang="en-US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ffffff"/>
                </a:solidFill>
                <a:latin typeface="Calibri"/>
              </a:rPr>
              <a:t>report.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5" name="object 4_4" descr=""/>
          <p:cNvPicPr/>
          <p:nvPr/>
        </p:nvPicPr>
        <p:blipFill>
          <a:blip r:embed="rId2"/>
          <a:stretch/>
        </p:blipFill>
        <p:spPr>
          <a:xfrm>
            <a:off x="6812640" y="3657600"/>
            <a:ext cx="4617360" cy="296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40080" y="548640"/>
            <a:ext cx="7223760" cy="80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How</a:t>
            </a:r>
            <a:r>
              <a:rPr b="1" lang="en-US" sz="2400" spc="-55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to</a:t>
            </a:r>
            <a:r>
              <a:rPr b="1" lang="en-US" sz="2400" spc="-41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print Student Transcript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40080" y="1188720"/>
            <a:ext cx="6126480" cy="328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11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US" sz="24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400" spc="-12" strike="noStrike">
                <a:solidFill>
                  <a:srgbClr val="ffffff"/>
                </a:solidFill>
                <a:latin typeface="Calibri"/>
              </a:rPr>
              <a:t>print single Student Transcript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2" strike="noStrike">
                <a:solidFill>
                  <a:srgbClr val="ffffff"/>
                </a:solidFill>
                <a:latin typeface="Calibri"/>
              </a:rPr>
              <a:t>Open Odoo CMS Module 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2" strike="noStrike">
                <a:solidFill>
                  <a:srgbClr val="ffffff"/>
                </a:solidFill>
                <a:latin typeface="Calibri"/>
              </a:rPr>
              <a:t>search student by ‘Name or Registration Number’.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7001280" y="766080"/>
            <a:ext cx="4712040" cy="206856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6126480" y="1554480"/>
            <a:ext cx="1554480" cy="741960"/>
          </a:xfrm>
          <a:custGeom>
            <a:avLst/>
            <a:gdLst/>
            <a:ahLst/>
            <a:rect l="l" t="t" r="r" b="b"/>
            <a:pathLst>
              <a:path w="1673859" h="467995">
                <a:moveTo>
                  <a:pt x="1439418" y="0"/>
                </a:moveTo>
                <a:lnTo>
                  <a:pt x="1439418" y="116966"/>
                </a:lnTo>
                <a:lnTo>
                  <a:pt x="0" y="116966"/>
                </a:lnTo>
                <a:lnTo>
                  <a:pt x="0" y="350900"/>
                </a:lnTo>
                <a:lnTo>
                  <a:pt x="1439418" y="350900"/>
                </a:lnTo>
                <a:lnTo>
                  <a:pt x="1439418" y="467867"/>
                </a:lnTo>
                <a:lnTo>
                  <a:pt x="1673352" y="233933"/>
                </a:lnTo>
                <a:lnTo>
                  <a:pt x="1439418" y="0"/>
                </a:lnTo>
                <a:close/>
              </a:path>
            </a:pathLst>
          </a:custGeom>
          <a:solidFill>
            <a:srgbClr val="c623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2"/>
          <a:srcRect l="20894" t="13140" r="34101" b="54852"/>
          <a:stretch/>
        </p:blipFill>
        <p:spPr>
          <a:xfrm>
            <a:off x="5577840" y="3291840"/>
            <a:ext cx="6172920" cy="24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40080" y="548640"/>
            <a:ext cx="7223760" cy="80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640080" y="1188720"/>
            <a:ext cx="6126480" cy="39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11" strike="noStrike">
                <a:solidFill>
                  <a:srgbClr val="ffffff"/>
                </a:solidFill>
                <a:latin typeface="Calibri"/>
              </a:rPr>
              <a:t>Open Student Record.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11" strike="noStrike">
                <a:solidFill>
                  <a:srgbClr val="ffffff"/>
                </a:solidFill>
                <a:latin typeface="Calibri"/>
              </a:rPr>
              <a:t>Click on print button then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11" strike="noStrike">
                <a:solidFill>
                  <a:srgbClr val="ffffff"/>
                </a:solidFill>
                <a:latin typeface="Calibri"/>
              </a:rPr>
              <a:t>Student Transcript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126480" y="1554480"/>
            <a:ext cx="1554480" cy="741960"/>
          </a:xfrm>
          <a:custGeom>
            <a:avLst/>
            <a:gdLst/>
            <a:ahLst/>
            <a:rect l="l" t="t" r="r" b="b"/>
            <a:pathLst>
              <a:path w="1673859" h="467995">
                <a:moveTo>
                  <a:pt x="1439418" y="0"/>
                </a:moveTo>
                <a:lnTo>
                  <a:pt x="1439418" y="116966"/>
                </a:lnTo>
                <a:lnTo>
                  <a:pt x="0" y="116966"/>
                </a:lnTo>
                <a:lnTo>
                  <a:pt x="0" y="350900"/>
                </a:lnTo>
                <a:lnTo>
                  <a:pt x="1439418" y="350900"/>
                </a:lnTo>
                <a:lnTo>
                  <a:pt x="1439418" y="467867"/>
                </a:lnTo>
                <a:lnTo>
                  <a:pt x="1673352" y="233933"/>
                </a:lnTo>
                <a:lnTo>
                  <a:pt x="1439418" y="0"/>
                </a:lnTo>
                <a:close/>
              </a:path>
            </a:pathLst>
          </a:custGeom>
          <a:solidFill>
            <a:srgbClr val="c623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" descr=""/>
          <p:cNvPicPr/>
          <p:nvPr/>
        </p:nvPicPr>
        <p:blipFill>
          <a:blip r:embed="rId1"/>
          <a:srcRect l="0" t="16957" r="38603" b="32369"/>
          <a:stretch/>
        </p:blipFill>
        <p:spPr>
          <a:xfrm>
            <a:off x="4521600" y="1097280"/>
            <a:ext cx="7091280" cy="3291840"/>
          </a:xfrm>
          <a:prstGeom prst="rect">
            <a:avLst/>
          </a:prstGeom>
          <a:ln>
            <a:noFill/>
          </a:ln>
        </p:spPr>
      </p:pic>
      <p:sp>
        <p:nvSpPr>
          <p:cNvPr id="205" name="CustomShape 4"/>
          <p:cNvSpPr/>
          <p:nvPr/>
        </p:nvSpPr>
        <p:spPr>
          <a:xfrm>
            <a:off x="9326880" y="2011680"/>
            <a:ext cx="1645920" cy="329760"/>
          </a:xfrm>
          <a:custGeom>
            <a:avLst/>
            <a:gdLst/>
            <a:ahLst/>
            <a:rect l="l" t="t" r="r" b="b"/>
            <a:pathLst>
              <a:path w="2286000" h="314325">
                <a:moveTo>
                  <a:pt x="0" y="313944"/>
                </a:moveTo>
                <a:lnTo>
                  <a:pt x="2286000" y="313944"/>
                </a:lnTo>
                <a:lnTo>
                  <a:pt x="2286000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457200"/>
            <a:ext cx="4937760" cy="418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To print all students Transcript 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ffffff"/>
                </a:solidFill>
                <a:latin typeface="Candara"/>
              </a:rPr>
              <a:t>First Group students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66"/>
              </a:spcBef>
              <a:tabLst>
                <a:tab algn="l" pos="655200"/>
                <a:tab algn="l" pos="1259280"/>
                <a:tab algn="l" pos="1678320"/>
                <a:tab algn="l" pos="2680920"/>
                <a:tab algn="l" pos="3487320"/>
                <a:tab algn="l" pos="4354200"/>
              </a:tabLst>
            </a:pP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In Group By Select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66"/>
              </a:spcBef>
              <a:tabLst>
                <a:tab algn="l" pos="655200"/>
                <a:tab algn="l" pos="1259280"/>
                <a:tab algn="l" pos="1678320"/>
                <a:tab algn="l" pos="2680920"/>
                <a:tab algn="l" pos="3487320"/>
                <a:tab algn="l" pos="4354200"/>
              </a:tabLst>
            </a:pP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Session Program and Section. System will group student session wise program and section (Morning and Evening)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rcRect l="3640" t="11624" r="34106" b="47214"/>
          <a:stretch/>
        </p:blipFill>
        <p:spPr>
          <a:xfrm>
            <a:off x="5394960" y="736920"/>
            <a:ext cx="6553080" cy="346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40080" y="415440"/>
            <a:ext cx="10515600" cy="159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f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w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y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w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b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x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w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.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b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k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800" spc="-26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rcRect l="643" t="11624" r="40852" b="17705"/>
          <a:stretch/>
        </p:blipFill>
        <p:spPr>
          <a:xfrm>
            <a:off x="1463760" y="1371600"/>
            <a:ext cx="7680240" cy="521820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3089520" y="2504880"/>
            <a:ext cx="457200" cy="329760"/>
          </a:xfrm>
          <a:custGeom>
            <a:avLst/>
            <a:gdLst/>
            <a:ahLst/>
            <a:rect l="l" t="t" r="r" b="b"/>
            <a:pathLst>
              <a:path w="2286000" h="314325">
                <a:moveTo>
                  <a:pt x="0" y="313944"/>
                </a:moveTo>
                <a:lnTo>
                  <a:pt x="2286000" y="313944"/>
                </a:lnTo>
                <a:lnTo>
                  <a:pt x="2286000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6766560" y="2834640"/>
            <a:ext cx="1280160" cy="329760"/>
          </a:xfrm>
          <a:custGeom>
            <a:avLst/>
            <a:gdLst/>
            <a:ahLst/>
            <a:rect l="l" t="t" r="r" b="b"/>
            <a:pathLst>
              <a:path w="2286000" h="314325">
                <a:moveTo>
                  <a:pt x="0" y="313944"/>
                </a:moveTo>
                <a:lnTo>
                  <a:pt x="2286000" y="313944"/>
                </a:lnTo>
                <a:lnTo>
                  <a:pt x="2286000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2025-05-30T07:22:09Z</dcterms:created>
  <dc:creator>Sehatullah</dc:creator>
  <dc:description/>
  <dc:language>en-US</dc:language>
  <cp:lastModifiedBy/>
  <dcterms:modified xsi:type="dcterms:W3CDTF">2025-05-30T15:40:03Z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2024-02-26T00:00:00Z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2025-05-30T00:00:00Z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Producer">
    <vt:lpwstr>Microsoft® PowerPoint® 2013</vt:lpwstr>
  </property>
  <property fmtid="{D5CDD505-2E9C-101B-9397-08002B2CF9AE}" pid="10" name="ScaleCrop">
    <vt:bool>0</vt:bool>
  </property>
  <property fmtid="{D5CDD505-2E9C-101B-9397-08002B2CF9AE}" pid="11" name="ShareDoc">
    <vt:bool>0</vt:bool>
  </property>
</Properties>
</file>