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_rels/presentation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70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217120" y="2807280"/>
            <a:ext cx="4945320" cy="124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217120" y="2807280"/>
            <a:ext cx="4945320" cy="124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217120" y="2807280"/>
            <a:ext cx="4945320" cy="124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217120" y="2807280"/>
            <a:ext cx="4945320" cy="124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217120" y="2807280"/>
            <a:ext cx="4945320" cy="124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217120" y="2807280"/>
            <a:ext cx="4945320" cy="124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217120" y="2807280"/>
            <a:ext cx="4945320" cy="124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5217120" y="2807280"/>
            <a:ext cx="4945320" cy="576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217120" y="2807280"/>
            <a:ext cx="4945320" cy="124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217120" y="2807280"/>
            <a:ext cx="4945320" cy="124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217120" y="2807280"/>
            <a:ext cx="4945320" cy="124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217120" y="2807280"/>
            <a:ext cx="4945320" cy="124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217120" y="2807280"/>
            <a:ext cx="4945320" cy="124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217120" y="2807280"/>
            <a:ext cx="4945320" cy="124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217120" y="2807280"/>
            <a:ext cx="4945320" cy="124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217120" y="2807280"/>
            <a:ext cx="4945320" cy="124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217120" y="2807280"/>
            <a:ext cx="4945320" cy="124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217120" y="2807280"/>
            <a:ext cx="4945320" cy="124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217120" y="2807280"/>
            <a:ext cx="4945320" cy="124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217120" y="2807280"/>
            <a:ext cx="4945320" cy="124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ubTitle"/>
          </p:nvPr>
        </p:nvSpPr>
        <p:spPr>
          <a:xfrm>
            <a:off x="5217120" y="2807280"/>
            <a:ext cx="4945320" cy="576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217120" y="2807280"/>
            <a:ext cx="4945320" cy="124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217120" y="2807280"/>
            <a:ext cx="4945320" cy="124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217120" y="2807280"/>
            <a:ext cx="4945320" cy="124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217120" y="2807280"/>
            <a:ext cx="4945320" cy="124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217120" y="2807280"/>
            <a:ext cx="4945320" cy="124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5217120" y="2807280"/>
            <a:ext cx="4945320" cy="124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5217120" y="2807280"/>
            <a:ext cx="4945320" cy="124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5217120" y="2807280"/>
            <a:ext cx="4945320" cy="124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217120" y="2807280"/>
            <a:ext cx="4945320" cy="124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5217120" y="2807280"/>
            <a:ext cx="4945320" cy="124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5217120" y="2807280"/>
            <a:ext cx="4945320" cy="124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subTitle"/>
          </p:nvPr>
        </p:nvSpPr>
        <p:spPr>
          <a:xfrm>
            <a:off x="5217120" y="2807280"/>
            <a:ext cx="4945320" cy="576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5217120" y="2807280"/>
            <a:ext cx="4945320" cy="124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5217120" y="2807280"/>
            <a:ext cx="4945320" cy="124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5217120" y="2807280"/>
            <a:ext cx="4945320" cy="124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5217120" y="2807280"/>
            <a:ext cx="4945320" cy="124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5217120" y="2807280"/>
            <a:ext cx="4945320" cy="124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5217120" y="2807280"/>
            <a:ext cx="4945320" cy="124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217120" y="2807280"/>
            <a:ext cx="4945320" cy="124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5217120" y="2807280"/>
            <a:ext cx="4945320" cy="124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5217120" y="2807280"/>
            <a:ext cx="4945320" cy="124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5217120" y="2807280"/>
            <a:ext cx="4945320" cy="124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5217120" y="2807280"/>
            <a:ext cx="4945320" cy="124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ubTitle"/>
          </p:nvPr>
        </p:nvSpPr>
        <p:spPr>
          <a:xfrm>
            <a:off x="5217120" y="2807280"/>
            <a:ext cx="4945320" cy="576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5217120" y="2807280"/>
            <a:ext cx="4945320" cy="124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5217120" y="2807280"/>
            <a:ext cx="4945320" cy="124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5217120" y="2807280"/>
            <a:ext cx="4945320" cy="124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5217120" y="2807280"/>
            <a:ext cx="4945320" cy="124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5217120" y="2807280"/>
            <a:ext cx="4945320" cy="124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ubTitle"/>
          </p:nvPr>
        </p:nvSpPr>
        <p:spPr>
          <a:xfrm>
            <a:off x="5217120" y="2807280"/>
            <a:ext cx="4945320" cy="576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5217120" y="2807280"/>
            <a:ext cx="4945320" cy="124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5217120" y="2807280"/>
            <a:ext cx="4945320" cy="124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5217120" y="2807280"/>
            <a:ext cx="4945320" cy="124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5217120" y="2807280"/>
            <a:ext cx="4945320" cy="124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5217120" y="2807280"/>
            <a:ext cx="4945320" cy="124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subTitle"/>
          </p:nvPr>
        </p:nvSpPr>
        <p:spPr>
          <a:xfrm>
            <a:off x="5217120" y="2807280"/>
            <a:ext cx="4945320" cy="576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5217120" y="2807280"/>
            <a:ext cx="4945320" cy="124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5217120" y="2807280"/>
            <a:ext cx="4945320" cy="124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5217120" y="2807280"/>
            <a:ext cx="4945320" cy="124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217120" y="2807280"/>
            <a:ext cx="4945320" cy="124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5217120" y="2807280"/>
            <a:ext cx="4945320" cy="124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5217120" y="2807280"/>
            <a:ext cx="4945320" cy="124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5217120" y="2807280"/>
            <a:ext cx="4945320" cy="124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5217120" y="2807280"/>
            <a:ext cx="4945320" cy="124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5217120" y="2807280"/>
            <a:ext cx="4945320" cy="124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5217120" y="2807280"/>
            <a:ext cx="4945320" cy="124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5217120" y="2807280"/>
            <a:ext cx="4945320" cy="124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subTitle"/>
          </p:nvPr>
        </p:nvSpPr>
        <p:spPr>
          <a:xfrm>
            <a:off x="5217120" y="2807280"/>
            <a:ext cx="4945320" cy="576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5217120" y="2807280"/>
            <a:ext cx="4945320" cy="124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217120" y="2807280"/>
            <a:ext cx="4945320" cy="124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5217120" y="2807280"/>
            <a:ext cx="4945320" cy="124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5217120" y="2807280"/>
            <a:ext cx="4945320" cy="124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5217120" y="2807280"/>
            <a:ext cx="4945320" cy="124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5217120" y="2807280"/>
            <a:ext cx="4945320" cy="124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5217120" y="2807280"/>
            <a:ext cx="4945320" cy="124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217120" y="2807280"/>
            <a:ext cx="4945320" cy="124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12191760" cy="6857640"/>
          </a:xfrm>
          <a:custGeom>
            <a:avLst/>
            <a:gdLst/>
            <a:ahLst/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 flipV="1" rot="16200000">
            <a:off x="2965320" y="-2364120"/>
            <a:ext cx="6862320" cy="11591280"/>
          </a:xfrm>
          <a:custGeom>
            <a:avLst/>
            <a:gdLst/>
            <a:ahLst/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rgbClr val="47c3d3"/>
            </a:fgClr>
            <a:bgClr>
              <a:srgbClr val="299ca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 flipV="1" rot="16200000">
            <a:off x="2665080" y="-2669040"/>
            <a:ext cx="6862320" cy="12191760"/>
          </a:xfrm>
          <a:custGeom>
            <a:avLst/>
            <a:gdLst/>
            <a:ahLst/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rgbClr val="47c3d3"/>
            </a:fgClr>
            <a:bgClr>
              <a:srgbClr val="1b687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 flipV="1" rot="16200000">
            <a:off x="2665080" y="-2669040"/>
            <a:ext cx="6862320" cy="12191760"/>
          </a:xfrm>
          <a:custGeom>
            <a:avLst/>
            <a:gdLst/>
            <a:ahLst/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444600" y="542880"/>
            <a:ext cx="11213640" cy="53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90000"/>
              </a:lnSpc>
            </a:pPr>
            <a:r>
              <a:rPr b="1" lang="en-US" sz="3200" spc="-72" strike="noStrike">
                <a:solidFill>
                  <a:srgbClr val="ffffff"/>
                </a:solidFill>
                <a:latin typeface="Trebuchet MS"/>
              </a:rPr>
              <a:t>Click to edit Master title style</a:t>
            </a:r>
            <a:endParaRPr b="0" lang="en-US" sz="3200" spc="-1" strike="noStrike">
              <a:latin typeface="Arial"/>
            </a:endParaRPr>
          </a:p>
        </p:txBody>
      </p:sp>
      <p:grpSp>
        <p:nvGrpSpPr>
          <p:cNvPr id="6" name="Group 7"/>
          <p:cNvGrpSpPr/>
          <p:nvPr/>
        </p:nvGrpSpPr>
        <p:grpSpPr>
          <a:xfrm>
            <a:off x="337320" y="-378360"/>
            <a:ext cx="863280" cy="756720"/>
            <a:chOff x="337320" y="-378360"/>
            <a:chExt cx="863280" cy="756720"/>
          </a:xfrm>
        </p:grpSpPr>
        <p:sp>
          <p:nvSpPr>
            <p:cNvPr id="7" name="CustomShape 8"/>
            <p:cNvSpPr/>
            <p:nvPr/>
          </p:nvSpPr>
          <p:spPr>
            <a:xfrm rot="18900000">
              <a:off x="554040" y="-267480"/>
              <a:ext cx="535320" cy="535320"/>
            </a:xfrm>
            <a:custGeom>
              <a:avLst/>
              <a:gdLst/>
              <a:ahLst/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 flipH="1" rot="2700000">
              <a:off x="444240" y="-258840"/>
              <a:ext cx="517680" cy="517680"/>
            </a:xfrm>
            <a:custGeom>
              <a:avLst/>
              <a:gdLst/>
              <a:ahLst/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ltHorz">
              <a:fgClr>
                <a:srgbClr val="2fafff"/>
              </a:fgClr>
              <a:bgClr>
                <a:srgbClr val="1b687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9" name="Group 10"/>
          <p:cNvGrpSpPr/>
          <p:nvPr/>
        </p:nvGrpSpPr>
        <p:grpSpPr>
          <a:xfrm>
            <a:off x="0" y="1357200"/>
            <a:ext cx="12191760" cy="4845960"/>
            <a:chOff x="0" y="1357200"/>
            <a:chExt cx="12191760" cy="4845960"/>
          </a:xfrm>
        </p:grpSpPr>
        <p:sp>
          <p:nvSpPr>
            <p:cNvPr id="10" name="CustomShape 11"/>
            <p:cNvSpPr/>
            <p:nvPr/>
          </p:nvSpPr>
          <p:spPr>
            <a:xfrm flipV="1">
              <a:off x="0" y="1356480"/>
              <a:ext cx="12191760" cy="4845960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rgbClr val="1b687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" name="CustomShape 12"/>
            <p:cNvSpPr/>
            <p:nvPr/>
          </p:nvSpPr>
          <p:spPr>
            <a:xfrm flipV="1">
              <a:off x="0" y="1356480"/>
              <a:ext cx="12191760" cy="4845960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2" name="CustomShape 13"/>
          <p:cNvSpPr/>
          <p:nvPr/>
        </p:nvSpPr>
        <p:spPr>
          <a:xfrm flipH="1">
            <a:off x="10781640" y="5448240"/>
            <a:ext cx="1409400" cy="1409400"/>
          </a:xfrm>
          <a:custGeom>
            <a:avLst/>
            <a:gdLst/>
            <a:ahLst/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ltHorz">
            <a:fgClr>
              <a:srgbClr val="1b6872"/>
            </a:fgClr>
            <a:bgClr>
              <a:srgbClr val="47c3d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CustomShape 14"/>
          <p:cNvSpPr/>
          <p:nvPr/>
        </p:nvSpPr>
        <p:spPr>
          <a:xfrm>
            <a:off x="11252160" y="6315120"/>
            <a:ext cx="406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68DE18D9-76A5-41C6-857A-9FB270F3A7BF}" type="slidenum">
              <a:rPr b="0" lang="en-US" sz="1000" spc="-1" strike="noStrike">
                <a:solidFill>
                  <a:srgbClr val="ffffff"/>
                </a:solidFill>
                <a:latin typeface="Trade Gothic LT Pro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4" name="CustomShape 15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" name="Group 16"/>
          <p:cNvGrpSpPr/>
          <p:nvPr/>
        </p:nvGrpSpPr>
        <p:grpSpPr>
          <a:xfrm>
            <a:off x="-2269440" y="-751320"/>
            <a:ext cx="14461560" cy="7608960"/>
            <a:chOff x="-2269440" y="-751320"/>
            <a:chExt cx="14461560" cy="7608960"/>
          </a:xfrm>
        </p:grpSpPr>
        <p:grpSp>
          <p:nvGrpSpPr>
            <p:cNvPr id="16" name="Group 17"/>
            <p:cNvGrpSpPr/>
            <p:nvPr/>
          </p:nvGrpSpPr>
          <p:grpSpPr>
            <a:xfrm>
              <a:off x="-16560" y="-360"/>
              <a:ext cx="12208680" cy="6858000"/>
              <a:chOff x="-16560" y="-360"/>
              <a:chExt cx="12208680" cy="6858000"/>
            </a:xfrm>
          </p:grpSpPr>
          <p:sp>
            <p:nvSpPr>
              <p:cNvPr id="17" name="CustomShape 18"/>
              <p:cNvSpPr/>
              <p:nvPr/>
            </p:nvSpPr>
            <p:spPr>
              <a:xfrm flipH="1">
                <a:off x="-16920" y="0"/>
                <a:ext cx="12207960" cy="6857640"/>
              </a:xfrm>
              <a:custGeom>
                <a:avLst/>
                <a:gdLst/>
                <a:ahLst/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" name="CustomShape 19"/>
              <p:cNvSpPr/>
              <p:nvPr/>
            </p:nvSpPr>
            <p:spPr>
              <a:xfrm flipH="1" flipV="1" rot="5400000">
                <a:off x="2667240" y="-2667600"/>
                <a:ext cx="6857640" cy="12191760"/>
              </a:xfrm>
              <a:custGeom>
                <a:avLst/>
                <a:gdLst/>
                <a:ahLst/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rgbClr val="0065a4"/>
                </a:fgClr>
                <a:bgClr>
                  <a:srgbClr val="47c3d3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" name="CustomShape 20"/>
              <p:cNvSpPr/>
              <p:nvPr/>
            </p:nvSpPr>
            <p:spPr>
              <a:xfrm flipH="1" flipV="1" rot="16200000">
                <a:off x="23760" y="-4680"/>
                <a:ext cx="2819160" cy="2828520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" name="CustomShape 21"/>
              <p:cNvSpPr/>
              <p:nvPr/>
            </p:nvSpPr>
            <p:spPr>
              <a:xfrm flipH="1" flipV="1" rot="16200000">
                <a:off x="3600" y="-3960"/>
                <a:ext cx="2626560" cy="2635560"/>
              </a:xfrm>
              <a:prstGeom prst="rtTriangle">
                <a:avLst/>
              </a:prstGeom>
              <a:pattFill prst="ltHorz">
                <a:fgClr>
                  <a:srgbClr val="0065a4"/>
                </a:fgClr>
                <a:bgClr>
                  <a:srgbClr val="47c3d3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" name="CustomShape 22"/>
              <p:cNvSpPr/>
              <p:nvPr/>
            </p:nvSpPr>
            <p:spPr>
              <a:xfrm flipH="1" flipV="1" rot="16200000">
                <a:off x="-11880" y="-3240"/>
                <a:ext cx="2396880" cy="2404800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" name="CustomShape 23"/>
              <p:cNvSpPr/>
              <p:nvPr/>
            </p:nvSpPr>
            <p:spPr>
              <a:xfrm flipH="1" flipV="1" rot="5400000">
                <a:off x="2667240" y="-2667600"/>
                <a:ext cx="6857640" cy="12191760"/>
              </a:xfrm>
              <a:custGeom>
                <a:avLst/>
                <a:gdLst/>
                <a:ahLst/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3" name="CustomShape 24"/>
            <p:cNvSpPr/>
            <p:nvPr/>
          </p:nvSpPr>
          <p:spPr>
            <a:xfrm flipH="1" rot="18900000">
              <a:off x="-1604880" y="1397520"/>
              <a:ext cx="3210840" cy="3210840"/>
            </a:xfrm>
            <a:custGeom>
              <a:avLst/>
              <a:gdLst/>
              <a:ahLst/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" name="CustomShape 25"/>
            <p:cNvSpPr/>
            <p:nvPr/>
          </p:nvSpPr>
          <p:spPr>
            <a:xfrm rot="18900000">
              <a:off x="-861840" y="-3600"/>
              <a:ext cx="2676240" cy="1356480"/>
            </a:xfrm>
            <a:custGeom>
              <a:avLst/>
              <a:gdLst/>
              <a:ahLst/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rgbClr val="47c3d3"/>
              </a:fgClr>
              <a:bgClr>
                <a:srgbClr val="0065a4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" name="CustomShape 26"/>
            <p:cNvSpPr/>
            <p:nvPr/>
          </p:nvSpPr>
          <p:spPr>
            <a:xfrm rot="13500000">
              <a:off x="-1225440" y="1737720"/>
              <a:ext cx="2415600" cy="2415600"/>
            </a:xfrm>
            <a:custGeom>
              <a:avLst/>
              <a:gdLst/>
              <a:ahLst/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rgbClr val="2fafff"/>
              </a:fgClr>
              <a:bgClr>
                <a:srgbClr val="1b687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6" name="Group 27"/>
            <p:cNvGrpSpPr/>
            <p:nvPr/>
          </p:nvGrpSpPr>
          <p:grpSpPr>
            <a:xfrm>
              <a:off x="-1074960" y="4357800"/>
              <a:ext cx="2149920" cy="2149920"/>
              <a:chOff x="-1074960" y="4357800"/>
              <a:chExt cx="2149920" cy="2149920"/>
            </a:xfrm>
          </p:grpSpPr>
          <p:sp>
            <p:nvSpPr>
              <p:cNvPr id="27" name="CustomShape 28"/>
              <p:cNvSpPr/>
              <p:nvPr/>
            </p:nvSpPr>
            <p:spPr>
              <a:xfrm flipH="1" rot="18900000">
                <a:off x="-759960" y="4672440"/>
                <a:ext cx="1520280" cy="1520280"/>
              </a:xfrm>
              <a:custGeom>
                <a:avLst/>
                <a:gdLst/>
                <a:ahLst/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" name="CustomShape 29"/>
              <p:cNvSpPr/>
              <p:nvPr/>
            </p:nvSpPr>
            <p:spPr>
              <a:xfrm rot="13500000">
                <a:off x="-580680" y="4834440"/>
                <a:ext cx="1143720" cy="1143720"/>
              </a:xfrm>
              <a:custGeom>
                <a:avLst/>
                <a:gdLst/>
                <a:ahLst/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rgbClr val="2fafff"/>
                </a:fgClr>
                <a:bgClr>
                  <a:srgbClr val="1b687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29" name="PlaceHolder 30"/>
          <p:cNvSpPr>
            <a:spLocks noGrp="1"/>
          </p:cNvSpPr>
          <p:nvPr>
            <p:ph type="title"/>
          </p:nvPr>
        </p:nvSpPr>
        <p:spPr>
          <a:xfrm>
            <a:off x="2761560" y="2395800"/>
            <a:ext cx="7077240" cy="124308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1" lang="en-US" sz="6600" spc="-1" strike="noStrike">
                <a:solidFill>
                  <a:srgbClr val="47c3d3"/>
                </a:solidFill>
                <a:latin typeface="Trebuchet MS"/>
                <a:ea typeface="Tahoma"/>
              </a:rPr>
              <a:t>TITLE</a:t>
            </a:r>
            <a:endParaRPr b="0" lang="en-US" sz="6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CustomShape 2"/>
          <p:cNvSpPr/>
          <p:nvPr/>
        </p:nvSpPr>
        <p:spPr>
          <a:xfrm>
            <a:off x="0" y="0"/>
            <a:ext cx="12191760" cy="6857640"/>
          </a:xfrm>
          <a:custGeom>
            <a:avLst/>
            <a:gdLst/>
            <a:ahLst/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CustomShape 3"/>
          <p:cNvSpPr/>
          <p:nvPr/>
        </p:nvSpPr>
        <p:spPr>
          <a:xfrm flipV="1" rot="16200000">
            <a:off x="2965320" y="-2364120"/>
            <a:ext cx="6862320" cy="11591280"/>
          </a:xfrm>
          <a:custGeom>
            <a:avLst/>
            <a:gdLst/>
            <a:ahLst/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rgbClr val="47c3d3"/>
            </a:fgClr>
            <a:bgClr>
              <a:srgbClr val="299ca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CustomShape 4"/>
          <p:cNvSpPr/>
          <p:nvPr/>
        </p:nvSpPr>
        <p:spPr>
          <a:xfrm flipV="1" rot="16200000">
            <a:off x="2665080" y="-2669040"/>
            <a:ext cx="6862320" cy="12191760"/>
          </a:xfrm>
          <a:custGeom>
            <a:avLst/>
            <a:gdLst/>
            <a:ahLst/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rgbClr val="47c3d3"/>
            </a:fgClr>
            <a:bgClr>
              <a:srgbClr val="1b687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CustomShape 5"/>
          <p:cNvSpPr/>
          <p:nvPr/>
        </p:nvSpPr>
        <p:spPr>
          <a:xfrm flipV="1" rot="16200000">
            <a:off x="2665080" y="-2669040"/>
            <a:ext cx="6862320" cy="12191760"/>
          </a:xfrm>
          <a:custGeom>
            <a:avLst/>
            <a:gdLst/>
            <a:ahLst/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CustomShape 6"/>
          <p:cNvSpPr/>
          <p:nvPr/>
        </p:nvSpPr>
        <p:spPr>
          <a:xfrm>
            <a:off x="444600" y="542880"/>
            <a:ext cx="11213640" cy="53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90000"/>
              </a:lnSpc>
            </a:pPr>
            <a:r>
              <a:rPr b="1" lang="en-US" sz="3200" spc="-72" strike="noStrike">
                <a:solidFill>
                  <a:srgbClr val="ffffff"/>
                </a:solidFill>
                <a:latin typeface="Trebuchet MS"/>
              </a:rPr>
              <a:t>Click to edit Master title style</a:t>
            </a:r>
            <a:endParaRPr b="0" lang="en-US" sz="3200" spc="-1" strike="noStrike">
              <a:latin typeface="Arial"/>
            </a:endParaRPr>
          </a:p>
        </p:txBody>
      </p:sp>
      <p:grpSp>
        <p:nvGrpSpPr>
          <p:cNvPr id="73" name="Group 7"/>
          <p:cNvGrpSpPr/>
          <p:nvPr/>
        </p:nvGrpSpPr>
        <p:grpSpPr>
          <a:xfrm>
            <a:off x="337320" y="-378360"/>
            <a:ext cx="863280" cy="756720"/>
            <a:chOff x="337320" y="-378360"/>
            <a:chExt cx="863280" cy="756720"/>
          </a:xfrm>
        </p:grpSpPr>
        <p:sp>
          <p:nvSpPr>
            <p:cNvPr id="74" name="CustomShape 8"/>
            <p:cNvSpPr/>
            <p:nvPr/>
          </p:nvSpPr>
          <p:spPr>
            <a:xfrm rot="18900000">
              <a:off x="554040" y="-267480"/>
              <a:ext cx="535320" cy="535320"/>
            </a:xfrm>
            <a:custGeom>
              <a:avLst/>
              <a:gdLst/>
              <a:ahLst/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" name="CustomShape 9"/>
            <p:cNvSpPr/>
            <p:nvPr/>
          </p:nvSpPr>
          <p:spPr>
            <a:xfrm flipH="1" rot="2700000">
              <a:off x="444240" y="-258840"/>
              <a:ext cx="517680" cy="517680"/>
            </a:xfrm>
            <a:custGeom>
              <a:avLst/>
              <a:gdLst/>
              <a:ahLst/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ltHorz">
              <a:fgClr>
                <a:srgbClr val="2fafff"/>
              </a:fgClr>
              <a:bgClr>
                <a:srgbClr val="1b687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76" name="Group 10"/>
          <p:cNvGrpSpPr/>
          <p:nvPr/>
        </p:nvGrpSpPr>
        <p:grpSpPr>
          <a:xfrm>
            <a:off x="0" y="1357200"/>
            <a:ext cx="12191760" cy="4845960"/>
            <a:chOff x="0" y="1357200"/>
            <a:chExt cx="12191760" cy="4845960"/>
          </a:xfrm>
        </p:grpSpPr>
        <p:sp>
          <p:nvSpPr>
            <p:cNvPr id="77" name="CustomShape 11"/>
            <p:cNvSpPr/>
            <p:nvPr/>
          </p:nvSpPr>
          <p:spPr>
            <a:xfrm flipV="1">
              <a:off x="0" y="1356480"/>
              <a:ext cx="12191760" cy="4845960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rgbClr val="1b687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" name="CustomShape 12"/>
            <p:cNvSpPr/>
            <p:nvPr/>
          </p:nvSpPr>
          <p:spPr>
            <a:xfrm flipV="1">
              <a:off x="0" y="1356480"/>
              <a:ext cx="12191760" cy="4845960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79" name="CustomShape 13"/>
          <p:cNvSpPr/>
          <p:nvPr/>
        </p:nvSpPr>
        <p:spPr>
          <a:xfrm flipH="1">
            <a:off x="10781640" y="5448240"/>
            <a:ext cx="1409400" cy="1409400"/>
          </a:xfrm>
          <a:custGeom>
            <a:avLst/>
            <a:gdLst/>
            <a:ahLst/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ltHorz">
            <a:fgClr>
              <a:srgbClr val="1b6872"/>
            </a:fgClr>
            <a:bgClr>
              <a:srgbClr val="47c3d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14"/>
          <p:cNvSpPr/>
          <p:nvPr/>
        </p:nvSpPr>
        <p:spPr>
          <a:xfrm>
            <a:off x="11252160" y="6315120"/>
            <a:ext cx="406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7DEDA20F-46E1-4A61-ADAD-74C8C213E535}" type="slidenum">
              <a:rPr b="0" lang="en-US" sz="1000" spc="-1" strike="noStrike">
                <a:solidFill>
                  <a:srgbClr val="ffffff"/>
                </a:solidFill>
                <a:latin typeface="Trade Gothic LT Pro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81" name="CustomShape 15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16"/>
          <p:cNvSpPr/>
          <p:nvPr/>
        </p:nvSpPr>
        <p:spPr>
          <a:xfrm>
            <a:off x="0" y="0"/>
            <a:ext cx="12191760" cy="6862320"/>
          </a:xfrm>
          <a:custGeom>
            <a:avLst/>
            <a:gdLst/>
            <a:ahLst/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17"/>
          <p:cNvSpPr/>
          <p:nvPr/>
        </p:nvSpPr>
        <p:spPr>
          <a:xfrm flipV="1" rot="16200000">
            <a:off x="2627280" y="-2626560"/>
            <a:ext cx="6862320" cy="12116160"/>
          </a:xfrm>
          <a:custGeom>
            <a:avLst/>
            <a:gdLst/>
            <a:ahLst/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rgbClr val="0065a4"/>
            </a:fgClr>
            <a:bgClr>
              <a:srgbClr val="47c3d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18"/>
          <p:cNvSpPr/>
          <p:nvPr/>
        </p:nvSpPr>
        <p:spPr>
          <a:xfrm flipV="1" rot="5400000">
            <a:off x="5850720" y="-10080"/>
            <a:ext cx="6325920" cy="634716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19"/>
          <p:cNvSpPr/>
          <p:nvPr/>
        </p:nvSpPr>
        <p:spPr>
          <a:xfrm flipV="1" rot="16200000">
            <a:off x="2665080" y="-2664360"/>
            <a:ext cx="6862320" cy="12191760"/>
          </a:xfrm>
          <a:custGeom>
            <a:avLst/>
            <a:gdLst/>
            <a:ahLst/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20"/>
          <p:cNvSpPr/>
          <p:nvPr/>
        </p:nvSpPr>
        <p:spPr>
          <a:xfrm rot="2700000">
            <a:off x="9668880" y="1404360"/>
            <a:ext cx="4405680" cy="5298840"/>
          </a:xfrm>
          <a:custGeom>
            <a:avLst/>
            <a:gdLst/>
            <a:ahLst/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21"/>
          <p:cNvSpPr/>
          <p:nvPr/>
        </p:nvSpPr>
        <p:spPr>
          <a:xfrm flipH="1" rot="8100000">
            <a:off x="9583560" y="1088640"/>
            <a:ext cx="5071680" cy="4843080"/>
          </a:xfrm>
          <a:custGeom>
            <a:avLst/>
            <a:gdLst/>
            <a:ahLst/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rgbClr val="2fafff"/>
            </a:fgClr>
            <a:bgClr>
              <a:srgbClr val="1b687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22"/>
          <p:cNvSpPr/>
          <p:nvPr/>
        </p:nvSpPr>
        <p:spPr>
          <a:xfrm rot="2700000">
            <a:off x="11438640" y="5665320"/>
            <a:ext cx="877320" cy="1755360"/>
          </a:xfrm>
          <a:custGeom>
            <a:avLst/>
            <a:gdLst/>
            <a:ahLst/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23"/>
          <p:cNvSpPr/>
          <p:nvPr/>
        </p:nvSpPr>
        <p:spPr>
          <a:xfrm flipH="1" rot="8100000">
            <a:off x="10582200" y="5841360"/>
            <a:ext cx="2372040" cy="1185840"/>
          </a:xfrm>
          <a:custGeom>
            <a:avLst/>
            <a:gdLst/>
            <a:ahLst/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rgbClr val="2fafff"/>
            </a:fgClr>
            <a:bgClr>
              <a:srgbClr val="1b687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0" name="Group 24"/>
          <p:cNvGrpSpPr/>
          <p:nvPr/>
        </p:nvGrpSpPr>
        <p:grpSpPr>
          <a:xfrm>
            <a:off x="-30240" y="-1087200"/>
            <a:ext cx="2458080" cy="2166480"/>
            <a:chOff x="-30240" y="-1087200"/>
            <a:chExt cx="2458080" cy="2166480"/>
          </a:xfrm>
        </p:grpSpPr>
        <p:sp>
          <p:nvSpPr>
            <p:cNvPr id="91" name="CustomShape 25"/>
            <p:cNvSpPr/>
            <p:nvPr/>
          </p:nvSpPr>
          <p:spPr>
            <a:xfrm rot="18900000">
              <a:off x="578880" y="-769680"/>
              <a:ext cx="1531800" cy="1531800"/>
            </a:xfrm>
            <a:custGeom>
              <a:avLst/>
              <a:gdLst/>
              <a:ahLst/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" name="CustomShape 26"/>
            <p:cNvSpPr/>
            <p:nvPr/>
          </p:nvSpPr>
          <p:spPr>
            <a:xfrm flipH="1" rot="2700000">
              <a:off x="284040" y="-763200"/>
              <a:ext cx="1518840" cy="1518840"/>
            </a:xfrm>
            <a:custGeom>
              <a:avLst/>
              <a:gdLst/>
              <a:ahLst/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rgbClr val="2fafff"/>
              </a:fgClr>
              <a:bgClr>
                <a:srgbClr val="1b687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93" name="Group 27"/>
          <p:cNvGrpSpPr/>
          <p:nvPr/>
        </p:nvGrpSpPr>
        <p:grpSpPr>
          <a:xfrm>
            <a:off x="1744200" y="-582480"/>
            <a:ext cx="1319760" cy="1157040"/>
            <a:chOff x="1744200" y="-582480"/>
            <a:chExt cx="1319760" cy="1157040"/>
          </a:xfrm>
        </p:grpSpPr>
        <p:sp>
          <p:nvSpPr>
            <p:cNvPr id="94" name="CustomShape 28"/>
            <p:cNvSpPr/>
            <p:nvPr/>
          </p:nvSpPr>
          <p:spPr>
            <a:xfrm rot="18900000">
              <a:off x="2076480" y="-412560"/>
              <a:ext cx="817920" cy="817920"/>
            </a:xfrm>
            <a:custGeom>
              <a:avLst/>
              <a:gdLst/>
              <a:ahLst/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" name="CustomShape 29"/>
            <p:cNvSpPr/>
            <p:nvPr/>
          </p:nvSpPr>
          <p:spPr>
            <a:xfrm flipH="1" rot="2700000">
              <a:off x="1907640" y="-399240"/>
              <a:ext cx="791280" cy="790920"/>
            </a:xfrm>
            <a:custGeom>
              <a:avLst/>
              <a:gdLst/>
              <a:ahLst/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ltHorz">
              <a:fgClr>
                <a:srgbClr val="2fafff"/>
              </a:fgClr>
              <a:bgClr>
                <a:srgbClr val="1b687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6" name="PlaceHolder 30"/>
          <p:cNvSpPr>
            <a:spLocks noGrp="1"/>
          </p:cNvSpPr>
          <p:nvPr>
            <p:ph type="body"/>
          </p:nvPr>
        </p:nvSpPr>
        <p:spPr>
          <a:xfrm>
            <a:off x="831960" y="4754880"/>
            <a:ext cx="6802920" cy="365400"/>
          </a:xfrm>
          <a:prstGeom prst="rect">
            <a:avLst/>
          </a:prstGeom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299" strike="noStrike">
                <a:solidFill>
                  <a:srgbClr val="bae4ff"/>
                </a:solidFill>
                <a:latin typeface="Arial"/>
              </a:rPr>
              <a:t>Click to edit Master text styles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1"/>
          <p:cNvSpPr>
            <a:spLocks noGrp="1"/>
          </p:cNvSpPr>
          <p:nvPr>
            <p:ph type="sldNum"/>
          </p:nvPr>
        </p:nvSpPr>
        <p:spPr>
          <a:xfrm>
            <a:off x="11252160" y="6315120"/>
            <a:ext cx="40608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5474C3A-F96C-4BCC-9AD4-E129D97FDB98}" type="slidenum">
              <a:rPr b="0" lang="en-US" sz="1000" spc="-1" strike="noStrike">
                <a:solidFill>
                  <a:srgbClr val="ffffff"/>
                </a:solidFill>
                <a:latin typeface="Trade Gothic LT Pr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98" name="PlaceHolder 32"/>
          <p:cNvSpPr>
            <a:spLocks noGrp="1"/>
          </p:cNvSpPr>
          <p:nvPr>
            <p:ph type="title"/>
          </p:nvPr>
        </p:nvSpPr>
        <p:spPr>
          <a:xfrm>
            <a:off x="831960" y="3886200"/>
            <a:ext cx="7781040" cy="85860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1" lang="en-US" sz="5400" spc="-1" strike="noStrike">
                <a:solidFill>
                  <a:srgbClr val="ffffff"/>
                </a:solidFill>
                <a:latin typeface="Trebuchet MS"/>
              </a:rPr>
              <a:t>Section Title 01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7c3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2"/>
          <p:cNvSpPr/>
          <p:nvPr/>
        </p:nvSpPr>
        <p:spPr>
          <a:xfrm>
            <a:off x="0" y="0"/>
            <a:ext cx="12191760" cy="6857640"/>
          </a:xfrm>
          <a:custGeom>
            <a:avLst/>
            <a:gdLst/>
            <a:ahLst/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3"/>
          <p:cNvSpPr/>
          <p:nvPr/>
        </p:nvSpPr>
        <p:spPr>
          <a:xfrm flipV="1" rot="16200000">
            <a:off x="2965320" y="-2364120"/>
            <a:ext cx="6862320" cy="11591280"/>
          </a:xfrm>
          <a:custGeom>
            <a:avLst/>
            <a:gdLst/>
            <a:ahLst/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rgbClr val="47c3d3"/>
            </a:fgClr>
            <a:bgClr>
              <a:srgbClr val="299ca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4"/>
          <p:cNvSpPr/>
          <p:nvPr/>
        </p:nvSpPr>
        <p:spPr>
          <a:xfrm flipV="1" rot="16200000">
            <a:off x="2665080" y="-2669040"/>
            <a:ext cx="6862320" cy="12191760"/>
          </a:xfrm>
          <a:custGeom>
            <a:avLst/>
            <a:gdLst/>
            <a:ahLst/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rgbClr val="47c3d3"/>
            </a:fgClr>
            <a:bgClr>
              <a:srgbClr val="1b687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5"/>
          <p:cNvSpPr/>
          <p:nvPr/>
        </p:nvSpPr>
        <p:spPr>
          <a:xfrm flipV="1" rot="16200000">
            <a:off x="2665080" y="-2669040"/>
            <a:ext cx="6862320" cy="12191760"/>
          </a:xfrm>
          <a:custGeom>
            <a:avLst/>
            <a:gdLst/>
            <a:ahLst/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6"/>
          <p:cNvSpPr/>
          <p:nvPr/>
        </p:nvSpPr>
        <p:spPr>
          <a:xfrm>
            <a:off x="444600" y="542880"/>
            <a:ext cx="11213640" cy="53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90000"/>
              </a:lnSpc>
            </a:pPr>
            <a:r>
              <a:rPr b="1" lang="en-US" sz="3200" spc="-72" strike="noStrike">
                <a:solidFill>
                  <a:srgbClr val="ffffff"/>
                </a:solidFill>
                <a:latin typeface="Trebuchet MS"/>
              </a:rPr>
              <a:t>Click to edit Master title style</a:t>
            </a:r>
            <a:endParaRPr b="0" lang="en-US" sz="3200" spc="-1" strike="noStrike">
              <a:latin typeface="Arial"/>
            </a:endParaRPr>
          </a:p>
        </p:txBody>
      </p:sp>
      <p:grpSp>
        <p:nvGrpSpPr>
          <p:cNvPr id="141" name="Group 7"/>
          <p:cNvGrpSpPr/>
          <p:nvPr/>
        </p:nvGrpSpPr>
        <p:grpSpPr>
          <a:xfrm>
            <a:off x="337320" y="-378360"/>
            <a:ext cx="863280" cy="756720"/>
            <a:chOff x="337320" y="-378360"/>
            <a:chExt cx="863280" cy="756720"/>
          </a:xfrm>
        </p:grpSpPr>
        <p:sp>
          <p:nvSpPr>
            <p:cNvPr id="142" name="CustomShape 8"/>
            <p:cNvSpPr/>
            <p:nvPr/>
          </p:nvSpPr>
          <p:spPr>
            <a:xfrm rot="18900000">
              <a:off x="554040" y="-267480"/>
              <a:ext cx="535320" cy="535320"/>
            </a:xfrm>
            <a:custGeom>
              <a:avLst/>
              <a:gdLst/>
              <a:ahLst/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" name="CustomShape 9"/>
            <p:cNvSpPr/>
            <p:nvPr/>
          </p:nvSpPr>
          <p:spPr>
            <a:xfrm flipH="1" rot="2700000">
              <a:off x="444240" y="-258840"/>
              <a:ext cx="517680" cy="517680"/>
            </a:xfrm>
            <a:custGeom>
              <a:avLst/>
              <a:gdLst/>
              <a:ahLst/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ltHorz">
              <a:fgClr>
                <a:srgbClr val="2fafff"/>
              </a:fgClr>
              <a:bgClr>
                <a:srgbClr val="1b687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44" name="Group 10"/>
          <p:cNvGrpSpPr/>
          <p:nvPr/>
        </p:nvGrpSpPr>
        <p:grpSpPr>
          <a:xfrm>
            <a:off x="0" y="1357200"/>
            <a:ext cx="12191760" cy="4845960"/>
            <a:chOff x="0" y="1357200"/>
            <a:chExt cx="12191760" cy="4845960"/>
          </a:xfrm>
        </p:grpSpPr>
        <p:sp>
          <p:nvSpPr>
            <p:cNvPr id="145" name="CustomShape 11"/>
            <p:cNvSpPr/>
            <p:nvPr/>
          </p:nvSpPr>
          <p:spPr>
            <a:xfrm flipV="1">
              <a:off x="0" y="1356480"/>
              <a:ext cx="12191760" cy="4845960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rgbClr val="1b687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" name="CustomShape 12"/>
            <p:cNvSpPr/>
            <p:nvPr/>
          </p:nvSpPr>
          <p:spPr>
            <a:xfrm flipV="1">
              <a:off x="0" y="1356480"/>
              <a:ext cx="12191760" cy="4845960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47" name="CustomShape 13"/>
          <p:cNvSpPr/>
          <p:nvPr/>
        </p:nvSpPr>
        <p:spPr>
          <a:xfrm flipH="1">
            <a:off x="10781640" y="5448240"/>
            <a:ext cx="1409400" cy="1409400"/>
          </a:xfrm>
          <a:custGeom>
            <a:avLst/>
            <a:gdLst/>
            <a:ahLst/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ltHorz">
            <a:fgClr>
              <a:srgbClr val="1b6872"/>
            </a:fgClr>
            <a:bgClr>
              <a:srgbClr val="47c3d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14"/>
          <p:cNvSpPr/>
          <p:nvPr/>
        </p:nvSpPr>
        <p:spPr>
          <a:xfrm>
            <a:off x="11252160" y="6315120"/>
            <a:ext cx="406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5AC626EA-9FDC-466E-839D-4E90F5B6F643}" type="slidenum">
              <a:rPr b="0" lang="en-US" sz="1000" spc="-1" strike="noStrike">
                <a:solidFill>
                  <a:srgbClr val="ffffff"/>
                </a:solidFill>
                <a:latin typeface="Trade Gothic LT Pro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49" name="CustomShape 15"/>
          <p:cNvSpPr/>
          <p:nvPr/>
        </p:nvSpPr>
        <p:spPr>
          <a:xfrm>
            <a:off x="0" y="0"/>
            <a:ext cx="12191760" cy="68839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6"/>
          <p:cNvSpPr/>
          <p:nvPr/>
        </p:nvSpPr>
        <p:spPr>
          <a:xfrm>
            <a:off x="0" y="0"/>
            <a:ext cx="12191760" cy="6883920"/>
          </a:xfrm>
          <a:custGeom>
            <a:avLst/>
            <a:gdLst/>
            <a:ahLst/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7"/>
          <p:cNvSpPr/>
          <p:nvPr/>
        </p:nvSpPr>
        <p:spPr>
          <a:xfrm flipV="1" rot="16200000">
            <a:off x="2665080" y="-2664360"/>
            <a:ext cx="6862320" cy="12191760"/>
          </a:xfrm>
          <a:custGeom>
            <a:avLst/>
            <a:gdLst/>
            <a:ahLst/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PlaceHolder 18"/>
          <p:cNvSpPr>
            <a:spLocks noGrp="1"/>
          </p:cNvSpPr>
          <p:nvPr>
            <p:ph type="title"/>
          </p:nvPr>
        </p:nvSpPr>
        <p:spPr>
          <a:xfrm>
            <a:off x="444600" y="542880"/>
            <a:ext cx="11213640" cy="123660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1" lang="en-US" sz="3200" spc="-72" strike="noStrike">
                <a:solidFill>
                  <a:srgbClr val="ffffff"/>
                </a:solidFill>
                <a:latin typeface="Trebuchet MS"/>
              </a:rPr>
              <a:t>Click to edit Master title style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19"/>
          <p:cNvSpPr>
            <a:spLocks noGrp="1"/>
          </p:cNvSpPr>
          <p:nvPr>
            <p:ph type="sldNum"/>
          </p:nvPr>
        </p:nvSpPr>
        <p:spPr>
          <a:xfrm>
            <a:off x="11252160" y="6315120"/>
            <a:ext cx="40608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8A8B2E3-D902-4C70-B876-5E3888643E34}" type="slidenum">
              <a:rPr b="0" lang="en-US" sz="1000" spc="-1" strike="noStrike">
                <a:solidFill>
                  <a:srgbClr val="ffffff"/>
                </a:solidFill>
                <a:latin typeface="Trade Gothic LT Pr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grpSp>
        <p:nvGrpSpPr>
          <p:cNvPr id="154" name="Group 20"/>
          <p:cNvGrpSpPr/>
          <p:nvPr/>
        </p:nvGrpSpPr>
        <p:grpSpPr>
          <a:xfrm>
            <a:off x="337320" y="-378360"/>
            <a:ext cx="863280" cy="756720"/>
            <a:chOff x="337320" y="-378360"/>
            <a:chExt cx="863280" cy="756720"/>
          </a:xfrm>
        </p:grpSpPr>
        <p:sp>
          <p:nvSpPr>
            <p:cNvPr id="155" name="CustomShape 21"/>
            <p:cNvSpPr/>
            <p:nvPr/>
          </p:nvSpPr>
          <p:spPr>
            <a:xfrm rot="18900000">
              <a:off x="554040" y="-267480"/>
              <a:ext cx="535320" cy="535320"/>
            </a:xfrm>
            <a:custGeom>
              <a:avLst/>
              <a:gdLst/>
              <a:ahLst/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6" name="CustomShape 22"/>
            <p:cNvSpPr/>
            <p:nvPr/>
          </p:nvSpPr>
          <p:spPr>
            <a:xfrm flipH="1" rot="2700000">
              <a:off x="444240" y="-258840"/>
              <a:ext cx="517680" cy="517680"/>
            </a:xfrm>
            <a:custGeom>
              <a:avLst/>
              <a:gdLst/>
              <a:ahLst/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ltHorz">
              <a:fgClr>
                <a:srgbClr val="2fafff"/>
              </a:fgClr>
              <a:bgClr>
                <a:srgbClr val="1b687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7" name="PlaceHolder 23"/>
          <p:cNvSpPr>
            <a:spLocks noGrp="1"/>
          </p:cNvSpPr>
          <p:nvPr>
            <p:ph type="body"/>
          </p:nvPr>
        </p:nvSpPr>
        <p:spPr>
          <a:xfrm>
            <a:off x="444600" y="1625400"/>
            <a:ext cx="6717960" cy="409284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47c3d3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Click to edit Master text styles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47c3d3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Second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47c3d3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Third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7c3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2"/>
          <p:cNvSpPr/>
          <p:nvPr/>
        </p:nvSpPr>
        <p:spPr>
          <a:xfrm>
            <a:off x="0" y="0"/>
            <a:ext cx="12191760" cy="6857640"/>
          </a:xfrm>
          <a:custGeom>
            <a:avLst/>
            <a:gdLst/>
            <a:ahLst/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3"/>
          <p:cNvSpPr/>
          <p:nvPr/>
        </p:nvSpPr>
        <p:spPr>
          <a:xfrm flipV="1" rot="16200000">
            <a:off x="2965320" y="-2364120"/>
            <a:ext cx="6862320" cy="11591280"/>
          </a:xfrm>
          <a:custGeom>
            <a:avLst/>
            <a:gdLst/>
            <a:ahLst/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rgbClr val="47c3d3"/>
            </a:fgClr>
            <a:bgClr>
              <a:srgbClr val="299ca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4"/>
          <p:cNvSpPr/>
          <p:nvPr/>
        </p:nvSpPr>
        <p:spPr>
          <a:xfrm flipV="1" rot="16200000">
            <a:off x="2665080" y="-2669040"/>
            <a:ext cx="6862320" cy="12191760"/>
          </a:xfrm>
          <a:custGeom>
            <a:avLst/>
            <a:gdLst/>
            <a:ahLst/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rgbClr val="47c3d3"/>
            </a:fgClr>
            <a:bgClr>
              <a:srgbClr val="1b687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5"/>
          <p:cNvSpPr/>
          <p:nvPr/>
        </p:nvSpPr>
        <p:spPr>
          <a:xfrm flipV="1" rot="16200000">
            <a:off x="2665080" y="-2669040"/>
            <a:ext cx="6862320" cy="12191760"/>
          </a:xfrm>
          <a:custGeom>
            <a:avLst/>
            <a:gdLst/>
            <a:ahLst/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6"/>
          <p:cNvSpPr/>
          <p:nvPr/>
        </p:nvSpPr>
        <p:spPr>
          <a:xfrm>
            <a:off x="444600" y="542880"/>
            <a:ext cx="11213640" cy="53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90000"/>
              </a:lnSpc>
            </a:pPr>
            <a:r>
              <a:rPr b="1" lang="en-US" sz="3200" spc="-72" strike="noStrike">
                <a:solidFill>
                  <a:srgbClr val="ffffff"/>
                </a:solidFill>
                <a:latin typeface="Trebuchet MS"/>
              </a:rPr>
              <a:t>Click to edit Master title style</a:t>
            </a:r>
            <a:endParaRPr b="0" lang="en-US" sz="3200" spc="-1" strike="noStrike">
              <a:latin typeface="Arial"/>
            </a:endParaRPr>
          </a:p>
        </p:txBody>
      </p:sp>
      <p:grpSp>
        <p:nvGrpSpPr>
          <p:cNvPr id="200" name="Group 7"/>
          <p:cNvGrpSpPr/>
          <p:nvPr/>
        </p:nvGrpSpPr>
        <p:grpSpPr>
          <a:xfrm>
            <a:off x="337320" y="-378360"/>
            <a:ext cx="863280" cy="756720"/>
            <a:chOff x="337320" y="-378360"/>
            <a:chExt cx="863280" cy="756720"/>
          </a:xfrm>
        </p:grpSpPr>
        <p:sp>
          <p:nvSpPr>
            <p:cNvPr id="201" name="CustomShape 8"/>
            <p:cNvSpPr/>
            <p:nvPr/>
          </p:nvSpPr>
          <p:spPr>
            <a:xfrm rot="18900000">
              <a:off x="554040" y="-267480"/>
              <a:ext cx="535320" cy="535320"/>
            </a:xfrm>
            <a:custGeom>
              <a:avLst/>
              <a:gdLst/>
              <a:ahLst/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2" name="CustomShape 9"/>
            <p:cNvSpPr/>
            <p:nvPr/>
          </p:nvSpPr>
          <p:spPr>
            <a:xfrm flipH="1" rot="2700000">
              <a:off x="444240" y="-258840"/>
              <a:ext cx="517680" cy="517680"/>
            </a:xfrm>
            <a:custGeom>
              <a:avLst/>
              <a:gdLst/>
              <a:ahLst/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ltHorz">
              <a:fgClr>
                <a:srgbClr val="2fafff"/>
              </a:fgClr>
              <a:bgClr>
                <a:srgbClr val="1b687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03" name="Group 10"/>
          <p:cNvGrpSpPr/>
          <p:nvPr/>
        </p:nvGrpSpPr>
        <p:grpSpPr>
          <a:xfrm>
            <a:off x="0" y="1357200"/>
            <a:ext cx="12191760" cy="4845960"/>
            <a:chOff x="0" y="1357200"/>
            <a:chExt cx="12191760" cy="4845960"/>
          </a:xfrm>
        </p:grpSpPr>
        <p:sp>
          <p:nvSpPr>
            <p:cNvPr id="204" name="CustomShape 11"/>
            <p:cNvSpPr/>
            <p:nvPr/>
          </p:nvSpPr>
          <p:spPr>
            <a:xfrm flipV="1">
              <a:off x="0" y="1356480"/>
              <a:ext cx="12191760" cy="4845960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rgbClr val="1b687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5" name="CustomShape 12"/>
            <p:cNvSpPr/>
            <p:nvPr/>
          </p:nvSpPr>
          <p:spPr>
            <a:xfrm flipV="1">
              <a:off x="0" y="1356480"/>
              <a:ext cx="12191760" cy="4845960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6" name="CustomShape 13"/>
          <p:cNvSpPr/>
          <p:nvPr/>
        </p:nvSpPr>
        <p:spPr>
          <a:xfrm flipH="1">
            <a:off x="10781640" y="5448240"/>
            <a:ext cx="1409400" cy="1409400"/>
          </a:xfrm>
          <a:custGeom>
            <a:avLst/>
            <a:gdLst/>
            <a:ahLst/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ltHorz">
            <a:fgClr>
              <a:srgbClr val="1b6872"/>
            </a:fgClr>
            <a:bgClr>
              <a:srgbClr val="47c3d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14"/>
          <p:cNvSpPr/>
          <p:nvPr/>
        </p:nvSpPr>
        <p:spPr>
          <a:xfrm>
            <a:off x="11252160" y="6315120"/>
            <a:ext cx="406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28727BFF-225C-401C-8F7D-57520FDFD2AA}" type="slidenum">
              <a:rPr b="0" lang="en-US" sz="1000" spc="-1" strike="noStrike">
                <a:solidFill>
                  <a:srgbClr val="ffffff"/>
                </a:solidFill>
                <a:latin typeface="Trade Gothic LT Pro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208" name="CustomShape 15"/>
          <p:cNvSpPr/>
          <p:nvPr/>
        </p:nvSpPr>
        <p:spPr>
          <a:xfrm>
            <a:off x="0" y="0"/>
            <a:ext cx="12191760" cy="68839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16"/>
          <p:cNvSpPr/>
          <p:nvPr/>
        </p:nvSpPr>
        <p:spPr>
          <a:xfrm>
            <a:off x="0" y="0"/>
            <a:ext cx="12191760" cy="6883920"/>
          </a:xfrm>
          <a:custGeom>
            <a:avLst/>
            <a:gdLst/>
            <a:ahLst/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17"/>
          <p:cNvSpPr/>
          <p:nvPr/>
        </p:nvSpPr>
        <p:spPr>
          <a:xfrm flipV="1" rot="16200000">
            <a:off x="2965320" y="-2364120"/>
            <a:ext cx="6862320" cy="11591280"/>
          </a:xfrm>
          <a:custGeom>
            <a:avLst/>
            <a:gdLst/>
            <a:ahLst/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rgbClr val="47c3d3"/>
            </a:fgClr>
            <a:bgClr>
              <a:srgbClr val="299ca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8"/>
          <p:cNvSpPr/>
          <p:nvPr/>
        </p:nvSpPr>
        <p:spPr>
          <a:xfrm flipV="1" rot="16200000">
            <a:off x="2665080" y="-2664360"/>
            <a:ext cx="6862320" cy="12191760"/>
          </a:xfrm>
          <a:custGeom>
            <a:avLst/>
            <a:gdLst/>
            <a:ahLst/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rgbClr val="47c3d3"/>
            </a:fgClr>
            <a:bgClr>
              <a:srgbClr val="1b687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9"/>
          <p:cNvSpPr/>
          <p:nvPr/>
        </p:nvSpPr>
        <p:spPr>
          <a:xfrm flipV="1" rot="16200000">
            <a:off x="2665080" y="-2664360"/>
            <a:ext cx="6862320" cy="12191760"/>
          </a:xfrm>
          <a:custGeom>
            <a:avLst/>
            <a:gdLst/>
            <a:ahLst/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PlaceHolder 20"/>
          <p:cNvSpPr>
            <a:spLocks noGrp="1"/>
          </p:cNvSpPr>
          <p:nvPr>
            <p:ph type="title"/>
          </p:nvPr>
        </p:nvSpPr>
        <p:spPr>
          <a:xfrm>
            <a:off x="444600" y="542880"/>
            <a:ext cx="11213640" cy="123660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1" lang="en-US" sz="3200" spc="-72" strike="noStrike">
                <a:solidFill>
                  <a:srgbClr val="ffffff"/>
                </a:solidFill>
                <a:latin typeface="Trebuchet MS"/>
              </a:rPr>
              <a:t>Click to edit Master title style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14" name="Group 21"/>
          <p:cNvGrpSpPr/>
          <p:nvPr/>
        </p:nvGrpSpPr>
        <p:grpSpPr>
          <a:xfrm>
            <a:off x="337320" y="-378360"/>
            <a:ext cx="863280" cy="756720"/>
            <a:chOff x="337320" y="-378360"/>
            <a:chExt cx="863280" cy="756720"/>
          </a:xfrm>
        </p:grpSpPr>
        <p:sp>
          <p:nvSpPr>
            <p:cNvPr id="215" name="CustomShape 22"/>
            <p:cNvSpPr/>
            <p:nvPr/>
          </p:nvSpPr>
          <p:spPr>
            <a:xfrm rot="18900000">
              <a:off x="554040" y="-267480"/>
              <a:ext cx="535320" cy="535320"/>
            </a:xfrm>
            <a:custGeom>
              <a:avLst/>
              <a:gdLst/>
              <a:ahLst/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6" name="CustomShape 23"/>
            <p:cNvSpPr/>
            <p:nvPr/>
          </p:nvSpPr>
          <p:spPr>
            <a:xfrm flipH="1" rot="2700000">
              <a:off x="444240" y="-258840"/>
              <a:ext cx="517680" cy="517680"/>
            </a:xfrm>
            <a:custGeom>
              <a:avLst/>
              <a:gdLst/>
              <a:ahLst/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ltHorz">
              <a:fgClr>
                <a:srgbClr val="2fafff"/>
              </a:fgClr>
              <a:bgClr>
                <a:srgbClr val="1b687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17" name="Group 24"/>
          <p:cNvGrpSpPr/>
          <p:nvPr/>
        </p:nvGrpSpPr>
        <p:grpSpPr>
          <a:xfrm>
            <a:off x="0" y="1357200"/>
            <a:ext cx="12191760" cy="4845960"/>
            <a:chOff x="0" y="1357200"/>
            <a:chExt cx="12191760" cy="4845960"/>
          </a:xfrm>
        </p:grpSpPr>
        <p:sp>
          <p:nvSpPr>
            <p:cNvPr id="218" name="CustomShape 25"/>
            <p:cNvSpPr/>
            <p:nvPr/>
          </p:nvSpPr>
          <p:spPr>
            <a:xfrm flipV="1">
              <a:off x="0" y="1356480"/>
              <a:ext cx="12191760" cy="4845960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rgbClr val="1b687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9" name="CustomShape 26"/>
            <p:cNvSpPr/>
            <p:nvPr/>
          </p:nvSpPr>
          <p:spPr>
            <a:xfrm flipV="1">
              <a:off x="0" y="1356480"/>
              <a:ext cx="12191760" cy="4845960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20" name="CustomShape 27"/>
          <p:cNvSpPr/>
          <p:nvPr/>
        </p:nvSpPr>
        <p:spPr>
          <a:xfrm flipH="1">
            <a:off x="10781640" y="5448240"/>
            <a:ext cx="1409400" cy="1409400"/>
          </a:xfrm>
          <a:custGeom>
            <a:avLst/>
            <a:gdLst/>
            <a:ahLst/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ltHorz">
            <a:fgClr>
              <a:srgbClr val="1b6872"/>
            </a:fgClr>
            <a:bgClr>
              <a:srgbClr val="47c3d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PlaceHolder 28"/>
          <p:cNvSpPr>
            <a:spLocks noGrp="1"/>
          </p:cNvSpPr>
          <p:nvPr>
            <p:ph type="sldNum"/>
          </p:nvPr>
        </p:nvSpPr>
        <p:spPr>
          <a:xfrm>
            <a:off x="11252160" y="6315120"/>
            <a:ext cx="40608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475FB12-74BA-4EA1-B8FD-D103BC322D1F}" type="slidenum">
              <a:rPr b="0" lang="en-US" sz="1000" spc="-1" strike="noStrike">
                <a:solidFill>
                  <a:srgbClr val="ffffff"/>
                </a:solidFill>
                <a:latin typeface="Trade Gothic LT Pr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22" name="PlaceHolder 29"/>
          <p:cNvSpPr>
            <a:spLocks noGrp="1"/>
          </p:cNvSpPr>
          <p:nvPr>
            <p:ph type="body"/>
          </p:nvPr>
        </p:nvSpPr>
        <p:spPr>
          <a:xfrm>
            <a:off x="444600" y="1681200"/>
            <a:ext cx="5157360" cy="823680"/>
          </a:xfrm>
          <a:prstGeom prst="rect">
            <a:avLst/>
          </a:prstGeom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</a:rPr>
              <a:t>Click to edit Master text styles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0"/>
          <p:cNvSpPr>
            <a:spLocks noGrp="1"/>
          </p:cNvSpPr>
          <p:nvPr>
            <p:ph type="body"/>
          </p:nvPr>
        </p:nvSpPr>
        <p:spPr>
          <a:xfrm>
            <a:off x="6500880" y="1681200"/>
            <a:ext cx="5157360" cy="823680"/>
          </a:xfrm>
          <a:prstGeom prst="rect">
            <a:avLst/>
          </a:prstGeom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</a:rPr>
              <a:t>Click to edit Master text styles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31"/>
          <p:cNvSpPr>
            <a:spLocks noGrp="1"/>
          </p:cNvSpPr>
          <p:nvPr>
            <p:ph type="body"/>
          </p:nvPr>
        </p:nvSpPr>
        <p:spPr>
          <a:xfrm>
            <a:off x="444600" y="2505240"/>
            <a:ext cx="5157360" cy="3684240"/>
          </a:xfrm>
          <a:prstGeom prst="rect">
            <a:avLst/>
          </a:prstGeom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7c3d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Master text styles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7c3d3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Second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47c3d3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Third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47c3d3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Fourth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47c3d3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Fifth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32"/>
          <p:cNvSpPr>
            <a:spLocks noGrp="1"/>
          </p:cNvSpPr>
          <p:nvPr>
            <p:ph type="body"/>
          </p:nvPr>
        </p:nvSpPr>
        <p:spPr>
          <a:xfrm>
            <a:off x="6475320" y="2505240"/>
            <a:ext cx="5182920" cy="3684240"/>
          </a:xfrm>
          <a:prstGeom prst="rect">
            <a:avLst/>
          </a:prstGeom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7c3d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Master text styles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7c3d3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Second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47c3d3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Third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47c3d3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Fourth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47c3d3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Fifth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7c3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CustomShape 2"/>
          <p:cNvSpPr/>
          <p:nvPr/>
        </p:nvSpPr>
        <p:spPr>
          <a:xfrm>
            <a:off x="0" y="0"/>
            <a:ext cx="12191760" cy="6857640"/>
          </a:xfrm>
          <a:custGeom>
            <a:avLst/>
            <a:gdLst/>
            <a:ahLst/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CustomShape 3"/>
          <p:cNvSpPr/>
          <p:nvPr/>
        </p:nvSpPr>
        <p:spPr>
          <a:xfrm flipV="1" rot="16200000">
            <a:off x="2965320" y="-2364120"/>
            <a:ext cx="6862320" cy="11591280"/>
          </a:xfrm>
          <a:custGeom>
            <a:avLst/>
            <a:gdLst/>
            <a:ahLst/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rgbClr val="47c3d3"/>
            </a:fgClr>
            <a:bgClr>
              <a:srgbClr val="299ca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CustomShape 4"/>
          <p:cNvSpPr/>
          <p:nvPr/>
        </p:nvSpPr>
        <p:spPr>
          <a:xfrm flipV="1" rot="16200000">
            <a:off x="2665080" y="-2669040"/>
            <a:ext cx="6862320" cy="12191760"/>
          </a:xfrm>
          <a:custGeom>
            <a:avLst/>
            <a:gdLst/>
            <a:ahLst/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rgbClr val="47c3d3"/>
            </a:fgClr>
            <a:bgClr>
              <a:srgbClr val="1b687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5"/>
          <p:cNvSpPr/>
          <p:nvPr/>
        </p:nvSpPr>
        <p:spPr>
          <a:xfrm flipV="1" rot="16200000">
            <a:off x="2665080" y="-2669040"/>
            <a:ext cx="6862320" cy="12191760"/>
          </a:xfrm>
          <a:custGeom>
            <a:avLst/>
            <a:gdLst/>
            <a:ahLst/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CustomShape 6"/>
          <p:cNvSpPr/>
          <p:nvPr/>
        </p:nvSpPr>
        <p:spPr>
          <a:xfrm>
            <a:off x="444600" y="542880"/>
            <a:ext cx="11213640" cy="53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90000"/>
              </a:lnSpc>
            </a:pPr>
            <a:r>
              <a:rPr b="1" lang="en-US" sz="3200" spc="-72" strike="noStrike">
                <a:solidFill>
                  <a:srgbClr val="ffffff"/>
                </a:solidFill>
                <a:latin typeface="Trebuchet MS"/>
              </a:rPr>
              <a:t>Click to edit Master title style</a:t>
            </a:r>
            <a:endParaRPr b="0" lang="en-US" sz="3200" spc="-1" strike="noStrike">
              <a:latin typeface="Arial"/>
            </a:endParaRPr>
          </a:p>
        </p:txBody>
      </p:sp>
      <p:grpSp>
        <p:nvGrpSpPr>
          <p:cNvPr id="268" name="Group 7"/>
          <p:cNvGrpSpPr/>
          <p:nvPr/>
        </p:nvGrpSpPr>
        <p:grpSpPr>
          <a:xfrm>
            <a:off x="337320" y="-378360"/>
            <a:ext cx="863280" cy="756720"/>
            <a:chOff x="337320" y="-378360"/>
            <a:chExt cx="863280" cy="756720"/>
          </a:xfrm>
        </p:grpSpPr>
        <p:sp>
          <p:nvSpPr>
            <p:cNvPr id="269" name="CustomShape 8"/>
            <p:cNvSpPr/>
            <p:nvPr/>
          </p:nvSpPr>
          <p:spPr>
            <a:xfrm rot="18900000">
              <a:off x="554040" y="-267480"/>
              <a:ext cx="535320" cy="535320"/>
            </a:xfrm>
            <a:custGeom>
              <a:avLst/>
              <a:gdLst/>
              <a:ahLst/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0" name="CustomShape 9"/>
            <p:cNvSpPr/>
            <p:nvPr/>
          </p:nvSpPr>
          <p:spPr>
            <a:xfrm flipH="1" rot="2700000">
              <a:off x="444240" y="-258840"/>
              <a:ext cx="517680" cy="517680"/>
            </a:xfrm>
            <a:custGeom>
              <a:avLst/>
              <a:gdLst/>
              <a:ahLst/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ltHorz">
              <a:fgClr>
                <a:srgbClr val="2fafff"/>
              </a:fgClr>
              <a:bgClr>
                <a:srgbClr val="1b687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71" name="Group 10"/>
          <p:cNvGrpSpPr/>
          <p:nvPr/>
        </p:nvGrpSpPr>
        <p:grpSpPr>
          <a:xfrm>
            <a:off x="0" y="1357200"/>
            <a:ext cx="12191760" cy="4845960"/>
            <a:chOff x="0" y="1357200"/>
            <a:chExt cx="12191760" cy="4845960"/>
          </a:xfrm>
        </p:grpSpPr>
        <p:sp>
          <p:nvSpPr>
            <p:cNvPr id="272" name="CustomShape 11"/>
            <p:cNvSpPr/>
            <p:nvPr/>
          </p:nvSpPr>
          <p:spPr>
            <a:xfrm flipV="1">
              <a:off x="0" y="1356480"/>
              <a:ext cx="12191760" cy="4845960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rgbClr val="1b687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3" name="CustomShape 12"/>
            <p:cNvSpPr/>
            <p:nvPr/>
          </p:nvSpPr>
          <p:spPr>
            <a:xfrm flipV="1">
              <a:off x="0" y="1356480"/>
              <a:ext cx="12191760" cy="4845960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74" name="CustomShape 13"/>
          <p:cNvSpPr/>
          <p:nvPr/>
        </p:nvSpPr>
        <p:spPr>
          <a:xfrm flipH="1">
            <a:off x="10781640" y="5448240"/>
            <a:ext cx="1409400" cy="1409400"/>
          </a:xfrm>
          <a:custGeom>
            <a:avLst/>
            <a:gdLst/>
            <a:ahLst/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ltHorz">
            <a:fgClr>
              <a:srgbClr val="1b6872"/>
            </a:fgClr>
            <a:bgClr>
              <a:srgbClr val="47c3d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" name="CustomShape 14"/>
          <p:cNvSpPr/>
          <p:nvPr/>
        </p:nvSpPr>
        <p:spPr>
          <a:xfrm>
            <a:off x="11252160" y="6315120"/>
            <a:ext cx="406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56D176A2-5064-44C4-8C5E-E275B15FEEAB}" type="slidenum">
              <a:rPr b="0" lang="en-US" sz="1000" spc="-1" strike="noStrike">
                <a:solidFill>
                  <a:srgbClr val="ffffff"/>
                </a:solidFill>
                <a:latin typeface="Trade Gothic LT Pro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276" name="CustomShape 15"/>
          <p:cNvSpPr/>
          <p:nvPr/>
        </p:nvSpPr>
        <p:spPr>
          <a:xfrm>
            <a:off x="0" y="0"/>
            <a:ext cx="12191760" cy="68839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CustomShape 16"/>
          <p:cNvSpPr/>
          <p:nvPr/>
        </p:nvSpPr>
        <p:spPr>
          <a:xfrm>
            <a:off x="0" y="0"/>
            <a:ext cx="12191760" cy="6883920"/>
          </a:xfrm>
          <a:custGeom>
            <a:avLst/>
            <a:gdLst/>
            <a:ahLst/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17"/>
          <p:cNvSpPr/>
          <p:nvPr/>
        </p:nvSpPr>
        <p:spPr>
          <a:xfrm flipV="1" rot="16200000">
            <a:off x="2965320" y="-2364120"/>
            <a:ext cx="6862320" cy="11591280"/>
          </a:xfrm>
          <a:custGeom>
            <a:avLst/>
            <a:gdLst/>
            <a:ahLst/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rgbClr val="47c3d3"/>
            </a:fgClr>
            <a:bgClr>
              <a:srgbClr val="299ca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" name="CustomShape 18"/>
          <p:cNvSpPr/>
          <p:nvPr/>
        </p:nvSpPr>
        <p:spPr>
          <a:xfrm flipV="1" rot="16200000">
            <a:off x="2665080" y="-2664360"/>
            <a:ext cx="6862320" cy="12191760"/>
          </a:xfrm>
          <a:custGeom>
            <a:avLst/>
            <a:gdLst/>
            <a:ahLst/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rgbClr val="47c3d3"/>
            </a:fgClr>
            <a:bgClr>
              <a:srgbClr val="1b687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CustomShape 19"/>
          <p:cNvSpPr/>
          <p:nvPr/>
        </p:nvSpPr>
        <p:spPr>
          <a:xfrm flipV="1" rot="16200000">
            <a:off x="2665080" y="-2664360"/>
            <a:ext cx="6862320" cy="12191760"/>
          </a:xfrm>
          <a:custGeom>
            <a:avLst/>
            <a:gdLst/>
            <a:ahLst/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PlaceHolder 20"/>
          <p:cNvSpPr>
            <a:spLocks noGrp="1"/>
          </p:cNvSpPr>
          <p:nvPr>
            <p:ph type="title"/>
          </p:nvPr>
        </p:nvSpPr>
        <p:spPr>
          <a:xfrm>
            <a:off x="444600" y="542880"/>
            <a:ext cx="11213640" cy="123660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1" lang="en-US" sz="3200" spc="-72" strike="noStrike">
                <a:solidFill>
                  <a:srgbClr val="ffffff"/>
                </a:solidFill>
                <a:latin typeface="Trebuchet MS"/>
              </a:rPr>
              <a:t>Click to edit Master title style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82" name="Group 21"/>
          <p:cNvGrpSpPr/>
          <p:nvPr/>
        </p:nvGrpSpPr>
        <p:grpSpPr>
          <a:xfrm>
            <a:off x="337320" y="-378360"/>
            <a:ext cx="863280" cy="756720"/>
            <a:chOff x="337320" y="-378360"/>
            <a:chExt cx="863280" cy="756720"/>
          </a:xfrm>
        </p:grpSpPr>
        <p:sp>
          <p:nvSpPr>
            <p:cNvPr id="283" name="CustomShape 22"/>
            <p:cNvSpPr/>
            <p:nvPr/>
          </p:nvSpPr>
          <p:spPr>
            <a:xfrm rot="18900000">
              <a:off x="554040" y="-267480"/>
              <a:ext cx="535320" cy="535320"/>
            </a:xfrm>
            <a:custGeom>
              <a:avLst/>
              <a:gdLst/>
              <a:ahLst/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4" name="CustomShape 23"/>
            <p:cNvSpPr/>
            <p:nvPr/>
          </p:nvSpPr>
          <p:spPr>
            <a:xfrm flipH="1" rot="2700000">
              <a:off x="444240" y="-258840"/>
              <a:ext cx="517680" cy="517680"/>
            </a:xfrm>
            <a:custGeom>
              <a:avLst/>
              <a:gdLst/>
              <a:ahLst/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ltHorz">
              <a:fgClr>
                <a:srgbClr val="2fafff"/>
              </a:fgClr>
              <a:bgClr>
                <a:srgbClr val="1b687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85" name="Group 24"/>
          <p:cNvGrpSpPr/>
          <p:nvPr/>
        </p:nvGrpSpPr>
        <p:grpSpPr>
          <a:xfrm>
            <a:off x="0" y="1357200"/>
            <a:ext cx="12191760" cy="4845960"/>
            <a:chOff x="0" y="1357200"/>
            <a:chExt cx="12191760" cy="4845960"/>
          </a:xfrm>
        </p:grpSpPr>
        <p:sp>
          <p:nvSpPr>
            <p:cNvPr id="286" name="CustomShape 25"/>
            <p:cNvSpPr/>
            <p:nvPr/>
          </p:nvSpPr>
          <p:spPr>
            <a:xfrm flipV="1">
              <a:off x="0" y="1356480"/>
              <a:ext cx="12191760" cy="4845960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rgbClr val="1b687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7" name="CustomShape 26"/>
            <p:cNvSpPr/>
            <p:nvPr/>
          </p:nvSpPr>
          <p:spPr>
            <a:xfrm flipV="1">
              <a:off x="0" y="1356480"/>
              <a:ext cx="12191760" cy="4845960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88" name="PlaceHolder 27"/>
          <p:cNvSpPr>
            <a:spLocks noGrp="1"/>
          </p:cNvSpPr>
          <p:nvPr>
            <p:ph type="body"/>
          </p:nvPr>
        </p:nvSpPr>
        <p:spPr>
          <a:xfrm>
            <a:off x="542160" y="4240080"/>
            <a:ext cx="3292920" cy="1462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Click to edit Master text styles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CustomShape 28"/>
          <p:cNvSpPr/>
          <p:nvPr/>
        </p:nvSpPr>
        <p:spPr>
          <a:xfrm flipH="1">
            <a:off x="10781640" y="5448240"/>
            <a:ext cx="1409400" cy="1409400"/>
          </a:xfrm>
          <a:custGeom>
            <a:avLst/>
            <a:gdLst/>
            <a:ahLst/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ltHorz">
            <a:fgClr>
              <a:srgbClr val="1b6872"/>
            </a:fgClr>
            <a:bgClr>
              <a:srgbClr val="47c3d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PlaceHolder 29"/>
          <p:cNvSpPr>
            <a:spLocks noGrp="1"/>
          </p:cNvSpPr>
          <p:nvPr>
            <p:ph type="sldNum"/>
          </p:nvPr>
        </p:nvSpPr>
        <p:spPr>
          <a:xfrm>
            <a:off x="11252160" y="6315120"/>
            <a:ext cx="40608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756A894-B12C-4387-8B89-561F75439D49}" type="slidenum">
              <a:rPr b="0" lang="en-US" sz="1000" spc="-1" strike="noStrike">
                <a:solidFill>
                  <a:srgbClr val="ffffff"/>
                </a:solidFill>
                <a:latin typeface="Trade Gothic LT Pr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91" name="PlaceHolder 30"/>
          <p:cNvSpPr>
            <a:spLocks noGrp="1"/>
          </p:cNvSpPr>
          <p:nvPr>
            <p:ph type="body"/>
          </p:nvPr>
        </p:nvSpPr>
        <p:spPr>
          <a:xfrm>
            <a:off x="0" y="1352520"/>
            <a:ext cx="12191760" cy="2289600"/>
          </a:xfrm>
          <a:prstGeom prst="rect">
            <a:avLst/>
          </a:prstGeom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47c3d3"/>
                </a:solidFill>
                <a:latin typeface="Trade Gothic LT Pro"/>
              </a:rPr>
              <a:t>Insert image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31"/>
          <p:cNvSpPr>
            <a:spLocks noGrp="1"/>
          </p:cNvSpPr>
          <p:nvPr>
            <p:ph type="body"/>
          </p:nvPr>
        </p:nvSpPr>
        <p:spPr>
          <a:xfrm>
            <a:off x="4444200" y="4240080"/>
            <a:ext cx="3292920" cy="1462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Click to edit Master text styles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32"/>
          <p:cNvSpPr>
            <a:spLocks noGrp="1"/>
          </p:cNvSpPr>
          <p:nvPr>
            <p:ph type="body"/>
          </p:nvPr>
        </p:nvSpPr>
        <p:spPr>
          <a:xfrm>
            <a:off x="8346240" y="4240080"/>
            <a:ext cx="3292920" cy="1462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Click to edit Master text styles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7c3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CustomShape 2"/>
          <p:cNvSpPr/>
          <p:nvPr/>
        </p:nvSpPr>
        <p:spPr>
          <a:xfrm>
            <a:off x="0" y="0"/>
            <a:ext cx="12191760" cy="6857640"/>
          </a:xfrm>
          <a:custGeom>
            <a:avLst/>
            <a:gdLst/>
            <a:ahLst/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" name="CustomShape 3"/>
          <p:cNvSpPr/>
          <p:nvPr/>
        </p:nvSpPr>
        <p:spPr>
          <a:xfrm flipV="1" rot="16200000">
            <a:off x="2965320" y="-2364120"/>
            <a:ext cx="6862320" cy="11591280"/>
          </a:xfrm>
          <a:custGeom>
            <a:avLst/>
            <a:gdLst/>
            <a:ahLst/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rgbClr val="47c3d3"/>
            </a:fgClr>
            <a:bgClr>
              <a:srgbClr val="299ca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" name="CustomShape 4"/>
          <p:cNvSpPr/>
          <p:nvPr/>
        </p:nvSpPr>
        <p:spPr>
          <a:xfrm flipV="1" rot="16200000">
            <a:off x="2665080" y="-2669040"/>
            <a:ext cx="6862320" cy="12191760"/>
          </a:xfrm>
          <a:custGeom>
            <a:avLst/>
            <a:gdLst/>
            <a:ahLst/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rgbClr val="47c3d3"/>
            </a:fgClr>
            <a:bgClr>
              <a:srgbClr val="1b687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CustomShape 5"/>
          <p:cNvSpPr/>
          <p:nvPr/>
        </p:nvSpPr>
        <p:spPr>
          <a:xfrm flipV="1" rot="16200000">
            <a:off x="2665080" y="-2669040"/>
            <a:ext cx="6862320" cy="12191760"/>
          </a:xfrm>
          <a:custGeom>
            <a:avLst/>
            <a:gdLst/>
            <a:ahLst/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" name="CustomShape 6"/>
          <p:cNvSpPr/>
          <p:nvPr/>
        </p:nvSpPr>
        <p:spPr>
          <a:xfrm>
            <a:off x="444600" y="542880"/>
            <a:ext cx="11213640" cy="53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90000"/>
              </a:lnSpc>
            </a:pPr>
            <a:r>
              <a:rPr b="1" lang="en-US" sz="3200" spc="-72" strike="noStrike">
                <a:solidFill>
                  <a:srgbClr val="ffffff"/>
                </a:solidFill>
                <a:latin typeface="Trebuchet MS"/>
              </a:rPr>
              <a:t>Click to edit Master title style</a:t>
            </a:r>
            <a:endParaRPr b="0" lang="en-US" sz="3200" spc="-1" strike="noStrike">
              <a:latin typeface="Arial"/>
            </a:endParaRPr>
          </a:p>
        </p:txBody>
      </p:sp>
      <p:grpSp>
        <p:nvGrpSpPr>
          <p:cNvPr id="336" name="Group 7"/>
          <p:cNvGrpSpPr/>
          <p:nvPr/>
        </p:nvGrpSpPr>
        <p:grpSpPr>
          <a:xfrm>
            <a:off x="337320" y="-378360"/>
            <a:ext cx="863280" cy="756720"/>
            <a:chOff x="337320" y="-378360"/>
            <a:chExt cx="863280" cy="756720"/>
          </a:xfrm>
        </p:grpSpPr>
        <p:sp>
          <p:nvSpPr>
            <p:cNvPr id="337" name="CustomShape 8"/>
            <p:cNvSpPr/>
            <p:nvPr/>
          </p:nvSpPr>
          <p:spPr>
            <a:xfrm rot="18900000">
              <a:off x="554040" y="-267480"/>
              <a:ext cx="535320" cy="535320"/>
            </a:xfrm>
            <a:custGeom>
              <a:avLst/>
              <a:gdLst/>
              <a:ahLst/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8" name="CustomShape 9"/>
            <p:cNvSpPr/>
            <p:nvPr/>
          </p:nvSpPr>
          <p:spPr>
            <a:xfrm flipH="1" rot="2700000">
              <a:off x="444240" y="-258840"/>
              <a:ext cx="517680" cy="517680"/>
            </a:xfrm>
            <a:custGeom>
              <a:avLst/>
              <a:gdLst/>
              <a:ahLst/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ltHorz">
              <a:fgClr>
                <a:srgbClr val="2fafff"/>
              </a:fgClr>
              <a:bgClr>
                <a:srgbClr val="1b687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39" name="Group 10"/>
          <p:cNvGrpSpPr/>
          <p:nvPr/>
        </p:nvGrpSpPr>
        <p:grpSpPr>
          <a:xfrm>
            <a:off x="0" y="1357200"/>
            <a:ext cx="12191760" cy="4845960"/>
            <a:chOff x="0" y="1357200"/>
            <a:chExt cx="12191760" cy="4845960"/>
          </a:xfrm>
        </p:grpSpPr>
        <p:sp>
          <p:nvSpPr>
            <p:cNvPr id="340" name="CustomShape 11"/>
            <p:cNvSpPr/>
            <p:nvPr/>
          </p:nvSpPr>
          <p:spPr>
            <a:xfrm flipV="1">
              <a:off x="0" y="1356480"/>
              <a:ext cx="12191760" cy="4845960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rgbClr val="1b687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1" name="CustomShape 12"/>
            <p:cNvSpPr/>
            <p:nvPr/>
          </p:nvSpPr>
          <p:spPr>
            <a:xfrm flipV="1">
              <a:off x="0" y="1356480"/>
              <a:ext cx="12191760" cy="4845960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42" name="CustomShape 13"/>
          <p:cNvSpPr/>
          <p:nvPr/>
        </p:nvSpPr>
        <p:spPr>
          <a:xfrm flipH="1">
            <a:off x="10781640" y="5448240"/>
            <a:ext cx="1409400" cy="1409400"/>
          </a:xfrm>
          <a:custGeom>
            <a:avLst/>
            <a:gdLst/>
            <a:ahLst/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ltHorz">
            <a:fgClr>
              <a:srgbClr val="1b6872"/>
            </a:fgClr>
            <a:bgClr>
              <a:srgbClr val="47c3d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CustomShape 14"/>
          <p:cNvSpPr/>
          <p:nvPr/>
        </p:nvSpPr>
        <p:spPr>
          <a:xfrm>
            <a:off x="11252160" y="6315120"/>
            <a:ext cx="406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B3A0CA81-4E3C-4814-9B98-B5FE2F466284}" type="slidenum">
              <a:rPr b="0" lang="en-US" sz="1000" spc="-1" strike="noStrike">
                <a:solidFill>
                  <a:srgbClr val="ffffff"/>
                </a:solidFill>
                <a:latin typeface="Trade Gothic LT Pro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344" name="CustomShape 15"/>
          <p:cNvSpPr/>
          <p:nvPr/>
        </p:nvSpPr>
        <p:spPr>
          <a:xfrm>
            <a:off x="0" y="0"/>
            <a:ext cx="12191760" cy="68839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16"/>
          <p:cNvSpPr/>
          <p:nvPr/>
        </p:nvSpPr>
        <p:spPr>
          <a:xfrm>
            <a:off x="0" y="0"/>
            <a:ext cx="12191760" cy="6883920"/>
          </a:xfrm>
          <a:custGeom>
            <a:avLst/>
            <a:gdLst/>
            <a:ahLst/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17"/>
          <p:cNvSpPr/>
          <p:nvPr/>
        </p:nvSpPr>
        <p:spPr>
          <a:xfrm flipV="1" rot="16200000">
            <a:off x="2965320" y="-2364120"/>
            <a:ext cx="6862320" cy="11591280"/>
          </a:xfrm>
          <a:custGeom>
            <a:avLst/>
            <a:gdLst/>
            <a:ahLst/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rgbClr val="47c3d3"/>
            </a:fgClr>
            <a:bgClr>
              <a:srgbClr val="299ca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18"/>
          <p:cNvSpPr/>
          <p:nvPr/>
        </p:nvSpPr>
        <p:spPr>
          <a:xfrm flipV="1" rot="16200000">
            <a:off x="2665080" y="-2664360"/>
            <a:ext cx="6862320" cy="12191760"/>
          </a:xfrm>
          <a:custGeom>
            <a:avLst/>
            <a:gdLst/>
            <a:ahLst/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rgbClr val="47c3d3"/>
            </a:fgClr>
            <a:bgClr>
              <a:srgbClr val="1b687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" name="CustomShape 19"/>
          <p:cNvSpPr/>
          <p:nvPr/>
        </p:nvSpPr>
        <p:spPr>
          <a:xfrm flipV="1" rot="16200000">
            <a:off x="2665080" y="-2664360"/>
            <a:ext cx="6862320" cy="12191760"/>
          </a:xfrm>
          <a:custGeom>
            <a:avLst/>
            <a:gdLst/>
            <a:ahLst/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PlaceHolder 20"/>
          <p:cNvSpPr>
            <a:spLocks noGrp="1"/>
          </p:cNvSpPr>
          <p:nvPr>
            <p:ph type="title"/>
          </p:nvPr>
        </p:nvSpPr>
        <p:spPr>
          <a:xfrm>
            <a:off x="444600" y="542880"/>
            <a:ext cx="11213640" cy="123660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1" lang="en-US" sz="3200" spc="-72" strike="noStrike">
                <a:solidFill>
                  <a:srgbClr val="ffffff"/>
                </a:solidFill>
                <a:latin typeface="Trebuchet MS"/>
              </a:rPr>
              <a:t>Click to edit Master title style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50" name="Group 21"/>
          <p:cNvGrpSpPr/>
          <p:nvPr/>
        </p:nvGrpSpPr>
        <p:grpSpPr>
          <a:xfrm>
            <a:off x="337320" y="-378360"/>
            <a:ext cx="863280" cy="756720"/>
            <a:chOff x="337320" y="-378360"/>
            <a:chExt cx="863280" cy="756720"/>
          </a:xfrm>
        </p:grpSpPr>
        <p:sp>
          <p:nvSpPr>
            <p:cNvPr id="351" name="CustomShape 22"/>
            <p:cNvSpPr/>
            <p:nvPr/>
          </p:nvSpPr>
          <p:spPr>
            <a:xfrm rot="18900000">
              <a:off x="554040" y="-267480"/>
              <a:ext cx="535320" cy="535320"/>
            </a:xfrm>
            <a:custGeom>
              <a:avLst/>
              <a:gdLst/>
              <a:ahLst/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2" name="CustomShape 23"/>
            <p:cNvSpPr/>
            <p:nvPr/>
          </p:nvSpPr>
          <p:spPr>
            <a:xfrm flipH="1" rot="2700000">
              <a:off x="444240" y="-258840"/>
              <a:ext cx="517680" cy="517680"/>
            </a:xfrm>
            <a:custGeom>
              <a:avLst/>
              <a:gdLst/>
              <a:ahLst/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ltHorz">
              <a:fgClr>
                <a:srgbClr val="2fafff"/>
              </a:fgClr>
              <a:bgClr>
                <a:srgbClr val="1b687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53" name="Group 24"/>
          <p:cNvGrpSpPr/>
          <p:nvPr/>
        </p:nvGrpSpPr>
        <p:grpSpPr>
          <a:xfrm>
            <a:off x="0" y="1357200"/>
            <a:ext cx="12191760" cy="4845960"/>
            <a:chOff x="0" y="1357200"/>
            <a:chExt cx="12191760" cy="4845960"/>
          </a:xfrm>
        </p:grpSpPr>
        <p:sp>
          <p:nvSpPr>
            <p:cNvPr id="354" name="CustomShape 25"/>
            <p:cNvSpPr/>
            <p:nvPr/>
          </p:nvSpPr>
          <p:spPr>
            <a:xfrm flipV="1">
              <a:off x="0" y="1356480"/>
              <a:ext cx="12191760" cy="4845960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rgbClr val="1b687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5" name="CustomShape 26"/>
            <p:cNvSpPr/>
            <p:nvPr/>
          </p:nvSpPr>
          <p:spPr>
            <a:xfrm flipV="1">
              <a:off x="0" y="1356480"/>
              <a:ext cx="12191760" cy="4845960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56" name="PlaceHolder 27"/>
          <p:cNvSpPr>
            <a:spLocks noGrp="1"/>
          </p:cNvSpPr>
          <p:nvPr>
            <p:ph type="body"/>
          </p:nvPr>
        </p:nvSpPr>
        <p:spPr>
          <a:xfrm>
            <a:off x="542160" y="4240080"/>
            <a:ext cx="9401760" cy="1462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Click to edit Master text styles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CustomShape 28"/>
          <p:cNvSpPr/>
          <p:nvPr/>
        </p:nvSpPr>
        <p:spPr>
          <a:xfrm flipH="1">
            <a:off x="10781640" y="5448240"/>
            <a:ext cx="1409400" cy="1409400"/>
          </a:xfrm>
          <a:custGeom>
            <a:avLst/>
            <a:gdLst/>
            <a:ahLst/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ltHorz">
            <a:fgClr>
              <a:srgbClr val="1b6872"/>
            </a:fgClr>
            <a:bgClr>
              <a:srgbClr val="47c3d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PlaceHolder 29"/>
          <p:cNvSpPr>
            <a:spLocks noGrp="1"/>
          </p:cNvSpPr>
          <p:nvPr>
            <p:ph type="sldNum"/>
          </p:nvPr>
        </p:nvSpPr>
        <p:spPr>
          <a:xfrm>
            <a:off x="11252160" y="6315120"/>
            <a:ext cx="40608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83D0AF3-C442-4AA0-8AFA-23B5EA4BEB28}" type="slidenum">
              <a:rPr b="0" lang="en-US" sz="1000" spc="-1" strike="noStrike">
                <a:solidFill>
                  <a:srgbClr val="ffffff"/>
                </a:solidFill>
                <a:latin typeface="Trade Gothic LT Pr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59" name="PlaceHolder 30"/>
          <p:cNvSpPr>
            <a:spLocks noGrp="1"/>
          </p:cNvSpPr>
          <p:nvPr>
            <p:ph type="body"/>
          </p:nvPr>
        </p:nvSpPr>
        <p:spPr>
          <a:xfrm>
            <a:off x="0" y="1352520"/>
            <a:ext cx="12191760" cy="2289600"/>
          </a:xfrm>
          <a:prstGeom prst="rect">
            <a:avLst/>
          </a:prstGeom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47c3d3"/>
                </a:solidFill>
                <a:latin typeface="Trade Gothic LT Pro"/>
              </a:rPr>
              <a:t>Insert image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7" name="CustomShape 2"/>
          <p:cNvSpPr/>
          <p:nvPr/>
        </p:nvSpPr>
        <p:spPr>
          <a:xfrm>
            <a:off x="0" y="0"/>
            <a:ext cx="12191760" cy="6857640"/>
          </a:xfrm>
          <a:custGeom>
            <a:avLst/>
            <a:gdLst/>
            <a:ahLst/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8" name="CustomShape 3"/>
          <p:cNvSpPr/>
          <p:nvPr/>
        </p:nvSpPr>
        <p:spPr>
          <a:xfrm flipV="1" rot="16200000">
            <a:off x="2965320" y="-2364120"/>
            <a:ext cx="6862320" cy="11591280"/>
          </a:xfrm>
          <a:custGeom>
            <a:avLst/>
            <a:gdLst/>
            <a:ahLst/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rgbClr val="47c3d3"/>
            </a:fgClr>
            <a:bgClr>
              <a:srgbClr val="299ca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9" name="CustomShape 4"/>
          <p:cNvSpPr/>
          <p:nvPr/>
        </p:nvSpPr>
        <p:spPr>
          <a:xfrm flipV="1" rot="16200000">
            <a:off x="2665080" y="-2669040"/>
            <a:ext cx="6862320" cy="12191760"/>
          </a:xfrm>
          <a:custGeom>
            <a:avLst/>
            <a:gdLst/>
            <a:ahLst/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rgbClr val="47c3d3"/>
            </a:fgClr>
            <a:bgClr>
              <a:srgbClr val="1b687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CustomShape 5"/>
          <p:cNvSpPr/>
          <p:nvPr/>
        </p:nvSpPr>
        <p:spPr>
          <a:xfrm flipV="1" rot="16200000">
            <a:off x="2665080" y="-2669040"/>
            <a:ext cx="6862320" cy="12191760"/>
          </a:xfrm>
          <a:custGeom>
            <a:avLst/>
            <a:gdLst/>
            <a:ahLst/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CustomShape 6"/>
          <p:cNvSpPr/>
          <p:nvPr/>
        </p:nvSpPr>
        <p:spPr>
          <a:xfrm>
            <a:off x="444600" y="542880"/>
            <a:ext cx="11213640" cy="53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90000"/>
              </a:lnSpc>
            </a:pPr>
            <a:r>
              <a:rPr b="1" lang="en-US" sz="3200" spc="-72" strike="noStrike">
                <a:solidFill>
                  <a:srgbClr val="ffffff"/>
                </a:solidFill>
                <a:latin typeface="Trebuchet MS"/>
              </a:rPr>
              <a:t>Click to edit Master title style</a:t>
            </a:r>
            <a:endParaRPr b="0" lang="en-US" sz="3200" spc="-1" strike="noStrike">
              <a:latin typeface="Arial"/>
            </a:endParaRPr>
          </a:p>
        </p:txBody>
      </p:sp>
      <p:grpSp>
        <p:nvGrpSpPr>
          <p:cNvPr id="402" name="Group 7"/>
          <p:cNvGrpSpPr/>
          <p:nvPr/>
        </p:nvGrpSpPr>
        <p:grpSpPr>
          <a:xfrm>
            <a:off x="337320" y="-378360"/>
            <a:ext cx="863280" cy="756720"/>
            <a:chOff x="337320" y="-378360"/>
            <a:chExt cx="863280" cy="756720"/>
          </a:xfrm>
        </p:grpSpPr>
        <p:sp>
          <p:nvSpPr>
            <p:cNvPr id="403" name="CustomShape 8"/>
            <p:cNvSpPr/>
            <p:nvPr/>
          </p:nvSpPr>
          <p:spPr>
            <a:xfrm rot="18900000">
              <a:off x="554040" y="-267480"/>
              <a:ext cx="535320" cy="535320"/>
            </a:xfrm>
            <a:custGeom>
              <a:avLst/>
              <a:gdLst/>
              <a:ahLst/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4" name="CustomShape 9"/>
            <p:cNvSpPr/>
            <p:nvPr/>
          </p:nvSpPr>
          <p:spPr>
            <a:xfrm flipH="1" rot="2700000">
              <a:off x="444240" y="-258840"/>
              <a:ext cx="517680" cy="517680"/>
            </a:xfrm>
            <a:custGeom>
              <a:avLst/>
              <a:gdLst/>
              <a:ahLst/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ltHorz">
              <a:fgClr>
                <a:srgbClr val="2fafff"/>
              </a:fgClr>
              <a:bgClr>
                <a:srgbClr val="1b687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05" name="Group 10"/>
          <p:cNvGrpSpPr/>
          <p:nvPr/>
        </p:nvGrpSpPr>
        <p:grpSpPr>
          <a:xfrm>
            <a:off x="0" y="1357200"/>
            <a:ext cx="12191760" cy="4845960"/>
            <a:chOff x="0" y="1357200"/>
            <a:chExt cx="12191760" cy="4845960"/>
          </a:xfrm>
        </p:grpSpPr>
        <p:sp>
          <p:nvSpPr>
            <p:cNvPr id="406" name="CustomShape 11"/>
            <p:cNvSpPr/>
            <p:nvPr/>
          </p:nvSpPr>
          <p:spPr>
            <a:xfrm flipV="1">
              <a:off x="0" y="1356480"/>
              <a:ext cx="12191760" cy="4845960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rgbClr val="1b687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7" name="CustomShape 12"/>
            <p:cNvSpPr/>
            <p:nvPr/>
          </p:nvSpPr>
          <p:spPr>
            <a:xfrm flipV="1">
              <a:off x="0" y="1356480"/>
              <a:ext cx="12191760" cy="4845960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08" name="CustomShape 13"/>
          <p:cNvSpPr/>
          <p:nvPr/>
        </p:nvSpPr>
        <p:spPr>
          <a:xfrm flipH="1">
            <a:off x="10781640" y="5448240"/>
            <a:ext cx="1409400" cy="1409400"/>
          </a:xfrm>
          <a:custGeom>
            <a:avLst/>
            <a:gdLst/>
            <a:ahLst/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ltHorz">
            <a:fgClr>
              <a:srgbClr val="1b6872"/>
            </a:fgClr>
            <a:bgClr>
              <a:srgbClr val="47c3d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CustomShape 14"/>
          <p:cNvSpPr/>
          <p:nvPr/>
        </p:nvSpPr>
        <p:spPr>
          <a:xfrm>
            <a:off x="11252160" y="6315120"/>
            <a:ext cx="406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0E28D046-F97C-48E8-BA14-E773E44F8598}" type="slidenum">
              <a:rPr b="0" lang="en-US" sz="1000" spc="-1" strike="noStrike">
                <a:solidFill>
                  <a:srgbClr val="ffffff"/>
                </a:solidFill>
                <a:latin typeface="Trade Gothic LT Pro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410" name="CustomShape 15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CustomShape 16"/>
          <p:cNvSpPr/>
          <p:nvPr/>
        </p:nvSpPr>
        <p:spPr>
          <a:xfrm flipH="1">
            <a:off x="-16920" y="0"/>
            <a:ext cx="12207960" cy="6857640"/>
          </a:xfrm>
          <a:custGeom>
            <a:avLst/>
            <a:gdLst/>
            <a:ahLst/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2" name="CustomShape 17"/>
          <p:cNvSpPr/>
          <p:nvPr/>
        </p:nvSpPr>
        <p:spPr>
          <a:xfrm flipH="1" flipV="1" rot="5400000">
            <a:off x="2667240" y="-2667600"/>
            <a:ext cx="6857640" cy="12191760"/>
          </a:xfrm>
          <a:custGeom>
            <a:avLst/>
            <a:gdLst/>
            <a:ahLst/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rgbClr val="0065a4"/>
            </a:fgClr>
            <a:bgClr>
              <a:srgbClr val="47c3d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3" name="CustomShape 18"/>
          <p:cNvSpPr/>
          <p:nvPr/>
        </p:nvSpPr>
        <p:spPr>
          <a:xfrm flipH="1" flipV="1" rot="5400000">
            <a:off x="2667240" y="-2667600"/>
            <a:ext cx="6857640" cy="12191760"/>
          </a:xfrm>
          <a:custGeom>
            <a:avLst/>
            <a:gdLst/>
            <a:ahLst/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14" name="Group 19"/>
          <p:cNvGrpSpPr/>
          <p:nvPr/>
        </p:nvGrpSpPr>
        <p:grpSpPr>
          <a:xfrm>
            <a:off x="0" y="0"/>
            <a:ext cx="6881760" cy="6858360"/>
            <a:chOff x="0" y="0"/>
            <a:chExt cx="6881760" cy="6858360"/>
          </a:xfrm>
        </p:grpSpPr>
        <p:sp>
          <p:nvSpPr>
            <p:cNvPr id="415" name="CustomShape 20"/>
            <p:cNvSpPr/>
            <p:nvPr/>
          </p:nvSpPr>
          <p:spPr>
            <a:xfrm flipH="1" flipV="1" rot="16200000">
              <a:off x="11520" y="-11880"/>
              <a:ext cx="6858360" cy="6881760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6" name="CustomShape 21"/>
            <p:cNvSpPr/>
            <p:nvPr/>
          </p:nvSpPr>
          <p:spPr>
            <a:xfrm flipH="1" flipV="1" rot="16200000">
              <a:off x="10800" y="-10440"/>
              <a:ext cx="6390720" cy="6412320"/>
            </a:xfrm>
            <a:prstGeom prst="rtTriangle">
              <a:avLst/>
            </a:prstGeom>
            <a:pattFill prst="ltHorz">
              <a:fgClr>
                <a:srgbClr val="0065a4"/>
              </a:fgClr>
              <a:bgClr>
                <a:srgbClr val="47c3d3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7" name="CustomShape 22"/>
            <p:cNvSpPr/>
            <p:nvPr/>
          </p:nvSpPr>
          <p:spPr>
            <a:xfrm flipH="1" flipV="1" rot="16200000">
              <a:off x="9720" y="-9000"/>
              <a:ext cx="5831280" cy="5850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18" name="PlaceHolder 23"/>
          <p:cNvSpPr>
            <a:spLocks noGrp="1"/>
          </p:cNvSpPr>
          <p:nvPr>
            <p:ph type="title"/>
          </p:nvPr>
        </p:nvSpPr>
        <p:spPr>
          <a:xfrm>
            <a:off x="5217120" y="2807280"/>
            <a:ext cx="4945320" cy="12430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5400" spc="-1" strike="noStrike">
                <a:solidFill>
                  <a:srgbClr val="ffffff"/>
                </a:solidFill>
                <a:latin typeface="Trebuchet MS"/>
                <a:ea typeface="Tahoma"/>
              </a:rPr>
              <a:t>Thank You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6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7c3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TextShape 1"/>
          <p:cNvSpPr txBox="1"/>
          <p:nvPr/>
        </p:nvSpPr>
        <p:spPr>
          <a:xfrm>
            <a:off x="2761560" y="2395800"/>
            <a:ext cx="7727760" cy="1325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1" lang="en-US" sz="4800" spc="-1" strike="noStrike">
                <a:solidFill>
                  <a:srgbClr val="47c3d3"/>
                </a:solidFill>
                <a:latin typeface="Trebuchet MS"/>
                <a:ea typeface="Tahoma"/>
              </a:rPr>
              <a:t>How to enroll students in CMS From admission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wipe dir="l"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TextShape 1"/>
          <p:cNvSpPr txBox="1"/>
          <p:nvPr/>
        </p:nvSpPr>
        <p:spPr>
          <a:xfrm>
            <a:off x="11252160" y="6315120"/>
            <a:ext cx="40608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BE06910-AB98-4FDE-86F1-9441E257DA59}" type="slidenum">
              <a:rPr b="0" lang="en-US" sz="1000" spc="-1" strike="noStrike">
                <a:solidFill>
                  <a:srgbClr val="ffffff"/>
                </a:solidFill>
                <a:latin typeface="Trade Gothic LT Pr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58" name="TextShape 2"/>
          <p:cNvSpPr txBox="1"/>
          <p:nvPr/>
        </p:nvSpPr>
        <p:spPr>
          <a:xfrm>
            <a:off x="988920" y="1234440"/>
            <a:ext cx="7781040" cy="8586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1" lang="en-US" sz="5400" spc="-1" strike="noStrike">
                <a:solidFill>
                  <a:srgbClr val="ffffff"/>
                </a:solidFill>
                <a:latin typeface="Trebuchet MS"/>
              </a:rPr>
              <a:t>Content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CustomShape 3"/>
          <p:cNvSpPr/>
          <p:nvPr/>
        </p:nvSpPr>
        <p:spPr>
          <a:xfrm>
            <a:off x="1188720" y="2325240"/>
            <a:ext cx="7027560" cy="252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200000"/>
              </a:lnSpc>
              <a:buClr>
                <a:srgbClr val="ffffff"/>
              </a:buClr>
              <a:buFont typeface="Trebuchet MS"/>
              <a:buAutoNum type="arabicPeriod"/>
            </a:pPr>
            <a:r>
              <a:rPr b="1" lang="en-US" sz="2000" spc="-1" strike="noStrike">
                <a:solidFill>
                  <a:srgbClr val="ffffff"/>
                </a:solidFill>
                <a:latin typeface="Trebuchet MS"/>
              </a:rPr>
              <a:t>Admission module 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200000"/>
              </a:lnSpc>
              <a:buClr>
                <a:srgbClr val="ffffff"/>
              </a:buClr>
              <a:buFont typeface="Trebuchet MS"/>
              <a:buAutoNum type="arabicPeriod"/>
            </a:pPr>
            <a:r>
              <a:rPr b="1" lang="en-US" sz="2000" spc="-1" strike="noStrike">
                <a:solidFill>
                  <a:srgbClr val="ffffff"/>
                </a:solidFill>
                <a:latin typeface="Trebuchet MS"/>
              </a:rPr>
              <a:t>Merit register 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200000"/>
              </a:lnSpc>
              <a:buClr>
                <a:srgbClr val="ffffff"/>
              </a:buClr>
              <a:buFont typeface="Trebuchet MS"/>
              <a:buAutoNum type="arabicPeriod"/>
            </a:pPr>
            <a:r>
              <a:rPr b="1" lang="en-US" sz="2000" spc="-1" strike="noStrike">
                <a:solidFill>
                  <a:srgbClr val="ffffff"/>
                </a:solidFill>
                <a:latin typeface="Trebuchet MS"/>
              </a:rPr>
              <a:t>Filter Record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200000"/>
              </a:lnSpc>
              <a:buClr>
                <a:srgbClr val="ffffff"/>
              </a:buClr>
              <a:buFont typeface="Trebuchet MS"/>
              <a:buAutoNum type="arabicPeriod"/>
            </a:pPr>
            <a:r>
              <a:rPr b="1" lang="en-US" sz="2000" spc="-1" strike="noStrike">
                <a:solidFill>
                  <a:srgbClr val="ffffff"/>
                </a:solidFill>
                <a:latin typeface="Trebuchet MS"/>
              </a:rPr>
              <a:t>Create students   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TextShape 1"/>
          <p:cNvSpPr txBox="1"/>
          <p:nvPr/>
        </p:nvSpPr>
        <p:spPr>
          <a:xfrm>
            <a:off x="444600" y="542880"/>
            <a:ext cx="11213640" cy="535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1" lang="en-US" sz="3200" spc="-72" strike="noStrike">
                <a:solidFill>
                  <a:srgbClr val="ffffff"/>
                </a:solidFill>
                <a:latin typeface="Trebuchet MS"/>
              </a:rPr>
              <a:t>1. Admission module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TextShape 2"/>
          <p:cNvSpPr txBox="1"/>
          <p:nvPr/>
        </p:nvSpPr>
        <p:spPr>
          <a:xfrm>
            <a:off x="444600" y="1625400"/>
            <a:ext cx="7510320" cy="1261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 algn="just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47c3d3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To enrolled students in CMS go to </a:t>
            </a:r>
            <a:r>
              <a:rPr b="0" lang="en-US" sz="2000" spc="-1" strike="noStrike">
                <a:solidFill>
                  <a:srgbClr val="2fafff"/>
                </a:solidFill>
                <a:latin typeface="Arial"/>
              </a:rPr>
              <a:t>Admission Module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then click on </a:t>
            </a:r>
            <a:r>
              <a:rPr b="0" lang="en-US" sz="2000" spc="-1" strike="noStrike">
                <a:solidFill>
                  <a:srgbClr val="2fafff"/>
                </a:solidFill>
                <a:latin typeface="Arial"/>
              </a:rPr>
              <a:t>Admission Menu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and under admission click on </a:t>
            </a:r>
            <a:r>
              <a:rPr b="0" lang="en-US" sz="2000" spc="-1" strike="noStrike">
                <a:solidFill>
                  <a:srgbClr val="2fafff"/>
                </a:solidFill>
                <a:latin typeface="Arial"/>
              </a:rPr>
              <a:t>Merit Details (UOM).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TextShape 3"/>
          <p:cNvSpPr txBox="1"/>
          <p:nvPr/>
        </p:nvSpPr>
        <p:spPr>
          <a:xfrm>
            <a:off x="11252160" y="6315120"/>
            <a:ext cx="40608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715823A-47DD-40AD-8482-D5223C744C6E}" type="slidenum">
              <a:rPr b="0" lang="en-US" sz="1000" spc="-1" strike="noStrike">
                <a:solidFill>
                  <a:srgbClr val="ffffff"/>
                </a:solidFill>
                <a:latin typeface="Trade Gothic LT Pr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463" name="Picture 2" descr=""/>
          <p:cNvPicPr/>
          <p:nvPr/>
        </p:nvPicPr>
        <p:blipFill>
          <a:blip r:embed="rId1"/>
          <a:srcRect l="6044" t="48257" r="37086" b="13619"/>
          <a:stretch/>
        </p:blipFill>
        <p:spPr>
          <a:xfrm>
            <a:off x="682560" y="2886840"/>
            <a:ext cx="5628240" cy="2547000"/>
          </a:xfrm>
          <a:prstGeom prst="rect">
            <a:avLst/>
          </a:prstGeom>
          <a:ln>
            <a:noFill/>
          </a:ln>
        </p:spPr>
      </p:pic>
      <p:sp>
        <p:nvSpPr>
          <p:cNvPr id="464" name="CustomShape 4"/>
          <p:cNvSpPr/>
          <p:nvPr/>
        </p:nvSpPr>
        <p:spPr>
          <a:xfrm rot="16200000">
            <a:off x="3635640" y="4261680"/>
            <a:ext cx="723600" cy="40428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5" name="Picture 4" descr=""/>
          <p:cNvPicPr/>
          <p:nvPr/>
        </p:nvPicPr>
        <p:blipFill>
          <a:blip r:embed="rId2"/>
          <a:srcRect l="0" t="8773" r="57525" b="55894"/>
          <a:stretch/>
        </p:blipFill>
        <p:spPr>
          <a:xfrm>
            <a:off x="6549480" y="4101840"/>
            <a:ext cx="4679640" cy="2189520"/>
          </a:xfrm>
          <a:prstGeom prst="rect">
            <a:avLst/>
          </a:prstGeom>
          <a:ln>
            <a:noFill/>
          </a:ln>
        </p:spPr>
      </p:pic>
      <p:sp>
        <p:nvSpPr>
          <p:cNvPr id="466" name="CustomShape 5"/>
          <p:cNvSpPr/>
          <p:nvPr/>
        </p:nvSpPr>
        <p:spPr>
          <a:xfrm>
            <a:off x="4199760" y="4749120"/>
            <a:ext cx="3924720" cy="36180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TextShape 1"/>
          <p:cNvSpPr txBox="1"/>
          <p:nvPr/>
        </p:nvSpPr>
        <p:spPr>
          <a:xfrm>
            <a:off x="444600" y="542880"/>
            <a:ext cx="11213640" cy="535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1" lang="en-US" sz="3200" spc="-72" strike="noStrike">
                <a:solidFill>
                  <a:srgbClr val="ffffff"/>
                </a:solidFill>
                <a:latin typeface="Trebuchet MS"/>
              </a:rPr>
              <a:t>2. Merit Register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TextShape 2"/>
          <p:cNvSpPr txBox="1"/>
          <p:nvPr/>
        </p:nvSpPr>
        <p:spPr>
          <a:xfrm>
            <a:off x="11252160" y="6315120"/>
            <a:ext cx="40608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FB32E50-6163-4957-AB32-4E970C817A83}" type="slidenum">
              <a:rPr b="0" lang="en-US" sz="1000" spc="-1" strike="noStrike">
                <a:solidFill>
                  <a:srgbClr val="ffffff"/>
                </a:solidFill>
                <a:latin typeface="Trade Gothic LT Pr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69" name="CustomShape 3"/>
          <p:cNvSpPr/>
          <p:nvPr/>
        </p:nvSpPr>
        <p:spPr>
          <a:xfrm>
            <a:off x="561600" y="1285560"/>
            <a:ext cx="83206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After clicking on </a:t>
            </a:r>
            <a:r>
              <a:rPr b="0" lang="en-US" sz="2000" spc="-1" strike="noStrike">
                <a:solidFill>
                  <a:srgbClr val="75caff"/>
                </a:solidFill>
                <a:latin typeface="Arial"/>
              </a:rPr>
              <a:t>merit details uom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you will see the following records.  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470" name="Picture 16" descr=""/>
          <p:cNvPicPr/>
          <p:nvPr/>
        </p:nvPicPr>
        <p:blipFill>
          <a:blip r:embed="rId1"/>
          <a:srcRect l="0" t="10851" r="15454" b="14803"/>
          <a:stretch/>
        </p:blipFill>
        <p:spPr>
          <a:xfrm>
            <a:off x="561600" y="1710000"/>
            <a:ext cx="10384560" cy="4787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TextShape 1"/>
          <p:cNvSpPr txBox="1"/>
          <p:nvPr/>
        </p:nvSpPr>
        <p:spPr>
          <a:xfrm>
            <a:off x="444600" y="542880"/>
            <a:ext cx="11213640" cy="535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1" lang="en-US" sz="3200" spc="-72" strike="noStrike">
                <a:solidFill>
                  <a:srgbClr val="ffffff"/>
                </a:solidFill>
                <a:latin typeface="Trebuchet MS"/>
              </a:rPr>
              <a:t>3. Filter Record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TextShape 2"/>
          <p:cNvSpPr txBox="1"/>
          <p:nvPr/>
        </p:nvSpPr>
        <p:spPr>
          <a:xfrm>
            <a:off x="11252160" y="6315120"/>
            <a:ext cx="40608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FBFB776-B5F0-4A82-A8E7-06293E6C9490}" type="slidenum">
              <a:rPr b="0" lang="en-US" sz="1000" spc="-1" strike="noStrike">
                <a:solidFill>
                  <a:srgbClr val="ffffff"/>
                </a:solidFill>
                <a:latin typeface="Trade Gothic LT Pr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73" name="CustomShape 3"/>
          <p:cNvSpPr/>
          <p:nvPr/>
        </p:nvSpPr>
        <p:spPr>
          <a:xfrm>
            <a:off x="561600" y="1285560"/>
            <a:ext cx="10690200" cy="10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To see the record in proper format or register wise, status you need to use group by option. Which present in the middle of screen. So in that first select </a:t>
            </a:r>
            <a:r>
              <a:rPr b="0" lang="en-US" sz="2000" spc="-1" strike="noStrike">
                <a:solidFill>
                  <a:srgbClr val="75caff"/>
                </a:solidFill>
                <a:latin typeface="Arial"/>
              </a:rPr>
              <a:t>Merit register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then </a:t>
            </a:r>
            <a:r>
              <a:rPr b="0" lang="en-US" sz="2000" spc="-1" strike="noStrike">
                <a:solidFill>
                  <a:srgbClr val="75caff"/>
                </a:solidFill>
                <a:latin typeface="Arial"/>
              </a:rPr>
              <a:t>program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 and last </a:t>
            </a:r>
            <a:r>
              <a:rPr b="0" lang="en-US" sz="2000" spc="-1" strike="noStrike">
                <a:solidFill>
                  <a:srgbClr val="75caff"/>
                </a:solidFill>
                <a:latin typeface="Arial"/>
              </a:rPr>
              <a:t>status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.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474" name="Group 4"/>
          <p:cNvGrpSpPr/>
          <p:nvPr/>
        </p:nvGrpSpPr>
        <p:grpSpPr>
          <a:xfrm>
            <a:off x="657000" y="2301120"/>
            <a:ext cx="10058040" cy="4201200"/>
            <a:chOff x="657000" y="2301120"/>
            <a:chExt cx="10058040" cy="4201200"/>
          </a:xfrm>
        </p:grpSpPr>
        <p:pic>
          <p:nvPicPr>
            <p:cNvPr id="475" name="Picture 4" descr=""/>
            <p:cNvPicPr/>
            <p:nvPr/>
          </p:nvPicPr>
          <p:blipFill>
            <a:blip r:embed="rId1"/>
            <a:stretch/>
          </p:blipFill>
          <p:spPr>
            <a:xfrm>
              <a:off x="657000" y="2301120"/>
              <a:ext cx="10058040" cy="4201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476" name="CustomShape 5"/>
            <p:cNvSpPr/>
            <p:nvPr/>
          </p:nvSpPr>
          <p:spPr>
            <a:xfrm>
              <a:off x="7668000" y="3870000"/>
              <a:ext cx="456840" cy="212400"/>
            </a:xfrm>
            <a:prstGeom prst="rightArrow">
              <a:avLst>
                <a:gd name="adj1" fmla="val 50000"/>
                <a:gd name="adj2" fmla="val 50000"/>
              </a:avLst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477" name="CustomShape 6"/>
            <p:cNvSpPr/>
            <p:nvPr/>
          </p:nvSpPr>
          <p:spPr>
            <a:xfrm>
              <a:off x="7668000" y="3627360"/>
              <a:ext cx="456840" cy="212400"/>
            </a:xfrm>
            <a:prstGeom prst="rightArrow">
              <a:avLst>
                <a:gd name="adj1" fmla="val 50000"/>
                <a:gd name="adj2" fmla="val 50000"/>
              </a:avLst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478" name="CustomShape 7"/>
            <p:cNvSpPr/>
            <p:nvPr/>
          </p:nvSpPr>
          <p:spPr>
            <a:xfrm>
              <a:off x="7668000" y="3115800"/>
              <a:ext cx="456840" cy="212400"/>
            </a:xfrm>
            <a:prstGeom prst="rightArrow">
              <a:avLst>
                <a:gd name="adj1" fmla="val 50000"/>
                <a:gd name="adj2" fmla="val 50000"/>
              </a:avLst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</p:grpSp>
      <p:sp>
        <p:nvSpPr>
          <p:cNvPr id="479" name="CustomShape 8"/>
          <p:cNvSpPr/>
          <p:nvPr/>
        </p:nvSpPr>
        <p:spPr>
          <a:xfrm>
            <a:off x="7903080" y="2651760"/>
            <a:ext cx="1149120" cy="352440"/>
          </a:xfrm>
          <a:prstGeom prst="rect">
            <a:avLst/>
          </a:prstGeom>
          <a:noFill/>
          <a:ln w="2844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extShape 1"/>
          <p:cNvSpPr txBox="1"/>
          <p:nvPr/>
        </p:nvSpPr>
        <p:spPr>
          <a:xfrm>
            <a:off x="11252160" y="6315120"/>
            <a:ext cx="40608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662CAB6-08A5-4203-B956-C741B91EB72D}" type="slidenum">
              <a:rPr b="0" lang="en-US" sz="1000" spc="-1" strike="noStrike">
                <a:solidFill>
                  <a:srgbClr val="ffffff"/>
                </a:solidFill>
                <a:latin typeface="Trade Gothic LT Pr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481" name="Picture 8" descr=""/>
          <p:cNvPicPr/>
          <p:nvPr/>
        </p:nvPicPr>
        <p:blipFill>
          <a:blip r:embed="rId1"/>
          <a:srcRect l="0" t="26779" r="51551" b="23113"/>
          <a:stretch/>
        </p:blipFill>
        <p:spPr>
          <a:xfrm>
            <a:off x="378720" y="2558880"/>
            <a:ext cx="10163880" cy="3632760"/>
          </a:xfrm>
          <a:prstGeom prst="rect">
            <a:avLst/>
          </a:prstGeom>
          <a:ln>
            <a:noFill/>
          </a:ln>
        </p:spPr>
      </p:pic>
      <p:sp>
        <p:nvSpPr>
          <p:cNvPr id="482" name="CustomShape 2"/>
          <p:cNvSpPr/>
          <p:nvPr/>
        </p:nvSpPr>
        <p:spPr>
          <a:xfrm>
            <a:off x="222120" y="1358640"/>
            <a:ext cx="11029680" cy="10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After filtering the record it shows like this as shown below 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Admit   :    contain students admitted by department .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Cancel :    contain students  which cancelled admission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" name="Picture 6" descr=""/>
          <p:cNvPicPr/>
          <p:nvPr/>
        </p:nvPicPr>
        <p:blipFill>
          <a:blip r:embed="rId1"/>
          <a:srcRect l="-130" t="9465" r="31944" b="21035"/>
          <a:stretch/>
        </p:blipFill>
        <p:spPr>
          <a:xfrm>
            <a:off x="5662800" y="2156400"/>
            <a:ext cx="5995440" cy="3931560"/>
          </a:xfrm>
          <a:prstGeom prst="rect">
            <a:avLst/>
          </a:prstGeom>
          <a:ln>
            <a:noFill/>
          </a:ln>
        </p:spPr>
      </p:pic>
      <p:sp>
        <p:nvSpPr>
          <p:cNvPr id="484" name="TextShape 1"/>
          <p:cNvSpPr txBox="1"/>
          <p:nvPr/>
        </p:nvSpPr>
        <p:spPr>
          <a:xfrm>
            <a:off x="444600" y="542880"/>
            <a:ext cx="11213640" cy="535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1" lang="en-US" sz="3200" spc="-72" strike="noStrike">
                <a:solidFill>
                  <a:srgbClr val="ffffff"/>
                </a:solidFill>
                <a:latin typeface="Trebuchet MS"/>
              </a:rPr>
              <a:t>4. Create Students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TextShape 2"/>
          <p:cNvSpPr txBox="1"/>
          <p:nvPr/>
        </p:nvSpPr>
        <p:spPr>
          <a:xfrm>
            <a:off x="11252160" y="6315120"/>
            <a:ext cx="40608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1EB5CDD-7BA0-4281-AA7B-4024ACAD208A}" type="slidenum">
              <a:rPr b="0" lang="en-US" sz="1000" spc="-1" strike="noStrike">
                <a:solidFill>
                  <a:srgbClr val="ffffff"/>
                </a:solidFill>
                <a:latin typeface="Trade Gothic LT Pr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86" name="CustomShape 3"/>
          <p:cNvSpPr/>
          <p:nvPr/>
        </p:nvSpPr>
        <p:spPr>
          <a:xfrm>
            <a:off x="280080" y="1348200"/>
            <a:ext cx="1137816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ffffcc"/>
                </a:solidFill>
                <a:latin typeface="Arial"/>
              </a:rPr>
              <a:t>Open the admitted record and open a student which contains the button CREATE STUDNETS click on it. so the student enrolls to Odoo CMS module and their User credential is sent via email. 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487" name="Picture 5" descr=""/>
          <p:cNvPicPr/>
          <p:nvPr/>
        </p:nvPicPr>
        <p:blipFill>
          <a:blip r:embed="rId2"/>
          <a:stretch/>
        </p:blipFill>
        <p:spPr>
          <a:xfrm>
            <a:off x="333720" y="2169360"/>
            <a:ext cx="5181840" cy="3210120"/>
          </a:xfrm>
          <a:prstGeom prst="rect">
            <a:avLst/>
          </a:prstGeom>
          <a:ln>
            <a:noFill/>
          </a:ln>
        </p:spPr>
      </p:pic>
      <p:sp>
        <p:nvSpPr>
          <p:cNvPr id="488" name="CustomShape 4"/>
          <p:cNvSpPr/>
          <p:nvPr/>
        </p:nvSpPr>
        <p:spPr>
          <a:xfrm>
            <a:off x="2573280" y="3501000"/>
            <a:ext cx="3477960" cy="33912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TextShape 1"/>
          <p:cNvSpPr txBox="1"/>
          <p:nvPr/>
        </p:nvSpPr>
        <p:spPr>
          <a:xfrm>
            <a:off x="5217120" y="2807280"/>
            <a:ext cx="4945320" cy="12430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5400" spc="-1" strike="noStrike">
                <a:solidFill>
                  <a:srgbClr val="ffffff"/>
                </a:solidFill>
                <a:latin typeface="Trebuchet MS"/>
                <a:ea typeface="Tahoma"/>
              </a:rPr>
              <a:t>Thank You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wipe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Application>LibreOffice/6.4.7.2$Linux_X86_64 LibreOffice_project/40$Build-2</Application>
  <Words>181</Words>
  <Paragraphs>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2023-12-19T01:40:17Z</dcterms:created>
  <dc:creator/>
  <dc:description/>
  <dc:language>en-US</dc:language>
  <cp:lastModifiedBy/>
  <dcterms:modified xsi:type="dcterms:W3CDTF">2023-12-19T04:43:14Z</dcterms:modified>
  <cp:revision>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ntentTypeId">
    <vt:lpwstr>0x01010079F111ED35F8CC479449609E8A0923A6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8</vt:i4>
  </property>
</Properties>
</file>