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_rels/presentation.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35.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53.xml.rels" ContentType="application/vnd.openxmlformats-package.relationships+xml"/>
  <Override PartName="/ppt/slideLayouts/_rels/slideLayout62.xml.rels" ContentType="application/vnd.openxmlformats-package.relationships+xml"/>
  <Override PartName="/ppt/slideLayouts/_rels/slideLayout46.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6.xml.rels" ContentType="application/vnd.openxmlformats-package.relationships+xml"/>
  <Override PartName="/ppt/slideLayouts/_rels/slideLayout81.xml.rels" ContentType="application/vnd.openxmlformats-package.relationships+xml"/>
  <Override PartName="/ppt/slideLayouts/_rels/slideLayout65.xml.rels" ContentType="application/vnd.openxmlformats-package.relationships+xml"/>
  <Override PartName="/ppt/slideLayouts/_rels/slideLayout74.xml.rels" ContentType="application/vnd.openxmlformats-package.relationships+xml"/>
  <Override PartName="/ppt/slideLayouts/_rels/slideLayout58.xml.rels" ContentType="application/vnd.openxmlformats-package.relationships+xml"/>
  <Override PartName="/ppt/slideLayouts/_rels/slideLayout82.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0.xml.rels" ContentType="application/vnd.openxmlformats-package.relationships+xml"/>
  <Override PartName="/ppt/slideLayouts/_rels/slideLayout64.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28.xml" ContentType="application/vnd.openxmlformats-officedocument.presentationml.slideLayout+xml"/>
  <Override PartName="/ppt/slideLayouts/slideLayout70.xml" ContentType="application/vnd.openxmlformats-officedocument.presentationml.slideLayout+xml"/>
  <Override PartName="/ppt/slideLayouts/slideLayout65.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66.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79.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media/image9.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8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9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9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0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0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0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3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3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3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3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4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4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4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4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4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4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5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5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5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6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7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7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7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8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8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8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8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8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9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9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9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9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9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0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1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1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1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1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1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3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3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3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3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3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4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6"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4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5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US" sz="3200" spc="-1" strike="noStrike">
              <a:latin typeface="Arial"/>
            </a:endParaRPr>
          </a:p>
        </p:txBody>
      </p:sp>
      <p:sp>
        <p:nvSpPr>
          <p:cNvPr id="25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5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5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6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7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7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7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7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50000">
              <a:srgbClr val="11191f"/>
            </a:gs>
            <a:gs pos="100000">
              <a:srgbClr val="525666"/>
            </a:gs>
          </a:gsLst>
          <a:lin ang="1680000"/>
        </a:gradFill>
      </p:bgPr>
    </p:bg>
    <p:spTree>
      <p:nvGrpSpPr>
        <p:cNvPr id="1" name=""/>
        <p:cNvGrpSpPr/>
        <p:nvPr/>
      </p:nvGrpSpPr>
      <p:grpSpPr>
        <a:xfrm>
          <a:off x="0" y="0"/>
          <a:ext cx="0" cy="0"/>
          <a:chOff x="0" y="0"/>
          <a:chExt cx="0" cy="0"/>
        </a:xfrm>
      </p:grpSpPr>
      <p:sp>
        <p:nvSpPr>
          <p:cNvPr id="0" name="CustomShape 1"/>
          <p:cNvSpPr/>
          <p:nvPr/>
        </p:nvSpPr>
        <p:spPr>
          <a:xfrm>
            <a:off x="0" y="9720"/>
            <a:ext cx="9138960" cy="5128560"/>
          </a:xfrm>
          <a:custGeom>
            <a:avLst/>
            <a:gdLst/>
            <a:ahLst/>
            <a:rect l="l" t="t" r="r" b="b"/>
            <a:pathLst>
              <a:path w="12192254" h="684530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9000"/>
            </a:srgbClr>
          </a:solidFill>
          <a:ln w="0">
            <a:noFill/>
          </a:ln>
        </p:spPr>
        <p:style>
          <a:lnRef idx="0"/>
          <a:fillRef idx="0"/>
          <a:effectRef idx="0"/>
          <a:fontRef idx="minor"/>
        </p:style>
      </p:sp>
      <p:sp>
        <p:nvSpPr>
          <p:cNvPr id="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50000">
              <a:srgbClr val="11191f"/>
            </a:gs>
            <a:gs pos="100000">
              <a:srgbClr val="525666"/>
            </a:gs>
          </a:gsLst>
          <a:lin ang="1680000"/>
        </a:gradFill>
      </p:bgPr>
    </p:bg>
    <p:spTree>
      <p:nvGrpSpPr>
        <p:cNvPr id="1" name=""/>
        <p:cNvGrpSpPr/>
        <p:nvPr/>
      </p:nvGrpSpPr>
      <p:grpSpPr>
        <a:xfrm>
          <a:off x="0" y="0"/>
          <a:ext cx="0" cy="0"/>
          <a:chOff x="0" y="0"/>
          <a:chExt cx="0" cy="0"/>
        </a:xfrm>
      </p:grpSpPr>
      <p:sp>
        <p:nvSpPr>
          <p:cNvPr id="39" name="CustomShape 1"/>
          <p:cNvSpPr/>
          <p:nvPr/>
        </p:nvSpPr>
        <p:spPr>
          <a:xfrm>
            <a:off x="2934720" y="0"/>
            <a:ext cx="6208560" cy="5138280"/>
          </a:xfrm>
          <a:custGeom>
            <a:avLst/>
            <a:gdLst/>
            <a:ahLst/>
            <a:rect l="l" t="t" r="r" b="b"/>
            <a:pathLst>
              <a:path w="8285480" h="685800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000"/>
            </a:srgbClr>
          </a:solidFill>
          <a:ln w="0">
            <a:noFill/>
          </a:ln>
        </p:spPr>
        <p:style>
          <a:lnRef idx="0"/>
          <a:fillRef idx="0"/>
          <a:effectRef idx="0"/>
          <a:fontRef idx="minor"/>
        </p:style>
      </p:sp>
      <p:sp>
        <p:nvSpPr>
          <p:cNvPr id="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50000">
              <a:srgbClr val="11191f"/>
            </a:gs>
            <a:gs pos="100000">
              <a:srgbClr val="525666"/>
            </a:gs>
          </a:gsLst>
          <a:lin ang="1680000"/>
        </a:gradFill>
      </p:bgPr>
    </p:bg>
    <p:spTree>
      <p:nvGrpSpPr>
        <p:cNvPr id="1" name=""/>
        <p:cNvGrpSpPr/>
        <p:nvPr/>
      </p:nvGrpSpPr>
      <p:grpSpPr>
        <a:xfrm>
          <a:off x="0" y="0"/>
          <a:ext cx="0" cy="0"/>
          <a:chOff x="0" y="0"/>
          <a:chExt cx="0" cy="0"/>
        </a:xfrm>
      </p:grpSpPr>
      <p:sp>
        <p:nvSpPr>
          <p:cNvPr id="78" name="CustomShape 1"/>
          <p:cNvSpPr/>
          <p:nvPr/>
        </p:nvSpPr>
        <p:spPr>
          <a:xfrm>
            <a:off x="0" y="9720"/>
            <a:ext cx="9138960" cy="5128560"/>
          </a:xfrm>
          <a:custGeom>
            <a:avLst/>
            <a:gdLst/>
            <a:ahLst/>
            <a:rect l="l" t="t" r="r" b="b"/>
            <a:pathLst>
              <a:path w="12192254" h="684530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000"/>
            </a:srgbClr>
          </a:solidFill>
          <a:ln w="0">
            <a:noFill/>
          </a:ln>
        </p:spPr>
        <p:style>
          <a:lnRef idx="0"/>
          <a:fillRef idx="0"/>
          <a:effectRef idx="0"/>
          <a:fontRef idx="minor"/>
        </p:style>
      </p:sp>
      <p:sp>
        <p:nvSpPr>
          <p:cNvPr id="7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8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50000">
              <a:srgbClr val="11191f"/>
            </a:gs>
            <a:gs pos="100000">
              <a:srgbClr val="525666"/>
            </a:gs>
          </a:gsLst>
          <a:lin ang="1680000"/>
        </a:gradFill>
      </p:bgPr>
    </p:bg>
    <p:spTree>
      <p:nvGrpSpPr>
        <p:cNvPr id="1" name=""/>
        <p:cNvGrpSpPr/>
        <p:nvPr/>
      </p:nvGrpSpPr>
      <p:grpSpPr>
        <a:xfrm>
          <a:off x="0" y="0"/>
          <a:ext cx="0" cy="0"/>
          <a:chOff x="0" y="0"/>
          <a:chExt cx="0" cy="0"/>
        </a:xfrm>
      </p:grpSpPr>
      <p:sp>
        <p:nvSpPr>
          <p:cNvPr id="117" name="CustomShape 1"/>
          <p:cNvSpPr/>
          <p:nvPr/>
        </p:nvSpPr>
        <p:spPr>
          <a:xfrm>
            <a:off x="2934720" y="0"/>
            <a:ext cx="6208560" cy="5138280"/>
          </a:xfrm>
          <a:custGeom>
            <a:avLst/>
            <a:gdLst/>
            <a:ahLst/>
            <a:rect l="l" t="t" r="r" b="b"/>
            <a:pathLst>
              <a:path w="8285480" h="685800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000"/>
            </a:srgbClr>
          </a:solidFill>
          <a:ln w="0">
            <a:noFill/>
          </a:ln>
        </p:spPr>
        <p:style>
          <a:lnRef idx="0"/>
          <a:fillRef idx="0"/>
          <a:effectRef idx="0"/>
          <a:fontRef idx="minor"/>
        </p:style>
      </p:sp>
      <p:sp>
        <p:nvSpPr>
          <p:cNvPr id="118"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19"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94000"/>
          </a:bodyPr>
          <a:p>
            <a:pPr marL="432000" indent="-324000">
              <a:spcBef>
                <a:spcPts val="1417"/>
              </a:spcBef>
              <a:buClr>
                <a:srgbClr val="ffffff"/>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ffffff"/>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ffffff"/>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ffffff"/>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ffffff"/>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ffffff"/>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ffffff"/>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120"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94000"/>
          </a:bodyPr>
          <a:p>
            <a:pPr marL="432000" indent="-324000">
              <a:spcBef>
                <a:spcPts val="1417"/>
              </a:spcBef>
              <a:buClr>
                <a:srgbClr val="ffffff"/>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ffffff"/>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ffffff"/>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ffffff"/>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ffffff"/>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ffffff"/>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ffffff"/>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50000">
              <a:srgbClr val="11191f"/>
            </a:gs>
            <a:gs pos="100000">
              <a:srgbClr val="525666"/>
            </a:gs>
          </a:gsLst>
          <a:lin ang="1680000"/>
        </a:gradFill>
      </p:bgPr>
    </p:bg>
    <p:spTree>
      <p:nvGrpSpPr>
        <p:cNvPr id="1" name=""/>
        <p:cNvGrpSpPr/>
        <p:nvPr/>
      </p:nvGrpSpPr>
      <p:grpSpPr>
        <a:xfrm>
          <a:off x="0" y="0"/>
          <a:ext cx="0" cy="0"/>
          <a:chOff x="0" y="0"/>
          <a:chExt cx="0" cy="0"/>
        </a:xfrm>
      </p:grpSpPr>
      <p:sp>
        <p:nvSpPr>
          <p:cNvPr id="157" name="CustomShape 1"/>
          <p:cNvSpPr/>
          <p:nvPr/>
        </p:nvSpPr>
        <p:spPr>
          <a:xfrm>
            <a:off x="0" y="0"/>
            <a:ext cx="9138960" cy="5138280"/>
          </a:xfrm>
          <a:custGeom>
            <a:avLst/>
            <a:gdLst/>
            <a:ahLst/>
            <a:rect l="l" t="t" r="r" b="b"/>
            <a:pathLst>
              <a:path w="12192254" h="6858000">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9000"/>
            </a:srgbClr>
          </a:solidFill>
          <a:ln w="0">
            <a:noFill/>
          </a:ln>
        </p:spPr>
        <p:style>
          <a:lnRef idx="0"/>
          <a:fillRef idx="0"/>
          <a:effectRef idx="0"/>
          <a:fontRef idx="minor"/>
        </p:style>
      </p:sp>
      <p:sp>
        <p:nvSpPr>
          <p:cNvPr id="1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5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50000">
              <a:srgbClr val="11191f"/>
            </a:gs>
            <a:gs pos="100000">
              <a:srgbClr val="525666"/>
            </a:gs>
          </a:gsLst>
          <a:lin ang="1680000"/>
        </a:gradFill>
      </p:bgPr>
    </p:bg>
    <p:spTree>
      <p:nvGrpSpPr>
        <p:cNvPr id="1" name=""/>
        <p:cNvGrpSpPr/>
        <p:nvPr/>
      </p:nvGrpSpPr>
      <p:grpSpPr>
        <a:xfrm>
          <a:off x="0" y="0"/>
          <a:ext cx="0" cy="0"/>
          <a:chOff x="0" y="0"/>
          <a:chExt cx="0" cy="0"/>
        </a:xfrm>
      </p:grpSpPr>
      <p:sp>
        <p:nvSpPr>
          <p:cNvPr id="196" name="CustomShape 1"/>
          <p:cNvSpPr/>
          <p:nvPr/>
        </p:nvSpPr>
        <p:spPr>
          <a:xfrm>
            <a:off x="2934720" y="0"/>
            <a:ext cx="6208560" cy="5138280"/>
          </a:xfrm>
          <a:custGeom>
            <a:avLst/>
            <a:gdLst/>
            <a:ahLst/>
            <a:rect l="l" t="t" r="r" b="b"/>
            <a:pathLst>
              <a:path w="8285480" h="6858000">
                <a:moveTo>
                  <a:pt x="8285163" y="2616200"/>
                </a:moveTo>
                <a:lnTo>
                  <a:pt x="8270113" y="2625344"/>
                </a:lnTo>
                <a:lnTo>
                  <a:pt x="8188389" y="2667000"/>
                </a:lnTo>
                <a:lnTo>
                  <a:pt x="8285163" y="2604707"/>
                </a:lnTo>
                <a:lnTo>
                  <a:pt x="8285163" y="2597150"/>
                </a:lnTo>
                <a:lnTo>
                  <a:pt x="8130985" y="2696337"/>
                </a:lnTo>
                <a:lnTo>
                  <a:pt x="8036433" y="2744788"/>
                </a:lnTo>
                <a:lnTo>
                  <a:pt x="8285163" y="2574481"/>
                </a:lnTo>
                <a:lnTo>
                  <a:pt x="8285163" y="2566734"/>
                </a:lnTo>
                <a:lnTo>
                  <a:pt x="7991793" y="2767521"/>
                </a:lnTo>
                <a:lnTo>
                  <a:pt x="7888795" y="2820289"/>
                </a:lnTo>
                <a:lnTo>
                  <a:pt x="8285163" y="2531047"/>
                </a:lnTo>
                <a:lnTo>
                  <a:pt x="8285163" y="2523173"/>
                </a:lnTo>
                <a:lnTo>
                  <a:pt x="7852664" y="2838768"/>
                </a:lnTo>
                <a:lnTo>
                  <a:pt x="7743571" y="2894584"/>
                </a:lnTo>
                <a:lnTo>
                  <a:pt x="8285163" y="2472309"/>
                </a:lnTo>
                <a:lnTo>
                  <a:pt x="8285163" y="2464245"/>
                </a:lnTo>
                <a:lnTo>
                  <a:pt x="7713663" y="2909951"/>
                </a:lnTo>
                <a:lnTo>
                  <a:pt x="7600061" y="2968117"/>
                </a:lnTo>
                <a:lnTo>
                  <a:pt x="8285163" y="2395538"/>
                </a:lnTo>
                <a:lnTo>
                  <a:pt x="8285163" y="2387600"/>
                </a:lnTo>
                <a:lnTo>
                  <a:pt x="7574407" y="2981516"/>
                </a:lnTo>
                <a:lnTo>
                  <a:pt x="7457313" y="3041396"/>
                </a:lnTo>
                <a:lnTo>
                  <a:pt x="8285163" y="2297430"/>
                </a:lnTo>
                <a:lnTo>
                  <a:pt x="8285163" y="2288921"/>
                </a:lnTo>
                <a:lnTo>
                  <a:pt x="7435279" y="3052382"/>
                </a:lnTo>
                <a:lnTo>
                  <a:pt x="7315454" y="3113723"/>
                </a:lnTo>
                <a:lnTo>
                  <a:pt x="8285163" y="2173923"/>
                </a:lnTo>
                <a:lnTo>
                  <a:pt x="8285163" y="2165350"/>
                </a:lnTo>
                <a:lnTo>
                  <a:pt x="7296087" y="3124200"/>
                </a:lnTo>
                <a:lnTo>
                  <a:pt x="7173913" y="3186113"/>
                </a:lnTo>
                <a:lnTo>
                  <a:pt x="8285163" y="2019617"/>
                </a:lnTo>
                <a:lnTo>
                  <a:pt x="8285163" y="2010410"/>
                </a:lnTo>
                <a:lnTo>
                  <a:pt x="7156958" y="3194876"/>
                </a:lnTo>
                <a:lnTo>
                  <a:pt x="7033069" y="3258376"/>
                </a:lnTo>
                <a:lnTo>
                  <a:pt x="8285163" y="1827657"/>
                </a:lnTo>
                <a:lnTo>
                  <a:pt x="8285163" y="1818069"/>
                </a:lnTo>
                <a:lnTo>
                  <a:pt x="7017766" y="3265869"/>
                </a:lnTo>
                <a:lnTo>
                  <a:pt x="6892418" y="3330067"/>
                </a:lnTo>
                <a:lnTo>
                  <a:pt x="8285163" y="1588961"/>
                </a:lnTo>
                <a:lnTo>
                  <a:pt x="8285163" y="1578801"/>
                </a:lnTo>
                <a:lnTo>
                  <a:pt x="6878638" y="3337306"/>
                </a:lnTo>
                <a:lnTo>
                  <a:pt x="6751638" y="3402140"/>
                </a:lnTo>
                <a:lnTo>
                  <a:pt x="8285163" y="1291146"/>
                </a:lnTo>
                <a:lnTo>
                  <a:pt x="8285163" y="1280351"/>
                </a:lnTo>
                <a:lnTo>
                  <a:pt x="6739445" y="3408553"/>
                </a:lnTo>
                <a:lnTo>
                  <a:pt x="6611684" y="3473895"/>
                </a:lnTo>
                <a:lnTo>
                  <a:pt x="8285163" y="917258"/>
                </a:lnTo>
                <a:lnTo>
                  <a:pt x="8285163" y="905637"/>
                </a:lnTo>
                <a:lnTo>
                  <a:pt x="6600318" y="3479800"/>
                </a:lnTo>
                <a:lnTo>
                  <a:pt x="6471603" y="3545713"/>
                </a:lnTo>
                <a:lnTo>
                  <a:pt x="8285163" y="442913"/>
                </a:lnTo>
                <a:lnTo>
                  <a:pt x="8285163" y="430213"/>
                </a:lnTo>
                <a:lnTo>
                  <a:pt x="6461125" y="3550984"/>
                </a:lnTo>
                <a:lnTo>
                  <a:pt x="6331649" y="3617278"/>
                </a:lnTo>
                <a:lnTo>
                  <a:pt x="8198549" y="0"/>
                </a:lnTo>
                <a:lnTo>
                  <a:pt x="8191373" y="0"/>
                </a:lnTo>
                <a:lnTo>
                  <a:pt x="6321933" y="3622231"/>
                </a:lnTo>
                <a:lnTo>
                  <a:pt x="6191822" y="3688842"/>
                </a:lnTo>
                <a:lnTo>
                  <a:pt x="7849235" y="0"/>
                </a:lnTo>
                <a:lnTo>
                  <a:pt x="7842250" y="0"/>
                </a:lnTo>
                <a:lnTo>
                  <a:pt x="6182741" y="3693478"/>
                </a:lnTo>
                <a:lnTo>
                  <a:pt x="6052058" y="3760343"/>
                </a:lnTo>
                <a:lnTo>
                  <a:pt x="7496239" y="0"/>
                </a:lnTo>
                <a:lnTo>
                  <a:pt x="7489444" y="0"/>
                </a:lnTo>
                <a:lnTo>
                  <a:pt x="6043613" y="3764725"/>
                </a:lnTo>
                <a:lnTo>
                  <a:pt x="5912422" y="3831844"/>
                </a:lnTo>
                <a:lnTo>
                  <a:pt x="7139686" y="0"/>
                </a:lnTo>
                <a:lnTo>
                  <a:pt x="7133336" y="0"/>
                </a:lnTo>
                <a:lnTo>
                  <a:pt x="5904357" y="3835972"/>
                </a:lnTo>
                <a:lnTo>
                  <a:pt x="5772722" y="3903345"/>
                </a:lnTo>
                <a:lnTo>
                  <a:pt x="6779705" y="0"/>
                </a:lnTo>
                <a:lnTo>
                  <a:pt x="6773355" y="0"/>
                </a:lnTo>
                <a:lnTo>
                  <a:pt x="5765165" y="3907219"/>
                </a:lnTo>
                <a:lnTo>
                  <a:pt x="5633212" y="3975100"/>
                </a:lnTo>
                <a:lnTo>
                  <a:pt x="6416357" y="0"/>
                </a:lnTo>
                <a:lnTo>
                  <a:pt x="6410007" y="0"/>
                </a:lnTo>
                <a:lnTo>
                  <a:pt x="5625973" y="3978466"/>
                </a:lnTo>
                <a:lnTo>
                  <a:pt x="5493703" y="4046157"/>
                </a:lnTo>
                <a:lnTo>
                  <a:pt x="6049963" y="0"/>
                </a:lnTo>
                <a:lnTo>
                  <a:pt x="6043613" y="0"/>
                </a:lnTo>
                <a:lnTo>
                  <a:pt x="5486972" y="4049713"/>
                </a:lnTo>
                <a:lnTo>
                  <a:pt x="5354384" y="4117531"/>
                </a:lnTo>
                <a:lnTo>
                  <a:pt x="5680139" y="0"/>
                </a:lnTo>
                <a:lnTo>
                  <a:pt x="5673789" y="0"/>
                </a:lnTo>
                <a:lnTo>
                  <a:pt x="5347589" y="4121150"/>
                </a:lnTo>
                <a:lnTo>
                  <a:pt x="5214811" y="4189095"/>
                </a:lnTo>
                <a:lnTo>
                  <a:pt x="5307520" y="0"/>
                </a:lnTo>
                <a:lnTo>
                  <a:pt x="5301170" y="0"/>
                </a:lnTo>
                <a:lnTo>
                  <a:pt x="5208397" y="4192207"/>
                </a:lnTo>
                <a:lnTo>
                  <a:pt x="5075428" y="4260215"/>
                </a:lnTo>
                <a:lnTo>
                  <a:pt x="4931919" y="0"/>
                </a:lnTo>
                <a:lnTo>
                  <a:pt x="4925569" y="0"/>
                </a:lnTo>
                <a:lnTo>
                  <a:pt x="5069206" y="4263454"/>
                </a:lnTo>
                <a:lnTo>
                  <a:pt x="0" y="6858000"/>
                </a:lnTo>
                <a:lnTo>
                  <a:pt x="13907" y="6858000"/>
                </a:lnTo>
                <a:lnTo>
                  <a:pt x="5069395" y="4270439"/>
                </a:lnTo>
                <a:lnTo>
                  <a:pt x="5072507" y="4362069"/>
                </a:lnTo>
                <a:lnTo>
                  <a:pt x="456247" y="6858000"/>
                </a:lnTo>
                <a:lnTo>
                  <a:pt x="469583" y="6858000"/>
                </a:lnTo>
                <a:lnTo>
                  <a:pt x="5072761" y="4368800"/>
                </a:lnTo>
                <a:lnTo>
                  <a:pt x="5075809" y="4460367"/>
                </a:lnTo>
                <a:lnTo>
                  <a:pt x="884746" y="6858000"/>
                </a:lnTo>
                <a:lnTo>
                  <a:pt x="897446" y="6858000"/>
                </a:lnTo>
                <a:lnTo>
                  <a:pt x="5075745" y="4467797"/>
                </a:lnTo>
                <a:lnTo>
                  <a:pt x="5078794" y="4559237"/>
                </a:lnTo>
                <a:lnTo>
                  <a:pt x="1286701" y="6858000"/>
                </a:lnTo>
                <a:lnTo>
                  <a:pt x="1298956" y="6858000"/>
                </a:lnTo>
                <a:lnTo>
                  <a:pt x="5079365" y="4566539"/>
                </a:lnTo>
                <a:lnTo>
                  <a:pt x="5082477" y="4657852"/>
                </a:lnTo>
                <a:lnTo>
                  <a:pt x="1663256" y="6858000"/>
                </a:lnTo>
                <a:lnTo>
                  <a:pt x="1674813" y="6858000"/>
                </a:lnTo>
                <a:lnTo>
                  <a:pt x="5082604" y="4665282"/>
                </a:lnTo>
                <a:lnTo>
                  <a:pt x="5085652" y="4756468"/>
                </a:lnTo>
                <a:lnTo>
                  <a:pt x="2015300" y="6858000"/>
                </a:lnTo>
                <a:lnTo>
                  <a:pt x="2026539" y="6858000"/>
                </a:lnTo>
                <a:lnTo>
                  <a:pt x="5086032" y="4764024"/>
                </a:lnTo>
                <a:lnTo>
                  <a:pt x="5089081" y="4855083"/>
                </a:lnTo>
                <a:lnTo>
                  <a:pt x="2344039" y="6858000"/>
                </a:lnTo>
                <a:lnTo>
                  <a:pt x="2354771" y="6858000"/>
                </a:lnTo>
                <a:lnTo>
                  <a:pt x="5089398" y="4862767"/>
                </a:lnTo>
                <a:lnTo>
                  <a:pt x="5092446" y="4953762"/>
                </a:lnTo>
                <a:lnTo>
                  <a:pt x="2650236" y="6858000"/>
                </a:lnTo>
                <a:lnTo>
                  <a:pt x="2660587" y="6858000"/>
                </a:lnTo>
                <a:lnTo>
                  <a:pt x="5092637" y="4961573"/>
                </a:lnTo>
                <a:lnTo>
                  <a:pt x="5095685" y="5052378"/>
                </a:lnTo>
                <a:lnTo>
                  <a:pt x="2934906" y="6858000"/>
                </a:lnTo>
                <a:lnTo>
                  <a:pt x="2944813" y="6858000"/>
                </a:lnTo>
                <a:lnTo>
                  <a:pt x="5096002" y="5060442"/>
                </a:lnTo>
                <a:lnTo>
                  <a:pt x="5099050" y="5150993"/>
                </a:lnTo>
                <a:lnTo>
                  <a:pt x="3198813" y="6858000"/>
                </a:lnTo>
                <a:lnTo>
                  <a:pt x="3208338" y="6858000"/>
                </a:lnTo>
                <a:lnTo>
                  <a:pt x="5099368" y="5159248"/>
                </a:lnTo>
                <a:lnTo>
                  <a:pt x="5102416" y="5249609"/>
                </a:lnTo>
                <a:lnTo>
                  <a:pt x="3442780" y="6858000"/>
                </a:lnTo>
                <a:lnTo>
                  <a:pt x="3451924" y="6858000"/>
                </a:lnTo>
                <a:lnTo>
                  <a:pt x="5102924" y="5258181"/>
                </a:lnTo>
                <a:lnTo>
                  <a:pt x="5105972" y="5348224"/>
                </a:lnTo>
                <a:lnTo>
                  <a:pt x="3667633" y="6858000"/>
                </a:lnTo>
                <a:lnTo>
                  <a:pt x="3676396" y="6858000"/>
                </a:lnTo>
                <a:lnTo>
                  <a:pt x="5106035" y="5357114"/>
                </a:lnTo>
                <a:lnTo>
                  <a:pt x="5109019" y="5446903"/>
                </a:lnTo>
                <a:lnTo>
                  <a:pt x="3874008" y="6858000"/>
                </a:lnTo>
                <a:lnTo>
                  <a:pt x="3882390" y="6858000"/>
                </a:lnTo>
                <a:lnTo>
                  <a:pt x="5109337" y="5456174"/>
                </a:lnTo>
                <a:lnTo>
                  <a:pt x="5112385" y="5545519"/>
                </a:lnTo>
                <a:lnTo>
                  <a:pt x="4062413" y="6858000"/>
                </a:lnTo>
                <a:lnTo>
                  <a:pt x="4070541" y="6858000"/>
                </a:lnTo>
                <a:lnTo>
                  <a:pt x="5112703" y="5555298"/>
                </a:lnTo>
                <a:lnTo>
                  <a:pt x="5115687" y="5644198"/>
                </a:lnTo>
                <a:lnTo>
                  <a:pt x="4233863" y="6858000"/>
                </a:lnTo>
                <a:lnTo>
                  <a:pt x="4241737" y="6858000"/>
                </a:lnTo>
                <a:lnTo>
                  <a:pt x="5115878" y="5654485"/>
                </a:lnTo>
                <a:lnTo>
                  <a:pt x="5118799" y="5742813"/>
                </a:lnTo>
                <a:lnTo>
                  <a:pt x="4388549" y="6858000"/>
                </a:lnTo>
                <a:lnTo>
                  <a:pt x="4396169" y="6858000"/>
                </a:lnTo>
                <a:lnTo>
                  <a:pt x="5118862" y="5753862"/>
                </a:lnTo>
                <a:lnTo>
                  <a:pt x="5121847" y="5841429"/>
                </a:lnTo>
                <a:lnTo>
                  <a:pt x="4528185" y="6858000"/>
                </a:lnTo>
                <a:lnTo>
                  <a:pt x="4535551" y="6858000"/>
                </a:lnTo>
                <a:lnTo>
                  <a:pt x="5122863" y="5853367"/>
                </a:lnTo>
                <a:lnTo>
                  <a:pt x="5125784" y="5940108"/>
                </a:lnTo>
                <a:lnTo>
                  <a:pt x="4651947" y="6858000"/>
                </a:lnTo>
                <a:lnTo>
                  <a:pt x="4659313" y="6858000"/>
                </a:lnTo>
                <a:lnTo>
                  <a:pt x="5126356" y="5953125"/>
                </a:lnTo>
                <a:lnTo>
                  <a:pt x="5129213" y="6038850"/>
                </a:lnTo>
                <a:lnTo>
                  <a:pt x="4760913" y="6858000"/>
                </a:lnTo>
                <a:lnTo>
                  <a:pt x="4767898" y="6858000"/>
                </a:lnTo>
                <a:lnTo>
                  <a:pt x="5129848" y="6053138"/>
                </a:lnTo>
                <a:lnTo>
                  <a:pt x="5132706" y="6137402"/>
                </a:lnTo>
                <a:lnTo>
                  <a:pt x="4855528" y="6858000"/>
                </a:lnTo>
                <a:lnTo>
                  <a:pt x="4862513" y="6858000"/>
                </a:lnTo>
                <a:lnTo>
                  <a:pt x="5133023" y="6153658"/>
                </a:lnTo>
                <a:lnTo>
                  <a:pt x="5135817" y="6236208"/>
                </a:lnTo>
                <a:lnTo>
                  <a:pt x="4936427" y="6858000"/>
                </a:lnTo>
                <a:lnTo>
                  <a:pt x="4942777" y="6858000"/>
                </a:lnTo>
                <a:lnTo>
                  <a:pt x="5135944" y="6254750"/>
                </a:lnTo>
                <a:lnTo>
                  <a:pt x="5138611" y="6334570"/>
                </a:lnTo>
                <a:lnTo>
                  <a:pt x="5003927" y="6858000"/>
                </a:lnTo>
                <a:lnTo>
                  <a:pt x="5010277" y="6858000"/>
                </a:lnTo>
                <a:lnTo>
                  <a:pt x="5139436" y="6357176"/>
                </a:lnTo>
                <a:lnTo>
                  <a:pt x="5142040" y="6433376"/>
                </a:lnTo>
                <a:lnTo>
                  <a:pt x="5058601" y="6858000"/>
                </a:lnTo>
                <a:lnTo>
                  <a:pt x="5064951" y="6858000"/>
                </a:lnTo>
                <a:lnTo>
                  <a:pt x="5143119" y="6461443"/>
                </a:lnTo>
                <a:lnTo>
                  <a:pt x="5145469" y="6531991"/>
                </a:lnTo>
                <a:lnTo>
                  <a:pt x="5100638" y="6858000"/>
                </a:lnTo>
                <a:lnTo>
                  <a:pt x="5106988" y="6858000"/>
                </a:lnTo>
                <a:lnTo>
                  <a:pt x="5146675" y="6569457"/>
                </a:lnTo>
                <a:lnTo>
                  <a:pt x="5148707" y="6630670"/>
                </a:lnTo>
                <a:lnTo>
                  <a:pt x="5130737" y="6858000"/>
                </a:lnTo>
                <a:lnTo>
                  <a:pt x="5137087" y="6858000"/>
                </a:lnTo>
                <a:lnTo>
                  <a:pt x="5150612" y="6687122"/>
                </a:lnTo>
                <a:lnTo>
                  <a:pt x="5152073" y="6729286"/>
                </a:lnTo>
                <a:lnTo>
                  <a:pt x="5149215" y="6858000"/>
                </a:lnTo>
                <a:lnTo>
                  <a:pt x="5155565" y="6858000"/>
                </a:lnTo>
                <a:lnTo>
                  <a:pt x="5155565" y="6843141"/>
                </a:lnTo>
                <a:lnTo>
                  <a:pt x="5156073" y="6858000"/>
                </a:lnTo>
                <a:lnTo>
                  <a:pt x="5162423" y="6858000"/>
                </a:lnTo>
                <a:lnTo>
                  <a:pt x="5158106" y="6729222"/>
                </a:lnTo>
                <a:lnTo>
                  <a:pt x="5162423" y="6534404"/>
                </a:lnTo>
                <a:lnTo>
                  <a:pt x="5177663" y="6341745"/>
                </a:lnTo>
                <a:lnTo>
                  <a:pt x="5203825" y="6151245"/>
                </a:lnTo>
                <a:lnTo>
                  <a:pt x="5240973" y="5962714"/>
                </a:lnTo>
                <a:lnTo>
                  <a:pt x="5289106" y="5776278"/>
                </a:lnTo>
                <a:lnTo>
                  <a:pt x="5348097" y="5592128"/>
                </a:lnTo>
                <a:lnTo>
                  <a:pt x="5417947" y="5409883"/>
                </a:lnTo>
                <a:lnTo>
                  <a:pt x="5498846" y="5229797"/>
                </a:lnTo>
                <a:lnTo>
                  <a:pt x="5590731" y="5051997"/>
                </a:lnTo>
                <a:lnTo>
                  <a:pt x="5694363" y="4875530"/>
                </a:lnTo>
                <a:lnTo>
                  <a:pt x="5808028" y="4701794"/>
                </a:lnTo>
                <a:lnTo>
                  <a:pt x="5932806" y="4530027"/>
                </a:lnTo>
                <a:lnTo>
                  <a:pt x="6068569" y="4360355"/>
                </a:lnTo>
                <a:lnTo>
                  <a:pt x="6215063" y="4192841"/>
                </a:lnTo>
                <a:lnTo>
                  <a:pt x="6372607" y="4027361"/>
                </a:lnTo>
                <a:lnTo>
                  <a:pt x="6541199" y="3864039"/>
                </a:lnTo>
                <a:lnTo>
                  <a:pt x="6720650" y="3702812"/>
                </a:lnTo>
                <a:lnTo>
                  <a:pt x="6911150" y="3543618"/>
                </a:lnTo>
                <a:lnTo>
                  <a:pt x="7112572" y="3386582"/>
                </a:lnTo>
                <a:lnTo>
                  <a:pt x="7324979" y="3231579"/>
                </a:lnTo>
                <a:lnTo>
                  <a:pt x="7548563" y="3078798"/>
                </a:lnTo>
                <a:lnTo>
                  <a:pt x="7783069" y="2927922"/>
                </a:lnTo>
                <a:lnTo>
                  <a:pt x="8028306" y="2779268"/>
                </a:lnTo>
                <a:lnTo>
                  <a:pt x="8284401" y="2632774"/>
                </a:lnTo>
                <a:lnTo>
                  <a:pt x="8285481" y="2632202"/>
                </a:lnTo>
                <a:close/>
                <a:moveTo>
                  <a:pt x="7856030" y="2844419"/>
                </a:moveTo>
                <a:lnTo>
                  <a:pt x="7950454" y="2796096"/>
                </a:lnTo>
                <a:lnTo>
                  <a:pt x="7880032" y="2844292"/>
                </a:lnTo>
                <a:lnTo>
                  <a:pt x="7788021" y="2894013"/>
                </a:lnTo>
                <a:close/>
                <a:moveTo>
                  <a:pt x="7716965" y="2915603"/>
                </a:moveTo>
                <a:lnTo>
                  <a:pt x="7819898" y="2862898"/>
                </a:lnTo>
                <a:lnTo>
                  <a:pt x="7746365" y="2916555"/>
                </a:lnTo>
                <a:lnTo>
                  <a:pt x="7646416" y="2970594"/>
                </a:lnTo>
                <a:close/>
                <a:moveTo>
                  <a:pt x="5174107" y="6028563"/>
                </a:moveTo>
                <a:lnTo>
                  <a:pt x="5175822" y="5949950"/>
                </a:lnTo>
                <a:lnTo>
                  <a:pt x="5208588" y="5877116"/>
                </a:lnTo>
                <a:lnTo>
                  <a:pt x="5202238" y="5954840"/>
                </a:lnTo>
                <a:close/>
                <a:moveTo>
                  <a:pt x="5200650" y="5977128"/>
                </a:moveTo>
                <a:lnTo>
                  <a:pt x="5194808" y="6051360"/>
                </a:lnTo>
                <a:lnTo>
                  <a:pt x="5172012" y="6122416"/>
                </a:lnTo>
                <a:lnTo>
                  <a:pt x="5173663" y="6047359"/>
                </a:lnTo>
                <a:close/>
                <a:moveTo>
                  <a:pt x="5176203" y="5933631"/>
                </a:moveTo>
                <a:lnTo>
                  <a:pt x="5177981" y="5852541"/>
                </a:lnTo>
                <a:lnTo>
                  <a:pt x="5216081" y="5778119"/>
                </a:lnTo>
                <a:lnTo>
                  <a:pt x="5209731" y="5858320"/>
                </a:lnTo>
                <a:close/>
                <a:moveTo>
                  <a:pt x="7255574" y="3213799"/>
                </a:moveTo>
                <a:lnTo>
                  <a:pt x="7149656" y="3274378"/>
                </a:lnTo>
                <a:lnTo>
                  <a:pt x="7215569" y="3210878"/>
                </a:lnTo>
                <a:lnTo>
                  <a:pt x="7325233" y="3151569"/>
                </a:lnTo>
                <a:close/>
                <a:moveTo>
                  <a:pt x="7349109" y="3138297"/>
                </a:moveTo>
                <a:lnTo>
                  <a:pt x="7454646" y="3081147"/>
                </a:lnTo>
                <a:lnTo>
                  <a:pt x="7383781" y="3140329"/>
                </a:lnTo>
                <a:lnTo>
                  <a:pt x="7281863" y="3198813"/>
                </a:lnTo>
                <a:close/>
                <a:moveTo>
                  <a:pt x="5225225" y="5747195"/>
                </a:moveTo>
                <a:lnTo>
                  <a:pt x="5231575" y="5667185"/>
                </a:lnTo>
                <a:lnTo>
                  <a:pt x="5274564" y="5593588"/>
                </a:lnTo>
                <a:lnTo>
                  <a:pt x="5263706" y="5672582"/>
                </a:lnTo>
                <a:close/>
                <a:moveTo>
                  <a:pt x="5261102" y="5691442"/>
                </a:moveTo>
                <a:lnTo>
                  <a:pt x="5250625" y="5768086"/>
                </a:lnTo>
                <a:lnTo>
                  <a:pt x="5217795" y="5841111"/>
                </a:lnTo>
                <a:lnTo>
                  <a:pt x="5224145" y="5763578"/>
                </a:lnTo>
                <a:close/>
                <a:moveTo>
                  <a:pt x="6920357" y="3443541"/>
                </a:moveTo>
                <a:lnTo>
                  <a:pt x="6815582" y="3507041"/>
                </a:lnTo>
                <a:lnTo>
                  <a:pt x="6875081" y="3439097"/>
                </a:lnTo>
                <a:lnTo>
                  <a:pt x="6983920" y="3376803"/>
                </a:lnTo>
                <a:close/>
                <a:moveTo>
                  <a:pt x="7002907" y="3365818"/>
                </a:moveTo>
                <a:lnTo>
                  <a:pt x="7108698" y="3305302"/>
                </a:lnTo>
                <a:lnTo>
                  <a:pt x="7042785" y="3369183"/>
                </a:lnTo>
                <a:lnTo>
                  <a:pt x="6940804" y="3430969"/>
                </a:lnTo>
                <a:close/>
                <a:moveTo>
                  <a:pt x="5311013" y="5375275"/>
                </a:moveTo>
                <a:lnTo>
                  <a:pt x="5322253" y="5293297"/>
                </a:lnTo>
                <a:lnTo>
                  <a:pt x="5381498" y="5219192"/>
                </a:lnTo>
                <a:lnTo>
                  <a:pt x="5365560" y="5300155"/>
                </a:lnTo>
                <a:close/>
                <a:moveTo>
                  <a:pt x="5362639" y="5314950"/>
                </a:moveTo>
                <a:lnTo>
                  <a:pt x="5346954" y="5394579"/>
                </a:lnTo>
                <a:lnTo>
                  <a:pt x="5298059" y="5469255"/>
                </a:lnTo>
                <a:lnTo>
                  <a:pt x="5309172" y="5388610"/>
                </a:lnTo>
                <a:close/>
                <a:moveTo>
                  <a:pt x="6489700" y="3752406"/>
                </a:moveTo>
                <a:lnTo>
                  <a:pt x="6385560" y="3819398"/>
                </a:lnTo>
                <a:lnTo>
                  <a:pt x="6433947" y="3745484"/>
                </a:lnTo>
                <a:lnTo>
                  <a:pt x="6542532" y="3679698"/>
                </a:lnTo>
                <a:close/>
                <a:moveTo>
                  <a:pt x="6556566" y="3671189"/>
                </a:moveTo>
                <a:lnTo>
                  <a:pt x="6663373" y="3606419"/>
                </a:lnTo>
                <a:lnTo>
                  <a:pt x="6606985" y="3676904"/>
                </a:lnTo>
                <a:lnTo>
                  <a:pt x="6504432" y="3742881"/>
                </a:lnTo>
                <a:close/>
                <a:moveTo>
                  <a:pt x="5429568" y="5008309"/>
                </a:moveTo>
                <a:lnTo>
                  <a:pt x="5445824" y="4925759"/>
                </a:lnTo>
                <a:lnTo>
                  <a:pt x="5521325" y="4852607"/>
                </a:lnTo>
                <a:lnTo>
                  <a:pt x="5500306" y="4933950"/>
                </a:lnTo>
                <a:close/>
                <a:moveTo>
                  <a:pt x="5497005" y="4946650"/>
                </a:moveTo>
                <a:lnTo>
                  <a:pt x="5476177" y="5027422"/>
                </a:lnTo>
                <a:lnTo>
                  <a:pt x="5411153" y="5101781"/>
                </a:lnTo>
                <a:lnTo>
                  <a:pt x="5427219" y="5019929"/>
                </a:lnTo>
                <a:close/>
                <a:moveTo>
                  <a:pt x="6091936" y="4067874"/>
                </a:moveTo>
                <a:lnTo>
                  <a:pt x="5990336" y="4137724"/>
                </a:lnTo>
                <a:lnTo>
                  <a:pt x="6025832" y="4058793"/>
                </a:lnTo>
                <a:lnTo>
                  <a:pt x="6132259" y="3990277"/>
                </a:lnTo>
                <a:close/>
                <a:moveTo>
                  <a:pt x="6142736" y="3983165"/>
                </a:moveTo>
                <a:lnTo>
                  <a:pt x="6248082" y="3915410"/>
                </a:lnTo>
                <a:lnTo>
                  <a:pt x="6203632" y="3991610"/>
                </a:lnTo>
                <a:lnTo>
                  <a:pt x="6102922" y="4060571"/>
                </a:lnTo>
                <a:close/>
                <a:moveTo>
                  <a:pt x="5580825" y="4646994"/>
                </a:moveTo>
                <a:lnTo>
                  <a:pt x="5602161" y="4564444"/>
                </a:lnTo>
                <a:lnTo>
                  <a:pt x="5694363" y="4492689"/>
                </a:lnTo>
                <a:lnTo>
                  <a:pt x="5668201" y="4574286"/>
                </a:lnTo>
                <a:close/>
                <a:moveTo>
                  <a:pt x="5664200" y="4585589"/>
                </a:moveTo>
                <a:lnTo>
                  <a:pt x="5638293" y="4666552"/>
                </a:lnTo>
                <a:lnTo>
                  <a:pt x="5556949" y="4739640"/>
                </a:lnTo>
                <a:lnTo>
                  <a:pt x="5578094" y="4657535"/>
                </a:lnTo>
                <a:close/>
                <a:moveTo>
                  <a:pt x="5702872" y="4485767"/>
                </a:moveTo>
                <a:lnTo>
                  <a:pt x="5793804" y="4414838"/>
                </a:lnTo>
                <a:lnTo>
                  <a:pt x="5763197" y="4494594"/>
                </a:lnTo>
                <a:lnTo>
                  <a:pt x="5676964" y="4566666"/>
                </a:lnTo>
                <a:close/>
                <a:moveTo>
                  <a:pt x="5706301" y="4475036"/>
                </a:moveTo>
                <a:lnTo>
                  <a:pt x="5732463" y="4393565"/>
                </a:lnTo>
                <a:lnTo>
                  <a:pt x="5829110" y="4323017"/>
                </a:lnTo>
                <a:lnTo>
                  <a:pt x="5798312" y="4403344"/>
                </a:lnTo>
                <a:close/>
                <a:moveTo>
                  <a:pt x="5735638" y="4383342"/>
                </a:moveTo>
                <a:lnTo>
                  <a:pt x="5761927" y="4301427"/>
                </a:lnTo>
                <a:lnTo>
                  <a:pt x="5864289" y="4231577"/>
                </a:lnTo>
                <a:lnTo>
                  <a:pt x="5833237" y="4312349"/>
                </a:lnTo>
                <a:close/>
                <a:moveTo>
                  <a:pt x="5838507" y="4316159"/>
                </a:moveTo>
                <a:lnTo>
                  <a:pt x="5934329" y="4246309"/>
                </a:lnTo>
                <a:lnTo>
                  <a:pt x="5899023" y="4324795"/>
                </a:lnTo>
                <a:lnTo>
                  <a:pt x="5807964" y="4395851"/>
                </a:lnTo>
                <a:close/>
                <a:moveTo>
                  <a:pt x="5842699" y="4305237"/>
                </a:moveTo>
                <a:lnTo>
                  <a:pt x="5873496" y="4224973"/>
                </a:lnTo>
                <a:lnTo>
                  <a:pt x="5975096" y="4155503"/>
                </a:lnTo>
                <a:lnTo>
                  <a:pt x="5939600" y="4234561"/>
                </a:lnTo>
                <a:close/>
                <a:moveTo>
                  <a:pt x="5985129" y="4148582"/>
                </a:moveTo>
                <a:lnTo>
                  <a:pt x="6085713" y="4079748"/>
                </a:lnTo>
                <a:lnTo>
                  <a:pt x="6045899" y="4156964"/>
                </a:lnTo>
                <a:lnTo>
                  <a:pt x="5949950" y="4226814"/>
                </a:lnTo>
                <a:close/>
                <a:moveTo>
                  <a:pt x="5980113" y="4144391"/>
                </a:moveTo>
                <a:lnTo>
                  <a:pt x="5877560" y="4214559"/>
                </a:lnTo>
                <a:lnTo>
                  <a:pt x="5908548" y="4133850"/>
                </a:lnTo>
                <a:lnTo>
                  <a:pt x="6015863" y="4064826"/>
                </a:lnTo>
                <a:close/>
                <a:moveTo>
                  <a:pt x="5868289" y="4220591"/>
                </a:moveTo>
                <a:lnTo>
                  <a:pt x="5765038" y="4291267"/>
                </a:lnTo>
                <a:lnTo>
                  <a:pt x="5791454" y="4208717"/>
                </a:lnTo>
                <a:lnTo>
                  <a:pt x="5899404" y="4138866"/>
                </a:lnTo>
                <a:close/>
                <a:moveTo>
                  <a:pt x="5756529" y="4296791"/>
                </a:moveTo>
                <a:lnTo>
                  <a:pt x="5652706" y="4367848"/>
                </a:lnTo>
                <a:lnTo>
                  <a:pt x="5674360" y="4283964"/>
                </a:lnTo>
                <a:lnTo>
                  <a:pt x="5783009" y="4214114"/>
                </a:lnTo>
                <a:close/>
                <a:moveTo>
                  <a:pt x="5753354" y="4306697"/>
                </a:moveTo>
                <a:lnTo>
                  <a:pt x="5726938" y="4389247"/>
                </a:lnTo>
                <a:lnTo>
                  <a:pt x="5628704" y="4460939"/>
                </a:lnTo>
                <a:lnTo>
                  <a:pt x="5650294" y="4377373"/>
                </a:lnTo>
                <a:close/>
                <a:moveTo>
                  <a:pt x="5723700" y="4399344"/>
                </a:moveTo>
                <a:lnTo>
                  <a:pt x="5697411" y="4481386"/>
                </a:lnTo>
                <a:lnTo>
                  <a:pt x="5604828" y="4554220"/>
                </a:lnTo>
                <a:lnTo>
                  <a:pt x="5626291" y="4471035"/>
                </a:lnTo>
                <a:close/>
                <a:moveTo>
                  <a:pt x="5596700" y="4559999"/>
                </a:moveTo>
                <a:lnTo>
                  <a:pt x="5503481" y="4632706"/>
                </a:lnTo>
                <a:lnTo>
                  <a:pt x="5520182" y="4547934"/>
                </a:lnTo>
                <a:lnTo>
                  <a:pt x="5618163" y="4476750"/>
                </a:lnTo>
                <a:close/>
                <a:moveTo>
                  <a:pt x="5594096" y="4570095"/>
                </a:moveTo>
                <a:lnTo>
                  <a:pt x="5572569" y="4653407"/>
                </a:lnTo>
                <a:lnTo>
                  <a:pt x="5484813" y="4727131"/>
                </a:lnTo>
                <a:lnTo>
                  <a:pt x="5501450" y="4642803"/>
                </a:lnTo>
                <a:close/>
                <a:moveTo>
                  <a:pt x="5569903" y="4663948"/>
                </a:moveTo>
                <a:lnTo>
                  <a:pt x="5548503" y="4746498"/>
                </a:lnTo>
                <a:lnTo>
                  <a:pt x="5466525" y="4820158"/>
                </a:lnTo>
                <a:lnTo>
                  <a:pt x="5483035" y="4736211"/>
                </a:lnTo>
                <a:close/>
                <a:moveTo>
                  <a:pt x="5545645" y="4757865"/>
                </a:moveTo>
                <a:lnTo>
                  <a:pt x="5524437" y="4840097"/>
                </a:lnTo>
                <a:lnTo>
                  <a:pt x="5448237" y="4914138"/>
                </a:lnTo>
                <a:lnTo>
                  <a:pt x="5464683" y="4830763"/>
                </a:lnTo>
                <a:close/>
                <a:moveTo>
                  <a:pt x="5530152" y="4843399"/>
                </a:moveTo>
                <a:lnTo>
                  <a:pt x="5604701" y="4771136"/>
                </a:lnTo>
                <a:lnTo>
                  <a:pt x="5579301" y="4850638"/>
                </a:lnTo>
                <a:lnTo>
                  <a:pt x="5509451" y="4924044"/>
                </a:lnTo>
                <a:close/>
                <a:moveTo>
                  <a:pt x="5533200" y="4831652"/>
                </a:moveTo>
                <a:lnTo>
                  <a:pt x="5554219" y="4750181"/>
                </a:lnTo>
                <a:lnTo>
                  <a:pt x="5634545" y="4677982"/>
                </a:lnTo>
                <a:lnTo>
                  <a:pt x="5609145" y="4758309"/>
                </a:lnTo>
                <a:close/>
                <a:moveTo>
                  <a:pt x="5643944" y="4669600"/>
                </a:moveTo>
                <a:lnTo>
                  <a:pt x="5723256" y="4598289"/>
                </a:lnTo>
                <a:lnTo>
                  <a:pt x="5693219" y="4676521"/>
                </a:lnTo>
                <a:lnTo>
                  <a:pt x="5618163" y="4749800"/>
                </a:lnTo>
                <a:close/>
                <a:moveTo>
                  <a:pt x="5647754" y="4657598"/>
                </a:moveTo>
                <a:lnTo>
                  <a:pt x="5673154" y="4577398"/>
                </a:lnTo>
                <a:lnTo>
                  <a:pt x="5758307" y="4506214"/>
                </a:lnTo>
                <a:lnTo>
                  <a:pt x="5727954" y="4585272"/>
                </a:lnTo>
                <a:close/>
                <a:moveTo>
                  <a:pt x="5768404" y="4497832"/>
                </a:moveTo>
                <a:lnTo>
                  <a:pt x="5852414" y="4427601"/>
                </a:lnTo>
                <a:lnTo>
                  <a:pt x="5817870" y="4504563"/>
                </a:lnTo>
                <a:lnTo>
                  <a:pt x="5738813" y="4576509"/>
                </a:lnTo>
                <a:close/>
                <a:moveTo>
                  <a:pt x="5773039" y="4485640"/>
                </a:moveTo>
                <a:lnTo>
                  <a:pt x="5803393" y="4406710"/>
                </a:lnTo>
                <a:lnTo>
                  <a:pt x="5893372" y="4336860"/>
                </a:lnTo>
                <a:lnTo>
                  <a:pt x="5858383" y="4414647"/>
                </a:lnTo>
                <a:close/>
                <a:moveTo>
                  <a:pt x="5904040" y="4328224"/>
                </a:moveTo>
                <a:lnTo>
                  <a:pt x="5992940" y="4259009"/>
                </a:lnTo>
                <a:lnTo>
                  <a:pt x="5953887" y="4334701"/>
                </a:lnTo>
                <a:lnTo>
                  <a:pt x="5869686" y="4405059"/>
                </a:lnTo>
                <a:close/>
                <a:moveTo>
                  <a:pt x="5909628" y="4315524"/>
                </a:moveTo>
                <a:lnTo>
                  <a:pt x="5944553" y="4237863"/>
                </a:lnTo>
                <a:lnTo>
                  <a:pt x="6039232" y="4168775"/>
                </a:lnTo>
                <a:lnTo>
                  <a:pt x="5999734" y="4244975"/>
                </a:lnTo>
                <a:close/>
                <a:moveTo>
                  <a:pt x="6050725" y="4160393"/>
                </a:moveTo>
                <a:lnTo>
                  <a:pt x="6144069" y="4092321"/>
                </a:lnTo>
                <a:lnTo>
                  <a:pt x="6100763" y="4167505"/>
                </a:lnTo>
                <a:lnTo>
                  <a:pt x="6011863" y="4236784"/>
                </a:lnTo>
                <a:close/>
                <a:moveTo>
                  <a:pt x="6057075" y="4147693"/>
                </a:moveTo>
                <a:lnTo>
                  <a:pt x="6096508" y="4071493"/>
                </a:lnTo>
                <a:lnTo>
                  <a:pt x="6196013" y="4004183"/>
                </a:lnTo>
                <a:lnTo>
                  <a:pt x="6152070" y="4079431"/>
                </a:lnTo>
                <a:close/>
                <a:moveTo>
                  <a:pt x="6208713" y="3995801"/>
                </a:moveTo>
                <a:lnTo>
                  <a:pt x="6306630" y="3928809"/>
                </a:lnTo>
                <a:lnTo>
                  <a:pt x="6258814" y="4001834"/>
                </a:lnTo>
                <a:lnTo>
                  <a:pt x="6165088" y="4070350"/>
                </a:lnTo>
                <a:close/>
                <a:moveTo>
                  <a:pt x="6216269" y="3983101"/>
                </a:moveTo>
                <a:lnTo>
                  <a:pt x="6260148" y="3907917"/>
                </a:lnTo>
                <a:lnTo>
                  <a:pt x="6364161" y="3840988"/>
                </a:lnTo>
                <a:lnTo>
                  <a:pt x="6315774" y="3914966"/>
                </a:lnTo>
                <a:close/>
                <a:moveTo>
                  <a:pt x="6377306" y="3832543"/>
                </a:moveTo>
                <a:lnTo>
                  <a:pt x="6479668" y="3766693"/>
                </a:lnTo>
                <a:lnTo>
                  <a:pt x="6427534" y="3838448"/>
                </a:lnTo>
                <a:lnTo>
                  <a:pt x="6329363" y="3905250"/>
                </a:lnTo>
                <a:close/>
                <a:moveTo>
                  <a:pt x="6372733" y="3827971"/>
                </a:moveTo>
                <a:lnTo>
                  <a:pt x="6267260" y="3895789"/>
                </a:lnTo>
                <a:lnTo>
                  <a:pt x="6311710" y="3819589"/>
                </a:lnTo>
                <a:lnTo>
                  <a:pt x="6421756" y="3752914"/>
                </a:lnTo>
                <a:close/>
                <a:moveTo>
                  <a:pt x="6255449" y="3903409"/>
                </a:moveTo>
                <a:lnTo>
                  <a:pt x="6148895" y="3971989"/>
                </a:lnTo>
                <a:lnTo>
                  <a:pt x="6189028" y="3894201"/>
                </a:lnTo>
                <a:lnTo>
                  <a:pt x="6300216" y="3826828"/>
                </a:lnTo>
                <a:close/>
                <a:moveTo>
                  <a:pt x="6138164" y="3978847"/>
                </a:moveTo>
                <a:lnTo>
                  <a:pt x="6030722" y="4047998"/>
                </a:lnTo>
                <a:lnTo>
                  <a:pt x="6066409" y="3968559"/>
                </a:lnTo>
                <a:lnTo>
                  <a:pt x="6178614" y="3900551"/>
                </a:lnTo>
                <a:close/>
                <a:moveTo>
                  <a:pt x="6020944" y="4054284"/>
                </a:moveTo>
                <a:lnTo>
                  <a:pt x="5912676" y="4124134"/>
                </a:lnTo>
                <a:lnTo>
                  <a:pt x="5943854" y="4043045"/>
                </a:lnTo>
                <a:lnTo>
                  <a:pt x="6056884" y="3974528"/>
                </a:lnTo>
                <a:close/>
                <a:moveTo>
                  <a:pt x="5903659" y="4129786"/>
                </a:moveTo>
                <a:lnTo>
                  <a:pt x="5794819" y="4199636"/>
                </a:lnTo>
                <a:lnTo>
                  <a:pt x="5821299" y="4117086"/>
                </a:lnTo>
                <a:lnTo>
                  <a:pt x="5934964" y="4048125"/>
                </a:lnTo>
                <a:close/>
                <a:moveTo>
                  <a:pt x="5786374" y="4205224"/>
                </a:moveTo>
                <a:lnTo>
                  <a:pt x="5676964" y="4275646"/>
                </a:lnTo>
                <a:lnTo>
                  <a:pt x="5698681" y="4191445"/>
                </a:lnTo>
                <a:lnTo>
                  <a:pt x="5812981" y="4122166"/>
                </a:lnTo>
                <a:close/>
                <a:moveTo>
                  <a:pt x="5668963" y="4280535"/>
                </a:moveTo>
                <a:lnTo>
                  <a:pt x="5559107" y="4351274"/>
                </a:lnTo>
                <a:lnTo>
                  <a:pt x="5575999" y="4265613"/>
                </a:lnTo>
                <a:lnTo>
                  <a:pt x="5690806" y="4195763"/>
                </a:lnTo>
                <a:close/>
                <a:moveTo>
                  <a:pt x="5666677" y="4289616"/>
                </a:moveTo>
                <a:lnTo>
                  <a:pt x="5644896" y="4373880"/>
                </a:lnTo>
                <a:lnTo>
                  <a:pt x="5540629" y="4445318"/>
                </a:lnTo>
                <a:lnTo>
                  <a:pt x="5557394" y="4359910"/>
                </a:lnTo>
                <a:close/>
                <a:moveTo>
                  <a:pt x="5642483" y="4383278"/>
                </a:moveTo>
                <a:lnTo>
                  <a:pt x="5620830" y="4467225"/>
                </a:lnTo>
                <a:lnTo>
                  <a:pt x="5522087" y="4539298"/>
                </a:lnTo>
                <a:lnTo>
                  <a:pt x="5538851" y="4454208"/>
                </a:lnTo>
                <a:close/>
                <a:moveTo>
                  <a:pt x="5514531" y="4544822"/>
                </a:moveTo>
                <a:lnTo>
                  <a:pt x="5414963" y="4617212"/>
                </a:lnTo>
                <a:lnTo>
                  <a:pt x="5426837" y="4530598"/>
                </a:lnTo>
                <a:lnTo>
                  <a:pt x="5530977" y="4459288"/>
                </a:lnTo>
                <a:close/>
                <a:moveTo>
                  <a:pt x="5512689" y="4554030"/>
                </a:moveTo>
                <a:lnTo>
                  <a:pt x="5495925" y="4639247"/>
                </a:lnTo>
                <a:lnTo>
                  <a:pt x="5402263" y="4712272"/>
                </a:lnTo>
                <a:lnTo>
                  <a:pt x="5414137" y="4625912"/>
                </a:lnTo>
                <a:close/>
                <a:moveTo>
                  <a:pt x="5494020" y="4648708"/>
                </a:moveTo>
                <a:lnTo>
                  <a:pt x="5477319" y="4733608"/>
                </a:lnTo>
                <a:lnTo>
                  <a:pt x="5389181" y="4807268"/>
                </a:lnTo>
                <a:lnTo>
                  <a:pt x="5400993" y="4721289"/>
                </a:lnTo>
                <a:close/>
                <a:moveTo>
                  <a:pt x="5475224" y="4743450"/>
                </a:moveTo>
                <a:lnTo>
                  <a:pt x="5458587" y="4827969"/>
                </a:lnTo>
                <a:lnTo>
                  <a:pt x="5376037" y="4902137"/>
                </a:lnTo>
                <a:lnTo>
                  <a:pt x="5387785" y="4816539"/>
                </a:lnTo>
                <a:close/>
                <a:moveTo>
                  <a:pt x="5456556" y="4838700"/>
                </a:moveTo>
                <a:lnTo>
                  <a:pt x="5439981" y="4922774"/>
                </a:lnTo>
                <a:lnTo>
                  <a:pt x="5362957" y="4997387"/>
                </a:lnTo>
                <a:lnTo>
                  <a:pt x="5374704" y="4912297"/>
                </a:lnTo>
                <a:close/>
                <a:moveTo>
                  <a:pt x="5437506" y="4933950"/>
                </a:moveTo>
                <a:lnTo>
                  <a:pt x="5421313" y="5016881"/>
                </a:lnTo>
                <a:lnTo>
                  <a:pt x="5349875" y="5091875"/>
                </a:lnTo>
                <a:lnTo>
                  <a:pt x="5361495" y="5007293"/>
                </a:lnTo>
                <a:close/>
                <a:moveTo>
                  <a:pt x="5418773" y="5029200"/>
                </a:moveTo>
                <a:lnTo>
                  <a:pt x="5402453" y="5111750"/>
                </a:lnTo>
                <a:lnTo>
                  <a:pt x="5336604" y="5186934"/>
                </a:lnTo>
                <a:lnTo>
                  <a:pt x="5348161" y="5103051"/>
                </a:lnTo>
                <a:close/>
                <a:moveTo>
                  <a:pt x="5399723" y="5124450"/>
                </a:moveTo>
                <a:lnTo>
                  <a:pt x="5383531" y="5206429"/>
                </a:lnTo>
                <a:lnTo>
                  <a:pt x="5323332" y="5281676"/>
                </a:lnTo>
                <a:lnTo>
                  <a:pt x="5334762" y="5198618"/>
                </a:lnTo>
                <a:close/>
                <a:moveTo>
                  <a:pt x="5389436" y="5209159"/>
                </a:moveTo>
                <a:lnTo>
                  <a:pt x="5447602" y="5136452"/>
                </a:lnTo>
                <a:lnTo>
                  <a:pt x="5427409" y="5214811"/>
                </a:lnTo>
                <a:lnTo>
                  <a:pt x="5373815" y="5288598"/>
                </a:lnTo>
                <a:close/>
                <a:moveTo>
                  <a:pt x="5392103" y="5195697"/>
                </a:moveTo>
                <a:lnTo>
                  <a:pt x="5408041" y="5114862"/>
                </a:lnTo>
                <a:lnTo>
                  <a:pt x="5472049" y="5041773"/>
                </a:lnTo>
                <a:lnTo>
                  <a:pt x="5451475" y="5121466"/>
                </a:lnTo>
                <a:close/>
                <a:moveTo>
                  <a:pt x="5481003" y="5031169"/>
                </a:moveTo>
                <a:lnTo>
                  <a:pt x="5543804" y="4959414"/>
                </a:lnTo>
                <a:lnTo>
                  <a:pt x="5520056" y="5035550"/>
                </a:lnTo>
                <a:lnTo>
                  <a:pt x="5461826" y="5108385"/>
                </a:lnTo>
                <a:close/>
                <a:moveTo>
                  <a:pt x="5484559" y="5017453"/>
                </a:moveTo>
                <a:lnTo>
                  <a:pt x="5505069" y="4937887"/>
                </a:lnTo>
                <a:lnTo>
                  <a:pt x="5573776" y="4865751"/>
                </a:lnTo>
                <a:lnTo>
                  <a:pt x="5548376" y="4944174"/>
                </a:lnTo>
                <a:close/>
                <a:moveTo>
                  <a:pt x="5583873" y="4855210"/>
                </a:moveTo>
                <a:lnTo>
                  <a:pt x="5651246" y="4784471"/>
                </a:lnTo>
                <a:lnTo>
                  <a:pt x="5622100" y="4860290"/>
                </a:lnTo>
                <a:lnTo>
                  <a:pt x="5559171" y="4932172"/>
                </a:lnTo>
                <a:close/>
                <a:moveTo>
                  <a:pt x="5588318" y="4841367"/>
                </a:moveTo>
                <a:lnTo>
                  <a:pt x="5613718" y="4763008"/>
                </a:lnTo>
                <a:lnTo>
                  <a:pt x="5687124" y="4691888"/>
                </a:lnTo>
                <a:lnTo>
                  <a:pt x="5657469" y="4769041"/>
                </a:lnTo>
                <a:close/>
                <a:moveTo>
                  <a:pt x="5697601" y="4681411"/>
                </a:moveTo>
                <a:lnTo>
                  <a:pt x="5769547" y="4611561"/>
                </a:lnTo>
                <a:lnTo>
                  <a:pt x="5736082" y="4686110"/>
                </a:lnTo>
                <a:lnTo>
                  <a:pt x="5669534" y="4756150"/>
                </a:lnTo>
                <a:close/>
                <a:moveTo>
                  <a:pt x="5703062" y="4667314"/>
                </a:moveTo>
                <a:lnTo>
                  <a:pt x="5732653" y="4590225"/>
                </a:lnTo>
                <a:lnTo>
                  <a:pt x="5810694" y="4520375"/>
                </a:lnTo>
                <a:lnTo>
                  <a:pt x="5776595" y="4596257"/>
                </a:lnTo>
                <a:close/>
                <a:moveTo>
                  <a:pt x="5822379" y="4509643"/>
                </a:moveTo>
                <a:lnTo>
                  <a:pt x="5898579" y="4441000"/>
                </a:lnTo>
                <a:lnTo>
                  <a:pt x="5860796" y="4514215"/>
                </a:lnTo>
                <a:lnTo>
                  <a:pt x="5788724" y="4584065"/>
                </a:lnTo>
                <a:close/>
                <a:moveTo>
                  <a:pt x="5828729" y="4495356"/>
                </a:moveTo>
                <a:lnTo>
                  <a:pt x="5862765" y="4419537"/>
                </a:lnTo>
                <a:lnTo>
                  <a:pt x="5945315" y="4350512"/>
                </a:lnTo>
                <a:lnTo>
                  <a:pt x="5906834" y="4425125"/>
                </a:lnTo>
                <a:close/>
                <a:moveTo>
                  <a:pt x="5957951" y="4340035"/>
                </a:moveTo>
                <a:lnTo>
                  <a:pt x="6038787" y="4272471"/>
                </a:lnTo>
                <a:lnTo>
                  <a:pt x="5997766" y="4343400"/>
                </a:lnTo>
                <a:lnTo>
                  <a:pt x="5921566" y="4412171"/>
                </a:lnTo>
                <a:close/>
                <a:moveTo>
                  <a:pt x="5965507" y="4325430"/>
                </a:moveTo>
                <a:lnTo>
                  <a:pt x="6003925" y="4250944"/>
                </a:lnTo>
                <a:lnTo>
                  <a:pt x="6091111" y="4182999"/>
                </a:lnTo>
                <a:lnTo>
                  <a:pt x="6048248" y="4256278"/>
                </a:lnTo>
                <a:close/>
                <a:moveTo>
                  <a:pt x="6105652" y="4171950"/>
                </a:moveTo>
                <a:lnTo>
                  <a:pt x="6190806" y="4105529"/>
                </a:lnTo>
                <a:lnTo>
                  <a:pt x="6144641" y="4176141"/>
                </a:lnTo>
                <a:lnTo>
                  <a:pt x="6063679" y="4243769"/>
                </a:lnTo>
                <a:close/>
                <a:moveTo>
                  <a:pt x="6114288" y="4157155"/>
                </a:moveTo>
                <a:lnTo>
                  <a:pt x="6157087" y="4083939"/>
                </a:lnTo>
                <a:lnTo>
                  <a:pt x="6248718" y="4017137"/>
                </a:lnTo>
                <a:lnTo>
                  <a:pt x="6201601" y="4089083"/>
                </a:lnTo>
                <a:close/>
                <a:moveTo>
                  <a:pt x="6263195" y="4006533"/>
                </a:moveTo>
                <a:lnTo>
                  <a:pt x="6352668" y="3941255"/>
                </a:lnTo>
                <a:lnTo>
                  <a:pt x="6302375" y="4010470"/>
                </a:lnTo>
                <a:lnTo>
                  <a:pt x="6217094" y="4076700"/>
                </a:lnTo>
                <a:close/>
                <a:moveTo>
                  <a:pt x="6273038" y="3991483"/>
                </a:moveTo>
                <a:lnTo>
                  <a:pt x="6320092" y="3919538"/>
                </a:lnTo>
                <a:lnTo>
                  <a:pt x="6416168" y="3853815"/>
                </a:lnTo>
                <a:lnTo>
                  <a:pt x="6364859" y="3924300"/>
                </a:lnTo>
                <a:close/>
                <a:moveTo>
                  <a:pt x="6431788" y="3843147"/>
                </a:moveTo>
                <a:lnTo>
                  <a:pt x="6525451" y="3779012"/>
                </a:lnTo>
                <a:lnTo>
                  <a:pt x="6471158" y="3846957"/>
                </a:lnTo>
                <a:lnTo>
                  <a:pt x="6381560" y="3912299"/>
                </a:lnTo>
                <a:close/>
                <a:moveTo>
                  <a:pt x="6442901" y="3827844"/>
                </a:moveTo>
                <a:lnTo>
                  <a:pt x="6494145" y="3757295"/>
                </a:lnTo>
                <a:lnTo>
                  <a:pt x="6594539" y="3692716"/>
                </a:lnTo>
                <a:lnTo>
                  <a:pt x="6538913" y="3761867"/>
                </a:lnTo>
                <a:close/>
                <a:moveTo>
                  <a:pt x="6611303" y="3681794"/>
                </a:moveTo>
                <a:lnTo>
                  <a:pt x="6709093" y="3618865"/>
                </a:lnTo>
                <a:lnTo>
                  <a:pt x="6650800" y="3685413"/>
                </a:lnTo>
                <a:lnTo>
                  <a:pt x="6557010" y="3749612"/>
                </a:lnTo>
                <a:close/>
                <a:moveTo>
                  <a:pt x="6624003" y="3666236"/>
                </a:moveTo>
                <a:lnTo>
                  <a:pt x="6679375" y="3596958"/>
                </a:lnTo>
                <a:lnTo>
                  <a:pt x="6784023" y="3533458"/>
                </a:lnTo>
                <a:lnTo>
                  <a:pt x="6724460" y="3601466"/>
                </a:lnTo>
                <a:close/>
                <a:moveTo>
                  <a:pt x="6801803" y="3522599"/>
                </a:moveTo>
                <a:lnTo>
                  <a:pt x="6903403" y="3460877"/>
                </a:lnTo>
                <a:lnTo>
                  <a:pt x="6841236" y="3526091"/>
                </a:lnTo>
                <a:lnTo>
                  <a:pt x="6743319" y="3589147"/>
                </a:lnTo>
                <a:close/>
                <a:moveTo>
                  <a:pt x="6797675" y="3517709"/>
                </a:moveTo>
                <a:lnTo>
                  <a:pt x="6690741" y="3582543"/>
                </a:lnTo>
                <a:lnTo>
                  <a:pt x="6747066" y="3512058"/>
                </a:lnTo>
                <a:lnTo>
                  <a:pt x="6858254" y="3448558"/>
                </a:lnTo>
                <a:close/>
                <a:moveTo>
                  <a:pt x="6674930" y="3592068"/>
                </a:moveTo>
                <a:lnTo>
                  <a:pt x="6566218" y="3657981"/>
                </a:lnTo>
                <a:lnTo>
                  <a:pt x="6618986" y="3585337"/>
                </a:lnTo>
                <a:lnTo>
                  <a:pt x="6732080" y="3520631"/>
                </a:lnTo>
                <a:close/>
                <a:moveTo>
                  <a:pt x="6552248" y="3666490"/>
                </a:moveTo>
                <a:lnTo>
                  <a:pt x="6442075" y="3733228"/>
                </a:lnTo>
                <a:lnTo>
                  <a:pt x="6490906" y="3658616"/>
                </a:lnTo>
                <a:lnTo>
                  <a:pt x="6605588" y="3593021"/>
                </a:lnTo>
                <a:close/>
                <a:moveTo>
                  <a:pt x="6429502" y="3740849"/>
                </a:moveTo>
                <a:lnTo>
                  <a:pt x="6318123" y="3808349"/>
                </a:lnTo>
                <a:lnTo>
                  <a:pt x="6362573" y="3731832"/>
                </a:lnTo>
                <a:lnTo>
                  <a:pt x="6478524" y="3665538"/>
                </a:lnTo>
                <a:close/>
                <a:moveTo>
                  <a:pt x="6306756" y="3815271"/>
                </a:moveTo>
                <a:lnTo>
                  <a:pt x="6194425" y="3883343"/>
                </a:lnTo>
                <a:lnTo>
                  <a:pt x="6234811" y="3805111"/>
                </a:lnTo>
                <a:lnTo>
                  <a:pt x="6351778" y="3738182"/>
                </a:lnTo>
                <a:close/>
                <a:moveTo>
                  <a:pt x="6184011" y="3889693"/>
                </a:moveTo>
                <a:lnTo>
                  <a:pt x="6070854" y="3958272"/>
                </a:lnTo>
                <a:lnTo>
                  <a:pt x="6106731" y="3878390"/>
                </a:lnTo>
                <a:lnTo>
                  <a:pt x="6224651" y="3810889"/>
                </a:lnTo>
                <a:close/>
                <a:moveTo>
                  <a:pt x="6061266" y="3964051"/>
                </a:moveTo>
                <a:lnTo>
                  <a:pt x="5947410" y="4033076"/>
                </a:lnTo>
                <a:lnTo>
                  <a:pt x="5978652" y="3951605"/>
                </a:lnTo>
                <a:lnTo>
                  <a:pt x="6097334" y="3883724"/>
                </a:lnTo>
                <a:close/>
                <a:moveTo>
                  <a:pt x="5938456" y="4038600"/>
                </a:moveTo>
                <a:lnTo>
                  <a:pt x="5824156" y="4108006"/>
                </a:lnTo>
                <a:lnTo>
                  <a:pt x="5850763" y="4025011"/>
                </a:lnTo>
                <a:lnTo>
                  <a:pt x="5970080" y="3956749"/>
                </a:lnTo>
                <a:close/>
                <a:moveTo>
                  <a:pt x="5815711" y="4113022"/>
                </a:moveTo>
                <a:lnTo>
                  <a:pt x="5700713" y="4182872"/>
                </a:lnTo>
                <a:lnTo>
                  <a:pt x="5722494" y="4098417"/>
                </a:lnTo>
                <a:lnTo>
                  <a:pt x="5842382" y="4029837"/>
                </a:lnTo>
                <a:close/>
                <a:moveTo>
                  <a:pt x="5692966" y="4187381"/>
                </a:moveTo>
                <a:lnTo>
                  <a:pt x="5577523" y="4257231"/>
                </a:lnTo>
                <a:lnTo>
                  <a:pt x="5594477" y="4171378"/>
                </a:lnTo>
                <a:lnTo>
                  <a:pt x="5715127" y="4102545"/>
                </a:lnTo>
                <a:close/>
                <a:moveTo>
                  <a:pt x="5570220" y="4261803"/>
                </a:moveTo>
                <a:lnTo>
                  <a:pt x="5454396" y="4331653"/>
                </a:lnTo>
                <a:lnTo>
                  <a:pt x="5466398" y="4244404"/>
                </a:lnTo>
                <a:lnTo>
                  <a:pt x="5587048" y="4175316"/>
                </a:lnTo>
                <a:close/>
                <a:moveTo>
                  <a:pt x="5568506" y="4270248"/>
                </a:moveTo>
                <a:lnTo>
                  <a:pt x="5551615" y="4356100"/>
                </a:lnTo>
                <a:lnTo>
                  <a:pt x="5441315" y="4427030"/>
                </a:lnTo>
                <a:lnTo>
                  <a:pt x="5453317" y="4339971"/>
                </a:lnTo>
                <a:close/>
                <a:moveTo>
                  <a:pt x="5549900" y="4364863"/>
                </a:moveTo>
                <a:lnTo>
                  <a:pt x="5533009" y="4450588"/>
                </a:lnTo>
                <a:lnTo>
                  <a:pt x="5428234" y="4522280"/>
                </a:lnTo>
                <a:lnTo>
                  <a:pt x="5440172" y="4435412"/>
                </a:lnTo>
                <a:close/>
                <a:moveTo>
                  <a:pt x="5421313" y="4526915"/>
                </a:moveTo>
                <a:lnTo>
                  <a:pt x="5316220" y="4598861"/>
                </a:lnTo>
                <a:lnTo>
                  <a:pt x="5323206" y="4510596"/>
                </a:lnTo>
                <a:lnTo>
                  <a:pt x="5433314" y="4439793"/>
                </a:lnTo>
                <a:close/>
                <a:moveTo>
                  <a:pt x="5420169" y="4535424"/>
                </a:moveTo>
                <a:lnTo>
                  <a:pt x="5408169" y="4622419"/>
                </a:lnTo>
                <a:lnTo>
                  <a:pt x="5308664" y="4695063"/>
                </a:lnTo>
                <a:lnTo>
                  <a:pt x="5315585" y="4606989"/>
                </a:lnTo>
                <a:close/>
                <a:moveTo>
                  <a:pt x="5407025" y="4631119"/>
                </a:moveTo>
                <a:lnTo>
                  <a:pt x="5394960" y="4718050"/>
                </a:lnTo>
                <a:lnTo>
                  <a:pt x="5300663" y="4791202"/>
                </a:lnTo>
                <a:lnTo>
                  <a:pt x="5307584" y="4703382"/>
                </a:lnTo>
                <a:close/>
                <a:moveTo>
                  <a:pt x="5393818" y="4726877"/>
                </a:moveTo>
                <a:lnTo>
                  <a:pt x="5381816" y="4813300"/>
                </a:lnTo>
                <a:lnTo>
                  <a:pt x="5293297" y="4887278"/>
                </a:lnTo>
                <a:lnTo>
                  <a:pt x="5300219" y="4799775"/>
                </a:lnTo>
                <a:close/>
                <a:moveTo>
                  <a:pt x="5380673" y="4822635"/>
                </a:moveTo>
                <a:lnTo>
                  <a:pt x="5368735" y="4908550"/>
                </a:lnTo>
                <a:lnTo>
                  <a:pt x="5285677" y="4983099"/>
                </a:lnTo>
                <a:lnTo>
                  <a:pt x="5292598" y="4895914"/>
                </a:lnTo>
                <a:close/>
                <a:moveTo>
                  <a:pt x="5367528" y="4918520"/>
                </a:moveTo>
                <a:lnTo>
                  <a:pt x="5355718" y="5004245"/>
                </a:lnTo>
                <a:lnTo>
                  <a:pt x="5278184" y="5079365"/>
                </a:lnTo>
                <a:lnTo>
                  <a:pt x="5285106" y="4992561"/>
                </a:lnTo>
                <a:close/>
                <a:moveTo>
                  <a:pt x="5354320" y="5014468"/>
                </a:moveTo>
                <a:lnTo>
                  <a:pt x="5342573" y="5099685"/>
                </a:lnTo>
                <a:lnTo>
                  <a:pt x="5270500" y="5175250"/>
                </a:lnTo>
                <a:lnTo>
                  <a:pt x="5277358" y="5088954"/>
                </a:lnTo>
                <a:close/>
                <a:moveTo>
                  <a:pt x="5341112" y="5110480"/>
                </a:moveTo>
                <a:lnTo>
                  <a:pt x="5329492" y="5195189"/>
                </a:lnTo>
                <a:lnTo>
                  <a:pt x="5263007" y="5271389"/>
                </a:lnTo>
                <a:lnTo>
                  <a:pt x="5269802" y="5185601"/>
                </a:lnTo>
                <a:close/>
                <a:moveTo>
                  <a:pt x="5327904" y="5206619"/>
                </a:moveTo>
                <a:lnTo>
                  <a:pt x="5316347" y="5290693"/>
                </a:lnTo>
                <a:lnTo>
                  <a:pt x="5255451" y="5366893"/>
                </a:lnTo>
                <a:lnTo>
                  <a:pt x="5262181" y="5281803"/>
                </a:lnTo>
                <a:close/>
                <a:moveTo>
                  <a:pt x="5314632" y="5302949"/>
                </a:moveTo>
                <a:lnTo>
                  <a:pt x="5303203" y="5386134"/>
                </a:lnTo>
                <a:lnTo>
                  <a:pt x="5247894" y="5462334"/>
                </a:lnTo>
                <a:lnTo>
                  <a:pt x="5254244" y="5378069"/>
                </a:lnTo>
                <a:close/>
                <a:moveTo>
                  <a:pt x="5301361" y="5399469"/>
                </a:moveTo>
                <a:lnTo>
                  <a:pt x="5290122" y="5481638"/>
                </a:lnTo>
                <a:lnTo>
                  <a:pt x="5240338" y="5557838"/>
                </a:lnTo>
                <a:lnTo>
                  <a:pt x="5246688" y="5474653"/>
                </a:lnTo>
                <a:close/>
                <a:moveTo>
                  <a:pt x="5287963" y="5496306"/>
                </a:moveTo>
                <a:lnTo>
                  <a:pt x="5276850" y="5577078"/>
                </a:lnTo>
                <a:lnTo>
                  <a:pt x="5232400" y="5652643"/>
                </a:lnTo>
                <a:lnTo>
                  <a:pt x="5238750" y="5570792"/>
                </a:lnTo>
                <a:close/>
                <a:moveTo>
                  <a:pt x="5282946" y="5579237"/>
                </a:moveTo>
                <a:lnTo>
                  <a:pt x="5324602" y="5507990"/>
                </a:lnTo>
                <a:lnTo>
                  <a:pt x="5309744" y="5583428"/>
                </a:lnTo>
                <a:lnTo>
                  <a:pt x="5272469" y="5655691"/>
                </a:lnTo>
                <a:close/>
                <a:moveTo>
                  <a:pt x="5285232" y="5562791"/>
                </a:moveTo>
                <a:lnTo>
                  <a:pt x="5296091" y="5483924"/>
                </a:lnTo>
                <a:lnTo>
                  <a:pt x="5343716" y="5411153"/>
                </a:lnTo>
                <a:lnTo>
                  <a:pt x="5328349" y="5489004"/>
                </a:lnTo>
                <a:close/>
                <a:moveTo>
                  <a:pt x="5352923" y="5396992"/>
                </a:moveTo>
                <a:lnTo>
                  <a:pt x="5399024" y="5326634"/>
                </a:lnTo>
                <a:lnTo>
                  <a:pt x="5379974" y="5400866"/>
                </a:lnTo>
                <a:lnTo>
                  <a:pt x="5338255" y="5472303"/>
                </a:lnTo>
                <a:close/>
                <a:moveTo>
                  <a:pt x="5356225" y="5380419"/>
                </a:moveTo>
                <a:lnTo>
                  <a:pt x="5371529" y="5302758"/>
                </a:lnTo>
                <a:lnTo>
                  <a:pt x="5423726" y="5230876"/>
                </a:lnTo>
                <a:lnTo>
                  <a:pt x="5403914" y="5307521"/>
                </a:lnTo>
                <a:close/>
                <a:moveTo>
                  <a:pt x="5434013" y="5216906"/>
                </a:moveTo>
                <a:lnTo>
                  <a:pt x="5484431" y="5147437"/>
                </a:lnTo>
                <a:lnTo>
                  <a:pt x="5461064" y="5220462"/>
                </a:lnTo>
                <a:lnTo>
                  <a:pt x="5414899" y="5290947"/>
                </a:lnTo>
                <a:close/>
                <a:moveTo>
                  <a:pt x="5438331" y="5200142"/>
                </a:moveTo>
                <a:lnTo>
                  <a:pt x="5458079" y="5123942"/>
                </a:lnTo>
                <a:lnTo>
                  <a:pt x="5514785" y="5053013"/>
                </a:lnTo>
                <a:lnTo>
                  <a:pt x="5490655" y="5128387"/>
                </a:lnTo>
                <a:close/>
                <a:moveTo>
                  <a:pt x="5525897" y="5038852"/>
                </a:moveTo>
                <a:lnTo>
                  <a:pt x="5580634" y="4970399"/>
                </a:lnTo>
                <a:lnTo>
                  <a:pt x="5553075" y="5042154"/>
                </a:lnTo>
                <a:lnTo>
                  <a:pt x="5502275" y="5112004"/>
                </a:lnTo>
                <a:close/>
                <a:moveTo>
                  <a:pt x="5531294" y="5021898"/>
                </a:moveTo>
                <a:lnTo>
                  <a:pt x="5555425" y="4946714"/>
                </a:lnTo>
                <a:lnTo>
                  <a:pt x="5616575" y="4876864"/>
                </a:lnTo>
                <a:lnTo>
                  <a:pt x="5588127" y="4950905"/>
                </a:lnTo>
                <a:close/>
                <a:moveTo>
                  <a:pt x="5628704" y="4863148"/>
                </a:moveTo>
                <a:lnTo>
                  <a:pt x="5687695" y="4795711"/>
                </a:lnTo>
                <a:lnTo>
                  <a:pt x="5655945" y="4866132"/>
                </a:lnTo>
                <a:lnTo>
                  <a:pt x="5601082" y="4934712"/>
                </a:lnTo>
                <a:close/>
                <a:moveTo>
                  <a:pt x="5635054" y="4845939"/>
                </a:moveTo>
                <a:lnTo>
                  <a:pt x="5663438" y="4772025"/>
                </a:lnTo>
                <a:lnTo>
                  <a:pt x="5729034" y="4703128"/>
                </a:lnTo>
                <a:lnTo>
                  <a:pt x="5696332" y="4775899"/>
                </a:lnTo>
                <a:close/>
                <a:moveTo>
                  <a:pt x="5742242" y="4689285"/>
                </a:moveTo>
                <a:lnTo>
                  <a:pt x="5805742" y="4622991"/>
                </a:lnTo>
                <a:lnTo>
                  <a:pt x="5770119" y="4692015"/>
                </a:lnTo>
                <a:lnTo>
                  <a:pt x="5711000" y="4759579"/>
                </a:lnTo>
                <a:close/>
                <a:moveTo>
                  <a:pt x="5750052" y="4671886"/>
                </a:moveTo>
                <a:lnTo>
                  <a:pt x="5782691" y="4599242"/>
                </a:lnTo>
                <a:lnTo>
                  <a:pt x="5852541" y="4531424"/>
                </a:lnTo>
                <a:lnTo>
                  <a:pt x="5815648" y="4602861"/>
                </a:lnTo>
                <a:close/>
                <a:moveTo>
                  <a:pt x="5866956" y="4517581"/>
                </a:moveTo>
                <a:lnTo>
                  <a:pt x="5934266" y="4452366"/>
                </a:lnTo>
                <a:lnTo>
                  <a:pt x="5894706" y="4520057"/>
                </a:lnTo>
                <a:lnTo>
                  <a:pt x="5831206" y="4586478"/>
                </a:lnTo>
                <a:close/>
                <a:moveTo>
                  <a:pt x="5876100" y="4499864"/>
                </a:moveTo>
                <a:lnTo>
                  <a:pt x="5912930" y="4428554"/>
                </a:lnTo>
                <a:lnTo>
                  <a:pt x="5987161" y="4361815"/>
                </a:lnTo>
                <a:lnTo>
                  <a:pt x="5946204" y="4431665"/>
                </a:lnTo>
                <a:close/>
                <a:moveTo>
                  <a:pt x="6002656" y="4347909"/>
                </a:moveTo>
                <a:lnTo>
                  <a:pt x="6073966" y="4283837"/>
                </a:lnTo>
                <a:lnTo>
                  <a:pt x="6030913" y="4349750"/>
                </a:lnTo>
                <a:lnTo>
                  <a:pt x="5963539" y="4415028"/>
                </a:lnTo>
                <a:close/>
                <a:moveTo>
                  <a:pt x="6013132" y="4329938"/>
                </a:moveTo>
                <a:lnTo>
                  <a:pt x="6054090" y="4260088"/>
                </a:lnTo>
                <a:lnTo>
                  <a:pt x="6132513" y="4194175"/>
                </a:lnTo>
                <a:lnTo>
                  <a:pt x="6087555" y="4262946"/>
                </a:lnTo>
                <a:close/>
                <a:moveTo>
                  <a:pt x="6149277" y="4180396"/>
                </a:moveTo>
                <a:lnTo>
                  <a:pt x="6224524" y="4117467"/>
                </a:lnTo>
                <a:lnTo>
                  <a:pt x="6177407" y="4182428"/>
                </a:lnTo>
                <a:lnTo>
                  <a:pt x="6105907" y="4246626"/>
                </a:lnTo>
                <a:close/>
                <a:moveTo>
                  <a:pt x="6161215" y="4162108"/>
                </a:moveTo>
                <a:lnTo>
                  <a:pt x="6206173" y="4093464"/>
                </a:lnTo>
                <a:lnTo>
                  <a:pt x="6288723" y="4029012"/>
                </a:lnTo>
                <a:lnTo>
                  <a:pt x="6239764" y="4096449"/>
                </a:lnTo>
                <a:close/>
                <a:moveTo>
                  <a:pt x="6306884" y="4014915"/>
                </a:moveTo>
                <a:lnTo>
                  <a:pt x="6385941" y="3953256"/>
                </a:lnTo>
                <a:lnTo>
                  <a:pt x="6335141" y="4016756"/>
                </a:lnTo>
                <a:lnTo>
                  <a:pt x="6259767" y="4079684"/>
                </a:lnTo>
                <a:close/>
                <a:moveTo>
                  <a:pt x="6320345" y="3996372"/>
                </a:moveTo>
                <a:lnTo>
                  <a:pt x="6369241" y="3929063"/>
                </a:lnTo>
                <a:lnTo>
                  <a:pt x="6455919" y="3865563"/>
                </a:lnTo>
                <a:lnTo>
                  <a:pt x="6403086" y="3931603"/>
                </a:lnTo>
                <a:close/>
                <a:moveTo>
                  <a:pt x="6475413" y="3851593"/>
                </a:moveTo>
                <a:lnTo>
                  <a:pt x="6557963" y="3791141"/>
                </a:lnTo>
                <a:lnTo>
                  <a:pt x="6503606" y="3853244"/>
                </a:lnTo>
                <a:lnTo>
                  <a:pt x="6424613" y="3914839"/>
                </a:lnTo>
                <a:close/>
                <a:moveTo>
                  <a:pt x="6490526" y="3832543"/>
                </a:moveTo>
                <a:lnTo>
                  <a:pt x="6543294" y="3766630"/>
                </a:lnTo>
                <a:lnTo>
                  <a:pt x="6633909" y="3704590"/>
                </a:lnTo>
                <a:lnTo>
                  <a:pt x="6577331" y="3769233"/>
                </a:lnTo>
                <a:close/>
                <a:moveTo>
                  <a:pt x="6654927" y="3690176"/>
                </a:moveTo>
                <a:lnTo>
                  <a:pt x="6741414" y="3630994"/>
                </a:lnTo>
                <a:lnTo>
                  <a:pt x="6683566" y="3691700"/>
                </a:lnTo>
                <a:lnTo>
                  <a:pt x="6600635" y="3752215"/>
                </a:lnTo>
                <a:close/>
                <a:moveTo>
                  <a:pt x="6671755" y="3671126"/>
                </a:moveTo>
                <a:lnTo>
                  <a:pt x="6728269" y="3606546"/>
                </a:lnTo>
                <a:lnTo>
                  <a:pt x="6822757" y="3545777"/>
                </a:lnTo>
                <a:lnTo>
                  <a:pt x="6762432" y="3609277"/>
                </a:lnTo>
                <a:close/>
                <a:moveTo>
                  <a:pt x="6845364" y="3531426"/>
                </a:moveTo>
                <a:lnTo>
                  <a:pt x="6935344" y="3473514"/>
                </a:lnTo>
                <a:lnTo>
                  <a:pt x="6874193" y="3532822"/>
                </a:lnTo>
                <a:lnTo>
                  <a:pt x="6787643" y="3592068"/>
                </a:lnTo>
                <a:close/>
                <a:moveTo>
                  <a:pt x="6863969" y="3511931"/>
                </a:moveTo>
                <a:lnTo>
                  <a:pt x="6924231" y="3448431"/>
                </a:lnTo>
                <a:lnTo>
                  <a:pt x="7022465" y="3388868"/>
                </a:lnTo>
                <a:lnTo>
                  <a:pt x="6958584" y="3450781"/>
                </a:lnTo>
                <a:close/>
                <a:moveTo>
                  <a:pt x="7046849" y="3374390"/>
                </a:moveTo>
                <a:lnTo>
                  <a:pt x="7140194" y="3317748"/>
                </a:lnTo>
                <a:lnTo>
                  <a:pt x="7075806" y="3375597"/>
                </a:lnTo>
                <a:lnTo>
                  <a:pt x="6985699" y="3433572"/>
                </a:lnTo>
                <a:close/>
                <a:moveTo>
                  <a:pt x="7067296" y="3354515"/>
                </a:moveTo>
                <a:lnTo>
                  <a:pt x="7130796" y="3292666"/>
                </a:lnTo>
                <a:lnTo>
                  <a:pt x="7232396" y="3234373"/>
                </a:lnTo>
                <a:lnTo>
                  <a:pt x="7165023" y="3294888"/>
                </a:lnTo>
                <a:close/>
                <a:moveTo>
                  <a:pt x="7127240" y="3287586"/>
                </a:moveTo>
                <a:lnTo>
                  <a:pt x="7018338" y="3349879"/>
                </a:lnTo>
                <a:lnTo>
                  <a:pt x="7081838" y="3283204"/>
                </a:lnTo>
                <a:lnTo>
                  <a:pt x="7194741" y="3222117"/>
                </a:lnTo>
                <a:close/>
                <a:moveTo>
                  <a:pt x="6999097" y="3360928"/>
                </a:moveTo>
                <a:lnTo>
                  <a:pt x="6887781" y="3424428"/>
                </a:lnTo>
                <a:lnTo>
                  <a:pt x="6948297" y="3355277"/>
                </a:lnTo>
                <a:lnTo>
                  <a:pt x="7063740" y="3292856"/>
                </a:lnTo>
                <a:close/>
                <a:moveTo>
                  <a:pt x="6870891" y="3434207"/>
                </a:moveTo>
                <a:lnTo>
                  <a:pt x="6757797" y="3498850"/>
                </a:lnTo>
                <a:lnTo>
                  <a:pt x="6814947" y="3427476"/>
                </a:lnTo>
                <a:lnTo>
                  <a:pt x="6932486" y="3363976"/>
                </a:lnTo>
                <a:close/>
                <a:moveTo>
                  <a:pt x="6742684" y="3507550"/>
                </a:moveTo>
                <a:lnTo>
                  <a:pt x="6627813" y="3572764"/>
                </a:lnTo>
                <a:lnTo>
                  <a:pt x="6681153" y="3499358"/>
                </a:lnTo>
                <a:lnTo>
                  <a:pt x="6800343" y="3434906"/>
                </a:lnTo>
                <a:close/>
                <a:moveTo>
                  <a:pt x="6614478" y="3580892"/>
                </a:moveTo>
                <a:lnTo>
                  <a:pt x="6498400" y="3647313"/>
                </a:lnTo>
                <a:lnTo>
                  <a:pt x="6547612" y="3572066"/>
                </a:lnTo>
                <a:lnTo>
                  <a:pt x="6668262" y="3506788"/>
                </a:lnTo>
                <a:close/>
                <a:moveTo>
                  <a:pt x="6486271" y="3654234"/>
                </a:moveTo>
                <a:lnTo>
                  <a:pt x="6369177" y="3721100"/>
                </a:lnTo>
                <a:lnTo>
                  <a:pt x="6414199" y="3644075"/>
                </a:lnTo>
                <a:lnTo>
                  <a:pt x="6535992" y="3578225"/>
                </a:lnTo>
                <a:close/>
                <a:moveTo>
                  <a:pt x="6358128" y="3727450"/>
                </a:moveTo>
                <a:lnTo>
                  <a:pt x="6240081" y="3795014"/>
                </a:lnTo>
                <a:lnTo>
                  <a:pt x="6280658" y="3716338"/>
                </a:lnTo>
                <a:lnTo>
                  <a:pt x="6403468" y="3649916"/>
                </a:lnTo>
                <a:close/>
                <a:moveTo>
                  <a:pt x="6229922" y="3800793"/>
                </a:moveTo>
                <a:lnTo>
                  <a:pt x="6111113" y="3868801"/>
                </a:lnTo>
                <a:lnTo>
                  <a:pt x="6147118" y="3788537"/>
                </a:lnTo>
                <a:lnTo>
                  <a:pt x="6270752" y="3721100"/>
                </a:lnTo>
                <a:close/>
                <a:moveTo>
                  <a:pt x="6101715" y="3874135"/>
                </a:moveTo>
                <a:lnTo>
                  <a:pt x="5982208" y="3942525"/>
                </a:lnTo>
                <a:lnTo>
                  <a:pt x="6013958" y="3860737"/>
                </a:lnTo>
                <a:lnTo>
                  <a:pt x="6138291" y="3793490"/>
                </a:lnTo>
                <a:close/>
                <a:moveTo>
                  <a:pt x="5973763" y="3947160"/>
                </a:moveTo>
                <a:lnTo>
                  <a:pt x="5853684" y="4015867"/>
                </a:lnTo>
                <a:lnTo>
                  <a:pt x="5880354" y="3932619"/>
                </a:lnTo>
                <a:lnTo>
                  <a:pt x="6005259" y="3865055"/>
                </a:lnTo>
                <a:close/>
                <a:moveTo>
                  <a:pt x="5845493" y="4020503"/>
                </a:moveTo>
                <a:lnTo>
                  <a:pt x="5724843" y="4089464"/>
                </a:lnTo>
                <a:lnTo>
                  <a:pt x="5746687" y="4004818"/>
                </a:lnTo>
                <a:lnTo>
                  <a:pt x="5872163" y="3937000"/>
                </a:lnTo>
                <a:close/>
                <a:moveTo>
                  <a:pt x="5717286" y="4093845"/>
                </a:moveTo>
                <a:lnTo>
                  <a:pt x="5596636" y="4163060"/>
                </a:lnTo>
                <a:lnTo>
                  <a:pt x="5613591" y="4077018"/>
                </a:lnTo>
                <a:lnTo>
                  <a:pt x="5738813" y="4008946"/>
                </a:lnTo>
                <a:close/>
                <a:moveTo>
                  <a:pt x="5589080" y="4167251"/>
                </a:moveTo>
                <a:lnTo>
                  <a:pt x="5467732" y="4236593"/>
                </a:lnTo>
                <a:lnTo>
                  <a:pt x="5479796" y="4149217"/>
                </a:lnTo>
                <a:lnTo>
                  <a:pt x="5606034" y="4080891"/>
                </a:lnTo>
                <a:close/>
                <a:moveTo>
                  <a:pt x="5460810" y="4240594"/>
                </a:moveTo>
                <a:lnTo>
                  <a:pt x="5339207" y="4310444"/>
                </a:lnTo>
                <a:lnTo>
                  <a:pt x="5346256" y="4221544"/>
                </a:lnTo>
                <a:lnTo>
                  <a:pt x="5472620" y="4152900"/>
                </a:lnTo>
                <a:close/>
                <a:moveTo>
                  <a:pt x="5459731" y="4248531"/>
                </a:moveTo>
                <a:lnTo>
                  <a:pt x="5447665" y="4336034"/>
                </a:lnTo>
                <a:lnTo>
                  <a:pt x="5331587" y="4406392"/>
                </a:lnTo>
                <a:lnTo>
                  <a:pt x="5338636" y="4317810"/>
                </a:lnTo>
                <a:close/>
                <a:moveTo>
                  <a:pt x="5446586" y="4344099"/>
                </a:moveTo>
                <a:lnTo>
                  <a:pt x="5434584" y="4431475"/>
                </a:lnTo>
                <a:lnTo>
                  <a:pt x="5323968" y="4502658"/>
                </a:lnTo>
                <a:lnTo>
                  <a:pt x="5331016" y="4414203"/>
                </a:lnTo>
                <a:close/>
                <a:moveTo>
                  <a:pt x="5317300" y="4506976"/>
                </a:moveTo>
                <a:lnTo>
                  <a:pt x="5206175" y="4578350"/>
                </a:lnTo>
                <a:lnTo>
                  <a:pt x="5208206" y="4488561"/>
                </a:lnTo>
                <a:lnTo>
                  <a:pt x="5324031" y="4418330"/>
                </a:lnTo>
                <a:close/>
                <a:moveTo>
                  <a:pt x="5316665" y="4514914"/>
                </a:moveTo>
                <a:lnTo>
                  <a:pt x="5309680" y="4603433"/>
                </a:lnTo>
                <a:lnTo>
                  <a:pt x="5204269" y="4675569"/>
                </a:lnTo>
                <a:lnTo>
                  <a:pt x="5206302" y="4585907"/>
                </a:lnTo>
                <a:close/>
                <a:moveTo>
                  <a:pt x="5308982" y="4611561"/>
                </a:moveTo>
                <a:lnTo>
                  <a:pt x="5301996" y="4699953"/>
                </a:lnTo>
                <a:lnTo>
                  <a:pt x="5202111" y="4772851"/>
                </a:lnTo>
                <a:lnTo>
                  <a:pt x="5204143" y="4683379"/>
                </a:lnTo>
                <a:close/>
                <a:moveTo>
                  <a:pt x="5301361" y="4708335"/>
                </a:moveTo>
                <a:lnTo>
                  <a:pt x="5294376" y="4796473"/>
                </a:lnTo>
                <a:lnTo>
                  <a:pt x="5200015" y="4870069"/>
                </a:lnTo>
                <a:lnTo>
                  <a:pt x="5201984" y="4780788"/>
                </a:lnTo>
                <a:close/>
                <a:moveTo>
                  <a:pt x="5293678" y="4805045"/>
                </a:moveTo>
                <a:lnTo>
                  <a:pt x="5286757" y="4892993"/>
                </a:lnTo>
                <a:lnTo>
                  <a:pt x="5197857" y="4967288"/>
                </a:lnTo>
                <a:lnTo>
                  <a:pt x="5199825" y="4878388"/>
                </a:lnTo>
                <a:close/>
                <a:moveTo>
                  <a:pt x="5286057" y="4901883"/>
                </a:moveTo>
                <a:lnTo>
                  <a:pt x="5279073" y="4989513"/>
                </a:lnTo>
                <a:lnTo>
                  <a:pt x="5195697" y="5064443"/>
                </a:lnTo>
                <a:lnTo>
                  <a:pt x="5197666" y="4975543"/>
                </a:lnTo>
                <a:close/>
                <a:moveTo>
                  <a:pt x="5278374" y="4998720"/>
                </a:moveTo>
                <a:lnTo>
                  <a:pt x="5271199" y="5086350"/>
                </a:lnTo>
                <a:lnTo>
                  <a:pt x="5193284" y="5161852"/>
                </a:lnTo>
                <a:lnTo>
                  <a:pt x="5195253" y="5073460"/>
                </a:lnTo>
                <a:close/>
                <a:moveTo>
                  <a:pt x="5270691" y="5095621"/>
                </a:moveTo>
                <a:lnTo>
                  <a:pt x="5263832" y="5182553"/>
                </a:lnTo>
                <a:lnTo>
                  <a:pt x="5191379" y="5258753"/>
                </a:lnTo>
                <a:lnTo>
                  <a:pt x="5193348" y="5170742"/>
                </a:lnTo>
                <a:close/>
                <a:moveTo>
                  <a:pt x="5262563" y="5192586"/>
                </a:moveTo>
                <a:lnTo>
                  <a:pt x="5256213" y="5279073"/>
                </a:lnTo>
                <a:lnTo>
                  <a:pt x="5189284" y="5355273"/>
                </a:lnTo>
                <a:lnTo>
                  <a:pt x="5191252" y="5267770"/>
                </a:lnTo>
                <a:close/>
                <a:moveTo>
                  <a:pt x="5255069" y="5289550"/>
                </a:moveTo>
                <a:lnTo>
                  <a:pt x="5248275" y="5375466"/>
                </a:lnTo>
                <a:lnTo>
                  <a:pt x="5186870" y="5452301"/>
                </a:lnTo>
                <a:lnTo>
                  <a:pt x="5188776" y="5365306"/>
                </a:lnTo>
                <a:close/>
                <a:moveTo>
                  <a:pt x="5247386" y="5386769"/>
                </a:moveTo>
                <a:lnTo>
                  <a:pt x="5240656" y="5472049"/>
                </a:lnTo>
                <a:lnTo>
                  <a:pt x="5184712" y="5549011"/>
                </a:lnTo>
                <a:lnTo>
                  <a:pt x="5186617" y="5462715"/>
                </a:lnTo>
                <a:close/>
                <a:moveTo>
                  <a:pt x="5239639" y="5484178"/>
                </a:moveTo>
                <a:lnTo>
                  <a:pt x="5232972" y="5568950"/>
                </a:lnTo>
                <a:lnTo>
                  <a:pt x="5182553" y="5645976"/>
                </a:lnTo>
                <a:lnTo>
                  <a:pt x="5184457" y="5560568"/>
                </a:lnTo>
                <a:close/>
                <a:moveTo>
                  <a:pt x="5231956" y="5581650"/>
                </a:moveTo>
                <a:lnTo>
                  <a:pt x="5225606" y="5665026"/>
                </a:lnTo>
                <a:lnTo>
                  <a:pt x="5180711" y="5741861"/>
                </a:lnTo>
                <a:lnTo>
                  <a:pt x="5182553" y="5657533"/>
                </a:lnTo>
                <a:close/>
                <a:moveTo>
                  <a:pt x="5224463" y="5679758"/>
                </a:moveTo>
                <a:lnTo>
                  <a:pt x="5218113" y="5761736"/>
                </a:lnTo>
                <a:lnTo>
                  <a:pt x="5178679" y="5837936"/>
                </a:lnTo>
                <a:lnTo>
                  <a:pt x="5180520" y="5755005"/>
                </a:lnTo>
                <a:close/>
                <a:moveTo>
                  <a:pt x="5216525" y="5859907"/>
                </a:moveTo>
                <a:lnTo>
                  <a:pt x="5247768" y="5790057"/>
                </a:lnTo>
                <a:lnTo>
                  <a:pt x="5237734" y="5863273"/>
                </a:lnTo>
                <a:lnTo>
                  <a:pt x="5210683" y="5933631"/>
                </a:lnTo>
                <a:close/>
                <a:moveTo>
                  <a:pt x="5257038" y="5769864"/>
                </a:moveTo>
                <a:lnTo>
                  <a:pt x="5285931" y="5705412"/>
                </a:lnTo>
                <a:lnTo>
                  <a:pt x="5272532" y="5772150"/>
                </a:lnTo>
                <a:lnTo>
                  <a:pt x="5247132" y="5837492"/>
                </a:lnTo>
                <a:close/>
                <a:moveTo>
                  <a:pt x="5260086" y="5747512"/>
                </a:moveTo>
                <a:lnTo>
                  <a:pt x="5270119" y="5674551"/>
                </a:lnTo>
                <a:lnTo>
                  <a:pt x="5305616" y="5605780"/>
                </a:lnTo>
                <a:lnTo>
                  <a:pt x="5291392" y="5677853"/>
                </a:lnTo>
                <a:close/>
                <a:moveTo>
                  <a:pt x="5316030" y="5585524"/>
                </a:moveTo>
                <a:lnTo>
                  <a:pt x="5348859" y="5522024"/>
                </a:lnTo>
                <a:lnTo>
                  <a:pt x="5331905" y="5587683"/>
                </a:lnTo>
                <a:lnTo>
                  <a:pt x="5302949" y="5652262"/>
                </a:lnTo>
                <a:close/>
                <a:moveTo>
                  <a:pt x="5320475" y="5563172"/>
                </a:moveTo>
                <a:lnTo>
                  <a:pt x="5334635" y="5491290"/>
                </a:lnTo>
                <a:lnTo>
                  <a:pt x="5374323" y="5423408"/>
                </a:lnTo>
                <a:lnTo>
                  <a:pt x="5356035" y="5494274"/>
                </a:lnTo>
                <a:close/>
                <a:moveTo>
                  <a:pt x="5386006" y="5403342"/>
                </a:moveTo>
                <a:lnTo>
                  <a:pt x="5422710" y="5340604"/>
                </a:lnTo>
                <a:lnTo>
                  <a:pt x="5402072" y="5405057"/>
                </a:lnTo>
                <a:lnTo>
                  <a:pt x="5369116" y="5468557"/>
                </a:lnTo>
                <a:close/>
                <a:moveTo>
                  <a:pt x="5391849" y="5380800"/>
                </a:moveTo>
                <a:lnTo>
                  <a:pt x="5410073" y="5310124"/>
                </a:lnTo>
                <a:lnTo>
                  <a:pt x="5453888" y="5243132"/>
                </a:lnTo>
                <a:lnTo>
                  <a:pt x="5431600" y="5312982"/>
                </a:lnTo>
                <a:close/>
                <a:moveTo>
                  <a:pt x="5466969" y="5223193"/>
                </a:moveTo>
                <a:lnTo>
                  <a:pt x="5507419" y="5161407"/>
                </a:lnTo>
                <a:lnTo>
                  <a:pt x="5483098" y="5224907"/>
                </a:lnTo>
                <a:lnTo>
                  <a:pt x="5446331" y="5287772"/>
                </a:lnTo>
                <a:close/>
                <a:moveTo>
                  <a:pt x="5474208" y="5200523"/>
                </a:moveTo>
                <a:lnTo>
                  <a:pt x="5496243" y="5130800"/>
                </a:lnTo>
                <a:lnTo>
                  <a:pt x="5544122" y="5064824"/>
                </a:lnTo>
                <a:lnTo>
                  <a:pt x="5517896" y="5133150"/>
                </a:lnTo>
                <a:close/>
                <a:moveTo>
                  <a:pt x="5558854" y="5045202"/>
                </a:moveTo>
                <a:lnTo>
                  <a:pt x="5602923" y="4984433"/>
                </a:lnTo>
                <a:lnTo>
                  <a:pt x="5575110" y="5046345"/>
                </a:lnTo>
                <a:lnTo>
                  <a:pt x="5534597" y="5108258"/>
                </a:lnTo>
                <a:close/>
                <a:moveTo>
                  <a:pt x="5567617" y="5022279"/>
                </a:moveTo>
                <a:lnTo>
                  <a:pt x="5593843" y="4954080"/>
                </a:lnTo>
                <a:lnTo>
                  <a:pt x="5645785" y="4889119"/>
                </a:lnTo>
                <a:lnTo>
                  <a:pt x="5615686" y="4956112"/>
                </a:lnTo>
                <a:close/>
                <a:moveTo>
                  <a:pt x="5661660" y="4869244"/>
                </a:moveTo>
                <a:lnTo>
                  <a:pt x="5709349" y="4809617"/>
                </a:lnTo>
                <a:lnTo>
                  <a:pt x="5677853" y="4870450"/>
                </a:lnTo>
                <a:lnTo>
                  <a:pt x="5633403" y="4931347"/>
                </a:lnTo>
                <a:close/>
                <a:moveTo>
                  <a:pt x="5672074" y="4846066"/>
                </a:moveTo>
                <a:lnTo>
                  <a:pt x="5702110" y="4779201"/>
                </a:lnTo>
                <a:lnTo>
                  <a:pt x="5758053" y="4715320"/>
                </a:lnTo>
                <a:lnTo>
                  <a:pt x="5724144" y="4780979"/>
                </a:lnTo>
                <a:close/>
                <a:moveTo>
                  <a:pt x="5775452" y="4695444"/>
                </a:moveTo>
                <a:lnTo>
                  <a:pt x="5826633" y="4636961"/>
                </a:lnTo>
                <a:lnTo>
                  <a:pt x="5792089" y="4696016"/>
                </a:lnTo>
                <a:lnTo>
                  <a:pt x="5744274" y="4755769"/>
                </a:lnTo>
                <a:close/>
                <a:moveTo>
                  <a:pt x="5787581" y="4671949"/>
                </a:moveTo>
                <a:lnTo>
                  <a:pt x="5821426" y="4606417"/>
                </a:lnTo>
                <a:lnTo>
                  <a:pt x="5881180" y="4543679"/>
                </a:lnTo>
                <a:lnTo>
                  <a:pt x="5843588" y="4607941"/>
                </a:lnTo>
                <a:close/>
                <a:moveTo>
                  <a:pt x="5900166" y="4523677"/>
                </a:moveTo>
                <a:lnTo>
                  <a:pt x="5954713" y="4466527"/>
                </a:lnTo>
                <a:lnTo>
                  <a:pt x="5916994" y="4524121"/>
                </a:lnTo>
                <a:lnTo>
                  <a:pt x="5865749" y="4582732"/>
                </a:lnTo>
                <a:close/>
                <a:moveTo>
                  <a:pt x="5914136" y="4499864"/>
                </a:moveTo>
                <a:lnTo>
                  <a:pt x="5951601" y="4435729"/>
                </a:lnTo>
                <a:lnTo>
                  <a:pt x="6015101" y="4374134"/>
                </a:lnTo>
                <a:lnTo>
                  <a:pt x="5973953" y="4436999"/>
                </a:lnTo>
                <a:close/>
                <a:moveTo>
                  <a:pt x="6035866" y="4353814"/>
                </a:moveTo>
                <a:lnTo>
                  <a:pt x="6093651" y="4297807"/>
                </a:lnTo>
                <a:lnTo>
                  <a:pt x="6052884" y="4353941"/>
                </a:lnTo>
                <a:lnTo>
                  <a:pt x="5998210" y="4411091"/>
                </a:lnTo>
                <a:close/>
                <a:moveTo>
                  <a:pt x="6051677" y="4329621"/>
                </a:moveTo>
                <a:lnTo>
                  <a:pt x="6092762" y="4266883"/>
                </a:lnTo>
                <a:lnTo>
                  <a:pt x="6159944" y="4206558"/>
                </a:lnTo>
                <a:lnTo>
                  <a:pt x="6115494" y="4267962"/>
                </a:lnTo>
                <a:close/>
                <a:moveTo>
                  <a:pt x="6182487" y="4186238"/>
                </a:moveTo>
                <a:lnTo>
                  <a:pt x="6243384" y="4131564"/>
                </a:lnTo>
                <a:lnTo>
                  <a:pt x="6199695" y="4186174"/>
                </a:lnTo>
                <a:lnTo>
                  <a:pt x="6141847" y="4242245"/>
                </a:lnTo>
                <a:close/>
                <a:moveTo>
                  <a:pt x="6200331" y="4161663"/>
                </a:moveTo>
                <a:lnTo>
                  <a:pt x="6244781" y="4100386"/>
                </a:lnTo>
                <a:lnTo>
                  <a:pt x="6315457" y="4041267"/>
                </a:lnTo>
                <a:lnTo>
                  <a:pt x="6267514" y="4101275"/>
                </a:lnTo>
                <a:close/>
                <a:moveTo>
                  <a:pt x="6340031" y="4020820"/>
                </a:moveTo>
                <a:lnTo>
                  <a:pt x="6403531" y="3967480"/>
                </a:lnTo>
                <a:lnTo>
                  <a:pt x="6357112" y="4020566"/>
                </a:lnTo>
                <a:lnTo>
                  <a:pt x="6296152" y="4075303"/>
                </a:lnTo>
                <a:close/>
                <a:moveTo>
                  <a:pt x="6359969" y="3995865"/>
                </a:moveTo>
                <a:lnTo>
                  <a:pt x="6407912" y="3935984"/>
                </a:lnTo>
                <a:lnTo>
                  <a:pt x="6482017" y="3878199"/>
                </a:lnTo>
                <a:lnTo>
                  <a:pt x="6430963" y="3937000"/>
                </a:lnTo>
                <a:close/>
                <a:moveTo>
                  <a:pt x="6508560" y="3857434"/>
                </a:moveTo>
                <a:lnTo>
                  <a:pt x="6575235" y="3805491"/>
                </a:lnTo>
                <a:lnTo>
                  <a:pt x="6526149" y="3857053"/>
                </a:lnTo>
                <a:lnTo>
                  <a:pt x="6462205" y="3910457"/>
                </a:lnTo>
                <a:close/>
                <a:moveTo>
                  <a:pt x="6530785" y="3832034"/>
                </a:moveTo>
                <a:lnTo>
                  <a:pt x="6581585" y="3773615"/>
                </a:lnTo>
                <a:lnTo>
                  <a:pt x="6659055" y="3717100"/>
                </a:lnTo>
                <a:lnTo>
                  <a:pt x="6604699" y="3774250"/>
                </a:lnTo>
                <a:close/>
                <a:moveTo>
                  <a:pt x="6688074" y="3696145"/>
                </a:moveTo>
                <a:lnTo>
                  <a:pt x="6757353" y="3645345"/>
                </a:lnTo>
                <a:lnTo>
                  <a:pt x="6705854" y="3695256"/>
                </a:lnTo>
                <a:lnTo>
                  <a:pt x="6639116" y="3747326"/>
                </a:lnTo>
                <a:close/>
                <a:moveTo>
                  <a:pt x="6712649" y="3670364"/>
                </a:moveTo>
                <a:lnTo>
                  <a:pt x="6766878" y="3613214"/>
                </a:lnTo>
                <a:lnTo>
                  <a:pt x="6847523" y="3558032"/>
                </a:lnTo>
                <a:lnTo>
                  <a:pt x="6790373" y="3613595"/>
                </a:lnTo>
                <a:close/>
                <a:moveTo>
                  <a:pt x="6878574" y="3537014"/>
                </a:moveTo>
                <a:lnTo>
                  <a:pt x="6950329" y="3487928"/>
                </a:lnTo>
                <a:lnTo>
                  <a:pt x="6896482" y="3536315"/>
                </a:lnTo>
                <a:lnTo>
                  <a:pt x="6827076" y="3587115"/>
                </a:lnTo>
                <a:close/>
                <a:moveTo>
                  <a:pt x="6905562" y="3510852"/>
                </a:moveTo>
                <a:lnTo>
                  <a:pt x="6962712" y="3455353"/>
                </a:lnTo>
                <a:lnTo>
                  <a:pt x="7046341" y="3401568"/>
                </a:lnTo>
                <a:lnTo>
                  <a:pt x="6986144" y="3455607"/>
                </a:lnTo>
                <a:close/>
                <a:moveTo>
                  <a:pt x="7079996" y="3379978"/>
                </a:moveTo>
                <a:lnTo>
                  <a:pt x="7154037" y="3332353"/>
                </a:lnTo>
                <a:lnTo>
                  <a:pt x="7098094" y="3379089"/>
                </a:lnTo>
                <a:lnTo>
                  <a:pt x="7026212" y="3428302"/>
                </a:lnTo>
                <a:close/>
                <a:moveTo>
                  <a:pt x="7109587" y="3353372"/>
                </a:moveTo>
                <a:lnTo>
                  <a:pt x="7169785" y="3299333"/>
                </a:lnTo>
                <a:lnTo>
                  <a:pt x="7256336" y="3246882"/>
                </a:lnTo>
                <a:lnTo>
                  <a:pt x="7193344" y="3299460"/>
                </a:lnTo>
                <a:close/>
                <a:moveTo>
                  <a:pt x="7195185" y="3276537"/>
                </a:moveTo>
                <a:lnTo>
                  <a:pt x="7259511" y="3218688"/>
                </a:lnTo>
                <a:lnTo>
                  <a:pt x="7356221" y="3163380"/>
                </a:lnTo>
                <a:lnTo>
                  <a:pt x="7288213" y="3220085"/>
                </a:lnTo>
                <a:close/>
                <a:moveTo>
                  <a:pt x="7387654" y="3145409"/>
                </a:moveTo>
                <a:lnTo>
                  <a:pt x="7476935" y="3094609"/>
                </a:lnTo>
                <a:lnTo>
                  <a:pt x="7411403" y="3145727"/>
                </a:lnTo>
                <a:lnTo>
                  <a:pt x="7324725" y="3198241"/>
                </a:lnTo>
                <a:close/>
                <a:moveTo>
                  <a:pt x="7415340" y="3122232"/>
                </a:moveTo>
                <a:lnTo>
                  <a:pt x="7482840" y="3065844"/>
                </a:lnTo>
                <a:lnTo>
                  <a:pt x="7582726" y="3011869"/>
                </a:lnTo>
                <a:lnTo>
                  <a:pt x="7511923" y="3067050"/>
                </a:lnTo>
                <a:close/>
                <a:moveTo>
                  <a:pt x="7616444" y="2993644"/>
                </a:moveTo>
                <a:lnTo>
                  <a:pt x="7708393" y="2943924"/>
                </a:lnTo>
                <a:lnTo>
                  <a:pt x="7640320" y="2993581"/>
                </a:lnTo>
                <a:lnTo>
                  <a:pt x="7550912" y="3044381"/>
                </a:lnTo>
                <a:close/>
                <a:moveTo>
                  <a:pt x="7578344" y="2986278"/>
                </a:moveTo>
                <a:lnTo>
                  <a:pt x="7687374" y="2930462"/>
                </a:lnTo>
                <a:lnTo>
                  <a:pt x="7613206" y="2988310"/>
                </a:lnTo>
                <a:lnTo>
                  <a:pt x="7507606" y="3045460"/>
                </a:lnTo>
                <a:close/>
                <a:moveTo>
                  <a:pt x="7439343" y="3057398"/>
                </a:moveTo>
                <a:lnTo>
                  <a:pt x="7552818" y="2999359"/>
                </a:lnTo>
                <a:lnTo>
                  <a:pt x="7479094" y="3060700"/>
                </a:lnTo>
                <a:lnTo>
                  <a:pt x="7369302" y="3120073"/>
                </a:lnTo>
                <a:close/>
                <a:moveTo>
                  <a:pt x="7300278" y="3128582"/>
                </a:moveTo>
                <a:lnTo>
                  <a:pt x="7417244" y="3068701"/>
                </a:lnTo>
                <a:lnTo>
                  <a:pt x="7345363" y="3133090"/>
                </a:lnTo>
                <a:lnTo>
                  <a:pt x="7232332" y="3194241"/>
                </a:lnTo>
                <a:close/>
                <a:moveTo>
                  <a:pt x="7161213" y="3199765"/>
                </a:moveTo>
                <a:lnTo>
                  <a:pt x="7280910" y="3138488"/>
                </a:lnTo>
                <a:lnTo>
                  <a:pt x="7212013" y="3205353"/>
                </a:lnTo>
                <a:lnTo>
                  <a:pt x="7096379" y="3267901"/>
                </a:lnTo>
                <a:close/>
                <a:moveTo>
                  <a:pt x="7021513" y="3271203"/>
                </a:moveTo>
                <a:lnTo>
                  <a:pt x="7143432" y="3208782"/>
                </a:lnTo>
                <a:lnTo>
                  <a:pt x="7077837" y="3277680"/>
                </a:lnTo>
                <a:lnTo>
                  <a:pt x="6960172" y="3341180"/>
                </a:lnTo>
                <a:close/>
                <a:moveTo>
                  <a:pt x="6882448" y="3342322"/>
                </a:moveTo>
                <a:lnTo>
                  <a:pt x="7006209" y="3278822"/>
                </a:lnTo>
                <a:lnTo>
                  <a:pt x="6944107" y="3349752"/>
                </a:lnTo>
                <a:lnTo>
                  <a:pt x="6824790" y="3414268"/>
                </a:lnTo>
                <a:close/>
                <a:moveTo>
                  <a:pt x="6743446" y="3413506"/>
                </a:moveTo>
                <a:lnTo>
                  <a:pt x="6868731" y="3349371"/>
                </a:lnTo>
                <a:lnTo>
                  <a:pt x="6810439" y="3422206"/>
                </a:lnTo>
                <a:lnTo>
                  <a:pt x="6689789" y="3487484"/>
                </a:lnTo>
                <a:close/>
                <a:moveTo>
                  <a:pt x="6604444" y="3484626"/>
                </a:moveTo>
                <a:lnTo>
                  <a:pt x="6730937" y="3419856"/>
                </a:lnTo>
                <a:lnTo>
                  <a:pt x="6676771" y="3494469"/>
                </a:lnTo>
                <a:lnTo>
                  <a:pt x="6554788" y="3560445"/>
                </a:lnTo>
                <a:close/>
                <a:moveTo>
                  <a:pt x="6465634" y="3556000"/>
                </a:moveTo>
                <a:lnTo>
                  <a:pt x="6593269" y="3490659"/>
                </a:lnTo>
                <a:lnTo>
                  <a:pt x="6543357" y="3566859"/>
                </a:lnTo>
                <a:lnTo>
                  <a:pt x="6420358" y="3633343"/>
                </a:lnTo>
                <a:close/>
                <a:moveTo>
                  <a:pt x="6326632" y="3627120"/>
                </a:moveTo>
                <a:lnTo>
                  <a:pt x="6455157" y="3561397"/>
                </a:lnTo>
                <a:lnTo>
                  <a:pt x="6409627" y="3639249"/>
                </a:lnTo>
                <a:lnTo>
                  <a:pt x="6285865" y="3706178"/>
                </a:lnTo>
                <a:close/>
                <a:moveTo>
                  <a:pt x="6187631" y="3698303"/>
                </a:moveTo>
                <a:lnTo>
                  <a:pt x="6316663" y="3632200"/>
                </a:lnTo>
                <a:lnTo>
                  <a:pt x="6275706" y="3711639"/>
                </a:lnTo>
                <a:lnTo>
                  <a:pt x="6151563" y="3778695"/>
                </a:lnTo>
                <a:close/>
                <a:moveTo>
                  <a:pt x="6048629" y="3769424"/>
                </a:moveTo>
                <a:lnTo>
                  <a:pt x="6178614" y="3702939"/>
                </a:lnTo>
                <a:lnTo>
                  <a:pt x="6142228" y="3783838"/>
                </a:lnTo>
                <a:lnTo>
                  <a:pt x="6017133" y="3851466"/>
                </a:lnTo>
                <a:close/>
                <a:moveTo>
                  <a:pt x="5909628" y="3840607"/>
                </a:moveTo>
                <a:lnTo>
                  <a:pt x="6040184" y="3773805"/>
                </a:lnTo>
                <a:lnTo>
                  <a:pt x="6008434" y="3856355"/>
                </a:lnTo>
                <a:lnTo>
                  <a:pt x="5882831" y="3924300"/>
                </a:lnTo>
                <a:close/>
                <a:moveTo>
                  <a:pt x="5770563" y="3911600"/>
                </a:moveTo>
                <a:lnTo>
                  <a:pt x="5901563" y="3844544"/>
                </a:lnTo>
                <a:lnTo>
                  <a:pt x="5874766" y="3928301"/>
                </a:lnTo>
                <a:lnTo>
                  <a:pt x="5748656" y="3996500"/>
                </a:lnTo>
                <a:close/>
                <a:moveTo>
                  <a:pt x="5631561" y="3982784"/>
                </a:moveTo>
                <a:lnTo>
                  <a:pt x="5763007" y="3915474"/>
                </a:lnTo>
                <a:lnTo>
                  <a:pt x="5741099" y="4000500"/>
                </a:lnTo>
                <a:lnTo>
                  <a:pt x="5614606" y="4068826"/>
                </a:lnTo>
                <a:close/>
                <a:moveTo>
                  <a:pt x="5492560" y="4053903"/>
                </a:moveTo>
                <a:lnTo>
                  <a:pt x="5624513" y="3986340"/>
                </a:lnTo>
                <a:lnTo>
                  <a:pt x="5607432" y="4072827"/>
                </a:lnTo>
                <a:lnTo>
                  <a:pt x="5480432" y="4141407"/>
                </a:lnTo>
                <a:close/>
                <a:moveTo>
                  <a:pt x="5353558" y="4125024"/>
                </a:moveTo>
                <a:lnTo>
                  <a:pt x="5485765" y="4057650"/>
                </a:lnTo>
                <a:lnTo>
                  <a:pt x="5473700" y="4145471"/>
                </a:lnTo>
                <a:lnTo>
                  <a:pt x="5346700" y="4214178"/>
                </a:lnTo>
                <a:close/>
                <a:moveTo>
                  <a:pt x="5214556" y="4196144"/>
                </a:moveTo>
                <a:lnTo>
                  <a:pt x="5346954" y="4128453"/>
                </a:lnTo>
                <a:lnTo>
                  <a:pt x="5339906" y="4217353"/>
                </a:lnTo>
                <a:lnTo>
                  <a:pt x="5212906" y="4286187"/>
                </a:lnTo>
                <a:close/>
                <a:moveTo>
                  <a:pt x="5212398" y="4293616"/>
                </a:moveTo>
                <a:lnTo>
                  <a:pt x="5339398" y="4225036"/>
                </a:lnTo>
                <a:lnTo>
                  <a:pt x="5332349" y="4313936"/>
                </a:lnTo>
                <a:lnTo>
                  <a:pt x="5210557" y="4383786"/>
                </a:lnTo>
                <a:close/>
                <a:moveTo>
                  <a:pt x="5210302" y="4391089"/>
                </a:moveTo>
                <a:lnTo>
                  <a:pt x="5331651" y="4321683"/>
                </a:lnTo>
                <a:lnTo>
                  <a:pt x="5324602" y="4410583"/>
                </a:lnTo>
                <a:lnTo>
                  <a:pt x="5208270" y="4481068"/>
                </a:lnTo>
                <a:close/>
                <a:moveTo>
                  <a:pt x="5075682" y="4267200"/>
                </a:moveTo>
                <a:lnTo>
                  <a:pt x="5208206" y="4199319"/>
                </a:lnTo>
                <a:lnTo>
                  <a:pt x="5206238" y="4289679"/>
                </a:lnTo>
                <a:lnTo>
                  <a:pt x="5078731" y="4358577"/>
                </a:lnTo>
                <a:close/>
                <a:moveTo>
                  <a:pt x="5078984" y="4365689"/>
                </a:moveTo>
                <a:lnTo>
                  <a:pt x="5205984" y="4296982"/>
                </a:lnTo>
                <a:lnTo>
                  <a:pt x="5204016" y="4387215"/>
                </a:lnTo>
                <a:lnTo>
                  <a:pt x="5081969" y="4457065"/>
                </a:lnTo>
                <a:close/>
                <a:moveTo>
                  <a:pt x="5082286" y="4464177"/>
                </a:moveTo>
                <a:lnTo>
                  <a:pt x="5203889" y="4394645"/>
                </a:lnTo>
                <a:lnTo>
                  <a:pt x="5201920" y="4484815"/>
                </a:lnTo>
                <a:lnTo>
                  <a:pt x="5085398" y="4555490"/>
                </a:lnTo>
                <a:close/>
                <a:moveTo>
                  <a:pt x="5085588" y="4562729"/>
                </a:moveTo>
                <a:lnTo>
                  <a:pt x="5201730" y="4492308"/>
                </a:lnTo>
                <a:lnTo>
                  <a:pt x="5199761" y="4582351"/>
                </a:lnTo>
                <a:lnTo>
                  <a:pt x="5088700" y="4653788"/>
                </a:lnTo>
                <a:close/>
                <a:moveTo>
                  <a:pt x="5088954" y="4661218"/>
                </a:moveTo>
                <a:lnTo>
                  <a:pt x="5199570" y="4590034"/>
                </a:lnTo>
                <a:lnTo>
                  <a:pt x="5197602" y="4679887"/>
                </a:lnTo>
                <a:lnTo>
                  <a:pt x="5092002" y="4752150"/>
                </a:lnTo>
                <a:close/>
                <a:moveTo>
                  <a:pt x="5092256" y="4759706"/>
                </a:moveTo>
                <a:lnTo>
                  <a:pt x="5197412" y="4687697"/>
                </a:lnTo>
                <a:lnTo>
                  <a:pt x="5195444" y="4777486"/>
                </a:lnTo>
                <a:lnTo>
                  <a:pt x="5095304" y="4850511"/>
                </a:lnTo>
                <a:close/>
                <a:moveTo>
                  <a:pt x="5095557" y="4858195"/>
                </a:moveTo>
                <a:lnTo>
                  <a:pt x="5195253" y="4785487"/>
                </a:lnTo>
                <a:lnTo>
                  <a:pt x="5193284" y="4875022"/>
                </a:lnTo>
                <a:lnTo>
                  <a:pt x="5098606" y="4948873"/>
                </a:lnTo>
                <a:close/>
                <a:moveTo>
                  <a:pt x="5098860" y="4956683"/>
                </a:moveTo>
                <a:lnTo>
                  <a:pt x="5193094" y="4883150"/>
                </a:lnTo>
                <a:lnTo>
                  <a:pt x="5191125" y="4972558"/>
                </a:lnTo>
                <a:lnTo>
                  <a:pt x="5102225" y="5047044"/>
                </a:lnTo>
                <a:close/>
                <a:moveTo>
                  <a:pt x="5102225" y="5055172"/>
                </a:moveTo>
                <a:lnTo>
                  <a:pt x="5191125" y="4981067"/>
                </a:lnTo>
                <a:lnTo>
                  <a:pt x="5189156" y="5069967"/>
                </a:lnTo>
                <a:lnTo>
                  <a:pt x="5105464" y="5145215"/>
                </a:lnTo>
                <a:close/>
                <a:moveTo>
                  <a:pt x="5105527" y="5153660"/>
                </a:moveTo>
                <a:lnTo>
                  <a:pt x="5188776" y="5078921"/>
                </a:lnTo>
                <a:lnTo>
                  <a:pt x="5186807" y="5167821"/>
                </a:lnTo>
                <a:lnTo>
                  <a:pt x="5108575" y="5243640"/>
                </a:lnTo>
                <a:close/>
                <a:moveTo>
                  <a:pt x="5108829" y="5252149"/>
                </a:moveTo>
                <a:lnTo>
                  <a:pt x="5186363" y="5176838"/>
                </a:lnTo>
                <a:lnTo>
                  <a:pt x="5184394" y="5265738"/>
                </a:lnTo>
                <a:lnTo>
                  <a:pt x="5111623" y="5341938"/>
                </a:lnTo>
                <a:close/>
                <a:moveTo>
                  <a:pt x="5112132" y="5350637"/>
                </a:moveTo>
                <a:lnTo>
                  <a:pt x="5184457" y="5274437"/>
                </a:lnTo>
                <a:lnTo>
                  <a:pt x="5182489" y="5362639"/>
                </a:lnTo>
                <a:lnTo>
                  <a:pt x="5115179" y="5439537"/>
                </a:lnTo>
                <a:close/>
                <a:moveTo>
                  <a:pt x="5115497" y="5449126"/>
                </a:moveTo>
                <a:lnTo>
                  <a:pt x="5182235" y="5372926"/>
                </a:lnTo>
                <a:lnTo>
                  <a:pt x="5180331" y="5460619"/>
                </a:lnTo>
                <a:lnTo>
                  <a:pt x="5118482" y="5537962"/>
                </a:lnTo>
                <a:close/>
                <a:moveTo>
                  <a:pt x="5118799" y="5547614"/>
                </a:moveTo>
                <a:lnTo>
                  <a:pt x="5180076" y="5470970"/>
                </a:lnTo>
                <a:lnTo>
                  <a:pt x="5178171" y="5558092"/>
                </a:lnTo>
                <a:lnTo>
                  <a:pt x="5121783" y="5635752"/>
                </a:lnTo>
                <a:close/>
                <a:moveTo>
                  <a:pt x="5122101" y="5646039"/>
                </a:moveTo>
                <a:lnTo>
                  <a:pt x="5177918" y="5569268"/>
                </a:lnTo>
                <a:lnTo>
                  <a:pt x="5176012" y="5655691"/>
                </a:lnTo>
                <a:lnTo>
                  <a:pt x="5125212" y="5733542"/>
                </a:lnTo>
                <a:close/>
                <a:moveTo>
                  <a:pt x="5125403" y="5744528"/>
                </a:moveTo>
                <a:lnTo>
                  <a:pt x="5175758" y="5667693"/>
                </a:lnTo>
                <a:lnTo>
                  <a:pt x="5173663" y="5753100"/>
                </a:lnTo>
                <a:lnTo>
                  <a:pt x="5128133" y="5830951"/>
                </a:lnTo>
                <a:close/>
                <a:moveTo>
                  <a:pt x="5128769" y="5843016"/>
                </a:moveTo>
                <a:lnTo>
                  <a:pt x="5173219" y="5766372"/>
                </a:lnTo>
                <a:lnTo>
                  <a:pt x="5171377" y="5850890"/>
                </a:lnTo>
                <a:lnTo>
                  <a:pt x="5131308" y="5928487"/>
                </a:lnTo>
                <a:close/>
                <a:moveTo>
                  <a:pt x="5132070" y="5941505"/>
                </a:moveTo>
                <a:lnTo>
                  <a:pt x="5171377" y="5865305"/>
                </a:lnTo>
                <a:lnTo>
                  <a:pt x="5169535" y="5948426"/>
                </a:lnTo>
                <a:lnTo>
                  <a:pt x="5134864" y="6025452"/>
                </a:lnTo>
                <a:close/>
                <a:moveTo>
                  <a:pt x="5135372" y="6039930"/>
                </a:moveTo>
                <a:lnTo>
                  <a:pt x="5169154" y="5964746"/>
                </a:lnTo>
                <a:lnTo>
                  <a:pt x="5167376" y="6046089"/>
                </a:lnTo>
                <a:lnTo>
                  <a:pt x="5138166" y="6122289"/>
                </a:lnTo>
                <a:close/>
                <a:moveTo>
                  <a:pt x="5158740" y="6436487"/>
                </a:moveTo>
                <a:lnTo>
                  <a:pt x="5150676" y="6494780"/>
                </a:lnTo>
                <a:lnTo>
                  <a:pt x="5148644" y="6433820"/>
                </a:lnTo>
                <a:lnTo>
                  <a:pt x="5160074" y="6375845"/>
                </a:lnTo>
                <a:close/>
                <a:moveTo>
                  <a:pt x="5160899" y="6338888"/>
                </a:moveTo>
                <a:lnTo>
                  <a:pt x="5147691" y="6405753"/>
                </a:lnTo>
                <a:lnTo>
                  <a:pt x="5145342" y="6335332"/>
                </a:lnTo>
                <a:lnTo>
                  <a:pt x="5162423" y="6269101"/>
                </a:lnTo>
                <a:close/>
                <a:moveTo>
                  <a:pt x="5163058" y="6241225"/>
                </a:moveTo>
                <a:lnTo>
                  <a:pt x="5144580" y="6312853"/>
                </a:lnTo>
                <a:lnTo>
                  <a:pt x="5142040" y="6236653"/>
                </a:lnTo>
                <a:lnTo>
                  <a:pt x="5164709" y="6165850"/>
                </a:lnTo>
                <a:close/>
                <a:moveTo>
                  <a:pt x="5141405" y="6218047"/>
                </a:moveTo>
                <a:lnTo>
                  <a:pt x="5138674" y="6138418"/>
                </a:lnTo>
                <a:lnTo>
                  <a:pt x="5166931" y="6064885"/>
                </a:lnTo>
                <a:lnTo>
                  <a:pt x="5165218" y="6143689"/>
                </a:lnTo>
                <a:close/>
                <a:moveTo>
                  <a:pt x="5179505" y="6244463"/>
                </a:moveTo>
                <a:lnTo>
                  <a:pt x="5168011" y="6302566"/>
                </a:lnTo>
                <a:lnTo>
                  <a:pt x="5169344" y="6242114"/>
                </a:lnTo>
                <a:lnTo>
                  <a:pt x="5184204" y="6184519"/>
                </a:lnTo>
                <a:close/>
                <a:moveTo>
                  <a:pt x="5169980" y="6214301"/>
                </a:moveTo>
                <a:lnTo>
                  <a:pt x="5171504" y="6144451"/>
                </a:lnTo>
                <a:lnTo>
                  <a:pt x="5192586" y="6078728"/>
                </a:lnTo>
                <a:lnTo>
                  <a:pt x="5187125" y="6147562"/>
                </a:lnTo>
                <a:close/>
                <a:moveTo>
                  <a:pt x="5211255" y="6054471"/>
                </a:moveTo>
                <a:lnTo>
                  <a:pt x="5196332" y="6112256"/>
                </a:lnTo>
                <a:lnTo>
                  <a:pt x="5201032" y="6052566"/>
                </a:lnTo>
                <a:lnTo>
                  <a:pt x="5219319" y="5995416"/>
                </a:lnTo>
                <a:close/>
                <a:moveTo>
                  <a:pt x="5203254" y="6024944"/>
                </a:moveTo>
                <a:lnTo>
                  <a:pt x="5208651" y="5956237"/>
                </a:lnTo>
                <a:lnTo>
                  <a:pt x="5233670" y="5891086"/>
                </a:lnTo>
                <a:lnTo>
                  <a:pt x="5224336" y="5959031"/>
                </a:lnTo>
                <a:close/>
                <a:moveTo>
                  <a:pt x="5254054" y="5866638"/>
                </a:moveTo>
                <a:lnTo>
                  <a:pt x="5235702" y="5923788"/>
                </a:lnTo>
                <a:lnTo>
                  <a:pt x="5243767" y="5864924"/>
                </a:lnTo>
                <a:lnTo>
                  <a:pt x="5265484" y="5808409"/>
                </a:lnTo>
                <a:close/>
                <a:moveTo>
                  <a:pt x="5307711" y="5680964"/>
                </a:moveTo>
                <a:lnTo>
                  <a:pt x="5285931" y="5737606"/>
                </a:lnTo>
                <a:lnTo>
                  <a:pt x="5297361" y="5679758"/>
                </a:lnTo>
                <a:lnTo>
                  <a:pt x="5322761" y="5623941"/>
                </a:lnTo>
                <a:close/>
                <a:moveTo>
                  <a:pt x="5372354" y="5497322"/>
                </a:moveTo>
                <a:lnTo>
                  <a:pt x="5346954" y="5553266"/>
                </a:lnTo>
                <a:lnTo>
                  <a:pt x="5361623" y="5496497"/>
                </a:lnTo>
                <a:lnTo>
                  <a:pt x="5389944" y="5441506"/>
                </a:lnTo>
                <a:close/>
                <a:moveTo>
                  <a:pt x="5447919" y="5315839"/>
                </a:moveTo>
                <a:lnTo>
                  <a:pt x="5419471" y="5370957"/>
                </a:lnTo>
                <a:lnTo>
                  <a:pt x="5437315" y="5315331"/>
                </a:lnTo>
                <a:lnTo>
                  <a:pt x="5469065" y="5261293"/>
                </a:lnTo>
                <a:close/>
                <a:moveTo>
                  <a:pt x="5534469" y="5136515"/>
                </a:moveTo>
                <a:lnTo>
                  <a:pt x="5502719" y="5190681"/>
                </a:lnTo>
                <a:lnTo>
                  <a:pt x="5523611" y="5136198"/>
                </a:lnTo>
                <a:lnTo>
                  <a:pt x="5558282" y="5083239"/>
                </a:lnTo>
                <a:close/>
                <a:moveTo>
                  <a:pt x="5631879" y="4959350"/>
                </a:moveTo>
                <a:lnTo>
                  <a:pt x="5597081" y="5012500"/>
                </a:lnTo>
                <a:lnTo>
                  <a:pt x="5620956" y="4959414"/>
                </a:lnTo>
                <a:lnTo>
                  <a:pt x="5658612" y="4907534"/>
                </a:lnTo>
                <a:close/>
                <a:moveTo>
                  <a:pt x="5740337" y="4784217"/>
                </a:moveTo>
                <a:lnTo>
                  <a:pt x="5702237" y="4836224"/>
                </a:lnTo>
                <a:lnTo>
                  <a:pt x="5728906" y="4784535"/>
                </a:lnTo>
                <a:lnTo>
                  <a:pt x="5769419" y="4733735"/>
                </a:lnTo>
                <a:close/>
                <a:moveTo>
                  <a:pt x="5859781" y="4611180"/>
                </a:moveTo>
                <a:lnTo>
                  <a:pt x="5819140" y="4661980"/>
                </a:lnTo>
                <a:lnTo>
                  <a:pt x="5848477" y="4611815"/>
                </a:lnTo>
                <a:lnTo>
                  <a:pt x="5891720" y="4562412"/>
                </a:lnTo>
                <a:close/>
                <a:moveTo>
                  <a:pt x="5990145" y="4440238"/>
                </a:moveTo>
                <a:lnTo>
                  <a:pt x="5946839" y="4489768"/>
                </a:lnTo>
                <a:lnTo>
                  <a:pt x="5978589" y="4441063"/>
                </a:lnTo>
                <a:lnTo>
                  <a:pt x="6024372" y="4392994"/>
                </a:lnTo>
                <a:close/>
                <a:moveTo>
                  <a:pt x="6131497" y="4271391"/>
                </a:moveTo>
                <a:lnTo>
                  <a:pt x="6085650" y="4319588"/>
                </a:lnTo>
                <a:lnTo>
                  <a:pt x="6119876" y="4272471"/>
                </a:lnTo>
                <a:lnTo>
                  <a:pt x="6168009" y="4225798"/>
                </a:lnTo>
                <a:close/>
                <a:moveTo>
                  <a:pt x="6283897" y="4104703"/>
                </a:moveTo>
                <a:lnTo>
                  <a:pt x="6235700" y="4151440"/>
                </a:lnTo>
                <a:lnTo>
                  <a:pt x="6272086" y="4105974"/>
                </a:lnTo>
                <a:lnTo>
                  <a:pt x="6322314" y="4060762"/>
                </a:lnTo>
                <a:close/>
                <a:moveTo>
                  <a:pt x="6447156" y="3940175"/>
                </a:moveTo>
                <a:lnTo>
                  <a:pt x="6396736" y="3985387"/>
                </a:lnTo>
                <a:lnTo>
                  <a:pt x="6435154" y="3941572"/>
                </a:lnTo>
                <a:lnTo>
                  <a:pt x="6487351" y="3897884"/>
                </a:lnTo>
                <a:close/>
                <a:moveTo>
                  <a:pt x="6621463" y="3777615"/>
                </a:moveTo>
                <a:lnTo>
                  <a:pt x="6569075" y="3821366"/>
                </a:lnTo>
                <a:lnTo>
                  <a:pt x="6609270" y="3779203"/>
                </a:lnTo>
                <a:lnTo>
                  <a:pt x="6663309" y="3737039"/>
                </a:lnTo>
                <a:close/>
                <a:moveTo>
                  <a:pt x="6806629" y="3617278"/>
                </a:moveTo>
                <a:lnTo>
                  <a:pt x="6752527" y="3659441"/>
                </a:lnTo>
                <a:lnTo>
                  <a:pt x="6794246" y="3618992"/>
                </a:lnTo>
                <a:lnTo>
                  <a:pt x="6849872" y="3578416"/>
                </a:lnTo>
                <a:close/>
                <a:moveTo>
                  <a:pt x="7002463" y="3458972"/>
                </a:moveTo>
                <a:lnTo>
                  <a:pt x="6946773" y="3499612"/>
                </a:lnTo>
                <a:lnTo>
                  <a:pt x="6989763" y="3460750"/>
                </a:lnTo>
                <a:lnTo>
                  <a:pt x="7046913" y="3421761"/>
                </a:lnTo>
                <a:close/>
                <a:moveTo>
                  <a:pt x="7209473" y="3302889"/>
                </a:moveTo>
                <a:lnTo>
                  <a:pt x="7152323" y="3341941"/>
                </a:lnTo>
                <a:lnTo>
                  <a:pt x="7196773" y="3304858"/>
                </a:lnTo>
                <a:lnTo>
                  <a:pt x="7254812" y="3267520"/>
                </a:lnTo>
                <a:close/>
                <a:moveTo>
                  <a:pt x="7310247" y="3224340"/>
                </a:moveTo>
                <a:lnTo>
                  <a:pt x="7236079" y="3272028"/>
                </a:lnTo>
                <a:lnTo>
                  <a:pt x="7292086" y="3225292"/>
                </a:lnTo>
                <a:lnTo>
                  <a:pt x="7368286" y="3179064"/>
                </a:lnTo>
                <a:close/>
                <a:moveTo>
                  <a:pt x="7427913" y="3148902"/>
                </a:moveTo>
                <a:lnTo>
                  <a:pt x="7369810" y="3186303"/>
                </a:lnTo>
                <a:lnTo>
                  <a:pt x="7415086" y="3150934"/>
                </a:lnTo>
                <a:lnTo>
                  <a:pt x="7474077" y="3115247"/>
                </a:lnTo>
                <a:close/>
                <a:moveTo>
                  <a:pt x="7534212" y="3071368"/>
                </a:moveTo>
                <a:lnTo>
                  <a:pt x="7458012" y="3117596"/>
                </a:lnTo>
                <a:lnTo>
                  <a:pt x="7515987" y="3072384"/>
                </a:lnTo>
                <a:lnTo>
                  <a:pt x="7594156" y="3027934"/>
                </a:lnTo>
                <a:close/>
                <a:moveTo>
                  <a:pt x="7656513" y="2997200"/>
                </a:moveTo>
                <a:lnTo>
                  <a:pt x="7597457" y="3033014"/>
                </a:lnTo>
                <a:lnTo>
                  <a:pt x="7643495" y="2999359"/>
                </a:lnTo>
                <a:lnTo>
                  <a:pt x="7703122" y="2965260"/>
                </a:lnTo>
                <a:close/>
                <a:moveTo>
                  <a:pt x="7768209" y="2921000"/>
                </a:moveTo>
                <a:lnTo>
                  <a:pt x="7690041" y="2965450"/>
                </a:lnTo>
                <a:lnTo>
                  <a:pt x="7749857" y="2921826"/>
                </a:lnTo>
                <a:lnTo>
                  <a:pt x="7829868" y="2878582"/>
                </a:lnTo>
                <a:close/>
                <a:moveTo>
                  <a:pt x="7896352" y="2847658"/>
                </a:moveTo>
                <a:lnTo>
                  <a:pt x="7836662" y="2881884"/>
                </a:lnTo>
                <a:lnTo>
                  <a:pt x="7883271" y="2850134"/>
                </a:lnTo>
                <a:lnTo>
                  <a:pt x="7943406" y="2817622"/>
                </a:lnTo>
                <a:close/>
                <a:moveTo>
                  <a:pt x="8013573" y="2772283"/>
                </a:moveTo>
                <a:lnTo>
                  <a:pt x="7933500" y="2815590"/>
                </a:lnTo>
                <a:lnTo>
                  <a:pt x="7994904" y="2773490"/>
                </a:lnTo>
                <a:lnTo>
                  <a:pt x="8076629" y="2731707"/>
                </a:lnTo>
                <a:close/>
                <a:moveTo>
                  <a:pt x="8146923" y="2700020"/>
                </a:moveTo>
                <a:lnTo>
                  <a:pt x="8086852" y="2732532"/>
                </a:lnTo>
                <a:lnTo>
                  <a:pt x="8133779" y="2702306"/>
                </a:lnTo>
                <a:lnTo>
                  <a:pt x="8194040" y="2671445"/>
                </a:lnTo>
                <a:close/>
              </a:path>
            </a:pathLst>
          </a:custGeom>
          <a:solidFill>
            <a:srgbClr val="a7c1ff">
              <a:alpha val="31000"/>
            </a:srgbClr>
          </a:solidFill>
          <a:ln w="0">
            <a:noFill/>
          </a:ln>
        </p:spPr>
        <p:style>
          <a:lnRef idx="0"/>
          <a:fillRef idx="0"/>
          <a:effectRef idx="0"/>
          <a:fontRef idx="minor"/>
        </p:style>
      </p:sp>
      <p:sp>
        <p:nvSpPr>
          <p:cNvPr id="1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9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50000">
              <a:srgbClr val="11191f"/>
            </a:gs>
            <a:gs pos="100000">
              <a:srgbClr val="525666"/>
            </a:gs>
          </a:gsLst>
          <a:lin ang="1680000"/>
        </a:gradFill>
      </p:bgPr>
    </p:bg>
    <p:spTree>
      <p:nvGrpSpPr>
        <p:cNvPr id="1" name=""/>
        <p:cNvGrpSpPr/>
        <p:nvPr/>
      </p:nvGrpSpPr>
      <p:grpSpPr>
        <a:xfrm>
          <a:off x="0" y="0"/>
          <a:ext cx="0" cy="0"/>
          <a:chOff x="0" y="0"/>
          <a:chExt cx="0" cy="0"/>
        </a:xfrm>
      </p:grpSpPr>
      <p:sp>
        <p:nvSpPr>
          <p:cNvPr id="235" name="CustomShape 1"/>
          <p:cNvSpPr/>
          <p:nvPr/>
        </p:nvSpPr>
        <p:spPr>
          <a:xfrm>
            <a:off x="0" y="0"/>
            <a:ext cx="9138960" cy="5138280"/>
          </a:xfrm>
          <a:custGeom>
            <a:avLst/>
            <a:gdLst/>
            <a:ahLst/>
            <a:rect l="l" t="t" r="r" b="b"/>
            <a:pathLst>
              <a:path w="12192254" h="6858000">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9000"/>
            </a:srgbClr>
          </a:solidFill>
          <a:ln w="0">
            <a:noFill/>
          </a:ln>
        </p:spPr>
        <p:style>
          <a:lnRef idx="0"/>
          <a:fillRef idx="0"/>
          <a:effectRef idx="0"/>
          <a:fontRef idx="minor"/>
        </p:style>
      </p:sp>
      <p:sp>
        <p:nvSpPr>
          <p:cNvPr id="2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3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9.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61.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61.xml"/>
</Relationships>
</file>

<file path=ppt/slides/_rels/slide1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61.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7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cms.uom.edu.pk/" TargetMode="Externa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1059120" y="2441160"/>
            <a:ext cx="7562520" cy="1680480"/>
          </a:xfrm>
          <a:prstGeom prst="rect">
            <a:avLst/>
          </a:prstGeom>
          <a:noFill/>
          <a:ln w="0">
            <a:noFill/>
          </a:ln>
        </p:spPr>
        <p:style>
          <a:lnRef idx="0"/>
          <a:fillRef idx="0"/>
          <a:effectRef idx="0"/>
          <a:fontRef idx="minor"/>
        </p:style>
        <p:txBody>
          <a:bodyPr lIns="0" rIns="0" tIns="0" bIns="0" anchor="b">
            <a:noAutofit/>
          </a:bodyPr>
          <a:p>
            <a:pPr>
              <a:lnSpc>
                <a:spcPct val="90000"/>
              </a:lnSpc>
              <a:buNone/>
              <a:tabLst>
                <a:tab algn="l" pos="0"/>
              </a:tabLst>
            </a:pPr>
            <a:endParaRPr b="0" lang="en-US" sz="3000" spc="-1" strike="noStrike">
              <a:latin typeface="Arial"/>
            </a:endParaRPr>
          </a:p>
          <a:p>
            <a:pPr>
              <a:lnSpc>
                <a:spcPct val="90000"/>
              </a:lnSpc>
              <a:buNone/>
              <a:tabLst>
                <a:tab algn="l" pos="0"/>
              </a:tabLst>
            </a:pPr>
            <a:endParaRPr b="0" lang="en-US" sz="3000" spc="-1" strike="noStrike">
              <a:latin typeface="Arial"/>
            </a:endParaRPr>
          </a:p>
          <a:p>
            <a:pPr>
              <a:lnSpc>
                <a:spcPct val="90000"/>
              </a:lnSpc>
              <a:buNone/>
              <a:tabLst>
                <a:tab algn="l" pos="0"/>
              </a:tabLst>
            </a:pPr>
            <a:endParaRPr b="0" lang="en-US" sz="3000" spc="-1" strike="noStrike">
              <a:latin typeface="Arial"/>
            </a:endParaRPr>
          </a:p>
          <a:p>
            <a:pPr>
              <a:lnSpc>
                <a:spcPct val="90000"/>
              </a:lnSpc>
              <a:buNone/>
              <a:tabLst>
                <a:tab algn="l" pos="0"/>
              </a:tabLst>
            </a:pPr>
            <a:r>
              <a:rPr b="0" lang="en" sz="3600" spc="-1" strike="noStrike">
                <a:solidFill>
                  <a:srgbClr val="ffffff"/>
                </a:solidFill>
                <a:latin typeface="DM Serif Display"/>
                <a:ea typeface="DM Serif Display"/>
              </a:rPr>
              <a:t>             </a:t>
            </a:r>
            <a:r>
              <a:rPr b="0" lang="en" sz="3600" spc="-1" strike="noStrike">
                <a:solidFill>
                  <a:srgbClr val="ffffff"/>
                </a:solidFill>
                <a:latin typeface="DM Serif Display"/>
                <a:ea typeface="DM Serif Display"/>
              </a:rPr>
              <a:t>Student Exam</a:t>
            </a:r>
            <a:endParaRPr b="0" lang="en-US" sz="3600" spc="-1" strike="noStrike">
              <a:latin typeface="Arial"/>
            </a:endParaRPr>
          </a:p>
          <a:p>
            <a:pPr>
              <a:lnSpc>
                <a:spcPct val="90000"/>
              </a:lnSpc>
              <a:buNone/>
              <a:tabLst>
                <a:tab algn="l" pos="0"/>
              </a:tabLst>
            </a:pPr>
            <a:endParaRPr b="0" lang="en-US" sz="3000" spc="-1" strike="noStrike">
              <a:latin typeface="Arial"/>
            </a:endParaRPr>
          </a:p>
          <a:p>
            <a:pPr>
              <a:lnSpc>
                <a:spcPct val="90000"/>
              </a:lnSpc>
              <a:spcBef>
                <a:spcPts val="289"/>
              </a:spcBef>
              <a:buNone/>
              <a:tabLst>
                <a:tab algn="l" pos="0"/>
              </a:tabLst>
            </a:pPr>
            <a:r>
              <a:rPr b="0" lang="en" sz="2800" spc="-1" strike="noStrike">
                <a:solidFill>
                  <a:srgbClr val="ffffff"/>
                </a:solidFill>
                <a:latin typeface="DM Serif Display"/>
                <a:ea typeface="DM Serif Display"/>
              </a:rPr>
              <a:t>Registration Number </a:t>
            </a:r>
            <a:r>
              <a:rPr b="0" lang="en" sz="2800" spc="-1" strike="noStrike">
                <a:solidFill>
                  <a:srgbClr val="ff8800"/>
                </a:solidFill>
                <a:latin typeface="DM Serif Display"/>
                <a:ea typeface="DM Serif Display"/>
              </a:rPr>
              <a:t>Setup &amp; Allocation </a:t>
            </a:r>
            <a:endParaRPr b="0" lang="en-US" sz="2800" spc="-1" strike="noStrike">
              <a:latin typeface="Arial"/>
            </a:endParaRPr>
          </a:p>
          <a:p>
            <a:pPr>
              <a:lnSpc>
                <a:spcPct val="90000"/>
              </a:lnSpc>
              <a:spcBef>
                <a:spcPts val="289"/>
              </a:spcBef>
              <a:buNone/>
              <a:tabLst>
                <a:tab algn="l" pos="0"/>
              </a:tabLst>
            </a:pPr>
            <a:endParaRPr b="0" lang="en-US" sz="2800" spc="-1" strike="noStrike">
              <a:latin typeface="Arial"/>
            </a:endParaRPr>
          </a:p>
          <a:p>
            <a:pPr>
              <a:lnSpc>
                <a:spcPct val="90000"/>
              </a:lnSpc>
              <a:buNone/>
              <a:tabLst>
                <a:tab algn="l" pos="0"/>
              </a:tabLst>
            </a:pPr>
            <a:r>
              <a:rPr b="0" lang="en" sz="4800" spc="-1" strike="noStrike">
                <a:solidFill>
                  <a:srgbClr val="ff8800"/>
                </a:solidFill>
                <a:latin typeface="DM Serif Display"/>
                <a:ea typeface="DM Serif Display"/>
              </a:rPr>
              <a:t> </a:t>
            </a:r>
            <a:endParaRPr b="0" lang="en-US" sz="4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274320" y="640080"/>
            <a:ext cx="8871840" cy="597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700" spc="-1" strike="noStrike">
                <a:solidFill>
                  <a:srgbClr val="ffffff"/>
                </a:solidFill>
                <a:latin typeface="Arial"/>
                <a:ea typeface="DejaVu Sans"/>
              </a:rPr>
              <a:t>To set up registration numbers, we will click on '</a:t>
            </a:r>
            <a:r>
              <a:rPr b="0" lang="en-US" sz="1700" spc="-1" strike="noStrike">
                <a:solidFill>
                  <a:srgbClr val="ff8800"/>
                </a:solidFill>
                <a:latin typeface="Arial"/>
                <a:ea typeface="DejaVu Sans"/>
              </a:rPr>
              <a:t>Configuration</a:t>
            </a:r>
            <a:r>
              <a:rPr b="0" lang="en-US" sz="1700" spc="-1" strike="noStrike">
                <a:solidFill>
                  <a:srgbClr val="ffffff"/>
                </a:solidFill>
                <a:latin typeface="Arial"/>
                <a:ea typeface="DejaVu Sans"/>
              </a:rPr>
              <a:t>,' and inside Configuration, we will click on </a:t>
            </a:r>
            <a:r>
              <a:rPr b="0" lang="en-US" sz="1700" spc="-1" strike="noStrike">
                <a:solidFill>
                  <a:srgbClr val="ff8800"/>
                </a:solidFill>
                <a:latin typeface="Arial"/>
                <a:ea typeface="DejaVu Sans"/>
              </a:rPr>
              <a:t>'Registration No Setup</a:t>
            </a:r>
            <a:r>
              <a:rPr b="0" lang="en-US" sz="1700" spc="-1" strike="noStrike">
                <a:solidFill>
                  <a:srgbClr val="ffffff"/>
                </a:solidFill>
                <a:latin typeface="Arial"/>
                <a:ea typeface="DejaVu Sans"/>
              </a:rPr>
              <a:t>,' as shown below, circled</a:t>
            </a:r>
            <a:endParaRPr b="0" lang="en-US" sz="1700" spc="-1" strike="noStrike">
              <a:latin typeface="Arial"/>
            </a:endParaRPr>
          </a:p>
        </p:txBody>
      </p:sp>
      <p:pic>
        <p:nvPicPr>
          <p:cNvPr id="301" name="Picture 1" descr=""/>
          <p:cNvPicPr/>
          <p:nvPr/>
        </p:nvPicPr>
        <p:blipFill>
          <a:blip r:embed="rId1"/>
          <a:stretch/>
        </p:blipFill>
        <p:spPr>
          <a:xfrm>
            <a:off x="714960" y="1584360"/>
            <a:ext cx="6812640" cy="2813760"/>
          </a:xfrm>
          <a:prstGeom prst="rect">
            <a:avLst/>
          </a:prstGeom>
          <a:ln w="0">
            <a:noFill/>
          </a:ln>
        </p:spPr>
      </p:pic>
      <p:sp>
        <p:nvSpPr>
          <p:cNvPr id="302" name="Oval 2"/>
          <p:cNvSpPr/>
          <p:nvPr/>
        </p:nvSpPr>
        <p:spPr>
          <a:xfrm>
            <a:off x="5960880" y="1691280"/>
            <a:ext cx="714240" cy="212400"/>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p:style>
      </p:sp>
      <p:sp>
        <p:nvSpPr>
          <p:cNvPr id="303" name="Oval 7"/>
          <p:cNvSpPr/>
          <p:nvPr/>
        </p:nvSpPr>
        <p:spPr>
          <a:xfrm>
            <a:off x="5981400" y="3245040"/>
            <a:ext cx="1381320" cy="209880"/>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274320" y="640080"/>
            <a:ext cx="8871840" cy="597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700" spc="-1" strike="noStrike">
                <a:solidFill>
                  <a:srgbClr val="ffffff"/>
                </a:solidFill>
                <a:latin typeface="Arial"/>
                <a:ea typeface="DejaVu Sans"/>
              </a:rPr>
              <a:t>When we click on </a:t>
            </a:r>
            <a:r>
              <a:rPr b="0" lang="en-US" sz="1700" spc="-1" strike="noStrike">
                <a:solidFill>
                  <a:srgbClr val="ff8800"/>
                </a:solidFill>
                <a:latin typeface="Arial"/>
                <a:ea typeface="DejaVu Sans"/>
              </a:rPr>
              <a:t>'Registration Number Setup</a:t>
            </a:r>
            <a:r>
              <a:rPr b="0" lang="en-US" sz="1700" spc="-1" strike="noStrike">
                <a:solidFill>
                  <a:srgbClr val="ffffff"/>
                </a:solidFill>
                <a:latin typeface="Arial"/>
                <a:ea typeface="DejaVu Sans"/>
              </a:rPr>
              <a:t>,' the following page will open. To create a registration number setup, we will click on the '</a:t>
            </a:r>
            <a:r>
              <a:rPr b="0" lang="en-US" sz="1700" spc="-1" strike="noStrike">
                <a:solidFill>
                  <a:srgbClr val="ff8800"/>
                </a:solidFill>
                <a:latin typeface="Arial"/>
                <a:ea typeface="DejaVu Sans"/>
              </a:rPr>
              <a:t>Create</a:t>
            </a:r>
            <a:r>
              <a:rPr b="0" lang="en-US" sz="1700" spc="-1" strike="noStrike">
                <a:solidFill>
                  <a:srgbClr val="ffffff"/>
                </a:solidFill>
                <a:latin typeface="Arial"/>
                <a:ea typeface="DejaVu Sans"/>
              </a:rPr>
              <a:t>' button</a:t>
            </a:r>
            <a:endParaRPr b="0" lang="en-US" sz="1700" spc="-1" strike="noStrike">
              <a:latin typeface="Arial"/>
            </a:endParaRPr>
          </a:p>
        </p:txBody>
      </p:sp>
      <p:pic>
        <p:nvPicPr>
          <p:cNvPr id="305" name="Picture 3" descr=""/>
          <p:cNvPicPr/>
          <p:nvPr/>
        </p:nvPicPr>
        <p:blipFill>
          <a:blip r:embed="rId1"/>
          <a:stretch/>
        </p:blipFill>
        <p:spPr>
          <a:xfrm>
            <a:off x="425880" y="1471320"/>
            <a:ext cx="6428160" cy="2246040"/>
          </a:xfrm>
          <a:prstGeom prst="rect">
            <a:avLst/>
          </a:prstGeom>
          <a:ln w="0">
            <a:noFill/>
          </a:ln>
        </p:spPr>
      </p:pic>
      <p:sp>
        <p:nvSpPr>
          <p:cNvPr id="306" name="Oval 6"/>
          <p:cNvSpPr/>
          <p:nvPr/>
        </p:nvSpPr>
        <p:spPr>
          <a:xfrm>
            <a:off x="804240" y="2041920"/>
            <a:ext cx="640800" cy="343080"/>
          </a:xfrm>
          <a:prstGeom prst="ellipse">
            <a:avLst/>
          </a:prstGeom>
          <a:noFill/>
          <a:ln w="57150">
            <a:solidFill>
              <a:srgbClr val="ff8800"/>
            </a:solid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274320" y="281880"/>
            <a:ext cx="7143120" cy="435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700" spc="-1" strike="noStrike">
                <a:solidFill>
                  <a:srgbClr val="ffffff"/>
                </a:solidFill>
                <a:latin typeface="Arial"/>
                <a:ea typeface="DejaVu Sans"/>
              </a:rPr>
              <a:t>After clicking on the '</a:t>
            </a:r>
            <a:r>
              <a:rPr b="0" lang="en-US" sz="1700" spc="-1" strike="noStrike">
                <a:solidFill>
                  <a:srgbClr val="ff8800"/>
                </a:solidFill>
                <a:latin typeface="Arial"/>
                <a:ea typeface="DejaVu Sans"/>
              </a:rPr>
              <a:t>Create</a:t>
            </a:r>
            <a:r>
              <a:rPr b="0" lang="en-US" sz="1700" spc="-1" strike="noStrike">
                <a:solidFill>
                  <a:srgbClr val="ffffff"/>
                </a:solidFill>
                <a:latin typeface="Arial"/>
                <a:ea typeface="DejaVu Sans"/>
              </a:rPr>
              <a:t>' button, the following interface</a:t>
            </a:r>
            <a:r>
              <a:rPr b="0" lang="en-US" sz="1700" spc="-1" strike="noStrike">
                <a:solidFill>
                  <a:srgbClr val="000000"/>
                </a:solidFill>
                <a:latin typeface="Arial"/>
                <a:ea typeface="DejaVu Sans"/>
              </a:rPr>
              <a:t> </a:t>
            </a:r>
            <a:r>
              <a:rPr b="0" lang="en-US" sz="1700" spc="-1" strike="noStrike">
                <a:solidFill>
                  <a:srgbClr val="ffffff"/>
                </a:solidFill>
                <a:latin typeface="Arial"/>
                <a:ea typeface="DejaVu Sans"/>
              </a:rPr>
              <a:t>will open</a:t>
            </a:r>
            <a:endParaRPr b="0" lang="en-US" sz="1700" spc="-1" strike="noStrike">
              <a:latin typeface="Arial"/>
            </a:endParaRPr>
          </a:p>
        </p:txBody>
      </p:sp>
      <p:pic>
        <p:nvPicPr>
          <p:cNvPr id="308" name="Picture 1" descr=""/>
          <p:cNvPicPr/>
          <p:nvPr/>
        </p:nvPicPr>
        <p:blipFill>
          <a:blip r:embed="rId1"/>
          <a:stretch/>
        </p:blipFill>
        <p:spPr>
          <a:xfrm>
            <a:off x="1278360" y="811080"/>
            <a:ext cx="5898960" cy="1755720"/>
          </a:xfrm>
          <a:prstGeom prst="rect">
            <a:avLst/>
          </a:prstGeom>
          <a:ln w="0">
            <a:noFill/>
          </a:ln>
        </p:spPr>
      </p:pic>
      <p:sp>
        <p:nvSpPr>
          <p:cNvPr id="309" name="Rounded Rectangle 4"/>
          <p:cNvSpPr/>
          <p:nvPr/>
        </p:nvSpPr>
        <p:spPr>
          <a:xfrm>
            <a:off x="68760" y="691560"/>
            <a:ext cx="1133640" cy="1958760"/>
          </a:xfrm>
          <a:prstGeom prst="roundRect">
            <a:avLst>
              <a:gd name="adj" fmla="val 16667"/>
            </a:avLst>
          </a:prstGeom>
          <a:solidFill>
            <a:srgbClr val="cc5900"/>
          </a:solidFill>
          <a:ln>
            <a:solidFill>
              <a:srgbClr val="964100"/>
            </a:solidFill>
          </a:ln>
        </p:spPr>
        <p:style>
          <a:lnRef idx="2">
            <a:schemeClr val="accent5">
              <a:shade val="50000"/>
            </a:schemeClr>
          </a:lnRef>
          <a:fillRef idx="1">
            <a:schemeClr val="accent5"/>
          </a:fillRef>
          <a:effectRef idx="0">
            <a:schemeClr val="accent5"/>
          </a:effectRef>
          <a:fontRef idx="minor"/>
        </p:style>
        <p:txBody>
          <a:bodyPr lIns="90000" rIns="90000" tIns="45000" bIns="45000" anchor="ctr">
            <a:noAutofit/>
          </a:bodyPr>
          <a:p>
            <a:pPr>
              <a:lnSpc>
                <a:spcPct val="100000"/>
              </a:lnSpc>
              <a:buNone/>
            </a:pPr>
            <a:r>
              <a:rPr b="0" lang="en-US" sz="1200" spc="-1" strike="noStrike">
                <a:solidFill>
                  <a:srgbClr val="ffffff"/>
                </a:solidFill>
                <a:latin typeface="Arial"/>
                <a:ea typeface="DejaVu Sans"/>
              </a:rPr>
              <a:t>Select the university, college, or private option for which you want to set up registration numbers</a:t>
            </a:r>
            <a:endParaRPr b="0" lang="en-US" sz="1200" spc="-1" strike="noStrike">
              <a:latin typeface="Arial"/>
            </a:endParaRPr>
          </a:p>
        </p:txBody>
      </p:sp>
      <p:sp>
        <p:nvSpPr>
          <p:cNvPr id="310" name="Straight Arrow Connector 7"/>
          <p:cNvSpPr/>
          <p:nvPr/>
        </p:nvSpPr>
        <p:spPr>
          <a:xfrm>
            <a:off x="1203120" y="1671480"/>
            <a:ext cx="1890000" cy="208800"/>
          </a:xfrm>
          <a:custGeom>
            <a:avLst/>
            <a:gdLst/>
            <a:ahLst/>
            <a:rect l="l" t="t" r="r" b="b"/>
            <a:pathLst>
              <a:path w="21600" h="21600">
                <a:moveTo>
                  <a:pt x="0" y="0"/>
                </a:moveTo>
                <a:lnTo>
                  <a:pt x="21600" y="21600"/>
                </a:lnTo>
              </a:path>
            </a:pathLst>
          </a:custGeom>
          <a:noFill/>
          <a:ln w="38100">
            <a:solidFill>
              <a:srgbClr val="ff8800"/>
            </a:solidFill>
            <a:tailEnd len="med" type="triangle" w="med"/>
          </a:ln>
        </p:spPr>
        <p:style>
          <a:lnRef idx="1">
            <a:schemeClr val="accent1"/>
          </a:lnRef>
          <a:fillRef idx="0">
            <a:schemeClr val="accent1"/>
          </a:fillRef>
          <a:effectRef idx="0">
            <a:schemeClr val="accent1"/>
          </a:effectRef>
          <a:fontRef idx="minor"/>
        </p:style>
      </p:sp>
      <p:sp>
        <p:nvSpPr>
          <p:cNvPr id="311" name="Rounded Rectangle 13"/>
          <p:cNvSpPr/>
          <p:nvPr/>
        </p:nvSpPr>
        <p:spPr>
          <a:xfrm>
            <a:off x="68760" y="2840760"/>
            <a:ext cx="1133640" cy="1641240"/>
          </a:xfrm>
          <a:prstGeom prst="roundRect">
            <a:avLst>
              <a:gd name="adj" fmla="val 16667"/>
            </a:avLst>
          </a:prstGeom>
          <a:solidFill>
            <a:srgbClr val="cc5900"/>
          </a:solidFill>
          <a:ln>
            <a:solidFill>
              <a:srgbClr val="964100"/>
            </a:solidFill>
          </a:ln>
        </p:spPr>
        <p:style>
          <a:lnRef idx="2">
            <a:schemeClr val="accent5">
              <a:shade val="50000"/>
            </a:schemeClr>
          </a:lnRef>
          <a:fillRef idx="1">
            <a:schemeClr val="accent5"/>
          </a:fillRef>
          <a:effectRef idx="0">
            <a:schemeClr val="accent5"/>
          </a:effectRef>
          <a:fontRef idx="minor"/>
        </p:style>
        <p:txBody>
          <a:bodyPr lIns="90000" rIns="90000" tIns="45000" bIns="45000" anchor="ctr">
            <a:noAutofit/>
          </a:bodyPr>
          <a:p>
            <a:pPr>
              <a:lnSpc>
                <a:spcPct val="100000"/>
              </a:lnSpc>
              <a:buNone/>
            </a:pPr>
            <a:r>
              <a:rPr b="0" lang="en-US" sz="1200" spc="-1" strike="noStrike">
                <a:solidFill>
                  <a:srgbClr val="ffffff"/>
                </a:solidFill>
                <a:latin typeface="Arial"/>
                <a:ea typeface="DejaVu Sans"/>
              </a:rPr>
              <a:t>Select the program for which the registration number setup can be configured</a:t>
            </a:r>
            <a:endParaRPr b="0" lang="en-US" sz="1200" spc="-1" strike="noStrike">
              <a:latin typeface="Arial"/>
            </a:endParaRPr>
          </a:p>
        </p:txBody>
      </p:sp>
      <p:sp>
        <p:nvSpPr>
          <p:cNvPr id="312" name="Straight Arrow Connector 14"/>
          <p:cNvSpPr/>
          <p:nvPr/>
        </p:nvSpPr>
        <p:spPr>
          <a:xfrm flipV="1">
            <a:off x="1216080" y="2237400"/>
            <a:ext cx="1637640" cy="769320"/>
          </a:xfrm>
          <a:custGeom>
            <a:avLst/>
            <a:gdLst/>
            <a:ahLst/>
            <a:rect l="l" t="t" r="r" b="b"/>
            <a:pathLst>
              <a:path w="21600" h="21600">
                <a:moveTo>
                  <a:pt x="0" y="0"/>
                </a:moveTo>
                <a:lnTo>
                  <a:pt x="21600" y="21600"/>
                </a:lnTo>
              </a:path>
            </a:pathLst>
          </a:custGeom>
          <a:noFill/>
          <a:ln w="38100">
            <a:solidFill>
              <a:srgbClr val="ff8800"/>
            </a:solidFill>
            <a:tailEnd len="med" type="triangle" w="med"/>
          </a:ln>
        </p:spPr>
        <p:style>
          <a:lnRef idx="1">
            <a:schemeClr val="accent1"/>
          </a:lnRef>
          <a:fillRef idx="0">
            <a:schemeClr val="accent1"/>
          </a:fillRef>
          <a:effectRef idx="0">
            <a:schemeClr val="accent1"/>
          </a:effectRef>
          <a:fontRef idx="minor"/>
        </p:style>
      </p:sp>
      <p:sp>
        <p:nvSpPr>
          <p:cNvPr id="313" name="Rounded Rectangle 16"/>
          <p:cNvSpPr/>
          <p:nvPr/>
        </p:nvSpPr>
        <p:spPr>
          <a:xfrm>
            <a:off x="7837560" y="709560"/>
            <a:ext cx="1133640" cy="1958760"/>
          </a:xfrm>
          <a:prstGeom prst="roundRect">
            <a:avLst>
              <a:gd name="adj" fmla="val 16667"/>
            </a:avLst>
          </a:prstGeom>
          <a:solidFill>
            <a:srgbClr val="cc5900"/>
          </a:solidFill>
          <a:ln>
            <a:solidFill>
              <a:srgbClr val="964100"/>
            </a:solidFill>
          </a:ln>
        </p:spPr>
        <p:style>
          <a:lnRef idx="2">
            <a:schemeClr val="accent5">
              <a:shade val="50000"/>
            </a:schemeClr>
          </a:lnRef>
          <a:fillRef idx="1">
            <a:schemeClr val="accent5"/>
          </a:fillRef>
          <a:effectRef idx="0">
            <a:schemeClr val="accent5"/>
          </a:effectRef>
          <a:fontRef idx="minor"/>
        </p:style>
        <p:txBody>
          <a:bodyPr lIns="90000" rIns="90000" tIns="45000" bIns="45000" anchor="ctr">
            <a:noAutofit/>
          </a:bodyPr>
          <a:p>
            <a:pPr>
              <a:lnSpc>
                <a:spcPct val="100000"/>
              </a:lnSpc>
              <a:buNone/>
            </a:pPr>
            <a:r>
              <a:rPr b="0" lang="en-US" sz="1200" spc="-1" strike="noStrike">
                <a:solidFill>
                  <a:srgbClr val="ffffff"/>
                </a:solidFill>
                <a:latin typeface="Arial"/>
                <a:ea typeface="DejaVu Sans"/>
              </a:rPr>
              <a:t>Enter the starting number. The registration number will start from this number</a:t>
            </a:r>
            <a:endParaRPr b="0" lang="en-US" sz="1200" spc="-1" strike="noStrike">
              <a:latin typeface="Arial"/>
            </a:endParaRPr>
          </a:p>
        </p:txBody>
      </p:sp>
      <p:sp>
        <p:nvSpPr>
          <p:cNvPr id="314" name="Straight Arrow Connector 17"/>
          <p:cNvSpPr/>
          <p:nvPr/>
        </p:nvSpPr>
        <p:spPr>
          <a:xfrm flipH="1">
            <a:off x="5866200" y="1580400"/>
            <a:ext cx="1979280" cy="391320"/>
          </a:xfrm>
          <a:custGeom>
            <a:avLst/>
            <a:gdLst/>
            <a:ahLst/>
            <a:rect l="l" t="t" r="r" b="b"/>
            <a:pathLst>
              <a:path w="21600" h="21600">
                <a:moveTo>
                  <a:pt x="0" y="0"/>
                </a:moveTo>
                <a:lnTo>
                  <a:pt x="21600" y="21600"/>
                </a:lnTo>
              </a:path>
            </a:pathLst>
          </a:custGeom>
          <a:noFill/>
          <a:ln w="38100">
            <a:solidFill>
              <a:srgbClr val="ff8800"/>
            </a:solidFill>
            <a:tailEnd len="med" type="triangle" w="med"/>
          </a:ln>
        </p:spPr>
        <p:style>
          <a:lnRef idx="1">
            <a:schemeClr val="accent1"/>
          </a:lnRef>
          <a:fillRef idx="0">
            <a:schemeClr val="accent1"/>
          </a:fillRef>
          <a:effectRef idx="0">
            <a:schemeClr val="accent1"/>
          </a:effectRef>
          <a:fontRef idx="minor"/>
        </p:style>
      </p:sp>
      <p:sp>
        <p:nvSpPr>
          <p:cNvPr id="315" name="Rounded Rectangle 10"/>
          <p:cNvSpPr/>
          <p:nvPr/>
        </p:nvSpPr>
        <p:spPr>
          <a:xfrm>
            <a:off x="7895160" y="2840760"/>
            <a:ext cx="1133640" cy="2177280"/>
          </a:xfrm>
          <a:prstGeom prst="roundRect">
            <a:avLst>
              <a:gd name="adj" fmla="val 16667"/>
            </a:avLst>
          </a:prstGeom>
          <a:solidFill>
            <a:srgbClr val="cc5900"/>
          </a:solidFill>
          <a:ln>
            <a:solidFill>
              <a:srgbClr val="964100"/>
            </a:solidFill>
          </a:ln>
        </p:spPr>
        <p:style>
          <a:lnRef idx="2">
            <a:schemeClr val="accent5">
              <a:shade val="50000"/>
            </a:schemeClr>
          </a:lnRef>
          <a:fillRef idx="1">
            <a:schemeClr val="accent5"/>
          </a:fillRef>
          <a:effectRef idx="0">
            <a:schemeClr val="accent5"/>
          </a:effectRef>
          <a:fontRef idx="minor"/>
        </p:style>
        <p:txBody>
          <a:bodyPr lIns="90000" rIns="90000" tIns="45000" bIns="45000" anchor="ctr">
            <a:noAutofit/>
          </a:bodyPr>
          <a:p>
            <a:pPr>
              <a:lnSpc>
                <a:spcPct val="100000"/>
              </a:lnSpc>
              <a:buNone/>
            </a:pPr>
            <a:r>
              <a:rPr b="0" lang="en-US" sz="1200" spc="-1" strike="noStrike">
                <a:solidFill>
                  <a:srgbClr val="ffffff"/>
                </a:solidFill>
                <a:latin typeface="Arial"/>
                <a:ea typeface="DejaVu Sans"/>
              </a:rPr>
              <a:t>Enter the ending number. The registration number will stop at this number for the specific program</a:t>
            </a:r>
            <a:endParaRPr b="0" lang="en-US" sz="1200" spc="-1" strike="noStrike">
              <a:latin typeface="Arial"/>
            </a:endParaRPr>
          </a:p>
        </p:txBody>
      </p:sp>
      <p:sp>
        <p:nvSpPr>
          <p:cNvPr id="316" name="CustomShape 1"/>
          <p:cNvSpPr/>
          <p:nvPr/>
        </p:nvSpPr>
        <p:spPr>
          <a:xfrm>
            <a:off x="1423080" y="3008160"/>
            <a:ext cx="6248880" cy="17830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700" spc="-1" strike="noStrike">
                <a:solidFill>
                  <a:srgbClr val="ffffff"/>
                </a:solidFill>
                <a:latin typeface="Arial"/>
                <a:ea typeface="DejaVu Sans"/>
              </a:rPr>
              <a:t>We do not enter the prefix manually, for example, 22 or 23, etc. The system will fetch the prefix automatically. For example, if we are assigning registration numbers to </a:t>
            </a:r>
            <a:r>
              <a:rPr b="0" lang="en-US" sz="1700" spc="-1" strike="noStrike">
                <a:solidFill>
                  <a:srgbClr val="ff8800"/>
                </a:solidFill>
                <a:latin typeface="Arial"/>
                <a:ea typeface="DejaVu Sans"/>
              </a:rPr>
              <a:t>BS Chemistry </a:t>
            </a:r>
            <a:r>
              <a:rPr b="0" lang="en-US" sz="1700" spc="-1" strike="noStrike">
                <a:solidFill>
                  <a:srgbClr val="ffffff"/>
                </a:solidFill>
                <a:latin typeface="Arial"/>
                <a:ea typeface="DejaVu Sans"/>
              </a:rPr>
              <a:t>for the 2022 session, the prefix '22' will be automatically generated by the system, i.e., </a:t>
            </a:r>
            <a:r>
              <a:rPr b="0" lang="en-US" sz="1700" spc="-1" strike="noStrike">
                <a:solidFill>
                  <a:srgbClr val="ff8800"/>
                </a:solidFill>
                <a:latin typeface="Arial"/>
                <a:ea typeface="DejaVu Sans"/>
              </a:rPr>
              <a:t>221000</a:t>
            </a:r>
            <a:r>
              <a:rPr b="0" lang="en-US" sz="1700" spc="-1" strike="noStrike">
                <a:solidFill>
                  <a:srgbClr val="ffffff"/>
                </a:solidFill>
                <a:latin typeface="Arial"/>
                <a:ea typeface="DejaVu Sans"/>
              </a:rPr>
              <a:t>. After making all these changes, click on the '</a:t>
            </a:r>
            <a:r>
              <a:rPr b="0" lang="en-US" sz="1700" spc="-1" strike="noStrike">
                <a:solidFill>
                  <a:srgbClr val="ff8800"/>
                </a:solidFill>
                <a:latin typeface="Arial"/>
                <a:ea typeface="DejaVu Sans"/>
              </a:rPr>
              <a:t>Save</a:t>
            </a:r>
            <a:r>
              <a:rPr b="0" lang="en-US" sz="1700" spc="-1" strike="noStrike">
                <a:solidFill>
                  <a:srgbClr val="ffffff"/>
                </a:solidFill>
                <a:latin typeface="Arial"/>
                <a:ea typeface="DejaVu Sans"/>
              </a:rPr>
              <a:t>' button to save the setup</a:t>
            </a:r>
            <a:endParaRPr b="0" lang="en-US" sz="1700" spc="-1" strike="noStrike">
              <a:latin typeface="Arial"/>
            </a:endParaRPr>
          </a:p>
        </p:txBody>
      </p:sp>
      <p:sp>
        <p:nvSpPr>
          <p:cNvPr id="317" name="Oval 12"/>
          <p:cNvSpPr/>
          <p:nvPr/>
        </p:nvSpPr>
        <p:spPr>
          <a:xfrm>
            <a:off x="1278360" y="1234800"/>
            <a:ext cx="400320" cy="343080"/>
          </a:xfrm>
          <a:prstGeom prst="ellipse">
            <a:avLst/>
          </a:prstGeom>
          <a:noFill/>
          <a:ln w="57150">
            <a:solidFill>
              <a:srgbClr val="ff8800"/>
            </a:solidFill>
          </a:ln>
        </p:spPr>
        <p:style>
          <a:lnRef idx="2">
            <a:schemeClr val="accent1">
              <a:shade val="50000"/>
            </a:schemeClr>
          </a:lnRef>
          <a:fillRef idx="1">
            <a:schemeClr val="accent1"/>
          </a:fillRef>
          <a:effectRef idx="0">
            <a:schemeClr val="accent1"/>
          </a:effectRef>
          <a:fontRef idx="minor"/>
        </p:style>
      </p:sp>
      <p:sp>
        <p:nvSpPr>
          <p:cNvPr id="318" name="Straight Arrow Connector 15"/>
          <p:cNvSpPr/>
          <p:nvPr/>
        </p:nvSpPr>
        <p:spPr>
          <a:xfrm flipH="1" flipV="1">
            <a:off x="5866200" y="2144520"/>
            <a:ext cx="2014560" cy="924480"/>
          </a:xfrm>
          <a:custGeom>
            <a:avLst/>
            <a:gdLst/>
            <a:ahLst/>
            <a:rect l="l" t="t" r="r" b="b"/>
            <a:pathLst>
              <a:path w="21600" h="21600">
                <a:moveTo>
                  <a:pt x="0" y="0"/>
                </a:moveTo>
                <a:lnTo>
                  <a:pt x="21600" y="21600"/>
                </a:lnTo>
              </a:path>
            </a:pathLst>
          </a:custGeom>
          <a:noFill/>
          <a:ln w="38100">
            <a:solidFill>
              <a:srgbClr val="ff8800"/>
            </a:solidFill>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Rectangle 1"/>
          <p:cNvSpPr/>
          <p:nvPr/>
        </p:nvSpPr>
        <p:spPr>
          <a:xfrm>
            <a:off x="1045080" y="2068560"/>
            <a:ext cx="7149600" cy="1132560"/>
          </a:xfrm>
          <a:prstGeom prst="rect">
            <a:avLst/>
          </a:prstGeom>
          <a:noFill/>
          <a:ln w="0">
            <a:noFill/>
          </a:ln>
        </p:spPr>
        <p:style>
          <a:lnRef idx="0"/>
          <a:fillRef idx="0"/>
          <a:effectRef idx="0"/>
          <a:fontRef idx="minor"/>
        </p:style>
        <p:txBody>
          <a:bodyPr lIns="90000" rIns="90000" tIns="45000" bIns="45000" anchor="t">
            <a:spAutoFit/>
          </a:bodyPr>
          <a:p>
            <a:pPr>
              <a:lnSpc>
                <a:spcPct val="90000"/>
              </a:lnSpc>
              <a:buNone/>
              <a:tabLst>
                <a:tab algn="l" pos="0"/>
              </a:tabLst>
            </a:pPr>
            <a:endParaRPr b="0" lang="en-US" sz="1050" spc="-1" strike="noStrike">
              <a:latin typeface="Arial"/>
            </a:endParaRPr>
          </a:p>
          <a:p>
            <a:pPr>
              <a:lnSpc>
                <a:spcPct val="90000"/>
              </a:lnSpc>
              <a:buNone/>
              <a:tabLst>
                <a:tab algn="l" pos="0"/>
              </a:tabLst>
            </a:pPr>
            <a:endParaRPr b="0" lang="en-US" sz="1050" spc="-1" strike="noStrike">
              <a:latin typeface="Arial"/>
            </a:endParaRPr>
          </a:p>
          <a:p>
            <a:pPr>
              <a:lnSpc>
                <a:spcPct val="90000"/>
              </a:lnSpc>
              <a:buNone/>
              <a:tabLst>
                <a:tab algn="l" pos="0"/>
              </a:tabLst>
            </a:pPr>
            <a:endParaRPr b="0" lang="en-US" sz="1050" spc="-1" strike="noStrike">
              <a:latin typeface="Arial"/>
            </a:endParaRPr>
          </a:p>
          <a:p>
            <a:pPr>
              <a:lnSpc>
                <a:spcPct val="90000"/>
              </a:lnSpc>
              <a:buNone/>
              <a:tabLst>
                <a:tab algn="l" pos="0"/>
              </a:tabLst>
            </a:pPr>
            <a:endParaRPr b="0" lang="en-US" sz="1050" spc="-1" strike="noStrike">
              <a:latin typeface="Arial"/>
            </a:endParaRPr>
          </a:p>
          <a:p>
            <a:pPr>
              <a:lnSpc>
                <a:spcPct val="90000"/>
              </a:lnSpc>
              <a:buNone/>
              <a:tabLst>
                <a:tab algn="l" pos="0"/>
              </a:tabLst>
            </a:pPr>
            <a:r>
              <a:rPr b="0" lang="en" sz="3300" spc="-1" strike="noStrike">
                <a:solidFill>
                  <a:srgbClr val="ffffff"/>
                </a:solidFill>
                <a:latin typeface="DM Serif Display"/>
                <a:ea typeface="DM Serif Display"/>
              </a:rPr>
              <a:t>Registration Number </a:t>
            </a:r>
            <a:r>
              <a:rPr b="0" lang="en" sz="3300" spc="-1" strike="noStrike">
                <a:solidFill>
                  <a:srgbClr val="ff8800"/>
                </a:solidFill>
                <a:latin typeface="DM Serif Display"/>
                <a:ea typeface="DM Serif Display"/>
              </a:rPr>
              <a:t>Allocation</a:t>
            </a:r>
            <a:endParaRPr b="0" lang="en-US" sz="33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288720" y="426240"/>
            <a:ext cx="8727840" cy="1264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700" spc="-1" strike="noStrike">
                <a:solidFill>
                  <a:srgbClr val="ffffff"/>
                </a:solidFill>
                <a:latin typeface="Arial"/>
                <a:ea typeface="DejaVu Sans"/>
              </a:rPr>
              <a:t>After setting up the registration numbers, the next step is </a:t>
            </a:r>
            <a:r>
              <a:rPr b="0" lang="en-US" sz="1700" spc="-1" strike="noStrike">
                <a:solidFill>
                  <a:srgbClr val="ff8800"/>
                </a:solidFill>
                <a:latin typeface="Arial"/>
                <a:ea typeface="DejaVu Sans"/>
              </a:rPr>
              <a:t>registration number allocation</a:t>
            </a:r>
            <a:r>
              <a:rPr b="0" lang="en-US" sz="1700" spc="-1" strike="noStrike">
                <a:solidFill>
                  <a:srgbClr val="ffffff"/>
                </a:solidFill>
                <a:latin typeface="Arial"/>
                <a:ea typeface="DejaVu Sans"/>
              </a:rPr>
              <a:t>. To allocate registration numbers, within the student exam module, we will again click on '</a:t>
            </a:r>
            <a:r>
              <a:rPr b="0" lang="en-US" sz="1700" spc="-1" strike="noStrike">
                <a:solidFill>
                  <a:srgbClr val="ff8800"/>
                </a:solidFill>
                <a:latin typeface="Arial"/>
                <a:ea typeface="DejaVu Sans"/>
              </a:rPr>
              <a:t>Configuration</a:t>
            </a:r>
            <a:r>
              <a:rPr b="0" lang="en-US" sz="1700" spc="-1" strike="noStrike">
                <a:solidFill>
                  <a:srgbClr val="ffffff"/>
                </a:solidFill>
                <a:latin typeface="Arial"/>
                <a:ea typeface="DejaVu Sans"/>
              </a:rPr>
              <a:t>,' and inside Configuration, we will click on </a:t>
            </a:r>
            <a:r>
              <a:rPr b="0" lang="en-US" sz="1700" spc="-1" strike="noStrike">
                <a:solidFill>
                  <a:srgbClr val="ff8800"/>
                </a:solidFill>
                <a:latin typeface="Arial"/>
                <a:ea typeface="DejaVu Sans"/>
              </a:rPr>
              <a:t>'Registration Number Allocation</a:t>
            </a:r>
            <a:r>
              <a:rPr b="0" lang="en-US" sz="1700" spc="-1" strike="noStrike">
                <a:solidFill>
                  <a:srgbClr val="ffffff"/>
                </a:solidFill>
                <a:latin typeface="Arial"/>
                <a:ea typeface="DejaVu Sans"/>
              </a:rPr>
              <a:t>,' as clearly shown in the picture</a:t>
            </a:r>
            <a:endParaRPr b="0" lang="en-US" sz="1700" spc="-1" strike="noStrike">
              <a:latin typeface="Arial"/>
            </a:endParaRPr>
          </a:p>
        </p:txBody>
      </p:sp>
      <p:pic>
        <p:nvPicPr>
          <p:cNvPr id="321" name="Picture 1" descr=""/>
          <p:cNvPicPr/>
          <p:nvPr/>
        </p:nvPicPr>
        <p:blipFill>
          <a:blip r:embed="rId1"/>
          <a:stretch/>
        </p:blipFill>
        <p:spPr>
          <a:xfrm>
            <a:off x="1154880" y="2011680"/>
            <a:ext cx="6730200" cy="2662920"/>
          </a:xfrm>
          <a:prstGeom prst="rect">
            <a:avLst/>
          </a:prstGeom>
          <a:ln w="0">
            <a:noFill/>
          </a:ln>
        </p:spPr>
      </p:pic>
      <p:sp>
        <p:nvSpPr>
          <p:cNvPr id="322" name="Oval 5"/>
          <p:cNvSpPr/>
          <p:nvPr/>
        </p:nvSpPr>
        <p:spPr>
          <a:xfrm>
            <a:off x="6352560" y="2103840"/>
            <a:ext cx="714240" cy="212400"/>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p:style>
      </p:sp>
      <p:sp>
        <p:nvSpPr>
          <p:cNvPr id="323" name="Oval 6"/>
          <p:cNvSpPr/>
          <p:nvPr/>
        </p:nvSpPr>
        <p:spPr>
          <a:xfrm>
            <a:off x="6242760" y="3245040"/>
            <a:ext cx="1848600" cy="202680"/>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192240" y="181080"/>
            <a:ext cx="8836560" cy="435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700" spc="-1" strike="noStrike">
                <a:solidFill>
                  <a:srgbClr val="ffffff"/>
                </a:solidFill>
                <a:latin typeface="Arial"/>
                <a:ea typeface="DejaVu Sans"/>
              </a:rPr>
              <a:t>When we click on </a:t>
            </a:r>
            <a:r>
              <a:rPr b="0" lang="en-US" sz="1700" spc="-1" strike="noStrike">
                <a:solidFill>
                  <a:srgbClr val="ff8800"/>
                </a:solidFill>
                <a:latin typeface="Arial"/>
                <a:ea typeface="DejaVu Sans"/>
              </a:rPr>
              <a:t>registration number allocation</a:t>
            </a:r>
            <a:r>
              <a:rPr b="0" lang="en-US" sz="1700" spc="-1" strike="noStrike">
                <a:solidFill>
                  <a:srgbClr val="ffffff"/>
                </a:solidFill>
                <a:latin typeface="Arial"/>
                <a:ea typeface="DejaVu Sans"/>
              </a:rPr>
              <a:t>, we will see the following interface</a:t>
            </a:r>
            <a:endParaRPr b="0" lang="en-US" sz="1700" spc="-1" strike="noStrike">
              <a:latin typeface="Arial"/>
            </a:endParaRPr>
          </a:p>
        </p:txBody>
      </p:sp>
      <p:sp>
        <p:nvSpPr>
          <p:cNvPr id="325" name="Rounded Rectangle 4"/>
          <p:cNvSpPr/>
          <p:nvPr/>
        </p:nvSpPr>
        <p:spPr>
          <a:xfrm>
            <a:off x="68760" y="691560"/>
            <a:ext cx="1133640" cy="1958760"/>
          </a:xfrm>
          <a:prstGeom prst="roundRect">
            <a:avLst>
              <a:gd name="adj" fmla="val 16667"/>
            </a:avLst>
          </a:prstGeom>
          <a:solidFill>
            <a:srgbClr val="cc5900"/>
          </a:solidFill>
          <a:ln>
            <a:solidFill>
              <a:srgbClr val="964100"/>
            </a:solidFill>
          </a:ln>
        </p:spPr>
        <p:style>
          <a:lnRef idx="2">
            <a:schemeClr val="accent5">
              <a:shade val="50000"/>
            </a:schemeClr>
          </a:lnRef>
          <a:fillRef idx="1">
            <a:schemeClr val="accent5"/>
          </a:fillRef>
          <a:effectRef idx="0">
            <a:schemeClr val="accent5"/>
          </a:effectRef>
          <a:fontRef idx="minor"/>
        </p:style>
        <p:txBody>
          <a:bodyPr lIns="90000" rIns="90000" tIns="45000" bIns="45000" anchor="ctr">
            <a:noAutofit/>
          </a:bodyPr>
          <a:p>
            <a:pPr>
              <a:lnSpc>
                <a:spcPct val="100000"/>
              </a:lnSpc>
              <a:buNone/>
            </a:pPr>
            <a:r>
              <a:rPr b="0" lang="en-US" sz="1200" spc="-1" strike="noStrike">
                <a:solidFill>
                  <a:srgbClr val="ffffff"/>
                </a:solidFill>
                <a:latin typeface="Arial"/>
                <a:ea typeface="DejaVu Sans"/>
              </a:rPr>
              <a:t>Choose the university, college, or private institution for which you wish to allocate registration numbers</a:t>
            </a:r>
            <a:endParaRPr b="0" lang="en-US" sz="1200" spc="-1" strike="noStrike">
              <a:latin typeface="Arial"/>
            </a:endParaRPr>
          </a:p>
        </p:txBody>
      </p:sp>
      <p:sp>
        <p:nvSpPr>
          <p:cNvPr id="326" name="Rounded Rectangle 13"/>
          <p:cNvSpPr/>
          <p:nvPr/>
        </p:nvSpPr>
        <p:spPr>
          <a:xfrm>
            <a:off x="66240" y="3008160"/>
            <a:ext cx="1298520" cy="1707480"/>
          </a:xfrm>
          <a:prstGeom prst="roundRect">
            <a:avLst>
              <a:gd name="adj" fmla="val 16667"/>
            </a:avLst>
          </a:prstGeom>
          <a:solidFill>
            <a:srgbClr val="cc5900"/>
          </a:solidFill>
          <a:ln>
            <a:solidFill>
              <a:srgbClr val="964100"/>
            </a:solidFill>
          </a:ln>
        </p:spPr>
        <p:style>
          <a:lnRef idx="2">
            <a:schemeClr val="accent5">
              <a:shade val="50000"/>
            </a:schemeClr>
          </a:lnRef>
          <a:fillRef idx="1">
            <a:schemeClr val="accent5"/>
          </a:fillRef>
          <a:effectRef idx="0">
            <a:schemeClr val="accent5"/>
          </a:effectRef>
          <a:fontRef idx="minor"/>
        </p:style>
        <p:txBody>
          <a:bodyPr lIns="90000" rIns="90000" tIns="45000" bIns="45000" anchor="ctr">
            <a:noAutofit/>
          </a:bodyPr>
          <a:p>
            <a:pPr>
              <a:lnSpc>
                <a:spcPct val="100000"/>
              </a:lnSpc>
              <a:buNone/>
            </a:pPr>
            <a:r>
              <a:rPr b="0" lang="en-US" sz="1200" spc="-1" strike="noStrike">
                <a:solidFill>
                  <a:srgbClr val="ffffff"/>
                </a:solidFill>
                <a:latin typeface="Arial"/>
                <a:ea typeface="DejaVu Sans"/>
              </a:rPr>
              <a:t>After entering the above data, click on 'Allot registration number’</a:t>
            </a:r>
            <a:endParaRPr b="0" lang="en-US" sz="1200" spc="-1" strike="noStrike">
              <a:latin typeface="Arial"/>
            </a:endParaRPr>
          </a:p>
        </p:txBody>
      </p:sp>
      <p:sp>
        <p:nvSpPr>
          <p:cNvPr id="327" name="Rounded Rectangle 16"/>
          <p:cNvSpPr/>
          <p:nvPr/>
        </p:nvSpPr>
        <p:spPr>
          <a:xfrm>
            <a:off x="7837560" y="709560"/>
            <a:ext cx="1133640" cy="1503360"/>
          </a:xfrm>
          <a:prstGeom prst="roundRect">
            <a:avLst>
              <a:gd name="adj" fmla="val 16667"/>
            </a:avLst>
          </a:prstGeom>
          <a:solidFill>
            <a:srgbClr val="cc5900"/>
          </a:solidFill>
          <a:ln>
            <a:solidFill>
              <a:srgbClr val="964100"/>
            </a:solidFill>
          </a:ln>
        </p:spPr>
        <p:style>
          <a:lnRef idx="2">
            <a:schemeClr val="accent5">
              <a:shade val="50000"/>
            </a:schemeClr>
          </a:lnRef>
          <a:fillRef idx="1">
            <a:schemeClr val="accent5"/>
          </a:fillRef>
          <a:effectRef idx="0">
            <a:schemeClr val="accent5"/>
          </a:effectRef>
          <a:fontRef idx="minor"/>
        </p:style>
        <p:txBody>
          <a:bodyPr lIns="90000" rIns="90000" tIns="45000" bIns="45000" anchor="ctr">
            <a:noAutofit/>
          </a:bodyPr>
          <a:p>
            <a:pPr>
              <a:lnSpc>
                <a:spcPct val="100000"/>
              </a:lnSpc>
              <a:buNone/>
            </a:pPr>
            <a:r>
              <a:rPr b="0" lang="en-US" sz="1200" spc="-1" strike="noStrike">
                <a:solidFill>
                  <a:srgbClr val="ffffff"/>
                </a:solidFill>
                <a:latin typeface="Arial"/>
                <a:ea typeface="DejaVu Sans"/>
              </a:rPr>
              <a:t>Select the program for which to allot registration numbers</a:t>
            </a:r>
            <a:endParaRPr b="0" lang="en-US" sz="1200" spc="-1" strike="noStrike">
              <a:latin typeface="Arial"/>
            </a:endParaRPr>
          </a:p>
        </p:txBody>
      </p:sp>
      <p:sp>
        <p:nvSpPr>
          <p:cNvPr id="328" name="Rounded Rectangle 10"/>
          <p:cNvSpPr/>
          <p:nvPr/>
        </p:nvSpPr>
        <p:spPr>
          <a:xfrm>
            <a:off x="7895160" y="2840760"/>
            <a:ext cx="1133640" cy="1793880"/>
          </a:xfrm>
          <a:prstGeom prst="roundRect">
            <a:avLst>
              <a:gd name="adj" fmla="val 16667"/>
            </a:avLst>
          </a:prstGeom>
          <a:solidFill>
            <a:srgbClr val="cc5900"/>
          </a:solidFill>
          <a:ln>
            <a:solidFill>
              <a:srgbClr val="964100"/>
            </a:solidFill>
          </a:ln>
        </p:spPr>
        <p:style>
          <a:lnRef idx="2">
            <a:schemeClr val="accent5">
              <a:shade val="50000"/>
            </a:schemeClr>
          </a:lnRef>
          <a:fillRef idx="1">
            <a:schemeClr val="accent5"/>
          </a:fillRef>
          <a:effectRef idx="0">
            <a:schemeClr val="accent5"/>
          </a:effectRef>
          <a:fontRef idx="minor"/>
        </p:style>
        <p:txBody>
          <a:bodyPr lIns="90000" rIns="90000" tIns="45000" bIns="45000" anchor="ctr">
            <a:noAutofit/>
          </a:bodyPr>
          <a:p>
            <a:pPr>
              <a:lnSpc>
                <a:spcPct val="100000"/>
              </a:lnSpc>
              <a:buNone/>
            </a:pPr>
            <a:r>
              <a:rPr b="0" lang="en-US" sz="1200" spc="-1" strike="noStrike">
                <a:solidFill>
                  <a:srgbClr val="ffffff"/>
                </a:solidFill>
                <a:latin typeface="Arial"/>
                <a:ea typeface="DejaVu Sans"/>
              </a:rPr>
              <a:t>Enter the session for which you intend to allocate registration numbers</a:t>
            </a:r>
            <a:endParaRPr b="0" lang="en-US" sz="1200" spc="-1" strike="noStrike">
              <a:latin typeface="Arial"/>
            </a:endParaRPr>
          </a:p>
        </p:txBody>
      </p:sp>
      <p:sp>
        <p:nvSpPr>
          <p:cNvPr id="329" name="CustomShape 1"/>
          <p:cNvSpPr/>
          <p:nvPr/>
        </p:nvSpPr>
        <p:spPr>
          <a:xfrm>
            <a:off x="1423080" y="3329640"/>
            <a:ext cx="6413760" cy="1626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700" spc="-1" strike="noStrike">
                <a:solidFill>
                  <a:srgbClr val="ffffff"/>
                </a:solidFill>
                <a:latin typeface="Arial"/>
                <a:ea typeface="DejaVu Sans"/>
              </a:rPr>
              <a:t>Upon clicking on </a:t>
            </a:r>
            <a:r>
              <a:rPr b="0" lang="en-US" sz="1700" spc="-1" strike="noStrike">
                <a:solidFill>
                  <a:srgbClr val="ff8800"/>
                </a:solidFill>
                <a:latin typeface="Arial"/>
                <a:ea typeface="DejaVu Sans"/>
              </a:rPr>
              <a:t>'Allot Registration Number</a:t>
            </a:r>
            <a:r>
              <a:rPr b="0" lang="en-US" sz="1700" spc="-1" strike="noStrike">
                <a:solidFill>
                  <a:srgbClr val="ffffff"/>
                </a:solidFill>
                <a:latin typeface="Arial"/>
                <a:ea typeface="DejaVu Sans"/>
              </a:rPr>
              <a:t>,' all students of the </a:t>
            </a:r>
            <a:r>
              <a:rPr b="0" lang="en-US" sz="1700" spc="-1" strike="noStrike">
                <a:solidFill>
                  <a:srgbClr val="ff8800"/>
                </a:solidFill>
                <a:latin typeface="Arial"/>
                <a:ea typeface="DejaVu Sans"/>
              </a:rPr>
              <a:t>BS Chemistry </a:t>
            </a:r>
            <a:r>
              <a:rPr b="0" lang="en-US" sz="1700" spc="-1" strike="noStrike">
                <a:solidFill>
                  <a:srgbClr val="ffffff"/>
                </a:solidFill>
                <a:latin typeface="Arial"/>
                <a:ea typeface="DejaVu Sans"/>
              </a:rPr>
              <a:t>session 2022 will be assigned registration numbers within the range specified in the setup. It's important to note that this step cannot be completed before setting up </a:t>
            </a:r>
            <a:r>
              <a:rPr b="0" lang="en-US" sz="1700" spc="-1" strike="noStrike">
                <a:solidFill>
                  <a:srgbClr val="ff8800"/>
                </a:solidFill>
                <a:latin typeface="Arial"/>
                <a:ea typeface="DejaVu Sans"/>
              </a:rPr>
              <a:t>registration number setup</a:t>
            </a:r>
            <a:r>
              <a:rPr b="0" lang="en-US" sz="1700" spc="-1" strike="noStrike">
                <a:solidFill>
                  <a:srgbClr val="ffffff"/>
                </a:solidFill>
                <a:latin typeface="Arial"/>
                <a:ea typeface="DejaVu Sans"/>
              </a:rPr>
              <a:t>.</a:t>
            </a:r>
            <a:endParaRPr b="0" lang="en-US" sz="1700" spc="-1" strike="noStrike">
              <a:latin typeface="Arial"/>
            </a:endParaRPr>
          </a:p>
        </p:txBody>
      </p:sp>
      <p:pic>
        <p:nvPicPr>
          <p:cNvPr id="330" name="Picture 2" descr=""/>
          <p:cNvPicPr/>
          <p:nvPr/>
        </p:nvPicPr>
        <p:blipFill>
          <a:blip r:embed="rId1"/>
          <a:stretch/>
        </p:blipFill>
        <p:spPr>
          <a:xfrm>
            <a:off x="1399320" y="899280"/>
            <a:ext cx="6048720" cy="1940760"/>
          </a:xfrm>
          <a:prstGeom prst="rect">
            <a:avLst/>
          </a:prstGeom>
          <a:ln w="0">
            <a:noFill/>
          </a:ln>
        </p:spPr>
      </p:pic>
      <p:sp>
        <p:nvSpPr>
          <p:cNvPr id="331" name="Straight Arrow Connector 18"/>
          <p:cNvSpPr/>
          <p:nvPr/>
        </p:nvSpPr>
        <p:spPr>
          <a:xfrm>
            <a:off x="1203120" y="1065600"/>
            <a:ext cx="2178720" cy="414000"/>
          </a:xfrm>
          <a:custGeom>
            <a:avLst/>
            <a:gdLst/>
            <a:ahLst/>
            <a:rect l="l" t="t" r="r" b="b"/>
            <a:pathLst>
              <a:path w="21600" h="21600">
                <a:moveTo>
                  <a:pt x="0" y="0"/>
                </a:moveTo>
                <a:lnTo>
                  <a:pt x="21600" y="21600"/>
                </a:lnTo>
              </a:path>
            </a:pathLst>
          </a:custGeom>
          <a:noFill/>
          <a:ln w="38100">
            <a:solidFill>
              <a:srgbClr val="ff8800"/>
            </a:solidFill>
            <a:tailEnd len="med" type="triangle" w="med"/>
          </a:ln>
        </p:spPr>
        <p:style>
          <a:lnRef idx="1">
            <a:schemeClr val="accent1"/>
          </a:lnRef>
          <a:fillRef idx="0">
            <a:schemeClr val="accent1"/>
          </a:fillRef>
          <a:effectRef idx="0">
            <a:schemeClr val="accent1"/>
          </a:effectRef>
          <a:fontRef idx="minor"/>
        </p:style>
      </p:sp>
      <p:sp>
        <p:nvSpPr>
          <p:cNvPr id="332" name="Straight Arrow Connector 19"/>
          <p:cNvSpPr/>
          <p:nvPr/>
        </p:nvSpPr>
        <p:spPr>
          <a:xfrm flipH="1">
            <a:off x="4423320" y="1461600"/>
            <a:ext cx="3412800" cy="174240"/>
          </a:xfrm>
          <a:custGeom>
            <a:avLst/>
            <a:gdLst/>
            <a:ahLst/>
            <a:rect l="l" t="t" r="r" b="b"/>
            <a:pathLst>
              <a:path w="21600" h="21600">
                <a:moveTo>
                  <a:pt x="0" y="0"/>
                </a:moveTo>
                <a:lnTo>
                  <a:pt x="21600" y="21600"/>
                </a:lnTo>
              </a:path>
            </a:pathLst>
          </a:custGeom>
          <a:noFill/>
          <a:ln w="38100">
            <a:solidFill>
              <a:srgbClr val="ff8800"/>
            </a:solidFill>
            <a:tailEnd len="med" type="triangle" w="med"/>
          </a:ln>
        </p:spPr>
        <p:style>
          <a:lnRef idx="1">
            <a:schemeClr val="accent1"/>
          </a:lnRef>
          <a:fillRef idx="0">
            <a:schemeClr val="accent1"/>
          </a:fillRef>
          <a:effectRef idx="0">
            <a:schemeClr val="accent1"/>
          </a:effectRef>
          <a:fontRef idx="minor"/>
        </p:style>
      </p:sp>
      <p:sp>
        <p:nvSpPr>
          <p:cNvPr id="333" name="Straight Arrow Connector 22"/>
          <p:cNvSpPr/>
          <p:nvPr/>
        </p:nvSpPr>
        <p:spPr>
          <a:xfrm flipH="1" flipV="1">
            <a:off x="3753000" y="1803600"/>
            <a:ext cx="4138200" cy="1203480"/>
          </a:xfrm>
          <a:custGeom>
            <a:avLst/>
            <a:gdLst/>
            <a:ahLst/>
            <a:rect l="l" t="t" r="r" b="b"/>
            <a:pathLst>
              <a:path w="21600" h="21600">
                <a:moveTo>
                  <a:pt x="0" y="0"/>
                </a:moveTo>
                <a:lnTo>
                  <a:pt x="21600" y="21600"/>
                </a:lnTo>
              </a:path>
            </a:pathLst>
          </a:custGeom>
          <a:noFill/>
          <a:ln w="38100">
            <a:solidFill>
              <a:srgbClr val="ff8800"/>
            </a:solidFill>
            <a:tailEnd len="med" type="triangle" w="med"/>
          </a:ln>
        </p:spPr>
        <p:style>
          <a:lnRef idx="1">
            <a:schemeClr val="accent1"/>
          </a:lnRef>
          <a:fillRef idx="0">
            <a:schemeClr val="accent1"/>
          </a:fillRef>
          <a:effectRef idx="0">
            <a:schemeClr val="accent1"/>
          </a:effectRef>
          <a:fontRef idx="minor"/>
        </p:style>
      </p:sp>
      <p:sp>
        <p:nvSpPr>
          <p:cNvPr id="334" name="Oval 24"/>
          <p:cNvSpPr/>
          <p:nvPr/>
        </p:nvSpPr>
        <p:spPr>
          <a:xfrm>
            <a:off x="2598840" y="2125440"/>
            <a:ext cx="1216080" cy="335160"/>
          </a:xfrm>
          <a:prstGeom prst="ellipse">
            <a:avLst/>
          </a:prstGeom>
          <a:noFill/>
          <a:ln w="57150">
            <a:solidFill>
              <a:srgbClr val="ff8800"/>
            </a:solidFill>
          </a:ln>
        </p:spPr>
        <p:style>
          <a:lnRef idx="2">
            <a:schemeClr val="accent1">
              <a:shade val="50000"/>
            </a:schemeClr>
          </a:lnRef>
          <a:fillRef idx="1">
            <a:schemeClr val="accent1"/>
          </a:fillRef>
          <a:effectRef idx="0">
            <a:schemeClr val="accent1"/>
          </a:effectRef>
          <a:fontRef idx="minor"/>
        </p:style>
      </p:sp>
      <p:sp>
        <p:nvSpPr>
          <p:cNvPr id="335" name="Straight Arrow Connector 29"/>
          <p:cNvSpPr/>
          <p:nvPr/>
        </p:nvSpPr>
        <p:spPr>
          <a:xfrm flipV="1">
            <a:off x="1107000" y="2292840"/>
            <a:ext cx="1491120" cy="730800"/>
          </a:xfrm>
          <a:custGeom>
            <a:avLst/>
            <a:gdLst/>
            <a:ahLst/>
            <a:rect l="l" t="t" r="r" b="b"/>
            <a:pathLst>
              <a:path w="21600" h="21600">
                <a:moveTo>
                  <a:pt x="0" y="0"/>
                </a:moveTo>
                <a:lnTo>
                  <a:pt x="21600" y="21600"/>
                </a:lnTo>
              </a:path>
            </a:pathLst>
          </a:custGeom>
          <a:noFill/>
          <a:ln w="38100">
            <a:solidFill>
              <a:srgbClr val="ff8800"/>
            </a:solidFill>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343800" y="330120"/>
            <a:ext cx="8673120" cy="707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700" spc="-1" strike="noStrike">
                <a:solidFill>
                  <a:srgbClr val="ffffff"/>
                </a:solidFill>
                <a:latin typeface="Arial"/>
                <a:ea typeface="DejaVu Sans"/>
              </a:rPr>
              <a:t>To confirm the </a:t>
            </a:r>
            <a:r>
              <a:rPr b="0" lang="en-US" sz="1700" spc="-1" strike="noStrike">
                <a:solidFill>
                  <a:srgbClr val="ff8800"/>
                </a:solidFill>
                <a:latin typeface="Arial"/>
                <a:ea typeface="DejaVu Sans"/>
              </a:rPr>
              <a:t>registration number allotment </a:t>
            </a:r>
            <a:r>
              <a:rPr b="0" lang="en-US" sz="1700" spc="-1" strike="noStrike">
                <a:solidFill>
                  <a:srgbClr val="ffffff"/>
                </a:solidFill>
                <a:latin typeface="Arial"/>
                <a:ea typeface="DejaVu Sans"/>
              </a:rPr>
              <a:t>against students, we will click on the </a:t>
            </a:r>
            <a:r>
              <a:rPr b="0" lang="en-US" sz="1700" spc="-1" strike="noStrike">
                <a:solidFill>
                  <a:srgbClr val="ff8800"/>
                </a:solidFill>
                <a:latin typeface="Arial"/>
                <a:ea typeface="DejaVu Sans"/>
              </a:rPr>
              <a:t>Odoo CMS </a:t>
            </a:r>
            <a:r>
              <a:rPr b="0" lang="en-US" sz="1700" spc="-1" strike="noStrike">
                <a:solidFill>
                  <a:srgbClr val="ffffff"/>
                </a:solidFill>
                <a:latin typeface="Arial"/>
                <a:ea typeface="DejaVu Sans"/>
              </a:rPr>
              <a:t>module, as indicated in the circle below</a:t>
            </a:r>
            <a:endParaRPr b="0" lang="en-US" sz="1700" spc="-1" strike="noStrike">
              <a:latin typeface="Arial"/>
            </a:endParaRPr>
          </a:p>
        </p:txBody>
      </p:sp>
      <p:pic>
        <p:nvPicPr>
          <p:cNvPr id="337" name="Picture 2" descr=""/>
          <p:cNvPicPr/>
          <p:nvPr/>
        </p:nvPicPr>
        <p:blipFill>
          <a:blip r:embed="rId1"/>
          <a:stretch/>
        </p:blipFill>
        <p:spPr>
          <a:xfrm>
            <a:off x="976320" y="1244520"/>
            <a:ext cx="6462000" cy="3738960"/>
          </a:xfrm>
          <a:prstGeom prst="rect">
            <a:avLst/>
          </a:prstGeom>
          <a:ln w="0">
            <a:noFill/>
          </a:ln>
        </p:spPr>
      </p:pic>
      <p:sp>
        <p:nvSpPr>
          <p:cNvPr id="338" name="Oval 7"/>
          <p:cNvSpPr/>
          <p:nvPr/>
        </p:nvSpPr>
        <p:spPr>
          <a:xfrm>
            <a:off x="1595160" y="2069280"/>
            <a:ext cx="714240" cy="734760"/>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467640" y="563760"/>
            <a:ext cx="8549280" cy="439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700" spc="-1" strike="noStrike">
                <a:solidFill>
                  <a:srgbClr val="ffffff"/>
                </a:solidFill>
                <a:latin typeface="Arial"/>
                <a:ea typeface="DejaVu Sans"/>
              </a:rPr>
              <a:t>Upon clicking on the </a:t>
            </a:r>
            <a:r>
              <a:rPr b="0" lang="en-US" sz="1700" spc="-1" strike="noStrike">
                <a:solidFill>
                  <a:srgbClr val="ff8800"/>
                </a:solidFill>
                <a:latin typeface="Arial"/>
                <a:ea typeface="DejaVu Sans"/>
              </a:rPr>
              <a:t>Odoo CMS </a:t>
            </a:r>
            <a:r>
              <a:rPr b="0" lang="en-US" sz="1700" spc="-1" strike="noStrike">
                <a:solidFill>
                  <a:srgbClr val="ffffff"/>
                </a:solidFill>
                <a:latin typeface="Arial"/>
                <a:ea typeface="DejaVu Sans"/>
              </a:rPr>
              <a:t>module, we will encounter the following interface  </a:t>
            </a:r>
            <a:endParaRPr b="0" lang="en-US" sz="1700" spc="-1" strike="noStrike">
              <a:latin typeface="Arial"/>
            </a:endParaRPr>
          </a:p>
        </p:txBody>
      </p:sp>
      <p:pic>
        <p:nvPicPr>
          <p:cNvPr id="340" name="Picture 1" descr=""/>
          <p:cNvPicPr/>
          <p:nvPr/>
        </p:nvPicPr>
        <p:blipFill>
          <a:blip r:embed="rId1"/>
          <a:stretch/>
        </p:blipFill>
        <p:spPr>
          <a:xfrm>
            <a:off x="690840" y="1065600"/>
            <a:ext cx="4509360" cy="2720880"/>
          </a:xfrm>
          <a:prstGeom prst="rect">
            <a:avLst/>
          </a:prstGeom>
          <a:ln w="0">
            <a:noFill/>
          </a:ln>
        </p:spPr>
      </p:pic>
      <p:sp>
        <p:nvSpPr>
          <p:cNvPr id="341" name="CustomShape 1"/>
          <p:cNvSpPr/>
          <p:nvPr/>
        </p:nvSpPr>
        <p:spPr>
          <a:xfrm>
            <a:off x="467640" y="3917880"/>
            <a:ext cx="6193800" cy="4539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700" spc="-1" strike="noStrike">
                <a:solidFill>
                  <a:srgbClr val="ffffff"/>
                </a:solidFill>
                <a:latin typeface="Arial"/>
                <a:ea typeface="DejaVu Sans"/>
              </a:rPr>
              <a:t>The students record will appear </a:t>
            </a:r>
            <a:r>
              <a:rPr b="0" lang="en-US" sz="1700" spc="-1" strike="noStrike">
                <a:solidFill>
                  <a:srgbClr val="ff8800"/>
                </a:solidFill>
                <a:latin typeface="Arial"/>
                <a:ea typeface="DejaVu Sans"/>
              </a:rPr>
              <a:t>program-wise</a:t>
            </a:r>
            <a:r>
              <a:rPr b="0" lang="en-US" sz="1700" spc="-1" strike="noStrike">
                <a:solidFill>
                  <a:srgbClr val="ffffff"/>
                </a:solidFill>
                <a:latin typeface="Arial"/>
                <a:ea typeface="DejaVu Sans"/>
              </a:rPr>
              <a:t> by default</a:t>
            </a: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141120" y="39960"/>
            <a:ext cx="8751960" cy="14166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ffffff"/>
                </a:solidFill>
                <a:latin typeface="Arial"/>
                <a:ea typeface="DejaVu Sans"/>
              </a:rPr>
              <a:t> </a:t>
            </a:r>
            <a:endParaRPr b="0" lang="en-US" sz="1800" spc="-1" strike="noStrike">
              <a:latin typeface="Arial"/>
            </a:endParaRPr>
          </a:p>
        </p:txBody>
      </p:sp>
      <p:sp>
        <p:nvSpPr>
          <p:cNvPr id="343" name="CustomShape 1"/>
          <p:cNvSpPr/>
          <p:nvPr/>
        </p:nvSpPr>
        <p:spPr>
          <a:xfrm>
            <a:off x="6215040" y="1835640"/>
            <a:ext cx="2801520" cy="2116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700" spc="-1" strike="noStrike">
                <a:solidFill>
                  <a:srgbClr val="ffffff"/>
                </a:solidFill>
                <a:latin typeface="Arial"/>
                <a:ea typeface="DejaVu Sans"/>
              </a:rPr>
              <a:t>With this grouping, we will first see the student records </a:t>
            </a:r>
            <a:r>
              <a:rPr b="0" lang="en-US" sz="1700" spc="-1" strike="noStrike">
                <a:solidFill>
                  <a:srgbClr val="ff8800"/>
                </a:solidFill>
                <a:latin typeface="Arial"/>
                <a:ea typeface="DejaVu Sans"/>
              </a:rPr>
              <a:t>session-wise</a:t>
            </a:r>
            <a:r>
              <a:rPr b="0" lang="en-US" sz="1700" spc="-1" strike="noStrike">
                <a:solidFill>
                  <a:srgbClr val="ffffff"/>
                </a:solidFill>
                <a:latin typeface="Arial"/>
                <a:ea typeface="DejaVu Sans"/>
              </a:rPr>
              <a:t>. Then, within each session, we will observe the student records</a:t>
            </a:r>
            <a:endParaRPr b="0" lang="en-US" sz="1700" spc="-1" strike="noStrike">
              <a:latin typeface="Arial"/>
            </a:endParaRPr>
          </a:p>
          <a:p>
            <a:pPr>
              <a:lnSpc>
                <a:spcPct val="100000"/>
              </a:lnSpc>
              <a:buNone/>
            </a:pPr>
            <a:r>
              <a:rPr b="0" lang="en-US" sz="1700" spc="-1" strike="noStrike">
                <a:solidFill>
                  <a:srgbClr val="ff8800"/>
                </a:solidFill>
                <a:latin typeface="Arial"/>
                <a:ea typeface="DejaVu Sans"/>
              </a:rPr>
              <a:t>program-wise</a:t>
            </a:r>
            <a:endParaRPr b="0" lang="en-US" sz="1700" spc="-1" strike="noStrike">
              <a:latin typeface="Arial"/>
            </a:endParaRPr>
          </a:p>
        </p:txBody>
      </p:sp>
      <p:pic>
        <p:nvPicPr>
          <p:cNvPr id="344" name="Picture 2" descr=""/>
          <p:cNvPicPr/>
          <p:nvPr/>
        </p:nvPicPr>
        <p:blipFill>
          <a:blip r:embed="rId1"/>
          <a:stretch/>
        </p:blipFill>
        <p:spPr>
          <a:xfrm>
            <a:off x="405720" y="1657080"/>
            <a:ext cx="5492520" cy="3434040"/>
          </a:xfrm>
          <a:prstGeom prst="rect">
            <a:avLst/>
          </a:prstGeom>
          <a:ln w="0">
            <a:noFill/>
          </a:ln>
        </p:spPr>
      </p:pic>
      <p:sp>
        <p:nvSpPr>
          <p:cNvPr id="345" name="Oval 6"/>
          <p:cNvSpPr/>
          <p:nvPr/>
        </p:nvSpPr>
        <p:spPr>
          <a:xfrm>
            <a:off x="4661280" y="1890720"/>
            <a:ext cx="1236960" cy="260640"/>
          </a:xfrm>
          <a:prstGeom prst="ellipse">
            <a:avLst/>
          </a:prstGeom>
          <a:noFill/>
          <a:ln w="57150">
            <a:solidFill>
              <a:srgbClr val="ffff00"/>
            </a:solidFill>
          </a:ln>
        </p:spPr>
        <p:style>
          <a:lnRef idx="2">
            <a:schemeClr val="accent1">
              <a:shade val="50000"/>
            </a:schemeClr>
          </a:lnRef>
          <a:fillRef idx="1">
            <a:schemeClr val="accent1"/>
          </a:fillRef>
          <a:effectRef idx="0">
            <a:schemeClr val="accent1"/>
          </a:effectRef>
          <a:fontRef idx="minor"/>
        </p:style>
      </p:sp>
      <p:sp>
        <p:nvSpPr>
          <p:cNvPr id="346" name="Rectangle 8"/>
          <p:cNvSpPr/>
          <p:nvPr/>
        </p:nvSpPr>
        <p:spPr>
          <a:xfrm>
            <a:off x="141120" y="372240"/>
            <a:ext cx="8751960" cy="867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700" spc="-1" strike="noStrike">
                <a:solidFill>
                  <a:srgbClr val="ffffff"/>
                </a:solidFill>
                <a:latin typeface="Arial"/>
                <a:ea typeface="DejaVu Sans"/>
              </a:rPr>
              <a:t>To view the </a:t>
            </a:r>
            <a:r>
              <a:rPr b="0" lang="en-US" sz="1700" spc="-1" strike="noStrike">
                <a:solidFill>
                  <a:srgbClr val="ff8800"/>
                </a:solidFill>
                <a:latin typeface="Arial"/>
                <a:ea typeface="DejaVu Sans"/>
              </a:rPr>
              <a:t>student registration allotment </a:t>
            </a:r>
            <a:r>
              <a:rPr b="0" lang="en-US" sz="1700" spc="-1" strike="noStrike">
                <a:solidFill>
                  <a:srgbClr val="ffffff"/>
                </a:solidFill>
                <a:latin typeface="Arial"/>
                <a:ea typeface="DejaVu Sans"/>
              </a:rPr>
              <a:t>session-wise and then program-wise, we will apply group by </a:t>
            </a:r>
            <a:r>
              <a:rPr b="0" lang="en-US" sz="1700" spc="-1" strike="noStrike">
                <a:solidFill>
                  <a:srgbClr val="ff8800"/>
                </a:solidFill>
                <a:latin typeface="Arial"/>
                <a:ea typeface="DejaVu Sans"/>
              </a:rPr>
              <a:t>session </a:t>
            </a:r>
            <a:r>
              <a:rPr b="0" lang="en-US" sz="1700" spc="-1" strike="noStrike">
                <a:solidFill>
                  <a:srgbClr val="ffffff"/>
                </a:solidFill>
                <a:latin typeface="Arial"/>
                <a:ea typeface="DejaVu Sans"/>
              </a:rPr>
              <a:t>and then by </a:t>
            </a:r>
            <a:r>
              <a:rPr b="0" lang="en-US" sz="1700" spc="-1" strike="noStrike">
                <a:solidFill>
                  <a:srgbClr val="ff8800"/>
                </a:solidFill>
                <a:latin typeface="Arial"/>
                <a:ea typeface="DejaVu Sans"/>
              </a:rPr>
              <a:t>program</a:t>
            </a:r>
            <a:r>
              <a:rPr b="0" lang="en-US" sz="1700" spc="-1" strike="noStrike">
                <a:solidFill>
                  <a:srgbClr val="ffffff"/>
                </a:solidFill>
                <a:latin typeface="Arial"/>
                <a:ea typeface="DejaVu Sans"/>
              </a:rPr>
              <a:t>. The navigation is as follows:</a:t>
            </a:r>
            <a:endParaRPr b="0" lang="en-US" sz="1700" spc="-1" strike="noStrike">
              <a:latin typeface="Arial"/>
            </a:endParaRPr>
          </a:p>
          <a:p>
            <a:pPr>
              <a:lnSpc>
                <a:spcPct val="100000"/>
              </a:lnSpc>
              <a:buNone/>
            </a:pPr>
            <a:r>
              <a:rPr b="0" lang="en-US" sz="1700" spc="-1" strike="noStrike">
                <a:solidFill>
                  <a:srgbClr val="ffffff"/>
                </a:solidFill>
                <a:latin typeface="Arial"/>
                <a:ea typeface="DejaVu Sans"/>
              </a:rPr>
              <a:t>Navigate to 'Group by </a:t>
            </a:r>
            <a:r>
              <a:rPr b="0" lang="en-US" sz="1700" spc="-1" strike="noStrike">
                <a:solidFill>
                  <a:srgbClr val="ff8800"/>
                </a:solidFill>
                <a:latin typeface="Arial"/>
                <a:ea typeface="DejaVu Sans"/>
              </a:rPr>
              <a:t>session &gt; program</a:t>
            </a:r>
            <a:r>
              <a:rPr b="0" lang="en-US" sz="1700" spc="-1" strike="noStrike">
                <a:solidFill>
                  <a:srgbClr val="ffffff"/>
                </a:solidFill>
                <a:latin typeface="Arial"/>
                <a:ea typeface="DejaVu Sans"/>
              </a:rPr>
              <a:t>', as indicated in the picture with a yellow circle.</a:t>
            </a: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990000" y="1670760"/>
            <a:ext cx="6959880" cy="2007360"/>
          </a:xfrm>
          <a:prstGeom prst="rect">
            <a:avLst/>
          </a:prstGeom>
          <a:noFill/>
          <a:ln w="0">
            <a:noFill/>
          </a:ln>
        </p:spPr>
        <p:style>
          <a:lnRef idx="0"/>
          <a:fillRef idx="0"/>
          <a:effectRef idx="0"/>
          <a:fontRef idx="minor"/>
        </p:style>
      </p:sp>
      <p:sp>
        <p:nvSpPr>
          <p:cNvPr id="348" name="CustomShape 2"/>
          <p:cNvSpPr/>
          <p:nvPr/>
        </p:nvSpPr>
        <p:spPr>
          <a:xfrm>
            <a:off x="207360" y="359640"/>
            <a:ext cx="8499960" cy="1208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700" spc="-1" strike="noStrike">
                <a:solidFill>
                  <a:srgbClr val="ffffff"/>
                </a:solidFill>
                <a:latin typeface="Arial"/>
                <a:ea typeface="DejaVu Sans"/>
              </a:rPr>
              <a:t>Now, to view the student </a:t>
            </a:r>
            <a:r>
              <a:rPr b="0" lang="en-US" sz="1700" spc="-1" strike="noStrike">
                <a:solidFill>
                  <a:srgbClr val="ff8800"/>
                </a:solidFill>
                <a:latin typeface="Arial"/>
                <a:ea typeface="DejaVu Sans"/>
              </a:rPr>
              <a:t>registration number allotment </a:t>
            </a:r>
            <a:r>
              <a:rPr b="0" lang="en-US" sz="1700" spc="-1" strike="noStrike">
                <a:solidFill>
                  <a:srgbClr val="ffffff"/>
                </a:solidFill>
                <a:latin typeface="Arial"/>
                <a:ea typeface="DejaVu Sans"/>
              </a:rPr>
              <a:t>for a specific program, we will click on that </a:t>
            </a:r>
            <a:r>
              <a:rPr b="0" lang="en-US" sz="1700" spc="-1" strike="noStrike">
                <a:solidFill>
                  <a:srgbClr val="ff8800"/>
                </a:solidFill>
                <a:latin typeface="Arial"/>
                <a:ea typeface="DejaVu Sans"/>
              </a:rPr>
              <a:t>program</a:t>
            </a:r>
            <a:r>
              <a:rPr b="0" lang="en-US" sz="1700" spc="-1" strike="noStrike">
                <a:solidFill>
                  <a:srgbClr val="ffffff"/>
                </a:solidFill>
                <a:latin typeface="Arial"/>
                <a:ea typeface="DejaVu Sans"/>
              </a:rPr>
              <a:t>. The student records will open in a list view with their </a:t>
            </a:r>
            <a:r>
              <a:rPr b="0" lang="en-US" sz="1700" spc="-1" strike="noStrike">
                <a:solidFill>
                  <a:srgbClr val="ff8800"/>
                </a:solidFill>
                <a:latin typeface="Arial"/>
                <a:ea typeface="DejaVu Sans"/>
              </a:rPr>
              <a:t>registration numbers</a:t>
            </a:r>
            <a:r>
              <a:rPr b="0" lang="en-US" sz="1700" spc="-1" strike="noStrike">
                <a:solidFill>
                  <a:srgbClr val="ffffff"/>
                </a:solidFill>
                <a:latin typeface="Arial"/>
                <a:ea typeface="DejaVu Sans"/>
              </a:rPr>
              <a:t>. Let's open </a:t>
            </a:r>
            <a:r>
              <a:rPr b="0" lang="en-US" sz="1700" spc="-1" strike="noStrike">
                <a:solidFill>
                  <a:srgbClr val="ff8800"/>
                </a:solidFill>
                <a:latin typeface="Arial"/>
                <a:ea typeface="DejaVu Sans"/>
              </a:rPr>
              <a:t>BS Chemistry </a:t>
            </a:r>
            <a:r>
              <a:rPr b="0" lang="en-US" sz="1700" spc="-1" strike="noStrike">
                <a:solidFill>
                  <a:srgbClr val="ffffff"/>
                </a:solidFill>
                <a:latin typeface="Arial"/>
                <a:ea typeface="DejaVu Sans"/>
              </a:rPr>
              <a:t>for the </a:t>
            </a:r>
            <a:r>
              <a:rPr b="0" lang="en-US" sz="1700" spc="-1" strike="noStrike">
                <a:solidFill>
                  <a:srgbClr val="ff8800"/>
                </a:solidFill>
                <a:latin typeface="Arial"/>
                <a:ea typeface="DejaVu Sans"/>
              </a:rPr>
              <a:t>2022 </a:t>
            </a:r>
            <a:r>
              <a:rPr b="0" lang="en-US" sz="1700" spc="-1" strike="noStrike">
                <a:solidFill>
                  <a:srgbClr val="ffffff"/>
                </a:solidFill>
                <a:latin typeface="Arial"/>
                <a:ea typeface="DejaVu Sans"/>
              </a:rPr>
              <a:t>session, as we allocated registration numbers to </a:t>
            </a:r>
            <a:r>
              <a:rPr b="0" lang="en-US" sz="1700" spc="-1" strike="noStrike">
                <a:solidFill>
                  <a:srgbClr val="ff8800"/>
                </a:solidFill>
                <a:latin typeface="Arial"/>
                <a:ea typeface="DejaVu Sans"/>
              </a:rPr>
              <a:t>BS Chemistry </a:t>
            </a:r>
            <a:r>
              <a:rPr b="0" lang="en-US" sz="1700" spc="-1" strike="noStrike">
                <a:solidFill>
                  <a:srgbClr val="ffffff"/>
                </a:solidFill>
                <a:latin typeface="Arial"/>
                <a:ea typeface="DejaVu Sans"/>
              </a:rPr>
              <a:t>in our continuous training session</a:t>
            </a:r>
            <a:endParaRPr b="0" lang="en-US" sz="1700" spc="-1" strike="noStrike">
              <a:latin typeface="Arial"/>
            </a:endParaRPr>
          </a:p>
        </p:txBody>
      </p:sp>
      <p:pic>
        <p:nvPicPr>
          <p:cNvPr id="349" name="Picture 1" descr=""/>
          <p:cNvPicPr/>
          <p:nvPr/>
        </p:nvPicPr>
        <p:blipFill>
          <a:blip r:embed="rId1"/>
          <a:stretch/>
        </p:blipFill>
        <p:spPr>
          <a:xfrm>
            <a:off x="3144240" y="1877040"/>
            <a:ext cx="5563080" cy="3112920"/>
          </a:xfrm>
          <a:prstGeom prst="rect">
            <a:avLst/>
          </a:prstGeom>
          <a:ln w="0">
            <a:noFill/>
          </a:ln>
        </p:spPr>
      </p:pic>
      <p:sp>
        <p:nvSpPr>
          <p:cNvPr id="350" name="Rectangle 2"/>
          <p:cNvSpPr/>
          <p:nvPr/>
        </p:nvSpPr>
        <p:spPr>
          <a:xfrm>
            <a:off x="3471840" y="3588840"/>
            <a:ext cx="776160" cy="1298520"/>
          </a:xfrm>
          <a:prstGeom prst="rect">
            <a:avLst/>
          </a:prstGeom>
          <a:noFill/>
          <a:ln>
            <a:solidFill>
              <a:srgbClr val="0c1216"/>
            </a:solidFill>
          </a:ln>
        </p:spPr>
        <p:style>
          <a:lnRef idx="2">
            <a:schemeClr val="accent1">
              <a:shade val="50000"/>
            </a:schemeClr>
          </a:lnRef>
          <a:fillRef idx="1">
            <a:schemeClr val="accent1"/>
          </a:fillRef>
          <a:effectRef idx="0">
            <a:schemeClr val="accent1"/>
          </a:effectRef>
          <a:fontRef idx="minor"/>
        </p:style>
      </p:sp>
      <p:sp>
        <p:nvSpPr>
          <p:cNvPr id="351" name="Rounded Rectangle 8"/>
          <p:cNvSpPr/>
          <p:nvPr/>
        </p:nvSpPr>
        <p:spPr>
          <a:xfrm>
            <a:off x="68760" y="1670760"/>
            <a:ext cx="1754280" cy="3216600"/>
          </a:xfrm>
          <a:prstGeom prst="roundRect">
            <a:avLst>
              <a:gd name="adj" fmla="val 16667"/>
            </a:avLst>
          </a:prstGeom>
          <a:solidFill>
            <a:srgbClr val="cc5900"/>
          </a:solidFill>
          <a:ln>
            <a:solidFill>
              <a:srgbClr val="964100"/>
            </a:solidFill>
          </a:ln>
        </p:spPr>
        <p:style>
          <a:lnRef idx="2">
            <a:schemeClr val="accent5">
              <a:shade val="50000"/>
            </a:schemeClr>
          </a:lnRef>
          <a:fillRef idx="1">
            <a:schemeClr val="accent5"/>
          </a:fillRef>
          <a:effectRef idx="0">
            <a:schemeClr val="accent5"/>
          </a:effectRef>
          <a:fontRef idx="minor"/>
        </p:style>
        <p:txBody>
          <a:bodyPr lIns="90000" rIns="90000" tIns="45000" bIns="45000" anchor="ctr">
            <a:noAutofit/>
          </a:bodyPr>
          <a:p>
            <a:pPr>
              <a:lnSpc>
                <a:spcPct val="100000"/>
              </a:lnSpc>
              <a:buNone/>
            </a:pPr>
            <a:r>
              <a:rPr b="0" lang="en-US" sz="1200" spc="-1" strike="noStrike">
                <a:solidFill>
                  <a:srgbClr val="ffffff"/>
                </a:solidFill>
                <a:latin typeface="Arial"/>
                <a:ea typeface="DejaVu Sans"/>
              </a:rPr>
              <a:t>These are the registration numbers assigned to students. The starting number is 1000, as specified in the registration number setup. Additionally, the prefix '22' is added because of the session, preceding the starting number 1000</a:t>
            </a:r>
            <a:endParaRPr b="0" lang="en-US" sz="1200" spc="-1" strike="noStrike">
              <a:latin typeface="Arial"/>
            </a:endParaRPr>
          </a:p>
        </p:txBody>
      </p:sp>
      <p:sp>
        <p:nvSpPr>
          <p:cNvPr id="352" name="Straight Arrow Connector 4"/>
          <p:cNvSpPr/>
          <p:nvPr/>
        </p:nvSpPr>
        <p:spPr>
          <a:xfrm>
            <a:off x="1823760" y="3279600"/>
            <a:ext cx="1647360" cy="308520"/>
          </a:xfrm>
          <a:custGeom>
            <a:avLst/>
            <a:gdLst/>
            <a:ahLst/>
            <a:rect l="l" t="t" r="r" b="b"/>
            <a:pathLst>
              <a:path w="21600" h="21600">
                <a:moveTo>
                  <a:pt x="0" y="0"/>
                </a:moveTo>
                <a:lnTo>
                  <a:pt x="21600" y="21600"/>
                </a:lnTo>
              </a:path>
            </a:pathLst>
          </a:custGeom>
          <a:noFill/>
          <a:ln w="57150">
            <a:solidFill>
              <a:srgbClr val="ff8800"/>
            </a:solidFill>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TextShape 1"/>
          <p:cNvSpPr/>
          <p:nvPr/>
        </p:nvSpPr>
        <p:spPr>
          <a:xfrm>
            <a:off x="235800" y="2144880"/>
            <a:ext cx="8628840" cy="15062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buNone/>
            </a:pPr>
            <a:r>
              <a:rPr b="0" lang="en" sz="4400" spc="-1" strike="noStrike">
                <a:solidFill>
                  <a:srgbClr val="ffffff"/>
                </a:solidFill>
                <a:latin typeface="DM Serif Display"/>
                <a:ea typeface="DM Serif Display"/>
              </a:rPr>
              <a:t>How to </a:t>
            </a:r>
            <a:r>
              <a:rPr b="0" lang="en" sz="4400" spc="-1" strike="noStrike">
                <a:solidFill>
                  <a:srgbClr val="ff8800"/>
                </a:solidFill>
                <a:latin typeface="DM Serif Display"/>
                <a:ea typeface="DM Serif Display"/>
              </a:rPr>
              <a:t>Login </a:t>
            </a:r>
            <a:r>
              <a:rPr b="0" lang="en" sz="4400" spc="-1" strike="noStrike">
                <a:solidFill>
                  <a:srgbClr val="ffffff"/>
                </a:solidFill>
                <a:latin typeface="DM Serif Display"/>
                <a:ea typeface="DM Serif Display"/>
              </a:rPr>
              <a:t>in to the system</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1188720" y="1911600"/>
            <a:ext cx="5582520" cy="944280"/>
          </a:xfrm>
          <a:prstGeom prst="rect">
            <a:avLst/>
          </a:prstGeom>
          <a:noFill/>
          <a:ln w="0">
            <a:noFill/>
          </a:ln>
        </p:spPr>
        <p:style>
          <a:lnRef idx="0"/>
          <a:fillRef idx="0"/>
          <a:effectRef idx="0"/>
          <a:fontRef idx="minor"/>
        </p:style>
        <p:txBody>
          <a:bodyPr lIns="0" rIns="0" tIns="0" bIns="0" anchor="b">
            <a:noAutofit/>
          </a:bodyPr>
          <a:p>
            <a:pPr>
              <a:lnSpc>
                <a:spcPct val="90000"/>
              </a:lnSpc>
              <a:buNone/>
              <a:tabLst>
                <a:tab algn="l" pos="0"/>
              </a:tabLst>
            </a:pPr>
            <a:r>
              <a:rPr b="0" lang="en" sz="7200" spc="-1" strike="noStrike">
                <a:solidFill>
                  <a:srgbClr val="ff8800"/>
                </a:solidFill>
                <a:latin typeface="DM Serif Display"/>
                <a:ea typeface="DM Serif Display"/>
              </a:rPr>
              <a:t>Thanks!</a:t>
            </a:r>
            <a:endParaRPr b="0" lang="en-US" sz="7200" spc="-1" strike="noStrike">
              <a:latin typeface="Arial"/>
            </a:endParaRPr>
          </a:p>
        </p:txBody>
      </p:sp>
      <p:sp>
        <p:nvSpPr>
          <p:cNvPr id="354" name="CustomShape 2"/>
          <p:cNvSpPr/>
          <p:nvPr/>
        </p:nvSpPr>
        <p:spPr>
          <a:xfrm>
            <a:off x="1188720" y="2940840"/>
            <a:ext cx="5582520" cy="635760"/>
          </a:xfrm>
          <a:prstGeom prst="rect">
            <a:avLst/>
          </a:prstGeom>
          <a:noFill/>
          <a:ln w="0">
            <a:noFill/>
          </a:ln>
        </p:spPr>
        <p:style>
          <a:lnRef idx="0"/>
          <a:fillRef idx="0"/>
          <a:effectRef idx="0"/>
          <a:fontRef idx="minor"/>
        </p:style>
        <p:txBody>
          <a:bodyPr lIns="0" rIns="0" tIns="0" bIns="0" anchor="t">
            <a:noAutofit/>
          </a:bodyPr>
          <a:p>
            <a:pPr>
              <a:lnSpc>
                <a:spcPct val="115000"/>
              </a:lnSpc>
              <a:spcBef>
                <a:spcPts val="601"/>
              </a:spcBef>
              <a:buNone/>
              <a:tabLst>
                <a:tab algn="l" pos="0"/>
              </a:tabLst>
            </a:pPr>
            <a:r>
              <a:rPr b="0" lang="en" sz="1800" spc="-1" strike="noStrike">
                <a:solidFill>
                  <a:srgbClr val="ffffff"/>
                </a:solidFill>
                <a:latin typeface="Montserrat Light"/>
                <a:ea typeface="Montserrat Light"/>
              </a:rPr>
              <a:t>Any questions?</a:t>
            </a:r>
            <a:endParaRPr b="0" lang="en-US" sz="1800" spc="-1" strike="noStrike">
              <a:latin typeface="Arial"/>
            </a:endParaRPr>
          </a:p>
        </p:txBody>
      </p:sp>
      <p:sp>
        <p:nvSpPr>
          <p:cNvPr id="355" name="CustomShape 3"/>
          <p:cNvSpPr/>
          <p:nvPr/>
        </p:nvSpPr>
        <p:spPr>
          <a:xfrm>
            <a:off x="8404560" y="4673520"/>
            <a:ext cx="543240" cy="388080"/>
          </a:xfrm>
          <a:prstGeom prst="rect">
            <a:avLst/>
          </a:prstGeom>
          <a:noFill/>
          <a:ln w="0">
            <a:noFill/>
          </a:ln>
        </p:spPr>
        <p:style>
          <a:lnRef idx="0"/>
          <a:fillRef idx="0"/>
          <a:effectRef idx="0"/>
          <a:fontRef idx="minor"/>
        </p:style>
        <p:txBody>
          <a:bodyPr lIns="0" rIns="0" tIns="0" bIns="0" anchor="ctr">
            <a:noAutofit/>
          </a:bodyPr>
          <a:p>
            <a:pPr algn="r">
              <a:lnSpc>
                <a:spcPct val="100000"/>
              </a:lnSpc>
              <a:buNone/>
              <a:tabLst>
                <a:tab algn="l" pos="0"/>
              </a:tabLst>
            </a:pPr>
            <a:fld id="{50FB7A89-F59E-49CC-AD07-971456D9916D}" type="slidenum">
              <a:rPr b="0" lang="en" sz="1300" spc="-1" strike="noStrike">
                <a:solidFill>
                  <a:srgbClr val="97a5c2"/>
                </a:solidFill>
                <a:latin typeface="DM Serif Display"/>
                <a:ea typeface="DM Serif Display"/>
              </a:rPr>
              <a:t>&lt;number&gt;</a:t>
            </a:fld>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343800" y="323280"/>
            <a:ext cx="7942320" cy="4222800"/>
          </a:xfrm>
          <a:prstGeom prst="rect">
            <a:avLst/>
          </a:prstGeom>
          <a:noFill/>
          <a:ln w="0">
            <a:noFill/>
          </a:ln>
        </p:spPr>
        <p:style>
          <a:lnRef idx="0"/>
          <a:fillRef idx="0"/>
          <a:effectRef idx="0"/>
          <a:fontRef idx="minor"/>
        </p:style>
        <p:txBody>
          <a:bodyPr lIns="0" rIns="0" tIns="0" bIns="0" anchor="b">
            <a:noAutofit/>
          </a:bodyPr>
          <a:p>
            <a:pPr algn="ctr">
              <a:lnSpc>
                <a:spcPct val="90000"/>
              </a:lnSpc>
              <a:spcBef>
                <a:spcPts val="601"/>
              </a:spcBef>
              <a:buNone/>
            </a:pPr>
            <a:r>
              <a:rPr b="0" lang="en" sz="2400" spc="-1" strike="noStrike">
                <a:solidFill>
                  <a:srgbClr val="ffffff"/>
                </a:solidFill>
                <a:latin typeface="DM Serif Display"/>
                <a:ea typeface="DM Serif Display"/>
              </a:rPr>
              <a:t>We can login/sign in to CMS in two ways</a:t>
            </a:r>
            <a:br>
              <a:rPr sz="1800"/>
            </a:br>
            <a:br>
              <a:rPr sz="1800"/>
            </a:br>
            <a:r>
              <a:rPr b="0" lang="en" sz="2400" spc="-1" strike="noStrike">
                <a:solidFill>
                  <a:srgbClr val="ffffff"/>
                </a:solidFill>
                <a:latin typeface="DM Serif Display"/>
                <a:ea typeface="DM Serif Display"/>
              </a:rPr>
              <a:t>  Throgh website </a:t>
            </a:r>
            <a:br>
              <a:rPr sz="1800"/>
            </a:br>
            <a:br>
              <a:rPr sz="1800"/>
            </a:br>
            <a:r>
              <a:rPr b="0" lang="en" sz="2400" spc="-1" strike="noStrike">
                <a:solidFill>
                  <a:srgbClr val="ffffff"/>
                </a:solidFill>
                <a:latin typeface="DM Serif Display"/>
                <a:ea typeface="DM Serif Display"/>
              </a:rPr>
              <a:t> </a:t>
            </a:r>
            <a:br>
              <a:rPr sz="1800"/>
            </a:br>
            <a:r>
              <a:rPr b="0" lang="en" sz="2400" spc="-1" strike="noStrike">
                <a:solidFill>
                  <a:srgbClr val="ffffff"/>
                </a:solidFill>
                <a:latin typeface="DM Serif Display"/>
                <a:ea typeface="DM Serif Display"/>
              </a:rPr>
              <a:t> </a:t>
            </a:r>
            <a:endParaRPr b="0" lang="en-US" sz="2400" spc="-1" strike="noStrike">
              <a:latin typeface="Arial"/>
            </a:endParaRPr>
          </a:p>
          <a:p>
            <a:pPr algn="ctr">
              <a:lnSpc>
                <a:spcPct val="90000"/>
              </a:lnSpc>
              <a:spcBef>
                <a:spcPts val="601"/>
              </a:spcBef>
              <a:buNone/>
            </a:pPr>
            <a:r>
              <a:rPr b="0" lang="en" sz="2400" spc="-1" strike="noStrike">
                <a:solidFill>
                  <a:srgbClr val="ffffff"/>
                </a:solidFill>
                <a:latin typeface="DM Serif Display"/>
                <a:ea typeface="DM Serif Display"/>
              </a:rPr>
              <a:t>  </a:t>
            </a:r>
            <a:r>
              <a:rPr b="0" lang="en" sz="2400" spc="-1" strike="noStrike">
                <a:solidFill>
                  <a:srgbClr val="ffffff"/>
                </a:solidFill>
                <a:latin typeface="DM Serif Display"/>
                <a:ea typeface="DM Serif Display"/>
              </a:rPr>
              <a:t>Or throgh URL </a:t>
            </a:r>
            <a:endParaRPr b="0" lang="en-US" sz="2400" spc="-1" strike="noStrike">
              <a:latin typeface="Arial"/>
            </a:endParaRPr>
          </a:p>
          <a:p>
            <a:pPr algn="ctr">
              <a:lnSpc>
                <a:spcPct val="90000"/>
              </a:lnSpc>
              <a:spcBef>
                <a:spcPts val="601"/>
              </a:spcBef>
              <a:buNone/>
            </a:pPr>
            <a:br>
              <a:rPr sz="1800"/>
            </a:br>
            <a:br>
              <a:rPr sz="1800"/>
            </a:br>
            <a:r>
              <a:rPr b="0" lang="en" sz="1800" spc="-1" strike="noStrike">
                <a:solidFill>
                  <a:srgbClr val="000000"/>
                </a:solidFill>
                <a:latin typeface="Arial"/>
                <a:ea typeface="DejaVu Sans"/>
              </a:rPr>
              <a:t>     </a:t>
            </a:r>
            <a:br>
              <a:rPr sz="1800"/>
            </a:br>
            <a:br>
              <a:rPr sz="1800"/>
            </a:br>
            <a:endParaRPr b="0" lang="en-US" sz="1800" spc="-1" strike="noStrike">
              <a:latin typeface="Arial"/>
            </a:endParaRPr>
          </a:p>
        </p:txBody>
      </p:sp>
      <p:sp>
        <p:nvSpPr>
          <p:cNvPr id="277" name="CustomShape 2"/>
          <p:cNvSpPr/>
          <p:nvPr/>
        </p:nvSpPr>
        <p:spPr>
          <a:xfrm>
            <a:off x="8404560" y="4673520"/>
            <a:ext cx="543240" cy="388080"/>
          </a:xfrm>
          <a:prstGeom prst="rect">
            <a:avLst/>
          </a:prstGeom>
          <a:noFill/>
          <a:ln w="0">
            <a:noFill/>
          </a:ln>
        </p:spPr>
        <p:style>
          <a:lnRef idx="0"/>
          <a:fillRef idx="0"/>
          <a:effectRef idx="0"/>
          <a:fontRef idx="minor"/>
        </p:style>
        <p:txBody>
          <a:bodyPr lIns="0" rIns="0" tIns="0" bIns="0" anchor="ctr">
            <a:noAutofit/>
          </a:bodyPr>
          <a:p>
            <a:pPr algn="r">
              <a:lnSpc>
                <a:spcPct val="100000"/>
              </a:lnSpc>
              <a:buNone/>
              <a:tabLst>
                <a:tab algn="l" pos="0"/>
              </a:tabLst>
            </a:pPr>
            <a:fld id="{71C69CC7-BBD4-4917-A964-05ECC12A1B1A}" type="slidenum">
              <a:rPr b="0" lang="en" sz="1300" spc="-1" strike="noStrike">
                <a:solidFill>
                  <a:srgbClr val="97a5c2"/>
                </a:solidFill>
                <a:latin typeface="DM Serif Display"/>
                <a:ea typeface="DM Serif Display"/>
              </a:rPr>
              <a:t>&lt;number&gt;</a:t>
            </a:fld>
            <a:endParaRPr b="0" lang="en-US" sz="1300" spc="-1" strike="noStrike">
              <a:latin typeface="Arial"/>
            </a:endParaRPr>
          </a:p>
        </p:txBody>
      </p:sp>
      <p:sp>
        <p:nvSpPr>
          <p:cNvPr id="278" name="CustomShape 3"/>
          <p:cNvSpPr/>
          <p:nvPr/>
        </p:nvSpPr>
        <p:spPr>
          <a:xfrm>
            <a:off x="3108960" y="2011680"/>
            <a:ext cx="2558160" cy="637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400" spc="-1" strike="noStrike">
                <a:solidFill>
                  <a:srgbClr val="ff8800"/>
                </a:solidFill>
                <a:latin typeface="Arial"/>
                <a:ea typeface="DejaVu Sans"/>
              </a:rPr>
              <a:t>www.uom.edu.pk</a:t>
            </a:r>
            <a:endParaRPr b="0" lang="en-US" sz="2400" spc="-1" strike="noStrike">
              <a:latin typeface="Arial"/>
            </a:endParaRPr>
          </a:p>
        </p:txBody>
      </p:sp>
      <p:sp>
        <p:nvSpPr>
          <p:cNvPr id="279" name="CustomShape 4"/>
          <p:cNvSpPr/>
          <p:nvPr/>
        </p:nvSpPr>
        <p:spPr>
          <a:xfrm>
            <a:off x="3159720" y="3318840"/>
            <a:ext cx="2783520" cy="428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2400" spc="-1" strike="noStrike">
                <a:solidFill>
                  <a:srgbClr val="ff8800"/>
                </a:solidFill>
                <a:latin typeface="Arial"/>
                <a:ea typeface="DejaVu Sans"/>
              </a:rPr>
              <a:t>cms.uom.edu.pk</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8404560" y="4673520"/>
            <a:ext cx="543240" cy="388080"/>
          </a:xfrm>
          <a:prstGeom prst="rect">
            <a:avLst/>
          </a:prstGeom>
          <a:noFill/>
          <a:ln w="0">
            <a:noFill/>
          </a:ln>
        </p:spPr>
        <p:style>
          <a:lnRef idx="0"/>
          <a:fillRef idx="0"/>
          <a:effectRef idx="0"/>
          <a:fontRef idx="minor"/>
        </p:style>
        <p:txBody>
          <a:bodyPr lIns="0" rIns="0" tIns="0" bIns="0" anchor="ctr">
            <a:noAutofit/>
          </a:bodyPr>
          <a:p>
            <a:pPr algn="r">
              <a:lnSpc>
                <a:spcPct val="100000"/>
              </a:lnSpc>
              <a:buNone/>
              <a:tabLst>
                <a:tab algn="l" pos="0"/>
              </a:tabLst>
            </a:pPr>
            <a:fld id="{F868D276-6800-456C-98C0-1C8707CECFE1}" type="slidenum">
              <a:rPr b="0" lang="en" sz="1300" spc="-1" strike="noStrike">
                <a:solidFill>
                  <a:srgbClr val="97a5c2"/>
                </a:solidFill>
                <a:latin typeface="DM Serif Display"/>
                <a:ea typeface="DM Serif Display"/>
              </a:rPr>
              <a:t>&lt;number&gt;</a:t>
            </a:fld>
            <a:endParaRPr b="0" lang="en-US" sz="1300" spc="-1" strike="noStrike">
              <a:latin typeface="Arial"/>
            </a:endParaRPr>
          </a:p>
        </p:txBody>
      </p:sp>
      <p:sp>
        <p:nvSpPr>
          <p:cNvPr id="281" name="CustomShape 2"/>
          <p:cNvSpPr/>
          <p:nvPr/>
        </p:nvSpPr>
        <p:spPr>
          <a:xfrm>
            <a:off x="218880" y="454320"/>
            <a:ext cx="4295520" cy="2192400"/>
          </a:xfrm>
          <a:prstGeom prst="rect">
            <a:avLst/>
          </a:prstGeom>
          <a:noFill/>
          <a:ln w="0">
            <a:noFill/>
          </a:ln>
        </p:spPr>
        <p:style>
          <a:lnRef idx="0"/>
          <a:fillRef idx="0"/>
          <a:effectRef idx="0"/>
          <a:fontRef idx="minor"/>
        </p:style>
        <p:txBody>
          <a:bodyPr lIns="90000" rIns="90000" tIns="45000" bIns="45000" anchor="t">
            <a:normAutofit/>
          </a:bodyPr>
          <a:p>
            <a:pPr algn="just">
              <a:lnSpc>
                <a:spcPct val="90000"/>
              </a:lnSpc>
              <a:spcBef>
                <a:spcPts val="1001"/>
              </a:spcBef>
              <a:buNone/>
              <a:tabLst>
                <a:tab algn="l" pos="0"/>
              </a:tabLst>
            </a:pPr>
            <a:r>
              <a:rPr b="1" lang="en-US" sz="1800" spc="282" strike="noStrike">
                <a:solidFill>
                  <a:srgbClr val="ff8000"/>
                </a:solidFill>
                <a:latin typeface="Arial"/>
                <a:ea typeface="DejaVu Sans"/>
              </a:rPr>
              <a:t>Through</a:t>
            </a:r>
            <a:r>
              <a:rPr b="1" lang="en-US" sz="1800" spc="282" strike="noStrike">
                <a:solidFill>
                  <a:srgbClr val="a8deff"/>
                </a:solidFill>
                <a:latin typeface="Arial"/>
                <a:ea typeface="DejaVu Sans"/>
              </a:rPr>
              <a:t> </a:t>
            </a:r>
            <a:r>
              <a:rPr b="1" lang="en-US" sz="1800" spc="282" strike="noStrike">
                <a:solidFill>
                  <a:srgbClr val="ff8000"/>
                </a:solidFill>
                <a:latin typeface="Arial"/>
                <a:ea typeface="DejaVu Sans"/>
              </a:rPr>
              <a:t>URL</a:t>
            </a:r>
            <a:r>
              <a:rPr b="1" lang="en-US" sz="1800" spc="282" strike="noStrike">
                <a:solidFill>
                  <a:srgbClr val="a8deff"/>
                </a:solidFill>
                <a:latin typeface="Arial"/>
                <a:ea typeface="DejaVu Sans"/>
              </a:rPr>
              <a:t> </a:t>
            </a:r>
            <a:endParaRPr b="0" lang="en-US" sz="1800" spc="-1" strike="noStrike">
              <a:latin typeface="Arial"/>
            </a:endParaRPr>
          </a:p>
          <a:p>
            <a:pPr algn="just">
              <a:lnSpc>
                <a:spcPct val="90000"/>
              </a:lnSpc>
              <a:spcBef>
                <a:spcPts val="1001"/>
              </a:spcBef>
              <a:buNone/>
              <a:tabLst>
                <a:tab algn="l" pos="0"/>
              </a:tabLst>
            </a:pPr>
            <a:endParaRPr b="0" lang="en-US" sz="1800" spc="-1" strike="noStrike">
              <a:latin typeface="Arial"/>
            </a:endParaRPr>
          </a:p>
          <a:p>
            <a:pPr algn="just">
              <a:lnSpc>
                <a:spcPct val="100000"/>
              </a:lnSpc>
              <a:buNone/>
              <a:tabLst>
                <a:tab algn="l" pos="0"/>
              </a:tabLst>
            </a:pPr>
            <a:r>
              <a:rPr b="0" lang="en-US" sz="1500" spc="282" strike="noStrike">
                <a:solidFill>
                  <a:srgbClr val="ffffff"/>
                </a:solidFill>
                <a:latin typeface="Times New Roman"/>
                <a:ea typeface="DejaVu Sans"/>
              </a:rPr>
              <a:t>Open a web browser (Google Chrome, Firefox,        Microsoft Edge) whatever you use. When a browser is  open type the following URL: </a:t>
            </a:r>
            <a:endParaRPr b="0" lang="en-US" sz="1500" spc="-1" strike="noStrike">
              <a:latin typeface="Arial"/>
            </a:endParaRPr>
          </a:p>
          <a:p>
            <a:pPr algn="just">
              <a:lnSpc>
                <a:spcPct val="100000"/>
              </a:lnSpc>
              <a:buNone/>
              <a:tabLst>
                <a:tab algn="l" pos="0"/>
              </a:tabLst>
            </a:pPr>
            <a:r>
              <a:rPr b="1" lang="en-US" sz="1600" spc="282" strike="noStrike" u="sng">
                <a:solidFill>
                  <a:srgbClr val="ffffff"/>
                </a:solidFill>
                <a:uFillTx/>
                <a:latin typeface="Arial"/>
                <a:ea typeface="DejaVu Sans"/>
                <a:hlinkClick r:id="rId1"/>
              </a:rPr>
              <a:t>cms.uom.edu.pk</a:t>
            </a:r>
            <a:endParaRPr b="0" lang="en-US" sz="1600" spc="-1" strike="noStrike">
              <a:latin typeface="Arial"/>
            </a:endParaRPr>
          </a:p>
        </p:txBody>
      </p:sp>
      <p:pic>
        <p:nvPicPr>
          <p:cNvPr id="282" name="Picture 7_0" descr=""/>
          <p:cNvPicPr/>
          <p:nvPr/>
        </p:nvPicPr>
        <p:blipFill>
          <a:blip r:embed="rId2"/>
          <a:stretch/>
        </p:blipFill>
        <p:spPr>
          <a:xfrm>
            <a:off x="329760" y="2516040"/>
            <a:ext cx="3838320" cy="1995480"/>
          </a:xfrm>
          <a:prstGeom prst="rect">
            <a:avLst/>
          </a:prstGeom>
          <a:ln w="0">
            <a:noFill/>
          </a:ln>
        </p:spPr>
      </p:pic>
      <p:sp>
        <p:nvSpPr>
          <p:cNvPr id="283" name="CustomShape 3"/>
          <p:cNvSpPr/>
          <p:nvPr/>
        </p:nvSpPr>
        <p:spPr>
          <a:xfrm>
            <a:off x="4660920" y="437760"/>
            <a:ext cx="4134600" cy="1460880"/>
          </a:xfrm>
          <a:prstGeom prst="rect">
            <a:avLst/>
          </a:prstGeom>
          <a:noFill/>
          <a:ln w="0">
            <a:noFill/>
          </a:ln>
        </p:spPr>
        <p:style>
          <a:lnRef idx="0"/>
          <a:fillRef idx="0"/>
          <a:effectRef idx="0"/>
          <a:fontRef idx="minor"/>
        </p:style>
        <p:txBody>
          <a:bodyPr lIns="90000" rIns="90000" tIns="45000" bIns="45000" anchor="t">
            <a:noAutofit/>
          </a:bodyPr>
          <a:p>
            <a:pPr algn="just">
              <a:lnSpc>
                <a:spcPct val="90000"/>
              </a:lnSpc>
              <a:spcBef>
                <a:spcPts val="1001"/>
              </a:spcBef>
              <a:buNone/>
              <a:tabLst>
                <a:tab algn="l" pos="0"/>
              </a:tabLst>
            </a:pPr>
            <a:r>
              <a:rPr b="1" lang="en-US" sz="1800" spc="282" strike="noStrike">
                <a:solidFill>
                  <a:srgbClr val="ff8000"/>
                </a:solidFill>
                <a:latin typeface="Arial"/>
                <a:ea typeface="DejaVu Sans"/>
              </a:rPr>
              <a:t>Through University website</a:t>
            </a:r>
            <a:endParaRPr b="0" lang="en-US" sz="1800" spc="-1" strike="noStrike">
              <a:latin typeface="Arial"/>
            </a:endParaRPr>
          </a:p>
          <a:p>
            <a:pPr algn="just">
              <a:lnSpc>
                <a:spcPct val="100000"/>
              </a:lnSpc>
              <a:buNone/>
              <a:tabLst>
                <a:tab algn="l" pos="0"/>
              </a:tabLst>
            </a:pPr>
            <a:r>
              <a:rPr b="0" lang="en-US" sz="1500" spc="282" strike="noStrike">
                <a:solidFill>
                  <a:srgbClr val="ffffff"/>
                </a:solidFill>
                <a:latin typeface="Times New Roman"/>
                <a:ea typeface="DejaVu Sans"/>
              </a:rPr>
              <a:t>   </a:t>
            </a:r>
            <a:endParaRPr b="0" lang="en-US" sz="1500" spc="-1" strike="noStrike">
              <a:latin typeface="Arial"/>
            </a:endParaRPr>
          </a:p>
          <a:p>
            <a:pPr algn="just">
              <a:lnSpc>
                <a:spcPct val="100000"/>
              </a:lnSpc>
              <a:buNone/>
              <a:tabLst>
                <a:tab algn="l" pos="0"/>
              </a:tabLst>
            </a:pPr>
            <a:r>
              <a:rPr b="0" lang="en-US" sz="1500" spc="282" strike="noStrike">
                <a:solidFill>
                  <a:srgbClr val="ffffff"/>
                </a:solidFill>
                <a:latin typeface="Times New Roman"/>
                <a:ea typeface="DejaVu Sans"/>
              </a:rPr>
              <a:t>Open university website, click on CMS in the </a:t>
            </a:r>
            <a:endParaRPr b="0" lang="en-US" sz="1500" spc="-1" strike="noStrike">
              <a:latin typeface="Arial"/>
            </a:endParaRPr>
          </a:p>
          <a:p>
            <a:pPr algn="just">
              <a:lnSpc>
                <a:spcPct val="100000"/>
              </a:lnSpc>
              <a:buNone/>
              <a:tabLst>
                <a:tab algn="l" pos="0"/>
              </a:tabLst>
            </a:pPr>
            <a:r>
              <a:rPr b="0" lang="en-US" sz="1500" spc="282" strike="noStrike">
                <a:solidFill>
                  <a:srgbClr val="ffffff"/>
                </a:solidFill>
                <a:latin typeface="Times New Roman"/>
                <a:ea typeface="DejaVu Sans"/>
              </a:rPr>
              <a:t>top menu, it will navigate you to the </a:t>
            </a:r>
            <a:endParaRPr b="0" lang="en-US" sz="1500" spc="-1" strike="noStrike">
              <a:latin typeface="Arial"/>
            </a:endParaRPr>
          </a:p>
          <a:p>
            <a:pPr algn="just">
              <a:lnSpc>
                <a:spcPct val="100000"/>
              </a:lnSpc>
              <a:buNone/>
              <a:tabLst>
                <a:tab algn="l" pos="0"/>
              </a:tabLst>
            </a:pPr>
            <a:r>
              <a:rPr b="0" lang="en-US" sz="1500" spc="282" strike="noStrike">
                <a:solidFill>
                  <a:srgbClr val="ffffff"/>
                </a:solidFill>
                <a:latin typeface="Times New Roman"/>
                <a:ea typeface="DejaVu Sans"/>
              </a:rPr>
              <a:t>login page. </a:t>
            </a:r>
            <a:endParaRPr b="0" lang="en-US" sz="1500" spc="-1" strike="noStrike">
              <a:latin typeface="Arial"/>
            </a:endParaRPr>
          </a:p>
        </p:txBody>
      </p:sp>
      <p:pic>
        <p:nvPicPr>
          <p:cNvPr id="284" name="Picture 8_1" descr=""/>
          <p:cNvPicPr/>
          <p:nvPr/>
        </p:nvPicPr>
        <p:blipFill>
          <a:blip r:embed="rId3"/>
          <a:srcRect l="523" t="0" r="2624" b="0"/>
          <a:stretch/>
        </p:blipFill>
        <p:spPr>
          <a:xfrm>
            <a:off x="4718880" y="2502000"/>
            <a:ext cx="3942720" cy="20095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274320" y="315360"/>
            <a:ext cx="6398640" cy="1145520"/>
          </a:xfrm>
          <a:prstGeom prst="rect">
            <a:avLst/>
          </a:prstGeom>
          <a:noFill/>
          <a:ln w="0">
            <a:noFill/>
          </a:ln>
        </p:spPr>
        <p:style>
          <a:lnRef idx="0"/>
          <a:fillRef idx="0"/>
          <a:effectRef idx="0"/>
          <a:fontRef idx="minor"/>
        </p:style>
        <p:txBody>
          <a:bodyPr lIns="90000" rIns="90000" tIns="45000" bIns="45000" anchor="t">
            <a:normAutofit/>
          </a:bodyPr>
          <a:p>
            <a:pPr>
              <a:lnSpc>
                <a:spcPct val="90000"/>
              </a:lnSpc>
              <a:buNone/>
            </a:pPr>
            <a:r>
              <a:rPr b="1" lang="en-US" sz="3200" spc="-72" strike="noStrike">
                <a:solidFill>
                  <a:srgbClr val="ff8000"/>
                </a:solidFill>
                <a:latin typeface="Candara"/>
                <a:ea typeface="DejaVu Sans"/>
              </a:rPr>
              <a:t>How to log in?</a:t>
            </a:r>
            <a:br>
              <a:rPr sz="3200"/>
            </a:br>
            <a:endParaRPr b="0" lang="en-US" sz="3200" spc="-1" strike="noStrike">
              <a:latin typeface="Arial"/>
            </a:endParaRPr>
          </a:p>
        </p:txBody>
      </p:sp>
      <p:sp>
        <p:nvSpPr>
          <p:cNvPr id="286" name="CustomShape 2"/>
          <p:cNvSpPr/>
          <p:nvPr/>
        </p:nvSpPr>
        <p:spPr>
          <a:xfrm>
            <a:off x="165240" y="914400"/>
            <a:ext cx="8336520" cy="820800"/>
          </a:xfrm>
          <a:prstGeom prst="rect">
            <a:avLst/>
          </a:prstGeom>
          <a:noFill/>
          <a:ln w="0">
            <a:noFill/>
          </a:ln>
        </p:spPr>
        <p:style>
          <a:lnRef idx="0"/>
          <a:fillRef idx="0"/>
          <a:effectRef idx="0"/>
          <a:fontRef idx="minor"/>
        </p:style>
        <p:txBody>
          <a:bodyPr lIns="90000" rIns="90000" tIns="45000" bIns="45000" anchor="t">
            <a:noAutofit/>
          </a:bodyPr>
          <a:p>
            <a:pPr marL="228600" indent="-227880" algn="just">
              <a:lnSpc>
                <a:spcPct val="100000"/>
              </a:lnSpc>
              <a:spcBef>
                <a:spcPts val="601"/>
              </a:spcBef>
              <a:spcAft>
                <a:spcPts val="400"/>
              </a:spcAft>
              <a:buClr>
                <a:srgbClr val="47c3d3"/>
              </a:buClr>
              <a:buFont typeface="Arial"/>
              <a:buChar char="•"/>
            </a:pPr>
            <a:r>
              <a:rPr b="0" lang="en-US" sz="1700" spc="-1" strike="noStrike">
                <a:solidFill>
                  <a:srgbClr val="ffffff"/>
                </a:solidFill>
                <a:latin typeface="Arial"/>
                <a:ea typeface="DejaVu Sans"/>
              </a:rPr>
              <a:t>After typing the URL or Click on CMS in website you will see the following page which contains the login form enter your user id and password and click on the login button</a:t>
            </a:r>
            <a:r>
              <a:rPr b="0" lang="en-US" sz="1800" spc="-1" strike="noStrike">
                <a:solidFill>
                  <a:srgbClr val="ffffff"/>
                </a:solidFill>
                <a:latin typeface="Arial"/>
                <a:ea typeface="DejaVu Sans"/>
              </a:rPr>
              <a:t>.</a:t>
            </a:r>
            <a:endParaRPr b="0" lang="en-US" sz="1800" spc="-1" strike="noStrike">
              <a:latin typeface="Arial"/>
            </a:endParaRPr>
          </a:p>
        </p:txBody>
      </p:sp>
      <p:pic>
        <p:nvPicPr>
          <p:cNvPr id="287" name="Picture 6_0" descr=""/>
          <p:cNvPicPr/>
          <p:nvPr/>
        </p:nvPicPr>
        <p:blipFill>
          <a:blip r:embed="rId1"/>
          <a:srcRect l="7408" t="9579" r="8648" b="33251"/>
          <a:stretch/>
        </p:blipFill>
        <p:spPr>
          <a:xfrm>
            <a:off x="491400" y="1870560"/>
            <a:ext cx="7419240" cy="30150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228600" y="233640"/>
            <a:ext cx="7395120" cy="1360440"/>
          </a:xfrm>
          <a:prstGeom prst="rect">
            <a:avLst/>
          </a:prstGeom>
          <a:noFill/>
          <a:ln w="0">
            <a:noFill/>
          </a:ln>
        </p:spPr>
        <p:style>
          <a:lnRef idx="0"/>
          <a:fillRef idx="0"/>
          <a:effectRef idx="0"/>
          <a:fontRef idx="minor"/>
        </p:style>
        <p:txBody>
          <a:bodyPr lIns="0" rIns="0" tIns="0" bIns="0" anchor="b">
            <a:noAutofit/>
          </a:bodyPr>
          <a:p>
            <a:pPr>
              <a:lnSpc>
                <a:spcPct val="90000"/>
              </a:lnSpc>
              <a:buNone/>
            </a:pPr>
            <a:r>
              <a:rPr b="0" lang="en" sz="1700" spc="-1" strike="noStrike">
                <a:solidFill>
                  <a:srgbClr val="ffffff"/>
                </a:solidFill>
                <a:latin typeface="Arial"/>
                <a:ea typeface="DM Serif Display"/>
              </a:rPr>
              <a:t>  </a:t>
            </a:r>
            <a:r>
              <a:rPr b="0" lang="en" sz="1700" spc="-1" strike="noStrike">
                <a:solidFill>
                  <a:srgbClr val="ffffff"/>
                </a:solidFill>
                <a:latin typeface="Arial"/>
                <a:ea typeface="DM Serif Display"/>
              </a:rPr>
              <a:t>For Registration Number </a:t>
            </a:r>
            <a:r>
              <a:rPr b="0" lang="en" sz="1700" spc="-1" strike="noStrike">
                <a:solidFill>
                  <a:srgbClr val="ff8800"/>
                </a:solidFill>
                <a:latin typeface="Arial"/>
                <a:ea typeface="DM Serif Display"/>
              </a:rPr>
              <a:t>Setup</a:t>
            </a:r>
            <a:r>
              <a:rPr b="0" lang="en" sz="1700" spc="-1" strike="noStrike">
                <a:solidFill>
                  <a:srgbClr val="ffffff"/>
                </a:solidFill>
                <a:latin typeface="Arial"/>
                <a:ea typeface="DM Serif Display"/>
              </a:rPr>
              <a:t> &amp; </a:t>
            </a:r>
            <a:r>
              <a:rPr b="0" lang="en" sz="1700" spc="-1" strike="noStrike">
                <a:solidFill>
                  <a:srgbClr val="ff8800"/>
                </a:solidFill>
                <a:latin typeface="Arial"/>
                <a:ea typeface="DM Serif Display"/>
              </a:rPr>
              <a:t>allocation</a:t>
            </a:r>
            <a:r>
              <a:rPr b="0" lang="en" sz="1700" spc="-1" strike="noStrike">
                <a:solidFill>
                  <a:srgbClr val="ffffff"/>
                </a:solidFill>
                <a:latin typeface="Arial"/>
                <a:ea typeface="DM Serif Display"/>
              </a:rPr>
              <a:t> click on Student</a:t>
            </a:r>
            <a:r>
              <a:rPr b="0" lang="en" sz="1700" spc="-1" strike="noStrike">
                <a:solidFill>
                  <a:srgbClr val="ff8000"/>
                </a:solidFill>
                <a:latin typeface="Arial"/>
                <a:ea typeface="DM Serif Display"/>
              </a:rPr>
              <a:t> Exame Module  </a:t>
            </a:r>
            <a:endParaRPr b="0" lang="en-US" sz="1700" spc="-1" strike="noStrike">
              <a:latin typeface="Arial"/>
            </a:endParaRPr>
          </a:p>
          <a:p>
            <a:pPr>
              <a:lnSpc>
                <a:spcPct val="90000"/>
              </a:lnSpc>
              <a:buNone/>
            </a:pPr>
            <a:endParaRPr b="0" lang="en-US" sz="2000" spc="-1" strike="noStrike">
              <a:latin typeface="Arial"/>
            </a:endParaRPr>
          </a:p>
          <a:p>
            <a:pPr>
              <a:lnSpc>
                <a:spcPct val="90000"/>
              </a:lnSpc>
              <a:buNone/>
            </a:pPr>
            <a:br>
              <a:rPr sz="1800"/>
            </a:br>
            <a:br>
              <a:rPr sz="1800"/>
            </a:br>
            <a:r>
              <a:rPr b="1" lang="en" sz="2400" spc="-1" strike="noStrike">
                <a:solidFill>
                  <a:srgbClr val="ffffff"/>
                </a:solidFill>
                <a:latin typeface="DM Serif Display"/>
                <a:ea typeface="DM Serif Display"/>
              </a:rPr>
              <a:t> </a:t>
            </a:r>
            <a:endParaRPr b="0" lang="en-US" sz="2400" spc="-1" strike="noStrike">
              <a:latin typeface="Arial"/>
            </a:endParaRPr>
          </a:p>
        </p:txBody>
      </p:sp>
      <p:pic>
        <p:nvPicPr>
          <p:cNvPr id="289" name="Picture 328" descr=""/>
          <p:cNvPicPr/>
          <p:nvPr/>
        </p:nvPicPr>
        <p:blipFill>
          <a:blip r:embed="rId1"/>
          <a:stretch/>
        </p:blipFill>
        <p:spPr>
          <a:xfrm>
            <a:off x="228600" y="914760"/>
            <a:ext cx="8305200" cy="3885120"/>
          </a:xfrm>
          <a:prstGeom prst="rect">
            <a:avLst/>
          </a:prstGeom>
          <a:ln w="0">
            <a:noFill/>
          </a:ln>
        </p:spPr>
      </p:pic>
      <p:sp>
        <p:nvSpPr>
          <p:cNvPr id="290" name="Rectangle 329"/>
          <p:cNvSpPr/>
          <p:nvPr/>
        </p:nvSpPr>
        <p:spPr>
          <a:xfrm>
            <a:off x="5948640" y="3200400"/>
            <a:ext cx="1141920" cy="685080"/>
          </a:xfrm>
          <a:prstGeom prst="rect">
            <a:avLst/>
          </a:prstGeom>
          <a:noFill/>
          <a:ln w="57240">
            <a:solidFill>
              <a:srgbClr val="3465a4"/>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8404560" y="4673520"/>
            <a:ext cx="543240" cy="388080"/>
          </a:xfrm>
          <a:prstGeom prst="rect">
            <a:avLst/>
          </a:prstGeom>
          <a:noFill/>
          <a:ln w="0">
            <a:noFill/>
          </a:ln>
        </p:spPr>
        <p:style>
          <a:lnRef idx="0"/>
          <a:fillRef idx="0"/>
          <a:effectRef idx="0"/>
          <a:fontRef idx="minor"/>
        </p:style>
        <p:txBody>
          <a:bodyPr lIns="0" rIns="0" tIns="0" bIns="0" anchor="ctr">
            <a:noAutofit/>
          </a:bodyPr>
          <a:p>
            <a:pPr algn="r">
              <a:lnSpc>
                <a:spcPct val="100000"/>
              </a:lnSpc>
              <a:buNone/>
              <a:tabLst>
                <a:tab algn="l" pos="0"/>
              </a:tabLst>
            </a:pPr>
            <a:fld id="{CD833C43-729B-4C57-8BEB-4E18243C4BF6}" type="slidenum">
              <a:rPr b="0" lang="en" sz="1300" spc="-1" strike="noStrike">
                <a:solidFill>
                  <a:srgbClr val="97a5c2"/>
                </a:solidFill>
                <a:latin typeface="DM Serif Display"/>
                <a:ea typeface="DM Serif Display"/>
              </a:rPr>
              <a:t>&lt;number&gt;</a:t>
            </a:fld>
            <a:endParaRPr b="0" lang="en-US" sz="1300" spc="-1" strike="noStrike">
              <a:latin typeface="Arial"/>
            </a:endParaRPr>
          </a:p>
        </p:txBody>
      </p:sp>
      <p:sp>
        <p:nvSpPr>
          <p:cNvPr id="292" name="CustomShape 2"/>
          <p:cNvSpPr/>
          <p:nvPr/>
        </p:nvSpPr>
        <p:spPr>
          <a:xfrm>
            <a:off x="1040400" y="1141200"/>
            <a:ext cx="7358760" cy="2526480"/>
          </a:xfrm>
          <a:prstGeom prst="rect">
            <a:avLst/>
          </a:prstGeom>
          <a:noFill/>
          <a:ln w="0">
            <a:noFill/>
          </a:ln>
        </p:spPr>
        <p:style>
          <a:lnRef idx="0"/>
          <a:fillRef idx="0"/>
          <a:effectRef idx="0"/>
          <a:fontRef idx="minor"/>
        </p:style>
        <p:txBody>
          <a:bodyPr lIns="0" rIns="0" tIns="0" bIns="0" anchor="t">
            <a:noAutofit/>
          </a:bodyPr>
          <a:p>
            <a:pPr>
              <a:lnSpc>
                <a:spcPct val="150000"/>
              </a:lnSpc>
              <a:spcBef>
                <a:spcPts val="601"/>
              </a:spcBef>
              <a:buNone/>
              <a:tabLst>
                <a:tab algn="l" pos="0"/>
              </a:tabLst>
            </a:pPr>
            <a:endParaRPr b="0" lang="en-US" sz="1800" spc="-1" strike="noStrike">
              <a:latin typeface="Arial"/>
            </a:endParaRPr>
          </a:p>
          <a:p>
            <a:pPr>
              <a:lnSpc>
                <a:spcPct val="150000"/>
              </a:lnSpc>
              <a:spcBef>
                <a:spcPts val="601"/>
              </a:spcBef>
              <a:buNone/>
              <a:tabLst>
                <a:tab algn="l" pos="0"/>
              </a:tabLst>
            </a:pPr>
            <a:endParaRPr b="0" lang="en-US" sz="1800" spc="-1" strike="noStrike">
              <a:latin typeface="Arial"/>
            </a:endParaRPr>
          </a:p>
        </p:txBody>
      </p:sp>
      <p:sp>
        <p:nvSpPr>
          <p:cNvPr id="293" name="CustomShape 3"/>
          <p:cNvSpPr/>
          <p:nvPr/>
        </p:nvSpPr>
        <p:spPr>
          <a:xfrm>
            <a:off x="271440" y="1141200"/>
            <a:ext cx="8807400" cy="2272680"/>
          </a:xfrm>
          <a:prstGeom prst="rect">
            <a:avLst/>
          </a:prstGeom>
          <a:noFill/>
          <a:ln w="0">
            <a:noFill/>
          </a:ln>
        </p:spPr>
        <p:style>
          <a:lnRef idx="0"/>
          <a:fillRef idx="0"/>
          <a:effectRef idx="0"/>
          <a:fontRef idx="minor"/>
        </p:style>
        <p:txBody>
          <a:bodyPr lIns="0" rIns="0" tIns="0" bIns="0" anchor="b">
            <a:noAutofit/>
          </a:bodyPr>
          <a:p>
            <a:pPr>
              <a:lnSpc>
                <a:spcPct val="90000"/>
              </a:lnSpc>
              <a:buNone/>
              <a:tabLst>
                <a:tab algn="l" pos="0"/>
              </a:tabLst>
            </a:pPr>
            <a:r>
              <a:rPr b="0" lang="en" sz="2800" spc="-1" strike="noStrike">
                <a:solidFill>
                  <a:srgbClr val="ff8800"/>
                </a:solidFill>
                <a:latin typeface="DM Serif Display"/>
                <a:ea typeface="DM Serif Display"/>
              </a:rPr>
              <a:t>Registration Number </a:t>
            </a:r>
            <a:r>
              <a:rPr b="0" lang="en" sz="2800" spc="-1" strike="noStrike">
                <a:solidFill>
                  <a:srgbClr val="ffffff"/>
                </a:solidFill>
                <a:latin typeface="DM Serif Display"/>
                <a:ea typeface="DM Serif Display"/>
              </a:rPr>
              <a:t>allotment</a:t>
            </a:r>
            <a:r>
              <a:rPr b="0" lang="en" sz="2800" spc="-1" strike="noStrike">
                <a:solidFill>
                  <a:srgbClr val="ff8800"/>
                </a:solidFill>
                <a:latin typeface="DM Serif Display"/>
                <a:ea typeface="DM Serif Display"/>
              </a:rPr>
              <a:t> </a:t>
            </a:r>
            <a:r>
              <a:rPr b="0" lang="en" sz="2800" spc="-1" strike="noStrike">
                <a:solidFill>
                  <a:srgbClr val="ffffff"/>
                </a:solidFill>
                <a:latin typeface="DM Serif Display"/>
                <a:ea typeface="DM Serif Display"/>
              </a:rPr>
              <a:t>contains </a:t>
            </a:r>
            <a:r>
              <a:rPr b="0" lang="en-US" sz="2800" spc="-1" strike="noStrike">
                <a:solidFill>
                  <a:srgbClr val="ffffff"/>
                </a:solidFill>
                <a:latin typeface="DM Serif Display"/>
                <a:ea typeface="DejaVu Sans"/>
              </a:rPr>
              <a:t>T</a:t>
            </a:r>
            <a:r>
              <a:rPr b="0" lang="en" sz="2800" spc="-1" strike="noStrike">
                <a:solidFill>
                  <a:srgbClr val="ffffff"/>
                </a:solidFill>
                <a:latin typeface="DM Serif Display"/>
                <a:ea typeface="DejaVu Sans"/>
              </a:rPr>
              <a:t>wo</a:t>
            </a:r>
            <a:endParaRPr b="0" lang="en-US" sz="2800" spc="-1" strike="noStrike">
              <a:latin typeface="Arial"/>
            </a:endParaRPr>
          </a:p>
          <a:p>
            <a:pPr>
              <a:lnSpc>
                <a:spcPct val="90000"/>
              </a:lnSpc>
              <a:buNone/>
              <a:tabLst>
                <a:tab algn="l" pos="0"/>
              </a:tabLst>
            </a:pPr>
            <a:r>
              <a:rPr b="0" lang="en-US" sz="2800" spc="-1" strike="noStrike">
                <a:solidFill>
                  <a:srgbClr val="ffffff"/>
                </a:solidFill>
                <a:latin typeface="DM Serif Display"/>
                <a:ea typeface="DejaVu Sans"/>
              </a:rPr>
              <a:t>M</a:t>
            </a:r>
            <a:r>
              <a:rPr b="0" lang="en" sz="2800" spc="-1" strike="noStrike">
                <a:solidFill>
                  <a:srgbClr val="ffffff"/>
                </a:solidFill>
                <a:latin typeface="DM Serif Display"/>
                <a:ea typeface="DejaVu Sans"/>
              </a:rPr>
              <a:t>ain steps</a:t>
            </a:r>
            <a:endParaRPr b="0" lang="en-US" sz="2800" spc="-1" strike="noStrike">
              <a:latin typeface="Arial"/>
            </a:endParaRPr>
          </a:p>
          <a:p>
            <a:pPr>
              <a:lnSpc>
                <a:spcPct val="90000"/>
              </a:lnSpc>
              <a:buNone/>
              <a:tabLst>
                <a:tab algn="l" pos="0"/>
              </a:tabLst>
            </a:pPr>
            <a:endParaRPr b="0" lang="en-US" sz="3200" spc="-1" strike="noStrike">
              <a:latin typeface="Arial"/>
            </a:endParaRPr>
          </a:p>
          <a:p>
            <a:pPr marL="743040" indent="-743040">
              <a:lnSpc>
                <a:spcPct val="90000"/>
              </a:lnSpc>
              <a:buClr>
                <a:srgbClr val="ffffff"/>
              </a:buClr>
              <a:buFont typeface="StarSymbol"/>
              <a:buAutoNum type="arabicPeriod"/>
              <a:tabLst>
                <a:tab algn="l" pos="0"/>
              </a:tabLst>
            </a:pPr>
            <a:r>
              <a:rPr b="0" lang="en" sz="2500" spc="-1" strike="noStrike">
                <a:solidFill>
                  <a:srgbClr val="ffffff"/>
                </a:solidFill>
                <a:latin typeface="DM Serif Display"/>
                <a:ea typeface="DejaVu Sans"/>
              </a:rPr>
              <a:t>Registration Number </a:t>
            </a:r>
            <a:r>
              <a:rPr b="0" lang="en" sz="2500" spc="-1" strike="noStrike">
                <a:solidFill>
                  <a:srgbClr val="ff8800"/>
                </a:solidFill>
                <a:latin typeface="DM Serif Display"/>
                <a:ea typeface="DejaVu Sans"/>
              </a:rPr>
              <a:t>Setup</a:t>
            </a:r>
            <a:endParaRPr b="0" lang="en-US" sz="2500" spc="-1" strike="noStrike">
              <a:latin typeface="Arial"/>
            </a:endParaRPr>
          </a:p>
          <a:p>
            <a:pPr marL="743040" indent="-743040">
              <a:lnSpc>
                <a:spcPct val="90000"/>
              </a:lnSpc>
              <a:buClr>
                <a:srgbClr val="ffffff"/>
              </a:buClr>
              <a:buFont typeface="StarSymbol"/>
              <a:buAutoNum type="arabicPeriod"/>
              <a:tabLst>
                <a:tab algn="l" pos="0"/>
              </a:tabLst>
            </a:pPr>
            <a:r>
              <a:rPr b="0" lang="en" sz="2500" spc="-1" strike="noStrike">
                <a:solidFill>
                  <a:srgbClr val="ffffff"/>
                </a:solidFill>
                <a:latin typeface="DM Serif Display"/>
                <a:ea typeface="DejaVu Sans"/>
              </a:rPr>
              <a:t>Registration</a:t>
            </a:r>
            <a:r>
              <a:rPr b="0" lang="en" sz="2500" spc="-1" strike="noStrike">
                <a:solidFill>
                  <a:srgbClr val="ff8800"/>
                </a:solidFill>
                <a:latin typeface="DM Serif Display"/>
                <a:ea typeface="DejaVu Sans"/>
              </a:rPr>
              <a:t> Allocation </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8404560" y="4673520"/>
            <a:ext cx="543240" cy="388080"/>
          </a:xfrm>
          <a:prstGeom prst="rect">
            <a:avLst/>
          </a:prstGeom>
          <a:noFill/>
          <a:ln w="0">
            <a:noFill/>
          </a:ln>
        </p:spPr>
        <p:style>
          <a:lnRef idx="0"/>
          <a:fillRef idx="0"/>
          <a:effectRef idx="0"/>
          <a:fontRef idx="minor"/>
        </p:style>
        <p:txBody>
          <a:bodyPr lIns="0" rIns="0" tIns="0" bIns="0" anchor="ctr">
            <a:noAutofit/>
          </a:bodyPr>
          <a:p>
            <a:pPr algn="r">
              <a:lnSpc>
                <a:spcPct val="100000"/>
              </a:lnSpc>
              <a:buNone/>
              <a:tabLst>
                <a:tab algn="l" pos="0"/>
              </a:tabLst>
            </a:pPr>
            <a:fld id="{B9A2D0BB-24FB-4D9D-A0F3-474D9B315E0B}" type="slidenum">
              <a:rPr b="0" lang="en" sz="1300" spc="-1" strike="noStrike">
                <a:solidFill>
                  <a:srgbClr val="97a5c2"/>
                </a:solidFill>
                <a:latin typeface="DM Serif Display"/>
                <a:ea typeface="DM Serif Display"/>
              </a:rPr>
              <a:t>&lt;number&gt;</a:t>
            </a:fld>
            <a:endParaRPr b="0" lang="en-US" sz="1300" spc="-1" strike="noStrike">
              <a:latin typeface="Arial"/>
            </a:endParaRPr>
          </a:p>
        </p:txBody>
      </p:sp>
      <p:sp>
        <p:nvSpPr>
          <p:cNvPr id="295" name="CustomShape 2"/>
          <p:cNvSpPr/>
          <p:nvPr/>
        </p:nvSpPr>
        <p:spPr>
          <a:xfrm>
            <a:off x="213120" y="2014560"/>
            <a:ext cx="8186040" cy="1236960"/>
          </a:xfrm>
          <a:prstGeom prst="rect">
            <a:avLst/>
          </a:prstGeom>
          <a:noFill/>
          <a:ln w="0">
            <a:noFill/>
          </a:ln>
        </p:spPr>
        <p:style>
          <a:lnRef idx="0"/>
          <a:fillRef idx="0"/>
          <a:effectRef idx="0"/>
          <a:fontRef idx="minor"/>
        </p:style>
        <p:txBody>
          <a:bodyPr lIns="0" rIns="0" tIns="0" bIns="0" anchor="t">
            <a:noAutofit/>
          </a:bodyPr>
          <a:p>
            <a:pPr>
              <a:lnSpc>
                <a:spcPct val="150000"/>
              </a:lnSpc>
              <a:spcBef>
                <a:spcPts val="601"/>
              </a:spcBef>
              <a:buNone/>
              <a:tabLst>
                <a:tab algn="l" pos="0"/>
              </a:tabLst>
            </a:pPr>
            <a:endParaRPr b="0" lang="en-US" sz="1800" spc="-1" strike="noStrike">
              <a:latin typeface="Arial"/>
            </a:endParaRPr>
          </a:p>
          <a:p>
            <a:pPr>
              <a:lnSpc>
                <a:spcPct val="150000"/>
              </a:lnSpc>
              <a:spcBef>
                <a:spcPts val="601"/>
              </a:spcBef>
              <a:buNone/>
              <a:tabLst>
                <a:tab algn="l" pos="0"/>
              </a:tabLst>
            </a:pPr>
            <a:endParaRPr b="0" lang="en-US" sz="1800" spc="-1" strike="noStrike">
              <a:latin typeface="Arial"/>
            </a:endParaRPr>
          </a:p>
        </p:txBody>
      </p:sp>
      <p:sp>
        <p:nvSpPr>
          <p:cNvPr id="296" name="CustomShape 3"/>
          <p:cNvSpPr/>
          <p:nvPr/>
        </p:nvSpPr>
        <p:spPr>
          <a:xfrm>
            <a:off x="731520" y="1645920"/>
            <a:ext cx="7767720" cy="1275480"/>
          </a:xfrm>
          <a:prstGeom prst="rect">
            <a:avLst/>
          </a:prstGeom>
          <a:noFill/>
          <a:ln w="0">
            <a:noFill/>
          </a:ln>
        </p:spPr>
        <p:style>
          <a:lnRef idx="0"/>
          <a:fillRef idx="0"/>
          <a:effectRef idx="0"/>
          <a:fontRef idx="minor"/>
        </p:style>
        <p:txBody>
          <a:bodyPr lIns="0" rIns="0" tIns="0" bIns="0" anchor="b">
            <a:noAutofit/>
          </a:bodyPr>
          <a:p>
            <a:pPr>
              <a:lnSpc>
                <a:spcPct val="90000"/>
              </a:lnSpc>
              <a:buNone/>
              <a:tabLst>
                <a:tab algn="l" pos="0"/>
              </a:tabLst>
            </a:pPr>
            <a:endParaRPr b="0" lang="en-US" sz="1800" spc="-1" strike="noStrike">
              <a:latin typeface="Arial"/>
            </a:endParaRPr>
          </a:p>
          <a:p>
            <a:pPr>
              <a:lnSpc>
                <a:spcPct val="90000"/>
              </a:lnSpc>
              <a:buNone/>
              <a:tabLst>
                <a:tab algn="l" pos="0"/>
              </a:tabLst>
            </a:pPr>
            <a:endParaRPr b="0" lang="en-US" sz="1800" spc="-1" strike="noStrike">
              <a:latin typeface="Arial"/>
            </a:endParaRPr>
          </a:p>
          <a:p>
            <a:pPr>
              <a:lnSpc>
                <a:spcPct val="90000"/>
              </a:lnSpc>
              <a:buNone/>
              <a:tabLst>
                <a:tab algn="l" pos="0"/>
              </a:tabLst>
            </a:pPr>
            <a:endParaRPr b="0" lang="en-US" sz="1800" spc="-1" strike="noStrike">
              <a:latin typeface="Arial"/>
            </a:endParaRPr>
          </a:p>
          <a:p>
            <a:pPr>
              <a:lnSpc>
                <a:spcPct val="90000"/>
              </a:lnSpc>
              <a:buNone/>
              <a:tabLst>
                <a:tab algn="l" pos="0"/>
              </a:tabLst>
            </a:pPr>
            <a:endParaRPr b="0" lang="en-US" sz="1800" spc="-1" strike="noStrike">
              <a:latin typeface="Arial"/>
            </a:endParaRPr>
          </a:p>
          <a:p>
            <a:pPr>
              <a:lnSpc>
                <a:spcPct val="90000"/>
              </a:lnSpc>
              <a:buNone/>
              <a:tabLst>
                <a:tab algn="l" pos="0"/>
              </a:tabLst>
            </a:pPr>
            <a:r>
              <a:rPr b="0" lang="en" sz="3300" spc="-1" strike="noStrike">
                <a:solidFill>
                  <a:srgbClr val="ffffff"/>
                </a:solidFill>
                <a:latin typeface="DM Serif Display"/>
                <a:ea typeface="DM Serif Display"/>
              </a:rPr>
              <a:t>Registration Number </a:t>
            </a:r>
            <a:r>
              <a:rPr b="0" lang="en" sz="3300" spc="-1" strike="noStrike">
                <a:solidFill>
                  <a:srgbClr val="ff8800"/>
                </a:solidFill>
                <a:latin typeface="DM Serif Display"/>
                <a:ea typeface="DM Serif Display"/>
              </a:rPr>
              <a:t>Setup</a:t>
            </a:r>
            <a:endParaRPr b="0" lang="en-US" sz="33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990000" y="1670760"/>
            <a:ext cx="6959880" cy="2007360"/>
          </a:xfrm>
          <a:prstGeom prst="rect">
            <a:avLst/>
          </a:prstGeom>
          <a:noFill/>
          <a:ln w="0">
            <a:noFill/>
          </a:ln>
        </p:spPr>
        <p:style>
          <a:lnRef idx="0"/>
          <a:fillRef idx="0"/>
          <a:effectRef idx="0"/>
          <a:fontRef idx="minor"/>
        </p:style>
      </p:sp>
      <p:sp>
        <p:nvSpPr>
          <p:cNvPr id="298" name="CustomShape 2"/>
          <p:cNvSpPr/>
          <p:nvPr/>
        </p:nvSpPr>
        <p:spPr>
          <a:xfrm>
            <a:off x="492840" y="514080"/>
            <a:ext cx="8554320" cy="663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700" spc="-1" strike="noStrike">
                <a:solidFill>
                  <a:srgbClr val="ffffff"/>
                </a:solidFill>
                <a:latin typeface="Arial"/>
                <a:ea typeface="DejaVu Sans"/>
              </a:rPr>
              <a:t>When we click on the </a:t>
            </a:r>
            <a:r>
              <a:rPr b="0" lang="en-US" sz="1700" spc="-1" strike="noStrike">
                <a:solidFill>
                  <a:srgbClr val="ff8800"/>
                </a:solidFill>
                <a:latin typeface="Arial"/>
                <a:ea typeface="DejaVu Sans"/>
              </a:rPr>
              <a:t>Student Exam </a:t>
            </a:r>
            <a:r>
              <a:rPr b="0" lang="en-US" sz="1700" spc="-1" strike="noStrike">
                <a:solidFill>
                  <a:srgbClr val="ffffff"/>
                </a:solidFill>
                <a:latin typeface="Arial"/>
                <a:ea typeface="DejaVu Sans"/>
              </a:rPr>
              <a:t>module, the following interface will be shown to us</a:t>
            </a:r>
            <a:endParaRPr b="0" lang="en-US" sz="1700" spc="-1" strike="noStrike">
              <a:latin typeface="Arial"/>
            </a:endParaRPr>
          </a:p>
        </p:txBody>
      </p:sp>
      <p:pic>
        <p:nvPicPr>
          <p:cNvPr id="299" name="Picture 1" descr=""/>
          <p:cNvPicPr/>
          <p:nvPr/>
        </p:nvPicPr>
        <p:blipFill>
          <a:blip r:embed="rId1"/>
          <a:stretch/>
        </p:blipFill>
        <p:spPr>
          <a:xfrm>
            <a:off x="678600" y="1178640"/>
            <a:ext cx="7464600" cy="34704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3134</TotalTime>
  <Application>LibreOffice/7.3.7.2$Linux_X86_64 LibreOffice_project/30$Build-2</Application>
  <AppVersion>15.0000</AppVersion>
  <Words>759</Words>
  <Paragraphs>72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2025-01-08T10:00:11Z</dcterms:modified>
  <cp:revision>159</cp:revision>
  <dc:subject/>
  <dc:title>Traning session on  Student Fee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6</vt:i4>
  </property>
  <property fmtid="{D5CDD505-2E9C-101B-9397-08002B2CF9AE}" pid="7" name="PresentationFormat">
    <vt:lpwstr>On-screen Show (16:9)</vt:lpwstr>
  </property>
  <property fmtid="{D5CDD505-2E9C-101B-9397-08002B2CF9AE}" pid="8" name="ScaleCrop">
    <vt:bool>0</vt:bool>
  </property>
  <property fmtid="{D5CDD505-2E9C-101B-9397-08002B2CF9AE}" pid="9" name="ShareDoc">
    <vt:bool>0</vt:bool>
  </property>
  <property fmtid="{D5CDD505-2E9C-101B-9397-08002B2CF9AE}" pid="10" name="Slides">
    <vt:i4>20</vt:i4>
  </property>
</Properties>
</file>