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19.png" ContentType="image/png"/>
  <Override PartName="/ppt/media/image1.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24" name="PlaceHolder 2"/>
          <p:cNvSpPr>
            <a:spLocks noGrp="1"/>
          </p:cNvSpPr>
          <p:nvPr>
            <p:ph type="body"/>
          </p:nvPr>
        </p:nvSpPr>
        <p:spPr>
          <a:xfrm>
            <a:off x="1526040" y="1979640"/>
            <a:ext cx="913932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25" name="PlaceHolder 3"/>
          <p:cNvSpPr>
            <a:spLocks noGrp="1"/>
          </p:cNvSpPr>
          <p:nvPr>
            <p:ph type="body"/>
          </p:nvPr>
        </p:nvSpPr>
        <p:spPr>
          <a:xfrm>
            <a:off x="1526040" y="3493800"/>
            <a:ext cx="913932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27" name="PlaceHolder 2"/>
          <p:cNvSpPr>
            <a:spLocks noGrp="1"/>
          </p:cNvSpPr>
          <p:nvPr>
            <p:ph type="body"/>
          </p:nvPr>
        </p:nvSpPr>
        <p:spPr>
          <a:xfrm>
            <a:off x="152604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28" name="PlaceHolder 3"/>
          <p:cNvSpPr>
            <a:spLocks noGrp="1"/>
          </p:cNvSpPr>
          <p:nvPr>
            <p:ph type="body"/>
          </p:nvPr>
        </p:nvSpPr>
        <p:spPr>
          <a:xfrm>
            <a:off x="620892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29" name="PlaceHolder 4"/>
          <p:cNvSpPr>
            <a:spLocks noGrp="1"/>
          </p:cNvSpPr>
          <p:nvPr>
            <p:ph type="body"/>
          </p:nvPr>
        </p:nvSpPr>
        <p:spPr>
          <a:xfrm>
            <a:off x="1526040" y="349380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30" name="PlaceHolder 5"/>
          <p:cNvSpPr>
            <a:spLocks noGrp="1"/>
          </p:cNvSpPr>
          <p:nvPr>
            <p:ph type="body"/>
          </p:nvPr>
        </p:nvSpPr>
        <p:spPr>
          <a:xfrm>
            <a:off x="6208920" y="349380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32" name="PlaceHolder 2"/>
          <p:cNvSpPr>
            <a:spLocks noGrp="1"/>
          </p:cNvSpPr>
          <p:nvPr>
            <p:ph type="body"/>
          </p:nvPr>
        </p:nvSpPr>
        <p:spPr>
          <a:xfrm>
            <a:off x="1526040" y="197964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33" name="PlaceHolder 3"/>
          <p:cNvSpPr>
            <a:spLocks noGrp="1"/>
          </p:cNvSpPr>
          <p:nvPr>
            <p:ph type="body"/>
          </p:nvPr>
        </p:nvSpPr>
        <p:spPr>
          <a:xfrm>
            <a:off x="4616280" y="197964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34" name="PlaceHolder 4"/>
          <p:cNvSpPr>
            <a:spLocks noGrp="1"/>
          </p:cNvSpPr>
          <p:nvPr>
            <p:ph type="body"/>
          </p:nvPr>
        </p:nvSpPr>
        <p:spPr>
          <a:xfrm>
            <a:off x="7706520" y="197964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35" name="PlaceHolder 5"/>
          <p:cNvSpPr>
            <a:spLocks noGrp="1"/>
          </p:cNvSpPr>
          <p:nvPr>
            <p:ph type="body"/>
          </p:nvPr>
        </p:nvSpPr>
        <p:spPr>
          <a:xfrm>
            <a:off x="1526040" y="349380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36" name="PlaceHolder 6"/>
          <p:cNvSpPr>
            <a:spLocks noGrp="1"/>
          </p:cNvSpPr>
          <p:nvPr>
            <p:ph type="body"/>
          </p:nvPr>
        </p:nvSpPr>
        <p:spPr>
          <a:xfrm>
            <a:off x="4616280" y="349380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37" name="PlaceHolder 7"/>
          <p:cNvSpPr>
            <a:spLocks noGrp="1"/>
          </p:cNvSpPr>
          <p:nvPr>
            <p:ph type="body"/>
          </p:nvPr>
        </p:nvSpPr>
        <p:spPr>
          <a:xfrm>
            <a:off x="7706520" y="349380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55" name="PlaceHolder 2"/>
          <p:cNvSpPr>
            <a:spLocks noGrp="1"/>
          </p:cNvSpPr>
          <p:nvPr>
            <p:ph type="subTitle"/>
          </p:nvPr>
        </p:nvSpPr>
        <p:spPr>
          <a:xfrm>
            <a:off x="1526040" y="1979640"/>
            <a:ext cx="9139320" cy="2898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57" name="PlaceHolder 2"/>
          <p:cNvSpPr>
            <a:spLocks noGrp="1"/>
          </p:cNvSpPr>
          <p:nvPr>
            <p:ph type="body"/>
          </p:nvPr>
        </p:nvSpPr>
        <p:spPr>
          <a:xfrm>
            <a:off x="1526040" y="1979640"/>
            <a:ext cx="9139320" cy="289836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59" name="PlaceHolder 2"/>
          <p:cNvSpPr>
            <a:spLocks noGrp="1"/>
          </p:cNvSpPr>
          <p:nvPr>
            <p:ph type="body"/>
          </p:nvPr>
        </p:nvSpPr>
        <p:spPr>
          <a:xfrm>
            <a:off x="1526040" y="1979640"/>
            <a:ext cx="4459680" cy="2898360"/>
          </a:xfrm>
          <a:prstGeom prst="rect">
            <a:avLst/>
          </a:prstGeom>
        </p:spPr>
        <p:txBody>
          <a:bodyPr lIns="0" rIns="0" tIns="0" bIns="0">
            <a:normAutofit/>
          </a:bodyPr>
          <a:p>
            <a:endParaRPr b="0" lang="en-US" sz="2400" spc="-1" strike="noStrike">
              <a:solidFill>
                <a:srgbClr val="3f3f3f"/>
              </a:solidFill>
              <a:latin typeface="Calibri"/>
            </a:endParaRPr>
          </a:p>
        </p:txBody>
      </p:sp>
      <p:sp>
        <p:nvSpPr>
          <p:cNvPr id="60" name="PlaceHolder 3"/>
          <p:cNvSpPr>
            <a:spLocks noGrp="1"/>
          </p:cNvSpPr>
          <p:nvPr>
            <p:ph type="body"/>
          </p:nvPr>
        </p:nvSpPr>
        <p:spPr>
          <a:xfrm>
            <a:off x="6208920" y="1979640"/>
            <a:ext cx="4459680" cy="289836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518760" y="209160"/>
            <a:ext cx="8329680" cy="5321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64" name="PlaceHolder 2"/>
          <p:cNvSpPr>
            <a:spLocks noGrp="1"/>
          </p:cNvSpPr>
          <p:nvPr>
            <p:ph type="body"/>
          </p:nvPr>
        </p:nvSpPr>
        <p:spPr>
          <a:xfrm>
            <a:off x="152604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65" name="PlaceHolder 3"/>
          <p:cNvSpPr>
            <a:spLocks noGrp="1"/>
          </p:cNvSpPr>
          <p:nvPr>
            <p:ph type="body"/>
          </p:nvPr>
        </p:nvSpPr>
        <p:spPr>
          <a:xfrm>
            <a:off x="6208920" y="1979640"/>
            <a:ext cx="4459680" cy="2898360"/>
          </a:xfrm>
          <a:prstGeom prst="rect">
            <a:avLst/>
          </a:prstGeom>
        </p:spPr>
        <p:txBody>
          <a:bodyPr lIns="0" rIns="0" tIns="0" bIns="0">
            <a:normAutofit/>
          </a:bodyPr>
          <a:p>
            <a:endParaRPr b="0" lang="en-US" sz="2400" spc="-1" strike="noStrike">
              <a:solidFill>
                <a:srgbClr val="3f3f3f"/>
              </a:solidFill>
              <a:latin typeface="Calibri"/>
            </a:endParaRPr>
          </a:p>
        </p:txBody>
      </p:sp>
      <p:sp>
        <p:nvSpPr>
          <p:cNvPr id="66" name="PlaceHolder 4"/>
          <p:cNvSpPr>
            <a:spLocks noGrp="1"/>
          </p:cNvSpPr>
          <p:nvPr>
            <p:ph type="body"/>
          </p:nvPr>
        </p:nvSpPr>
        <p:spPr>
          <a:xfrm>
            <a:off x="1526040" y="349380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3" name="PlaceHolder 2"/>
          <p:cNvSpPr>
            <a:spLocks noGrp="1"/>
          </p:cNvSpPr>
          <p:nvPr>
            <p:ph type="subTitle"/>
          </p:nvPr>
        </p:nvSpPr>
        <p:spPr>
          <a:xfrm>
            <a:off x="1526040" y="1979640"/>
            <a:ext cx="9139320" cy="2898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68" name="PlaceHolder 2"/>
          <p:cNvSpPr>
            <a:spLocks noGrp="1"/>
          </p:cNvSpPr>
          <p:nvPr>
            <p:ph type="body"/>
          </p:nvPr>
        </p:nvSpPr>
        <p:spPr>
          <a:xfrm>
            <a:off x="1526040" y="1979640"/>
            <a:ext cx="4459680" cy="2898360"/>
          </a:xfrm>
          <a:prstGeom prst="rect">
            <a:avLst/>
          </a:prstGeom>
        </p:spPr>
        <p:txBody>
          <a:bodyPr lIns="0" rIns="0" tIns="0" bIns="0">
            <a:normAutofit/>
          </a:bodyPr>
          <a:p>
            <a:endParaRPr b="0" lang="en-US" sz="2400" spc="-1" strike="noStrike">
              <a:solidFill>
                <a:srgbClr val="3f3f3f"/>
              </a:solidFill>
              <a:latin typeface="Calibri"/>
            </a:endParaRPr>
          </a:p>
        </p:txBody>
      </p:sp>
      <p:sp>
        <p:nvSpPr>
          <p:cNvPr id="69" name="PlaceHolder 3"/>
          <p:cNvSpPr>
            <a:spLocks noGrp="1"/>
          </p:cNvSpPr>
          <p:nvPr>
            <p:ph type="body"/>
          </p:nvPr>
        </p:nvSpPr>
        <p:spPr>
          <a:xfrm>
            <a:off x="620892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70" name="PlaceHolder 4"/>
          <p:cNvSpPr>
            <a:spLocks noGrp="1"/>
          </p:cNvSpPr>
          <p:nvPr>
            <p:ph type="body"/>
          </p:nvPr>
        </p:nvSpPr>
        <p:spPr>
          <a:xfrm>
            <a:off x="6208920" y="349380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72" name="PlaceHolder 2"/>
          <p:cNvSpPr>
            <a:spLocks noGrp="1"/>
          </p:cNvSpPr>
          <p:nvPr>
            <p:ph type="body"/>
          </p:nvPr>
        </p:nvSpPr>
        <p:spPr>
          <a:xfrm>
            <a:off x="152604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73" name="PlaceHolder 3"/>
          <p:cNvSpPr>
            <a:spLocks noGrp="1"/>
          </p:cNvSpPr>
          <p:nvPr>
            <p:ph type="body"/>
          </p:nvPr>
        </p:nvSpPr>
        <p:spPr>
          <a:xfrm>
            <a:off x="620892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74" name="PlaceHolder 4"/>
          <p:cNvSpPr>
            <a:spLocks noGrp="1"/>
          </p:cNvSpPr>
          <p:nvPr>
            <p:ph type="body"/>
          </p:nvPr>
        </p:nvSpPr>
        <p:spPr>
          <a:xfrm>
            <a:off x="1526040" y="3493800"/>
            <a:ext cx="913932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76" name="PlaceHolder 2"/>
          <p:cNvSpPr>
            <a:spLocks noGrp="1"/>
          </p:cNvSpPr>
          <p:nvPr>
            <p:ph type="body"/>
          </p:nvPr>
        </p:nvSpPr>
        <p:spPr>
          <a:xfrm>
            <a:off x="1526040" y="1979640"/>
            <a:ext cx="913932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77" name="PlaceHolder 3"/>
          <p:cNvSpPr>
            <a:spLocks noGrp="1"/>
          </p:cNvSpPr>
          <p:nvPr>
            <p:ph type="body"/>
          </p:nvPr>
        </p:nvSpPr>
        <p:spPr>
          <a:xfrm>
            <a:off x="1526040" y="3493800"/>
            <a:ext cx="913932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79" name="PlaceHolder 2"/>
          <p:cNvSpPr>
            <a:spLocks noGrp="1"/>
          </p:cNvSpPr>
          <p:nvPr>
            <p:ph type="body"/>
          </p:nvPr>
        </p:nvSpPr>
        <p:spPr>
          <a:xfrm>
            <a:off x="152604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80" name="PlaceHolder 3"/>
          <p:cNvSpPr>
            <a:spLocks noGrp="1"/>
          </p:cNvSpPr>
          <p:nvPr>
            <p:ph type="body"/>
          </p:nvPr>
        </p:nvSpPr>
        <p:spPr>
          <a:xfrm>
            <a:off x="620892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81" name="PlaceHolder 4"/>
          <p:cNvSpPr>
            <a:spLocks noGrp="1"/>
          </p:cNvSpPr>
          <p:nvPr>
            <p:ph type="body"/>
          </p:nvPr>
        </p:nvSpPr>
        <p:spPr>
          <a:xfrm>
            <a:off x="1526040" y="349380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82" name="PlaceHolder 5"/>
          <p:cNvSpPr>
            <a:spLocks noGrp="1"/>
          </p:cNvSpPr>
          <p:nvPr>
            <p:ph type="body"/>
          </p:nvPr>
        </p:nvSpPr>
        <p:spPr>
          <a:xfrm>
            <a:off x="6208920" y="349380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84" name="PlaceHolder 2"/>
          <p:cNvSpPr>
            <a:spLocks noGrp="1"/>
          </p:cNvSpPr>
          <p:nvPr>
            <p:ph type="body"/>
          </p:nvPr>
        </p:nvSpPr>
        <p:spPr>
          <a:xfrm>
            <a:off x="1526040" y="197964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85" name="PlaceHolder 3"/>
          <p:cNvSpPr>
            <a:spLocks noGrp="1"/>
          </p:cNvSpPr>
          <p:nvPr>
            <p:ph type="body"/>
          </p:nvPr>
        </p:nvSpPr>
        <p:spPr>
          <a:xfrm>
            <a:off x="4616280" y="197964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86" name="PlaceHolder 4"/>
          <p:cNvSpPr>
            <a:spLocks noGrp="1"/>
          </p:cNvSpPr>
          <p:nvPr>
            <p:ph type="body"/>
          </p:nvPr>
        </p:nvSpPr>
        <p:spPr>
          <a:xfrm>
            <a:off x="7706520" y="197964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87" name="PlaceHolder 5"/>
          <p:cNvSpPr>
            <a:spLocks noGrp="1"/>
          </p:cNvSpPr>
          <p:nvPr>
            <p:ph type="body"/>
          </p:nvPr>
        </p:nvSpPr>
        <p:spPr>
          <a:xfrm>
            <a:off x="1526040" y="349380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88" name="PlaceHolder 6"/>
          <p:cNvSpPr>
            <a:spLocks noGrp="1"/>
          </p:cNvSpPr>
          <p:nvPr>
            <p:ph type="body"/>
          </p:nvPr>
        </p:nvSpPr>
        <p:spPr>
          <a:xfrm>
            <a:off x="4616280" y="349380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89" name="PlaceHolder 7"/>
          <p:cNvSpPr>
            <a:spLocks noGrp="1"/>
          </p:cNvSpPr>
          <p:nvPr>
            <p:ph type="body"/>
          </p:nvPr>
        </p:nvSpPr>
        <p:spPr>
          <a:xfrm>
            <a:off x="7706520" y="349380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02" name="PlaceHolder 2"/>
          <p:cNvSpPr>
            <a:spLocks noGrp="1"/>
          </p:cNvSpPr>
          <p:nvPr>
            <p:ph type="subTitle"/>
          </p:nvPr>
        </p:nvSpPr>
        <p:spPr>
          <a:xfrm>
            <a:off x="1526040" y="1979640"/>
            <a:ext cx="9139320" cy="2898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04" name="PlaceHolder 2"/>
          <p:cNvSpPr>
            <a:spLocks noGrp="1"/>
          </p:cNvSpPr>
          <p:nvPr>
            <p:ph type="body"/>
          </p:nvPr>
        </p:nvSpPr>
        <p:spPr>
          <a:xfrm>
            <a:off x="1526040" y="1979640"/>
            <a:ext cx="9139320" cy="289836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06" name="PlaceHolder 2"/>
          <p:cNvSpPr>
            <a:spLocks noGrp="1"/>
          </p:cNvSpPr>
          <p:nvPr>
            <p:ph type="body"/>
          </p:nvPr>
        </p:nvSpPr>
        <p:spPr>
          <a:xfrm>
            <a:off x="1526040" y="1979640"/>
            <a:ext cx="4459680" cy="2898360"/>
          </a:xfrm>
          <a:prstGeom prst="rect">
            <a:avLst/>
          </a:prstGeom>
        </p:spPr>
        <p:txBody>
          <a:bodyPr lIns="0" rIns="0" tIns="0" bIns="0">
            <a:normAutofit/>
          </a:bodyPr>
          <a:p>
            <a:endParaRPr b="0" lang="en-US" sz="2400" spc="-1" strike="noStrike">
              <a:solidFill>
                <a:srgbClr val="3f3f3f"/>
              </a:solidFill>
              <a:latin typeface="Calibri"/>
            </a:endParaRPr>
          </a:p>
        </p:txBody>
      </p:sp>
      <p:sp>
        <p:nvSpPr>
          <p:cNvPr id="107" name="PlaceHolder 3"/>
          <p:cNvSpPr>
            <a:spLocks noGrp="1"/>
          </p:cNvSpPr>
          <p:nvPr>
            <p:ph type="body"/>
          </p:nvPr>
        </p:nvSpPr>
        <p:spPr>
          <a:xfrm>
            <a:off x="6208920" y="1979640"/>
            <a:ext cx="4459680" cy="289836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5" name="PlaceHolder 2"/>
          <p:cNvSpPr>
            <a:spLocks noGrp="1"/>
          </p:cNvSpPr>
          <p:nvPr>
            <p:ph type="body"/>
          </p:nvPr>
        </p:nvSpPr>
        <p:spPr>
          <a:xfrm>
            <a:off x="1526040" y="1979640"/>
            <a:ext cx="9139320" cy="289836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518760" y="209160"/>
            <a:ext cx="8329680" cy="5321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11" name="PlaceHolder 2"/>
          <p:cNvSpPr>
            <a:spLocks noGrp="1"/>
          </p:cNvSpPr>
          <p:nvPr>
            <p:ph type="body"/>
          </p:nvPr>
        </p:nvSpPr>
        <p:spPr>
          <a:xfrm>
            <a:off x="152604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12" name="PlaceHolder 3"/>
          <p:cNvSpPr>
            <a:spLocks noGrp="1"/>
          </p:cNvSpPr>
          <p:nvPr>
            <p:ph type="body"/>
          </p:nvPr>
        </p:nvSpPr>
        <p:spPr>
          <a:xfrm>
            <a:off x="6208920" y="1979640"/>
            <a:ext cx="4459680" cy="2898360"/>
          </a:xfrm>
          <a:prstGeom prst="rect">
            <a:avLst/>
          </a:prstGeom>
        </p:spPr>
        <p:txBody>
          <a:bodyPr lIns="0" rIns="0" tIns="0" bIns="0">
            <a:normAutofit/>
          </a:bodyPr>
          <a:p>
            <a:endParaRPr b="0" lang="en-US" sz="2400" spc="-1" strike="noStrike">
              <a:solidFill>
                <a:srgbClr val="3f3f3f"/>
              </a:solidFill>
              <a:latin typeface="Calibri"/>
            </a:endParaRPr>
          </a:p>
        </p:txBody>
      </p:sp>
      <p:sp>
        <p:nvSpPr>
          <p:cNvPr id="113" name="PlaceHolder 4"/>
          <p:cNvSpPr>
            <a:spLocks noGrp="1"/>
          </p:cNvSpPr>
          <p:nvPr>
            <p:ph type="body"/>
          </p:nvPr>
        </p:nvSpPr>
        <p:spPr>
          <a:xfrm>
            <a:off x="1526040" y="349380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15" name="PlaceHolder 2"/>
          <p:cNvSpPr>
            <a:spLocks noGrp="1"/>
          </p:cNvSpPr>
          <p:nvPr>
            <p:ph type="body"/>
          </p:nvPr>
        </p:nvSpPr>
        <p:spPr>
          <a:xfrm>
            <a:off x="1526040" y="1979640"/>
            <a:ext cx="4459680" cy="2898360"/>
          </a:xfrm>
          <a:prstGeom prst="rect">
            <a:avLst/>
          </a:prstGeom>
        </p:spPr>
        <p:txBody>
          <a:bodyPr lIns="0" rIns="0" tIns="0" bIns="0">
            <a:normAutofit/>
          </a:bodyPr>
          <a:p>
            <a:endParaRPr b="0" lang="en-US" sz="2400" spc="-1" strike="noStrike">
              <a:solidFill>
                <a:srgbClr val="3f3f3f"/>
              </a:solidFill>
              <a:latin typeface="Calibri"/>
            </a:endParaRPr>
          </a:p>
        </p:txBody>
      </p:sp>
      <p:sp>
        <p:nvSpPr>
          <p:cNvPr id="116" name="PlaceHolder 3"/>
          <p:cNvSpPr>
            <a:spLocks noGrp="1"/>
          </p:cNvSpPr>
          <p:nvPr>
            <p:ph type="body"/>
          </p:nvPr>
        </p:nvSpPr>
        <p:spPr>
          <a:xfrm>
            <a:off x="620892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17" name="PlaceHolder 4"/>
          <p:cNvSpPr>
            <a:spLocks noGrp="1"/>
          </p:cNvSpPr>
          <p:nvPr>
            <p:ph type="body"/>
          </p:nvPr>
        </p:nvSpPr>
        <p:spPr>
          <a:xfrm>
            <a:off x="6208920" y="349380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19" name="PlaceHolder 2"/>
          <p:cNvSpPr>
            <a:spLocks noGrp="1"/>
          </p:cNvSpPr>
          <p:nvPr>
            <p:ph type="body"/>
          </p:nvPr>
        </p:nvSpPr>
        <p:spPr>
          <a:xfrm>
            <a:off x="152604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20" name="PlaceHolder 3"/>
          <p:cNvSpPr>
            <a:spLocks noGrp="1"/>
          </p:cNvSpPr>
          <p:nvPr>
            <p:ph type="body"/>
          </p:nvPr>
        </p:nvSpPr>
        <p:spPr>
          <a:xfrm>
            <a:off x="620892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21" name="PlaceHolder 4"/>
          <p:cNvSpPr>
            <a:spLocks noGrp="1"/>
          </p:cNvSpPr>
          <p:nvPr>
            <p:ph type="body"/>
          </p:nvPr>
        </p:nvSpPr>
        <p:spPr>
          <a:xfrm>
            <a:off x="1526040" y="3493800"/>
            <a:ext cx="913932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23" name="PlaceHolder 2"/>
          <p:cNvSpPr>
            <a:spLocks noGrp="1"/>
          </p:cNvSpPr>
          <p:nvPr>
            <p:ph type="body"/>
          </p:nvPr>
        </p:nvSpPr>
        <p:spPr>
          <a:xfrm>
            <a:off x="1526040" y="1979640"/>
            <a:ext cx="913932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24" name="PlaceHolder 3"/>
          <p:cNvSpPr>
            <a:spLocks noGrp="1"/>
          </p:cNvSpPr>
          <p:nvPr>
            <p:ph type="body"/>
          </p:nvPr>
        </p:nvSpPr>
        <p:spPr>
          <a:xfrm>
            <a:off x="1526040" y="3493800"/>
            <a:ext cx="913932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26" name="PlaceHolder 2"/>
          <p:cNvSpPr>
            <a:spLocks noGrp="1"/>
          </p:cNvSpPr>
          <p:nvPr>
            <p:ph type="body"/>
          </p:nvPr>
        </p:nvSpPr>
        <p:spPr>
          <a:xfrm>
            <a:off x="152604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27" name="PlaceHolder 3"/>
          <p:cNvSpPr>
            <a:spLocks noGrp="1"/>
          </p:cNvSpPr>
          <p:nvPr>
            <p:ph type="body"/>
          </p:nvPr>
        </p:nvSpPr>
        <p:spPr>
          <a:xfrm>
            <a:off x="620892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28" name="PlaceHolder 4"/>
          <p:cNvSpPr>
            <a:spLocks noGrp="1"/>
          </p:cNvSpPr>
          <p:nvPr>
            <p:ph type="body"/>
          </p:nvPr>
        </p:nvSpPr>
        <p:spPr>
          <a:xfrm>
            <a:off x="1526040" y="349380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29" name="PlaceHolder 5"/>
          <p:cNvSpPr>
            <a:spLocks noGrp="1"/>
          </p:cNvSpPr>
          <p:nvPr>
            <p:ph type="body"/>
          </p:nvPr>
        </p:nvSpPr>
        <p:spPr>
          <a:xfrm>
            <a:off x="6208920" y="349380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31" name="PlaceHolder 2"/>
          <p:cNvSpPr>
            <a:spLocks noGrp="1"/>
          </p:cNvSpPr>
          <p:nvPr>
            <p:ph type="body"/>
          </p:nvPr>
        </p:nvSpPr>
        <p:spPr>
          <a:xfrm>
            <a:off x="1526040" y="197964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32" name="PlaceHolder 3"/>
          <p:cNvSpPr>
            <a:spLocks noGrp="1"/>
          </p:cNvSpPr>
          <p:nvPr>
            <p:ph type="body"/>
          </p:nvPr>
        </p:nvSpPr>
        <p:spPr>
          <a:xfrm>
            <a:off x="4616280" y="197964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33" name="PlaceHolder 4"/>
          <p:cNvSpPr>
            <a:spLocks noGrp="1"/>
          </p:cNvSpPr>
          <p:nvPr>
            <p:ph type="body"/>
          </p:nvPr>
        </p:nvSpPr>
        <p:spPr>
          <a:xfrm>
            <a:off x="7706520" y="197964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34" name="PlaceHolder 5"/>
          <p:cNvSpPr>
            <a:spLocks noGrp="1"/>
          </p:cNvSpPr>
          <p:nvPr>
            <p:ph type="body"/>
          </p:nvPr>
        </p:nvSpPr>
        <p:spPr>
          <a:xfrm>
            <a:off x="1526040" y="349380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35" name="PlaceHolder 6"/>
          <p:cNvSpPr>
            <a:spLocks noGrp="1"/>
          </p:cNvSpPr>
          <p:nvPr>
            <p:ph type="body"/>
          </p:nvPr>
        </p:nvSpPr>
        <p:spPr>
          <a:xfrm>
            <a:off x="4616280" y="349380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36" name="PlaceHolder 7"/>
          <p:cNvSpPr>
            <a:spLocks noGrp="1"/>
          </p:cNvSpPr>
          <p:nvPr>
            <p:ph type="body"/>
          </p:nvPr>
        </p:nvSpPr>
        <p:spPr>
          <a:xfrm>
            <a:off x="7706520" y="349380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53" name="PlaceHolder 2"/>
          <p:cNvSpPr>
            <a:spLocks noGrp="1"/>
          </p:cNvSpPr>
          <p:nvPr>
            <p:ph type="subTitle"/>
          </p:nvPr>
        </p:nvSpPr>
        <p:spPr>
          <a:xfrm>
            <a:off x="1526040" y="1979640"/>
            <a:ext cx="9139320" cy="2898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55" name="PlaceHolder 2"/>
          <p:cNvSpPr>
            <a:spLocks noGrp="1"/>
          </p:cNvSpPr>
          <p:nvPr>
            <p:ph type="body"/>
          </p:nvPr>
        </p:nvSpPr>
        <p:spPr>
          <a:xfrm>
            <a:off x="1526040" y="1979640"/>
            <a:ext cx="9139320" cy="289836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7" name="PlaceHolder 2"/>
          <p:cNvSpPr>
            <a:spLocks noGrp="1"/>
          </p:cNvSpPr>
          <p:nvPr>
            <p:ph type="body"/>
          </p:nvPr>
        </p:nvSpPr>
        <p:spPr>
          <a:xfrm>
            <a:off x="1526040" y="1979640"/>
            <a:ext cx="4459680" cy="2898360"/>
          </a:xfrm>
          <a:prstGeom prst="rect">
            <a:avLst/>
          </a:prstGeom>
        </p:spPr>
        <p:txBody>
          <a:bodyPr lIns="0" rIns="0" tIns="0" bIns="0">
            <a:normAutofit/>
          </a:bodyPr>
          <a:p>
            <a:endParaRPr b="0" lang="en-US" sz="2400" spc="-1" strike="noStrike">
              <a:solidFill>
                <a:srgbClr val="3f3f3f"/>
              </a:solidFill>
              <a:latin typeface="Calibri"/>
            </a:endParaRPr>
          </a:p>
        </p:txBody>
      </p:sp>
      <p:sp>
        <p:nvSpPr>
          <p:cNvPr id="8" name="PlaceHolder 3"/>
          <p:cNvSpPr>
            <a:spLocks noGrp="1"/>
          </p:cNvSpPr>
          <p:nvPr>
            <p:ph type="body"/>
          </p:nvPr>
        </p:nvSpPr>
        <p:spPr>
          <a:xfrm>
            <a:off x="6208920" y="1979640"/>
            <a:ext cx="4459680" cy="289836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57" name="PlaceHolder 2"/>
          <p:cNvSpPr>
            <a:spLocks noGrp="1"/>
          </p:cNvSpPr>
          <p:nvPr>
            <p:ph type="body"/>
          </p:nvPr>
        </p:nvSpPr>
        <p:spPr>
          <a:xfrm>
            <a:off x="1526040" y="1979640"/>
            <a:ext cx="4459680" cy="2898360"/>
          </a:xfrm>
          <a:prstGeom prst="rect">
            <a:avLst/>
          </a:prstGeom>
        </p:spPr>
        <p:txBody>
          <a:bodyPr lIns="0" rIns="0" tIns="0" bIns="0">
            <a:normAutofit/>
          </a:bodyPr>
          <a:p>
            <a:endParaRPr b="0" lang="en-US" sz="2400" spc="-1" strike="noStrike">
              <a:solidFill>
                <a:srgbClr val="3f3f3f"/>
              </a:solidFill>
              <a:latin typeface="Calibri"/>
            </a:endParaRPr>
          </a:p>
        </p:txBody>
      </p:sp>
      <p:sp>
        <p:nvSpPr>
          <p:cNvPr id="158" name="PlaceHolder 3"/>
          <p:cNvSpPr>
            <a:spLocks noGrp="1"/>
          </p:cNvSpPr>
          <p:nvPr>
            <p:ph type="body"/>
          </p:nvPr>
        </p:nvSpPr>
        <p:spPr>
          <a:xfrm>
            <a:off x="6208920" y="1979640"/>
            <a:ext cx="4459680" cy="289836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518760" y="209160"/>
            <a:ext cx="8329680" cy="5321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62" name="PlaceHolder 2"/>
          <p:cNvSpPr>
            <a:spLocks noGrp="1"/>
          </p:cNvSpPr>
          <p:nvPr>
            <p:ph type="body"/>
          </p:nvPr>
        </p:nvSpPr>
        <p:spPr>
          <a:xfrm>
            <a:off x="152604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63" name="PlaceHolder 3"/>
          <p:cNvSpPr>
            <a:spLocks noGrp="1"/>
          </p:cNvSpPr>
          <p:nvPr>
            <p:ph type="body"/>
          </p:nvPr>
        </p:nvSpPr>
        <p:spPr>
          <a:xfrm>
            <a:off x="6208920" y="1979640"/>
            <a:ext cx="4459680" cy="2898360"/>
          </a:xfrm>
          <a:prstGeom prst="rect">
            <a:avLst/>
          </a:prstGeom>
        </p:spPr>
        <p:txBody>
          <a:bodyPr lIns="0" rIns="0" tIns="0" bIns="0">
            <a:normAutofit/>
          </a:bodyPr>
          <a:p>
            <a:endParaRPr b="0" lang="en-US" sz="2400" spc="-1" strike="noStrike">
              <a:solidFill>
                <a:srgbClr val="3f3f3f"/>
              </a:solidFill>
              <a:latin typeface="Calibri"/>
            </a:endParaRPr>
          </a:p>
        </p:txBody>
      </p:sp>
      <p:sp>
        <p:nvSpPr>
          <p:cNvPr id="164" name="PlaceHolder 4"/>
          <p:cNvSpPr>
            <a:spLocks noGrp="1"/>
          </p:cNvSpPr>
          <p:nvPr>
            <p:ph type="body"/>
          </p:nvPr>
        </p:nvSpPr>
        <p:spPr>
          <a:xfrm>
            <a:off x="1526040" y="349380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66" name="PlaceHolder 2"/>
          <p:cNvSpPr>
            <a:spLocks noGrp="1"/>
          </p:cNvSpPr>
          <p:nvPr>
            <p:ph type="body"/>
          </p:nvPr>
        </p:nvSpPr>
        <p:spPr>
          <a:xfrm>
            <a:off x="1526040" y="1979640"/>
            <a:ext cx="4459680" cy="2898360"/>
          </a:xfrm>
          <a:prstGeom prst="rect">
            <a:avLst/>
          </a:prstGeom>
        </p:spPr>
        <p:txBody>
          <a:bodyPr lIns="0" rIns="0" tIns="0" bIns="0">
            <a:normAutofit/>
          </a:bodyPr>
          <a:p>
            <a:endParaRPr b="0" lang="en-US" sz="2400" spc="-1" strike="noStrike">
              <a:solidFill>
                <a:srgbClr val="3f3f3f"/>
              </a:solidFill>
              <a:latin typeface="Calibri"/>
            </a:endParaRPr>
          </a:p>
        </p:txBody>
      </p:sp>
      <p:sp>
        <p:nvSpPr>
          <p:cNvPr id="167" name="PlaceHolder 3"/>
          <p:cNvSpPr>
            <a:spLocks noGrp="1"/>
          </p:cNvSpPr>
          <p:nvPr>
            <p:ph type="body"/>
          </p:nvPr>
        </p:nvSpPr>
        <p:spPr>
          <a:xfrm>
            <a:off x="620892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68" name="PlaceHolder 4"/>
          <p:cNvSpPr>
            <a:spLocks noGrp="1"/>
          </p:cNvSpPr>
          <p:nvPr>
            <p:ph type="body"/>
          </p:nvPr>
        </p:nvSpPr>
        <p:spPr>
          <a:xfrm>
            <a:off x="6208920" y="349380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70" name="PlaceHolder 2"/>
          <p:cNvSpPr>
            <a:spLocks noGrp="1"/>
          </p:cNvSpPr>
          <p:nvPr>
            <p:ph type="body"/>
          </p:nvPr>
        </p:nvSpPr>
        <p:spPr>
          <a:xfrm>
            <a:off x="152604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71" name="PlaceHolder 3"/>
          <p:cNvSpPr>
            <a:spLocks noGrp="1"/>
          </p:cNvSpPr>
          <p:nvPr>
            <p:ph type="body"/>
          </p:nvPr>
        </p:nvSpPr>
        <p:spPr>
          <a:xfrm>
            <a:off x="620892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72" name="PlaceHolder 4"/>
          <p:cNvSpPr>
            <a:spLocks noGrp="1"/>
          </p:cNvSpPr>
          <p:nvPr>
            <p:ph type="body"/>
          </p:nvPr>
        </p:nvSpPr>
        <p:spPr>
          <a:xfrm>
            <a:off x="1526040" y="3493800"/>
            <a:ext cx="913932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74" name="PlaceHolder 2"/>
          <p:cNvSpPr>
            <a:spLocks noGrp="1"/>
          </p:cNvSpPr>
          <p:nvPr>
            <p:ph type="body"/>
          </p:nvPr>
        </p:nvSpPr>
        <p:spPr>
          <a:xfrm>
            <a:off x="1526040" y="1979640"/>
            <a:ext cx="913932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75" name="PlaceHolder 3"/>
          <p:cNvSpPr>
            <a:spLocks noGrp="1"/>
          </p:cNvSpPr>
          <p:nvPr>
            <p:ph type="body"/>
          </p:nvPr>
        </p:nvSpPr>
        <p:spPr>
          <a:xfrm>
            <a:off x="1526040" y="3493800"/>
            <a:ext cx="913932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77" name="PlaceHolder 2"/>
          <p:cNvSpPr>
            <a:spLocks noGrp="1"/>
          </p:cNvSpPr>
          <p:nvPr>
            <p:ph type="body"/>
          </p:nvPr>
        </p:nvSpPr>
        <p:spPr>
          <a:xfrm>
            <a:off x="152604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78" name="PlaceHolder 3"/>
          <p:cNvSpPr>
            <a:spLocks noGrp="1"/>
          </p:cNvSpPr>
          <p:nvPr>
            <p:ph type="body"/>
          </p:nvPr>
        </p:nvSpPr>
        <p:spPr>
          <a:xfrm>
            <a:off x="620892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79" name="PlaceHolder 4"/>
          <p:cNvSpPr>
            <a:spLocks noGrp="1"/>
          </p:cNvSpPr>
          <p:nvPr>
            <p:ph type="body"/>
          </p:nvPr>
        </p:nvSpPr>
        <p:spPr>
          <a:xfrm>
            <a:off x="1526040" y="349380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80" name="PlaceHolder 5"/>
          <p:cNvSpPr>
            <a:spLocks noGrp="1"/>
          </p:cNvSpPr>
          <p:nvPr>
            <p:ph type="body"/>
          </p:nvPr>
        </p:nvSpPr>
        <p:spPr>
          <a:xfrm>
            <a:off x="6208920" y="349380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82" name="PlaceHolder 2"/>
          <p:cNvSpPr>
            <a:spLocks noGrp="1"/>
          </p:cNvSpPr>
          <p:nvPr>
            <p:ph type="body"/>
          </p:nvPr>
        </p:nvSpPr>
        <p:spPr>
          <a:xfrm>
            <a:off x="1526040" y="197964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83" name="PlaceHolder 3"/>
          <p:cNvSpPr>
            <a:spLocks noGrp="1"/>
          </p:cNvSpPr>
          <p:nvPr>
            <p:ph type="body"/>
          </p:nvPr>
        </p:nvSpPr>
        <p:spPr>
          <a:xfrm>
            <a:off x="4616280" y="197964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84" name="PlaceHolder 4"/>
          <p:cNvSpPr>
            <a:spLocks noGrp="1"/>
          </p:cNvSpPr>
          <p:nvPr>
            <p:ph type="body"/>
          </p:nvPr>
        </p:nvSpPr>
        <p:spPr>
          <a:xfrm>
            <a:off x="7706520" y="197964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85" name="PlaceHolder 5"/>
          <p:cNvSpPr>
            <a:spLocks noGrp="1"/>
          </p:cNvSpPr>
          <p:nvPr>
            <p:ph type="body"/>
          </p:nvPr>
        </p:nvSpPr>
        <p:spPr>
          <a:xfrm>
            <a:off x="1526040" y="349380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86" name="PlaceHolder 6"/>
          <p:cNvSpPr>
            <a:spLocks noGrp="1"/>
          </p:cNvSpPr>
          <p:nvPr>
            <p:ph type="body"/>
          </p:nvPr>
        </p:nvSpPr>
        <p:spPr>
          <a:xfrm>
            <a:off x="4616280" y="349380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87" name="PlaceHolder 7"/>
          <p:cNvSpPr>
            <a:spLocks noGrp="1"/>
          </p:cNvSpPr>
          <p:nvPr>
            <p:ph type="body"/>
          </p:nvPr>
        </p:nvSpPr>
        <p:spPr>
          <a:xfrm>
            <a:off x="7706520" y="3493800"/>
            <a:ext cx="294264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18760" y="209160"/>
            <a:ext cx="8329680" cy="5321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2" name="PlaceHolder 2"/>
          <p:cNvSpPr>
            <a:spLocks noGrp="1"/>
          </p:cNvSpPr>
          <p:nvPr>
            <p:ph type="body"/>
          </p:nvPr>
        </p:nvSpPr>
        <p:spPr>
          <a:xfrm>
            <a:off x="152604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3" name="PlaceHolder 3"/>
          <p:cNvSpPr>
            <a:spLocks noGrp="1"/>
          </p:cNvSpPr>
          <p:nvPr>
            <p:ph type="body"/>
          </p:nvPr>
        </p:nvSpPr>
        <p:spPr>
          <a:xfrm>
            <a:off x="6208920" y="1979640"/>
            <a:ext cx="4459680" cy="2898360"/>
          </a:xfrm>
          <a:prstGeom prst="rect">
            <a:avLst/>
          </a:prstGeom>
        </p:spPr>
        <p:txBody>
          <a:bodyPr lIns="0" rIns="0" tIns="0" bIns="0">
            <a:normAutofit/>
          </a:bodyPr>
          <a:p>
            <a:endParaRPr b="0" lang="en-US" sz="2400" spc="-1" strike="noStrike">
              <a:solidFill>
                <a:srgbClr val="3f3f3f"/>
              </a:solidFill>
              <a:latin typeface="Calibri"/>
            </a:endParaRPr>
          </a:p>
        </p:txBody>
      </p:sp>
      <p:sp>
        <p:nvSpPr>
          <p:cNvPr id="14" name="PlaceHolder 4"/>
          <p:cNvSpPr>
            <a:spLocks noGrp="1"/>
          </p:cNvSpPr>
          <p:nvPr>
            <p:ph type="body"/>
          </p:nvPr>
        </p:nvSpPr>
        <p:spPr>
          <a:xfrm>
            <a:off x="1526040" y="349380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16" name="PlaceHolder 2"/>
          <p:cNvSpPr>
            <a:spLocks noGrp="1"/>
          </p:cNvSpPr>
          <p:nvPr>
            <p:ph type="body"/>
          </p:nvPr>
        </p:nvSpPr>
        <p:spPr>
          <a:xfrm>
            <a:off x="1526040" y="1979640"/>
            <a:ext cx="4459680" cy="2898360"/>
          </a:xfrm>
          <a:prstGeom prst="rect">
            <a:avLst/>
          </a:prstGeom>
        </p:spPr>
        <p:txBody>
          <a:bodyPr lIns="0" rIns="0" tIns="0" bIns="0">
            <a:normAutofit/>
          </a:bodyPr>
          <a:p>
            <a:endParaRPr b="0" lang="en-US" sz="2400" spc="-1" strike="noStrike">
              <a:solidFill>
                <a:srgbClr val="3f3f3f"/>
              </a:solidFill>
              <a:latin typeface="Calibri"/>
            </a:endParaRPr>
          </a:p>
        </p:txBody>
      </p:sp>
      <p:sp>
        <p:nvSpPr>
          <p:cNvPr id="17" name="PlaceHolder 3"/>
          <p:cNvSpPr>
            <a:spLocks noGrp="1"/>
          </p:cNvSpPr>
          <p:nvPr>
            <p:ph type="body"/>
          </p:nvPr>
        </p:nvSpPr>
        <p:spPr>
          <a:xfrm>
            <a:off x="620892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18" name="PlaceHolder 4"/>
          <p:cNvSpPr>
            <a:spLocks noGrp="1"/>
          </p:cNvSpPr>
          <p:nvPr>
            <p:ph type="body"/>
          </p:nvPr>
        </p:nvSpPr>
        <p:spPr>
          <a:xfrm>
            <a:off x="6208920" y="349380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18760" y="209160"/>
            <a:ext cx="8329680" cy="1147680"/>
          </a:xfrm>
          <a:prstGeom prst="rect">
            <a:avLst/>
          </a:prstGeom>
        </p:spPr>
        <p:txBody>
          <a:bodyPr lIns="0" rIns="0" tIns="0" bIns="0" anchor="ctr">
            <a:noAutofit/>
          </a:bodyPr>
          <a:p>
            <a:endParaRPr b="0" lang="en-US" sz="1800" spc="-1" strike="noStrike">
              <a:solidFill>
                <a:srgbClr val="3f3f3f"/>
              </a:solidFill>
              <a:latin typeface="Calibri"/>
            </a:endParaRPr>
          </a:p>
        </p:txBody>
      </p:sp>
      <p:sp>
        <p:nvSpPr>
          <p:cNvPr id="20" name="PlaceHolder 2"/>
          <p:cNvSpPr>
            <a:spLocks noGrp="1"/>
          </p:cNvSpPr>
          <p:nvPr>
            <p:ph type="body"/>
          </p:nvPr>
        </p:nvSpPr>
        <p:spPr>
          <a:xfrm>
            <a:off x="152604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21" name="PlaceHolder 3"/>
          <p:cNvSpPr>
            <a:spLocks noGrp="1"/>
          </p:cNvSpPr>
          <p:nvPr>
            <p:ph type="body"/>
          </p:nvPr>
        </p:nvSpPr>
        <p:spPr>
          <a:xfrm>
            <a:off x="6208920" y="1979640"/>
            <a:ext cx="4459680" cy="1382400"/>
          </a:xfrm>
          <a:prstGeom prst="rect">
            <a:avLst/>
          </a:prstGeom>
        </p:spPr>
        <p:txBody>
          <a:bodyPr lIns="0" rIns="0" tIns="0" bIns="0">
            <a:normAutofit/>
          </a:bodyPr>
          <a:p>
            <a:endParaRPr b="0" lang="en-US" sz="2400" spc="-1" strike="noStrike">
              <a:solidFill>
                <a:srgbClr val="3f3f3f"/>
              </a:solidFill>
              <a:latin typeface="Calibri"/>
            </a:endParaRPr>
          </a:p>
        </p:txBody>
      </p:sp>
      <p:sp>
        <p:nvSpPr>
          <p:cNvPr id="22" name="PlaceHolder 4"/>
          <p:cNvSpPr>
            <a:spLocks noGrp="1"/>
          </p:cNvSpPr>
          <p:nvPr>
            <p:ph type="body"/>
          </p:nvPr>
        </p:nvSpPr>
        <p:spPr>
          <a:xfrm>
            <a:off x="1526040" y="3493800"/>
            <a:ext cx="9139320" cy="1382400"/>
          </a:xfrm>
          <a:prstGeom prst="rect">
            <a:avLst/>
          </a:prstGeom>
        </p:spPr>
        <p:txBody>
          <a:bodyPr lIns="0" rIns="0" tIns="0" bIns="0">
            <a:normAutofit/>
          </a:bodyPr>
          <a:p>
            <a:endParaRPr b="0" lang="en-US" sz="2400" spc="-1" strike="noStrike">
              <a:solidFill>
                <a:srgbClr val="3f3f3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14b79"/>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18760" y="209160"/>
            <a:ext cx="10834920" cy="1147680"/>
          </a:xfrm>
          <a:prstGeom prst="rect">
            <a:avLst/>
          </a:prstGeom>
        </p:spPr>
        <p:txBody>
          <a:bodyPr bIns="0" anchor="b">
            <a:noAutofit/>
          </a:bodyPr>
          <a:p>
            <a:pPr>
              <a:lnSpc>
                <a:spcPct val="90000"/>
              </a:lnSpc>
            </a:pPr>
            <a:r>
              <a:rPr b="1" lang="en-US" sz="4400" spc="-1" strike="noStrike">
                <a:solidFill>
                  <a:srgbClr val="00194c"/>
                </a:solidFill>
                <a:latin typeface="Calibri"/>
              </a:rPr>
              <a:t>Click to edit </a:t>
            </a:r>
            <a:r>
              <a:rPr b="1" lang="en-US" sz="4400" spc="-1" strike="noStrike">
                <a:solidFill>
                  <a:srgbClr val="00194c"/>
                </a:solidFill>
                <a:latin typeface="Calibri"/>
              </a:rPr>
              <a:t>Master title </a:t>
            </a:r>
            <a:r>
              <a:rPr b="1" lang="en-US" sz="4400" spc="-1" strike="noStrike">
                <a:solidFill>
                  <a:srgbClr val="00194c"/>
                </a:solidFill>
                <a:latin typeface="Calibri"/>
              </a:rPr>
              <a:t>style</a:t>
            </a:r>
            <a:endParaRPr b="0" lang="en-US" sz="4400" spc="-1" strike="noStrike">
              <a:solidFill>
                <a:srgbClr val="3f3f3f"/>
              </a:solidFill>
              <a:latin typeface="Calibri"/>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400" spc="-1" strike="noStrike">
                <a:solidFill>
                  <a:srgbClr val="3f3f3f"/>
                </a:solidFill>
                <a:latin typeface="Calibri"/>
              </a:rPr>
              <a:t>Click to edit the outline text </a:t>
            </a:r>
            <a:r>
              <a:rPr b="0" lang="en-US" sz="2400" spc="-1" strike="noStrike">
                <a:solidFill>
                  <a:srgbClr val="3f3f3f"/>
                </a:solidFill>
                <a:latin typeface="Calibri"/>
              </a:rPr>
              <a:t>format</a:t>
            </a:r>
            <a:endParaRPr b="0" lang="en-US" sz="2400" spc="-1" strike="noStrike">
              <a:solidFill>
                <a:srgbClr val="3f3f3f"/>
              </a:solidFill>
              <a:latin typeface="Calibri"/>
            </a:endParaRPr>
          </a:p>
          <a:p>
            <a:pPr lvl="1" marL="864000" indent="-324000">
              <a:spcBef>
                <a:spcPts val="1134"/>
              </a:spcBef>
              <a:buClr>
                <a:srgbClr val="ffffff"/>
              </a:buClr>
              <a:buSzPct val="75000"/>
              <a:buFont typeface="Symbol" charset="2"/>
              <a:buChar char=""/>
            </a:pPr>
            <a:r>
              <a:rPr b="0" lang="en-US" sz="1800" spc="-1" strike="noStrike">
                <a:solidFill>
                  <a:srgbClr val="3f3f3f"/>
                </a:solidFill>
                <a:latin typeface="Calibri"/>
              </a:rPr>
              <a:t>Second Outline Level</a:t>
            </a:r>
            <a:endParaRPr b="0" lang="en-US" sz="1800" spc="-1" strike="noStrike">
              <a:solidFill>
                <a:srgbClr val="3f3f3f"/>
              </a:solidFill>
              <a:latin typeface="Calibri"/>
            </a:endParaRPr>
          </a:p>
          <a:p>
            <a:pPr lvl="2" marL="1296000" indent="-288000">
              <a:spcBef>
                <a:spcPts val="850"/>
              </a:spcBef>
              <a:buClr>
                <a:srgbClr val="ffffff"/>
              </a:buClr>
              <a:buSzPct val="45000"/>
              <a:buFont typeface="Wingdings" charset="2"/>
              <a:buChar char=""/>
            </a:pPr>
            <a:r>
              <a:rPr b="0" lang="en-US" sz="1600" spc="-1" strike="noStrike">
                <a:solidFill>
                  <a:srgbClr val="3f3f3f"/>
                </a:solidFill>
                <a:latin typeface="Calibri"/>
              </a:rPr>
              <a:t>Third Outline Level</a:t>
            </a:r>
            <a:endParaRPr b="0" lang="en-US" sz="1600" spc="-1" strike="noStrike">
              <a:solidFill>
                <a:srgbClr val="3f3f3f"/>
              </a:solidFill>
              <a:latin typeface="Calibri"/>
            </a:endParaRPr>
          </a:p>
          <a:p>
            <a:pPr lvl="3" marL="1728000" indent="-216000">
              <a:spcBef>
                <a:spcPts val="567"/>
              </a:spcBef>
              <a:buClr>
                <a:srgbClr val="ffffff"/>
              </a:buClr>
              <a:buSzPct val="75000"/>
              <a:buFont typeface="Symbol" charset="2"/>
              <a:buChar char=""/>
            </a:pPr>
            <a:r>
              <a:rPr b="0" lang="en-IN" sz="1600" spc="-1" strike="noStrike">
                <a:solidFill>
                  <a:srgbClr val="3f3f3f"/>
                </a:solidFill>
                <a:latin typeface="Calibri"/>
              </a:rPr>
              <a:t>Fourth Outline Level</a:t>
            </a:r>
            <a:endParaRPr b="0" lang="en-IN" sz="1600" spc="-1" strike="noStrike">
              <a:solidFill>
                <a:srgbClr val="3f3f3f"/>
              </a:solidFill>
              <a:latin typeface="Calibri"/>
            </a:endParaRPr>
          </a:p>
          <a:p>
            <a:pPr lvl="4" marL="2160000" indent="-216000">
              <a:spcBef>
                <a:spcPts val="283"/>
              </a:spcBef>
              <a:buClr>
                <a:srgbClr val="ffffff"/>
              </a:buClr>
              <a:buSzPct val="45000"/>
              <a:buFont typeface="Wingdings" charset="2"/>
              <a:buChar char=""/>
            </a:pPr>
            <a:r>
              <a:rPr b="0" lang="en-IN" sz="2000" spc="-1" strike="noStrike">
                <a:solidFill>
                  <a:srgbClr val="3f3f3f"/>
                </a:solidFill>
                <a:latin typeface="Calibri"/>
              </a:rPr>
              <a:t>Fifth Outline Level</a:t>
            </a:r>
            <a:endParaRPr b="0" lang="en-IN" sz="2000" spc="-1" strike="noStrike">
              <a:solidFill>
                <a:srgbClr val="3f3f3f"/>
              </a:solidFill>
              <a:latin typeface="Calibri"/>
            </a:endParaRPr>
          </a:p>
          <a:p>
            <a:pPr lvl="5" marL="2592000" indent="-216000">
              <a:spcBef>
                <a:spcPts val="283"/>
              </a:spcBef>
              <a:buClr>
                <a:srgbClr val="ffffff"/>
              </a:buClr>
              <a:buSzPct val="45000"/>
              <a:buFont typeface="Wingdings" charset="2"/>
              <a:buChar char=""/>
            </a:pPr>
            <a:r>
              <a:rPr b="0" lang="en-IN" sz="2000" spc="-1" strike="noStrike">
                <a:solidFill>
                  <a:srgbClr val="3f3f3f"/>
                </a:solidFill>
                <a:latin typeface="Calibri"/>
              </a:rPr>
              <a:t>Sixth Outline Level</a:t>
            </a:r>
            <a:endParaRPr b="0" lang="en-IN" sz="2000" spc="-1" strike="noStrike">
              <a:solidFill>
                <a:srgbClr val="3f3f3f"/>
              </a:solidFill>
              <a:latin typeface="Calibri"/>
            </a:endParaRPr>
          </a:p>
          <a:p>
            <a:pPr lvl="6" marL="3024000" indent="-216000">
              <a:spcBef>
                <a:spcPts val="283"/>
              </a:spcBef>
              <a:buClr>
                <a:srgbClr val="ffffff"/>
              </a:buClr>
              <a:buSzPct val="45000"/>
              <a:buFont typeface="Wingdings" charset="2"/>
              <a:buChar char=""/>
            </a:pPr>
            <a:r>
              <a:rPr b="0" lang="en-IN" sz="2000" spc="-1" strike="noStrike">
                <a:solidFill>
                  <a:srgbClr val="3f3f3f"/>
                </a:solidFill>
                <a:latin typeface="Calibri"/>
              </a:rPr>
              <a:t>Seventh Outline </a:t>
            </a:r>
            <a:r>
              <a:rPr b="0" lang="en-IN" sz="2000" spc="-1" strike="noStrike">
                <a:solidFill>
                  <a:srgbClr val="3f3f3f"/>
                </a:solidFill>
                <a:latin typeface="Calibri"/>
              </a:rPr>
              <a:t>Level</a:t>
            </a:r>
            <a:endParaRPr b="0" lang="en-IN" sz="2000" spc="-1" strike="noStrike">
              <a:solidFill>
                <a:srgbClr val="3f3f3f"/>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14b79"/>
        </a:solidFill>
      </p:bgPr>
    </p:bg>
    <p:spTree>
      <p:nvGrpSpPr>
        <p:cNvPr id="1" name=""/>
        <p:cNvGrpSpPr/>
        <p:nvPr/>
      </p:nvGrpSpPr>
      <p:grpSpPr>
        <a:xfrm>
          <a:off x="0" y="0"/>
          <a:ext cx="0" cy="0"/>
          <a:chOff x="0" y="0"/>
          <a:chExt cx="0" cy="0"/>
        </a:xfrm>
      </p:grpSpPr>
      <p:sp>
        <p:nvSpPr>
          <p:cNvPr id="38" name="CustomShape 1"/>
          <p:cNvSpPr/>
          <p:nvPr/>
        </p:nvSpPr>
        <p:spPr>
          <a:xfrm>
            <a:off x="0" y="0"/>
            <a:ext cx="121917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9" name="Line 2"/>
          <p:cNvSpPr/>
          <p:nvPr/>
        </p:nvSpPr>
        <p:spPr>
          <a:xfrm flipH="1" flipV="1">
            <a:off x="-9000" y="3633840"/>
            <a:ext cx="1912320" cy="1572840"/>
          </a:xfrm>
          <a:prstGeom prst="line">
            <a:avLst/>
          </a:prstGeom>
          <a:ln>
            <a:solidFill>
              <a:schemeClr val="accent2"/>
            </a:solidFill>
          </a:ln>
        </p:spPr>
        <p:style>
          <a:lnRef idx="1">
            <a:schemeClr val="accent1"/>
          </a:lnRef>
          <a:fillRef idx="0">
            <a:schemeClr val="accent1"/>
          </a:fillRef>
          <a:effectRef idx="0">
            <a:schemeClr val="accent1"/>
          </a:effectRef>
          <a:fontRef idx="minor"/>
        </p:style>
      </p:sp>
      <p:grpSp>
        <p:nvGrpSpPr>
          <p:cNvPr id="40" name="Group 3"/>
          <p:cNvGrpSpPr/>
          <p:nvPr/>
        </p:nvGrpSpPr>
        <p:grpSpPr>
          <a:xfrm>
            <a:off x="7561080" y="0"/>
            <a:ext cx="4754520" cy="3540600"/>
            <a:chOff x="7561080" y="0"/>
            <a:chExt cx="4754520" cy="3540600"/>
          </a:xfrm>
        </p:grpSpPr>
        <p:sp>
          <p:nvSpPr>
            <p:cNvPr id="41" name="CustomShape 4"/>
            <p:cNvSpPr/>
            <p:nvPr/>
          </p:nvSpPr>
          <p:spPr>
            <a:xfrm flipH="1">
              <a:off x="7560720" y="0"/>
              <a:ext cx="4639320" cy="3540600"/>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42" name="Line 5"/>
            <p:cNvSpPr/>
            <p:nvPr/>
          </p:nvSpPr>
          <p:spPr>
            <a:xfrm flipH="1" flipV="1">
              <a:off x="9526320" y="0"/>
              <a:ext cx="1240920" cy="963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p:style>
        </p:sp>
        <p:sp>
          <p:nvSpPr>
            <p:cNvPr id="43" name="CustomShape 6"/>
            <p:cNvSpPr/>
            <p:nvPr/>
          </p:nvSpPr>
          <p:spPr>
            <a:xfrm flipH="1" rot="2262000">
              <a:off x="11021040" y="1204920"/>
              <a:ext cx="1378800" cy="221760"/>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grpSp>
      <p:sp>
        <p:nvSpPr>
          <p:cNvPr id="44" name="PlaceHolder 7"/>
          <p:cNvSpPr>
            <a:spLocks noGrp="1"/>
          </p:cNvSpPr>
          <p:nvPr>
            <p:ph type="body"/>
          </p:nvPr>
        </p:nvSpPr>
        <p:spPr>
          <a:xfrm>
            <a:off x="520560" y="2104920"/>
            <a:ext cx="5474880" cy="780840"/>
          </a:xfrm>
          <a:prstGeom prst="rect">
            <a:avLst/>
          </a:prstGeom>
        </p:spPr>
        <p:txBody>
          <a:bodyPr lIns="90000" rIns="90000" tIns="45000" bIns="45000" anchor="b">
            <a:normAutofit fontScale="75000"/>
          </a:bodyPr>
          <a:p>
            <a:pPr>
              <a:lnSpc>
                <a:spcPct val="100000"/>
              </a:lnSpc>
              <a:tabLst>
                <a:tab algn="l" pos="0"/>
              </a:tabLst>
            </a:pPr>
            <a:r>
              <a:rPr b="1" lang="en-US" sz="2800" spc="-1" strike="noStrike">
                <a:solidFill>
                  <a:srgbClr val="eab200"/>
                </a:solidFill>
                <a:latin typeface="Calibri"/>
              </a:rPr>
              <a:t>Click to edit Master text styles</a:t>
            </a:r>
            <a:endParaRPr b="0" lang="en-US" sz="2800" spc="-1" strike="noStrike">
              <a:solidFill>
                <a:srgbClr val="3f3f3f"/>
              </a:solidFill>
              <a:latin typeface="Calibri"/>
            </a:endParaRPr>
          </a:p>
        </p:txBody>
      </p:sp>
      <p:sp>
        <p:nvSpPr>
          <p:cNvPr id="45" name="PlaceHolder 8"/>
          <p:cNvSpPr>
            <a:spLocks noGrp="1"/>
          </p:cNvSpPr>
          <p:nvPr>
            <p:ph type="body"/>
          </p:nvPr>
        </p:nvSpPr>
        <p:spPr>
          <a:xfrm>
            <a:off x="520560" y="2886120"/>
            <a:ext cx="5474880" cy="3231720"/>
          </a:xfrm>
          <a:prstGeom prst="rect">
            <a:avLst/>
          </a:prstGeom>
        </p:spPr>
        <p:txBody>
          <a:bodyPr lIns="90000" rIns="90000" tIns="45000" bIns="45000">
            <a:normAutofit/>
          </a:bodyPr>
          <a:p>
            <a:pPr marL="228600" indent="-228240">
              <a:lnSpc>
                <a:spcPct val="90000"/>
              </a:lnSpc>
              <a:spcBef>
                <a:spcPts val="1001"/>
              </a:spcBef>
              <a:buClr>
                <a:srgbClr val="eab200"/>
              </a:buClr>
              <a:buFont typeface="Arial"/>
              <a:buChar char="•"/>
            </a:pPr>
            <a:r>
              <a:rPr b="0" lang="en-US" sz="2400" spc="-1" strike="noStrike">
                <a:solidFill>
                  <a:srgbClr val="ffffff"/>
                </a:solidFill>
                <a:latin typeface="Calibri"/>
              </a:rPr>
              <a:t>Click to edit Master text styles</a:t>
            </a:r>
            <a:endParaRPr b="0" lang="en-US" sz="2400" spc="-1" strike="noStrike">
              <a:solidFill>
                <a:srgbClr val="3f3f3f"/>
              </a:solidFill>
              <a:latin typeface="Calibri"/>
            </a:endParaRPr>
          </a:p>
          <a:p>
            <a:pPr lvl="1" marL="685800" indent="-228240">
              <a:lnSpc>
                <a:spcPct val="90000"/>
              </a:lnSpc>
              <a:spcBef>
                <a:spcPts val="499"/>
              </a:spcBef>
              <a:buClr>
                <a:srgbClr val="eab200"/>
              </a:buClr>
              <a:buFont typeface="Arial"/>
              <a:buChar char="•"/>
            </a:pPr>
            <a:r>
              <a:rPr b="0" lang="en-US" sz="2000" spc="-1" strike="noStrike">
                <a:solidFill>
                  <a:srgbClr val="ffffff"/>
                </a:solidFill>
                <a:latin typeface="Calibri"/>
              </a:rPr>
              <a:t>Second level</a:t>
            </a:r>
            <a:endParaRPr b="0" lang="en-US" sz="2000" spc="-1" strike="noStrike">
              <a:solidFill>
                <a:srgbClr val="3f3f3f"/>
              </a:solidFill>
              <a:latin typeface="Calibri"/>
            </a:endParaRPr>
          </a:p>
          <a:p>
            <a:pPr lvl="2" marL="1143000" indent="-228240">
              <a:lnSpc>
                <a:spcPct val="90000"/>
              </a:lnSpc>
              <a:spcBef>
                <a:spcPts val="499"/>
              </a:spcBef>
              <a:buClr>
                <a:srgbClr val="eab200"/>
              </a:buClr>
              <a:buFont typeface="Arial"/>
              <a:buChar char="•"/>
            </a:pPr>
            <a:r>
              <a:rPr b="0" lang="en-US" sz="1800" spc="-1" strike="noStrike">
                <a:solidFill>
                  <a:srgbClr val="ffffff"/>
                </a:solidFill>
                <a:latin typeface="Calibri"/>
              </a:rPr>
              <a:t>Third level</a:t>
            </a:r>
            <a:endParaRPr b="0" lang="en-US" sz="1800" spc="-1" strike="noStrike">
              <a:solidFill>
                <a:srgbClr val="3f3f3f"/>
              </a:solidFill>
              <a:latin typeface="Calibri"/>
            </a:endParaRPr>
          </a:p>
          <a:p>
            <a:pPr lvl="3" marL="1600200" indent="-228240">
              <a:lnSpc>
                <a:spcPct val="90000"/>
              </a:lnSpc>
              <a:spcBef>
                <a:spcPts val="499"/>
              </a:spcBef>
              <a:buClr>
                <a:srgbClr val="eab200"/>
              </a:buClr>
              <a:buFont typeface="Arial"/>
              <a:buChar char="•"/>
            </a:pPr>
            <a:r>
              <a:rPr b="0" lang="en-US" sz="1600" spc="-1" strike="noStrike">
                <a:solidFill>
                  <a:srgbClr val="ffffff"/>
                </a:solidFill>
                <a:latin typeface="Calibri"/>
              </a:rPr>
              <a:t>Fourth level</a:t>
            </a:r>
            <a:endParaRPr b="0" lang="en-IN" sz="1600" spc="-1" strike="noStrike">
              <a:solidFill>
                <a:srgbClr val="3f3f3f"/>
              </a:solidFill>
              <a:latin typeface="Calibri"/>
            </a:endParaRPr>
          </a:p>
          <a:p>
            <a:pPr lvl="4" marL="2057400" indent="-228240">
              <a:lnSpc>
                <a:spcPct val="90000"/>
              </a:lnSpc>
              <a:spcBef>
                <a:spcPts val="499"/>
              </a:spcBef>
              <a:buClr>
                <a:srgbClr val="eab200"/>
              </a:buClr>
              <a:buFont typeface="Arial"/>
              <a:buChar char="•"/>
            </a:pPr>
            <a:r>
              <a:rPr b="0" lang="en-US" sz="1600" spc="-1" strike="noStrike">
                <a:solidFill>
                  <a:srgbClr val="ffffff"/>
                </a:solidFill>
                <a:latin typeface="Calibri"/>
              </a:rPr>
              <a:t>Fifth level</a:t>
            </a:r>
            <a:endParaRPr b="0" lang="en-IN" sz="1600" spc="-1" strike="noStrike">
              <a:solidFill>
                <a:srgbClr val="3f3f3f"/>
              </a:solidFill>
              <a:latin typeface="Calibri"/>
            </a:endParaRPr>
          </a:p>
        </p:txBody>
      </p:sp>
      <p:sp>
        <p:nvSpPr>
          <p:cNvPr id="46" name="PlaceHolder 9"/>
          <p:cNvSpPr>
            <a:spLocks noGrp="1"/>
          </p:cNvSpPr>
          <p:nvPr>
            <p:ph type="body"/>
          </p:nvPr>
        </p:nvSpPr>
        <p:spPr>
          <a:xfrm>
            <a:off x="6186600" y="2104920"/>
            <a:ext cx="5475240" cy="780840"/>
          </a:xfrm>
          <a:prstGeom prst="rect">
            <a:avLst/>
          </a:prstGeom>
        </p:spPr>
        <p:txBody>
          <a:bodyPr lIns="90000" rIns="90000" tIns="45000" bIns="45000" anchor="b">
            <a:normAutofit fontScale="75000"/>
          </a:bodyPr>
          <a:p>
            <a:pPr>
              <a:lnSpc>
                <a:spcPct val="100000"/>
              </a:lnSpc>
              <a:spcBef>
                <a:spcPts val="1001"/>
              </a:spcBef>
              <a:tabLst>
                <a:tab algn="l" pos="0"/>
              </a:tabLst>
            </a:pPr>
            <a:r>
              <a:rPr b="1" lang="en-US" sz="2800" spc="-1" strike="noStrike">
                <a:solidFill>
                  <a:srgbClr val="eab200"/>
                </a:solidFill>
                <a:latin typeface="Calibri"/>
              </a:rPr>
              <a:t>Click to edit Master text styles</a:t>
            </a:r>
            <a:endParaRPr b="0" lang="en-US" sz="2800" spc="-1" strike="noStrike">
              <a:solidFill>
                <a:srgbClr val="3f3f3f"/>
              </a:solidFill>
              <a:latin typeface="Calibri"/>
            </a:endParaRPr>
          </a:p>
        </p:txBody>
      </p:sp>
      <p:sp>
        <p:nvSpPr>
          <p:cNvPr id="47" name="PlaceHolder 10"/>
          <p:cNvSpPr>
            <a:spLocks noGrp="1"/>
          </p:cNvSpPr>
          <p:nvPr>
            <p:ph type="body"/>
          </p:nvPr>
        </p:nvSpPr>
        <p:spPr>
          <a:xfrm>
            <a:off x="6186600" y="2886120"/>
            <a:ext cx="5475240" cy="3231720"/>
          </a:xfrm>
          <a:prstGeom prst="rect">
            <a:avLst/>
          </a:prstGeom>
        </p:spPr>
        <p:txBody>
          <a:bodyPr lIns="90000" rIns="90000" tIns="45000" bIns="45000">
            <a:normAutofit/>
          </a:bodyPr>
          <a:p>
            <a:pPr marL="228600" indent="-228240">
              <a:lnSpc>
                <a:spcPct val="90000"/>
              </a:lnSpc>
              <a:spcBef>
                <a:spcPts val="1001"/>
              </a:spcBef>
              <a:buClr>
                <a:srgbClr val="eab200"/>
              </a:buClr>
              <a:buFont typeface="Arial"/>
              <a:buChar char="•"/>
            </a:pPr>
            <a:r>
              <a:rPr b="0" lang="en-US" sz="2400" spc="-1" strike="noStrike">
                <a:solidFill>
                  <a:srgbClr val="ffffff"/>
                </a:solidFill>
                <a:latin typeface="Calibri"/>
              </a:rPr>
              <a:t>Click to edit Master text styles</a:t>
            </a:r>
            <a:endParaRPr b="0" lang="en-US" sz="2400" spc="-1" strike="noStrike">
              <a:solidFill>
                <a:srgbClr val="3f3f3f"/>
              </a:solidFill>
              <a:latin typeface="Calibri"/>
            </a:endParaRPr>
          </a:p>
          <a:p>
            <a:pPr lvl="1" marL="685800" indent="-228240">
              <a:lnSpc>
                <a:spcPct val="90000"/>
              </a:lnSpc>
              <a:spcBef>
                <a:spcPts val="499"/>
              </a:spcBef>
              <a:buClr>
                <a:srgbClr val="eab200"/>
              </a:buClr>
              <a:buFont typeface="Arial"/>
              <a:buChar char="•"/>
            </a:pPr>
            <a:r>
              <a:rPr b="0" lang="en-US" sz="2000" spc="-1" strike="noStrike">
                <a:solidFill>
                  <a:srgbClr val="ffffff"/>
                </a:solidFill>
                <a:latin typeface="Calibri"/>
              </a:rPr>
              <a:t>Second level</a:t>
            </a:r>
            <a:endParaRPr b="0" lang="en-US" sz="2000" spc="-1" strike="noStrike">
              <a:solidFill>
                <a:srgbClr val="3f3f3f"/>
              </a:solidFill>
              <a:latin typeface="Calibri"/>
            </a:endParaRPr>
          </a:p>
          <a:p>
            <a:pPr lvl="2" marL="1143000" indent="-228240">
              <a:lnSpc>
                <a:spcPct val="90000"/>
              </a:lnSpc>
              <a:spcBef>
                <a:spcPts val="499"/>
              </a:spcBef>
              <a:buClr>
                <a:srgbClr val="eab200"/>
              </a:buClr>
              <a:buFont typeface="Arial"/>
              <a:buChar char="•"/>
            </a:pPr>
            <a:r>
              <a:rPr b="0" lang="en-US" sz="1800" spc="-1" strike="noStrike">
                <a:solidFill>
                  <a:srgbClr val="ffffff"/>
                </a:solidFill>
                <a:latin typeface="Calibri"/>
              </a:rPr>
              <a:t>Third level</a:t>
            </a:r>
            <a:endParaRPr b="0" lang="en-US" sz="1800" spc="-1" strike="noStrike">
              <a:solidFill>
                <a:srgbClr val="3f3f3f"/>
              </a:solidFill>
              <a:latin typeface="Calibri"/>
            </a:endParaRPr>
          </a:p>
          <a:p>
            <a:pPr lvl="3" marL="1600200" indent="-228240">
              <a:lnSpc>
                <a:spcPct val="90000"/>
              </a:lnSpc>
              <a:spcBef>
                <a:spcPts val="499"/>
              </a:spcBef>
              <a:buClr>
                <a:srgbClr val="eab200"/>
              </a:buClr>
              <a:buFont typeface="Arial"/>
              <a:buChar char="•"/>
            </a:pPr>
            <a:r>
              <a:rPr b="0" lang="en-US" sz="1600" spc="-1" strike="noStrike">
                <a:solidFill>
                  <a:srgbClr val="ffffff"/>
                </a:solidFill>
                <a:latin typeface="Calibri"/>
              </a:rPr>
              <a:t>Fourth level</a:t>
            </a:r>
            <a:endParaRPr b="0" lang="en-IN" sz="1600" spc="-1" strike="noStrike">
              <a:solidFill>
                <a:srgbClr val="3f3f3f"/>
              </a:solidFill>
              <a:latin typeface="Calibri"/>
            </a:endParaRPr>
          </a:p>
          <a:p>
            <a:pPr lvl="4" marL="2057400" indent="-228240">
              <a:lnSpc>
                <a:spcPct val="90000"/>
              </a:lnSpc>
              <a:spcBef>
                <a:spcPts val="499"/>
              </a:spcBef>
              <a:buClr>
                <a:srgbClr val="eab200"/>
              </a:buClr>
              <a:buFont typeface="Arial"/>
              <a:buChar char="•"/>
            </a:pPr>
            <a:r>
              <a:rPr b="0" lang="en-US" sz="1600" spc="-1" strike="noStrike">
                <a:solidFill>
                  <a:srgbClr val="ffffff"/>
                </a:solidFill>
                <a:latin typeface="Calibri"/>
              </a:rPr>
              <a:t>Fifth level</a:t>
            </a:r>
            <a:endParaRPr b="0" lang="en-IN" sz="1600" spc="-1" strike="noStrike">
              <a:solidFill>
                <a:srgbClr val="3f3f3f"/>
              </a:solidFill>
              <a:latin typeface="Calibri"/>
            </a:endParaRPr>
          </a:p>
        </p:txBody>
      </p:sp>
      <p:sp>
        <p:nvSpPr>
          <p:cNvPr id="48" name="PlaceHolder 11"/>
          <p:cNvSpPr>
            <a:spLocks noGrp="1"/>
          </p:cNvSpPr>
          <p:nvPr>
            <p:ph type="body"/>
          </p:nvPr>
        </p:nvSpPr>
        <p:spPr>
          <a:xfrm>
            <a:off x="520560" y="1377000"/>
            <a:ext cx="7368120" cy="608400"/>
          </a:xfrm>
          <a:prstGeom prst="rect">
            <a:avLst/>
          </a:prstGeom>
        </p:spPr>
        <p:txBody>
          <a:bodyPr lIns="90000" rIns="90000" tIns="45000" bIns="45000">
            <a:noAutofit/>
          </a:bodyPr>
          <a:p>
            <a:pPr>
              <a:lnSpc>
                <a:spcPct val="90000"/>
              </a:lnSpc>
              <a:spcBef>
                <a:spcPts val="1001"/>
              </a:spcBef>
              <a:tabLst>
                <a:tab algn="l" pos="0"/>
              </a:tabLst>
            </a:pPr>
            <a:r>
              <a:rPr b="0" lang="en-US" sz="2000" spc="299" strike="noStrike">
                <a:solidFill>
                  <a:srgbClr val="ffffff"/>
                </a:solidFill>
                <a:latin typeface="Calibri"/>
              </a:rPr>
              <a:t>CLICK TO SUBTITLE STYLE</a:t>
            </a:r>
            <a:endParaRPr b="0" lang="en-US" sz="2000" spc="-1" strike="noStrike">
              <a:solidFill>
                <a:srgbClr val="3f3f3f"/>
              </a:solidFill>
              <a:latin typeface="Calibri"/>
            </a:endParaRPr>
          </a:p>
        </p:txBody>
      </p:sp>
      <p:sp>
        <p:nvSpPr>
          <p:cNvPr id="49" name="CustomShape 12"/>
          <p:cNvSpPr/>
          <p:nvPr/>
        </p:nvSpPr>
        <p:spPr>
          <a:xfrm>
            <a:off x="11075760" y="235800"/>
            <a:ext cx="807480" cy="608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3400" spc="-1" strike="noStrike">
                <a:solidFill>
                  <a:srgbClr val="ffffff"/>
                </a:solidFill>
                <a:latin typeface="Arial Black"/>
              </a:rPr>
              <a:t>FR</a:t>
            </a:r>
            <a:endParaRPr b="0" lang="en-US" sz="3400" spc="-1" strike="noStrike">
              <a:latin typeface="Arial"/>
            </a:endParaRPr>
          </a:p>
        </p:txBody>
      </p:sp>
      <p:sp>
        <p:nvSpPr>
          <p:cNvPr id="50" name="CustomShape 13"/>
          <p:cNvSpPr/>
          <p:nvPr/>
        </p:nvSpPr>
        <p:spPr>
          <a:xfrm flipH="1">
            <a:off x="6679080" y="0"/>
            <a:ext cx="1447560" cy="638640"/>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51" name="PlaceHolder 14"/>
          <p:cNvSpPr>
            <a:spLocks noGrp="1"/>
          </p:cNvSpPr>
          <p:nvPr>
            <p:ph type="ftr"/>
          </p:nvPr>
        </p:nvSpPr>
        <p:spPr>
          <a:xfrm>
            <a:off x="338400" y="6356520"/>
            <a:ext cx="4114440" cy="364680"/>
          </a:xfrm>
          <a:prstGeom prst="rect">
            <a:avLst/>
          </a:prstGeom>
        </p:spPr>
        <p:txBody>
          <a:bodyPr anchor="ctr">
            <a:noAutofit/>
          </a:bodyPr>
          <a:p>
            <a:pPr>
              <a:lnSpc>
                <a:spcPct val="100000"/>
              </a:lnSpc>
            </a:pPr>
            <a:r>
              <a:rPr b="0" lang="en-US" sz="1200" spc="-1" strike="noStrike">
                <a:solidFill>
                  <a:srgbClr val="a5a5a5"/>
                </a:solidFill>
                <a:latin typeface="Calibri"/>
              </a:rPr>
              <a:t>Add a </a:t>
            </a:r>
            <a:r>
              <a:rPr b="0" lang="en-US" sz="1200" spc="-1" strike="noStrike">
                <a:solidFill>
                  <a:srgbClr val="a5a5a5"/>
                </a:solidFill>
                <a:latin typeface="Calibri"/>
              </a:rPr>
              <a:t>footer</a:t>
            </a:r>
            <a:endParaRPr b="0" lang="en-US" sz="1200" spc="-1" strike="noStrike">
              <a:latin typeface="Times New Roman"/>
            </a:endParaRPr>
          </a:p>
        </p:txBody>
      </p:sp>
      <p:sp>
        <p:nvSpPr>
          <p:cNvPr id="52" name="PlaceHolder 15"/>
          <p:cNvSpPr>
            <a:spLocks noGrp="1"/>
          </p:cNvSpPr>
          <p:nvPr>
            <p:ph type="sldNum"/>
          </p:nvPr>
        </p:nvSpPr>
        <p:spPr>
          <a:xfrm>
            <a:off x="11147040" y="6356520"/>
            <a:ext cx="739800" cy="364680"/>
          </a:xfrm>
          <a:prstGeom prst="rect">
            <a:avLst/>
          </a:prstGeom>
        </p:spPr>
        <p:txBody>
          <a:bodyPr anchor="ctr">
            <a:noAutofit/>
          </a:bodyPr>
          <a:p>
            <a:pPr algn="r">
              <a:lnSpc>
                <a:spcPct val="100000"/>
              </a:lnSpc>
            </a:pPr>
            <a:fld id="{DCCA07FE-9070-420C-8904-CB5B74E5C6E3}" type="slidenum">
              <a:rPr b="0" lang="en-US" sz="1200" spc="-1" strike="noStrike">
                <a:solidFill>
                  <a:srgbClr val="a5a5a5"/>
                </a:solidFill>
                <a:latin typeface="Calibri"/>
              </a:rPr>
              <a:t>&lt;number&gt;</a:t>
            </a:fld>
            <a:endParaRPr b="0" lang="en-US" sz="1200" spc="-1" strike="noStrike">
              <a:latin typeface="Times New Roman"/>
            </a:endParaRPr>
          </a:p>
        </p:txBody>
      </p:sp>
      <p:sp>
        <p:nvSpPr>
          <p:cNvPr id="53" name="PlaceHolder 16"/>
          <p:cNvSpPr>
            <a:spLocks noGrp="1"/>
          </p:cNvSpPr>
          <p:nvPr>
            <p:ph type="title"/>
          </p:nvPr>
        </p:nvSpPr>
        <p:spPr>
          <a:xfrm>
            <a:off x="518760" y="209160"/>
            <a:ext cx="8332920" cy="1147680"/>
          </a:xfrm>
          <a:prstGeom prst="rect">
            <a:avLst/>
          </a:prstGeom>
        </p:spPr>
        <p:txBody>
          <a:bodyPr bIns="0" anchor="b">
            <a:normAutofit fontScale="90000"/>
          </a:bodyPr>
          <a:p>
            <a:pPr>
              <a:lnSpc>
                <a:spcPct val="90000"/>
              </a:lnSpc>
            </a:pPr>
            <a:r>
              <a:rPr b="1" lang="en-US" sz="4400" spc="-1" strike="noStrike">
                <a:solidFill>
                  <a:srgbClr val="ffffff"/>
                </a:solidFill>
                <a:latin typeface="Calibri"/>
              </a:rPr>
              <a:t>C</a:t>
            </a:r>
            <a:r>
              <a:rPr b="1" lang="en-US" sz="4400" spc="-1" strike="noStrike">
                <a:solidFill>
                  <a:srgbClr val="ffffff"/>
                </a:solidFill>
                <a:latin typeface="Calibri"/>
              </a:rPr>
              <a:t>li</a:t>
            </a:r>
            <a:r>
              <a:rPr b="1" lang="en-US" sz="4400" spc="-1" strike="noStrike">
                <a:solidFill>
                  <a:srgbClr val="ffffff"/>
                </a:solidFill>
                <a:latin typeface="Calibri"/>
              </a:rPr>
              <a:t>c</a:t>
            </a:r>
            <a:r>
              <a:rPr b="1" lang="en-US" sz="4400" spc="-1" strike="noStrike">
                <a:solidFill>
                  <a:srgbClr val="ffffff"/>
                </a:solidFill>
                <a:latin typeface="Calibri"/>
              </a:rPr>
              <a:t>k </a:t>
            </a:r>
            <a:r>
              <a:rPr b="1" lang="en-US" sz="4400" spc="-1" strike="noStrike">
                <a:solidFill>
                  <a:srgbClr val="ffffff"/>
                </a:solidFill>
                <a:latin typeface="Calibri"/>
              </a:rPr>
              <a:t>t</a:t>
            </a:r>
            <a:r>
              <a:rPr b="1" lang="en-US" sz="4400" spc="-1" strike="noStrike">
                <a:solidFill>
                  <a:srgbClr val="ffffff"/>
                </a:solidFill>
                <a:latin typeface="Calibri"/>
              </a:rPr>
              <a:t>o </a:t>
            </a:r>
            <a:r>
              <a:rPr b="1" lang="en-US" sz="4400" spc="-1" strike="noStrike">
                <a:solidFill>
                  <a:srgbClr val="ffffff"/>
                </a:solidFill>
                <a:latin typeface="Calibri"/>
              </a:rPr>
              <a:t>E</a:t>
            </a:r>
            <a:r>
              <a:rPr b="1" lang="en-US" sz="4400" spc="-1" strike="noStrike">
                <a:solidFill>
                  <a:srgbClr val="ffffff"/>
                </a:solidFill>
                <a:latin typeface="Calibri"/>
              </a:rPr>
              <a:t>d</a:t>
            </a:r>
            <a:r>
              <a:rPr b="1" lang="en-US" sz="4400" spc="-1" strike="noStrike">
                <a:solidFill>
                  <a:srgbClr val="ffffff"/>
                </a:solidFill>
                <a:latin typeface="Calibri"/>
              </a:rPr>
              <a:t>it </a:t>
            </a:r>
            <a:r>
              <a:rPr b="1" lang="en-US" sz="4400" spc="-1" strike="noStrike">
                <a:solidFill>
                  <a:srgbClr val="ffffff"/>
                </a:solidFill>
                <a:latin typeface="Calibri"/>
              </a:rPr>
              <a:t>M</a:t>
            </a:r>
            <a:r>
              <a:rPr b="1" lang="en-US" sz="4400" spc="-1" strike="noStrike">
                <a:solidFill>
                  <a:srgbClr val="ffffff"/>
                </a:solidFill>
                <a:latin typeface="Calibri"/>
              </a:rPr>
              <a:t>a</a:t>
            </a:r>
            <a:r>
              <a:rPr b="1" lang="en-US" sz="4400" spc="-1" strike="noStrike">
                <a:solidFill>
                  <a:srgbClr val="ffffff"/>
                </a:solidFill>
                <a:latin typeface="Calibri"/>
              </a:rPr>
              <a:t>s</a:t>
            </a:r>
            <a:r>
              <a:rPr b="1" lang="en-US" sz="4400" spc="-1" strike="noStrike">
                <a:solidFill>
                  <a:srgbClr val="ffffff"/>
                </a:solidFill>
                <a:latin typeface="Calibri"/>
              </a:rPr>
              <a:t>t</a:t>
            </a:r>
            <a:r>
              <a:rPr b="1" lang="en-US" sz="4400" spc="-1" strike="noStrike">
                <a:solidFill>
                  <a:srgbClr val="ffffff"/>
                </a:solidFill>
                <a:latin typeface="Calibri"/>
              </a:rPr>
              <a:t>e</a:t>
            </a:r>
            <a:r>
              <a:rPr b="1" lang="en-US" sz="4400" spc="-1" strike="noStrike">
                <a:solidFill>
                  <a:srgbClr val="ffffff"/>
                </a:solidFill>
                <a:latin typeface="Calibri"/>
              </a:rPr>
              <a:t>r </a:t>
            </a:r>
            <a:r>
              <a:rPr b="1" lang="en-US" sz="4400" spc="-1" strike="noStrike">
                <a:solidFill>
                  <a:srgbClr val="ffffff"/>
                </a:solidFill>
                <a:latin typeface="Calibri"/>
              </a:rPr>
              <a:t>T</a:t>
            </a:r>
            <a:r>
              <a:rPr b="1" lang="en-US" sz="4400" spc="-1" strike="noStrike">
                <a:solidFill>
                  <a:srgbClr val="ffffff"/>
                </a:solidFill>
                <a:latin typeface="Calibri"/>
              </a:rPr>
              <a:t>it</a:t>
            </a:r>
            <a:r>
              <a:rPr b="1" lang="en-US" sz="4400" spc="-1" strike="noStrike">
                <a:solidFill>
                  <a:srgbClr val="ffffff"/>
                </a:solidFill>
                <a:latin typeface="Calibri"/>
              </a:rPr>
              <a:t>l</a:t>
            </a:r>
            <a:r>
              <a:rPr b="1" lang="en-US" sz="4400" spc="-1" strike="noStrike">
                <a:solidFill>
                  <a:srgbClr val="ffffff"/>
                </a:solidFill>
                <a:latin typeface="Calibri"/>
              </a:rPr>
              <a:t>e </a:t>
            </a:r>
            <a:r>
              <a:rPr b="1" lang="en-US" sz="4400" spc="-1" strike="noStrike">
                <a:solidFill>
                  <a:srgbClr val="ffffff"/>
                </a:solidFill>
                <a:latin typeface="Calibri"/>
              </a:rPr>
              <a:t>S</a:t>
            </a:r>
            <a:r>
              <a:rPr b="1" lang="en-US" sz="4400" spc="-1" strike="noStrike">
                <a:solidFill>
                  <a:srgbClr val="ffffff"/>
                </a:solidFill>
                <a:latin typeface="Calibri"/>
              </a:rPr>
              <a:t>t</a:t>
            </a:r>
            <a:r>
              <a:rPr b="1" lang="en-US" sz="4400" spc="-1" strike="noStrike">
                <a:solidFill>
                  <a:srgbClr val="ffffff"/>
                </a:solidFill>
                <a:latin typeface="Calibri"/>
              </a:rPr>
              <a:t>yl</a:t>
            </a:r>
            <a:r>
              <a:rPr b="1" lang="en-US" sz="4400" spc="-1" strike="noStrike">
                <a:solidFill>
                  <a:srgbClr val="ffffff"/>
                </a:solidFill>
                <a:latin typeface="Calibri"/>
              </a:rPr>
              <a:t>e </a:t>
            </a:r>
            <a:endParaRPr b="0" lang="en-US" sz="4400" spc="-1" strike="noStrike">
              <a:solidFill>
                <a:srgbClr val="3f3f3f"/>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14b79"/>
        </a:solidFill>
      </p:bgPr>
    </p:bg>
    <p:spTree>
      <p:nvGrpSpPr>
        <p:cNvPr id="1" name=""/>
        <p:cNvGrpSpPr/>
        <p:nvPr/>
      </p:nvGrpSpPr>
      <p:grpSpPr>
        <a:xfrm>
          <a:off x="0" y="0"/>
          <a:ext cx="0" cy="0"/>
          <a:chOff x="0" y="0"/>
          <a:chExt cx="0" cy="0"/>
        </a:xfrm>
      </p:grpSpPr>
      <p:sp>
        <p:nvSpPr>
          <p:cNvPr id="90" name="CustomShape 1"/>
          <p:cNvSpPr/>
          <p:nvPr/>
        </p:nvSpPr>
        <p:spPr>
          <a:xfrm>
            <a:off x="0" y="0"/>
            <a:ext cx="121917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1" name="CustomShape 2"/>
          <p:cNvSpPr/>
          <p:nvPr/>
        </p:nvSpPr>
        <p:spPr>
          <a:xfrm>
            <a:off x="11075760" y="235800"/>
            <a:ext cx="807480" cy="608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3400" spc="-1" strike="noStrike">
                <a:solidFill>
                  <a:srgbClr val="ffffff"/>
                </a:solidFill>
                <a:latin typeface="Arial Black"/>
              </a:rPr>
              <a:t>FR</a:t>
            </a:r>
            <a:endParaRPr b="0" lang="en-US" sz="3400" spc="-1" strike="noStrike">
              <a:latin typeface="Arial"/>
            </a:endParaRPr>
          </a:p>
        </p:txBody>
      </p:sp>
      <p:grpSp>
        <p:nvGrpSpPr>
          <p:cNvPr id="92" name="Group 3"/>
          <p:cNvGrpSpPr/>
          <p:nvPr/>
        </p:nvGrpSpPr>
        <p:grpSpPr>
          <a:xfrm>
            <a:off x="7561080" y="0"/>
            <a:ext cx="4754520" cy="3540600"/>
            <a:chOff x="7561080" y="0"/>
            <a:chExt cx="4754520" cy="3540600"/>
          </a:xfrm>
        </p:grpSpPr>
        <p:sp>
          <p:nvSpPr>
            <p:cNvPr id="93" name="CustomShape 4"/>
            <p:cNvSpPr/>
            <p:nvPr/>
          </p:nvSpPr>
          <p:spPr>
            <a:xfrm flipH="1">
              <a:off x="7560720" y="0"/>
              <a:ext cx="4639320" cy="3540600"/>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94" name="Line 5"/>
            <p:cNvSpPr/>
            <p:nvPr/>
          </p:nvSpPr>
          <p:spPr>
            <a:xfrm flipH="1" flipV="1">
              <a:off x="9526320" y="0"/>
              <a:ext cx="1240920" cy="963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p:style>
        </p:sp>
        <p:sp>
          <p:nvSpPr>
            <p:cNvPr id="95" name="CustomShape 6"/>
            <p:cNvSpPr/>
            <p:nvPr/>
          </p:nvSpPr>
          <p:spPr>
            <a:xfrm flipH="1" rot="2262000">
              <a:off x="11021040" y="1204920"/>
              <a:ext cx="1378800" cy="221760"/>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grpSp>
      <p:sp>
        <p:nvSpPr>
          <p:cNvPr id="96" name="CustomShape 7"/>
          <p:cNvSpPr/>
          <p:nvPr/>
        </p:nvSpPr>
        <p:spPr>
          <a:xfrm flipH="1">
            <a:off x="6679080" y="0"/>
            <a:ext cx="1447560" cy="638640"/>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97" name="PlaceHolder 8"/>
          <p:cNvSpPr>
            <a:spLocks noGrp="1"/>
          </p:cNvSpPr>
          <p:nvPr>
            <p:ph type="ftr"/>
          </p:nvPr>
        </p:nvSpPr>
        <p:spPr>
          <a:xfrm>
            <a:off x="338400" y="6356520"/>
            <a:ext cx="4114440" cy="364680"/>
          </a:xfrm>
          <a:prstGeom prst="rect">
            <a:avLst/>
          </a:prstGeom>
        </p:spPr>
        <p:txBody>
          <a:bodyPr anchor="ctr">
            <a:noAutofit/>
          </a:bodyPr>
          <a:p>
            <a:pPr>
              <a:lnSpc>
                <a:spcPct val="100000"/>
              </a:lnSpc>
            </a:pPr>
            <a:r>
              <a:rPr b="0" lang="en-US" sz="1200" spc="-1" strike="noStrike">
                <a:solidFill>
                  <a:srgbClr val="a5a5a5"/>
                </a:solidFill>
                <a:latin typeface="Calibri"/>
              </a:rPr>
              <a:t>Add a footer</a:t>
            </a:r>
            <a:endParaRPr b="0" lang="en-US" sz="1200" spc="-1" strike="noStrike">
              <a:latin typeface="Times New Roman"/>
            </a:endParaRPr>
          </a:p>
        </p:txBody>
      </p:sp>
      <p:sp>
        <p:nvSpPr>
          <p:cNvPr id="98" name="PlaceHolder 9"/>
          <p:cNvSpPr>
            <a:spLocks noGrp="1"/>
          </p:cNvSpPr>
          <p:nvPr>
            <p:ph type="sldNum"/>
          </p:nvPr>
        </p:nvSpPr>
        <p:spPr>
          <a:xfrm>
            <a:off x="11147040" y="6356520"/>
            <a:ext cx="739800" cy="364680"/>
          </a:xfrm>
          <a:prstGeom prst="rect">
            <a:avLst/>
          </a:prstGeom>
        </p:spPr>
        <p:txBody>
          <a:bodyPr anchor="ctr">
            <a:noAutofit/>
          </a:bodyPr>
          <a:p>
            <a:pPr algn="r">
              <a:lnSpc>
                <a:spcPct val="100000"/>
              </a:lnSpc>
            </a:pPr>
            <a:fld id="{C8D56010-AE0C-4EA9-9165-54DC1C592667}" type="slidenum">
              <a:rPr b="0" lang="en-US" sz="1200" spc="-1" strike="noStrike">
                <a:solidFill>
                  <a:srgbClr val="a5a5a5"/>
                </a:solidFill>
                <a:latin typeface="Calibri"/>
              </a:rPr>
              <a:t>&lt;number&gt;</a:t>
            </a:fld>
            <a:endParaRPr b="0" lang="en-US" sz="1200" spc="-1" strike="noStrike">
              <a:latin typeface="Times New Roman"/>
            </a:endParaRPr>
          </a:p>
        </p:txBody>
      </p:sp>
      <p:sp>
        <p:nvSpPr>
          <p:cNvPr id="99" name="PlaceHolder 10"/>
          <p:cNvSpPr>
            <a:spLocks noGrp="1"/>
          </p:cNvSpPr>
          <p:nvPr>
            <p:ph type="title"/>
          </p:nvPr>
        </p:nvSpPr>
        <p:spPr>
          <a:xfrm>
            <a:off x="518760" y="209160"/>
            <a:ext cx="8329680" cy="1147680"/>
          </a:xfrm>
          <a:prstGeom prst="rect">
            <a:avLst/>
          </a:prstGeom>
        </p:spPr>
        <p:txBody>
          <a:bodyPr bIns="0" anchor="b">
            <a:noAutofit/>
          </a:bodyPr>
          <a:p>
            <a:pPr>
              <a:lnSpc>
                <a:spcPct val="90000"/>
              </a:lnSpc>
            </a:pPr>
            <a:r>
              <a:rPr b="1" lang="en-US" sz="4400" spc="-1" strike="noStrike">
                <a:solidFill>
                  <a:srgbClr val="ffffff"/>
                </a:solidFill>
                <a:latin typeface="Calibri"/>
              </a:rPr>
              <a:t>Click to edit Master title style</a:t>
            </a:r>
            <a:endParaRPr b="0" lang="en-US" sz="4400" spc="-1" strike="noStrike">
              <a:solidFill>
                <a:srgbClr val="3f3f3f"/>
              </a:solidFill>
              <a:latin typeface="Calibri"/>
            </a:endParaRPr>
          </a:p>
        </p:txBody>
      </p:sp>
      <p:sp>
        <p:nvSpPr>
          <p:cNvPr id="100" name="PlaceHolder 11"/>
          <p:cNvSpPr>
            <a:spLocks noGrp="1"/>
          </p:cNvSpPr>
          <p:nvPr>
            <p:ph type="body"/>
          </p:nvPr>
        </p:nvSpPr>
        <p:spPr>
          <a:xfrm>
            <a:off x="1526040" y="1979640"/>
            <a:ext cx="9139320" cy="2898360"/>
          </a:xfrm>
          <a:prstGeom prst="rect">
            <a:avLst/>
          </a:prstGeom>
        </p:spPr>
        <p:txBody>
          <a:bodyPr lIns="90000" rIns="90000" tIns="45000" bIns="45000" anchor="ctr">
            <a:noAutofit/>
          </a:bodyPr>
          <a:p>
            <a:pPr algn="ctr">
              <a:lnSpc>
                <a:spcPct val="90000"/>
              </a:lnSpc>
              <a:spcBef>
                <a:spcPts val="1001"/>
              </a:spcBef>
              <a:tabLst>
                <a:tab algn="l" pos="0"/>
              </a:tabLst>
            </a:pPr>
            <a:r>
              <a:rPr b="0" lang="en-US" sz="6000" spc="-1" strike="noStrike">
                <a:solidFill>
                  <a:srgbClr val="ffffff"/>
                </a:solidFill>
                <a:latin typeface="Calibri"/>
              </a:rPr>
              <a:t>Click to edit Master text styles</a:t>
            </a:r>
            <a:endParaRPr b="0" lang="en-US" sz="6000" spc="-1" strike="noStrike">
              <a:solidFill>
                <a:srgbClr val="3f3f3f"/>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14b79"/>
        </a:solidFill>
      </p:bgPr>
    </p:bg>
    <p:spTree>
      <p:nvGrpSpPr>
        <p:cNvPr id="1" name=""/>
        <p:cNvGrpSpPr/>
        <p:nvPr/>
      </p:nvGrpSpPr>
      <p:grpSpPr>
        <a:xfrm>
          <a:off x="0" y="0"/>
          <a:ext cx="0" cy="0"/>
          <a:chOff x="0" y="0"/>
          <a:chExt cx="0" cy="0"/>
        </a:xfrm>
      </p:grpSpPr>
      <p:sp>
        <p:nvSpPr>
          <p:cNvPr id="137" name="CustomShape 1"/>
          <p:cNvSpPr/>
          <p:nvPr/>
        </p:nvSpPr>
        <p:spPr>
          <a:xfrm>
            <a:off x="0" y="0"/>
            <a:ext cx="12191760" cy="6857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38" name="PlaceHolder 2"/>
          <p:cNvSpPr>
            <a:spLocks noGrp="1"/>
          </p:cNvSpPr>
          <p:nvPr>
            <p:ph type="body"/>
          </p:nvPr>
        </p:nvSpPr>
        <p:spPr>
          <a:xfrm>
            <a:off x="6823080" y="3461040"/>
            <a:ext cx="3445560" cy="287640"/>
          </a:xfrm>
          <a:prstGeom prst="rect">
            <a:avLst/>
          </a:prstGeom>
        </p:spPr>
        <p:txBody>
          <a:bodyPr lIns="90000" rIns="90000" tIns="45000" bIns="45000">
            <a:noAutofit/>
          </a:bodyPr>
          <a:p>
            <a:pPr>
              <a:lnSpc>
                <a:spcPct val="90000"/>
              </a:lnSpc>
              <a:spcBef>
                <a:spcPts val="1001"/>
              </a:spcBef>
              <a:tabLst>
                <a:tab algn="l" pos="0"/>
              </a:tabLst>
            </a:pPr>
            <a:r>
              <a:rPr b="0" lang="en-US" sz="1800" spc="-1" strike="noStrike">
                <a:solidFill>
                  <a:srgbClr val="3f3f3f"/>
                </a:solidFill>
                <a:latin typeface="Calibri"/>
              </a:rPr>
              <a:t>Name</a:t>
            </a:r>
            <a:endParaRPr b="0" lang="en-US" sz="1800" spc="-1" strike="noStrike">
              <a:solidFill>
                <a:srgbClr val="3f3f3f"/>
              </a:solidFill>
              <a:latin typeface="Calibri"/>
            </a:endParaRPr>
          </a:p>
        </p:txBody>
      </p:sp>
      <p:sp>
        <p:nvSpPr>
          <p:cNvPr id="139" name="PlaceHolder 3"/>
          <p:cNvSpPr>
            <a:spLocks noGrp="1"/>
          </p:cNvSpPr>
          <p:nvPr>
            <p:ph type="body"/>
          </p:nvPr>
        </p:nvSpPr>
        <p:spPr>
          <a:xfrm>
            <a:off x="6823080" y="3839400"/>
            <a:ext cx="3445560" cy="287640"/>
          </a:xfrm>
          <a:prstGeom prst="rect">
            <a:avLst/>
          </a:prstGeom>
        </p:spPr>
        <p:txBody>
          <a:bodyPr lIns="90000" rIns="90000" tIns="45000" bIns="45000">
            <a:noAutofit/>
          </a:bodyPr>
          <a:p>
            <a:pPr>
              <a:lnSpc>
                <a:spcPct val="90000"/>
              </a:lnSpc>
              <a:spcBef>
                <a:spcPts val="1001"/>
              </a:spcBef>
              <a:tabLst>
                <a:tab algn="l" pos="0"/>
              </a:tabLst>
            </a:pPr>
            <a:r>
              <a:rPr b="0" lang="en-US" sz="1800" spc="-1" strike="noStrike">
                <a:solidFill>
                  <a:srgbClr val="3f3f3f"/>
                </a:solidFill>
                <a:latin typeface="Calibri"/>
              </a:rPr>
              <a:t>Phone Number</a:t>
            </a:r>
            <a:endParaRPr b="0" lang="en-US" sz="1800" spc="-1" strike="noStrike">
              <a:solidFill>
                <a:srgbClr val="3f3f3f"/>
              </a:solidFill>
              <a:latin typeface="Calibri"/>
            </a:endParaRPr>
          </a:p>
        </p:txBody>
      </p:sp>
      <p:sp>
        <p:nvSpPr>
          <p:cNvPr id="140" name="PlaceHolder 4"/>
          <p:cNvSpPr>
            <a:spLocks noGrp="1"/>
          </p:cNvSpPr>
          <p:nvPr>
            <p:ph type="body"/>
          </p:nvPr>
        </p:nvSpPr>
        <p:spPr>
          <a:xfrm>
            <a:off x="6823080" y="4216680"/>
            <a:ext cx="3445560" cy="288720"/>
          </a:xfrm>
          <a:prstGeom prst="rect">
            <a:avLst/>
          </a:prstGeom>
        </p:spPr>
        <p:txBody>
          <a:bodyPr lIns="90000" rIns="90000" tIns="45000" bIns="45000">
            <a:noAutofit/>
          </a:bodyPr>
          <a:p>
            <a:pPr>
              <a:lnSpc>
                <a:spcPct val="90000"/>
              </a:lnSpc>
              <a:spcBef>
                <a:spcPts val="1001"/>
              </a:spcBef>
              <a:tabLst>
                <a:tab algn="l" pos="0"/>
              </a:tabLst>
            </a:pPr>
            <a:r>
              <a:rPr b="0" lang="en-US" sz="1800" spc="-1" strike="noStrike">
                <a:solidFill>
                  <a:srgbClr val="3f3f3f"/>
                </a:solidFill>
                <a:latin typeface="Calibri"/>
              </a:rPr>
              <a:t>Email </a:t>
            </a:r>
            <a:endParaRPr b="0" lang="en-US" sz="1800" spc="-1" strike="noStrike">
              <a:solidFill>
                <a:srgbClr val="3f3f3f"/>
              </a:solidFill>
              <a:latin typeface="Calibri"/>
            </a:endParaRPr>
          </a:p>
        </p:txBody>
      </p:sp>
      <p:sp>
        <p:nvSpPr>
          <p:cNvPr id="141" name="PlaceHolder 5"/>
          <p:cNvSpPr>
            <a:spLocks noGrp="1"/>
          </p:cNvSpPr>
          <p:nvPr>
            <p:ph type="body"/>
          </p:nvPr>
        </p:nvSpPr>
        <p:spPr>
          <a:xfrm>
            <a:off x="6823080" y="4595040"/>
            <a:ext cx="3445560" cy="287640"/>
          </a:xfrm>
          <a:prstGeom prst="rect">
            <a:avLst/>
          </a:prstGeom>
        </p:spPr>
        <p:txBody>
          <a:bodyPr lIns="90000" rIns="90000" tIns="45000" bIns="45000">
            <a:noAutofit/>
          </a:bodyPr>
          <a:p>
            <a:pPr>
              <a:lnSpc>
                <a:spcPct val="90000"/>
              </a:lnSpc>
              <a:spcBef>
                <a:spcPts val="1001"/>
              </a:spcBef>
              <a:tabLst>
                <a:tab algn="l" pos="0"/>
              </a:tabLst>
            </a:pPr>
            <a:r>
              <a:rPr b="0" lang="en-US" sz="1800" spc="-1" strike="noStrike">
                <a:solidFill>
                  <a:srgbClr val="3f3f3f"/>
                </a:solidFill>
                <a:latin typeface="Calibri"/>
              </a:rPr>
              <a:t>Company Website</a:t>
            </a:r>
            <a:endParaRPr b="0" lang="en-US" sz="1800" spc="-1" strike="noStrike">
              <a:solidFill>
                <a:srgbClr val="3f3f3f"/>
              </a:solidFill>
              <a:latin typeface="Calibri"/>
            </a:endParaRPr>
          </a:p>
        </p:txBody>
      </p:sp>
      <p:sp>
        <p:nvSpPr>
          <p:cNvPr id="142" name="CustomShape 6"/>
          <p:cNvSpPr/>
          <p:nvPr/>
        </p:nvSpPr>
        <p:spPr>
          <a:xfrm>
            <a:off x="6458760" y="3505320"/>
            <a:ext cx="258480" cy="258480"/>
          </a:xfrm>
          <a:custGeom>
            <a:avLst/>
            <a:gdLst/>
            <a:ahLst/>
            <a:rect l="l" t="t" r="r" b="b"/>
            <a:pathLst>
              <a:path w="21600" h="2160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600">
            <a:noFill/>
          </a:ln>
        </p:spPr>
        <p:style>
          <a:lnRef idx="0"/>
          <a:fillRef idx="0"/>
          <a:effectRef idx="0"/>
          <a:fontRef idx="minor"/>
        </p:style>
      </p:sp>
      <p:sp>
        <p:nvSpPr>
          <p:cNvPr id="143" name="CustomShape 7"/>
          <p:cNvSpPr/>
          <p:nvPr/>
        </p:nvSpPr>
        <p:spPr>
          <a:xfrm>
            <a:off x="6507720" y="3898080"/>
            <a:ext cx="161280" cy="295560"/>
          </a:xfrm>
          <a:custGeom>
            <a:avLst/>
            <a:gdLst/>
            <a:ahLst/>
            <a:rect l="l" t="t" r="r" b="b"/>
            <a:pathLst>
              <a:path w="21600" h="2160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600">
            <a:noFill/>
          </a:ln>
        </p:spPr>
        <p:style>
          <a:lnRef idx="0"/>
          <a:fillRef idx="0"/>
          <a:effectRef idx="0"/>
          <a:fontRef idx="minor"/>
        </p:style>
      </p:sp>
      <p:sp>
        <p:nvSpPr>
          <p:cNvPr id="144" name="CustomShape 8"/>
          <p:cNvSpPr/>
          <p:nvPr/>
        </p:nvSpPr>
        <p:spPr>
          <a:xfrm>
            <a:off x="6458760" y="4327920"/>
            <a:ext cx="258480" cy="187920"/>
          </a:xfrm>
          <a:custGeom>
            <a:avLst/>
            <a:gdLst/>
            <a:ahLst/>
            <a:rect l="l" t="t" r="r" b="b"/>
            <a:pathLst>
              <a:path w="21600" h="2160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600">
            <a:noFill/>
          </a:ln>
        </p:spPr>
        <p:style>
          <a:lnRef idx="0"/>
          <a:fillRef idx="0"/>
          <a:effectRef idx="0"/>
          <a:fontRef idx="minor"/>
        </p:style>
      </p:sp>
      <p:sp>
        <p:nvSpPr>
          <p:cNvPr id="145" name="CustomShape 9"/>
          <p:cNvSpPr/>
          <p:nvPr/>
        </p:nvSpPr>
        <p:spPr>
          <a:xfrm>
            <a:off x="6471720" y="4650120"/>
            <a:ext cx="232920" cy="232920"/>
          </a:xfrm>
          <a:custGeom>
            <a:avLst/>
            <a:gdLst/>
            <a:ahLst/>
            <a:rect l="l" t="t" r="r" b="b"/>
            <a:pathLst>
              <a:path w="21600" h="2160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600">
            <a:noFill/>
          </a:ln>
        </p:spPr>
        <p:style>
          <a:lnRef idx="0"/>
          <a:fillRef idx="0"/>
          <a:effectRef idx="0"/>
          <a:fontRef idx="minor"/>
        </p:style>
      </p:sp>
      <p:sp>
        <p:nvSpPr>
          <p:cNvPr id="146" name="CustomShape 10"/>
          <p:cNvSpPr/>
          <p:nvPr/>
        </p:nvSpPr>
        <p:spPr>
          <a:xfrm flipV="1">
            <a:off x="0" y="0"/>
            <a:ext cx="10625040" cy="54036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7" name="Line 11"/>
          <p:cNvSpPr/>
          <p:nvPr/>
        </p:nvSpPr>
        <p:spPr>
          <a:xfrm flipV="1">
            <a:off x="0" y="0"/>
            <a:ext cx="6030360" cy="3004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sp>
        <p:nvSpPr>
          <p:cNvPr id="148" name="Line 12"/>
          <p:cNvSpPr/>
          <p:nvPr/>
        </p:nvSpPr>
        <p:spPr>
          <a:xfrm flipV="1">
            <a:off x="9003960" y="3924000"/>
            <a:ext cx="3187800" cy="1689120"/>
          </a:xfrm>
          <a:prstGeom prst="line">
            <a:avLst/>
          </a:prstGeom>
          <a:ln>
            <a:solidFill>
              <a:schemeClr val="accent2"/>
            </a:solidFill>
          </a:ln>
        </p:spPr>
        <p:style>
          <a:lnRef idx="1">
            <a:schemeClr val="accent1"/>
          </a:lnRef>
          <a:fillRef idx="0">
            <a:schemeClr val="accent1"/>
          </a:fillRef>
          <a:effectRef idx="0">
            <a:schemeClr val="accent1"/>
          </a:effectRef>
          <a:fontRef idx="minor"/>
        </p:style>
      </p:sp>
      <p:sp>
        <p:nvSpPr>
          <p:cNvPr id="149" name="Line 13"/>
          <p:cNvSpPr/>
          <p:nvPr/>
        </p:nvSpPr>
        <p:spPr>
          <a:xfrm flipV="1">
            <a:off x="-17640" y="4699800"/>
            <a:ext cx="1919520" cy="1001160"/>
          </a:xfrm>
          <a:prstGeom prst="line">
            <a:avLst/>
          </a:prstGeom>
          <a:ln>
            <a:solidFill>
              <a:schemeClr val="accent1"/>
            </a:solidFill>
          </a:ln>
        </p:spPr>
        <p:style>
          <a:lnRef idx="1">
            <a:schemeClr val="accent1"/>
          </a:lnRef>
          <a:fillRef idx="0">
            <a:schemeClr val="accent1"/>
          </a:fillRef>
          <a:effectRef idx="0">
            <a:schemeClr val="accent1"/>
          </a:effectRef>
          <a:fontRef idx="minor"/>
        </p:style>
      </p:sp>
      <p:sp>
        <p:nvSpPr>
          <p:cNvPr id="150" name="PlaceHolder 14"/>
          <p:cNvSpPr>
            <a:spLocks noGrp="1"/>
          </p:cNvSpPr>
          <p:nvPr>
            <p:ph type="body"/>
          </p:nvPr>
        </p:nvSpPr>
        <p:spPr>
          <a:xfrm>
            <a:off x="1683360" y="861120"/>
            <a:ext cx="4428000" cy="5136840"/>
          </a:xfrm>
          <a:prstGeom prst="rect">
            <a:avLst/>
          </a:prstGeom>
        </p:spPr>
        <p:txBody>
          <a:bodyPr lIns="90000" rIns="90000" tIns="45000" bIns="45000">
            <a:noAutofit/>
          </a:bodyPr>
          <a:p>
            <a:pPr>
              <a:lnSpc>
                <a:spcPct val="100000"/>
              </a:lnSpc>
              <a:tabLst>
                <a:tab algn="l" pos="0"/>
              </a:tabLst>
            </a:pPr>
            <a:r>
              <a:rPr b="0" lang="en-US" sz="1800" spc="-1" strike="noStrike">
                <a:solidFill>
                  <a:srgbClr val="ffffff"/>
                </a:solidFill>
                <a:latin typeface="Calibri"/>
              </a:rPr>
              <a:t>Click icon to add picture</a:t>
            </a:r>
            <a:endParaRPr b="0" lang="en-US" sz="1800" spc="-1" strike="noStrike">
              <a:solidFill>
                <a:srgbClr val="3f3f3f"/>
              </a:solidFill>
              <a:latin typeface="Calibri"/>
            </a:endParaRPr>
          </a:p>
        </p:txBody>
      </p:sp>
      <p:sp>
        <p:nvSpPr>
          <p:cNvPr id="151" name="PlaceHolder 15"/>
          <p:cNvSpPr>
            <a:spLocks noGrp="1"/>
          </p:cNvSpPr>
          <p:nvPr>
            <p:ph type="title"/>
          </p:nvPr>
        </p:nvSpPr>
        <p:spPr>
          <a:xfrm>
            <a:off x="6375600" y="1820880"/>
            <a:ext cx="4853160" cy="1616040"/>
          </a:xfrm>
          <a:prstGeom prst="rect">
            <a:avLst/>
          </a:prstGeom>
        </p:spPr>
        <p:txBody>
          <a:bodyPr bIns="0" anchor="b">
            <a:normAutofit fontScale="87000"/>
          </a:bodyPr>
          <a:p>
            <a:pPr>
              <a:lnSpc>
                <a:spcPct val="90000"/>
              </a:lnSpc>
            </a:pPr>
            <a:r>
              <a:rPr b="1" lang="en-US" sz="4300" spc="-1" strike="noStrike">
                <a:solidFill>
                  <a:srgbClr val="00194c"/>
                </a:solidFill>
                <a:latin typeface="Calibri"/>
              </a:rPr>
              <a:t>Click To Edit Master Title Style</a:t>
            </a:r>
            <a:endParaRPr b="0" lang="en-US" sz="4300" spc="-1" strike="noStrike">
              <a:solidFill>
                <a:srgbClr val="3f3f3f"/>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8484120" y="-11880"/>
            <a:ext cx="3699360" cy="3344760"/>
          </a:xfrm>
          <a:custGeom>
            <a:avLst/>
            <a:gdLst/>
            <a:ahLst/>
            <a:rect l="l" t="t" r="r" b="b"/>
            <a:pathLst>
              <a:path w="6304087" h="6304087">
                <a:moveTo>
                  <a:pt x="0" y="0"/>
                </a:moveTo>
                <a:lnTo>
                  <a:pt x="6304087" y="0"/>
                </a:lnTo>
                <a:lnTo>
                  <a:pt x="6304087" y="6304087"/>
                </a:lnTo>
                <a:lnTo>
                  <a:pt x="0" y="6304087"/>
                </a:lnTo>
                <a:lnTo>
                  <a:pt x="0" y="0"/>
                </a:lnTo>
                <a:close/>
              </a:path>
            </a:pathLst>
          </a:custGeom>
          <a:blipFill rotWithShape="0">
            <a:blip r:embed="rId1"/>
            <a:stretch>
              <a:fillRect l="0" t="-678000" r="-359500" b="0"/>
            </a:stretch>
          </a:blipFill>
          <a:ln>
            <a:noFill/>
          </a:ln>
        </p:spPr>
        <p:style>
          <a:lnRef idx="0"/>
          <a:fillRef idx="0"/>
          <a:effectRef idx="0"/>
          <a:fontRef idx="minor"/>
        </p:style>
      </p:sp>
      <p:sp>
        <p:nvSpPr>
          <p:cNvPr id="189" name="CustomShape 2"/>
          <p:cNvSpPr/>
          <p:nvPr/>
        </p:nvSpPr>
        <p:spPr>
          <a:xfrm>
            <a:off x="389160" y="696240"/>
            <a:ext cx="1478520" cy="1478520"/>
          </a:xfrm>
          <a:custGeom>
            <a:avLst/>
            <a:gdLst/>
            <a:ahLst/>
            <a:rect l="l" t="t" r="r" b="b"/>
            <a:pathLst>
              <a:path w="2284867" h="2284867">
                <a:moveTo>
                  <a:pt x="0" y="0"/>
                </a:moveTo>
                <a:lnTo>
                  <a:pt x="2284867" y="0"/>
                </a:lnTo>
                <a:lnTo>
                  <a:pt x="2284867" y="2284866"/>
                </a:lnTo>
                <a:lnTo>
                  <a:pt x="0" y="2284866"/>
                </a:lnTo>
                <a:lnTo>
                  <a:pt x="0" y="0"/>
                </a:lnTo>
                <a:close/>
              </a:path>
            </a:pathLst>
          </a:custGeom>
          <a:blipFill rotWithShape="0">
            <a:blip r:embed="rId2"/>
            <a:stretch>
              <a:fillRect/>
            </a:stretch>
          </a:blipFill>
          <a:ln>
            <a:noFill/>
          </a:ln>
        </p:spPr>
        <p:style>
          <a:lnRef idx="0"/>
          <a:fillRef idx="0"/>
          <a:effectRef idx="0"/>
          <a:fontRef idx="minor"/>
        </p:style>
      </p:sp>
      <p:sp>
        <p:nvSpPr>
          <p:cNvPr id="190" name="CustomShape 3"/>
          <p:cNvSpPr/>
          <p:nvPr/>
        </p:nvSpPr>
        <p:spPr>
          <a:xfrm>
            <a:off x="1287720" y="2692800"/>
            <a:ext cx="6051240" cy="1037520"/>
          </a:xfrm>
          <a:prstGeom prst="rect">
            <a:avLst/>
          </a:prstGeom>
          <a:noFill/>
          <a:ln>
            <a:noFill/>
          </a:ln>
        </p:spPr>
        <p:style>
          <a:lnRef idx="0"/>
          <a:fillRef idx="0"/>
          <a:effectRef idx="0"/>
          <a:fontRef idx="minor"/>
        </p:style>
        <p:txBody>
          <a:bodyPr lIns="0" rIns="0" tIns="0" bIns="0">
            <a:spAutoFit/>
          </a:bodyPr>
          <a:p>
            <a:pPr>
              <a:lnSpc>
                <a:spcPts val="8172"/>
              </a:lnSpc>
            </a:pPr>
            <a:r>
              <a:rPr b="0" lang="en-US" sz="4400" spc="-1" strike="noStrike">
                <a:solidFill>
                  <a:srgbClr val="ffffff"/>
                </a:solidFill>
                <a:latin typeface="Poppins"/>
              </a:rPr>
              <a:t>RESULT SUBMISSION </a:t>
            </a:r>
            <a:endParaRPr b="0" lang="en-US" sz="4400" spc="-1" strike="noStrike">
              <a:latin typeface="Arial"/>
            </a:endParaRPr>
          </a:p>
        </p:txBody>
      </p:sp>
      <p:sp>
        <p:nvSpPr>
          <p:cNvPr id="191" name="CustomShape 4"/>
          <p:cNvSpPr/>
          <p:nvPr/>
        </p:nvSpPr>
        <p:spPr>
          <a:xfrm>
            <a:off x="755280" y="3091680"/>
            <a:ext cx="363600" cy="363600"/>
          </a:xfrm>
          <a:custGeom>
            <a:avLst/>
            <a:gdLst/>
            <a:ahLst/>
            <a:rect l="l" t="t" r="r" b="b"/>
            <a:pathLst>
              <a:path w="546184" h="546184">
                <a:moveTo>
                  <a:pt x="0" y="0"/>
                </a:moveTo>
                <a:lnTo>
                  <a:pt x="546184" y="0"/>
                </a:lnTo>
                <a:lnTo>
                  <a:pt x="546184" y="546184"/>
                </a:lnTo>
                <a:lnTo>
                  <a:pt x="0" y="546184"/>
                </a:lnTo>
                <a:lnTo>
                  <a:pt x="0" y="0"/>
                </a:lnTo>
                <a:close/>
              </a:path>
            </a:pathLst>
          </a:custGeom>
          <a:blipFill rotWithShape="0">
            <a:blip r:embed="rId3"/>
            <a:stretch>
              <a:fillRect/>
            </a:stretch>
          </a:blipFill>
          <a:ln>
            <a:noFill/>
          </a:ln>
        </p:spPr>
        <p:style>
          <a:lnRef idx="0"/>
          <a:fillRef idx="0"/>
          <a:effectRef idx="0"/>
          <a:fontRef idx="minor"/>
        </p:style>
      </p:sp>
      <p:sp>
        <p:nvSpPr>
          <p:cNvPr id="192" name="CustomShape 5"/>
          <p:cNvSpPr/>
          <p:nvPr/>
        </p:nvSpPr>
        <p:spPr>
          <a:xfrm>
            <a:off x="873360" y="3205440"/>
            <a:ext cx="127800" cy="163440"/>
          </a:xfrm>
          <a:custGeom>
            <a:avLst/>
            <a:gdLst/>
            <a:ahLst/>
            <a:rect l="l" t="t" r="r" b="b"/>
            <a:pathLst>
              <a:path w="192115" h="245728">
                <a:moveTo>
                  <a:pt x="0" y="0"/>
                </a:moveTo>
                <a:lnTo>
                  <a:pt x="192115" y="0"/>
                </a:lnTo>
                <a:lnTo>
                  <a:pt x="192115" y="245728"/>
                </a:lnTo>
                <a:lnTo>
                  <a:pt x="0" y="245728"/>
                </a:lnTo>
                <a:lnTo>
                  <a:pt x="0" y="0"/>
                </a:lnTo>
                <a:close/>
              </a:path>
            </a:pathLst>
          </a:custGeom>
          <a:blipFill rotWithShape="0">
            <a:blip r:embed="rId4"/>
            <a:stretch>
              <a:fillRect/>
            </a:stretch>
          </a:blipFill>
          <a:ln>
            <a:noFill/>
          </a:ln>
        </p:spPr>
        <p:style>
          <a:lnRef idx="0"/>
          <a:fillRef idx="0"/>
          <a:effectRef idx="0"/>
          <a:fontRef idx="minor"/>
        </p:style>
      </p:sp>
      <p:sp>
        <p:nvSpPr>
          <p:cNvPr id="193" name="CustomShape 6"/>
          <p:cNvSpPr/>
          <p:nvPr/>
        </p:nvSpPr>
        <p:spPr>
          <a:xfrm>
            <a:off x="7462440" y="2721600"/>
            <a:ext cx="634320" cy="634320"/>
          </a:xfrm>
          <a:custGeom>
            <a:avLst/>
            <a:gdLst/>
            <a:ahLst/>
            <a:rect l="l" t="t" r="r" b="b"/>
            <a:pathLst>
              <a:path w="951933" h="951933">
                <a:moveTo>
                  <a:pt x="0" y="0"/>
                </a:moveTo>
                <a:lnTo>
                  <a:pt x="951934" y="0"/>
                </a:lnTo>
                <a:lnTo>
                  <a:pt x="951934" y="951934"/>
                </a:lnTo>
                <a:lnTo>
                  <a:pt x="0" y="951934"/>
                </a:lnTo>
                <a:lnTo>
                  <a:pt x="0" y="0"/>
                </a:lnTo>
                <a:close/>
              </a:path>
            </a:pathLst>
          </a:custGeom>
          <a:blipFill rotWithShape="0">
            <a:blip r:embed="rId5"/>
            <a:stretch>
              <a:fillRect/>
            </a:stretch>
          </a:blipFill>
          <a:ln>
            <a:noFill/>
          </a:ln>
        </p:spPr>
        <p:style>
          <a:lnRef idx="0"/>
          <a:fillRef idx="0"/>
          <a:effectRef idx="0"/>
          <a:fontRef idx="minor"/>
        </p:style>
      </p:sp>
      <p:sp>
        <p:nvSpPr>
          <p:cNvPr id="194" name="CustomShape 7"/>
          <p:cNvSpPr/>
          <p:nvPr/>
        </p:nvSpPr>
        <p:spPr>
          <a:xfrm>
            <a:off x="1164600" y="3502080"/>
            <a:ext cx="37418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bb6969"/>
                </a:solidFill>
                <a:latin typeface="Calibri"/>
              </a:rPr>
              <a:t>Faculty Portal CMS</a:t>
            </a:r>
            <a:endParaRPr b="0" lang="en-US" sz="3600" spc="-1" strike="noStrike">
              <a:latin typeface="Arial"/>
            </a:endParaRPr>
          </a:p>
        </p:txBody>
      </p:sp>
      <p:pic>
        <p:nvPicPr>
          <p:cNvPr id="195" name="Picture 1" descr=""/>
          <p:cNvPicPr/>
          <p:nvPr/>
        </p:nvPicPr>
        <p:blipFill>
          <a:blip r:embed="rId6"/>
          <a:stretch/>
        </p:blipFill>
        <p:spPr>
          <a:xfrm>
            <a:off x="409680" y="874080"/>
            <a:ext cx="1418760" cy="11642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13657"/>
        </a:solidFill>
      </p:bgPr>
    </p:bg>
    <p:spTree>
      <p:nvGrpSpPr>
        <p:cNvPr id="1" name=""/>
        <p:cNvGrpSpPr/>
        <p:nvPr/>
      </p:nvGrpSpPr>
      <p:grpSpPr>
        <a:xfrm>
          <a:off x="0" y="0"/>
          <a:ext cx="0" cy="0"/>
          <a:chOff x="0" y="0"/>
          <a:chExt cx="0" cy="0"/>
        </a:xfrm>
      </p:grpSpPr>
      <p:sp>
        <p:nvSpPr>
          <p:cNvPr id="235" name="TextShape 1"/>
          <p:cNvSpPr txBox="1"/>
          <p:nvPr/>
        </p:nvSpPr>
        <p:spPr>
          <a:xfrm>
            <a:off x="11147040" y="6356520"/>
            <a:ext cx="739800" cy="364680"/>
          </a:xfrm>
          <a:prstGeom prst="rect">
            <a:avLst/>
          </a:prstGeom>
          <a:noFill/>
          <a:ln>
            <a:noFill/>
          </a:ln>
        </p:spPr>
        <p:txBody>
          <a:bodyPr anchor="ctr">
            <a:noAutofit/>
          </a:bodyPr>
          <a:p>
            <a:pPr algn="r">
              <a:lnSpc>
                <a:spcPct val="100000"/>
              </a:lnSpc>
            </a:pPr>
            <a:fld id="{CA63FD75-ABC8-41C1-B6C0-4F837270CC23}" type="slidenum">
              <a:rPr b="0" lang="en-US" sz="1200" spc="-1" strike="noStrike">
                <a:solidFill>
                  <a:srgbClr val="a5a5a5"/>
                </a:solidFill>
                <a:latin typeface="Calibri"/>
              </a:rPr>
              <a:t>&lt;number&gt;</a:t>
            </a:fld>
            <a:endParaRPr b="0" lang="en-US" sz="1200" spc="-1" strike="noStrike">
              <a:latin typeface="Times New Roman"/>
            </a:endParaRPr>
          </a:p>
        </p:txBody>
      </p:sp>
      <p:sp>
        <p:nvSpPr>
          <p:cNvPr id="236" name="CustomShape 2"/>
          <p:cNvSpPr/>
          <p:nvPr/>
        </p:nvSpPr>
        <p:spPr>
          <a:xfrm>
            <a:off x="1014480" y="640800"/>
            <a:ext cx="3399120" cy="51732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US" sz="2800" spc="-1" strike="noStrike">
                <a:solidFill>
                  <a:srgbClr val="ffd759"/>
                </a:solidFill>
                <a:latin typeface="Calibri"/>
              </a:rPr>
              <a:t>Grades</a:t>
            </a:r>
            <a:endParaRPr b="0" lang="en-US" sz="2800" spc="-1" strike="noStrike">
              <a:latin typeface="Arial"/>
            </a:endParaRPr>
          </a:p>
        </p:txBody>
      </p:sp>
      <p:sp>
        <p:nvSpPr>
          <p:cNvPr id="237" name="CustomShape 3"/>
          <p:cNvSpPr/>
          <p:nvPr/>
        </p:nvSpPr>
        <p:spPr>
          <a:xfrm>
            <a:off x="1234800" y="1225080"/>
            <a:ext cx="97030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ffffff"/>
                </a:solidFill>
                <a:latin typeface="Calibri"/>
              </a:rPr>
              <a:t>After saving marks, navigate to the Grades menu which contain students' percentage and grades. When faculty save marks the system automatically assigns grades to students. Faculty need to check if the percentage and grades are correct Click on </a:t>
            </a:r>
            <a:r>
              <a:rPr b="1" lang="en-US" sz="1800" spc="-1" strike="noStrike">
                <a:solidFill>
                  <a:srgbClr val="ffffff"/>
                </a:solidFill>
                <a:latin typeface="Calibri"/>
              </a:rPr>
              <a:t>SUBMIT RESULT </a:t>
            </a:r>
            <a:r>
              <a:rPr b="0" lang="en-US" sz="1800" spc="-1" strike="noStrike">
                <a:solidFill>
                  <a:srgbClr val="ffffff"/>
                </a:solidFill>
                <a:latin typeface="Calibri"/>
              </a:rPr>
              <a:t>BUTTON your result will be submitted to the HOD/Chairman.</a:t>
            </a:r>
            <a:endParaRPr b="0" lang="en-US" sz="1800" spc="-1" strike="noStrike">
              <a:latin typeface="Arial"/>
            </a:endParaRPr>
          </a:p>
        </p:txBody>
      </p:sp>
      <p:pic>
        <p:nvPicPr>
          <p:cNvPr id="238" name="Picture 3" descr=""/>
          <p:cNvPicPr/>
          <p:nvPr/>
        </p:nvPicPr>
        <p:blipFill>
          <a:blip r:embed="rId1"/>
          <a:stretch/>
        </p:blipFill>
        <p:spPr>
          <a:xfrm>
            <a:off x="1394280" y="2524680"/>
            <a:ext cx="2418120" cy="4013640"/>
          </a:xfrm>
          <a:prstGeom prst="rect">
            <a:avLst/>
          </a:prstGeom>
          <a:ln>
            <a:noFill/>
          </a:ln>
        </p:spPr>
      </p:pic>
      <p:pic>
        <p:nvPicPr>
          <p:cNvPr id="239" name="Picture 4" descr=""/>
          <p:cNvPicPr/>
          <p:nvPr/>
        </p:nvPicPr>
        <p:blipFill>
          <a:blip r:embed="rId2"/>
          <a:stretch/>
        </p:blipFill>
        <p:spPr>
          <a:xfrm>
            <a:off x="4007520" y="2524680"/>
            <a:ext cx="6908400" cy="39157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13657"/>
        </a:solidFill>
      </p:bgPr>
    </p:bg>
    <p:spTree>
      <p:nvGrpSpPr>
        <p:cNvPr id="1" name=""/>
        <p:cNvGrpSpPr/>
        <p:nvPr/>
      </p:nvGrpSpPr>
      <p:grpSpPr>
        <a:xfrm>
          <a:off x="0" y="0"/>
          <a:ext cx="0" cy="0"/>
          <a:chOff x="0" y="0"/>
          <a:chExt cx="0" cy="0"/>
        </a:xfrm>
      </p:grpSpPr>
      <p:sp>
        <p:nvSpPr>
          <p:cNvPr id="240" name="TextShape 1"/>
          <p:cNvSpPr txBox="1"/>
          <p:nvPr/>
        </p:nvSpPr>
        <p:spPr>
          <a:xfrm>
            <a:off x="3226320" y="2012760"/>
            <a:ext cx="5183640" cy="2028240"/>
          </a:xfrm>
          <a:prstGeom prst="rect">
            <a:avLst/>
          </a:prstGeom>
          <a:noFill/>
          <a:ln>
            <a:noFill/>
          </a:ln>
        </p:spPr>
        <p:txBody>
          <a:bodyPr bIns="0" anchor="b">
            <a:normAutofit/>
          </a:bodyPr>
          <a:p>
            <a:pPr algn="ctr">
              <a:lnSpc>
                <a:spcPct val="90000"/>
              </a:lnSpc>
            </a:pPr>
            <a:r>
              <a:rPr b="1" lang="en-US" sz="6600" spc="-1" strike="noStrike">
                <a:solidFill>
                  <a:srgbClr val="5ec1fd"/>
                </a:solidFill>
                <a:latin typeface="Calibri"/>
              </a:rPr>
              <a:t>Thank </a:t>
            </a:r>
            <a:r>
              <a:rPr b="0" lang="en-US" sz="6600" spc="-1" strike="noStrike">
                <a:solidFill>
                  <a:srgbClr val="5ec1fd"/>
                </a:solidFill>
                <a:latin typeface="Calibri"/>
              </a:rPr>
              <a:t>You</a:t>
            </a:r>
            <a:endParaRPr b="0" lang="en-US" sz="6600" spc="-1" strike="noStrike">
              <a:solidFill>
                <a:srgbClr val="3f3f3f"/>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11147040" y="6356520"/>
            <a:ext cx="739800" cy="364680"/>
          </a:xfrm>
          <a:prstGeom prst="rect">
            <a:avLst/>
          </a:prstGeom>
          <a:noFill/>
          <a:ln>
            <a:noFill/>
          </a:ln>
        </p:spPr>
        <p:txBody>
          <a:bodyPr anchor="ctr">
            <a:noAutofit/>
          </a:bodyPr>
          <a:p>
            <a:pPr algn="r">
              <a:lnSpc>
                <a:spcPct val="100000"/>
              </a:lnSpc>
            </a:pPr>
            <a:fld id="{76A4FC5B-7F52-465C-BEB7-22F8B84A1DE9}" type="slidenum">
              <a:rPr b="0" lang="en-US" sz="1200" spc="-1" strike="noStrike">
                <a:solidFill>
                  <a:srgbClr val="9f9f9f"/>
                </a:solidFill>
                <a:latin typeface="Calibri"/>
              </a:rPr>
              <a:t>&lt;number&gt;</a:t>
            </a:fld>
            <a:endParaRPr b="0" lang="en-US" sz="1200" spc="-1" strike="noStrike">
              <a:latin typeface="Times New Roman"/>
            </a:endParaRPr>
          </a:p>
        </p:txBody>
      </p:sp>
      <p:sp>
        <p:nvSpPr>
          <p:cNvPr id="197" name="TextShape 2"/>
          <p:cNvSpPr txBox="1"/>
          <p:nvPr/>
        </p:nvSpPr>
        <p:spPr>
          <a:xfrm>
            <a:off x="1251000" y="2601720"/>
            <a:ext cx="7368120" cy="1153080"/>
          </a:xfrm>
          <a:prstGeom prst="rect">
            <a:avLst/>
          </a:prstGeom>
          <a:noFill/>
          <a:ln>
            <a:noFill/>
          </a:ln>
        </p:spPr>
        <p:txBody>
          <a:bodyPr lIns="90000" rIns="90000" tIns="45000" bIns="45000" anchor="b">
            <a:noAutofit/>
          </a:bodyPr>
          <a:p>
            <a:pPr marL="285840" indent="-285480">
              <a:lnSpc>
                <a:spcPct val="100000"/>
              </a:lnSpc>
              <a:buClr>
                <a:srgbClr val="ffe591"/>
              </a:buClr>
              <a:buFont typeface="Wingdings" charset="2"/>
              <a:buChar char=""/>
            </a:pPr>
            <a:r>
              <a:rPr b="1" lang="en-US" sz="2400" spc="-1" strike="noStrike">
                <a:solidFill>
                  <a:srgbClr val="ffffff"/>
                </a:solidFill>
                <a:latin typeface="Calibri"/>
              </a:rPr>
              <a:t>How to access CMS?</a:t>
            </a:r>
            <a:endParaRPr b="0" lang="en-US" sz="2400" spc="-1" strike="noStrike">
              <a:solidFill>
                <a:srgbClr val="3f3f3f"/>
              </a:solidFill>
              <a:latin typeface="Calibri"/>
            </a:endParaRPr>
          </a:p>
          <a:p>
            <a:pPr marL="285840" indent="-285480">
              <a:lnSpc>
                <a:spcPct val="100000"/>
              </a:lnSpc>
              <a:buClr>
                <a:srgbClr val="ffe591"/>
              </a:buClr>
              <a:buFont typeface="Wingdings" charset="2"/>
              <a:buChar char=""/>
            </a:pPr>
            <a:r>
              <a:rPr b="1" lang="en-US" sz="2400" spc="-1" strike="noStrike">
                <a:solidFill>
                  <a:srgbClr val="ffffff"/>
                </a:solidFill>
                <a:latin typeface="Calibri"/>
              </a:rPr>
              <a:t>How to login?</a:t>
            </a:r>
            <a:endParaRPr b="0" lang="en-US" sz="2400" spc="-1" strike="noStrike">
              <a:solidFill>
                <a:srgbClr val="3f3f3f"/>
              </a:solidFill>
              <a:latin typeface="Calibri"/>
            </a:endParaRPr>
          </a:p>
          <a:p>
            <a:pPr marL="285840" indent="-285480">
              <a:lnSpc>
                <a:spcPct val="100000"/>
              </a:lnSpc>
              <a:buClr>
                <a:srgbClr val="ffe591"/>
              </a:buClr>
              <a:buFont typeface="Wingdings" charset="2"/>
              <a:buChar char=""/>
            </a:pPr>
            <a:r>
              <a:rPr b="1" lang="en-US" sz="2400" spc="-1" strike="noStrike">
                <a:solidFill>
                  <a:srgbClr val="ffffff"/>
                </a:solidFill>
                <a:latin typeface="Calibri"/>
              </a:rPr>
              <a:t>How to submit result.</a:t>
            </a:r>
            <a:endParaRPr b="0" lang="en-US" sz="2400" spc="-1" strike="noStrike">
              <a:solidFill>
                <a:srgbClr val="3f3f3f"/>
              </a:solidFill>
              <a:latin typeface="Calibri"/>
            </a:endParaRPr>
          </a:p>
          <a:p>
            <a:pPr>
              <a:lnSpc>
                <a:spcPct val="100000"/>
              </a:lnSpc>
              <a:tabLst>
                <a:tab algn="l" pos="0"/>
              </a:tabLst>
            </a:pPr>
            <a:endParaRPr b="0" lang="en-US" sz="2400" spc="-1" strike="noStrike">
              <a:solidFill>
                <a:srgbClr val="3f3f3f"/>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11147040" y="6356520"/>
            <a:ext cx="739800" cy="364680"/>
          </a:xfrm>
          <a:prstGeom prst="rect">
            <a:avLst/>
          </a:prstGeom>
          <a:noFill/>
          <a:ln>
            <a:noFill/>
          </a:ln>
        </p:spPr>
        <p:txBody>
          <a:bodyPr anchor="ctr">
            <a:noAutofit/>
          </a:bodyPr>
          <a:p>
            <a:pPr algn="r">
              <a:lnSpc>
                <a:spcPct val="100000"/>
              </a:lnSpc>
            </a:pPr>
            <a:fld id="{AB60C2E4-B572-4AEE-9A39-9D64FF352F38}" type="slidenum">
              <a:rPr b="0" lang="en-US" sz="1200" spc="-1" strike="noStrike">
                <a:solidFill>
                  <a:srgbClr val="9f9f9f"/>
                </a:solidFill>
                <a:latin typeface="Calibri"/>
              </a:rPr>
              <a:t>&lt;number&gt;</a:t>
            </a:fld>
            <a:endParaRPr b="0" lang="en-US" sz="1200" spc="-1" strike="noStrike">
              <a:latin typeface="Times New Roman"/>
            </a:endParaRPr>
          </a:p>
        </p:txBody>
      </p:sp>
      <p:sp>
        <p:nvSpPr>
          <p:cNvPr id="199" name="TextShape 2"/>
          <p:cNvSpPr txBox="1"/>
          <p:nvPr/>
        </p:nvSpPr>
        <p:spPr>
          <a:xfrm>
            <a:off x="488160" y="508320"/>
            <a:ext cx="6404760" cy="550080"/>
          </a:xfrm>
          <a:prstGeom prst="rect">
            <a:avLst/>
          </a:prstGeom>
          <a:noFill/>
          <a:ln>
            <a:noFill/>
          </a:ln>
        </p:spPr>
        <p:txBody>
          <a:bodyPr bIns="0" anchor="b">
            <a:normAutofit/>
          </a:bodyPr>
          <a:p>
            <a:pPr>
              <a:lnSpc>
                <a:spcPct val="90000"/>
              </a:lnSpc>
            </a:pPr>
            <a:r>
              <a:rPr b="1" lang="en-US" sz="3600" spc="-1" strike="noStrike">
                <a:solidFill>
                  <a:srgbClr val="ffd759"/>
                </a:solidFill>
                <a:latin typeface="Calibri"/>
              </a:rPr>
              <a:t>How to </a:t>
            </a:r>
            <a:r>
              <a:rPr b="1" lang="en-US" sz="3600" spc="-1" strike="noStrike">
                <a:solidFill>
                  <a:srgbClr val="ffd759"/>
                </a:solidFill>
                <a:latin typeface="Calibri"/>
              </a:rPr>
              <a:t>access CMS?</a:t>
            </a:r>
            <a:endParaRPr b="0" lang="en-US" sz="3600" spc="-1" strike="noStrike">
              <a:solidFill>
                <a:srgbClr val="3f3f3f"/>
              </a:solidFill>
              <a:latin typeface="Calibri"/>
            </a:endParaRPr>
          </a:p>
        </p:txBody>
      </p:sp>
      <p:sp>
        <p:nvSpPr>
          <p:cNvPr id="200" name="TextShape 3"/>
          <p:cNvSpPr txBox="1"/>
          <p:nvPr/>
        </p:nvSpPr>
        <p:spPr>
          <a:xfrm>
            <a:off x="500040" y="1597320"/>
            <a:ext cx="5555520" cy="2324160"/>
          </a:xfrm>
          <a:prstGeom prst="rect">
            <a:avLst/>
          </a:prstGeom>
          <a:noFill/>
          <a:ln>
            <a:noFill/>
          </a:ln>
        </p:spPr>
        <p:txBody>
          <a:bodyPr lIns="90000" rIns="90000" tIns="45000" bIns="45000">
            <a:noAutofit/>
          </a:bodyPr>
          <a:p>
            <a:pPr algn="just">
              <a:lnSpc>
                <a:spcPct val="90000"/>
              </a:lnSpc>
              <a:spcBef>
                <a:spcPts val="1001"/>
              </a:spcBef>
              <a:tabLst>
                <a:tab algn="l" pos="0"/>
              </a:tabLst>
            </a:pPr>
            <a:r>
              <a:rPr b="1" lang="en-US" sz="2000" spc="299" strike="noStrike">
                <a:solidFill>
                  <a:srgbClr val="92b6ff"/>
                </a:solidFill>
                <a:latin typeface="Calibri"/>
              </a:rPr>
              <a:t>Through URL </a:t>
            </a:r>
            <a:endParaRPr b="0" lang="en-US" sz="2000" spc="-1" strike="noStrike">
              <a:solidFill>
                <a:srgbClr val="3f3f3f"/>
              </a:solidFill>
              <a:latin typeface="Calibri"/>
            </a:endParaRPr>
          </a:p>
          <a:p>
            <a:pPr algn="just">
              <a:lnSpc>
                <a:spcPct val="90000"/>
              </a:lnSpc>
              <a:spcBef>
                <a:spcPts val="1001"/>
              </a:spcBef>
              <a:tabLst>
                <a:tab algn="l" pos="0"/>
              </a:tabLst>
            </a:pPr>
            <a:r>
              <a:rPr b="0" lang="en-US" sz="1800" spc="299" strike="noStrike">
                <a:solidFill>
                  <a:srgbClr val="ffffff"/>
                </a:solidFill>
                <a:latin typeface="Calibri"/>
              </a:rPr>
              <a:t>Open a web browser (Google Chrome, Firefox, Microsoft Edge) whatever you use. When a browser is  open type the following URL: </a:t>
            </a:r>
            <a:endParaRPr b="0" lang="en-US" sz="1800" spc="-1" strike="noStrike">
              <a:solidFill>
                <a:srgbClr val="3f3f3f"/>
              </a:solidFill>
              <a:latin typeface="Calibri"/>
            </a:endParaRPr>
          </a:p>
          <a:p>
            <a:pPr algn="just">
              <a:lnSpc>
                <a:spcPct val="90000"/>
              </a:lnSpc>
              <a:spcBef>
                <a:spcPts val="1001"/>
              </a:spcBef>
              <a:tabLst>
                <a:tab algn="l" pos="0"/>
              </a:tabLst>
            </a:pPr>
            <a:r>
              <a:rPr b="1" lang="en-US" sz="2000" spc="299" strike="noStrike">
                <a:solidFill>
                  <a:srgbClr val="1cff82"/>
                </a:solidFill>
                <a:latin typeface="Calibri"/>
              </a:rPr>
              <a:t>cms.uom.edu.pk</a:t>
            </a:r>
            <a:endParaRPr b="0" lang="en-US" sz="2000" spc="-1" strike="noStrike">
              <a:solidFill>
                <a:srgbClr val="3f3f3f"/>
              </a:solidFill>
              <a:latin typeface="Calibri"/>
            </a:endParaRPr>
          </a:p>
        </p:txBody>
      </p:sp>
      <p:pic>
        <p:nvPicPr>
          <p:cNvPr id="201" name="Picture 6" descr=""/>
          <p:cNvPicPr/>
          <p:nvPr/>
        </p:nvPicPr>
        <p:blipFill>
          <a:blip r:embed="rId1"/>
          <a:stretch/>
        </p:blipFill>
        <p:spPr>
          <a:xfrm>
            <a:off x="633600" y="3387240"/>
            <a:ext cx="5320440" cy="2379240"/>
          </a:xfrm>
          <a:prstGeom prst="rect">
            <a:avLst/>
          </a:prstGeom>
          <a:ln>
            <a:noFill/>
          </a:ln>
        </p:spPr>
      </p:pic>
      <p:pic>
        <p:nvPicPr>
          <p:cNvPr id="202" name="Picture 9" descr=""/>
          <p:cNvPicPr/>
          <p:nvPr/>
        </p:nvPicPr>
        <p:blipFill>
          <a:blip r:embed="rId2"/>
          <a:srcRect l="523" t="0" r="2624" b="0"/>
          <a:stretch/>
        </p:blipFill>
        <p:spPr>
          <a:xfrm>
            <a:off x="6331320" y="3387240"/>
            <a:ext cx="5295960" cy="2430360"/>
          </a:xfrm>
          <a:prstGeom prst="rect">
            <a:avLst/>
          </a:prstGeom>
          <a:ln>
            <a:noFill/>
          </a:ln>
        </p:spPr>
      </p:pic>
      <p:sp>
        <p:nvSpPr>
          <p:cNvPr id="203" name="CustomShape 4"/>
          <p:cNvSpPr/>
          <p:nvPr/>
        </p:nvSpPr>
        <p:spPr>
          <a:xfrm>
            <a:off x="523800" y="1058760"/>
            <a:ext cx="90147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2f2f2"/>
                </a:solidFill>
                <a:latin typeface="Calibri"/>
              </a:rPr>
              <a:t>There are two options to access the CMS through URL or through university website.</a:t>
            </a:r>
            <a:endParaRPr b="0" lang="en-US" sz="1800" spc="-1" strike="noStrike">
              <a:latin typeface="Arial"/>
            </a:endParaRPr>
          </a:p>
        </p:txBody>
      </p:sp>
      <p:sp>
        <p:nvSpPr>
          <p:cNvPr id="204" name="TextShape 5"/>
          <p:cNvSpPr txBox="1"/>
          <p:nvPr/>
        </p:nvSpPr>
        <p:spPr>
          <a:xfrm>
            <a:off x="6201360" y="1597320"/>
            <a:ext cx="5555520" cy="2324160"/>
          </a:xfrm>
          <a:prstGeom prst="rect">
            <a:avLst/>
          </a:prstGeom>
          <a:noFill/>
          <a:ln>
            <a:noFill/>
          </a:ln>
        </p:spPr>
        <p:txBody>
          <a:bodyPr lIns="90000" rIns="90000" tIns="45000" bIns="45000">
            <a:noAutofit/>
          </a:bodyPr>
          <a:p>
            <a:pPr algn="just">
              <a:lnSpc>
                <a:spcPct val="90000"/>
              </a:lnSpc>
              <a:spcBef>
                <a:spcPts val="1001"/>
              </a:spcBef>
              <a:tabLst>
                <a:tab algn="l" pos="0"/>
              </a:tabLst>
            </a:pPr>
            <a:r>
              <a:rPr b="1" lang="en-US" sz="2000" spc="299" strike="noStrike">
                <a:solidFill>
                  <a:srgbClr val="92b6ff"/>
                </a:solidFill>
                <a:latin typeface="Calibri"/>
              </a:rPr>
              <a:t>Through University website</a:t>
            </a:r>
            <a:endParaRPr b="0" lang="en-US" sz="2000" spc="-1" strike="noStrike">
              <a:solidFill>
                <a:srgbClr val="3f3f3f"/>
              </a:solidFill>
              <a:latin typeface="Calibri"/>
            </a:endParaRPr>
          </a:p>
          <a:p>
            <a:pPr algn="just">
              <a:lnSpc>
                <a:spcPct val="90000"/>
              </a:lnSpc>
              <a:spcBef>
                <a:spcPts val="1001"/>
              </a:spcBef>
              <a:tabLst>
                <a:tab algn="l" pos="0"/>
              </a:tabLst>
            </a:pPr>
            <a:r>
              <a:rPr b="0" lang="en-US" sz="1800" spc="299" strike="noStrike">
                <a:solidFill>
                  <a:srgbClr val="ffffff"/>
                </a:solidFill>
                <a:latin typeface="Calibri"/>
              </a:rPr>
              <a:t>Open university website, click on CMS in the top menu, it will navigate you to the login page. </a:t>
            </a:r>
            <a:endParaRPr b="0" lang="en-US" sz="1800" spc="-1" strike="noStrike">
              <a:solidFill>
                <a:srgbClr val="3f3f3f"/>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11147040" y="6356520"/>
            <a:ext cx="739800" cy="364680"/>
          </a:xfrm>
          <a:prstGeom prst="rect">
            <a:avLst/>
          </a:prstGeom>
          <a:noFill/>
          <a:ln>
            <a:noFill/>
          </a:ln>
        </p:spPr>
        <p:txBody>
          <a:bodyPr anchor="ctr">
            <a:noAutofit/>
          </a:bodyPr>
          <a:p>
            <a:pPr algn="r">
              <a:lnSpc>
                <a:spcPct val="100000"/>
              </a:lnSpc>
            </a:pPr>
            <a:fld id="{BD98E134-37B2-4D58-ADC2-F797EBE2B534}" type="slidenum">
              <a:rPr b="0" lang="en-US" sz="1200" spc="-1" strike="noStrike">
                <a:solidFill>
                  <a:srgbClr val="9f9f9f"/>
                </a:solidFill>
                <a:latin typeface="Calibri"/>
              </a:rPr>
              <a:t>&lt;number&gt;</a:t>
            </a:fld>
            <a:endParaRPr b="0" lang="en-US" sz="1200" spc="-1" strike="noStrike">
              <a:latin typeface="Times New Roman"/>
            </a:endParaRPr>
          </a:p>
        </p:txBody>
      </p:sp>
      <p:sp>
        <p:nvSpPr>
          <p:cNvPr id="206" name="TextShape 2"/>
          <p:cNvSpPr txBox="1"/>
          <p:nvPr/>
        </p:nvSpPr>
        <p:spPr>
          <a:xfrm>
            <a:off x="573120" y="872280"/>
            <a:ext cx="8332920" cy="778320"/>
          </a:xfrm>
          <a:prstGeom prst="rect">
            <a:avLst/>
          </a:prstGeom>
          <a:noFill/>
          <a:ln>
            <a:noFill/>
          </a:ln>
        </p:spPr>
        <p:txBody>
          <a:bodyPr bIns="0" anchor="b">
            <a:normAutofit fontScale="44000"/>
          </a:bodyPr>
          <a:p>
            <a:pPr>
              <a:lnSpc>
                <a:spcPct val="90000"/>
              </a:lnSpc>
            </a:pPr>
            <a:r>
              <a:rPr b="1" lang="en-US" sz="4400" spc="-1" strike="noStrike">
                <a:solidFill>
                  <a:srgbClr val="ffd759"/>
                </a:solidFill>
                <a:latin typeface="Candara"/>
              </a:rPr>
              <a:t>How to log in?</a:t>
            </a:r>
            <a:br/>
            <a:endParaRPr b="0" lang="en-US" sz="4400" spc="-1" strike="noStrike">
              <a:solidFill>
                <a:srgbClr val="3f3f3f"/>
              </a:solidFill>
              <a:latin typeface="Calibri"/>
            </a:endParaRPr>
          </a:p>
        </p:txBody>
      </p:sp>
      <p:sp>
        <p:nvSpPr>
          <p:cNvPr id="207" name="TextShape 3"/>
          <p:cNvSpPr txBox="1"/>
          <p:nvPr/>
        </p:nvSpPr>
        <p:spPr>
          <a:xfrm>
            <a:off x="593280" y="1297080"/>
            <a:ext cx="10553400" cy="1064880"/>
          </a:xfrm>
          <a:prstGeom prst="rect">
            <a:avLst/>
          </a:prstGeom>
          <a:noFill/>
          <a:ln>
            <a:noFill/>
          </a:ln>
        </p:spPr>
        <p:txBody>
          <a:bodyPr lIns="90000" rIns="90000" tIns="45000" bIns="45000">
            <a:noAutofit/>
          </a:bodyPr>
          <a:p>
            <a:pPr algn="just">
              <a:lnSpc>
                <a:spcPct val="90000"/>
              </a:lnSpc>
              <a:spcBef>
                <a:spcPts val="1001"/>
              </a:spcBef>
              <a:tabLst>
                <a:tab algn="l" pos="0"/>
              </a:tabLst>
            </a:pPr>
            <a:r>
              <a:rPr b="0" lang="en-US" sz="1800" spc="299" strike="noStrike">
                <a:solidFill>
                  <a:srgbClr val="ffffff"/>
                </a:solidFill>
                <a:latin typeface="Calibri"/>
              </a:rPr>
              <a:t>After typing the </a:t>
            </a:r>
            <a:r>
              <a:rPr b="0" lang="en-US" sz="1800" spc="299" strike="noStrike">
                <a:solidFill>
                  <a:srgbClr val="1cff82"/>
                </a:solidFill>
                <a:latin typeface="Calibri"/>
              </a:rPr>
              <a:t>URL</a:t>
            </a:r>
            <a:r>
              <a:rPr b="0" lang="en-US" sz="1800" spc="299" strike="noStrike">
                <a:solidFill>
                  <a:srgbClr val="ffffff"/>
                </a:solidFill>
                <a:latin typeface="Calibri"/>
              </a:rPr>
              <a:t> or Click on </a:t>
            </a:r>
            <a:r>
              <a:rPr b="0" lang="en-US" sz="1800" spc="299" strike="noStrike">
                <a:solidFill>
                  <a:srgbClr val="1cff82"/>
                </a:solidFill>
                <a:latin typeface="Calibri"/>
              </a:rPr>
              <a:t>CMS</a:t>
            </a:r>
            <a:r>
              <a:rPr b="0" lang="en-US" sz="1800" spc="299" strike="noStrike">
                <a:solidFill>
                  <a:srgbClr val="ffffff"/>
                </a:solidFill>
                <a:latin typeface="Calibri"/>
              </a:rPr>
              <a:t> in website you will see the following page which contains the login form enter your user id and password and click on the login button.</a:t>
            </a:r>
            <a:endParaRPr b="0" lang="en-US" sz="1800" spc="-1" strike="noStrike">
              <a:solidFill>
                <a:srgbClr val="3f3f3f"/>
              </a:solidFill>
              <a:latin typeface="Calibri"/>
            </a:endParaRPr>
          </a:p>
        </p:txBody>
      </p:sp>
      <p:pic>
        <p:nvPicPr>
          <p:cNvPr id="208" name="Picture 3" descr=""/>
          <p:cNvPicPr/>
          <p:nvPr/>
        </p:nvPicPr>
        <p:blipFill>
          <a:blip r:embed="rId1"/>
          <a:srcRect l="0" t="8584" r="-94" b="22723"/>
          <a:stretch/>
        </p:blipFill>
        <p:spPr>
          <a:xfrm>
            <a:off x="701280" y="2162160"/>
            <a:ext cx="10343880" cy="39924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11147040" y="6356520"/>
            <a:ext cx="739800" cy="364680"/>
          </a:xfrm>
          <a:prstGeom prst="rect">
            <a:avLst/>
          </a:prstGeom>
          <a:noFill/>
          <a:ln>
            <a:noFill/>
          </a:ln>
        </p:spPr>
        <p:txBody>
          <a:bodyPr anchor="ctr">
            <a:noAutofit/>
          </a:bodyPr>
          <a:p>
            <a:pPr algn="r">
              <a:lnSpc>
                <a:spcPct val="100000"/>
              </a:lnSpc>
            </a:pPr>
            <a:fld id="{2D3868F2-12B9-43F0-B485-834FEE802A39}" type="slidenum">
              <a:rPr b="0" lang="en-US" sz="1200" spc="-1" strike="noStrike">
                <a:solidFill>
                  <a:srgbClr val="9f9f9f"/>
                </a:solidFill>
                <a:latin typeface="Calibri"/>
              </a:rPr>
              <a:t>&lt;number&gt;</a:t>
            </a:fld>
            <a:endParaRPr b="0" lang="en-US" sz="1200" spc="-1" strike="noStrike">
              <a:latin typeface="Times New Roman"/>
            </a:endParaRPr>
          </a:p>
        </p:txBody>
      </p:sp>
      <p:sp>
        <p:nvSpPr>
          <p:cNvPr id="210" name="TextShape 2"/>
          <p:cNvSpPr txBox="1"/>
          <p:nvPr/>
        </p:nvSpPr>
        <p:spPr>
          <a:xfrm>
            <a:off x="554040" y="503640"/>
            <a:ext cx="6404760" cy="550080"/>
          </a:xfrm>
          <a:prstGeom prst="rect">
            <a:avLst/>
          </a:prstGeom>
          <a:noFill/>
          <a:ln>
            <a:noFill/>
          </a:ln>
        </p:spPr>
        <p:txBody>
          <a:bodyPr bIns="0" anchor="b">
            <a:normAutofit/>
          </a:bodyPr>
          <a:p>
            <a:pPr>
              <a:lnSpc>
                <a:spcPct val="90000"/>
              </a:lnSpc>
            </a:pPr>
            <a:r>
              <a:rPr b="1" lang="en-US" sz="3600" spc="-1" strike="noStrike">
                <a:solidFill>
                  <a:srgbClr val="ffd759"/>
                </a:solidFill>
                <a:latin typeface="Calibri"/>
              </a:rPr>
              <a:t>Faculty</a:t>
            </a:r>
            <a:r>
              <a:rPr b="1" lang="en-US" sz="3600" spc="-1" strike="noStrike">
                <a:solidFill>
                  <a:srgbClr val="ffd759"/>
                </a:solidFill>
                <a:latin typeface="Times New Roman"/>
              </a:rPr>
              <a:t> </a:t>
            </a:r>
            <a:r>
              <a:rPr b="1" lang="en-US" sz="3600" spc="-1" strike="noStrike">
                <a:solidFill>
                  <a:srgbClr val="ffd759"/>
                </a:solidFill>
                <a:latin typeface="Calibri"/>
              </a:rPr>
              <a:t>Portal</a:t>
            </a:r>
            <a:endParaRPr b="0" lang="en-US" sz="3600" spc="-1" strike="noStrike">
              <a:solidFill>
                <a:srgbClr val="3f3f3f"/>
              </a:solidFill>
              <a:latin typeface="Calibri"/>
            </a:endParaRPr>
          </a:p>
        </p:txBody>
      </p:sp>
      <p:sp>
        <p:nvSpPr>
          <p:cNvPr id="211" name="CustomShape 3"/>
          <p:cNvSpPr/>
          <p:nvPr/>
        </p:nvSpPr>
        <p:spPr>
          <a:xfrm>
            <a:off x="640080" y="1087560"/>
            <a:ext cx="72939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Calibri"/>
              </a:rPr>
              <a:t>After login to the portal, the following interface will appear.</a:t>
            </a:r>
            <a:endParaRPr b="0" lang="en-US" sz="1800" spc="-1" strike="noStrike">
              <a:latin typeface="Arial"/>
            </a:endParaRPr>
          </a:p>
        </p:txBody>
      </p:sp>
      <p:pic>
        <p:nvPicPr>
          <p:cNvPr id="212" name="Picture 5" descr=""/>
          <p:cNvPicPr/>
          <p:nvPr/>
        </p:nvPicPr>
        <p:blipFill>
          <a:blip r:embed="rId1"/>
          <a:srcRect l="0" t="11109" r="1247" b="12457"/>
          <a:stretch/>
        </p:blipFill>
        <p:spPr>
          <a:xfrm>
            <a:off x="706680" y="1600200"/>
            <a:ext cx="9932400" cy="43239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13657"/>
        </a:solidFill>
      </p:bgPr>
    </p:bg>
    <p:spTree>
      <p:nvGrpSpPr>
        <p:cNvPr id="1" name=""/>
        <p:cNvGrpSpPr/>
        <p:nvPr/>
      </p:nvGrpSpPr>
      <p:grpSpPr>
        <a:xfrm>
          <a:off x="0" y="0"/>
          <a:ext cx="0" cy="0"/>
          <a:chOff x="0" y="0"/>
          <a:chExt cx="0" cy="0"/>
        </a:xfrm>
      </p:grpSpPr>
      <p:sp>
        <p:nvSpPr>
          <p:cNvPr id="213" name="TextShape 1"/>
          <p:cNvSpPr txBox="1"/>
          <p:nvPr/>
        </p:nvSpPr>
        <p:spPr>
          <a:xfrm>
            <a:off x="11147040" y="6356520"/>
            <a:ext cx="739800" cy="364680"/>
          </a:xfrm>
          <a:prstGeom prst="rect">
            <a:avLst/>
          </a:prstGeom>
          <a:noFill/>
          <a:ln>
            <a:noFill/>
          </a:ln>
        </p:spPr>
        <p:txBody>
          <a:bodyPr anchor="ctr">
            <a:noAutofit/>
          </a:bodyPr>
          <a:p>
            <a:pPr algn="r">
              <a:lnSpc>
                <a:spcPct val="100000"/>
              </a:lnSpc>
            </a:pPr>
            <a:fld id="{900C67CE-1BEA-495E-983E-C6C740C28CDA}" type="slidenum">
              <a:rPr b="0" lang="en-US" sz="1200" spc="-1" strike="noStrike">
                <a:solidFill>
                  <a:srgbClr val="a5a5a5"/>
                </a:solidFill>
                <a:latin typeface="Calibri"/>
              </a:rPr>
              <a:t>&lt;number&gt;</a:t>
            </a:fld>
            <a:endParaRPr b="0" lang="en-US" sz="1200" spc="-1" strike="noStrike">
              <a:latin typeface="Times New Roman"/>
            </a:endParaRPr>
          </a:p>
        </p:txBody>
      </p:sp>
      <p:sp>
        <p:nvSpPr>
          <p:cNvPr id="214" name="CustomShape 2"/>
          <p:cNvSpPr/>
          <p:nvPr/>
        </p:nvSpPr>
        <p:spPr>
          <a:xfrm>
            <a:off x="291960" y="267120"/>
            <a:ext cx="7361640" cy="141624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lvl="1" marL="743040" indent="-285480">
              <a:lnSpc>
                <a:spcPct val="150000"/>
              </a:lnSpc>
              <a:buClr>
                <a:srgbClr val="ffffff"/>
              </a:buClr>
              <a:buFont typeface="Wingdings" charset="2"/>
              <a:buChar char=""/>
            </a:pPr>
            <a:r>
              <a:rPr b="0" lang="en-US" sz="2000" spc="-1" strike="noStrike">
                <a:solidFill>
                  <a:srgbClr val="ffffff"/>
                </a:solidFill>
                <a:latin typeface="Times New Roman"/>
              </a:rPr>
              <a:t> </a:t>
            </a:r>
            <a:r>
              <a:rPr b="0" lang="en-US" sz="2400" spc="-1" strike="noStrike">
                <a:solidFill>
                  <a:srgbClr val="ffffff"/>
                </a:solidFill>
                <a:latin typeface="Calibri"/>
              </a:rPr>
              <a:t>How to submit result</a:t>
            </a:r>
            <a:r>
              <a:rPr b="0" lang="en-US" sz="2400" spc="-1" strike="noStrike">
                <a:solidFill>
                  <a:srgbClr val="ffffff"/>
                </a:solidFill>
                <a:latin typeface="Times New Roman"/>
              </a:rPr>
              <a:t>?</a:t>
            </a:r>
            <a:endParaRPr b="0" lang="en-US" sz="2400" spc="-1" strike="noStrike">
              <a:latin typeface="Arial"/>
            </a:endParaRPr>
          </a:p>
          <a:p>
            <a:pPr lvl="2" marL="1200240" indent="-285480">
              <a:lnSpc>
                <a:spcPct val="100000"/>
              </a:lnSpc>
              <a:buClr>
                <a:srgbClr val="ffd759"/>
              </a:buClr>
              <a:buFont typeface="Courier New"/>
              <a:buChar char="o"/>
            </a:pPr>
            <a:r>
              <a:rPr b="1" lang="en-US" sz="2000" spc="-1" strike="noStrike">
                <a:solidFill>
                  <a:srgbClr val="ffd759"/>
                </a:solidFill>
                <a:latin typeface="Calibri"/>
              </a:rPr>
              <a:t>Assessments </a:t>
            </a:r>
            <a:endParaRPr b="0" lang="en-US" sz="2000" spc="-1" strike="noStrike">
              <a:latin typeface="Arial"/>
            </a:endParaRPr>
          </a:p>
          <a:p>
            <a:pPr lvl="2" marL="1200240" indent="-285480">
              <a:lnSpc>
                <a:spcPct val="100000"/>
              </a:lnSpc>
              <a:buClr>
                <a:srgbClr val="ffd759"/>
              </a:buClr>
              <a:buFont typeface="Courier New"/>
              <a:buChar char="o"/>
            </a:pPr>
            <a:r>
              <a:rPr b="1" lang="en-US" sz="2000" spc="-1" strike="noStrike">
                <a:solidFill>
                  <a:srgbClr val="ffd759"/>
                </a:solidFill>
                <a:latin typeface="Calibri"/>
              </a:rPr>
              <a:t>Grades </a:t>
            </a:r>
            <a:endParaRPr b="0" lang="en-US" sz="2000" spc="-1" strike="noStrike">
              <a:latin typeface="Arial"/>
            </a:endParaRPr>
          </a:p>
        </p:txBody>
      </p:sp>
      <p:sp>
        <p:nvSpPr>
          <p:cNvPr id="215" name="CustomShape 3"/>
          <p:cNvSpPr/>
          <p:nvPr/>
        </p:nvSpPr>
        <p:spPr>
          <a:xfrm>
            <a:off x="1036800" y="744120"/>
            <a:ext cx="7597440" cy="943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ffd759"/>
                </a:solidFill>
                <a:latin typeface="Candara"/>
              </a:rPr>
              <a:t> </a:t>
            </a:r>
            <a:endParaRPr b="0" lang="en-US" sz="3200" spc="-1" strike="noStrike">
              <a:latin typeface="Arial"/>
            </a:endParaRPr>
          </a:p>
          <a:p>
            <a:pPr>
              <a:lnSpc>
                <a:spcPct val="100000"/>
              </a:lnSpc>
            </a:pPr>
            <a:endParaRPr b="0" lang="en-US" sz="3200" spc="-1" strike="noStrike">
              <a:latin typeface="Arial"/>
            </a:endParaRPr>
          </a:p>
        </p:txBody>
      </p:sp>
      <p:sp>
        <p:nvSpPr>
          <p:cNvPr id="216" name="CustomShape 4"/>
          <p:cNvSpPr/>
          <p:nvPr/>
        </p:nvSpPr>
        <p:spPr>
          <a:xfrm>
            <a:off x="1184760" y="1698480"/>
            <a:ext cx="931356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ffffff"/>
                </a:solidFill>
                <a:latin typeface="Calibri"/>
              </a:rPr>
              <a:t>To submit the result Click on the sidebar  menu which contains tab </a:t>
            </a:r>
            <a:r>
              <a:rPr b="1" lang="en-US" sz="2000" spc="-1" strike="noStrike">
                <a:solidFill>
                  <a:srgbClr val="ffff00"/>
                </a:solidFill>
                <a:latin typeface="Calibri"/>
              </a:rPr>
              <a:t>Result.</a:t>
            </a:r>
            <a:endParaRPr b="0" lang="en-US" sz="2000" spc="-1" strike="noStrike">
              <a:latin typeface="Arial"/>
            </a:endParaRPr>
          </a:p>
        </p:txBody>
      </p:sp>
      <p:pic>
        <p:nvPicPr>
          <p:cNvPr id="217" name="Picture 4" descr=""/>
          <p:cNvPicPr/>
          <p:nvPr/>
        </p:nvPicPr>
        <p:blipFill>
          <a:blip r:embed="rId1"/>
          <a:srcRect l="0" t="11771" r="2138" b="26805"/>
          <a:stretch/>
        </p:blipFill>
        <p:spPr>
          <a:xfrm>
            <a:off x="1303560" y="2497680"/>
            <a:ext cx="7331040" cy="3902760"/>
          </a:xfrm>
          <a:prstGeom prst="rect">
            <a:avLst/>
          </a:prstGeom>
          <a:ln>
            <a:noFill/>
          </a:ln>
        </p:spPr>
      </p:pic>
      <p:sp>
        <p:nvSpPr>
          <p:cNvPr id="218" name="CustomShape 5"/>
          <p:cNvSpPr/>
          <p:nvPr/>
        </p:nvSpPr>
        <p:spPr>
          <a:xfrm>
            <a:off x="1557720" y="3998160"/>
            <a:ext cx="1929960" cy="573480"/>
          </a:xfrm>
          <a:prstGeom prst="wedgeRectCallout">
            <a:avLst>
              <a:gd name="adj1" fmla="val -49729"/>
              <a:gd name="adj2" fmla="val -261627"/>
            </a:avLst>
          </a:prstGeom>
          <a:gradFill rotWithShape="0">
            <a:gsLst>
              <a:gs pos="0">
                <a:srgbClr val="a16782"/>
              </a:gs>
              <a:gs pos="100000">
                <a:srgbClr val="994b71"/>
              </a:gs>
            </a:gsLst>
            <a:lin ang="5400000"/>
          </a:gradFill>
          <a:ln>
            <a:noFill/>
          </a:ln>
          <a:effectLst>
            <a:outerShdw algn="ctr" blurRad="57150" dir="5400000" dist="19080"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rPr>
              <a:t>Menu Button</a:t>
            </a:r>
            <a:endParaRPr b="0" lang="en-US" sz="1800" spc="-1" strike="noStrike">
              <a:latin typeface="Arial"/>
            </a:endParaRPr>
          </a:p>
        </p:txBody>
      </p:sp>
      <p:pic>
        <p:nvPicPr>
          <p:cNvPr id="219" name="Picture 23" descr=""/>
          <p:cNvPicPr/>
          <p:nvPr/>
        </p:nvPicPr>
        <p:blipFill>
          <a:blip r:embed="rId2"/>
          <a:stretch/>
        </p:blipFill>
        <p:spPr>
          <a:xfrm>
            <a:off x="8889120" y="2497680"/>
            <a:ext cx="2109240" cy="3902760"/>
          </a:xfrm>
          <a:prstGeom prst="rect">
            <a:avLst/>
          </a:prstGeom>
          <a:ln>
            <a:noFill/>
          </a:ln>
        </p:spPr>
      </p:pic>
      <p:sp>
        <p:nvSpPr>
          <p:cNvPr id="220" name="CustomShape 6"/>
          <p:cNvSpPr/>
          <p:nvPr/>
        </p:nvSpPr>
        <p:spPr>
          <a:xfrm rot="16200000">
            <a:off x="8121960" y="4260240"/>
            <a:ext cx="496800" cy="1365120"/>
          </a:xfrm>
          <a:prstGeom prst="downArrow">
            <a:avLst>
              <a:gd name="adj1" fmla="val 50000"/>
              <a:gd name="adj2" fmla="val 50000"/>
            </a:avLst>
          </a:prstGeom>
          <a:solidFill>
            <a:srgbClr val="ff0000"/>
          </a:solidFill>
          <a:ln/>
        </p:spPr>
        <p:style>
          <a:lnRef idx="2">
            <a:schemeClr val="accent4">
              <a:shade val="50000"/>
            </a:schemeClr>
          </a:lnRef>
          <a:fillRef idx="1">
            <a:schemeClr val="accent4"/>
          </a:fillRef>
          <a:effectRef idx="0">
            <a:schemeClr val="accent4"/>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13657"/>
        </a:solidFill>
      </p:bgPr>
    </p:bg>
    <p:spTree>
      <p:nvGrpSpPr>
        <p:cNvPr id="1" name=""/>
        <p:cNvGrpSpPr/>
        <p:nvPr/>
      </p:nvGrpSpPr>
      <p:grpSpPr>
        <a:xfrm>
          <a:off x="0" y="0"/>
          <a:ext cx="0" cy="0"/>
          <a:chOff x="0" y="0"/>
          <a:chExt cx="0" cy="0"/>
        </a:xfrm>
      </p:grpSpPr>
      <p:sp>
        <p:nvSpPr>
          <p:cNvPr id="221" name="TextShape 1"/>
          <p:cNvSpPr txBox="1"/>
          <p:nvPr/>
        </p:nvSpPr>
        <p:spPr>
          <a:xfrm>
            <a:off x="11147040" y="6356520"/>
            <a:ext cx="739800" cy="364680"/>
          </a:xfrm>
          <a:prstGeom prst="rect">
            <a:avLst/>
          </a:prstGeom>
          <a:noFill/>
          <a:ln>
            <a:noFill/>
          </a:ln>
        </p:spPr>
        <p:txBody>
          <a:bodyPr anchor="ctr">
            <a:noAutofit/>
          </a:bodyPr>
          <a:p>
            <a:pPr algn="r">
              <a:lnSpc>
                <a:spcPct val="100000"/>
              </a:lnSpc>
            </a:pPr>
            <a:fld id="{6D3B1C30-263A-422E-8BD4-4A3EB73D9379}" type="slidenum">
              <a:rPr b="0" lang="en-US" sz="1200" spc="-1" strike="noStrike">
                <a:solidFill>
                  <a:srgbClr val="a5a5a5"/>
                </a:solidFill>
                <a:latin typeface="Calibri"/>
              </a:rPr>
              <a:t>&lt;number&gt;</a:t>
            </a:fld>
            <a:endParaRPr b="0" lang="en-US" sz="1200" spc="-1" strike="noStrike">
              <a:latin typeface="Times New Roman"/>
            </a:endParaRPr>
          </a:p>
        </p:txBody>
      </p:sp>
      <p:sp>
        <p:nvSpPr>
          <p:cNvPr id="222" name="CustomShape 2"/>
          <p:cNvSpPr/>
          <p:nvPr/>
        </p:nvSpPr>
        <p:spPr>
          <a:xfrm>
            <a:off x="1002960" y="539280"/>
            <a:ext cx="3399120" cy="51732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US" sz="2800" spc="-1" strike="noStrike">
                <a:solidFill>
                  <a:srgbClr val="ffd759"/>
                </a:solidFill>
                <a:latin typeface="Calibri"/>
              </a:rPr>
              <a:t>Assessments</a:t>
            </a:r>
            <a:r>
              <a:rPr b="0" lang="en-US" sz="2800" spc="-1" strike="noStrike">
                <a:solidFill>
                  <a:srgbClr val="ffd759"/>
                </a:solidFill>
                <a:latin typeface="Times New Roman"/>
              </a:rPr>
              <a:t> </a:t>
            </a:r>
            <a:endParaRPr b="0" lang="en-US" sz="2800" spc="-1" strike="noStrike">
              <a:latin typeface="Arial"/>
            </a:endParaRPr>
          </a:p>
        </p:txBody>
      </p:sp>
      <p:sp>
        <p:nvSpPr>
          <p:cNvPr id="223" name="CustomShape 3"/>
          <p:cNvSpPr/>
          <p:nvPr/>
        </p:nvSpPr>
        <p:spPr>
          <a:xfrm>
            <a:off x="1201680" y="1001880"/>
            <a:ext cx="97257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ffffff"/>
                </a:solidFill>
                <a:latin typeface="Calibri"/>
              </a:rPr>
              <a:t>After clicking on the result tab, The first option is assessment menu present under result tab click on it. Assessment menu is used for marks entry where faculty enter subject marks. It contains courses for current semester and previous semester as well. Search option is provided on a term basis where faculty search courses of a different term. To enter a marks click on open class button.</a:t>
            </a:r>
            <a:endParaRPr b="0" lang="en-US" sz="1800" spc="-1" strike="noStrike">
              <a:latin typeface="Arial"/>
            </a:endParaRPr>
          </a:p>
        </p:txBody>
      </p:sp>
      <p:pic>
        <p:nvPicPr>
          <p:cNvPr id="224" name="Picture 3" descr=""/>
          <p:cNvPicPr/>
          <p:nvPr/>
        </p:nvPicPr>
        <p:blipFill>
          <a:blip r:embed="rId1"/>
          <a:stretch/>
        </p:blipFill>
        <p:spPr>
          <a:xfrm>
            <a:off x="1312560" y="2332800"/>
            <a:ext cx="4453920" cy="4305240"/>
          </a:xfrm>
          <a:prstGeom prst="rect">
            <a:avLst/>
          </a:prstGeom>
          <a:ln>
            <a:noFill/>
          </a:ln>
        </p:spPr>
      </p:pic>
      <p:pic>
        <p:nvPicPr>
          <p:cNvPr id="225" name="Picture 11" descr=""/>
          <p:cNvPicPr/>
          <p:nvPr/>
        </p:nvPicPr>
        <p:blipFill>
          <a:blip r:embed="rId2"/>
          <a:stretch/>
        </p:blipFill>
        <p:spPr>
          <a:xfrm>
            <a:off x="6064560" y="2331720"/>
            <a:ext cx="4490280" cy="4240800"/>
          </a:xfrm>
          <a:prstGeom prst="rect">
            <a:avLst/>
          </a:prstGeom>
          <a:ln>
            <a:noFill/>
          </a:ln>
        </p:spPr>
      </p:pic>
      <p:sp>
        <p:nvSpPr>
          <p:cNvPr id="226" name="CustomShape 4"/>
          <p:cNvSpPr/>
          <p:nvPr/>
        </p:nvSpPr>
        <p:spPr>
          <a:xfrm>
            <a:off x="8590320" y="3162240"/>
            <a:ext cx="1496520" cy="666360"/>
          </a:xfrm>
          <a:prstGeom prst="wedgeRectCallout">
            <a:avLst>
              <a:gd name="adj1" fmla="val -74321"/>
              <a:gd name="adj2" fmla="val 100431"/>
            </a:avLst>
          </a:prstGeom>
          <a:ln/>
        </p:spPr>
        <p:style>
          <a:lnRef idx="2">
            <a:schemeClr val="accent4">
              <a:shade val="50000"/>
            </a:schemeClr>
          </a:lnRef>
          <a:fillRef idx="1">
            <a:schemeClr val="accent4"/>
          </a:fillRef>
          <a:effectRef idx="0">
            <a:schemeClr val="accent4"/>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rPr>
              <a:t>Open Class button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13657"/>
        </a:solidFill>
      </p:bgPr>
    </p:bg>
    <p:spTree>
      <p:nvGrpSpPr>
        <p:cNvPr id="1" name=""/>
        <p:cNvGrpSpPr/>
        <p:nvPr/>
      </p:nvGrpSpPr>
      <p:grpSpPr>
        <a:xfrm>
          <a:off x="0" y="0"/>
          <a:ext cx="0" cy="0"/>
          <a:chOff x="0" y="0"/>
          <a:chExt cx="0" cy="0"/>
        </a:xfrm>
      </p:grpSpPr>
      <p:sp>
        <p:nvSpPr>
          <p:cNvPr id="227" name="TextShape 1"/>
          <p:cNvSpPr txBox="1"/>
          <p:nvPr/>
        </p:nvSpPr>
        <p:spPr>
          <a:xfrm>
            <a:off x="11147040" y="6356520"/>
            <a:ext cx="739800" cy="364680"/>
          </a:xfrm>
          <a:prstGeom prst="rect">
            <a:avLst/>
          </a:prstGeom>
          <a:noFill/>
          <a:ln>
            <a:noFill/>
          </a:ln>
        </p:spPr>
        <p:txBody>
          <a:bodyPr anchor="ctr">
            <a:noAutofit/>
          </a:bodyPr>
          <a:p>
            <a:pPr algn="r">
              <a:lnSpc>
                <a:spcPct val="100000"/>
              </a:lnSpc>
            </a:pPr>
            <a:fld id="{043D6011-66E4-4D32-BB2F-C19547A764A1}" type="slidenum">
              <a:rPr b="0" lang="en-US" sz="1200" spc="-1" strike="noStrike">
                <a:solidFill>
                  <a:srgbClr val="a5a5a5"/>
                </a:solidFill>
                <a:latin typeface="Calibri"/>
              </a:rPr>
              <a:t>&lt;number&gt;</a:t>
            </a:fld>
            <a:endParaRPr b="0" lang="en-US" sz="1200" spc="-1" strike="noStrike">
              <a:latin typeface="Times New Roman"/>
            </a:endParaRPr>
          </a:p>
        </p:txBody>
      </p:sp>
      <p:sp>
        <p:nvSpPr>
          <p:cNvPr id="228" name="CustomShape 2"/>
          <p:cNvSpPr/>
          <p:nvPr/>
        </p:nvSpPr>
        <p:spPr>
          <a:xfrm>
            <a:off x="761400" y="635040"/>
            <a:ext cx="1038528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Calibri"/>
              </a:rPr>
              <a:t>After open class this interface is show to faculty which contain students name with registration and enrollment Number and also fields for marks entry.</a:t>
            </a:r>
            <a:endParaRPr b="0" lang="en-US" sz="1800" spc="-1" strike="noStrike">
              <a:latin typeface="Arial"/>
            </a:endParaRPr>
          </a:p>
        </p:txBody>
      </p:sp>
      <p:pic>
        <p:nvPicPr>
          <p:cNvPr id="229" name="Picture 2" descr=""/>
          <p:cNvPicPr/>
          <p:nvPr/>
        </p:nvPicPr>
        <p:blipFill>
          <a:blip r:embed="rId1"/>
          <a:stretch/>
        </p:blipFill>
        <p:spPr>
          <a:xfrm>
            <a:off x="848880" y="1512360"/>
            <a:ext cx="10067040" cy="47628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13657"/>
        </a:solidFill>
      </p:bgPr>
    </p:bg>
    <p:spTree>
      <p:nvGrpSpPr>
        <p:cNvPr id="1" name=""/>
        <p:cNvGrpSpPr/>
        <p:nvPr/>
      </p:nvGrpSpPr>
      <p:grpSpPr>
        <a:xfrm>
          <a:off x="0" y="0"/>
          <a:ext cx="0" cy="0"/>
          <a:chOff x="0" y="0"/>
          <a:chExt cx="0" cy="0"/>
        </a:xfrm>
      </p:grpSpPr>
      <p:sp>
        <p:nvSpPr>
          <p:cNvPr id="230" name="TextShape 1"/>
          <p:cNvSpPr txBox="1"/>
          <p:nvPr/>
        </p:nvSpPr>
        <p:spPr>
          <a:xfrm>
            <a:off x="11147040" y="6356520"/>
            <a:ext cx="739800" cy="364680"/>
          </a:xfrm>
          <a:prstGeom prst="rect">
            <a:avLst/>
          </a:prstGeom>
          <a:noFill/>
          <a:ln>
            <a:noFill/>
          </a:ln>
        </p:spPr>
        <p:txBody>
          <a:bodyPr anchor="ctr">
            <a:noAutofit/>
          </a:bodyPr>
          <a:p>
            <a:pPr algn="r">
              <a:lnSpc>
                <a:spcPct val="100000"/>
              </a:lnSpc>
            </a:pPr>
            <a:fld id="{A995F9D6-1446-4AA8-9CE6-B342377526AF}" type="slidenum">
              <a:rPr b="0" lang="en-US" sz="1200" spc="-1" strike="noStrike">
                <a:solidFill>
                  <a:srgbClr val="a5a5a5"/>
                </a:solidFill>
                <a:latin typeface="Calibri"/>
              </a:rPr>
              <a:t>&lt;number&gt;</a:t>
            </a:fld>
            <a:endParaRPr b="0" lang="en-US" sz="1200" spc="-1" strike="noStrike">
              <a:latin typeface="Times New Roman"/>
            </a:endParaRPr>
          </a:p>
        </p:txBody>
      </p:sp>
      <p:sp>
        <p:nvSpPr>
          <p:cNvPr id="231" name="CustomShape 2"/>
          <p:cNvSpPr/>
          <p:nvPr/>
        </p:nvSpPr>
        <p:spPr>
          <a:xfrm>
            <a:off x="767880" y="558720"/>
            <a:ext cx="1062000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Calibri"/>
              </a:rPr>
              <a:t>The system provides two options either enter marks directly or download an Excel sheet. To enter marks in the Excel sheet click on the </a:t>
            </a:r>
            <a:r>
              <a:rPr b="0" lang="en-US" sz="1800" spc="-1" strike="noStrike">
                <a:solidFill>
                  <a:srgbClr val="68ffab"/>
                </a:solidFill>
                <a:latin typeface="Calibri"/>
              </a:rPr>
              <a:t>Download template file button </a:t>
            </a:r>
            <a:r>
              <a:rPr b="0" lang="en-US" sz="1800" spc="-1" strike="noStrike">
                <a:solidFill>
                  <a:srgbClr val="ffffff"/>
                </a:solidFill>
                <a:latin typeface="Calibri"/>
              </a:rPr>
              <a:t>which downloads the template file enters the marks in the file and saves it. Then click on </a:t>
            </a:r>
            <a:r>
              <a:rPr b="0" lang="en-US" sz="1800" spc="-1" strike="noStrike">
                <a:solidFill>
                  <a:srgbClr val="68ffab"/>
                </a:solidFill>
                <a:latin typeface="Calibri"/>
              </a:rPr>
              <a:t>Choose File </a:t>
            </a:r>
            <a:r>
              <a:rPr b="0" lang="en-US" sz="1800" spc="-1" strike="noStrike">
                <a:solidFill>
                  <a:srgbClr val="ffffff"/>
                </a:solidFill>
                <a:latin typeface="Calibri"/>
              </a:rPr>
              <a:t>choose the file in which you enter marks and then click on the upload button. After completion of marks entry click on the save button.</a:t>
            </a:r>
            <a:endParaRPr b="0" lang="en-US" sz="1800" spc="-1" strike="noStrike">
              <a:latin typeface="Arial"/>
            </a:endParaRPr>
          </a:p>
        </p:txBody>
      </p:sp>
      <p:pic>
        <p:nvPicPr>
          <p:cNvPr id="232" name="Picture 4" descr=""/>
          <p:cNvPicPr/>
          <p:nvPr/>
        </p:nvPicPr>
        <p:blipFill>
          <a:blip r:embed="rId1"/>
          <a:srcRect l="0" t="0" r="6190" b="-1867"/>
          <a:stretch/>
        </p:blipFill>
        <p:spPr>
          <a:xfrm>
            <a:off x="851040" y="1864080"/>
            <a:ext cx="10107360" cy="4595400"/>
          </a:xfrm>
          <a:prstGeom prst="rect">
            <a:avLst/>
          </a:prstGeom>
          <a:ln>
            <a:noFill/>
          </a:ln>
        </p:spPr>
      </p:pic>
      <p:sp>
        <p:nvSpPr>
          <p:cNvPr id="233" name="CustomShape 3"/>
          <p:cNvSpPr/>
          <p:nvPr/>
        </p:nvSpPr>
        <p:spPr>
          <a:xfrm>
            <a:off x="6834240" y="4642920"/>
            <a:ext cx="3914280" cy="1362600"/>
          </a:xfrm>
          <a:prstGeom prst="wedgeRectCallout">
            <a:avLst>
              <a:gd name="adj1" fmla="val -175251"/>
              <a:gd name="adj2" fmla="val -58221"/>
            </a:avLst>
          </a:prstGeom>
          <a:gradFill rotWithShape="0">
            <a:gsLst>
              <a:gs pos="0">
                <a:srgbClr val="a16782"/>
              </a:gs>
              <a:gs pos="100000">
                <a:srgbClr val="994b71"/>
              </a:gs>
            </a:gsLst>
            <a:lin ang="5400000"/>
          </a:gradFill>
          <a:ln/>
        </p:spPr>
        <p:style>
          <a:lnRef idx="1">
            <a:schemeClr val="accent4"/>
          </a:lnRef>
          <a:fillRef idx="3">
            <a:schemeClr val="accent4"/>
          </a:fillRef>
          <a:effectRef idx="2">
            <a:schemeClr val="accent4"/>
          </a:effectRef>
          <a:fontRef idx="minor"/>
        </p:style>
        <p:txBody>
          <a:bodyPr lIns="90000" rIns="90000" tIns="45000" bIns="45000" anchor="ctr">
            <a:noAutofit/>
          </a:bodyPr>
          <a:p>
            <a:pPr algn="ctr">
              <a:lnSpc>
                <a:spcPct val="100000"/>
              </a:lnSpc>
            </a:pPr>
            <a:r>
              <a:rPr b="1" lang="en-US" sz="1600" spc="-1" strike="noStrike">
                <a:solidFill>
                  <a:srgbClr val="ffffff"/>
                </a:solidFill>
                <a:latin typeface="Calibri"/>
              </a:rPr>
              <a:t>Note </a:t>
            </a:r>
            <a:endParaRPr b="0" lang="en-US" sz="1600" spc="-1" strike="noStrike">
              <a:latin typeface="Arial"/>
            </a:endParaRPr>
          </a:p>
          <a:p>
            <a:pPr algn="just">
              <a:lnSpc>
                <a:spcPct val="100000"/>
              </a:lnSpc>
            </a:pPr>
            <a:r>
              <a:rPr b="0" lang="en-US" sz="1400" spc="-1" strike="noStrike">
                <a:solidFill>
                  <a:srgbClr val="ffffff"/>
                </a:solidFill>
                <a:latin typeface="Calibri"/>
              </a:rPr>
              <a:t>The system gets the marks from the Excel sheet based on the registration number if the registration number is not assigned to the students then this option doesn't work. </a:t>
            </a:r>
            <a:endParaRPr b="0" lang="en-US" sz="1400" spc="-1" strike="noStrike">
              <a:latin typeface="Arial"/>
            </a:endParaRPr>
          </a:p>
        </p:txBody>
      </p:sp>
      <p:pic>
        <p:nvPicPr>
          <p:cNvPr id="234" name="Picture 5" descr=""/>
          <p:cNvPicPr/>
          <p:nvPr/>
        </p:nvPicPr>
        <p:blipFill>
          <a:blip r:embed="rId2"/>
          <a:stretch/>
        </p:blipFill>
        <p:spPr>
          <a:xfrm>
            <a:off x="7914960" y="4533120"/>
            <a:ext cx="644400" cy="6444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0343A-75DB-4E03-95EA-4A75BA0D7FF2}">
  <ds:schemaRefs>
    <ds:schemaRef ds:uri="http://purl.org/dc/dcmitype/"/>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2006/metadata/properties"/>
    <ds:schemaRef ds:uri="http://purl.org/dc/terms/"/>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AB759597-1FA4-4F46-9BA8-01240C5602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1</TotalTime>
  <Application>LibreOffice/6.4.7.2$Linux_X86_64 LibreOffice_project/40$Build-2</Application>
  <Words>434</Words>
  <Paragraphs>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2023-01-22T16:18:21Z</dcterms:created>
  <dc:creator/>
  <dc:description/>
  <dc:language>en-US</dc:language>
  <cp:lastModifiedBy/>
  <dcterms:modified xsi:type="dcterms:W3CDTF">2025-01-01T10:04:48Z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