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7" r:id="rId10"/>
    <p:sldId id="266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Talha" userId="381de60e-a184-4d70-9041-c97a544b0d0f" providerId="ADAL" clId="{32ADA006-AB3B-4C7C-B0F9-C0F1BE025910}"/>
    <pc:docChg chg="delSld">
      <pc:chgData name="Muhammad Talha" userId="381de60e-a184-4d70-9041-c97a544b0d0f" providerId="ADAL" clId="{32ADA006-AB3B-4C7C-B0F9-C0F1BE025910}" dt="2025-06-22T13:27:01.120" v="0" actId="2696"/>
      <pc:docMkLst>
        <pc:docMk/>
      </pc:docMkLst>
      <pc:sldChg chg="del">
        <pc:chgData name="Muhammad Talha" userId="381de60e-a184-4d70-9041-c97a544b0d0f" providerId="ADAL" clId="{32ADA006-AB3B-4C7C-B0F9-C0F1BE025910}" dt="2025-06-22T13:27:01.120" v="0" actId="2696"/>
        <pc:sldMkLst>
          <pc:docMk/>
          <pc:sldMk cId="224440490" sldId="264"/>
        </pc:sldMkLst>
      </pc:sldChg>
    </pc:docChg>
  </pc:docChgLst>
  <pc:docChgLst>
    <pc:chgData name="Muhammad Talha" userId="381de60e-a184-4d70-9041-c97a544b0d0f" providerId="ADAL" clId="{1AF9AD0C-DE5F-4AB4-B929-CACD41FA06B0}"/>
    <pc:docChg chg="undo custSel addSld modSld">
      <pc:chgData name="Muhammad Talha" userId="381de60e-a184-4d70-9041-c97a544b0d0f" providerId="ADAL" clId="{1AF9AD0C-DE5F-4AB4-B929-CACD41FA06B0}" dt="2024-12-19T09:52:25.053" v="35" actId="1076"/>
      <pc:docMkLst>
        <pc:docMk/>
      </pc:docMkLst>
      <pc:sldChg chg="modSp mod">
        <pc:chgData name="Muhammad Talha" userId="381de60e-a184-4d70-9041-c97a544b0d0f" providerId="ADAL" clId="{1AF9AD0C-DE5F-4AB4-B929-CACD41FA06B0}" dt="2024-12-18T17:25:26.344" v="1" actId="20577"/>
        <pc:sldMkLst>
          <pc:docMk/>
          <pc:sldMk cId="4066289907" sldId="261"/>
        </pc:sldMkLst>
      </pc:sldChg>
      <pc:sldChg chg="addSp delSp modSp new mod setBg">
        <pc:chgData name="Muhammad Talha" userId="381de60e-a184-4d70-9041-c97a544b0d0f" providerId="ADAL" clId="{1AF9AD0C-DE5F-4AB4-B929-CACD41FA06B0}" dt="2024-12-19T09:52:25.053" v="35" actId="1076"/>
        <pc:sldMkLst>
          <pc:docMk/>
          <pc:sldMk cId="3787556214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75E9C-3248-4BEF-840B-3DD4339D628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A4E149A-84C6-4F16-9F38-19BE9F42FF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Developed an end-to-end application leveraging LLMs to automate handwritten quiz evaluation.</a:t>
          </a:r>
        </a:p>
      </dgm:t>
    </dgm:pt>
    <dgm:pt modelId="{3A8C1D44-2246-428E-AE6C-735E0FDBB806}" type="parTrans" cxnId="{C19A4392-D05F-44B1-AFC7-2BE9A8DDBCA4}">
      <dgm:prSet/>
      <dgm:spPr/>
      <dgm:t>
        <a:bodyPr/>
        <a:lstStyle/>
        <a:p>
          <a:endParaRPr lang="en-US"/>
        </a:p>
      </dgm:t>
    </dgm:pt>
    <dgm:pt modelId="{6C6FD1F2-E604-4D79-9359-FE6D8ED52257}" type="sibTrans" cxnId="{C19A4392-D05F-44B1-AFC7-2BE9A8DDBC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C0561F-5298-405C-8136-EAC5702D9F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Retrieves scanned quizzes from a designated folder and processes them through an LLM pipeline.</a:t>
          </a:r>
        </a:p>
      </dgm:t>
    </dgm:pt>
    <dgm:pt modelId="{FF78DD6C-69B4-4113-92F8-72D6CFB9D9E5}" type="parTrans" cxnId="{5F054917-343E-4EC5-BE61-9E753D9D6E77}">
      <dgm:prSet/>
      <dgm:spPr/>
      <dgm:t>
        <a:bodyPr/>
        <a:lstStyle/>
        <a:p>
          <a:endParaRPr lang="en-US"/>
        </a:p>
      </dgm:t>
    </dgm:pt>
    <dgm:pt modelId="{6A20D8C8-9EEF-4BB0-8023-17719BC939A0}" type="sibTrans" cxnId="{5F054917-343E-4EC5-BE61-9E753D9D6E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D97A70-8057-4A87-9ED0-D5796BD40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Evaluates responses using fine-tuned LLMs with quiz images along a refined prompt.</a:t>
          </a:r>
        </a:p>
      </dgm:t>
    </dgm:pt>
    <dgm:pt modelId="{FC87C977-C470-4102-98FF-CFDBD9B0D487}" type="parTrans" cxnId="{98A938DA-0AD4-43C8-A1D3-6555F9C979E4}">
      <dgm:prSet/>
      <dgm:spPr/>
      <dgm:t>
        <a:bodyPr/>
        <a:lstStyle/>
        <a:p>
          <a:endParaRPr lang="en-US"/>
        </a:p>
      </dgm:t>
    </dgm:pt>
    <dgm:pt modelId="{9AE7A0BA-EA43-4E91-9070-F56361093D2C}" type="sibTrans" cxnId="{98A938DA-0AD4-43C8-A1D3-6555F9C979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DA4867-1191-4547-9356-7895B36821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Outputs results, including scores and feedback, in structured format and creates a zip file of text files.</a:t>
          </a:r>
        </a:p>
      </dgm:t>
    </dgm:pt>
    <dgm:pt modelId="{A971AF81-F30D-44DB-A5D9-2619747C9F75}" type="parTrans" cxnId="{CF1CC02A-A028-4522-8BBD-6AE1D0873F39}">
      <dgm:prSet/>
      <dgm:spPr/>
      <dgm:t>
        <a:bodyPr/>
        <a:lstStyle/>
        <a:p>
          <a:endParaRPr lang="en-US"/>
        </a:p>
      </dgm:t>
    </dgm:pt>
    <dgm:pt modelId="{078F8BC8-3EAB-4AFA-9751-A4A059955FB1}" type="sibTrans" cxnId="{CF1CC02A-A028-4522-8BBD-6AE1D0873F39}">
      <dgm:prSet/>
      <dgm:spPr/>
      <dgm:t>
        <a:bodyPr/>
        <a:lstStyle/>
        <a:p>
          <a:endParaRPr lang="en-US"/>
        </a:p>
      </dgm:t>
    </dgm:pt>
    <dgm:pt modelId="{492AEB3D-4253-4C2F-B3E1-E2A100AF50DC}" type="pres">
      <dgm:prSet presAssocID="{3EE75E9C-3248-4BEF-840B-3DD4339D6289}" presName="root" presStyleCnt="0">
        <dgm:presLayoutVars>
          <dgm:dir/>
          <dgm:resizeHandles val="exact"/>
        </dgm:presLayoutVars>
      </dgm:prSet>
      <dgm:spPr/>
    </dgm:pt>
    <dgm:pt modelId="{84BC9350-1156-4D75-8EEA-29073D1BD76D}" type="pres">
      <dgm:prSet presAssocID="{3EE75E9C-3248-4BEF-840B-3DD4339D6289}" presName="container" presStyleCnt="0">
        <dgm:presLayoutVars>
          <dgm:dir/>
          <dgm:resizeHandles val="exact"/>
        </dgm:presLayoutVars>
      </dgm:prSet>
      <dgm:spPr/>
    </dgm:pt>
    <dgm:pt modelId="{B7268803-AF51-480C-B55C-87009E5E014D}" type="pres">
      <dgm:prSet presAssocID="{9A4E149A-84C6-4F16-9F38-19BE9F42FFF5}" presName="compNode" presStyleCnt="0"/>
      <dgm:spPr/>
    </dgm:pt>
    <dgm:pt modelId="{1C9A94B6-0D0A-4B89-999C-2EFEDC1ED878}" type="pres">
      <dgm:prSet presAssocID="{9A4E149A-84C6-4F16-9F38-19BE9F42FFF5}" presName="iconBgRect" presStyleLbl="bgShp" presStyleIdx="0" presStyleCnt="4"/>
      <dgm:spPr/>
    </dgm:pt>
    <dgm:pt modelId="{A1D3664E-C358-4172-B621-761C31871DC5}" type="pres">
      <dgm:prSet presAssocID="{9A4E149A-84C6-4F16-9F38-19BE9F42FF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487D5F1-5211-4ADB-B0C0-A288A2C397A4}" type="pres">
      <dgm:prSet presAssocID="{9A4E149A-84C6-4F16-9F38-19BE9F42FFF5}" presName="spaceRect" presStyleCnt="0"/>
      <dgm:spPr/>
    </dgm:pt>
    <dgm:pt modelId="{061978FA-EBEE-486B-BAA6-0043369AB4C6}" type="pres">
      <dgm:prSet presAssocID="{9A4E149A-84C6-4F16-9F38-19BE9F42FFF5}" presName="textRect" presStyleLbl="revTx" presStyleIdx="0" presStyleCnt="4">
        <dgm:presLayoutVars>
          <dgm:chMax val="1"/>
          <dgm:chPref val="1"/>
        </dgm:presLayoutVars>
      </dgm:prSet>
      <dgm:spPr/>
    </dgm:pt>
    <dgm:pt modelId="{CFAB8016-F984-4BF4-954D-9F66F5B925F5}" type="pres">
      <dgm:prSet presAssocID="{6C6FD1F2-E604-4D79-9359-FE6D8ED52257}" presName="sibTrans" presStyleLbl="sibTrans2D1" presStyleIdx="0" presStyleCnt="0"/>
      <dgm:spPr/>
    </dgm:pt>
    <dgm:pt modelId="{49F3852E-9FD7-45F5-A940-8F41642730FF}" type="pres">
      <dgm:prSet presAssocID="{65C0561F-5298-405C-8136-EAC5702D9FDD}" presName="compNode" presStyleCnt="0"/>
      <dgm:spPr/>
    </dgm:pt>
    <dgm:pt modelId="{E7D8B251-C726-4681-8D76-0AD1695E6C42}" type="pres">
      <dgm:prSet presAssocID="{65C0561F-5298-405C-8136-EAC5702D9FDD}" presName="iconBgRect" presStyleLbl="bgShp" presStyleIdx="1" presStyleCnt="4"/>
      <dgm:spPr/>
    </dgm:pt>
    <dgm:pt modelId="{85F14463-D3A4-4D01-9864-73528176EA05}" type="pres">
      <dgm:prSet presAssocID="{65C0561F-5298-405C-8136-EAC5702D9F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A8B622E-8468-4233-B6D6-737091B020FF}" type="pres">
      <dgm:prSet presAssocID="{65C0561F-5298-405C-8136-EAC5702D9FDD}" presName="spaceRect" presStyleCnt="0"/>
      <dgm:spPr/>
    </dgm:pt>
    <dgm:pt modelId="{15DFC59D-A884-471F-A905-0BEAAE5C33AC}" type="pres">
      <dgm:prSet presAssocID="{65C0561F-5298-405C-8136-EAC5702D9FDD}" presName="textRect" presStyleLbl="revTx" presStyleIdx="1" presStyleCnt="4">
        <dgm:presLayoutVars>
          <dgm:chMax val="1"/>
          <dgm:chPref val="1"/>
        </dgm:presLayoutVars>
      </dgm:prSet>
      <dgm:spPr/>
    </dgm:pt>
    <dgm:pt modelId="{89EFD755-B984-4A00-B38A-CC740DCB60CC}" type="pres">
      <dgm:prSet presAssocID="{6A20D8C8-9EEF-4BB0-8023-17719BC939A0}" presName="sibTrans" presStyleLbl="sibTrans2D1" presStyleIdx="0" presStyleCnt="0"/>
      <dgm:spPr/>
    </dgm:pt>
    <dgm:pt modelId="{396A6DF6-1BFD-4F2F-93B9-B4C00C1652E6}" type="pres">
      <dgm:prSet presAssocID="{9DD97A70-8057-4A87-9ED0-D5796BD40336}" presName="compNode" presStyleCnt="0"/>
      <dgm:spPr/>
    </dgm:pt>
    <dgm:pt modelId="{9D013020-5BB2-467A-8B09-8879A49ECDC2}" type="pres">
      <dgm:prSet presAssocID="{9DD97A70-8057-4A87-9ED0-D5796BD40336}" presName="iconBgRect" presStyleLbl="bgShp" presStyleIdx="2" presStyleCnt="4"/>
      <dgm:spPr/>
    </dgm:pt>
    <dgm:pt modelId="{6D127D79-92F7-4847-8D3F-CF11A7BE2AFA}" type="pres">
      <dgm:prSet presAssocID="{9DD97A70-8057-4A87-9ED0-D5796BD403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B06D2FE-B5E0-4C71-8CE3-CABEBC8CC2C1}" type="pres">
      <dgm:prSet presAssocID="{9DD97A70-8057-4A87-9ED0-D5796BD40336}" presName="spaceRect" presStyleCnt="0"/>
      <dgm:spPr/>
    </dgm:pt>
    <dgm:pt modelId="{7BFDFDFF-2A77-4B2A-B3FA-FECDF33F5B04}" type="pres">
      <dgm:prSet presAssocID="{9DD97A70-8057-4A87-9ED0-D5796BD40336}" presName="textRect" presStyleLbl="revTx" presStyleIdx="2" presStyleCnt="4">
        <dgm:presLayoutVars>
          <dgm:chMax val="1"/>
          <dgm:chPref val="1"/>
        </dgm:presLayoutVars>
      </dgm:prSet>
      <dgm:spPr/>
    </dgm:pt>
    <dgm:pt modelId="{74D710BD-972B-4495-B9E7-0627B21B36FD}" type="pres">
      <dgm:prSet presAssocID="{9AE7A0BA-EA43-4E91-9070-F56361093D2C}" presName="sibTrans" presStyleLbl="sibTrans2D1" presStyleIdx="0" presStyleCnt="0"/>
      <dgm:spPr/>
    </dgm:pt>
    <dgm:pt modelId="{2046197A-546D-4ED0-882E-44E6F74EBF56}" type="pres">
      <dgm:prSet presAssocID="{D4DA4867-1191-4547-9356-7895B3682136}" presName="compNode" presStyleCnt="0"/>
      <dgm:spPr/>
    </dgm:pt>
    <dgm:pt modelId="{3D25D1E5-A2C2-4F0E-83B3-C4F1DFF33BF2}" type="pres">
      <dgm:prSet presAssocID="{D4DA4867-1191-4547-9356-7895B3682136}" presName="iconBgRect" presStyleLbl="bgShp" presStyleIdx="3" presStyleCnt="4"/>
      <dgm:spPr/>
    </dgm:pt>
    <dgm:pt modelId="{B1266CBC-315A-47EF-AEBD-042891F04774}" type="pres">
      <dgm:prSet presAssocID="{D4DA4867-1191-4547-9356-7895B36821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17C1378-2A00-4914-B398-F84FF34C01E2}" type="pres">
      <dgm:prSet presAssocID="{D4DA4867-1191-4547-9356-7895B3682136}" presName="spaceRect" presStyleCnt="0"/>
      <dgm:spPr/>
    </dgm:pt>
    <dgm:pt modelId="{D7AE8C0F-ED1F-4C4A-8280-DCFFB1B784B6}" type="pres">
      <dgm:prSet presAssocID="{D4DA4867-1191-4547-9356-7895B36821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51C2F14-DB36-42A9-87CD-58C133540DDD}" type="presOf" srcId="{D4DA4867-1191-4547-9356-7895B3682136}" destId="{D7AE8C0F-ED1F-4C4A-8280-DCFFB1B784B6}" srcOrd="0" destOrd="0" presId="urn:microsoft.com/office/officeart/2018/2/layout/IconCircleList"/>
    <dgm:cxn modelId="{5F054917-343E-4EC5-BE61-9E753D9D6E77}" srcId="{3EE75E9C-3248-4BEF-840B-3DD4339D6289}" destId="{65C0561F-5298-405C-8136-EAC5702D9FDD}" srcOrd="1" destOrd="0" parTransId="{FF78DD6C-69B4-4113-92F8-72D6CFB9D9E5}" sibTransId="{6A20D8C8-9EEF-4BB0-8023-17719BC939A0}"/>
    <dgm:cxn modelId="{CF1CC02A-A028-4522-8BBD-6AE1D0873F39}" srcId="{3EE75E9C-3248-4BEF-840B-3DD4339D6289}" destId="{D4DA4867-1191-4547-9356-7895B3682136}" srcOrd="3" destOrd="0" parTransId="{A971AF81-F30D-44DB-A5D9-2619747C9F75}" sibTransId="{078F8BC8-3EAB-4AFA-9751-A4A059955FB1}"/>
    <dgm:cxn modelId="{98BD3642-FF97-4DBF-A840-D207A513CD0F}" type="presOf" srcId="{65C0561F-5298-405C-8136-EAC5702D9FDD}" destId="{15DFC59D-A884-471F-A905-0BEAAE5C33AC}" srcOrd="0" destOrd="0" presId="urn:microsoft.com/office/officeart/2018/2/layout/IconCircleList"/>
    <dgm:cxn modelId="{B6119C64-9702-4A7A-B391-B9B9ED164BE0}" type="presOf" srcId="{6C6FD1F2-E604-4D79-9359-FE6D8ED52257}" destId="{CFAB8016-F984-4BF4-954D-9F66F5B925F5}" srcOrd="0" destOrd="0" presId="urn:microsoft.com/office/officeart/2018/2/layout/IconCircleList"/>
    <dgm:cxn modelId="{84BD5D89-21D0-4E84-84EA-2ACEBEB7FE1D}" type="presOf" srcId="{3EE75E9C-3248-4BEF-840B-3DD4339D6289}" destId="{492AEB3D-4253-4C2F-B3E1-E2A100AF50DC}" srcOrd="0" destOrd="0" presId="urn:microsoft.com/office/officeart/2018/2/layout/IconCircleList"/>
    <dgm:cxn modelId="{C19A4392-D05F-44B1-AFC7-2BE9A8DDBCA4}" srcId="{3EE75E9C-3248-4BEF-840B-3DD4339D6289}" destId="{9A4E149A-84C6-4F16-9F38-19BE9F42FFF5}" srcOrd="0" destOrd="0" parTransId="{3A8C1D44-2246-428E-AE6C-735E0FDBB806}" sibTransId="{6C6FD1F2-E604-4D79-9359-FE6D8ED52257}"/>
    <dgm:cxn modelId="{76FBFDC0-EA65-46BC-AEB9-8928446FC5F4}" type="presOf" srcId="{9A4E149A-84C6-4F16-9F38-19BE9F42FFF5}" destId="{061978FA-EBEE-486B-BAA6-0043369AB4C6}" srcOrd="0" destOrd="0" presId="urn:microsoft.com/office/officeart/2018/2/layout/IconCircleList"/>
    <dgm:cxn modelId="{A79531D1-78CA-4C22-A812-0F363D584D43}" type="presOf" srcId="{9DD97A70-8057-4A87-9ED0-D5796BD40336}" destId="{7BFDFDFF-2A77-4B2A-B3FA-FECDF33F5B04}" srcOrd="0" destOrd="0" presId="urn:microsoft.com/office/officeart/2018/2/layout/IconCircleList"/>
    <dgm:cxn modelId="{32EA5AD6-654D-4C1C-99BC-81B432A731F7}" type="presOf" srcId="{9AE7A0BA-EA43-4E91-9070-F56361093D2C}" destId="{74D710BD-972B-4495-B9E7-0627B21B36FD}" srcOrd="0" destOrd="0" presId="urn:microsoft.com/office/officeart/2018/2/layout/IconCircleList"/>
    <dgm:cxn modelId="{98A938DA-0AD4-43C8-A1D3-6555F9C979E4}" srcId="{3EE75E9C-3248-4BEF-840B-3DD4339D6289}" destId="{9DD97A70-8057-4A87-9ED0-D5796BD40336}" srcOrd="2" destOrd="0" parTransId="{FC87C977-C470-4102-98FF-CFDBD9B0D487}" sibTransId="{9AE7A0BA-EA43-4E91-9070-F56361093D2C}"/>
    <dgm:cxn modelId="{DCF709FA-DA4C-437A-B57E-8BB7EA385DD6}" type="presOf" srcId="{6A20D8C8-9EEF-4BB0-8023-17719BC939A0}" destId="{89EFD755-B984-4A00-B38A-CC740DCB60CC}" srcOrd="0" destOrd="0" presId="urn:microsoft.com/office/officeart/2018/2/layout/IconCircleList"/>
    <dgm:cxn modelId="{DB784604-AD51-4878-B8AA-B4BEBC47B2B4}" type="presParOf" srcId="{492AEB3D-4253-4C2F-B3E1-E2A100AF50DC}" destId="{84BC9350-1156-4D75-8EEA-29073D1BD76D}" srcOrd="0" destOrd="0" presId="urn:microsoft.com/office/officeart/2018/2/layout/IconCircleList"/>
    <dgm:cxn modelId="{6D9966C1-4B7A-436A-A871-D46C29415B70}" type="presParOf" srcId="{84BC9350-1156-4D75-8EEA-29073D1BD76D}" destId="{B7268803-AF51-480C-B55C-87009E5E014D}" srcOrd="0" destOrd="0" presId="urn:microsoft.com/office/officeart/2018/2/layout/IconCircleList"/>
    <dgm:cxn modelId="{A484A4BA-E7EC-4E97-82A5-B493951F6137}" type="presParOf" srcId="{B7268803-AF51-480C-B55C-87009E5E014D}" destId="{1C9A94B6-0D0A-4B89-999C-2EFEDC1ED878}" srcOrd="0" destOrd="0" presId="urn:microsoft.com/office/officeart/2018/2/layout/IconCircleList"/>
    <dgm:cxn modelId="{1B67E565-CC99-4233-8E94-9D57678923F7}" type="presParOf" srcId="{B7268803-AF51-480C-B55C-87009E5E014D}" destId="{A1D3664E-C358-4172-B621-761C31871DC5}" srcOrd="1" destOrd="0" presId="urn:microsoft.com/office/officeart/2018/2/layout/IconCircleList"/>
    <dgm:cxn modelId="{5AB00212-E7BC-4464-85B2-E89AE3018917}" type="presParOf" srcId="{B7268803-AF51-480C-B55C-87009E5E014D}" destId="{1487D5F1-5211-4ADB-B0C0-A288A2C397A4}" srcOrd="2" destOrd="0" presId="urn:microsoft.com/office/officeart/2018/2/layout/IconCircleList"/>
    <dgm:cxn modelId="{74ACD2A6-5217-43C7-8915-076489D6AFFD}" type="presParOf" srcId="{B7268803-AF51-480C-B55C-87009E5E014D}" destId="{061978FA-EBEE-486B-BAA6-0043369AB4C6}" srcOrd="3" destOrd="0" presId="urn:microsoft.com/office/officeart/2018/2/layout/IconCircleList"/>
    <dgm:cxn modelId="{26341D9C-1332-46F2-B441-A57013555254}" type="presParOf" srcId="{84BC9350-1156-4D75-8EEA-29073D1BD76D}" destId="{CFAB8016-F984-4BF4-954D-9F66F5B925F5}" srcOrd="1" destOrd="0" presId="urn:microsoft.com/office/officeart/2018/2/layout/IconCircleList"/>
    <dgm:cxn modelId="{67D7907B-D1A7-48CA-91DC-8A490E7C469E}" type="presParOf" srcId="{84BC9350-1156-4D75-8EEA-29073D1BD76D}" destId="{49F3852E-9FD7-45F5-A940-8F41642730FF}" srcOrd="2" destOrd="0" presId="urn:microsoft.com/office/officeart/2018/2/layout/IconCircleList"/>
    <dgm:cxn modelId="{F5CB0F82-30EA-4B00-9F3F-363715413B18}" type="presParOf" srcId="{49F3852E-9FD7-45F5-A940-8F41642730FF}" destId="{E7D8B251-C726-4681-8D76-0AD1695E6C42}" srcOrd="0" destOrd="0" presId="urn:microsoft.com/office/officeart/2018/2/layout/IconCircleList"/>
    <dgm:cxn modelId="{6A85D50B-4061-45AD-BFA7-43ED68E95D6D}" type="presParOf" srcId="{49F3852E-9FD7-45F5-A940-8F41642730FF}" destId="{85F14463-D3A4-4D01-9864-73528176EA05}" srcOrd="1" destOrd="0" presId="urn:microsoft.com/office/officeart/2018/2/layout/IconCircleList"/>
    <dgm:cxn modelId="{3F67D436-6CA0-4C51-9DA1-F4682B0DF21A}" type="presParOf" srcId="{49F3852E-9FD7-45F5-A940-8F41642730FF}" destId="{7A8B622E-8468-4233-B6D6-737091B020FF}" srcOrd="2" destOrd="0" presId="urn:microsoft.com/office/officeart/2018/2/layout/IconCircleList"/>
    <dgm:cxn modelId="{E08E1DCA-ABA0-4BA1-B939-A279AD50D03D}" type="presParOf" srcId="{49F3852E-9FD7-45F5-A940-8F41642730FF}" destId="{15DFC59D-A884-471F-A905-0BEAAE5C33AC}" srcOrd="3" destOrd="0" presId="urn:microsoft.com/office/officeart/2018/2/layout/IconCircleList"/>
    <dgm:cxn modelId="{881A38E9-C56E-4576-9D5B-320F44807701}" type="presParOf" srcId="{84BC9350-1156-4D75-8EEA-29073D1BD76D}" destId="{89EFD755-B984-4A00-B38A-CC740DCB60CC}" srcOrd="3" destOrd="0" presId="urn:microsoft.com/office/officeart/2018/2/layout/IconCircleList"/>
    <dgm:cxn modelId="{FD103883-596A-44D5-BCEC-CECFA5943318}" type="presParOf" srcId="{84BC9350-1156-4D75-8EEA-29073D1BD76D}" destId="{396A6DF6-1BFD-4F2F-93B9-B4C00C1652E6}" srcOrd="4" destOrd="0" presId="urn:microsoft.com/office/officeart/2018/2/layout/IconCircleList"/>
    <dgm:cxn modelId="{EE8F1DE1-705A-49EE-ABB1-CFE66B0313D6}" type="presParOf" srcId="{396A6DF6-1BFD-4F2F-93B9-B4C00C1652E6}" destId="{9D013020-5BB2-467A-8B09-8879A49ECDC2}" srcOrd="0" destOrd="0" presId="urn:microsoft.com/office/officeart/2018/2/layout/IconCircleList"/>
    <dgm:cxn modelId="{12B7FF87-BBE7-4D38-93F2-D581726A8567}" type="presParOf" srcId="{396A6DF6-1BFD-4F2F-93B9-B4C00C1652E6}" destId="{6D127D79-92F7-4847-8D3F-CF11A7BE2AFA}" srcOrd="1" destOrd="0" presId="urn:microsoft.com/office/officeart/2018/2/layout/IconCircleList"/>
    <dgm:cxn modelId="{41D094BE-8D85-42F1-A485-88301A9F900E}" type="presParOf" srcId="{396A6DF6-1BFD-4F2F-93B9-B4C00C1652E6}" destId="{0B06D2FE-B5E0-4C71-8CE3-CABEBC8CC2C1}" srcOrd="2" destOrd="0" presId="urn:microsoft.com/office/officeart/2018/2/layout/IconCircleList"/>
    <dgm:cxn modelId="{8D8DD644-D67A-44C3-BA81-C887615D5285}" type="presParOf" srcId="{396A6DF6-1BFD-4F2F-93B9-B4C00C1652E6}" destId="{7BFDFDFF-2A77-4B2A-B3FA-FECDF33F5B04}" srcOrd="3" destOrd="0" presId="urn:microsoft.com/office/officeart/2018/2/layout/IconCircleList"/>
    <dgm:cxn modelId="{67151CEB-50BE-4A90-909A-3195800F8FA8}" type="presParOf" srcId="{84BC9350-1156-4D75-8EEA-29073D1BD76D}" destId="{74D710BD-972B-4495-B9E7-0627B21B36FD}" srcOrd="5" destOrd="0" presId="urn:microsoft.com/office/officeart/2018/2/layout/IconCircleList"/>
    <dgm:cxn modelId="{9E32E18C-D04E-4E16-BD91-164288A71901}" type="presParOf" srcId="{84BC9350-1156-4D75-8EEA-29073D1BD76D}" destId="{2046197A-546D-4ED0-882E-44E6F74EBF56}" srcOrd="6" destOrd="0" presId="urn:microsoft.com/office/officeart/2018/2/layout/IconCircleList"/>
    <dgm:cxn modelId="{12EED2ED-D08C-4901-ACB0-D3204E7B4E77}" type="presParOf" srcId="{2046197A-546D-4ED0-882E-44E6F74EBF56}" destId="{3D25D1E5-A2C2-4F0E-83B3-C4F1DFF33BF2}" srcOrd="0" destOrd="0" presId="urn:microsoft.com/office/officeart/2018/2/layout/IconCircleList"/>
    <dgm:cxn modelId="{187FD860-6E9D-4150-A677-AEC51FA51E0C}" type="presParOf" srcId="{2046197A-546D-4ED0-882E-44E6F74EBF56}" destId="{B1266CBC-315A-47EF-AEBD-042891F04774}" srcOrd="1" destOrd="0" presId="urn:microsoft.com/office/officeart/2018/2/layout/IconCircleList"/>
    <dgm:cxn modelId="{46B1530A-2B9D-4C99-A073-1E1EBABFEF4A}" type="presParOf" srcId="{2046197A-546D-4ED0-882E-44E6F74EBF56}" destId="{817C1378-2A00-4914-B398-F84FF34C01E2}" srcOrd="2" destOrd="0" presId="urn:microsoft.com/office/officeart/2018/2/layout/IconCircleList"/>
    <dgm:cxn modelId="{65CE2361-F64F-4AB7-B382-E47DA3252EED}" type="presParOf" srcId="{2046197A-546D-4ED0-882E-44E6F74EBF56}" destId="{D7AE8C0F-ED1F-4C4A-8280-DCFFB1B784B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A94B6-0D0A-4B89-999C-2EFEDC1ED878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3664E-C358-4172-B621-761C31871DC5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978FA-EBEE-486B-BAA6-0043369AB4C6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Developed an end-to-end application leveraging LLMs to automate handwritten quiz evaluation.</a:t>
          </a:r>
        </a:p>
      </dsp:txBody>
      <dsp:txXfrm>
        <a:off x="1948202" y="368029"/>
        <a:ext cx="3233964" cy="1371985"/>
      </dsp:txXfrm>
    </dsp:sp>
    <dsp:sp modelId="{E7D8B251-C726-4681-8D76-0AD1695E6C42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14463-D3A4-4D01-9864-73528176EA05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FC59D-A884-471F-A905-0BEAAE5C33AC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Retrieves scanned quizzes from a designated folder and processes them through an LLM pipeline.</a:t>
          </a:r>
        </a:p>
      </dsp:txBody>
      <dsp:txXfrm>
        <a:off x="7411643" y="368029"/>
        <a:ext cx="3233964" cy="1371985"/>
      </dsp:txXfrm>
    </dsp:sp>
    <dsp:sp modelId="{9D013020-5BB2-467A-8B09-8879A49ECDC2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27D79-92F7-4847-8D3F-CF11A7BE2AF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DFDFF-2A77-4B2A-B3FA-FECDF33F5B04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Evaluates responses using fine-tuned LLMs with quiz images along a refined prompt.</a:t>
          </a:r>
        </a:p>
      </dsp:txBody>
      <dsp:txXfrm>
        <a:off x="1948202" y="2452790"/>
        <a:ext cx="3233964" cy="1371985"/>
      </dsp:txXfrm>
    </dsp:sp>
    <dsp:sp modelId="{3D25D1E5-A2C2-4F0E-83B3-C4F1DFF33BF2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66CBC-315A-47EF-AEBD-042891F04774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E8C0F-ED1F-4C4A-8280-DCFFB1B784B6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Outputs results, including scores and feedback, in structured format and creates a zip file of text files.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E7061-4071-433F-8918-E0584841B16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6CDDE-CB53-4DF1-AC4E-FCCCFDED9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5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0716-BC64-D692-B5C5-5FE590BA8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020B0-C16B-8F9A-B555-995332F5C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D166-D510-7AB7-EA49-CF5E162C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345E-EF5A-4E84-9EDE-C7D9CBCDB2D4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1312-05F7-0AB5-BC26-283B724D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66D5-D826-BC5D-0861-D89B8F49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42C9-0483-A566-9CF3-602C2435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E3686-E257-9E18-B484-7F7D5A490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C7C3-65DA-B089-031D-6924018A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372D-12EF-490A-A970-6D517F02B5CC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D1F9D-5CC3-679D-1D36-751D7BFD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BB37-19CE-68DD-84BC-182E67EF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CCC96-DF68-FFCE-3117-500D544E6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D4640-7632-BE7A-2094-F3AF26CC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5300-699C-A128-3F30-E0AE33A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DC3F-C894-4F9A-A9C5-5A843CBF8E2C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D1801-948A-A32F-A010-86AACBA7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8B68-98EA-3FB9-6FA4-5A5334E6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CEE5-651E-C7B4-58D4-51DC7FAA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EAEA-9251-6B34-2498-82CFA721B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D0B0B-6D96-5836-1FB1-3EFE7062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31C-BDDC-495D-9DC3-9F0EA8D2E367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5695-1AF5-A683-1DBE-9F90DFCD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09F1-D3F1-4DF2-852D-F073E553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E450-6296-E430-0E3C-704E95B2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204D-11B2-1262-E55C-BFB83436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DC32-4CA4-6D96-8115-7CA46A13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F911-A42E-4098-832B-038F04996E3C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CB2A0-BD56-230A-38E2-1F165D0A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FE1E-A241-5C84-0A25-A1D1A963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F0C1-057C-AF5B-E8E6-F20665FB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B893E-E23B-BBF4-E4CE-8F97605C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4C51D-966C-9D5C-8626-284E59D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7EC2-1B27-4EB1-8038-617E9709A8BB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E1D5-7F83-2535-AF83-7A252CA3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328E-B07F-F1D6-050F-7E337AA9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B318-10D1-16C3-F5D3-0DE32A2D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5B94-A375-D104-B183-B85E1DC0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3D24A-6AE6-D06A-212F-D093E5774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1D51C-C765-46E4-016F-EABD57ED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EFF5-8705-48D5-8053-E263A73E3CE4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12881-F68E-A320-6F5C-000253EF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3F967-1E4B-1B02-7F38-7245798C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FE8E-D104-DEB0-D856-0667E70D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09D5C-C410-FD02-291A-428D66B9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C6679-619F-7458-EE5E-1E800C7FE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536ED-7140-D4D9-6047-6FF0EFE3F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5255D-01E6-0843-EE67-CE273AB6F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E17D4-03CF-4A74-E5C4-05004ED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E937-5253-483F-A47E-14E35288B92A}" type="datetime1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FFE2-0455-F97F-6CFD-7220D9D3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7ED8-8978-6776-15D6-0547CE45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475E-3A25-305A-B9B8-3EEA53B1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AFC32-D156-1B3B-6E0C-6F9BE297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A8B-129A-467B-8555-33A7D893EDC9}" type="datetime1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E83CA-E91B-DE36-5076-6C382E8B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AFA60-422D-3953-7DB4-DC89E228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1131A-E6E9-E390-179C-0E8CB558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26A9-9DDF-4694-B130-4AA2BE2F1A16}" type="datetime1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A6A66-04E7-BB4B-E882-3F7BD344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0F65-7102-CBFA-B524-E6E507CF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E409-466D-1A8D-3F88-08C1F0B9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90A0-9BBE-77FE-F217-B0CB54FD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27A3F-1E55-9355-EEBD-1FF5BF609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FB6C2-BD2E-8255-07EC-E55F255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915-D834-4D04-807A-A827A9BE6746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3019C-A334-664A-13C8-64517968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8D94E-89A7-F3E3-318B-C219F886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B315-6B18-054E-F85A-BFB72428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791C5-CD62-F2CA-4A30-F5EE1B500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495CD-30F6-FB03-5D6D-40BA8069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2556-7E6C-6C23-A62F-CE77681D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FF48-A401-4FB9-A124-8A1DBC504969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77740-952D-A8D3-EDF8-5003FF92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F80DF-9F28-E5B7-FCEB-A89981D8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7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66257-0256-CDEB-A261-AC11F8C3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108B6-69DC-69D4-4F5F-23CD2DFEB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6631-521E-0BCD-7C63-F37407A8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606196-2204-4988-8940-6C449C7780AE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A3298-BD4E-7917-D47D-A41719C8A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8B73-E644-67FB-AB2C-5BB2890CF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4E4CA4-8396-4F34-A4DD-0CED792A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88E685CC-80C4-7D4D-710E-439A36B30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34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CE05A7-350E-6AB6-2651-15DBA940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Automated Handwritten Quiz Checking using LLMs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8055240-5D40-2128-2F15-E80BE59F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icky notes with question marks">
            <a:extLst>
              <a:ext uri="{FF2B5EF4-FFF2-40B4-BE49-F238E27FC236}">
                <a16:creationId xmlns:a16="http://schemas.microsoft.com/office/drawing/2014/main" id="{0AB55A29-CE93-4CA9-AB8D-20806FB2D4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0162" b="556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76FD8-66D0-B7AE-0DF7-8DF88E9D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Thank You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Any Questions!!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D0E5-A3BD-9E92-8C1F-F2D099D3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57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8B4AC-8B84-A386-9683-3E2A747A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-23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84DFB-15EA-E914-D9A6-D68E5ABF4166}"/>
              </a:ext>
            </a:extLst>
          </p:cNvPr>
          <p:cNvSpPr txBox="1"/>
          <p:nvPr/>
        </p:nvSpPr>
        <p:spPr>
          <a:xfrm>
            <a:off x="457200" y="2024743"/>
            <a:ext cx="5817855" cy="3948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Grading handwritten quizzes is a labor-intensive and time-consuming task.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Existing OCR technologies can extract text but lack the capability to evaluate and grade responses accurately.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 is a need for a system that uses robust LLMs to streamline grading, ensuring accuracy, consistency, and efficiency.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Books">
            <a:extLst>
              <a:ext uri="{FF2B5EF4-FFF2-40B4-BE49-F238E27FC236}">
                <a16:creationId xmlns:a16="http://schemas.microsoft.com/office/drawing/2014/main" id="{7F725CEB-EA2F-1AB3-964E-33C36FA39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345EF5A-F781-BF81-712F-14582B23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033F6-8C25-8483-2ACA-A044FFE1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3C7B9-98FA-CC31-585D-DC4CC2B0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64E4CA4-8396-4F34-A4DD-0CED792A3B6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889E7E2-3378-04E0-F4AD-95B155066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5780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21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989AD-E53D-E64B-DBB6-DEFD9F9B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6D1D-A2BC-78A0-F8C5-DF445104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23751-C8FD-1DF3-F794-A5645BC6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74" y="3046307"/>
            <a:ext cx="9205051" cy="19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6C6D3-8680-7CC2-0028-C6B2DAA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10" name="Picture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F5A50F2-E3DA-4ED7-A9CD-FCBD63840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15" y="2534213"/>
            <a:ext cx="6158335" cy="2786646"/>
          </a:xfrm>
          <a:prstGeom prst="rect">
            <a:avLst/>
          </a:prstGeom>
        </p:spPr>
      </p:pic>
      <p:pic>
        <p:nvPicPr>
          <p:cNvPr id="8" name="Picture 7" descr="A diagram of a heart&#10;&#10;Description automatically generated">
            <a:extLst>
              <a:ext uri="{FF2B5EF4-FFF2-40B4-BE49-F238E27FC236}">
                <a16:creationId xmlns:a16="http://schemas.microsoft.com/office/drawing/2014/main" id="{A13AED12-8CB3-D5DF-C5D9-3830C22F1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2" y="1928621"/>
            <a:ext cx="4298743" cy="3997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03C385-4E10-3378-506F-F5684F94362D}"/>
              </a:ext>
            </a:extLst>
          </p:cNvPr>
          <p:cNvSpPr txBox="1"/>
          <p:nvPr/>
        </p:nvSpPr>
        <p:spPr>
          <a:xfrm>
            <a:off x="2270541" y="6013062"/>
            <a:ext cx="1540503" cy="37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0065A-5BE7-0E26-58F4-55BD76D50AB9}"/>
              </a:ext>
            </a:extLst>
          </p:cNvPr>
          <p:cNvSpPr txBox="1"/>
          <p:nvPr/>
        </p:nvSpPr>
        <p:spPr>
          <a:xfrm>
            <a:off x="7805477" y="5557120"/>
            <a:ext cx="177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Result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273F36-6B89-FBB5-47A7-55EF6EC6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1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writing on a piece of paper&#10;&#10;Description automatically generated">
            <a:extLst>
              <a:ext uri="{FF2B5EF4-FFF2-40B4-BE49-F238E27FC236}">
                <a16:creationId xmlns:a16="http://schemas.microsoft.com/office/drawing/2014/main" id="{7EC39799-6982-5B16-303E-81C8FC045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45" y="935520"/>
            <a:ext cx="5129784" cy="197496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6712F-5952-4CF7-4A93-C04720F1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33" y="4118487"/>
            <a:ext cx="11374134" cy="16208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A0BB9-F0B5-42AA-6FBD-C271B97D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64E4CA4-8396-4F34-A4DD-0CED792A3B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5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quiz checker">
            <a:extLst>
              <a:ext uri="{FF2B5EF4-FFF2-40B4-BE49-F238E27FC236}">
                <a16:creationId xmlns:a16="http://schemas.microsoft.com/office/drawing/2014/main" id="{04FB5740-89F5-16D6-4718-8459494F5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815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27DEE4-E136-0674-14C4-40E29978E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815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DD916-A06F-1B16-541B-158D3ABC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Page: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66A6E-B712-0ED2-A27A-E54EC891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5032" y="6356350"/>
            <a:ext cx="14080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64E4CA4-8396-4F34-A4DD-0CED792A3B6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9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F35C9-2109-8823-0B79-FD79EFC6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&amp;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3ED76-6C67-F543-2235-5D1DE059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Accuracy of grading depends on the fine-tuning of LLMs.</a:t>
            </a:r>
          </a:p>
          <a:p>
            <a:r>
              <a:rPr lang="en-US" sz="2000" dirty="0"/>
              <a:t>Handling diverse handwriting styles remains a significant challenge for LLM evaluation.</a:t>
            </a:r>
          </a:p>
          <a:p>
            <a:r>
              <a:rPr lang="en-US" sz="2000" dirty="0"/>
              <a:t>High-end LLMs like GPT-4 provide superior accuracy but involve significant costs and usage constraints.</a:t>
            </a:r>
          </a:p>
          <a:p>
            <a:r>
              <a:rPr lang="en-US" sz="2000" dirty="0"/>
              <a:t>Free alternatives, such as Gemini 1.5, offer cost-effective solutions but may compromise slightly on performance.</a:t>
            </a:r>
          </a:p>
          <a:p>
            <a:r>
              <a:rPr lang="en-US" sz="2000" dirty="0"/>
              <a:t>Future efforts should focus on enhancing the pipeline’s robustness and scalability for diverse educational contexts.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0264D-B2AC-4D35-798A-A1155EBA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4CA4-8396-4F34-A4DD-0CED792A3B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8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4F73D-0D15-34BE-81C3-BA05A568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9217B2-45E8-1FD0-CEAA-599DB301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Demonstrates the potential of using LLMs to automate handwritten quiz evaluation.</a:t>
            </a:r>
          </a:p>
          <a:p>
            <a:r>
              <a:rPr lang="en-US" sz="2400" dirty="0"/>
              <a:t>Offers a scalable and efficient solution for automated assessment.</a:t>
            </a:r>
          </a:p>
          <a:p>
            <a:r>
              <a:rPr lang="en-US" sz="2400" dirty="0"/>
              <a:t>Optimize LLM fine-tuning for domain-specific grading criteria.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5A088A6E-F11E-F3DA-3EE2-3AD13B7B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48" r="758" b="-1"/>
          <a:stretch/>
        </p:blipFill>
        <p:spPr>
          <a:xfrm>
            <a:off x="7315139" y="909081"/>
            <a:ext cx="3692185" cy="507173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8D1D0-95C0-8EBD-2930-5A5A8044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9378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64E4CA4-8396-4F34-A4DD-0CED792A3B6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1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3712F3CCB6D8459DCA8BB322226570" ma:contentTypeVersion="7" ma:contentTypeDescription="Create a new document." ma:contentTypeScope="" ma:versionID="93a965bb5a8d0baf0667d22e0ed3139c">
  <xsd:schema xmlns:xsd="http://www.w3.org/2001/XMLSchema" xmlns:xs="http://www.w3.org/2001/XMLSchema" xmlns:p="http://schemas.microsoft.com/office/2006/metadata/properties" xmlns:ns3="e1f69d66-cb42-4d8e-b7ef-ba20723b92c4" targetNamespace="http://schemas.microsoft.com/office/2006/metadata/properties" ma:root="true" ma:fieldsID="386436670ae6408327d1f9ca445e8a91" ns3:_="">
    <xsd:import namespace="e1f69d66-cb42-4d8e-b7ef-ba20723b92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9d66-cb42-4d8e-b7ef-ba20723b9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F40A5E-0D24-40C3-8227-9F3ED89EF4B1}">
  <ds:schemaRefs>
    <ds:schemaRef ds:uri="http://purl.org/dc/elements/1.1/"/>
    <ds:schemaRef ds:uri="http://schemas.microsoft.com/office/2006/metadata/properties"/>
    <ds:schemaRef ds:uri="e1f69d66-cb42-4d8e-b7ef-ba20723b92c4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4BBA2F9-1364-415C-9C59-247DC7D13A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9d66-cb42-4d8e-b7ef-ba20723b92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DBCE80-1BF5-4406-BE8E-52DCB5DE68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Avenir Next LT Pro</vt:lpstr>
      <vt:lpstr>Calibri</vt:lpstr>
      <vt:lpstr>Office Theme</vt:lpstr>
      <vt:lpstr>Automated Handwritten Quiz Checking using LLMs</vt:lpstr>
      <vt:lpstr>Problem Statement</vt:lpstr>
      <vt:lpstr>Introduction</vt:lpstr>
      <vt:lpstr>Methodology</vt:lpstr>
      <vt:lpstr>Results</vt:lpstr>
      <vt:lpstr>PowerPoint Presentation</vt:lpstr>
      <vt:lpstr>Web Page:</vt:lpstr>
      <vt:lpstr>Challenges &amp; Discussion</vt:lpstr>
      <vt:lpstr>Conclusion</vt:lpstr>
      <vt:lpstr>Thank You Any Questions!!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Taqi Raza Kazmi</dc:creator>
  <cp:lastModifiedBy>Muhammad Talha</cp:lastModifiedBy>
  <cp:revision>11</cp:revision>
  <dcterms:created xsi:type="dcterms:W3CDTF">2024-12-15T07:40:21Z</dcterms:created>
  <dcterms:modified xsi:type="dcterms:W3CDTF">2025-06-22T13:27:12Z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0x010100443712F3CCB6D8459DCA8BB322226570</vt:lpwstr>
  </property>
</Properties>
</file>