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7342-BE1D-68D4-6809-37FC7552A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7FF86-1819-6A18-B55A-669F8BE4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810C9-EF6D-2D7A-9CAD-C49F2400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0E73-A196-4C45-97D9-DD506B10FCE3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955CD-EBD9-E621-B71E-1A1A6BDD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077D-E113-6BFE-E579-934CCA1E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B802-6CFB-40EC-8AE2-CBCB01F7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4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9D85-EC7D-8353-B075-99301EE7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DCB3B-4791-C801-2739-57863FC1F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13CF-EE37-91EF-D3C8-C50CD541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0E73-A196-4C45-97D9-DD506B10FCE3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8D3B-AACC-57B7-18F4-51163EE3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5055-D1CC-B69D-CAF5-8E43746B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B802-6CFB-40EC-8AE2-CBCB01F7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10D34-BC26-6CAE-14C9-D199D7AF5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E1996-B554-4159-F45D-D7904C671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C06B-4160-337B-58AD-6F3B70F2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0E73-A196-4C45-97D9-DD506B10FCE3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A979F-D0FF-A44C-08BA-781DBE79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53D4-A965-784D-56D1-9CF9F263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B802-6CFB-40EC-8AE2-CBCB01F7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EE7-2422-413A-F4F9-91B2FEC3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C1ED-70AE-749D-9497-BFB2B6B24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1082D-63AF-E7FF-5780-A73768A6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0E73-A196-4C45-97D9-DD506B10FCE3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110C5-F954-D6B2-CC6B-038A8958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A41B5-770C-1C92-7B0B-49946E7C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B802-6CFB-40EC-8AE2-CBCB01F7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2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93E4-659F-8F84-4321-11D3F84A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D467F-9AB7-E59E-3932-EECB9B5C8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1857D-D0B0-F6B8-9C77-67F88CEE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0E73-A196-4C45-97D9-DD506B10FCE3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8C3B8-2E2A-C5FA-70E0-84F62EAA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69996-9DFD-7A1E-71F2-FF54C9B7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B802-6CFB-40EC-8AE2-CBCB01F7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BE99-9930-EB44-3844-2477F163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ADB5-6866-DC71-5DE0-C18CF976E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65203-2464-3A00-269E-38A48514D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64764-AA33-C9E5-2B70-6786DCBD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0E73-A196-4C45-97D9-DD506B10FCE3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83FE4-88E0-FBC1-7210-7E26D4AE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9CD0D-9A30-0C70-0B74-DFF9672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B802-6CFB-40EC-8AE2-CBCB01F7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2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E121-B4CA-2CBB-88C2-6C9E7DA9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A1FF-EFAC-51AF-BE0E-1062CFBAA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07B42-6BF9-B615-B942-6D333A947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BCE76-D680-9334-D035-3BF897507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0A6C9-53F0-F468-5489-8B8363E67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C3325-D99F-18D5-DFC5-0BFB36FF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0E73-A196-4C45-97D9-DD506B10FCE3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D9AD7-701F-CF6A-E028-EFDFC0B6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58B79-34C8-9EAE-1E27-283DB0B0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B802-6CFB-40EC-8AE2-CBCB01F7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C5EB-93DD-B983-EAC7-DD100FF6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A3EB5-FE61-4B5A-8472-69815AB7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0E73-A196-4C45-97D9-DD506B10FCE3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E0734-DB6A-F590-61B3-5BB5E9A2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EA6CC-1AAC-A75B-1987-E62E03B1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B802-6CFB-40EC-8AE2-CBCB01F7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5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AC3BA-E257-C52E-D322-ADC72CFF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0E73-A196-4C45-97D9-DD506B10FCE3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86859-4C8A-982D-3E28-C3578E1A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A5083-F439-54A1-E79B-FEF3E065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B802-6CFB-40EC-8AE2-CBCB01F7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5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88E8-2338-E549-F7C5-C7ECB440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2303-ED82-E976-175D-E7FD34BD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C5160-9E77-F90E-CDF8-78B73292F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63E4D-CC70-18DE-33EF-A3CB0E27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0E73-A196-4C45-97D9-DD506B10FCE3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80434-947F-1BB6-79C5-35BFE102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5A8D7-C430-6510-CE08-8CA764E6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B802-6CFB-40EC-8AE2-CBCB01F7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0A86-84C4-0001-7F9D-230CBC67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D2603-59FF-9FCD-3FB1-4FC542654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3516C-805E-D9D2-A7E0-1A94B60A7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1AD7-1EA3-7484-A16E-347F914B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0E73-A196-4C45-97D9-DD506B10FCE3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3FD0-7AD7-8D14-6AC5-E4E8B97B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FC305-FB84-1E5F-74AF-B1134A25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B802-6CFB-40EC-8AE2-CBCB01F7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E0638-F7A7-982D-4D17-33125FE1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6ECE4-1E47-552A-A828-55CA7FDBE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46A8E-26FE-928C-3BB8-FA4E6E802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070E73-A196-4C45-97D9-DD506B10FCE3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581E-7359-C543-3B44-8C657B6C0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66610-BDF0-C765-2C8B-FD233F0A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CB802-6CFB-40EC-8AE2-CBCB01F7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D528-106D-1A55-3815-89D9A78B2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2A8E6-3BE2-F054-163B-2B69BCF9B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6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2025-01-08T19:03:43Z</dcterms:created>
  <dcterms:modified xsi:type="dcterms:W3CDTF">2025-01-08T19:05:05Z</dcterms:modified>
</cp:coreProperties>
</file>