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-20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20D3-22A7-4422-B7A2-93225D165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D6560-ACE5-44F8-B624-9D96D88F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A6A0-1811-4E6F-A729-EB402BF5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A79F-DB42-4B8D-AE56-BF4DAA43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6014-BA32-4C8C-A0FB-4100CE40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7970-C8F8-47E8-B74C-6AB892BE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72D27-4569-4454-953F-85C2983EF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9D4A-30A9-4471-9FF4-317839E8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6AC2-ADDE-446B-A26F-4C8F3210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327A-22E2-40BC-9A82-2E27696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B6C0D-9019-4C09-A5EE-DDAF40E10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30679-3965-4C48-A48B-4E466A066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6F9D-1E14-4618-8E46-DC416145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C619-7757-4FE6-9A3B-BC342851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295D-9767-407B-BB7C-1EA6655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2255-FC14-4A54-B0E7-1656D82B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A31F-9526-4114-9332-822C223B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59F4-19DF-4F5D-87B3-6A88ECCE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F6C7-6979-48C6-89E5-6AB3715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82FB-B781-4536-905A-C346F61C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97BD-68AD-4CB5-BD1B-F8E70748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C0EE-B0D7-4E2A-AE5F-FAFCC061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B242-E848-4832-876D-A1DFABC2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72E9-DD8F-430F-B3CE-4799059C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5CFE-BB8A-4741-A16A-05D84266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5FE9-E77F-416F-9D3D-748E93DC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B52B-501F-4C03-A00A-0F186DCA4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FD1E1-05BF-4FB7-9870-0393A1D3A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7FB5F-54D6-4F99-99B7-14622ECE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1806-E854-42CB-B76D-19E6F98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8340-363B-4166-9BDD-F54071FF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C9D1-E4BC-46BF-B267-52EBF817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F9163-D36D-406C-942E-3BC73EC6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91BFE-4E28-4617-8073-4A0D77BD4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A079-BD8E-4591-ACC6-EF17FB011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33E1B-7EA8-4A70-9EC9-1579595FE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5C4C9-6448-4AB7-B7C1-1A76667B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53660-9E04-4F74-B60D-388237F2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7AC40-F073-4944-8FD6-0817C3A5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96F4-A7C0-46F3-AD6D-69CE4AB3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4C7DE-5FCC-43F9-AA8F-5929F1EA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808E3-E7DB-4630-95C7-152A30BA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95448-D746-4F38-9BFF-5C3D938C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B3199-7EAB-4EC7-B9BD-C6EEBFD5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6EF7E-EDC3-44EF-A7BB-167A6E93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BB3A-C43F-4FC1-B293-716A3C20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B7BC-6BF3-4A75-AD54-2F4F7E99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4A53-9B8B-46CF-8575-EE5C9F1D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DA37E-A075-4D2D-8203-33C89B3D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7E8BF-0BA4-44B4-B3D3-53292A78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256BF-D7BE-46FA-A21C-BFB23B65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21D90-A46B-44D2-AE92-4874A5A8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687-FAB5-41EC-8983-E73F3784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2F82C-95C4-48C6-860C-AB0CB9D1B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C1E9B-AEB8-4B5C-A3D8-70F59964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14E1-7370-4E3F-9360-9229FE67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AA8BF-AA77-4D92-BAA8-5132EB6B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EC48-5758-4C54-BBBB-C9798A0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DF43-4F33-4CB7-A949-C1DA4DF9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CC16F-11B6-4CC7-89FF-14DF337B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BD11C-F15B-4364-830C-B300555E9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290E-67E1-4F47-88FD-6520B2780A9F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CA0C-4328-4872-B995-7F024335A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9A5A-1455-43C0-87E4-A1DB9BF45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4FE2-BC20-40E1-A15D-D523098F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05D8E-BD44-4451-9D2A-204DAFEC30FD}"/>
              </a:ext>
            </a:extLst>
          </p:cNvPr>
          <p:cNvSpPr/>
          <p:nvPr/>
        </p:nvSpPr>
        <p:spPr>
          <a:xfrm>
            <a:off x="384311" y="1074421"/>
            <a:ext cx="5528809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KPIS (Net worth, Income, Savings and Expenses 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B1DDF-787D-44F3-BD77-3E0AF4D064A6}"/>
              </a:ext>
            </a:extLst>
          </p:cNvPr>
          <p:cNvSpPr/>
          <p:nvPr/>
        </p:nvSpPr>
        <p:spPr>
          <a:xfrm>
            <a:off x="384311" y="183708"/>
            <a:ext cx="5528809" cy="650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6CD28-191D-46AE-84CD-D0838FC21F14}"/>
              </a:ext>
            </a:extLst>
          </p:cNvPr>
          <p:cNvSpPr/>
          <p:nvPr/>
        </p:nvSpPr>
        <p:spPr>
          <a:xfrm>
            <a:off x="384310" y="2297763"/>
            <a:ext cx="552881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time: KPIS (Net worth, Income, Savings and Expenses 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048DE-C444-4FB4-AC63-DE9E1F96F9F0}"/>
              </a:ext>
            </a:extLst>
          </p:cNvPr>
          <p:cNvSpPr/>
          <p:nvPr/>
        </p:nvSpPr>
        <p:spPr>
          <a:xfrm>
            <a:off x="6096000" y="183708"/>
            <a:ext cx="5711688" cy="650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Timeline selection {years and months}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5BBCE-7AC6-47DC-BBBF-F1538EEC86D2}"/>
              </a:ext>
            </a:extLst>
          </p:cNvPr>
          <p:cNvSpPr/>
          <p:nvPr/>
        </p:nvSpPr>
        <p:spPr>
          <a:xfrm>
            <a:off x="384310" y="3841308"/>
            <a:ext cx="2633210" cy="3016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Expenses Breakdown 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CA2C4-99F3-4572-BEC0-6A709F525A17}"/>
              </a:ext>
            </a:extLst>
          </p:cNvPr>
          <p:cNvSpPr/>
          <p:nvPr/>
        </p:nvSpPr>
        <p:spPr>
          <a:xfrm>
            <a:off x="3148715" y="3841308"/>
            <a:ext cx="2633210" cy="30166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 Breakdown 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036D5-42E8-435C-B88A-A26EEDC8D2CB}"/>
              </a:ext>
            </a:extLst>
          </p:cNvPr>
          <p:cNvSpPr/>
          <p:nvPr/>
        </p:nvSpPr>
        <p:spPr>
          <a:xfrm>
            <a:off x="6096000" y="1074421"/>
            <a:ext cx="5711688" cy="2766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Expense %, Saving % with change in income MOM 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04890-50F8-447C-A043-A920CB54E1B2}"/>
              </a:ext>
            </a:extLst>
          </p:cNvPr>
          <p:cNvSpPr/>
          <p:nvPr/>
        </p:nvSpPr>
        <p:spPr>
          <a:xfrm>
            <a:off x="6096000" y="4081671"/>
            <a:ext cx="5711688" cy="2766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Detailed Statement</a:t>
            </a:r>
          </a:p>
        </p:txBody>
      </p:sp>
    </p:spTree>
    <p:extLst>
      <p:ext uri="{BB962C8B-B14F-4D97-AF65-F5344CB8AC3E}">
        <p14:creationId xmlns:p14="http://schemas.microsoft.com/office/powerpoint/2010/main" val="120510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Umar</dc:creator>
  <cp:lastModifiedBy>Muhammad Umar</cp:lastModifiedBy>
  <cp:revision>3</cp:revision>
  <dcterms:created xsi:type="dcterms:W3CDTF">2021-04-17T12:39:59Z</dcterms:created>
  <dcterms:modified xsi:type="dcterms:W3CDTF">2021-04-17T12:43:04Z</dcterms:modified>
</cp:coreProperties>
</file>