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643F4-699F-9C75-0579-DA4F9EAB5038}" v="950" dt="2020-06-01T01:31:33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s/ref=dp_byline_sr_book_1?ie=UTF8&amp;field-author=Mr.+Ray+J+Rafaels&amp;text=Mr.+Ray+J+Rafaels&amp;sort=relevancerank&amp;search-alias=boo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815" y="1514942"/>
            <a:ext cx="8825658" cy="2677648"/>
          </a:xfrm>
        </p:spPr>
        <p:txBody>
          <a:bodyPr/>
          <a:lstStyle/>
          <a:p>
            <a:pPr algn="ctr"/>
            <a:r>
              <a:rPr lang="en-US" sz="6000" dirty="0"/>
              <a:t>CLOUD COMPUTING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6BE7-A194-4763-9726-7539F31A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7D41-4A2B-4FDC-88DB-5FA254BB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Course Learning Outcomes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CLOs mapped with PLOs (Program Learning Outcomes)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Marks Distribution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Assessment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58B0-0F9E-49F4-B817-031CC2B6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LEARNING OUT​OMES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02BB12-A0EA-48FB-8A9F-4BB9D818C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872977"/>
              </p:ext>
            </p:extLst>
          </p:nvPr>
        </p:nvGraphicFramePr>
        <p:xfrm>
          <a:off x="1155700" y="2603500"/>
          <a:ext cx="9670482" cy="258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320">
                  <a:extLst>
                    <a:ext uri="{9D8B030D-6E8A-4147-A177-3AD203B41FA5}">
                      <a16:colId xmlns:a16="http://schemas.microsoft.com/office/drawing/2014/main" val="3127813452"/>
                    </a:ext>
                  </a:extLst>
                </a:gridCol>
                <a:gridCol w="5050465">
                  <a:extLst>
                    <a:ext uri="{9D8B030D-6E8A-4147-A177-3AD203B41FA5}">
                      <a16:colId xmlns:a16="http://schemas.microsoft.com/office/drawing/2014/main" val="561758469"/>
                    </a:ext>
                  </a:extLst>
                </a:gridCol>
                <a:gridCol w="3765697">
                  <a:extLst>
                    <a:ext uri="{9D8B030D-6E8A-4147-A177-3AD203B41FA5}">
                      <a16:colId xmlns:a16="http://schemas.microsoft.com/office/drawing/2014/main" val="2576754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CLOs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PLO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val="1741127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1400" dirty="0">
                          <a:effectLst/>
                        </a:rPr>
                        <a:t>Explain concepts of cloud computing and get familiar with different cloud computing technologies. 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PLO1 – Engineering Knowledge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val="3251143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1400" dirty="0">
                          <a:effectLst/>
                        </a:rPr>
                        <a:t>Analyze the role of various technologies and architectures (web services, JSPs, Servlets, Spring Framework) for enterprise level distributed applications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PLO2 – Problem Analysis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val="159291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1400" dirty="0">
                          <a:effectLst/>
                        </a:rPr>
                        <a:t>Devise cloud environment on different platforms and deploy applications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PLO3 – Design/Development of Solutions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val="119459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1400" dirty="0">
                          <a:effectLst/>
                        </a:rPr>
                        <a:t>Design and develop cloud applications</a:t>
                      </a:r>
                      <a:endParaRPr lang="en-US" sz="1400">
                        <a:effectLst/>
                      </a:endParaRPr>
                    </a:p>
                  </a:txBody>
                  <a:tcPr marL="73152" marR="73152" marT="66675" marB="66675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effectLst/>
                        </a:rPr>
                        <a:t>PLO5 – Model Tool Usage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val="3678174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21B5B94-A833-497B-A287-B970950B1CC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B796-C130-409C-A911-54F1215F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6FB6-0F3B-40B2-9F05-631B766C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Theory (100 Marks):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20% Sessional (Quiz/Tests/Assignment)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 80% Written examination (20% Mid-exam &amp; 60% final exam)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Practical (50 Marks):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40% Sessional (Lab Evaluation &amp; Project/Task-Oriented Test)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 60% Final examination (50% Objective test &amp; 50% viva-voce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DA7E-F3AF-4148-B619-3D395DD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MARKS DISTRIBUTION CLO PERSPECTIVE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786800-5EF1-4321-9A25-E662A6DE1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369040"/>
              </p:ext>
            </p:extLst>
          </p:nvPr>
        </p:nvGraphicFramePr>
        <p:xfrm>
          <a:off x="1492398" y="2603500"/>
          <a:ext cx="8824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645034679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385253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3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 1 – 30 Marks (</a:t>
                      </a:r>
                      <a:r>
                        <a:rPr lang="en-US" dirty="0" err="1"/>
                        <a:t>Mids</a:t>
                      </a:r>
                      <a:r>
                        <a:rPr lang="en-US" dirty="0"/>
                        <a:t>, Finals)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 1 – 10 Marks (Final Exam)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8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 2 – 40 Marks (</a:t>
                      </a:r>
                      <a:r>
                        <a:rPr lang="en-US" dirty="0" err="1"/>
                        <a:t>Mids</a:t>
                      </a:r>
                      <a:r>
                        <a:rPr lang="en-US" dirty="0"/>
                        <a:t>, Finals)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 2 – 5 Marks </a:t>
                      </a:r>
                      <a:r>
                        <a:rPr lang="en-US" sz="1800" b="0" i="0" u="none" strike="noStrike" noProof="0" dirty="0">
                          <a:latin typeface="Century Gothic"/>
                        </a:rPr>
                        <a:t>(Final Exam)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2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 3 – 20 Marks (Assignment, Finals)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 3 – 15 (Labs, Project &amp; Viva)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CLO – 10 Marks (Attendance)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 4 – 20 (Labs, </a:t>
                      </a:r>
                      <a:r>
                        <a:rPr lang="en-US" sz="1800" b="0" i="0" u="none" strike="noStrike" noProof="0" dirty="0">
                          <a:latin typeface="Century Gothic"/>
                        </a:rPr>
                        <a:t>Project &amp; </a:t>
                      </a:r>
                      <a:r>
                        <a:rPr lang="en-US" dirty="0"/>
                        <a:t>Viva)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9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CLO - 5</a:t>
                      </a:r>
                      <a:r>
                        <a:rPr lang="en-US" sz="1800" b="0" i="0" u="none" strike="noStrike" noProof="0" dirty="0">
                          <a:latin typeface="Century Gothic"/>
                        </a:rPr>
                        <a:t> Marks (Attendance)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8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3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87E1-0792-4C49-BF6A-7F62A16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4005-71D0-4EC1-810E-C97E415B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Subjective Written Examination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Objective Test (MCQs)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Several Rubrics based on different Lab objectives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E.g., Originality, Engineering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86A-66B0-44D6-BBBC-0FCBF3B1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9F98-EC99-4420-94B1-92A414CB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Cloud Computing: Concepts, Technology &amp; Architecture (The Prentice Hall Service Technology Series by Thomas </a:t>
            </a:r>
            <a:r>
              <a:rPr lang="en-US" dirty="0" err="1">
                <a:ea typeface="+mn-lt"/>
                <a:cs typeface="+mn-lt"/>
              </a:rPr>
              <a:t>Erl</a:t>
            </a:r>
            <a:r>
              <a:rPr lang="en-US" dirty="0">
                <a:ea typeface="+mn-lt"/>
                <a:cs typeface="+mn-lt"/>
              </a:rPr>
              <a:t>), Latest Edition 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Cloud Computing: From Beginning to End by </a:t>
            </a:r>
            <a:r>
              <a:rPr lang="en-US" dirty="0">
                <a:ea typeface="+mn-lt"/>
                <a:cs typeface="+mn-lt"/>
                <a:hlinkClick r:id="rId2"/>
              </a:rPr>
              <a:t>Mr. Ray J Rafaels</a:t>
            </a:r>
            <a:r>
              <a:rPr lang="en-US" dirty="0">
                <a:ea typeface="+mn-lt"/>
                <a:cs typeface="+mn-lt"/>
              </a:rPr>
              <a:t>, Latest Edition 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Distributed systems: Principles and Paradigms by Andrew S. Tanenbaum, Latest Edition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3E48600D35BB46A9D8C19737D6E703" ma:contentTypeVersion="2" ma:contentTypeDescription="Create a new document." ma:contentTypeScope="" ma:versionID="187d9eb224d672fbcbbd3fc1b03e6d57">
  <xsd:schema xmlns:xsd="http://www.w3.org/2001/XMLSchema" xmlns:xs="http://www.w3.org/2001/XMLSchema" xmlns:p="http://schemas.microsoft.com/office/2006/metadata/properties" xmlns:ns2="2517420b-6b65-489f-a8ec-b57c1964b300" targetNamespace="http://schemas.microsoft.com/office/2006/metadata/properties" ma:root="true" ma:fieldsID="7ed7683de6ae0fbe21ad8d85581c1eb6" ns2:_="">
    <xsd:import namespace="2517420b-6b65-489f-a8ec-b57c1964b3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7420b-6b65-489f-a8ec-b57c1964b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804A92-D200-4A27-ACCE-0C21BE6F6023}"/>
</file>

<file path=customXml/itemProps2.xml><?xml version="1.0" encoding="utf-8"?>
<ds:datastoreItem xmlns:ds="http://schemas.openxmlformats.org/officeDocument/2006/customXml" ds:itemID="{2499F252-D8B3-45A3-AC1A-F53CC44D81A9}"/>
</file>

<file path=customXml/itemProps3.xml><?xml version="1.0" encoding="utf-8"?>
<ds:datastoreItem xmlns:ds="http://schemas.openxmlformats.org/officeDocument/2006/customXml" ds:itemID="{5639675E-CB79-45B2-80B5-EF3BE9D0DCAE}"/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CLOUD COMPUTING</vt:lpstr>
      <vt:lpstr>OUTLINE</vt:lpstr>
      <vt:lpstr>COURSE LEARNING OUT​OMES</vt:lpstr>
      <vt:lpstr>MARKS DISTRIBUTION</vt:lpstr>
      <vt:lpstr>MARKS DISTRIBUTION CLO PERSPECTIVE</vt:lpstr>
      <vt:lpstr>ASSESSMENT METHODS</vt:lpstr>
      <vt:lpstr>RECOMMENDED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172</cp:revision>
  <dcterms:created xsi:type="dcterms:W3CDTF">2020-06-01T01:00:10Z</dcterms:created>
  <dcterms:modified xsi:type="dcterms:W3CDTF">2020-06-01T01:47:32Z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0x010100C23E48600D35BB46A9D8C19737D6E703</vt:lpwstr>
  </property>
</Properties>
</file>