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4" r:id="rId2"/>
    <p:sldMasterId id="2147483687" r:id="rId3"/>
  </p:sldMasterIdLst>
  <p:notesMasterIdLst>
    <p:notesMasterId r:id="rId13"/>
  </p:notesMasterIdLst>
  <p:sldIdLst>
    <p:sldId id="272" r:id="rId4"/>
    <p:sldId id="273" r:id="rId5"/>
    <p:sldId id="271" r:id="rId6"/>
    <p:sldId id="270" r:id="rId7"/>
    <p:sldId id="269" r:id="rId8"/>
    <p:sldId id="268" r:id="rId9"/>
    <p:sldId id="266"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7AD64D-3508-3564-8728-CF9234A507FA}" v="9" dt="2020-06-01T05:11:52.141"/>
    <p1510:client id="{64926762-25ED-271F-B563-02514B7AD126}" v="510" dt="2020-06-03T00:53:30.248"/>
    <p1510:client id="{B2924DF6-6CFF-D0E3-78F3-3318F2506FD5}" v="3" dt="2020-06-03T01:30:32.318"/>
    <p1510:client id="{EA1643F4-699F-9C75-0579-DA4F9EAB5038}" v="950" dt="2020-06-01T01:31:33.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m jawaid" userId="S::mariam.jawaid@teacher.muet.edu.pk::e8ed7130-2f58-4cd8-ba76-d5f3ccab7234" providerId="AD" clId="Web-{64926762-25ED-271F-B563-02514B7AD126}"/>
    <pc:docChg chg="addSld delSld modSld addMainMaster">
      <pc:chgData name="mariam jawaid" userId="S::mariam.jawaid@teacher.muet.edu.pk::e8ed7130-2f58-4cd8-ba76-d5f3ccab7234" providerId="AD" clId="Web-{64926762-25ED-271F-B563-02514B7AD126}" dt="2020-06-03T00:53:30.248" v="505"/>
      <pc:docMkLst>
        <pc:docMk/>
      </pc:docMkLst>
      <pc:sldChg chg="del">
        <pc:chgData name="mariam jawaid" userId="S::mariam.jawaid@teacher.muet.edu.pk::e8ed7130-2f58-4cd8-ba76-d5f3ccab7234" providerId="AD" clId="Web-{64926762-25ED-271F-B563-02514B7AD126}" dt="2020-06-03T00:53:30.248" v="504"/>
        <pc:sldMkLst>
          <pc:docMk/>
          <pc:sldMk cId="3136286952" sldId="257"/>
        </pc:sldMkLst>
      </pc:sldChg>
      <pc:sldChg chg="del">
        <pc:chgData name="mariam jawaid" userId="S::mariam.jawaid@teacher.muet.edu.pk::e8ed7130-2f58-4cd8-ba76-d5f3ccab7234" providerId="AD" clId="Web-{64926762-25ED-271F-B563-02514B7AD126}" dt="2020-06-03T00:53:30.248" v="503"/>
        <pc:sldMkLst>
          <pc:docMk/>
          <pc:sldMk cId="3439570394" sldId="258"/>
        </pc:sldMkLst>
      </pc:sldChg>
      <pc:sldChg chg="del">
        <pc:chgData name="mariam jawaid" userId="S::mariam.jawaid@teacher.muet.edu.pk::e8ed7130-2f58-4cd8-ba76-d5f3ccab7234" providerId="AD" clId="Web-{64926762-25ED-271F-B563-02514B7AD126}" dt="2020-06-03T00:53:30.248" v="502"/>
        <pc:sldMkLst>
          <pc:docMk/>
          <pc:sldMk cId="997886557" sldId="259"/>
        </pc:sldMkLst>
      </pc:sldChg>
      <pc:sldChg chg="del">
        <pc:chgData name="mariam jawaid" userId="S::mariam.jawaid@teacher.muet.edu.pk::e8ed7130-2f58-4cd8-ba76-d5f3ccab7234" providerId="AD" clId="Web-{64926762-25ED-271F-B563-02514B7AD126}" dt="2020-06-03T00:53:30.248" v="501"/>
        <pc:sldMkLst>
          <pc:docMk/>
          <pc:sldMk cId="1162735992" sldId="260"/>
        </pc:sldMkLst>
      </pc:sldChg>
      <pc:sldChg chg="del">
        <pc:chgData name="mariam jawaid" userId="S::mariam.jawaid@teacher.muet.edu.pk::e8ed7130-2f58-4cd8-ba76-d5f3ccab7234" providerId="AD" clId="Web-{64926762-25ED-271F-B563-02514B7AD126}" dt="2020-06-03T00:53:30.248" v="500"/>
        <pc:sldMkLst>
          <pc:docMk/>
          <pc:sldMk cId="133509531" sldId="261"/>
        </pc:sldMkLst>
      </pc:sldChg>
      <pc:sldChg chg="del">
        <pc:chgData name="mariam jawaid" userId="S::mariam.jawaid@teacher.muet.edu.pk::e8ed7130-2f58-4cd8-ba76-d5f3ccab7234" providerId="AD" clId="Web-{64926762-25ED-271F-B563-02514B7AD126}" dt="2020-06-03T00:53:30.232" v="499"/>
        <pc:sldMkLst>
          <pc:docMk/>
          <pc:sldMk cId="1038634842" sldId="262"/>
        </pc:sldMkLst>
      </pc:sldChg>
      <pc:sldChg chg="add del">
        <pc:chgData name="mariam jawaid" userId="S::mariam.jawaid@teacher.muet.edu.pk::e8ed7130-2f58-4cd8-ba76-d5f3ccab7234" providerId="AD" clId="Web-{64926762-25ED-271F-B563-02514B7AD126}" dt="2020-06-03T00:53:30.248" v="505"/>
        <pc:sldMkLst>
          <pc:docMk/>
          <pc:sldMk cId="16912803" sldId="263"/>
        </pc:sldMkLst>
      </pc:sldChg>
      <pc:sldChg chg="modSp add">
        <pc:chgData name="mariam jawaid" userId="S::mariam.jawaid@teacher.muet.edu.pk::e8ed7130-2f58-4cd8-ba76-d5f3ccab7234" providerId="AD" clId="Web-{64926762-25ED-271F-B563-02514B7AD126}" dt="2020-06-03T00:53:13.403" v="498" actId="20577"/>
        <pc:sldMkLst>
          <pc:docMk/>
          <pc:sldMk cId="3472269244" sldId="264"/>
        </pc:sldMkLst>
        <pc:spChg chg="mod">
          <ac:chgData name="mariam jawaid" userId="S::mariam.jawaid@teacher.muet.edu.pk::e8ed7130-2f58-4cd8-ba76-d5f3ccab7234" providerId="AD" clId="Web-{64926762-25ED-271F-B563-02514B7AD126}" dt="2020-06-03T00:53:13.403" v="498" actId="20577"/>
          <ac:spMkLst>
            <pc:docMk/>
            <pc:sldMk cId="3472269244" sldId="264"/>
            <ac:spMk id="237" creationId="{00000000-0000-0000-0000-000000000000}"/>
          </ac:spMkLst>
        </pc:spChg>
      </pc:sldChg>
      <pc:sldChg chg="addSp modSp add">
        <pc:chgData name="mariam jawaid" userId="S::mariam.jawaid@teacher.muet.edu.pk::e8ed7130-2f58-4cd8-ba76-d5f3ccab7234" providerId="AD" clId="Web-{64926762-25ED-271F-B563-02514B7AD126}" dt="2020-06-03T00:51:35.568" v="497" actId="14100"/>
        <pc:sldMkLst>
          <pc:docMk/>
          <pc:sldMk cId="2753598244" sldId="265"/>
        </pc:sldMkLst>
        <pc:spChg chg="mod">
          <ac:chgData name="mariam jawaid" userId="S::mariam.jawaid@teacher.muet.edu.pk::e8ed7130-2f58-4cd8-ba76-d5f3ccab7234" providerId="AD" clId="Web-{64926762-25ED-271F-B563-02514B7AD126}" dt="2020-06-03T00:48:23.118" v="472" actId="20577"/>
          <ac:spMkLst>
            <pc:docMk/>
            <pc:sldMk cId="2753598244" sldId="265"/>
            <ac:spMk id="236" creationId="{00000000-0000-0000-0000-000000000000}"/>
          </ac:spMkLst>
        </pc:spChg>
        <pc:spChg chg="mod">
          <ac:chgData name="mariam jawaid" userId="S::mariam.jawaid@teacher.muet.edu.pk::e8ed7130-2f58-4cd8-ba76-d5f3ccab7234" providerId="AD" clId="Web-{64926762-25ED-271F-B563-02514B7AD126}" dt="2020-06-03T00:48:35.165" v="477" actId="20577"/>
          <ac:spMkLst>
            <pc:docMk/>
            <pc:sldMk cId="2753598244" sldId="265"/>
            <ac:spMk id="237" creationId="{00000000-0000-0000-0000-000000000000}"/>
          </ac:spMkLst>
        </pc:spChg>
        <pc:picChg chg="add mod">
          <ac:chgData name="mariam jawaid" userId="S::mariam.jawaid@teacher.muet.edu.pk::e8ed7130-2f58-4cd8-ba76-d5f3ccab7234" providerId="AD" clId="Web-{64926762-25ED-271F-B563-02514B7AD126}" dt="2020-06-03T00:51:35.568" v="497" actId="14100"/>
          <ac:picMkLst>
            <pc:docMk/>
            <pc:sldMk cId="2753598244" sldId="265"/>
            <ac:picMk id="2" creationId="{AB3D0CB5-C468-41BE-9F5E-514386AC0099}"/>
          </ac:picMkLst>
        </pc:picChg>
      </pc:sldChg>
      <pc:sldChg chg="addSp delSp modSp add">
        <pc:chgData name="mariam jawaid" userId="S::mariam.jawaid@teacher.muet.edu.pk::e8ed7130-2f58-4cd8-ba76-d5f3ccab7234" providerId="AD" clId="Web-{64926762-25ED-271F-B563-02514B7AD126}" dt="2020-06-03T00:49:56.530" v="490" actId="14100"/>
        <pc:sldMkLst>
          <pc:docMk/>
          <pc:sldMk cId="3226850657" sldId="266"/>
        </pc:sldMkLst>
        <pc:spChg chg="mod">
          <ac:chgData name="mariam jawaid" userId="S::mariam.jawaid@teacher.muet.edu.pk::e8ed7130-2f58-4cd8-ba76-d5f3ccab7234" providerId="AD" clId="Web-{64926762-25ED-271F-B563-02514B7AD126}" dt="2020-06-03T00:44:16.257" v="466" actId="20577"/>
          <ac:spMkLst>
            <pc:docMk/>
            <pc:sldMk cId="3226850657" sldId="266"/>
            <ac:spMk id="236" creationId="{00000000-0000-0000-0000-000000000000}"/>
          </ac:spMkLst>
        </pc:spChg>
        <pc:spChg chg="mod">
          <ac:chgData name="mariam jawaid" userId="S::mariam.jawaid@teacher.muet.edu.pk::e8ed7130-2f58-4cd8-ba76-d5f3ccab7234" providerId="AD" clId="Web-{64926762-25ED-271F-B563-02514B7AD126}" dt="2020-06-03T00:49:51.920" v="488" actId="20577"/>
          <ac:spMkLst>
            <pc:docMk/>
            <pc:sldMk cId="3226850657" sldId="266"/>
            <ac:spMk id="237" creationId="{00000000-0000-0000-0000-000000000000}"/>
          </ac:spMkLst>
        </pc:spChg>
        <pc:picChg chg="add del mod">
          <ac:chgData name="mariam jawaid" userId="S::mariam.jawaid@teacher.muet.edu.pk::e8ed7130-2f58-4cd8-ba76-d5f3ccab7234" providerId="AD" clId="Web-{64926762-25ED-271F-B563-02514B7AD126}" dt="2020-06-03T00:49:07.167" v="480"/>
          <ac:picMkLst>
            <pc:docMk/>
            <pc:sldMk cId="3226850657" sldId="266"/>
            <ac:picMk id="2" creationId="{7FAA7B12-586C-4ACD-88BF-00B8DB8EBEC2}"/>
          </ac:picMkLst>
        </pc:picChg>
        <pc:picChg chg="add del mod">
          <ac:chgData name="mariam jawaid" userId="S::mariam.jawaid@teacher.muet.edu.pk::e8ed7130-2f58-4cd8-ba76-d5f3ccab7234" providerId="AD" clId="Web-{64926762-25ED-271F-B563-02514B7AD126}" dt="2020-06-03T00:49:27.700" v="482"/>
          <ac:picMkLst>
            <pc:docMk/>
            <pc:sldMk cId="3226850657" sldId="266"/>
            <ac:picMk id="3" creationId="{738217C5-977F-4BD3-8E21-18FBBBFA94B1}"/>
          </ac:picMkLst>
        </pc:picChg>
        <pc:picChg chg="add mod">
          <ac:chgData name="mariam jawaid" userId="S::mariam.jawaid@teacher.muet.edu.pk::e8ed7130-2f58-4cd8-ba76-d5f3ccab7234" providerId="AD" clId="Web-{64926762-25ED-271F-B563-02514B7AD126}" dt="2020-06-03T00:49:56.530" v="490" actId="14100"/>
          <ac:picMkLst>
            <pc:docMk/>
            <pc:sldMk cId="3226850657" sldId="266"/>
            <ac:picMk id="4" creationId="{7BCBABFD-887E-48FC-8CE2-BA0CBE10D085}"/>
          </ac:picMkLst>
        </pc:picChg>
      </pc:sldChg>
      <pc:sldChg chg="add del">
        <pc:chgData name="mariam jawaid" userId="S::mariam.jawaid@teacher.muet.edu.pk::e8ed7130-2f58-4cd8-ba76-d5f3ccab7234" providerId="AD" clId="Web-{64926762-25ED-271F-B563-02514B7AD126}" dt="2020-06-03T00:31:28.064" v="451"/>
        <pc:sldMkLst>
          <pc:docMk/>
          <pc:sldMk cId="103230935" sldId="267"/>
        </pc:sldMkLst>
      </pc:sldChg>
      <pc:sldChg chg="addSp modSp add">
        <pc:chgData name="mariam jawaid" userId="S::mariam.jawaid@teacher.muet.edu.pk::e8ed7130-2f58-4cd8-ba76-d5f3ccab7234" providerId="AD" clId="Web-{64926762-25ED-271F-B563-02514B7AD126}" dt="2020-06-03T00:31:18.579" v="450" actId="14100"/>
        <pc:sldMkLst>
          <pc:docMk/>
          <pc:sldMk cId="2116369200" sldId="268"/>
        </pc:sldMkLst>
        <pc:spChg chg="mod">
          <ac:chgData name="mariam jawaid" userId="S::mariam.jawaid@teacher.muet.edu.pk::e8ed7130-2f58-4cd8-ba76-d5f3ccab7234" providerId="AD" clId="Web-{64926762-25ED-271F-B563-02514B7AD126}" dt="2020-06-03T00:19:49.752" v="364" actId="20577"/>
          <ac:spMkLst>
            <pc:docMk/>
            <pc:sldMk cId="2116369200" sldId="268"/>
            <ac:spMk id="236" creationId="{00000000-0000-0000-0000-000000000000}"/>
          </ac:spMkLst>
        </pc:spChg>
        <pc:spChg chg="mod">
          <ac:chgData name="mariam jawaid" userId="S::mariam.jawaid@teacher.muet.edu.pk::e8ed7130-2f58-4cd8-ba76-d5f3ccab7234" providerId="AD" clId="Web-{64926762-25ED-271F-B563-02514B7AD126}" dt="2020-06-03T00:31:15.407" v="448" actId="14100"/>
          <ac:spMkLst>
            <pc:docMk/>
            <pc:sldMk cId="2116369200" sldId="268"/>
            <ac:spMk id="237" creationId="{00000000-0000-0000-0000-000000000000}"/>
          </ac:spMkLst>
        </pc:spChg>
        <pc:picChg chg="add mod">
          <ac:chgData name="mariam jawaid" userId="S::mariam.jawaid@teacher.muet.edu.pk::e8ed7130-2f58-4cd8-ba76-d5f3ccab7234" providerId="AD" clId="Web-{64926762-25ED-271F-B563-02514B7AD126}" dt="2020-06-03T00:31:18.579" v="450" actId="14100"/>
          <ac:picMkLst>
            <pc:docMk/>
            <pc:sldMk cId="2116369200" sldId="268"/>
            <ac:picMk id="2" creationId="{3F8F15B8-ADF4-434F-98CB-218E2A346E29}"/>
          </ac:picMkLst>
        </pc:picChg>
      </pc:sldChg>
      <pc:sldChg chg="addSp modSp add">
        <pc:chgData name="mariam jawaid" userId="S::mariam.jawaid@teacher.muet.edu.pk::e8ed7130-2f58-4cd8-ba76-d5f3ccab7234" providerId="AD" clId="Web-{64926762-25ED-271F-B563-02514B7AD126}" dt="2020-06-03T00:17:58.719" v="354" actId="1076"/>
        <pc:sldMkLst>
          <pc:docMk/>
          <pc:sldMk cId="625658871" sldId="269"/>
        </pc:sldMkLst>
        <pc:spChg chg="mod">
          <ac:chgData name="mariam jawaid" userId="S::mariam.jawaid@teacher.muet.edu.pk::e8ed7130-2f58-4cd8-ba76-d5f3ccab7234" providerId="AD" clId="Web-{64926762-25ED-271F-B563-02514B7AD126}" dt="2020-06-03T00:10:19.651" v="331" actId="20577"/>
          <ac:spMkLst>
            <pc:docMk/>
            <pc:sldMk cId="625658871" sldId="269"/>
            <ac:spMk id="236" creationId="{00000000-0000-0000-0000-000000000000}"/>
          </ac:spMkLst>
        </pc:spChg>
        <pc:spChg chg="mod">
          <ac:chgData name="mariam jawaid" userId="S::mariam.jawaid@teacher.muet.edu.pk::e8ed7130-2f58-4cd8-ba76-d5f3ccab7234" providerId="AD" clId="Web-{64926762-25ED-271F-B563-02514B7AD126}" dt="2020-06-03T00:17:47.400" v="349" actId="14100"/>
          <ac:spMkLst>
            <pc:docMk/>
            <pc:sldMk cId="625658871" sldId="269"/>
            <ac:spMk id="237" creationId="{00000000-0000-0000-0000-000000000000}"/>
          </ac:spMkLst>
        </pc:spChg>
        <pc:picChg chg="add mod">
          <ac:chgData name="mariam jawaid" userId="S::mariam.jawaid@teacher.muet.edu.pk::e8ed7130-2f58-4cd8-ba76-d5f3ccab7234" providerId="AD" clId="Web-{64926762-25ED-271F-B563-02514B7AD126}" dt="2020-06-03T00:17:58.719" v="354" actId="1076"/>
          <ac:picMkLst>
            <pc:docMk/>
            <pc:sldMk cId="625658871" sldId="269"/>
            <ac:picMk id="2" creationId="{442C510C-E6EE-4F9A-B336-B97F33C59123}"/>
          </ac:picMkLst>
        </pc:picChg>
      </pc:sldChg>
      <pc:sldChg chg="addSp modSp add">
        <pc:chgData name="mariam jawaid" userId="S::mariam.jawaid@teacher.muet.edu.pk::e8ed7130-2f58-4cd8-ba76-d5f3ccab7234" providerId="AD" clId="Web-{64926762-25ED-271F-B563-02514B7AD126}" dt="2020-06-03T00:10:00.493" v="325" actId="1076"/>
        <pc:sldMkLst>
          <pc:docMk/>
          <pc:sldMk cId="3222027657" sldId="270"/>
        </pc:sldMkLst>
        <pc:spChg chg="add mod">
          <ac:chgData name="mariam jawaid" userId="S::mariam.jawaid@teacher.muet.edu.pk::e8ed7130-2f58-4cd8-ba76-d5f3ccab7234" providerId="AD" clId="Web-{64926762-25ED-271F-B563-02514B7AD126}" dt="2020-06-03T00:09:55.086" v="324" actId="1076"/>
          <ac:spMkLst>
            <pc:docMk/>
            <pc:sldMk cId="3222027657" sldId="270"/>
            <ac:spMk id="3" creationId="{98ECD531-03DB-4E47-B1F1-BC921B7661DB}"/>
          </ac:spMkLst>
        </pc:spChg>
        <pc:spChg chg="add mod">
          <ac:chgData name="mariam jawaid" userId="S::mariam.jawaid@teacher.muet.edu.pk::e8ed7130-2f58-4cd8-ba76-d5f3ccab7234" providerId="AD" clId="Web-{64926762-25ED-271F-B563-02514B7AD126}" dt="2020-06-03T00:10:00.493" v="325" actId="1076"/>
          <ac:spMkLst>
            <pc:docMk/>
            <pc:sldMk cId="3222027657" sldId="270"/>
            <ac:spMk id="4" creationId="{CA213B13-74D2-42F5-B5BF-00D24E2DDC6C}"/>
          </ac:spMkLst>
        </pc:spChg>
        <pc:spChg chg="mod">
          <ac:chgData name="mariam jawaid" userId="S::mariam.jawaid@teacher.muet.edu.pk::e8ed7130-2f58-4cd8-ba76-d5f3ccab7234" providerId="AD" clId="Web-{64926762-25ED-271F-B563-02514B7AD126}" dt="2020-06-02T23:40:58.359" v="19" actId="20577"/>
          <ac:spMkLst>
            <pc:docMk/>
            <pc:sldMk cId="3222027657" sldId="270"/>
            <ac:spMk id="236" creationId="{00000000-0000-0000-0000-000000000000}"/>
          </ac:spMkLst>
        </pc:spChg>
        <pc:spChg chg="mod">
          <ac:chgData name="mariam jawaid" userId="S::mariam.jawaid@teacher.muet.edu.pk::e8ed7130-2f58-4cd8-ba76-d5f3ccab7234" providerId="AD" clId="Web-{64926762-25ED-271F-B563-02514B7AD126}" dt="2020-06-03T00:09:44.789" v="322" actId="14100"/>
          <ac:spMkLst>
            <pc:docMk/>
            <pc:sldMk cId="3222027657" sldId="270"/>
            <ac:spMk id="237" creationId="{00000000-0000-0000-0000-000000000000}"/>
          </ac:spMkLst>
        </pc:spChg>
        <pc:picChg chg="add mod">
          <ac:chgData name="mariam jawaid" userId="S::mariam.jawaid@teacher.muet.edu.pk::e8ed7130-2f58-4cd8-ba76-d5f3ccab7234" providerId="AD" clId="Web-{64926762-25ED-271F-B563-02514B7AD126}" dt="2020-06-03T00:09:50.055" v="323" actId="1076"/>
          <ac:picMkLst>
            <pc:docMk/>
            <pc:sldMk cId="3222027657" sldId="270"/>
            <ac:picMk id="2" creationId="{F9B96809-5163-4620-8CBA-B57A2E09BFBA}"/>
          </ac:picMkLst>
        </pc:picChg>
      </pc:sldChg>
      <pc:sldChg chg="add">
        <pc:chgData name="mariam jawaid" userId="S::mariam.jawaid@teacher.muet.edu.pk::e8ed7130-2f58-4cd8-ba76-d5f3ccab7234" providerId="AD" clId="Web-{64926762-25ED-271F-B563-02514B7AD126}" dt="2020-06-02T20:24:58.069" v="8"/>
        <pc:sldMkLst>
          <pc:docMk/>
          <pc:sldMk cId="1759086704" sldId="271"/>
        </pc:sldMkLst>
      </pc:sldChg>
      <pc:sldChg chg="modSp new del">
        <pc:chgData name="mariam jawaid" userId="S::mariam.jawaid@teacher.muet.edu.pk::e8ed7130-2f58-4cd8-ba76-d5f3ccab7234" providerId="AD" clId="Web-{64926762-25ED-271F-B563-02514B7AD126}" dt="2020-06-03T00:10:10.165" v="326"/>
        <pc:sldMkLst>
          <pc:docMk/>
          <pc:sldMk cId="4051950948" sldId="272"/>
        </pc:sldMkLst>
        <pc:spChg chg="mod">
          <ac:chgData name="mariam jawaid" userId="S::mariam.jawaid@teacher.muet.edu.pk::e8ed7130-2f58-4cd8-ba76-d5f3ccab7234" providerId="AD" clId="Web-{64926762-25ED-271F-B563-02514B7AD126}" dt="2020-06-03T00:06:05.743" v="199" actId="20577"/>
          <ac:spMkLst>
            <pc:docMk/>
            <pc:sldMk cId="4051950948" sldId="272"/>
            <ac:spMk id="2" creationId="{8B2F98AF-B06D-41F3-BD4A-EF6EC1A7D02A}"/>
          </ac:spMkLst>
        </pc:spChg>
        <pc:spChg chg="mod">
          <ac:chgData name="mariam jawaid" userId="S::mariam.jawaid@teacher.muet.edu.pk::e8ed7130-2f58-4cd8-ba76-d5f3ccab7234" providerId="AD" clId="Web-{64926762-25ED-271F-B563-02514B7AD126}" dt="2020-06-03T00:07:57.094" v="254" actId="20577"/>
          <ac:spMkLst>
            <pc:docMk/>
            <pc:sldMk cId="4051950948" sldId="272"/>
            <ac:spMk id="3" creationId="{149A0454-AB1F-45A0-888E-95DEDBDBD994}"/>
          </ac:spMkLst>
        </pc:spChg>
      </pc:sldChg>
      <pc:sldMasterChg chg="add addSldLayout">
        <pc:chgData name="mariam jawaid" userId="S::mariam.jawaid@teacher.muet.edu.pk::e8ed7130-2f58-4cd8-ba76-d5f3ccab7234" providerId="AD" clId="Web-{64926762-25ED-271F-B563-02514B7AD126}" dt="2020-06-02T20:24:56.241" v="0"/>
        <pc:sldMasterMkLst>
          <pc:docMk/>
          <pc:sldMasterMk cId="0" sldId="2147483674"/>
        </pc:sldMasterMkLst>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75"/>
          </pc:sldLayoutMkLst>
        </pc:sldLayoutChg>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76"/>
          </pc:sldLayoutMkLst>
        </pc:sldLayoutChg>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77"/>
          </pc:sldLayoutMkLst>
        </pc:sldLayoutChg>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78"/>
          </pc:sldLayoutMkLst>
        </pc:sldLayoutChg>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79"/>
          </pc:sldLayoutMkLst>
        </pc:sldLayoutChg>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80"/>
          </pc:sldLayoutMkLst>
        </pc:sldLayoutChg>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81"/>
          </pc:sldLayoutMkLst>
        </pc:sldLayoutChg>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82"/>
          </pc:sldLayoutMkLst>
        </pc:sldLayoutChg>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83"/>
          </pc:sldLayoutMkLst>
        </pc:sldLayoutChg>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84"/>
          </pc:sldLayoutMkLst>
        </pc:sldLayoutChg>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85"/>
          </pc:sldLayoutMkLst>
        </pc:sldLayoutChg>
        <pc:sldLayoutChg chg="add">
          <pc:chgData name="mariam jawaid" userId="S::mariam.jawaid@teacher.muet.edu.pk::e8ed7130-2f58-4cd8-ba76-d5f3ccab7234" providerId="AD" clId="Web-{64926762-25ED-271F-B563-02514B7AD126}" dt="2020-06-02T20:24:56.241" v="0"/>
          <pc:sldLayoutMkLst>
            <pc:docMk/>
            <pc:sldMasterMk cId="0" sldId="2147483674"/>
            <pc:sldLayoutMk cId="0" sldId="2147483686"/>
          </pc:sldLayoutMkLst>
        </pc:sldLayoutChg>
      </pc:sldMasterChg>
    </pc:docChg>
  </pc:docChgLst>
  <pc:docChgLst>
    <pc:chgData name="mariam jawaid" userId="S::mariam.jawaid@teacher.muet.edu.pk::e8ed7130-2f58-4cd8-ba76-d5f3ccab7234" providerId="AD" clId="Web-{B2924DF6-6CFF-D0E3-78F3-3318F2506FD5}"/>
    <pc:docChg chg="addSld delSld addMainMaster">
      <pc:chgData name="mariam jawaid" userId="S::mariam.jawaid@teacher.muet.edu.pk::e8ed7130-2f58-4cd8-ba76-d5f3ccab7234" providerId="AD" clId="Web-{B2924DF6-6CFF-D0E3-78F3-3318F2506FD5}" dt="2020-06-03T01:30:32.318" v="2"/>
      <pc:docMkLst>
        <pc:docMk/>
      </pc:docMkLst>
      <pc:sldChg chg="del">
        <pc:chgData name="mariam jawaid" userId="S::mariam.jawaid@teacher.muet.edu.pk::e8ed7130-2f58-4cd8-ba76-d5f3ccab7234" providerId="AD" clId="Web-{B2924DF6-6CFF-D0E3-78F3-3318F2506FD5}" dt="2020-06-03T01:30:32.318" v="2"/>
        <pc:sldMkLst>
          <pc:docMk/>
          <pc:sldMk cId="356326839" sldId="256"/>
        </pc:sldMkLst>
      </pc:sldChg>
      <pc:sldChg chg="add">
        <pc:chgData name="mariam jawaid" userId="S::mariam.jawaid@teacher.muet.edu.pk::e8ed7130-2f58-4cd8-ba76-d5f3ccab7234" providerId="AD" clId="Web-{B2924DF6-6CFF-D0E3-78F3-3318F2506FD5}" dt="2020-06-03T01:25:13.173" v="0"/>
        <pc:sldMkLst>
          <pc:docMk/>
          <pc:sldMk cId="3787872017" sldId="272"/>
        </pc:sldMkLst>
      </pc:sldChg>
      <pc:sldChg chg="add replId">
        <pc:chgData name="mariam jawaid" userId="S::mariam.jawaid@teacher.muet.edu.pk::e8ed7130-2f58-4cd8-ba76-d5f3ccab7234" providerId="AD" clId="Web-{B2924DF6-6CFF-D0E3-78F3-3318F2506FD5}" dt="2020-06-03T01:30:20.818" v="1"/>
        <pc:sldMkLst>
          <pc:docMk/>
          <pc:sldMk cId="803227495" sldId="273"/>
        </pc:sldMkLst>
      </pc:sldChg>
      <pc:sldMasterChg chg="add addSldLayout">
        <pc:chgData name="mariam jawaid" userId="S::mariam.jawaid@teacher.muet.edu.pk::e8ed7130-2f58-4cd8-ba76-d5f3ccab7234" providerId="AD" clId="Web-{B2924DF6-6CFF-D0E3-78F3-3318F2506FD5}" dt="2020-06-03T01:25:13.173" v="0"/>
        <pc:sldMasterMkLst>
          <pc:docMk/>
          <pc:sldMasterMk cId="0" sldId="2147483687"/>
        </pc:sldMasterMkLst>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60"/>
          </pc:sldLayoutMkLst>
        </pc:sldLayoutChg>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63"/>
          </pc:sldLayoutMkLst>
        </pc:sldLayoutChg>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64"/>
          </pc:sldLayoutMkLst>
        </pc:sldLayoutChg>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65"/>
          </pc:sldLayoutMkLst>
        </pc:sldLayoutChg>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66"/>
          </pc:sldLayoutMkLst>
        </pc:sldLayoutChg>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71"/>
          </pc:sldLayoutMkLst>
        </pc:sldLayoutChg>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88"/>
          </pc:sldLayoutMkLst>
        </pc:sldLayoutChg>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89"/>
          </pc:sldLayoutMkLst>
        </pc:sldLayoutChg>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90"/>
          </pc:sldLayoutMkLst>
        </pc:sldLayoutChg>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91"/>
          </pc:sldLayoutMkLst>
        </pc:sldLayoutChg>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92"/>
          </pc:sldLayoutMkLst>
        </pc:sldLayoutChg>
        <pc:sldLayoutChg chg="add">
          <pc:chgData name="mariam jawaid" userId="S::mariam.jawaid@teacher.muet.edu.pk::e8ed7130-2f58-4cd8-ba76-d5f3ccab7234" providerId="AD" clId="Web-{B2924DF6-6CFF-D0E3-78F3-3318F2506FD5}" dt="2020-06-03T01:25:13.173" v="0"/>
          <pc:sldLayoutMkLst>
            <pc:docMk/>
            <pc:sldMasterMk cId="0" sldId="2147483687"/>
            <pc:sldLayoutMk cId="0" sldId="214748369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F4A93B-CB8A-4C6C-8C1D-FC5B5BD86786}" type="datetimeFigureOut">
              <a:rPr lang="en-US"/>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EE7EF-5FD8-4932-9485-FDCACC934D58}" type="slidenum">
              <a:rPr lang="en-US"/>
              <a:t>‹#›</a:t>
            </a:fld>
            <a:endParaRPr lang="en-US"/>
          </a:p>
        </p:txBody>
      </p:sp>
    </p:spTree>
    <p:extLst>
      <p:ext uri="{BB962C8B-B14F-4D97-AF65-F5344CB8AC3E}">
        <p14:creationId xmlns:p14="http://schemas.microsoft.com/office/powerpoint/2010/main" val="3742017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8" name="Google Shape;228;p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396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4" name="Google Shape;234;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873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4" name="Google Shape;234;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326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4" name="Google Shape;234;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676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4" name="Google Shape;234;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714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4" name="Google Shape;234;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890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4" name="Google Shape;234;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601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subTitle" idx="1"/>
          </p:nvPr>
        </p:nvSpPr>
        <p:spPr>
          <a:xfrm>
            <a:off x="1154880" y="2603520"/>
            <a:ext cx="8825400" cy="3416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body" idx="1"/>
          </p:nvPr>
        </p:nvSpPr>
        <p:spPr>
          <a:xfrm>
            <a:off x="1154880" y="2603520"/>
            <a:ext cx="882540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8"/>
          <p:cNvSpPr txBox="1">
            <a:spLocks noGrp="1"/>
          </p:cNvSpPr>
          <p:nvPr>
            <p:ph type="body" idx="1"/>
          </p:nvPr>
        </p:nvSpPr>
        <p:spPr>
          <a:xfrm>
            <a:off x="115488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18"/>
          <p:cNvSpPr txBox="1">
            <a:spLocks noGrp="1"/>
          </p:cNvSpPr>
          <p:nvPr>
            <p:ph type="body" idx="2"/>
          </p:nvPr>
        </p:nvSpPr>
        <p:spPr>
          <a:xfrm>
            <a:off x="567720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7"/>
        <p:cNvGrpSpPr/>
        <p:nvPr/>
      </p:nvGrpSpPr>
      <p:grpSpPr>
        <a:xfrm>
          <a:off x="0" y="0"/>
          <a:ext cx="0" cy="0"/>
          <a:chOff x="0" y="0"/>
          <a:chExt cx="0" cy="0"/>
        </a:xfrm>
      </p:grpSpPr>
      <p:sp>
        <p:nvSpPr>
          <p:cNvPr id="108" name="Google Shape;108;p20"/>
          <p:cNvSpPr txBox="1">
            <a:spLocks noGrp="1"/>
          </p:cNvSpPr>
          <p:nvPr>
            <p:ph type="subTitle" idx="1"/>
          </p:nvPr>
        </p:nvSpPr>
        <p:spPr>
          <a:xfrm>
            <a:off x="1154880" y="973800"/>
            <a:ext cx="8760960" cy="3277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1"/>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1"/>
          <p:cNvSpPr txBox="1">
            <a:spLocks noGrp="1"/>
          </p:cNvSpPr>
          <p:nvPr>
            <p:ph type="body" idx="2"/>
          </p:nvPr>
        </p:nvSpPr>
        <p:spPr>
          <a:xfrm>
            <a:off x="567720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1"/>
          <p:cNvSpPr txBox="1">
            <a:spLocks noGrp="1"/>
          </p:cNvSpPr>
          <p:nvPr>
            <p:ph type="body" idx="3"/>
          </p:nvPr>
        </p:nvSpPr>
        <p:spPr>
          <a:xfrm>
            <a:off x="115488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2"/>
          <p:cNvSpPr txBox="1">
            <a:spLocks noGrp="1"/>
          </p:cNvSpPr>
          <p:nvPr>
            <p:ph type="body" idx="1"/>
          </p:nvPr>
        </p:nvSpPr>
        <p:spPr>
          <a:xfrm>
            <a:off x="115488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22"/>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22"/>
          <p:cNvSpPr txBox="1">
            <a:spLocks noGrp="1"/>
          </p:cNvSpPr>
          <p:nvPr>
            <p:ph type="body" idx="3"/>
          </p:nvPr>
        </p:nvSpPr>
        <p:spPr>
          <a:xfrm>
            <a:off x="567720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23"/>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23"/>
          <p:cNvSpPr txBox="1">
            <a:spLocks noGrp="1"/>
          </p:cNvSpPr>
          <p:nvPr>
            <p:ph type="body" idx="3"/>
          </p:nvPr>
        </p:nvSpPr>
        <p:spPr>
          <a:xfrm>
            <a:off x="1154880" y="438804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4"/>
          <p:cNvSpPr txBox="1">
            <a:spLocks noGrp="1"/>
          </p:cNvSpPr>
          <p:nvPr>
            <p:ph type="body" idx="1"/>
          </p:nvPr>
        </p:nvSpPr>
        <p:spPr>
          <a:xfrm>
            <a:off x="1154880" y="260352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4"/>
          <p:cNvSpPr txBox="1">
            <a:spLocks noGrp="1"/>
          </p:cNvSpPr>
          <p:nvPr>
            <p:ph type="body" idx="2"/>
          </p:nvPr>
        </p:nvSpPr>
        <p:spPr>
          <a:xfrm>
            <a:off x="1154880" y="438804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5"/>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5"/>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5"/>
          <p:cNvSpPr txBox="1">
            <a:spLocks noGrp="1"/>
          </p:cNvSpPr>
          <p:nvPr>
            <p:ph type="body" idx="3"/>
          </p:nvPr>
        </p:nvSpPr>
        <p:spPr>
          <a:xfrm>
            <a:off x="115488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5"/>
          <p:cNvSpPr txBox="1">
            <a:spLocks noGrp="1"/>
          </p:cNvSpPr>
          <p:nvPr>
            <p:ph type="body" idx="4"/>
          </p:nvPr>
        </p:nvSpPr>
        <p:spPr>
          <a:xfrm>
            <a:off x="567720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6"/>
          <p:cNvSpPr txBox="1">
            <a:spLocks noGrp="1"/>
          </p:cNvSpPr>
          <p:nvPr>
            <p:ph type="body" idx="1"/>
          </p:nvPr>
        </p:nvSpPr>
        <p:spPr>
          <a:xfrm>
            <a:off x="115488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7" name="Google Shape;137;p26"/>
          <p:cNvSpPr txBox="1">
            <a:spLocks noGrp="1"/>
          </p:cNvSpPr>
          <p:nvPr>
            <p:ph type="body" idx="2"/>
          </p:nvPr>
        </p:nvSpPr>
        <p:spPr>
          <a:xfrm>
            <a:off x="413892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8" name="Google Shape;138;p26"/>
          <p:cNvSpPr txBox="1">
            <a:spLocks noGrp="1"/>
          </p:cNvSpPr>
          <p:nvPr>
            <p:ph type="body" idx="3"/>
          </p:nvPr>
        </p:nvSpPr>
        <p:spPr>
          <a:xfrm>
            <a:off x="712260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26"/>
          <p:cNvSpPr txBox="1">
            <a:spLocks noGrp="1"/>
          </p:cNvSpPr>
          <p:nvPr>
            <p:ph type="body" idx="4"/>
          </p:nvPr>
        </p:nvSpPr>
        <p:spPr>
          <a:xfrm>
            <a:off x="115488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0" name="Google Shape;140;p26"/>
          <p:cNvSpPr txBox="1">
            <a:spLocks noGrp="1"/>
          </p:cNvSpPr>
          <p:nvPr>
            <p:ph type="body" idx="5"/>
          </p:nvPr>
        </p:nvSpPr>
        <p:spPr>
          <a:xfrm>
            <a:off x="413892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1" name="Google Shape;141;p26"/>
          <p:cNvSpPr txBox="1">
            <a:spLocks noGrp="1"/>
          </p:cNvSpPr>
          <p:nvPr>
            <p:ph type="body" idx="6"/>
          </p:nvPr>
        </p:nvSpPr>
        <p:spPr>
          <a:xfrm>
            <a:off x="712260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4"/>
        <p:cNvGrpSpPr/>
        <p:nvPr/>
      </p:nvGrpSpPr>
      <p:grpSpPr>
        <a:xfrm>
          <a:off x="0" y="0"/>
          <a:ext cx="0" cy="0"/>
          <a:chOff x="0" y="0"/>
          <a:chExt cx="0" cy="0"/>
        </a:xfrm>
      </p:grpSpPr>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subTitle" idx="1"/>
          </p:nvPr>
        </p:nvSpPr>
        <p:spPr>
          <a:xfrm>
            <a:off x="1154880" y="2603520"/>
            <a:ext cx="8825400" cy="3416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body" idx="1"/>
          </p:nvPr>
        </p:nvSpPr>
        <p:spPr>
          <a:xfrm>
            <a:off x="1154880" y="2603520"/>
            <a:ext cx="882540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8"/>
          <p:cNvSpPr txBox="1">
            <a:spLocks noGrp="1"/>
          </p:cNvSpPr>
          <p:nvPr>
            <p:ph type="body" idx="1"/>
          </p:nvPr>
        </p:nvSpPr>
        <p:spPr>
          <a:xfrm>
            <a:off x="115488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18"/>
          <p:cNvSpPr txBox="1">
            <a:spLocks noGrp="1"/>
          </p:cNvSpPr>
          <p:nvPr>
            <p:ph type="body" idx="2"/>
          </p:nvPr>
        </p:nvSpPr>
        <p:spPr>
          <a:xfrm>
            <a:off x="567720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7"/>
        <p:cNvGrpSpPr/>
        <p:nvPr/>
      </p:nvGrpSpPr>
      <p:grpSpPr>
        <a:xfrm>
          <a:off x="0" y="0"/>
          <a:ext cx="0" cy="0"/>
          <a:chOff x="0" y="0"/>
          <a:chExt cx="0" cy="0"/>
        </a:xfrm>
      </p:grpSpPr>
      <p:sp>
        <p:nvSpPr>
          <p:cNvPr id="108" name="Google Shape;108;p20"/>
          <p:cNvSpPr txBox="1">
            <a:spLocks noGrp="1"/>
          </p:cNvSpPr>
          <p:nvPr>
            <p:ph type="subTitle" idx="1"/>
          </p:nvPr>
        </p:nvSpPr>
        <p:spPr>
          <a:xfrm>
            <a:off x="1154880" y="973800"/>
            <a:ext cx="8760960" cy="3277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1"/>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1"/>
          <p:cNvSpPr txBox="1">
            <a:spLocks noGrp="1"/>
          </p:cNvSpPr>
          <p:nvPr>
            <p:ph type="body" idx="2"/>
          </p:nvPr>
        </p:nvSpPr>
        <p:spPr>
          <a:xfrm>
            <a:off x="567720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1"/>
          <p:cNvSpPr txBox="1">
            <a:spLocks noGrp="1"/>
          </p:cNvSpPr>
          <p:nvPr>
            <p:ph type="body" idx="3"/>
          </p:nvPr>
        </p:nvSpPr>
        <p:spPr>
          <a:xfrm>
            <a:off x="115488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2"/>
          <p:cNvSpPr txBox="1">
            <a:spLocks noGrp="1"/>
          </p:cNvSpPr>
          <p:nvPr>
            <p:ph type="body" idx="1"/>
          </p:nvPr>
        </p:nvSpPr>
        <p:spPr>
          <a:xfrm>
            <a:off x="115488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22"/>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22"/>
          <p:cNvSpPr txBox="1">
            <a:spLocks noGrp="1"/>
          </p:cNvSpPr>
          <p:nvPr>
            <p:ph type="body" idx="3"/>
          </p:nvPr>
        </p:nvSpPr>
        <p:spPr>
          <a:xfrm>
            <a:off x="567720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23"/>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23"/>
          <p:cNvSpPr txBox="1">
            <a:spLocks noGrp="1"/>
          </p:cNvSpPr>
          <p:nvPr>
            <p:ph type="body" idx="3"/>
          </p:nvPr>
        </p:nvSpPr>
        <p:spPr>
          <a:xfrm>
            <a:off x="1154880" y="438804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4"/>
          <p:cNvSpPr txBox="1">
            <a:spLocks noGrp="1"/>
          </p:cNvSpPr>
          <p:nvPr>
            <p:ph type="body" idx="1"/>
          </p:nvPr>
        </p:nvSpPr>
        <p:spPr>
          <a:xfrm>
            <a:off x="1154880" y="260352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4"/>
          <p:cNvSpPr txBox="1">
            <a:spLocks noGrp="1"/>
          </p:cNvSpPr>
          <p:nvPr>
            <p:ph type="body" idx="2"/>
          </p:nvPr>
        </p:nvSpPr>
        <p:spPr>
          <a:xfrm>
            <a:off x="1154880" y="438804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5"/>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5"/>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5"/>
          <p:cNvSpPr txBox="1">
            <a:spLocks noGrp="1"/>
          </p:cNvSpPr>
          <p:nvPr>
            <p:ph type="body" idx="3"/>
          </p:nvPr>
        </p:nvSpPr>
        <p:spPr>
          <a:xfrm>
            <a:off x="115488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5"/>
          <p:cNvSpPr txBox="1">
            <a:spLocks noGrp="1"/>
          </p:cNvSpPr>
          <p:nvPr>
            <p:ph type="body" idx="4"/>
          </p:nvPr>
        </p:nvSpPr>
        <p:spPr>
          <a:xfrm>
            <a:off x="567720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6"/>
          <p:cNvSpPr txBox="1">
            <a:spLocks noGrp="1"/>
          </p:cNvSpPr>
          <p:nvPr>
            <p:ph type="body" idx="1"/>
          </p:nvPr>
        </p:nvSpPr>
        <p:spPr>
          <a:xfrm>
            <a:off x="115488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7" name="Google Shape;137;p26"/>
          <p:cNvSpPr txBox="1">
            <a:spLocks noGrp="1"/>
          </p:cNvSpPr>
          <p:nvPr>
            <p:ph type="body" idx="2"/>
          </p:nvPr>
        </p:nvSpPr>
        <p:spPr>
          <a:xfrm>
            <a:off x="413892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8" name="Google Shape;138;p26"/>
          <p:cNvSpPr txBox="1">
            <a:spLocks noGrp="1"/>
          </p:cNvSpPr>
          <p:nvPr>
            <p:ph type="body" idx="3"/>
          </p:nvPr>
        </p:nvSpPr>
        <p:spPr>
          <a:xfrm>
            <a:off x="712260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26"/>
          <p:cNvSpPr txBox="1">
            <a:spLocks noGrp="1"/>
          </p:cNvSpPr>
          <p:nvPr>
            <p:ph type="body" idx="4"/>
          </p:nvPr>
        </p:nvSpPr>
        <p:spPr>
          <a:xfrm>
            <a:off x="115488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0" name="Google Shape;140;p26"/>
          <p:cNvSpPr txBox="1">
            <a:spLocks noGrp="1"/>
          </p:cNvSpPr>
          <p:nvPr>
            <p:ph type="body" idx="5"/>
          </p:nvPr>
        </p:nvSpPr>
        <p:spPr>
          <a:xfrm>
            <a:off x="413892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1" name="Google Shape;141;p26"/>
          <p:cNvSpPr txBox="1">
            <a:spLocks noGrp="1"/>
          </p:cNvSpPr>
          <p:nvPr>
            <p:ph type="body" idx="6"/>
          </p:nvPr>
        </p:nvSpPr>
        <p:spPr>
          <a:xfrm>
            <a:off x="712260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grpSp>
        <p:nvGrpSpPr>
          <p:cNvPr id="78" name="Google Shape;78;p14"/>
          <p:cNvGrpSpPr/>
          <p:nvPr/>
        </p:nvGrpSpPr>
        <p:grpSpPr>
          <a:xfrm>
            <a:off x="0" y="0"/>
            <a:ext cx="12191760" cy="6857640"/>
            <a:chOff x="0" y="0"/>
            <a:chExt cx="12191760" cy="6857640"/>
          </a:xfrm>
        </p:grpSpPr>
        <p:sp>
          <p:nvSpPr>
            <p:cNvPr id="79" name="Google Shape;79;p14"/>
            <p:cNvSpPr/>
            <p:nvPr/>
          </p:nvSpPr>
          <p:spPr>
            <a:xfrm>
              <a:off x="0" y="0"/>
              <a:ext cx="12191760" cy="685764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0" y="2666880"/>
              <a:ext cx="4190760" cy="419076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0" y="2895480"/>
              <a:ext cx="2361960" cy="236196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8609040" y="5867280"/>
              <a:ext cx="990360" cy="99036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8609040" y="1676520"/>
              <a:ext cx="2819160" cy="281916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999560" y="8640"/>
              <a:ext cx="1599840" cy="159984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rot="-589800">
              <a:off x="8490960" y="1797480"/>
              <a:ext cx="3299040" cy="44064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459360" y="1866240"/>
              <a:ext cx="11277360" cy="453348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87" name="Google Shape;87;p14"/>
            <p:cNvSpPr/>
            <p:nvPr/>
          </p:nvSpPr>
          <p:spPr>
            <a:xfrm>
              <a:off x="0" y="1440"/>
              <a:ext cx="12191760" cy="6856200"/>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8" name="Google Shape;88;p14"/>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txBox="1">
            <a:spLocks noGrp="1"/>
          </p:cNvSpPr>
          <p:nvPr>
            <p:ph type="title"/>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0" name="Google Shape;90;p14"/>
          <p:cNvSpPr txBox="1">
            <a:spLocks noGrp="1"/>
          </p:cNvSpPr>
          <p:nvPr>
            <p:ph type="body" id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1" name="Google Shape;91;p14"/>
          <p:cNvSpPr txBox="1">
            <a:spLocks noGrp="1"/>
          </p:cNvSpPr>
          <p:nvPr>
            <p:ph type="dt" idx="10"/>
          </p:nvPr>
        </p:nvSpPr>
        <p:spPr>
          <a:xfrm>
            <a:off x="10653120" y="6391800"/>
            <a:ext cx="990360" cy="3045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2" name="Google Shape;92;p14"/>
          <p:cNvSpPr txBox="1">
            <a:spLocks noGrp="1"/>
          </p:cNvSpPr>
          <p:nvPr>
            <p:ph type="ftr" idx="11"/>
          </p:nvPr>
        </p:nvSpPr>
        <p:spPr>
          <a:xfrm>
            <a:off x="561240" y="6391800"/>
            <a:ext cx="3859560" cy="3045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3" name="Google Shape;93;p14"/>
          <p:cNvSpPr txBox="1">
            <a:spLocks noGrp="1"/>
          </p:cNvSpPr>
          <p:nvPr>
            <p:ph type="sldNum" idx="12"/>
          </p:nvPr>
        </p:nvSpPr>
        <p:spPr>
          <a:xfrm>
            <a:off x="10352520" y="295560"/>
            <a:ext cx="837720" cy="76716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grpSp>
        <p:nvGrpSpPr>
          <p:cNvPr id="78" name="Google Shape;78;p14"/>
          <p:cNvGrpSpPr/>
          <p:nvPr/>
        </p:nvGrpSpPr>
        <p:grpSpPr>
          <a:xfrm>
            <a:off x="0" y="0"/>
            <a:ext cx="12191760" cy="6857640"/>
            <a:chOff x="0" y="0"/>
            <a:chExt cx="12191760" cy="6857640"/>
          </a:xfrm>
        </p:grpSpPr>
        <p:sp>
          <p:nvSpPr>
            <p:cNvPr id="79" name="Google Shape;79;p14"/>
            <p:cNvSpPr/>
            <p:nvPr/>
          </p:nvSpPr>
          <p:spPr>
            <a:xfrm>
              <a:off x="0" y="0"/>
              <a:ext cx="12191760" cy="685764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0" y="2666880"/>
              <a:ext cx="4190760" cy="419076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0" y="2895480"/>
              <a:ext cx="2361960" cy="236196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8609040" y="5867280"/>
              <a:ext cx="990360" cy="99036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8609040" y="1676520"/>
              <a:ext cx="2819160" cy="281916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999560" y="8640"/>
              <a:ext cx="1599840" cy="159984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rot="-589800">
              <a:off x="8490960" y="1797480"/>
              <a:ext cx="3299040" cy="44064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459360" y="1866240"/>
              <a:ext cx="11277360" cy="453348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87" name="Google Shape;87;p14"/>
            <p:cNvSpPr/>
            <p:nvPr/>
          </p:nvSpPr>
          <p:spPr>
            <a:xfrm>
              <a:off x="0" y="1440"/>
              <a:ext cx="12191760" cy="6856200"/>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8" name="Google Shape;88;p14"/>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txBox="1">
            <a:spLocks noGrp="1"/>
          </p:cNvSpPr>
          <p:nvPr>
            <p:ph type="title"/>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0" name="Google Shape;90;p14"/>
          <p:cNvSpPr txBox="1">
            <a:spLocks noGrp="1"/>
          </p:cNvSpPr>
          <p:nvPr>
            <p:ph type="body" id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1" name="Google Shape;91;p14"/>
          <p:cNvSpPr txBox="1">
            <a:spLocks noGrp="1"/>
          </p:cNvSpPr>
          <p:nvPr>
            <p:ph type="dt" idx="10"/>
          </p:nvPr>
        </p:nvSpPr>
        <p:spPr>
          <a:xfrm>
            <a:off x="10653120" y="6391800"/>
            <a:ext cx="990360" cy="3045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2" name="Google Shape;92;p14"/>
          <p:cNvSpPr txBox="1">
            <a:spLocks noGrp="1"/>
          </p:cNvSpPr>
          <p:nvPr>
            <p:ph type="ftr" idx="11"/>
          </p:nvPr>
        </p:nvSpPr>
        <p:spPr>
          <a:xfrm>
            <a:off x="561240" y="6391800"/>
            <a:ext cx="3859560" cy="3045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3" name="Google Shape;93;p14"/>
          <p:cNvSpPr txBox="1">
            <a:spLocks noGrp="1"/>
          </p:cNvSpPr>
          <p:nvPr>
            <p:ph type="sldNum" idx="12"/>
          </p:nvPr>
        </p:nvSpPr>
        <p:spPr>
          <a:xfrm>
            <a:off x="10352520" y="295560"/>
            <a:ext cx="837720" cy="76716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 id="2147483688" r:id="rId2"/>
    <p:sldLayoutId id="2147483689" r:id="rId3"/>
    <p:sldLayoutId id="2147483663" r:id="rId4"/>
    <p:sldLayoutId id="2147483664" r:id="rId5"/>
    <p:sldLayoutId id="2147483665" r:id="rId6"/>
    <p:sldLayoutId id="2147483666" r:id="rId7"/>
    <p:sldLayoutId id="2147483690" r:id="rId8"/>
    <p:sldLayoutId id="2147483691" r:id="rId9"/>
    <p:sldLayoutId id="2147483692" r:id="rId10"/>
    <p:sldLayoutId id="2147483693" r:id="rId11"/>
    <p:sldLayoutId id="2147483671" r:id="rId12"/>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31DCFE-2A21-4AE2-BCDB-4355DADEFF9D}"/>
              </a:ext>
            </a:extLst>
          </p:cNvPr>
          <p:cNvSpPr>
            <a:spLocks noGrp="1"/>
          </p:cNvSpPr>
          <p:nvPr>
            <p:ph type="subTitle" idx="1"/>
          </p:nvPr>
        </p:nvSpPr>
        <p:spPr>
          <a:xfrm>
            <a:off x="1154880" y="2603520"/>
            <a:ext cx="9577754" cy="3599305"/>
          </a:xfrm>
        </p:spPr>
        <p:txBody>
          <a:bodyPr/>
          <a:lstStyle/>
          <a:p>
            <a:r>
              <a:rPr lang="en-US" sz="2000" b="1" dirty="0"/>
              <a:t>   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t>
            </a:r>
            <a:r>
              <a:rPr lang="en-US" sz="2000" b="1" dirty="0" err="1"/>
              <a:t>authorised</a:t>
            </a:r>
            <a:r>
              <a:rPr lang="en-US" sz="2000" b="1" dirty="0"/>
              <a:t> by Copyright Owners. Its application constitutes Fair Use of any such copyrighted material as provided in globally accepted law of many countries. The contents of presentations are intended only for the attendees of the class being conducted by the presenter.</a:t>
            </a:r>
          </a:p>
        </p:txBody>
      </p:sp>
      <p:sp>
        <p:nvSpPr>
          <p:cNvPr id="5" name="Google Shape;154;p28">
            <a:extLst>
              <a:ext uri="{FF2B5EF4-FFF2-40B4-BE49-F238E27FC236}">
                <a16:creationId xmlns:a16="http://schemas.microsoft.com/office/drawing/2014/main" id="{D8A6E98D-5E70-4CE1-B8C3-8C3D2B4C49A4}"/>
              </a:ext>
            </a:extLst>
          </p:cNvPr>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algn="ctr"/>
            <a:r>
              <a:rPr lang="en-US" sz="3600" b="1">
                <a:solidFill>
                  <a:srgbClr val="EBEBEB"/>
                </a:solidFill>
                <a:latin typeface="Century Gothic"/>
                <a:sym typeface="Century Gothic"/>
              </a:rPr>
              <a:t>FAIR USE NOTICE</a:t>
            </a:r>
            <a:endParaRPr lang="en-US" b="1"/>
          </a:p>
        </p:txBody>
      </p:sp>
    </p:spTree>
    <p:extLst>
      <p:ext uri="{BB962C8B-B14F-4D97-AF65-F5344CB8AC3E}">
        <p14:creationId xmlns:p14="http://schemas.microsoft.com/office/powerpoint/2010/main" val="378787201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4815" y="1514942"/>
            <a:ext cx="8825658" cy="2677648"/>
          </a:xfrm>
        </p:spPr>
        <p:txBody>
          <a:bodyPr/>
          <a:lstStyle/>
          <a:p>
            <a:pPr algn="ctr"/>
            <a:r>
              <a:rPr lang="en-US" sz="6000" dirty="0"/>
              <a:t>CLOUD COMPUTING</a:t>
            </a:r>
            <a:endParaRPr lang="en-US" sz="6000"/>
          </a:p>
        </p:txBody>
      </p:sp>
    </p:spTree>
    <p:extLst>
      <p:ext uri="{BB962C8B-B14F-4D97-AF65-F5344CB8AC3E}">
        <p14:creationId xmlns:p14="http://schemas.microsoft.com/office/powerpoint/2010/main" val="803227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9"/>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r>
              <a:rPr lang="en-US" sz="3600">
                <a:solidFill>
                  <a:srgbClr val="EBEBEB"/>
                </a:solidFill>
                <a:latin typeface="Century Gothic"/>
                <a:sym typeface="Century Gothic"/>
              </a:rPr>
              <a:t>ENABLING TECHNOLOGIES </a:t>
            </a:r>
            <a:endParaRPr lang="en-US"/>
          </a:p>
        </p:txBody>
      </p:sp>
      <p:pic>
        <p:nvPicPr>
          <p:cNvPr id="2" name="Picture 2" descr="A picture containing fruit, game, food&#10;&#10;Description generated with very high confidence">
            <a:extLst>
              <a:ext uri="{FF2B5EF4-FFF2-40B4-BE49-F238E27FC236}">
                <a16:creationId xmlns:a16="http://schemas.microsoft.com/office/drawing/2014/main" id="{8740BD50-17D2-41AF-B53C-392EDD476C4E}"/>
              </a:ext>
            </a:extLst>
          </p:cNvPr>
          <p:cNvPicPr>
            <a:picLocks noChangeAspect="1"/>
          </p:cNvPicPr>
          <p:nvPr/>
        </p:nvPicPr>
        <p:blipFill>
          <a:blip r:embed="rId3"/>
          <a:stretch>
            <a:fillRect/>
          </a:stretch>
        </p:blipFill>
        <p:spPr>
          <a:xfrm>
            <a:off x="2252330" y="2432863"/>
            <a:ext cx="7261777" cy="3666901"/>
          </a:xfrm>
          <a:prstGeom prst="rect">
            <a:avLst/>
          </a:prstGeom>
        </p:spPr>
      </p:pic>
    </p:spTree>
    <p:extLst>
      <p:ext uri="{BB962C8B-B14F-4D97-AF65-F5344CB8AC3E}">
        <p14:creationId xmlns:p14="http://schemas.microsoft.com/office/powerpoint/2010/main" val="175908670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r>
              <a:rPr lang="en-US" sz="3600">
                <a:solidFill>
                  <a:srgbClr val="EBEBEB"/>
                </a:solidFill>
                <a:latin typeface="Century Gothic"/>
                <a:sym typeface="Century Gothic"/>
              </a:rPr>
              <a:t>HARDWARE VIRTUALIZATION</a:t>
            </a:r>
            <a:endParaRPr lang="en-US"/>
          </a:p>
        </p:txBody>
      </p:sp>
      <p:sp>
        <p:nvSpPr>
          <p:cNvPr id="237" name="Google Shape;237;p40"/>
          <p:cNvSpPr txBox="1"/>
          <p:nvPr/>
        </p:nvSpPr>
        <p:spPr>
          <a:xfrm>
            <a:off x="933032" y="2420255"/>
            <a:ext cx="4089423" cy="3599305"/>
          </a:xfrm>
          <a:prstGeom prst="rect">
            <a:avLst/>
          </a:prstGeom>
          <a:noFill/>
          <a:ln>
            <a:noFill/>
          </a:ln>
        </p:spPr>
        <p:txBody>
          <a:bodyPr spcFirstLastPara="1" wrap="square" lIns="91425" tIns="45700" rIns="91425" bIns="45700" anchor="t" anchorCtr="0">
            <a:noAutofit/>
          </a:bodyPr>
          <a:lstStyle/>
          <a:p>
            <a:pPr marL="342900" indent="-342265">
              <a:buClr>
                <a:srgbClr val="B31166"/>
              </a:buClr>
              <a:buSzPts val="1440"/>
              <a:buFont typeface="Noto Sans Symbols"/>
              <a:buChar char="►"/>
            </a:pPr>
            <a:r>
              <a:rPr lang="en-US">
                <a:solidFill>
                  <a:srgbClr val="000000"/>
                </a:solidFill>
                <a:latin typeface="Arial"/>
                <a:ea typeface="+mn-lt"/>
                <a:cs typeface="Arial"/>
              </a:rPr>
              <a:t>Virtualization</a:t>
            </a:r>
            <a:r>
              <a:rPr lang="en-US">
                <a:ea typeface="+mn-lt"/>
                <a:cs typeface="+mn-lt"/>
              </a:rPr>
              <a:t> is the process of creating a software based/virtual version of something, whether that be compute, storage, networking, servers, or applications.</a:t>
            </a:r>
            <a:r>
              <a:rPr lang="en-US" dirty="0">
                <a:ea typeface="+mn-lt"/>
                <a:cs typeface="+mn-lt"/>
              </a:rPr>
              <a:t> </a:t>
            </a:r>
          </a:p>
          <a:p>
            <a:pPr marL="342900" indent="-342265">
              <a:buClr>
                <a:srgbClr val="B31166"/>
              </a:buClr>
              <a:buSzPts val="1440"/>
              <a:buFont typeface="Noto Sans Symbols"/>
              <a:buChar char="►"/>
            </a:pPr>
            <a:endParaRPr lang="en-US" dirty="0">
              <a:ea typeface="+mn-lt"/>
              <a:cs typeface="+mn-lt"/>
            </a:endParaRPr>
          </a:p>
          <a:p>
            <a:pPr marL="342900" indent="-342265">
              <a:buClr>
                <a:srgbClr val="B31166"/>
              </a:buClr>
              <a:buSzPts val="1440"/>
              <a:buFont typeface="Noto Sans Symbols"/>
              <a:buChar char="►"/>
            </a:pPr>
            <a:r>
              <a:rPr lang="en-US">
                <a:ea typeface="+mn-lt"/>
                <a:cs typeface="+mn-lt"/>
              </a:rPr>
              <a:t>This is enabled by hypervisor.</a:t>
            </a:r>
            <a:endParaRPr lang="en-US" dirty="0">
              <a:ea typeface="+mn-lt"/>
              <a:cs typeface="+mn-lt"/>
            </a:endParaRPr>
          </a:p>
          <a:p>
            <a:pPr marL="342900" indent="-342265">
              <a:buClr>
                <a:srgbClr val="B31166"/>
              </a:buClr>
              <a:buSzPts val="1440"/>
              <a:buFont typeface="Noto Sans Symbols"/>
              <a:buChar char="►"/>
            </a:pPr>
            <a:endParaRPr lang="en-US" dirty="0">
              <a:cs typeface="Arial"/>
            </a:endParaRPr>
          </a:p>
          <a:p>
            <a:pPr marL="342900" indent="-342265">
              <a:buClr>
                <a:srgbClr val="B31166"/>
              </a:buClr>
              <a:buSzPts val="1440"/>
              <a:buFont typeface="Noto Sans Symbols"/>
              <a:buChar char="►"/>
            </a:pPr>
            <a:r>
              <a:rPr lang="en-US">
                <a:cs typeface="Arial"/>
              </a:rPr>
              <a:t>Benefits - </a:t>
            </a:r>
            <a:endParaRPr lang="en-US" dirty="0">
              <a:cs typeface="Arial"/>
            </a:endParaRPr>
          </a:p>
          <a:p>
            <a:pPr marL="800100" lvl="1" indent="-342265">
              <a:buClr>
                <a:srgbClr val="B31166"/>
              </a:buClr>
              <a:buSzPts val="1440"/>
              <a:buFont typeface="Noto Sans Symbols"/>
              <a:buChar char="►"/>
            </a:pPr>
            <a:r>
              <a:rPr lang="en-US">
                <a:cs typeface="Arial"/>
              </a:rPr>
              <a:t>Cost Saving</a:t>
            </a:r>
          </a:p>
          <a:p>
            <a:pPr marL="800100" lvl="1" indent="-342265">
              <a:buClr>
                <a:srgbClr val="B31166"/>
              </a:buClr>
              <a:buSzPts val="1440"/>
              <a:buFont typeface="Noto Sans Symbols"/>
              <a:buChar char="►"/>
            </a:pPr>
            <a:r>
              <a:rPr lang="en-US">
                <a:cs typeface="Arial"/>
              </a:rPr>
              <a:t>Agility &amp; Speed</a:t>
            </a:r>
            <a:endParaRPr lang="en-US" dirty="0">
              <a:cs typeface="Arial"/>
            </a:endParaRPr>
          </a:p>
          <a:p>
            <a:pPr marL="800100" lvl="1" indent="-342265">
              <a:buClr>
                <a:srgbClr val="B31166"/>
              </a:buClr>
              <a:buSzPts val="1440"/>
              <a:buFont typeface="Noto Sans Symbols"/>
              <a:buChar char="►"/>
            </a:pPr>
            <a:r>
              <a:rPr lang="en-US">
                <a:cs typeface="Arial"/>
              </a:rPr>
              <a:t>Portable – Reduced Downtime</a:t>
            </a:r>
            <a:endParaRPr lang="en-US" dirty="0">
              <a:cs typeface="Arial"/>
            </a:endParaRPr>
          </a:p>
          <a:p>
            <a:pPr marL="800100" lvl="1" indent="-342265">
              <a:buClr>
                <a:srgbClr val="B31166"/>
              </a:buClr>
              <a:buSzPts val="1440"/>
              <a:buFont typeface="Noto Sans Symbols"/>
              <a:buChar char="►"/>
            </a:pPr>
            <a:endParaRPr lang="en-US" dirty="0">
              <a:cs typeface="Arial"/>
            </a:endParaRPr>
          </a:p>
        </p:txBody>
      </p:sp>
      <p:pic>
        <p:nvPicPr>
          <p:cNvPr id="2" name="Picture 2" descr="A picture containing clock&#10;&#10;Description generated with very high confidence">
            <a:extLst>
              <a:ext uri="{FF2B5EF4-FFF2-40B4-BE49-F238E27FC236}">
                <a16:creationId xmlns:a16="http://schemas.microsoft.com/office/drawing/2014/main" id="{F9B96809-5163-4620-8CBA-B57A2E09BFBA}"/>
              </a:ext>
            </a:extLst>
          </p:cNvPr>
          <p:cNvPicPr>
            <a:picLocks noChangeAspect="1"/>
          </p:cNvPicPr>
          <p:nvPr/>
        </p:nvPicPr>
        <p:blipFill>
          <a:blip r:embed="rId3"/>
          <a:stretch>
            <a:fillRect/>
          </a:stretch>
        </p:blipFill>
        <p:spPr>
          <a:xfrm>
            <a:off x="4961680" y="2345319"/>
            <a:ext cx="6310132" cy="3122272"/>
          </a:xfrm>
          <a:prstGeom prst="rect">
            <a:avLst/>
          </a:prstGeom>
        </p:spPr>
      </p:pic>
      <p:sp>
        <p:nvSpPr>
          <p:cNvPr id="3" name="TextBox 2">
            <a:extLst>
              <a:ext uri="{FF2B5EF4-FFF2-40B4-BE49-F238E27FC236}">
                <a16:creationId xmlns:a16="http://schemas.microsoft.com/office/drawing/2014/main" id="{98ECD531-03DB-4E47-B1F1-BC921B7661DB}"/>
              </a:ext>
            </a:extLst>
          </p:cNvPr>
          <p:cNvSpPr txBox="1"/>
          <p:nvPr/>
        </p:nvSpPr>
        <p:spPr>
          <a:xfrm>
            <a:off x="5216324" y="5428525"/>
            <a:ext cx="27431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Secure with lower latency</a:t>
            </a:r>
            <a:endParaRPr lang="en-US" sz="1400" dirty="0">
              <a:ea typeface="+mn-lt"/>
              <a:cs typeface="+mn-lt"/>
            </a:endParaRPr>
          </a:p>
          <a:p>
            <a:r>
              <a:rPr lang="en-US" sz="1400">
                <a:ea typeface="+mn-lt"/>
                <a:cs typeface="+mn-lt"/>
              </a:rPr>
              <a:t>Eg. VMware ESXi, Microsoft </a:t>
            </a:r>
            <a:r>
              <a:rPr lang="en-US" sz="1400" dirty="0">
                <a:ea typeface="+mn-lt"/>
                <a:cs typeface="+mn-lt"/>
              </a:rPr>
              <a:t>Hyper-v, KVM</a:t>
            </a:r>
            <a:endParaRPr lang="en-US" sz="1400">
              <a:cs typeface="Arial"/>
            </a:endParaRPr>
          </a:p>
        </p:txBody>
      </p:sp>
      <p:sp>
        <p:nvSpPr>
          <p:cNvPr id="4" name="TextBox 3">
            <a:extLst>
              <a:ext uri="{FF2B5EF4-FFF2-40B4-BE49-F238E27FC236}">
                <a16:creationId xmlns:a16="http://schemas.microsoft.com/office/drawing/2014/main" id="{CA213B13-74D2-42F5-B5BF-00D24E2DDC6C}"/>
              </a:ext>
            </a:extLst>
          </p:cNvPr>
          <p:cNvSpPr txBox="1"/>
          <p:nvPr/>
        </p:nvSpPr>
        <p:spPr>
          <a:xfrm>
            <a:off x="8312552" y="5428527"/>
            <a:ext cx="297469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For end user virtualization</a:t>
            </a:r>
            <a:endParaRPr lang="en-US" sz="1400" dirty="0"/>
          </a:p>
          <a:p>
            <a:r>
              <a:rPr lang="en-US" sz="1400"/>
              <a:t>Eg. Oracle VirtualBox, VMware Workstation</a:t>
            </a:r>
          </a:p>
        </p:txBody>
      </p:sp>
    </p:spTree>
    <p:extLst>
      <p:ext uri="{BB962C8B-B14F-4D97-AF65-F5344CB8AC3E}">
        <p14:creationId xmlns:p14="http://schemas.microsoft.com/office/powerpoint/2010/main" val="322202765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r>
              <a:rPr lang="en-US" sz="3600">
                <a:solidFill>
                  <a:srgbClr val="EBEBEB"/>
                </a:solidFill>
                <a:latin typeface="Century Gothic"/>
              </a:rPr>
              <a:t>DISTRIBUTED COMPUTING</a:t>
            </a:r>
            <a:endParaRPr lang="en-US" sz="3600" dirty="0">
              <a:solidFill>
                <a:srgbClr val="EBEBEB"/>
              </a:solidFill>
              <a:latin typeface="Century Gothic"/>
            </a:endParaRPr>
          </a:p>
        </p:txBody>
      </p:sp>
      <p:sp>
        <p:nvSpPr>
          <p:cNvPr id="237" name="Google Shape;237;p40"/>
          <p:cNvSpPr txBox="1"/>
          <p:nvPr/>
        </p:nvSpPr>
        <p:spPr>
          <a:xfrm>
            <a:off x="1154880" y="2603520"/>
            <a:ext cx="5217957" cy="3416040"/>
          </a:xfrm>
          <a:prstGeom prst="rect">
            <a:avLst/>
          </a:prstGeom>
          <a:noFill/>
          <a:ln>
            <a:noFill/>
          </a:ln>
        </p:spPr>
        <p:txBody>
          <a:bodyPr spcFirstLastPara="1" wrap="square" lIns="91425" tIns="45700" rIns="91425" bIns="45700" anchor="t" anchorCtr="0">
            <a:noAutofit/>
          </a:bodyPr>
          <a:lstStyle/>
          <a:p>
            <a:pPr marL="342900" indent="-342265">
              <a:buClr>
                <a:srgbClr val="B31166"/>
              </a:buClr>
              <a:buSzPts val="1440"/>
              <a:buFont typeface="Noto Sans Symbols"/>
              <a:buChar char="►"/>
            </a:pPr>
            <a:r>
              <a:rPr lang="en-US">
                <a:solidFill>
                  <a:srgbClr val="000000"/>
                </a:solidFill>
                <a:latin typeface="Arial"/>
                <a:ea typeface="+mn-lt"/>
                <a:cs typeface="Arial"/>
              </a:rPr>
              <a:t>Distributed</a:t>
            </a:r>
            <a:r>
              <a:rPr lang="en-US">
                <a:ea typeface="+mn-lt"/>
                <a:cs typeface="+mn-lt"/>
                <a:sym typeface="Century Gothic"/>
              </a:rPr>
              <a:t> computing is computing over distributed autonomous computers that communicate only over </a:t>
            </a:r>
            <a:r>
              <a:rPr lang="en-US">
                <a:ea typeface="+mn-lt"/>
                <a:cs typeface="+mn-lt"/>
              </a:rPr>
              <a:t>a network.</a:t>
            </a:r>
          </a:p>
          <a:p>
            <a:pPr marL="342900" indent="-342265">
              <a:buClr>
                <a:srgbClr val="B31166"/>
              </a:buClr>
              <a:buSzPts val="1440"/>
              <a:buFont typeface="Noto Sans Symbols"/>
              <a:buChar char="►"/>
            </a:pPr>
            <a:endParaRPr lang="en-US" dirty="0">
              <a:solidFill>
                <a:srgbClr val="000000"/>
              </a:solidFill>
              <a:latin typeface="Arial"/>
              <a:ea typeface="Century Gothic"/>
              <a:cs typeface="Arial"/>
            </a:endParaRPr>
          </a:p>
          <a:p>
            <a:pPr marL="342900" indent="-342265">
              <a:buClr>
                <a:srgbClr val="B31166"/>
              </a:buClr>
              <a:buSzPts val="1440"/>
              <a:buFont typeface="Noto Sans Symbols"/>
              <a:buChar char="►"/>
            </a:pPr>
            <a:r>
              <a:rPr lang="en-US">
                <a:ea typeface="+mn-lt"/>
                <a:cs typeface="+mn-lt"/>
              </a:rPr>
              <a:t>Distributed computing involves processing happening on multiple computers in parallel enabling huge amounts of data to be processed. </a:t>
            </a:r>
            <a:endParaRPr lang="en-US" dirty="0">
              <a:solidFill>
                <a:srgbClr val="000000"/>
              </a:solidFill>
              <a:latin typeface="Arial"/>
              <a:ea typeface="Century Gothic"/>
              <a:cs typeface="Arial"/>
            </a:endParaRPr>
          </a:p>
        </p:txBody>
      </p:sp>
      <p:pic>
        <p:nvPicPr>
          <p:cNvPr id="2" name="Picture 2" descr="A close up of text on a black background&#10;&#10;Description generated with high confidence">
            <a:extLst>
              <a:ext uri="{FF2B5EF4-FFF2-40B4-BE49-F238E27FC236}">
                <a16:creationId xmlns:a16="http://schemas.microsoft.com/office/drawing/2014/main" id="{442C510C-E6EE-4F9A-B336-B97F33C59123}"/>
              </a:ext>
            </a:extLst>
          </p:cNvPr>
          <p:cNvPicPr>
            <a:picLocks noChangeAspect="1"/>
          </p:cNvPicPr>
          <p:nvPr/>
        </p:nvPicPr>
        <p:blipFill>
          <a:blip r:embed="rId3"/>
          <a:stretch>
            <a:fillRect/>
          </a:stretch>
        </p:blipFill>
        <p:spPr>
          <a:xfrm>
            <a:off x="6171236" y="2887906"/>
            <a:ext cx="4450464" cy="2702642"/>
          </a:xfrm>
          <a:prstGeom prst="rect">
            <a:avLst/>
          </a:prstGeom>
        </p:spPr>
      </p:pic>
    </p:spTree>
    <p:extLst>
      <p:ext uri="{BB962C8B-B14F-4D97-AF65-F5344CB8AC3E}">
        <p14:creationId xmlns:p14="http://schemas.microsoft.com/office/powerpoint/2010/main" val="62565887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r>
              <a:rPr lang="en-US" sz="3600">
                <a:solidFill>
                  <a:srgbClr val="EBEBEB"/>
                </a:solidFill>
                <a:latin typeface="Century Gothic"/>
              </a:rPr>
              <a:t>WEB 2.0</a:t>
            </a:r>
            <a:endParaRPr lang="en-US"/>
          </a:p>
        </p:txBody>
      </p:sp>
      <p:sp>
        <p:nvSpPr>
          <p:cNvPr id="237" name="Google Shape;237;p40"/>
          <p:cNvSpPr txBox="1"/>
          <p:nvPr/>
        </p:nvSpPr>
        <p:spPr>
          <a:xfrm>
            <a:off x="1154880" y="2603520"/>
            <a:ext cx="5951021" cy="3416040"/>
          </a:xfrm>
          <a:prstGeom prst="rect">
            <a:avLst/>
          </a:prstGeom>
          <a:noFill/>
          <a:ln>
            <a:noFill/>
          </a:ln>
        </p:spPr>
        <p:txBody>
          <a:bodyPr spcFirstLastPara="1" wrap="square" lIns="91425" tIns="45700" rIns="91425" bIns="45700" anchor="t" anchorCtr="0">
            <a:noAutofit/>
          </a:bodyPr>
          <a:lstStyle/>
          <a:p>
            <a:pPr marL="342900" indent="-342265">
              <a:spcBef>
                <a:spcPts val="1001"/>
              </a:spcBef>
              <a:buClr>
                <a:srgbClr val="B31166"/>
              </a:buClr>
              <a:buSzPts val="1440"/>
              <a:buFont typeface="Noto Sans Symbols"/>
              <a:buChar char="►"/>
            </a:pPr>
            <a:r>
              <a:rPr lang="en-US">
                <a:ea typeface="+mn-lt"/>
                <a:cs typeface="+mn-lt"/>
                <a:sym typeface="Century Gothic"/>
              </a:rPr>
              <a:t>Web 2.0 refers to websites that emphasize user-generated content, ease of use, participatory culture and interoperability for </a:t>
            </a:r>
            <a:r>
              <a:rPr lang="en-US">
                <a:ea typeface="+mn-lt"/>
                <a:cs typeface="+mn-lt"/>
              </a:rPr>
              <a:t>end users. </a:t>
            </a:r>
          </a:p>
          <a:p>
            <a:pPr marL="342900" indent="-342265">
              <a:spcBef>
                <a:spcPts val="1001"/>
              </a:spcBef>
              <a:buClr>
                <a:srgbClr val="B31166"/>
              </a:buClr>
              <a:buSzPts val="1440"/>
              <a:buFont typeface="Noto Sans Symbols"/>
              <a:buChar char="►"/>
            </a:pPr>
            <a:r>
              <a:rPr lang="en-US">
                <a:solidFill>
                  <a:srgbClr val="000000"/>
                </a:solidFill>
                <a:latin typeface="Arial"/>
                <a:ea typeface="Century Gothic"/>
                <a:cs typeface="Arial"/>
              </a:rPr>
              <a:t>Main concept behind Web 2.0 is to enhances the interconnectivity of Web Application</a:t>
            </a:r>
            <a:endParaRPr lang="en-US" dirty="0">
              <a:solidFill>
                <a:srgbClr val="000000"/>
              </a:solidFill>
              <a:latin typeface="Arial"/>
              <a:ea typeface="Century Gothic"/>
              <a:cs typeface="Arial"/>
            </a:endParaRPr>
          </a:p>
        </p:txBody>
      </p:sp>
      <p:pic>
        <p:nvPicPr>
          <p:cNvPr id="2" name="Picture 2" descr="A picture containing device, fruit&#10;&#10;Description generated with very high confidence">
            <a:extLst>
              <a:ext uri="{FF2B5EF4-FFF2-40B4-BE49-F238E27FC236}">
                <a16:creationId xmlns:a16="http://schemas.microsoft.com/office/drawing/2014/main" id="{3F8F15B8-ADF4-434F-98CB-218E2A346E29}"/>
              </a:ext>
            </a:extLst>
          </p:cNvPr>
          <p:cNvPicPr>
            <a:picLocks noChangeAspect="1"/>
          </p:cNvPicPr>
          <p:nvPr/>
        </p:nvPicPr>
        <p:blipFill>
          <a:blip r:embed="rId3"/>
          <a:stretch>
            <a:fillRect/>
          </a:stretch>
        </p:blipFill>
        <p:spPr>
          <a:xfrm>
            <a:off x="7145437" y="2566611"/>
            <a:ext cx="3514844" cy="3219841"/>
          </a:xfrm>
          <a:prstGeom prst="rect">
            <a:avLst/>
          </a:prstGeom>
        </p:spPr>
      </p:pic>
    </p:spTree>
    <p:extLst>
      <p:ext uri="{BB962C8B-B14F-4D97-AF65-F5344CB8AC3E}">
        <p14:creationId xmlns:p14="http://schemas.microsoft.com/office/powerpoint/2010/main" val="211636920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r>
              <a:rPr lang="en-US" sz="3600">
                <a:solidFill>
                  <a:srgbClr val="EBEBEB"/>
                </a:solidFill>
                <a:latin typeface="Century Gothic"/>
                <a:sym typeface="Century Gothic"/>
              </a:rPr>
              <a:t>SOA &amp; WEB SERVICES</a:t>
            </a:r>
            <a:endParaRPr lang="en-US"/>
          </a:p>
        </p:txBody>
      </p:sp>
      <p:sp>
        <p:nvSpPr>
          <p:cNvPr id="237" name="Google Shape;237;p40"/>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2900" indent="-342265">
              <a:spcBef>
                <a:spcPts val="1001"/>
              </a:spcBef>
              <a:buClr>
                <a:srgbClr val="B31166"/>
              </a:buClr>
              <a:buSzPts val="1440"/>
              <a:buFont typeface="Noto Sans Symbols"/>
              <a:buChar char="►"/>
            </a:pPr>
            <a:r>
              <a:rPr lang="en-US">
                <a:ea typeface="+mn-lt"/>
                <a:cs typeface="+mn-lt"/>
                <a:sym typeface="Century Gothic"/>
              </a:rPr>
              <a:t>SOA, or service-oriented architecture, is a software designing style or architecture in which communication protocols are used by the application components to provide services to other </a:t>
            </a:r>
            <a:r>
              <a:rPr lang="en-US">
                <a:ea typeface="+mn-lt"/>
                <a:cs typeface="+mn-lt"/>
              </a:rPr>
              <a:t>components.</a:t>
            </a:r>
          </a:p>
          <a:p>
            <a:pPr marL="342900" indent="-342265">
              <a:spcBef>
                <a:spcPts val="1001"/>
              </a:spcBef>
              <a:buClr>
                <a:srgbClr val="B31166"/>
              </a:buClr>
              <a:buSzPts val="1440"/>
              <a:buFont typeface="Noto Sans Symbols"/>
              <a:buChar char="►"/>
            </a:pPr>
            <a:r>
              <a:rPr lang="en-US">
                <a:ea typeface="+mn-lt"/>
                <a:cs typeface="+mn-lt"/>
              </a:rPr>
              <a:t>A web service is any piece of software that makes itself available over the internet and uses a standardized XML messaging system. XML is used to encode all communications to a web service. For example, a client invokes a web service by sending an XML message, then waits for a corresponding XML response</a:t>
            </a:r>
            <a:endParaRPr lang="en-US" dirty="0">
              <a:solidFill>
                <a:srgbClr val="000000"/>
              </a:solidFill>
              <a:latin typeface="Arial"/>
              <a:ea typeface="Century Gothic"/>
              <a:cs typeface="Arial"/>
            </a:endParaRPr>
          </a:p>
        </p:txBody>
      </p:sp>
      <p:pic>
        <p:nvPicPr>
          <p:cNvPr id="4" name="Picture 4" descr="A picture containing clock, computer&#10;&#10;Description generated with very high confidence">
            <a:extLst>
              <a:ext uri="{FF2B5EF4-FFF2-40B4-BE49-F238E27FC236}">
                <a16:creationId xmlns:a16="http://schemas.microsoft.com/office/drawing/2014/main" id="{7BCBABFD-887E-48FC-8CE2-BA0CBE10D085}"/>
              </a:ext>
            </a:extLst>
          </p:cNvPr>
          <p:cNvPicPr>
            <a:picLocks noChangeAspect="1"/>
          </p:cNvPicPr>
          <p:nvPr/>
        </p:nvPicPr>
        <p:blipFill>
          <a:blip r:embed="rId3"/>
          <a:stretch>
            <a:fillRect/>
          </a:stretch>
        </p:blipFill>
        <p:spPr>
          <a:xfrm>
            <a:off x="3412603" y="4781130"/>
            <a:ext cx="4382945" cy="1626598"/>
          </a:xfrm>
          <a:prstGeom prst="rect">
            <a:avLst/>
          </a:prstGeom>
        </p:spPr>
      </p:pic>
    </p:spTree>
    <p:extLst>
      <p:ext uri="{BB962C8B-B14F-4D97-AF65-F5344CB8AC3E}">
        <p14:creationId xmlns:p14="http://schemas.microsoft.com/office/powerpoint/2010/main" val="322685065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r>
              <a:rPr lang="en-US" sz="3600">
                <a:solidFill>
                  <a:srgbClr val="EBEBEB"/>
                </a:solidFill>
                <a:latin typeface="Century Gothic"/>
              </a:rPr>
              <a:t>AUTONOMIC COMPUTING</a:t>
            </a:r>
            <a:endParaRPr lang="en-US" sz="3600" dirty="0">
              <a:solidFill>
                <a:srgbClr val="EBEBEB"/>
              </a:solidFill>
              <a:latin typeface="Century Gothic"/>
            </a:endParaRPr>
          </a:p>
        </p:txBody>
      </p:sp>
      <p:sp>
        <p:nvSpPr>
          <p:cNvPr id="237" name="Google Shape;237;p40"/>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2900" indent="-342265">
              <a:buClr>
                <a:srgbClr val="B31166"/>
              </a:buClr>
              <a:buSzPts val="1440"/>
              <a:buFont typeface="Noto Sans Symbols"/>
              <a:buChar char="►"/>
            </a:pPr>
            <a:r>
              <a:rPr lang="en-US">
                <a:ea typeface="+mn-lt"/>
                <a:cs typeface="+mn-lt"/>
              </a:rPr>
              <a:t>It refers to self-managing characteristics of distributed computing resources, which recognize and understand changes in the system, take appropriate corrective actions completely </a:t>
            </a:r>
            <a:r>
              <a:rPr lang="en-US">
                <a:ea typeface="+mn-lt"/>
                <a:cs typeface="+mn-lt"/>
                <a:sym typeface="Century Gothic"/>
              </a:rPr>
              <a:t>automatically, with close to zero human </a:t>
            </a:r>
            <a:r>
              <a:rPr lang="en-US">
                <a:ea typeface="+mn-lt"/>
                <a:cs typeface="+mn-lt"/>
              </a:rPr>
              <a:t>intervention. </a:t>
            </a:r>
            <a:endParaRPr lang="en-US" sz="1800">
              <a:solidFill>
                <a:srgbClr val="404040"/>
              </a:solidFill>
              <a:latin typeface="Century Gothic"/>
              <a:ea typeface="Century Gothic"/>
              <a:cs typeface="Century Gothic"/>
            </a:endParaRPr>
          </a:p>
        </p:txBody>
      </p:sp>
      <p:pic>
        <p:nvPicPr>
          <p:cNvPr id="2" name="Picture 2" descr="A picture containing computer&#10;&#10;Description generated with very high confidence">
            <a:extLst>
              <a:ext uri="{FF2B5EF4-FFF2-40B4-BE49-F238E27FC236}">
                <a16:creationId xmlns:a16="http://schemas.microsoft.com/office/drawing/2014/main" id="{AB3D0CB5-C468-41BE-9F5E-514386AC0099}"/>
              </a:ext>
            </a:extLst>
          </p:cNvPr>
          <p:cNvPicPr>
            <a:picLocks noChangeAspect="1"/>
          </p:cNvPicPr>
          <p:nvPr/>
        </p:nvPicPr>
        <p:blipFill>
          <a:blip r:embed="rId3"/>
          <a:stretch>
            <a:fillRect/>
          </a:stretch>
        </p:blipFill>
        <p:spPr>
          <a:xfrm>
            <a:off x="3537994" y="3329454"/>
            <a:ext cx="5964818" cy="3247089"/>
          </a:xfrm>
          <a:prstGeom prst="rect">
            <a:avLst/>
          </a:prstGeom>
        </p:spPr>
      </p:pic>
    </p:spTree>
    <p:extLst>
      <p:ext uri="{BB962C8B-B14F-4D97-AF65-F5344CB8AC3E}">
        <p14:creationId xmlns:p14="http://schemas.microsoft.com/office/powerpoint/2010/main" val="275359824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r>
              <a:rPr lang="en-US" sz="3600">
                <a:solidFill>
                  <a:srgbClr val="EBEBEB"/>
                </a:solidFill>
                <a:latin typeface="Century Gothic"/>
                <a:sym typeface="Century Gothic"/>
              </a:rPr>
              <a:t>DATACENTER AUTOMATION</a:t>
            </a:r>
            <a:endParaRPr lang="en-US"/>
          </a:p>
        </p:txBody>
      </p:sp>
      <p:sp>
        <p:nvSpPr>
          <p:cNvPr id="237" name="Google Shape;237;p40"/>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2900" indent="-342265">
              <a:buClr>
                <a:srgbClr val="B31166"/>
              </a:buClr>
              <a:buSzPts val="1440"/>
              <a:buFont typeface="Noto Sans Symbols"/>
              <a:buChar char="►"/>
            </a:pPr>
            <a:r>
              <a:rPr lang="en-US" b="1">
                <a:ea typeface="+mn-lt"/>
                <a:cs typeface="+mn-lt"/>
              </a:rPr>
              <a:t>Data center automation</a:t>
            </a:r>
            <a:r>
              <a:rPr lang="en-US">
                <a:ea typeface="+mn-lt"/>
                <a:cs typeface="+mn-lt"/>
              </a:rPr>
              <a:t> is the process by which routine workflows and processes of a </a:t>
            </a:r>
            <a:r>
              <a:rPr lang="en-US" b="1">
                <a:ea typeface="+mn-lt"/>
                <a:cs typeface="+mn-lt"/>
              </a:rPr>
              <a:t>data center</a:t>
            </a:r>
            <a:r>
              <a:rPr lang="en-US">
                <a:ea typeface="+mn-lt"/>
                <a:cs typeface="+mn-lt"/>
              </a:rPr>
              <a:t>—scheduling, monitoring, maintenance, application delivery, and so on—are </a:t>
            </a:r>
            <a:r>
              <a:rPr lang="en-US">
                <a:ea typeface="+mn-lt"/>
                <a:cs typeface="+mn-lt"/>
                <a:sym typeface="Century Gothic"/>
              </a:rPr>
              <a:t>managed and executed without human </a:t>
            </a:r>
            <a:r>
              <a:rPr lang="en-US">
                <a:ea typeface="+mn-lt"/>
                <a:cs typeface="+mn-lt"/>
              </a:rPr>
              <a:t>administration. </a:t>
            </a:r>
            <a:endParaRPr lang="en-US" sz="1800">
              <a:solidFill>
                <a:srgbClr val="404040"/>
              </a:solidFill>
              <a:latin typeface="Century Gothic"/>
              <a:ea typeface="Century Gothic"/>
              <a:cs typeface="Century Gothic"/>
            </a:endParaRPr>
          </a:p>
        </p:txBody>
      </p:sp>
    </p:spTree>
    <p:extLst>
      <p:ext uri="{BB962C8B-B14F-4D97-AF65-F5344CB8AC3E}">
        <p14:creationId xmlns:p14="http://schemas.microsoft.com/office/powerpoint/2010/main" val="3472269244"/>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3E48600D35BB46A9D8C19737D6E703" ma:contentTypeVersion="2" ma:contentTypeDescription="Create a new document." ma:contentTypeScope="" ma:versionID="187d9eb224d672fbcbbd3fc1b03e6d57">
  <xsd:schema xmlns:xsd="http://www.w3.org/2001/XMLSchema" xmlns:xs="http://www.w3.org/2001/XMLSchema" xmlns:p="http://schemas.microsoft.com/office/2006/metadata/properties" xmlns:ns2="2517420b-6b65-489f-a8ec-b57c1964b300" targetNamespace="http://schemas.microsoft.com/office/2006/metadata/properties" ma:root="true" ma:fieldsID="7ed7683de6ae0fbe21ad8d85581c1eb6" ns2:_="">
    <xsd:import namespace="2517420b-6b65-489f-a8ec-b57c1964b30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17420b-6b65-489f-a8ec-b57c1964b3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E7EE93-DE08-4CC1-AECD-69EC32EDD915}"/>
</file>

<file path=customXml/itemProps2.xml><?xml version="1.0" encoding="utf-8"?>
<ds:datastoreItem xmlns:ds="http://schemas.openxmlformats.org/officeDocument/2006/customXml" ds:itemID="{CE047A54-674A-42CF-AEAC-08DF69338965}"/>
</file>

<file path=customXml/itemProps3.xml><?xml version="1.0" encoding="utf-8"?>
<ds:datastoreItem xmlns:ds="http://schemas.openxmlformats.org/officeDocument/2006/customXml" ds:itemID="{1A83B42E-29C3-468A-9914-5D89189348A5}"/>
</file>

<file path=docProps/app.xml><?xml version="1.0" encoding="utf-8"?>
<Properties xmlns="http://schemas.openxmlformats.org/officeDocument/2006/extended-properties" xmlns:vt="http://schemas.openxmlformats.org/officeDocument/2006/docPropsVTypes">
  <Template>TF00001243</Template>
  <TotalTime>0</TotalTime>
  <Words>0</Words>
  <Application>Microsoft Office PowerPoint</Application>
  <PresentationFormat>Widescreen</PresentationFormat>
  <Paragraphs>0</Paragraphs>
  <Slides>9</Slides>
  <Notes>7</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Ion Boardroom</vt:lpstr>
      <vt:lpstr>Office Theme</vt:lpstr>
      <vt:lpstr>Office Theme</vt:lpstr>
      <vt:lpstr>PowerPoint Presentation</vt:lpstr>
      <vt:lpstr>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349</cp:revision>
  <dcterms:created xsi:type="dcterms:W3CDTF">2020-06-01T01:00:10Z</dcterms:created>
  <dcterms:modified xsi:type="dcterms:W3CDTF">2020-06-03T01:30:32Z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0x010100C23E48600D35BB46A9D8C19737D6E703</vt:lpwstr>
  </property>
</Properties>
</file>