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 id="2147483673" r:id="rId5"/>
    <p:sldMasterId id="2147483687" r:id="rId6"/>
  </p:sldMasterIdLst>
  <p:notesMasterIdLst>
    <p:notesMasterId r:id="rId70"/>
  </p:notesMasterIdLst>
  <p:sldIdLst>
    <p:sldId id="318" r:id="rId7"/>
    <p:sldId id="319" r:id="rId8"/>
    <p:sldId id="257" r:id="rId9"/>
    <p:sldId id="258" r:id="rId10"/>
    <p:sldId id="259" r:id="rId11"/>
    <p:sldId id="261" r:id="rId12"/>
    <p:sldId id="262" r:id="rId13"/>
    <p:sldId id="263" r:id="rId14"/>
    <p:sldId id="264" r:id="rId15"/>
    <p:sldId id="26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320" r:id="rId34"/>
    <p:sldId id="284" r:id="rId35"/>
    <p:sldId id="285" r:id="rId36"/>
    <p:sldId id="286" r:id="rId37"/>
    <p:sldId id="287" r:id="rId38"/>
    <p:sldId id="288" r:id="rId39"/>
    <p:sldId id="289" r:id="rId40"/>
    <p:sldId id="328" r:id="rId41"/>
    <p:sldId id="321" r:id="rId42"/>
    <p:sldId id="291" r:id="rId43"/>
    <p:sldId id="292" r:id="rId44"/>
    <p:sldId id="293" r:id="rId45"/>
    <p:sldId id="294" r:id="rId46"/>
    <p:sldId id="295" r:id="rId47"/>
    <p:sldId id="327" r:id="rId48"/>
    <p:sldId id="326" r:id="rId49"/>
    <p:sldId id="325" r:id="rId50"/>
    <p:sldId id="324"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23" r:id="rId64"/>
    <p:sldId id="313" r:id="rId65"/>
    <p:sldId id="314" r:id="rId66"/>
    <p:sldId id="315" r:id="rId67"/>
    <p:sldId id="316" r:id="rId68"/>
    <p:sldId id="317" r:id="rId69"/>
  </p:sldIdLst>
  <p:sldSz cx="12192000" cy="6858000"/>
  <p:notesSz cx="6858000" cy="9144000"/>
  <p:embeddedFontLst>
    <p:embeddedFont>
      <p:font typeface="Arial Narrow" panose="020B0606020202030204" pitchFamily="34" charset="0"/>
      <p:regular r:id="rId71"/>
      <p:bold r:id="rId72"/>
      <p:italic r:id="rId73"/>
      <p:boldItalic r:id="rId74"/>
    </p:embeddedFont>
    <p:embeddedFont>
      <p:font typeface="Book Antiqua" panose="02040602050305030304" pitchFamily="18" charset="0"/>
      <p:regular r:id="rId75"/>
      <p:bold r:id="rId76"/>
      <p:italic r:id="rId77"/>
      <p:boldItalic r:id="rId78"/>
    </p:embeddedFont>
    <p:embeddedFont>
      <p:font typeface="Century Gothic" panose="020B050202020202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A636D-C325-1C18-4663-50703B16526B}" v="9" dt="2020-06-08T02:07:42.153"/>
    <p1510:client id="{45399D3D-58BB-7093-E4AF-39DBA90B01C4}" v="25" dt="2020-06-07T09:15:43.193"/>
    <p1510:client id="{62445C2D-72AC-CD1D-117C-28EC689E3179}" v="10" dt="2020-06-02T20:36:17.173"/>
    <p1510:client id="{67F1BC37-12C5-D191-3FF5-5566636711C2}" v="200" dt="2020-06-04T04:14:47.330"/>
    <p1510:client id="{AB1613D3-E54E-8392-2EB1-F3114EC87D0E}" v="214" dt="2020-06-07T02:33:48.126"/>
    <p1510:client id="{AEA3D2E2-4E95-4043-771A-8054B4051E3A}" v="1" dt="2020-06-08T02:40:38.037"/>
    <p1510:client id="{CA918886-401A-210C-6B9C-E5FCE3290C6D}" v="2" dt="2020-06-08T01:44:54.008"/>
    <p1510:client id="{DA31575A-BA3B-2557-7D26-765C5173CB17}" v="161" dt="2020-06-05T05:01:56.823"/>
    <p1510:client id="{DB9E81C8-58C6-56EB-4D6E-AF3D2D038DD7}" v="5" dt="2020-06-07T11:14:53.451"/>
    <p1510:client id="{E9B57B51-205C-6BC1-6530-0F68CC962205}" v="39" dt="2020-06-04T04:50:30.123"/>
    <p1510:client id="{F1D64E2B-1CD5-275B-44A6-D1EF65193316}" v="16" dt="2020-06-01T00:18:49.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viewProps" Target="viewProp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Master" Target="slideMasters/slideMaster2.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font" Target="fonts/font7.fntdata"/><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font" Target="fonts/font6.fntdata"/><Relationship Id="rId7" Type="http://schemas.openxmlformats.org/officeDocument/2006/relationships/slide" Target="slides/slide1.xml"/><Relationship Id="rId71" Type="http://schemas.openxmlformats.org/officeDocument/2006/relationships/font" Target="fonts/font1.fntdata"/><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microsoft.com/office/2016/11/relationships/changesInfo" Target="changesInfos/changesInfo1.xml"/><Relationship Id="rId61" Type="http://schemas.openxmlformats.org/officeDocument/2006/relationships/slide" Target="slides/slide55.xml"/><Relationship Id="rId82"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 jawaid" userId="S::mariam.jawaid@teacher.muet.edu.pk::e8ed7130-2f58-4cd8-ba76-d5f3ccab7234" providerId="AD" clId="Web-{45399D3D-58BB-7093-E4AF-39DBA90B01C4}"/>
    <pc:docChg chg="modSld">
      <pc:chgData name="mariam jawaid" userId="S::mariam.jawaid@teacher.muet.edu.pk::e8ed7130-2f58-4cd8-ba76-d5f3ccab7234" providerId="AD" clId="Web-{45399D3D-58BB-7093-E4AF-39DBA90B01C4}" dt="2020-06-07T09:15:34.568" v="11"/>
      <pc:docMkLst>
        <pc:docMk/>
      </pc:docMkLst>
      <pc:sldChg chg="modSp">
        <pc:chgData name="mariam jawaid" userId="S::mariam.jawaid@teacher.muet.edu.pk::e8ed7130-2f58-4cd8-ba76-d5f3ccab7234" providerId="AD" clId="Web-{45399D3D-58BB-7093-E4AF-39DBA90B01C4}" dt="2020-06-07T09:15:34.568" v="11"/>
        <pc:sldMkLst>
          <pc:docMk/>
          <pc:sldMk cId="1563091952" sldId="321"/>
        </pc:sldMkLst>
        <pc:graphicFrameChg chg="mod modGraphic">
          <ac:chgData name="mariam jawaid" userId="S::mariam.jawaid@teacher.muet.edu.pk::e8ed7130-2f58-4cd8-ba76-d5f3ccab7234" providerId="AD" clId="Web-{45399D3D-58BB-7093-E4AF-39DBA90B01C4}" dt="2020-06-07T09:15:34.568" v="11"/>
          <ac:graphicFrameMkLst>
            <pc:docMk/>
            <pc:sldMk cId="1563091952" sldId="321"/>
            <ac:graphicFrameMk id="5" creationId="{0285A147-1967-4008-8029-6614651342DB}"/>
          </ac:graphicFrameMkLst>
        </pc:graphicFrameChg>
      </pc:sldChg>
    </pc:docChg>
  </pc:docChgLst>
  <pc:docChgLst>
    <pc:chgData name="mariam jawaid" userId="S::mariam.jawaid@teacher.muet.edu.pk::e8ed7130-2f58-4cd8-ba76-d5f3ccab7234" providerId="AD" clId="Web-{CA918886-401A-210C-6B9C-E5FCE3290C6D}"/>
    <pc:docChg chg="addSld delSld">
      <pc:chgData name="mariam jawaid" userId="S::mariam.jawaid@teacher.muet.edu.pk::e8ed7130-2f58-4cd8-ba76-d5f3ccab7234" providerId="AD" clId="Web-{CA918886-401A-210C-6B9C-E5FCE3290C6D}" dt="2020-06-08T01:44:54.008" v="1"/>
      <pc:docMkLst>
        <pc:docMk/>
      </pc:docMkLst>
      <pc:sldChg chg="del">
        <pc:chgData name="mariam jawaid" userId="S::mariam.jawaid@teacher.muet.edu.pk::e8ed7130-2f58-4cd8-ba76-d5f3ccab7234" providerId="AD" clId="Web-{CA918886-401A-210C-6B9C-E5FCE3290C6D}" dt="2020-06-08T01:44:50.617" v="0"/>
        <pc:sldMkLst>
          <pc:docMk/>
          <pc:sldMk cId="0" sldId="312"/>
        </pc:sldMkLst>
      </pc:sldChg>
      <pc:sldChg chg="add">
        <pc:chgData name="mariam jawaid" userId="S::mariam.jawaid@teacher.muet.edu.pk::e8ed7130-2f58-4cd8-ba76-d5f3ccab7234" providerId="AD" clId="Web-{CA918886-401A-210C-6B9C-E5FCE3290C6D}" dt="2020-06-08T01:44:54.008" v="1"/>
        <pc:sldMkLst>
          <pc:docMk/>
          <pc:sldMk cId="2352123948" sldId="323"/>
        </pc:sldMkLst>
      </pc:sldChg>
    </pc:docChg>
  </pc:docChgLst>
  <pc:docChgLst>
    <pc:chgData name="mariam jawaid" userId="S::mariam.jawaid@teacher.muet.edu.pk::e8ed7130-2f58-4cd8-ba76-d5f3ccab7234" providerId="AD" clId="Web-{140A636D-C325-1C18-4663-50703B16526B}"/>
    <pc:docChg chg="addSld delSld modSld">
      <pc:chgData name="mariam jawaid" userId="S::mariam.jawaid@teacher.muet.edu.pk::e8ed7130-2f58-4cd8-ba76-d5f3ccab7234" providerId="AD" clId="Web-{140A636D-C325-1C18-4663-50703B16526B}" dt="2020-06-08T02:07:42.153" v="8"/>
      <pc:docMkLst>
        <pc:docMk/>
      </pc:docMkLst>
      <pc:sldChg chg="del">
        <pc:chgData name="mariam jawaid" userId="S::mariam.jawaid@teacher.muet.edu.pk::e8ed7130-2f58-4cd8-ba76-d5f3ccab7234" providerId="AD" clId="Web-{140A636D-C325-1C18-4663-50703B16526B}" dt="2020-06-08T02:07:42.153" v="7"/>
        <pc:sldMkLst>
          <pc:docMk/>
          <pc:sldMk cId="0" sldId="297"/>
        </pc:sldMkLst>
      </pc:sldChg>
      <pc:sldChg chg="del">
        <pc:chgData name="mariam jawaid" userId="S::mariam.jawaid@teacher.muet.edu.pk::e8ed7130-2f58-4cd8-ba76-d5f3ccab7234" providerId="AD" clId="Web-{140A636D-C325-1C18-4663-50703B16526B}" dt="2020-06-08T02:07:42.153" v="6"/>
        <pc:sldMkLst>
          <pc:docMk/>
          <pc:sldMk cId="0" sldId="298"/>
        </pc:sldMkLst>
      </pc:sldChg>
      <pc:sldChg chg="del">
        <pc:chgData name="mariam jawaid" userId="S::mariam.jawaid@teacher.muet.edu.pk::e8ed7130-2f58-4cd8-ba76-d5f3ccab7234" providerId="AD" clId="Web-{140A636D-C325-1C18-4663-50703B16526B}" dt="2020-06-08T02:07:42.153" v="5"/>
        <pc:sldMkLst>
          <pc:docMk/>
          <pc:sldMk cId="0" sldId="299"/>
        </pc:sldMkLst>
      </pc:sldChg>
      <pc:sldChg chg="modNotes">
        <pc:chgData name="mariam jawaid" userId="S::mariam.jawaid@teacher.muet.edu.pk::e8ed7130-2f58-4cd8-ba76-d5f3ccab7234" providerId="AD" clId="Web-{140A636D-C325-1C18-4663-50703B16526B}" dt="2020-06-08T01:56:09.702" v="0"/>
        <pc:sldMkLst>
          <pc:docMk/>
          <pc:sldMk cId="0" sldId="314"/>
        </pc:sldMkLst>
      </pc:sldChg>
      <pc:sldChg chg="del">
        <pc:chgData name="mariam jawaid" userId="S::mariam.jawaid@teacher.muet.edu.pk::e8ed7130-2f58-4cd8-ba76-d5f3ccab7234" providerId="AD" clId="Web-{140A636D-C325-1C18-4663-50703B16526B}" dt="2020-06-08T02:07:42.153" v="8"/>
        <pc:sldMkLst>
          <pc:docMk/>
          <pc:sldMk cId="4111010934" sldId="322"/>
        </pc:sldMkLst>
      </pc:sldChg>
      <pc:sldChg chg="add">
        <pc:chgData name="mariam jawaid" userId="S::mariam.jawaid@teacher.muet.edu.pk::e8ed7130-2f58-4cd8-ba76-d5f3ccab7234" providerId="AD" clId="Web-{140A636D-C325-1C18-4663-50703B16526B}" dt="2020-06-08T02:07:29.011" v="1"/>
        <pc:sldMkLst>
          <pc:docMk/>
          <pc:sldMk cId="3434341959" sldId="324"/>
        </pc:sldMkLst>
      </pc:sldChg>
      <pc:sldChg chg="add">
        <pc:chgData name="mariam jawaid" userId="S::mariam.jawaid@teacher.muet.edu.pk::e8ed7130-2f58-4cd8-ba76-d5f3ccab7234" providerId="AD" clId="Web-{140A636D-C325-1C18-4663-50703B16526B}" dt="2020-06-08T02:07:29.355" v="2"/>
        <pc:sldMkLst>
          <pc:docMk/>
          <pc:sldMk cId="1510481861" sldId="325"/>
        </pc:sldMkLst>
      </pc:sldChg>
      <pc:sldChg chg="add">
        <pc:chgData name="mariam jawaid" userId="S::mariam.jawaid@teacher.muet.edu.pk::e8ed7130-2f58-4cd8-ba76-d5f3ccab7234" providerId="AD" clId="Web-{140A636D-C325-1C18-4663-50703B16526B}" dt="2020-06-08T02:07:29.621" v="3"/>
        <pc:sldMkLst>
          <pc:docMk/>
          <pc:sldMk cId="2969617674" sldId="326"/>
        </pc:sldMkLst>
      </pc:sldChg>
      <pc:sldChg chg="add">
        <pc:chgData name="mariam jawaid" userId="S::mariam.jawaid@teacher.muet.edu.pk::e8ed7130-2f58-4cd8-ba76-d5f3ccab7234" providerId="AD" clId="Web-{140A636D-C325-1C18-4663-50703B16526B}" dt="2020-06-08T02:07:29.886" v="4"/>
        <pc:sldMkLst>
          <pc:docMk/>
          <pc:sldMk cId="1424053906" sldId="327"/>
        </pc:sldMkLst>
      </pc:sldChg>
    </pc:docChg>
  </pc:docChgLst>
  <pc:docChgLst>
    <pc:chgData name="mariam jawaid" userId="S::mariam.jawaid@teacher.muet.edu.pk::e8ed7130-2f58-4cd8-ba76-d5f3ccab7234" providerId="AD" clId="Web-{DB9E81C8-58C6-56EB-4D6E-AF3D2D038DD7}"/>
    <pc:docChg chg="modSld">
      <pc:chgData name="mariam jawaid" userId="S::mariam.jawaid@teacher.muet.edu.pk::e8ed7130-2f58-4cd8-ba76-d5f3ccab7234" providerId="AD" clId="Web-{DB9E81C8-58C6-56EB-4D6E-AF3D2D038DD7}" dt="2020-06-07T11:14:53.451" v="4" actId="1076"/>
      <pc:docMkLst>
        <pc:docMk/>
      </pc:docMkLst>
      <pc:sldChg chg="delSp modSp">
        <pc:chgData name="mariam jawaid" userId="S::mariam.jawaid@teacher.muet.edu.pk::e8ed7130-2f58-4cd8-ba76-d5f3ccab7234" providerId="AD" clId="Web-{DB9E81C8-58C6-56EB-4D6E-AF3D2D038DD7}" dt="2020-06-07T11:14:53.451" v="4" actId="1076"/>
        <pc:sldMkLst>
          <pc:docMk/>
          <pc:sldMk cId="3177897260" sldId="319"/>
        </pc:sldMkLst>
        <pc:spChg chg="mod">
          <ac:chgData name="mariam jawaid" userId="S::mariam.jawaid@teacher.muet.edu.pk::e8ed7130-2f58-4cd8-ba76-d5f3ccab7234" providerId="AD" clId="Web-{DB9E81C8-58C6-56EB-4D6E-AF3D2D038DD7}" dt="2020-06-07T11:14:53.451" v="4" actId="1076"/>
          <ac:spMkLst>
            <pc:docMk/>
            <pc:sldMk cId="3177897260" sldId="319"/>
            <ac:spMk id="147" creationId="{00000000-0000-0000-0000-000000000000}"/>
          </ac:spMkLst>
        </pc:spChg>
        <pc:spChg chg="del">
          <ac:chgData name="mariam jawaid" userId="S::mariam.jawaid@teacher.muet.edu.pk::e8ed7130-2f58-4cd8-ba76-d5f3ccab7234" providerId="AD" clId="Web-{DB9E81C8-58C6-56EB-4D6E-AF3D2D038DD7}" dt="2020-06-07T11:13:06.443" v="0"/>
          <ac:spMkLst>
            <pc:docMk/>
            <pc:sldMk cId="3177897260" sldId="319"/>
            <ac:spMk id="148" creationId="{00000000-0000-0000-0000-000000000000}"/>
          </ac:spMkLst>
        </pc:spChg>
        <pc:spChg chg="del">
          <ac:chgData name="mariam jawaid" userId="S::mariam.jawaid@teacher.muet.edu.pk::e8ed7130-2f58-4cd8-ba76-d5f3ccab7234" providerId="AD" clId="Web-{DB9E81C8-58C6-56EB-4D6E-AF3D2D038DD7}" dt="2020-06-07T11:13:06.474" v="1"/>
          <ac:spMkLst>
            <pc:docMk/>
            <pc:sldMk cId="3177897260" sldId="319"/>
            <ac:spMk id="149" creationId="{00000000-0000-0000-0000-000000000000}"/>
          </ac:spMkLst>
        </pc:spChg>
      </pc:sldChg>
    </pc:docChg>
  </pc:docChgLst>
  <pc:docChgLst>
    <pc:chgData name="mariam jawaid" userId="S::mariam.jawaid@teacher.muet.edu.pk::e8ed7130-2f58-4cd8-ba76-d5f3ccab7234" providerId="AD" clId="Web-{AEA3D2E2-4E95-4043-771A-8054B4051E3A}"/>
    <pc:docChg chg="addSld">
      <pc:chgData name="mariam jawaid" userId="S::mariam.jawaid@teacher.muet.edu.pk::e8ed7130-2f58-4cd8-ba76-d5f3ccab7234" providerId="AD" clId="Web-{AEA3D2E2-4E95-4043-771A-8054B4051E3A}" dt="2020-06-08T02:40:38.037" v="0"/>
      <pc:docMkLst>
        <pc:docMk/>
      </pc:docMkLst>
      <pc:sldChg chg="add">
        <pc:chgData name="mariam jawaid" userId="S::mariam.jawaid@teacher.muet.edu.pk::e8ed7130-2f58-4cd8-ba76-d5f3ccab7234" providerId="AD" clId="Web-{AEA3D2E2-4E95-4043-771A-8054B4051E3A}" dt="2020-06-08T02:40:38.037" v="0"/>
        <pc:sldMkLst>
          <pc:docMk/>
          <pc:sldMk cId="2357671184"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8" Type="http://schemas.openxmlformats.org/officeDocument/2006/relationships/hyperlink" Target="http://www.webopedia.com/TERM/V/virtual_memory.html" TargetMode="External"/><Relationship Id="rId3" Type="http://schemas.openxmlformats.org/officeDocument/2006/relationships/hyperlink" Target="http://www.webopedia.com/TERM/A/address.html" TargetMode="External"/><Relationship Id="rId7" Type="http://schemas.openxmlformats.org/officeDocument/2006/relationships/hyperlink" Target="http://www.webopedia.com/TERM/P/physical.html"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www.webopedia.com/TERM/P/program.html" TargetMode="External"/><Relationship Id="rId5" Type="http://schemas.openxmlformats.org/officeDocument/2006/relationships/hyperlink" Target="http://www.webopedia.com/TERM/A/application.html" TargetMode="External"/><Relationship Id="rId4" Type="http://schemas.openxmlformats.org/officeDocument/2006/relationships/hyperlink" Target="http://www.webopedia.com/TERM/M/memory.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7a61e0c9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g87a61e0c92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145" name="Google Shape;145;g87a61e0c92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3038386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7bc362cec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g87bc362cec_0_47: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a:latin typeface="Arial"/>
                <a:ea typeface="Arial"/>
                <a:cs typeface="Arial"/>
                <a:sym typeface="Arial"/>
              </a:rPr>
              <a:t>http://education-portal.com/academy/lesson/what-is-distributed-computing-principles-environments-applications.html#lesson</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2000" b="0" strike="noStrike">
                <a:latin typeface="Arial"/>
                <a:ea typeface="Arial"/>
                <a:cs typeface="Arial"/>
                <a:sym typeface="Arial"/>
              </a:rPr>
              <a:t>Mapreduce logarithmic class example</a:t>
            </a:r>
            <a:endParaRPr sz="2000" b="0" strike="noStrike">
              <a:latin typeface="Arial"/>
              <a:ea typeface="Arial"/>
              <a:cs typeface="Arial"/>
              <a:sym typeface="Arial"/>
            </a:endParaRPr>
          </a:p>
        </p:txBody>
      </p:sp>
      <p:sp>
        <p:nvSpPr>
          <p:cNvPr id="215" name="Google Shape;215;g87bc362cec_0_47: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7bc362cec_0_53: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1" name="Google Shape;221;g87bc362cec_0_5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7bc362cec_0_58: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7" name="Google Shape;227;g87bc362cec_0_5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7bc362cec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g87bc362cec_0_63: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Googlebot was designed to be distributed on several machines to improve performance and scale as the web grows. Also, to cut down on bandwidth usage, we run many crawlers on machines located near the sites they're indexing in the network. </a:t>
            </a:r>
            <a:endParaRPr sz="1200" b="0" strike="noStrike">
              <a:latin typeface="Arial"/>
              <a:ea typeface="Arial"/>
              <a:cs typeface="Arial"/>
              <a:sym typeface="Arial"/>
            </a:endParaRPr>
          </a:p>
        </p:txBody>
      </p:sp>
      <p:sp>
        <p:nvSpPr>
          <p:cNvPr id="234" name="Google Shape;234;g87bc362cec_0_6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7bc362cec_0_69: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0" name="Google Shape;240;g87bc362cec_0_6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7bc362cec_0_74: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6" name="Google Shape;246;g87bc362cec_0_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7bc362cec_0_79: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g87bc362cec_0_7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7bc362cec_0_84: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8" name="Google Shape;258;g87bc362cec_0_8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7bc362cec_0_89: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4" name="Google Shape;264;g87bc362cec_0_8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7bc362cec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g87bc362cec_0_94: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Location: Clients should see a uniform file name space. Files or groups of files may be relocated without changing their pathnames.</a:t>
            </a:r>
            <a:endParaRPr sz="2000" b="0" strike="noStrike">
              <a:latin typeface="Arial"/>
              <a:ea typeface="Arial"/>
              <a:cs typeface="Arial"/>
              <a:sym typeface="Arial"/>
            </a:endParaRPr>
          </a:p>
        </p:txBody>
      </p:sp>
      <p:sp>
        <p:nvSpPr>
          <p:cNvPr id="271" name="Google Shape;271;g87bc362cec_0_94: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7bc362cec_0_10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7" name="Google Shape;277;g87bc362cec_0_10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7bc362cec_0_105: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3" name="Google Shape;283;g87bc362cec_0_10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7bc362cec_0_11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9" name="Google Shape;289;g87bc362cec_0_1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7bc362cec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g87bc362cec_0_115: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96" name="Google Shape;296;g87bc362cec_0_115: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2" name="Google Shape;302;p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8" name="Google Shape;308;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4" name="Google Shape;314;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2" name="Google Shape;302;p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571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0" name="Google Shape;320;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6" name="Google Shape;326;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7bc362cec_0_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8" name="Google Shape;158;g87bc362cec_0_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32" name="Google Shape;332;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38" name="Google Shape;338;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5" name="Google Shape;345;p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1" name="Google Shape;351;p1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62" name="Google Shape;362;p1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Concurrency and parallelism</a:t>
            </a:r>
            <a:endParaRPr sz="2000" b="0" strike="noStrike">
              <a:latin typeface="Arial"/>
              <a:ea typeface="Arial"/>
              <a:cs typeface="Arial"/>
              <a:sym typeface="Arial"/>
            </a:endParaRPr>
          </a:p>
        </p:txBody>
      </p:sp>
      <p:sp>
        <p:nvSpPr>
          <p:cNvPr id="369" name="Google Shape;369;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37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5" name="Google Shape;375;p1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4" name="Google Shape;404;p1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0" name="Google Shape;410;p1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0" name="Google Shape;410;p1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622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7bc362cec_0_5: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4" name="Google Shape;164;g87bc362cec_0_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22" name="Google Shape;422;p1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Cray: supercomputer manufacturer</a:t>
            </a:r>
            <a:endParaRPr sz="2000" b="0" strike="noStrike">
              <a:latin typeface="Arial"/>
              <a:ea typeface="Arial"/>
              <a:cs typeface="Arial"/>
              <a:sym typeface="Arial"/>
            </a:endParaRPr>
          </a:p>
        </p:txBody>
      </p:sp>
      <p:sp>
        <p:nvSpPr>
          <p:cNvPr id="451" name="Google Shape;451;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0" name="Google Shape;520;p2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2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4" name="Google Shape;584;p2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2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3" name="Google Shape;653;p2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2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IBM Power, Intel Core</a:t>
            </a:r>
            <a:endParaRPr sz="2000" b="0" strike="noStrike">
              <a:latin typeface="Arial"/>
              <a:ea typeface="Arial"/>
              <a:cs typeface="Arial"/>
              <a:sym typeface="Arial"/>
            </a:endParaRPr>
          </a:p>
        </p:txBody>
      </p:sp>
      <p:sp>
        <p:nvSpPr>
          <p:cNvPr id="660" name="Google Shape;660;p2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2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2" name="Google Shape;712;p2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2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9" name="Google Shape;789;p2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2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76" name="Google Shape;1176;p2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2" name="Google Shape;1182;p2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The set of all legal </a:t>
            </a:r>
            <a:r>
              <a:rPr lang="en-US" sz="1200" b="0" u="sng" strike="noStrike">
                <a:solidFill>
                  <a:schemeClr val="hlink"/>
                </a:solidFill>
                <a:latin typeface="Arial"/>
                <a:ea typeface="Arial"/>
                <a:cs typeface="Arial"/>
                <a:sym typeface="Arial"/>
                <a:hlinkClick r:id="rId3"/>
              </a:rPr>
              <a:t>addresses</a:t>
            </a:r>
            <a:r>
              <a:rPr lang="en-US" sz="1200" b="0" strike="noStrike">
                <a:solidFill>
                  <a:srgbClr val="000000"/>
                </a:solidFill>
                <a:latin typeface="Arial"/>
                <a:ea typeface="Arial"/>
                <a:cs typeface="Arial"/>
                <a:sym typeface="Arial"/>
              </a:rPr>
              <a:t> in </a:t>
            </a:r>
            <a:r>
              <a:rPr lang="en-US" sz="1200" b="0" u="sng" strike="noStrike">
                <a:solidFill>
                  <a:schemeClr val="hlink"/>
                </a:solidFill>
                <a:latin typeface="Arial"/>
                <a:ea typeface="Arial"/>
                <a:cs typeface="Arial"/>
                <a:sym typeface="Arial"/>
                <a:hlinkClick r:id="rId4"/>
              </a:rPr>
              <a:t>memory</a:t>
            </a:r>
            <a:r>
              <a:rPr lang="en-US" sz="1200" b="0" strike="noStrike">
                <a:solidFill>
                  <a:srgbClr val="000000"/>
                </a:solidFill>
                <a:latin typeface="Arial"/>
                <a:ea typeface="Arial"/>
                <a:cs typeface="Arial"/>
                <a:sym typeface="Arial"/>
              </a:rPr>
              <a:t> for a given </a:t>
            </a:r>
            <a:r>
              <a:rPr lang="en-US" sz="1200" b="0" u="sng" strike="noStrike">
                <a:solidFill>
                  <a:schemeClr val="hlink"/>
                </a:solidFill>
                <a:latin typeface="Arial"/>
                <a:ea typeface="Arial"/>
                <a:cs typeface="Arial"/>
                <a:sym typeface="Arial"/>
                <a:hlinkClick r:id="rId5"/>
              </a:rPr>
              <a:t>application</a:t>
            </a:r>
            <a:r>
              <a:rPr lang="en-US" sz="1200" b="0" strike="noStrike">
                <a:solidFill>
                  <a:srgbClr val="000000"/>
                </a:solidFill>
                <a:latin typeface="Arial"/>
                <a:ea typeface="Arial"/>
                <a:cs typeface="Arial"/>
                <a:sym typeface="Arial"/>
              </a:rPr>
              <a:t>. The address space represents the amount of memory available to a </a:t>
            </a:r>
            <a:r>
              <a:rPr lang="en-US" sz="1200" b="0" u="sng" strike="noStrike">
                <a:solidFill>
                  <a:schemeClr val="hlink"/>
                </a:solidFill>
                <a:latin typeface="Arial"/>
                <a:ea typeface="Arial"/>
                <a:cs typeface="Arial"/>
                <a:sym typeface="Arial"/>
                <a:hlinkClick r:id="rId6"/>
              </a:rPr>
              <a:t>program</a:t>
            </a:r>
            <a:r>
              <a:rPr lang="en-US" sz="1200" b="0" strike="noStrike">
                <a:solidFill>
                  <a:srgbClr val="000000"/>
                </a:solidFill>
                <a:latin typeface="Arial"/>
                <a:ea typeface="Arial"/>
                <a:cs typeface="Arial"/>
                <a:sym typeface="Arial"/>
              </a:rPr>
              <a:t>. Interestingly, the address space can be larger than</a:t>
            </a:r>
            <a:r>
              <a:rPr lang="en-US" sz="1200" b="0" u="sng" strike="noStrike">
                <a:solidFill>
                  <a:schemeClr val="hlink"/>
                </a:solidFill>
                <a:latin typeface="Arial"/>
                <a:ea typeface="Arial"/>
                <a:cs typeface="Arial"/>
                <a:sym typeface="Arial"/>
                <a:hlinkClick r:id="rId7"/>
              </a:rPr>
              <a:t>physical</a:t>
            </a:r>
            <a:r>
              <a:rPr lang="en-US" sz="1200" b="0" strike="noStrike">
                <a:solidFill>
                  <a:srgbClr val="000000"/>
                </a:solidFill>
                <a:latin typeface="Arial"/>
                <a:ea typeface="Arial"/>
                <a:cs typeface="Arial"/>
                <a:sym typeface="Arial"/>
              </a:rPr>
              <a:t> memory through a technique called </a:t>
            </a:r>
            <a:r>
              <a:rPr lang="en-US" sz="1200" b="0" i="1" u="sng" strike="noStrike">
                <a:solidFill>
                  <a:schemeClr val="hlink"/>
                </a:solidFill>
                <a:latin typeface="Arial"/>
                <a:ea typeface="Arial"/>
                <a:cs typeface="Arial"/>
                <a:sym typeface="Arial"/>
                <a:hlinkClick r:id="rId8"/>
              </a:rPr>
              <a:t>virtual memory</a:t>
            </a:r>
            <a:r>
              <a:rPr lang="en-US" sz="1200" b="0" strike="noStrike">
                <a:solidFill>
                  <a:srgbClr val="000000"/>
                </a:solidFill>
                <a:latin typeface="Arial"/>
                <a:ea typeface="Arial"/>
                <a:cs typeface="Arial"/>
                <a:sym typeface="Arial"/>
              </a:rPr>
              <a:t>.</a:t>
            </a:r>
            <a:br>
              <a:rPr lang="en-US"/>
            </a:br>
            <a:endParaRPr sz="1200" b="0" strike="noStrike">
              <a:latin typeface="Arial"/>
              <a:ea typeface="Arial"/>
              <a:cs typeface="Arial"/>
              <a:sym typeface="Arial"/>
            </a:endParaRPr>
          </a:p>
        </p:txBody>
      </p:sp>
      <p:sp>
        <p:nvSpPr>
          <p:cNvPr id="1183" name="Google Shape;1183;p2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51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7bc362cec_0_15: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6" name="Google Shape;176;g87bc362cec_0_1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p2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08" name="Google Shape;1208;p2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3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31" name="Google Shape;1231;p3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p3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45" name="Google Shape;1245;p3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3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65" name="Google Shape;1265;p3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3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95" name="Google Shape;1295;p3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3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01" name="Google Shape;1301;p3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7" name="Google Shape;1307;p3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http://maxim.int.ru/bookshelf/PthreadsProgram/htm/r_19.html</a:t>
            </a:r>
            <a:endParaRPr sz="2000" b="0" strike="noStrike">
              <a:latin typeface="Arial"/>
              <a:ea typeface="Arial"/>
              <a:cs typeface="Arial"/>
              <a:sym typeface="Arial"/>
            </a:endParaRPr>
          </a:p>
        </p:txBody>
      </p:sp>
      <p:sp>
        <p:nvSpPr>
          <p:cNvPr id="1308" name="Google Shape;1308;p3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58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3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indent="0"/>
            <a:r>
              <a:rPr lang="en-US" dirty="0"/>
              <a:t>a </a:t>
            </a:r>
            <a:r>
              <a:rPr lang="en-US" b="1" dirty="0"/>
              <a:t>thread pool</a:t>
            </a:r>
            <a:r>
              <a:rPr lang="en-US" dirty="0"/>
              <a:t> maintains multiple </a:t>
            </a:r>
            <a:r>
              <a:rPr lang="en-US" b="1" dirty="0"/>
              <a:t>threads</a:t>
            </a:r>
            <a:r>
              <a:rPr lang="en-US" dirty="0"/>
              <a:t> waiting for tasks to be allocated for concurrent execution by the supervising program</a:t>
            </a:r>
          </a:p>
          <a:p>
            <a:pPr marL="0" lvl="0" indent="0" algn="l">
              <a:spcBef>
                <a:spcPts val="0"/>
              </a:spcBef>
              <a:spcAft>
                <a:spcPts val="0"/>
              </a:spcAft>
              <a:buNone/>
            </a:pPr>
            <a:endParaRPr dirty="0"/>
          </a:p>
        </p:txBody>
      </p:sp>
      <p:sp>
        <p:nvSpPr>
          <p:cNvPr id="1314" name="Google Shape;1314;p3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p3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93" name="Google Shape;1393;p3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p3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75" name="Google Shape;1475;p3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7bc362cec_0_2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2" name="Google Shape;182;g87bc362cec_0_2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p3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57" name="Google Shape;1657;p3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7bc362cec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g87bc362cec_0_25: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The trends to look at are those described by Moore's law having to do with processors and the trends in network traffic (not speed). Moore's law, we all know, says that the performance of a processor doubles every 18 months (or that the price is cut in half for the same performance). The trend in network traffic, however, is that it doubles every 12 months (or less). So the increase in network traffic is outpacing the increase in processor performance, at the same time that competent processors are becoming cheaper (and therefore being placed out on the edges of the network cloud). It's just math, folks--the processors can't keep up.</a:t>
            </a:r>
            <a:endParaRPr sz="1200" b="0" strike="noStrike">
              <a:latin typeface="Arial"/>
              <a:ea typeface="Arial"/>
              <a:cs typeface="Arial"/>
              <a:sym typeface="Arial"/>
            </a:endParaRPr>
          </a:p>
        </p:txBody>
      </p:sp>
      <p:sp>
        <p:nvSpPr>
          <p:cNvPr id="189" name="Google Shape;189;g87bc362cec_0_25: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7bc362cec_0_31: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5" name="Google Shape;195;g87bc362cec_0_3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7bc362cec_0_36: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1" name="Google Shape;201;g87bc362cec_0_3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subTitle" idx="1"/>
          </p:nvPr>
        </p:nvSpPr>
        <p:spPr>
          <a:xfrm>
            <a:off x="1154880" y="2603520"/>
            <a:ext cx="8825400" cy="3416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1154880" y="260352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1"/>
          <p:cNvSpPr txBox="1">
            <a:spLocks noGrp="1"/>
          </p:cNvSpPr>
          <p:nvPr>
            <p:ph type="body" idx="2"/>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2"/>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2"/>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2"/>
          <p:cNvSpPr txBox="1">
            <a:spLocks noGrp="1"/>
          </p:cNvSpPr>
          <p:nvPr>
            <p:ph type="body" idx="4"/>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body" idx="1"/>
          </p:nvPr>
        </p:nvSpPr>
        <p:spPr>
          <a:xfrm>
            <a:off x="115488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3"/>
          <p:cNvSpPr txBox="1">
            <a:spLocks noGrp="1"/>
          </p:cNvSpPr>
          <p:nvPr>
            <p:ph type="body" idx="2"/>
          </p:nvPr>
        </p:nvSpPr>
        <p:spPr>
          <a:xfrm>
            <a:off x="413892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13"/>
          <p:cNvSpPr txBox="1">
            <a:spLocks noGrp="1"/>
          </p:cNvSpPr>
          <p:nvPr>
            <p:ph type="body" idx="3"/>
          </p:nvPr>
        </p:nvSpPr>
        <p:spPr>
          <a:xfrm>
            <a:off x="712260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13"/>
          <p:cNvSpPr txBox="1">
            <a:spLocks noGrp="1"/>
          </p:cNvSpPr>
          <p:nvPr>
            <p:ph type="body" idx="4"/>
          </p:nvPr>
        </p:nvSpPr>
        <p:spPr>
          <a:xfrm>
            <a:off x="115488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13"/>
          <p:cNvSpPr txBox="1">
            <a:spLocks noGrp="1"/>
          </p:cNvSpPr>
          <p:nvPr>
            <p:ph type="body" idx="5"/>
          </p:nvPr>
        </p:nvSpPr>
        <p:spPr>
          <a:xfrm>
            <a:off x="413892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 name="Google Shape;76;p13"/>
          <p:cNvSpPr txBox="1">
            <a:spLocks noGrp="1"/>
          </p:cNvSpPr>
          <p:nvPr>
            <p:ph type="body" idx="6"/>
          </p:nvPr>
        </p:nvSpPr>
        <p:spPr>
          <a:xfrm>
            <a:off x="712260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subTitle" idx="1"/>
          </p:nvPr>
        </p:nvSpPr>
        <p:spPr>
          <a:xfrm>
            <a:off x="1154880" y="2603520"/>
            <a:ext cx="8825400" cy="3416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body" idx="1"/>
          </p:nvPr>
        </p:nvSpPr>
        <p:spPr>
          <a:xfrm>
            <a:off x="1154880" y="2603520"/>
            <a:ext cx="882540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18"/>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7"/>
        <p:cNvGrpSpPr/>
        <p:nvPr/>
      </p:nvGrpSpPr>
      <p:grpSpPr>
        <a:xfrm>
          <a:off x="0" y="0"/>
          <a:ext cx="0" cy="0"/>
          <a:chOff x="0" y="0"/>
          <a:chExt cx="0" cy="0"/>
        </a:xfrm>
      </p:grpSpPr>
      <p:sp>
        <p:nvSpPr>
          <p:cNvPr id="108" name="Google Shape;108;p20"/>
          <p:cNvSpPr txBox="1">
            <a:spLocks noGrp="1"/>
          </p:cNvSpPr>
          <p:nvPr>
            <p:ph type="subTitle" idx="1"/>
          </p:nvPr>
        </p:nvSpPr>
        <p:spPr>
          <a:xfrm>
            <a:off x="1154880" y="973800"/>
            <a:ext cx="8760960" cy="3277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1"/>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1"/>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2"/>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2"/>
          <p:cNvSpPr txBox="1">
            <a:spLocks noGrp="1"/>
          </p:cNvSpPr>
          <p:nvPr>
            <p:ph type="body" idx="3"/>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23"/>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23"/>
          <p:cNvSpPr txBox="1">
            <a:spLocks noGrp="1"/>
          </p:cNvSpPr>
          <p:nvPr>
            <p:ph type="body" idx="3"/>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4"/>
          <p:cNvSpPr txBox="1">
            <a:spLocks noGrp="1"/>
          </p:cNvSpPr>
          <p:nvPr>
            <p:ph type="body" idx="1"/>
          </p:nvPr>
        </p:nvSpPr>
        <p:spPr>
          <a:xfrm>
            <a:off x="1154880" y="260352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4"/>
          <p:cNvSpPr txBox="1">
            <a:spLocks noGrp="1"/>
          </p:cNvSpPr>
          <p:nvPr>
            <p:ph type="body" idx="2"/>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5"/>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5"/>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5"/>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5"/>
          <p:cNvSpPr txBox="1">
            <a:spLocks noGrp="1"/>
          </p:cNvSpPr>
          <p:nvPr>
            <p:ph type="body" idx="4"/>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6"/>
          <p:cNvSpPr txBox="1">
            <a:spLocks noGrp="1"/>
          </p:cNvSpPr>
          <p:nvPr>
            <p:ph type="body" idx="1"/>
          </p:nvPr>
        </p:nvSpPr>
        <p:spPr>
          <a:xfrm>
            <a:off x="115488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26"/>
          <p:cNvSpPr txBox="1">
            <a:spLocks noGrp="1"/>
          </p:cNvSpPr>
          <p:nvPr>
            <p:ph type="body" idx="2"/>
          </p:nvPr>
        </p:nvSpPr>
        <p:spPr>
          <a:xfrm>
            <a:off x="413892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26"/>
          <p:cNvSpPr txBox="1">
            <a:spLocks noGrp="1"/>
          </p:cNvSpPr>
          <p:nvPr>
            <p:ph type="body" idx="3"/>
          </p:nvPr>
        </p:nvSpPr>
        <p:spPr>
          <a:xfrm>
            <a:off x="712260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26"/>
          <p:cNvSpPr txBox="1">
            <a:spLocks noGrp="1"/>
          </p:cNvSpPr>
          <p:nvPr>
            <p:ph type="body" idx="4"/>
          </p:nvPr>
        </p:nvSpPr>
        <p:spPr>
          <a:xfrm>
            <a:off x="115488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0" name="Google Shape;140;p26"/>
          <p:cNvSpPr txBox="1">
            <a:spLocks noGrp="1"/>
          </p:cNvSpPr>
          <p:nvPr>
            <p:ph type="body" idx="5"/>
          </p:nvPr>
        </p:nvSpPr>
        <p:spPr>
          <a:xfrm>
            <a:off x="413892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26"/>
          <p:cNvSpPr txBox="1">
            <a:spLocks noGrp="1"/>
          </p:cNvSpPr>
          <p:nvPr>
            <p:ph type="body" idx="6"/>
          </p:nvPr>
        </p:nvSpPr>
        <p:spPr>
          <a:xfrm>
            <a:off x="712260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4"/>
        <p:cNvGrpSpPr/>
        <p:nvPr/>
      </p:nvGrpSpPr>
      <p:grpSpPr>
        <a:xfrm>
          <a:off x="0" y="0"/>
          <a:ext cx="0" cy="0"/>
          <a:chOff x="0" y="0"/>
          <a:chExt cx="0" cy="0"/>
        </a:xfrm>
      </p:grpSpPr>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subTitle" idx="1"/>
          </p:nvPr>
        </p:nvSpPr>
        <p:spPr>
          <a:xfrm>
            <a:off x="1154880" y="2603520"/>
            <a:ext cx="8825400" cy="3416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body" idx="1"/>
          </p:nvPr>
        </p:nvSpPr>
        <p:spPr>
          <a:xfrm>
            <a:off x="1154880" y="2603520"/>
            <a:ext cx="882540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18"/>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1154880" y="2603520"/>
            <a:ext cx="882540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7"/>
        <p:cNvGrpSpPr/>
        <p:nvPr/>
      </p:nvGrpSpPr>
      <p:grpSpPr>
        <a:xfrm>
          <a:off x="0" y="0"/>
          <a:ext cx="0" cy="0"/>
          <a:chOff x="0" y="0"/>
          <a:chExt cx="0" cy="0"/>
        </a:xfrm>
      </p:grpSpPr>
      <p:sp>
        <p:nvSpPr>
          <p:cNvPr id="108" name="Google Shape;108;p20"/>
          <p:cNvSpPr txBox="1">
            <a:spLocks noGrp="1"/>
          </p:cNvSpPr>
          <p:nvPr>
            <p:ph type="subTitle" idx="1"/>
          </p:nvPr>
        </p:nvSpPr>
        <p:spPr>
          <a:xfrm>
            <a:off x="1154880" y="973800"/>
            <a:ext cx="8760960" cy="3277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1"/>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1"/>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2"/>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2"/>
          <p:cNvSpPr txBox="1">
            <a:spLocks noGrp="1"/>
          </p:cNvSpPr>
          <p:nvPr>
            <p:ph type="body" idx="3"/>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23"/>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23"/>
          <p:cNvSpPr txBox="1">
            <a:spLocks noGrp="1"/>
          </p:cNvSpPr>
          <p:nvPr>
            <p:ph type="body" idx="3"/>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4"/>
          <p:cNvSpPr txBox="1">
            <a:spLocks noGrp="1"/>
          </p:cNvSpPr>
          <p:nvPr>
            <p:ph type="body" idx="1"/>
          </p:nvPr>
        </p:nvSpPr>
        <p:spPr>
          <a:xfrm>
            <a:off x="1154880" y="260352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4"/>
          <p:cNvSpPr txBox="1">
            <a:spLocks noGrp="1"/>
          </p:cNvSpPr>
          <p:nvPr>
            <p:ph type="body" idx="2"/>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5"/>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5"/>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5"/>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5"/>
          <p:cNvSpPr txBox="1">
            <a:spLocks noGrp="1"/>
          </p:cNvSpPr>
          <p:nvPr>
            <p:ph type="body" idx="4"/>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6"/>
          <p:cNvSpPr txBox="1">
            <a:spLocks noGrp="1"/>
          </p:cNvSpPr>
          <p:nvPr>
            <p:ph type="body" idx="1"/>
          </p:nvPr>
        </p:nvSpPr>
        <p:spPr>
          <a:xfrm>
            <a:off x="115488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26"/>
          <p:cNvSpPr txBox="1">
            <a:spLocks noGrp="1"/>
          </p:cNvSpPr>
          <p:nvPr>
            <p:ph type="body" idx="2"/>
          </p:nvPr>
        </p:nvSpPr>
        <p:spPr>
          <a:xfrm>
            <a:off x="413892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26"/>
          <p:cNvSpPr txBox="1">
            <a:spLocks noGrp="1"/>
          </p:cNvSpPr>
          <p:nvPr>
            <p:ph type="body" idx="3"/>
          </p:nvPr>
        </p:nvSpPr>
        <p:spPr>
          <a:xfrm>
            <a:off x="7122600" y="260352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26"/>
          <p:cNvSpPr txBox="1">
            <a:spLocks noGrp="1"/>
          </p:cNvSpPr>
          <p:nvPr>
            <p:ph type="body" idx="4"/>
          </p:nvPr>
        </p:nvSpPr>
        <p:spPr>
          <a:xfrm>
            <a:off x="115488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0" name="Google Shape;140;p26"/>
          <p:cNvSpPr txBox="1">
            <a:spLocks noGrp="1"/>
          </p:cNvSpPr>
          <p:nvPr>
            <p:ph type="body" idx="5"/>
          </p:nvPr>
        </p:nvSpPr>
        <p:spPr>
          <a:xfrm>
            <a:off x="413892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26"/>
          <p:cNvSpPr txBox="1">
            <a:spLocks noGrp="1"/>
          </p:cNvSpPr>
          <p:nvPr>
            <p:ph type="body" idx="6"/>
          </p:nvPr>
        </p:nvSpPr>
        <p:spPr>
          <a:xfrm>
            <a:off x="7122600" y="4388040"/>
            <a:ext cx="28414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5"/>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1154880" y="973800"/>
            <a:ext cx="8760960" cy="3277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8"/>
          <p:cNvSpPr txBox="1">
            <a:spLocks noGrp="1"/>
          </p:cNvSpPr>
          <p:nvPr>
            <p:ph type="body" idx="2"/>
          </p:nvPr>
        </p:nvSpPr>
        <p:spPr>
          <a:xfrm>
            <a:off x="567720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8"/>
          <p:cNvSpPr txBox="1">
            <a:spLocks noGrp="1"/>
          </p:cNvSpPr>
          <p:nvPr>
            <p:ph type="body" idx="3"/>
          </p:nvPr>
        </p:nvSpPr>
        <p:spPr>
          <a:xfrm>
            <a:off x="115488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1154880" y="2603520"/>
            <a:ext cx="4306680" cy="34160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9"/>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9"/>
          <p:cNvSpPr txBox="1">
            <a:spLocks noGrp="1"/>
          </p:cNvSpPr>
          <p:nvPr>
            <p:ph type="body" idx="3"/>
          </p:nvPr>
        </p:nvSpPr>
        <p:spPr>
          <a:xfrm>
            <a:off x="5677200" y="438804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154880" y="973800"/>
            <a:ext cx="8760960" cy="706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15488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0"/>
          <p:cNvSpPr txBox="1">
            <a:spLocks noGrp="1"/>
          </p:cNvSpPr>
          <p:nvPr>
            <p:ph type="body" idx="2"/>
          </p:nvPr>
        </p:nvSpPr>
        <p:spPr>
          <a:xfrm>
            <a:off x="5677200" y="2603520"/>
            <a:ext cx="430668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0"/>
          <p:cNvSpPr txBox="1">
            <a:spLocks noGrp="1"/>
          </p:cNvSpPr>
          <p:nvPr>
            <p:ph type="body" idx="3"/>
          </p:nvPr>
        </p:nvSpPr>
        <p:spPr>
          <a:xfrm>
            <a:off x="1154880" y="4388040"/>
            <a:ext cx="8825400" cy="16293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12191760" cy="6857640"/>
            <a:chOff x="0" y="0"/>
            <a:chExt cx="12191760" cy="6857640"/>
          </a:xfrm>
        </p:grpSpPr>
        <p:sp>
          <p:nvSpPr>
            <p:cNvPr id="11" name="Google Shape;11;p1"/>
            <p:cNvSpPr/>
            <p:nvPr/>
          </p:nvSpPr>
          <p:spPr>
            <a:xfrm>
              <a:off x="0" y="0"/>
              <a:ext cx="12191760" cy="685764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666880"/>
              <a:ext cx="4190760" cy="419076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2895480"/>
              <a:ext cx="2361960" cy="236196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8609040" y="5867280"/>
              <a:ext cx="990360" cy="99036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609040" y="1676520"/>
              <a:ext cx="2819160" cy="281916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7999560" y="8640"/>
              <a:ext cx="1599840" cy="159984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rot="-589800">
              <a:off x="8490960" y="1797480"/>
              <a:ext cx="3299040" cy="44064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459360" y="1866240"/>
              <a:ext cx="11277360" cy="453348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9" name="Google Shape;19;p1"/>
            <p:cNvSpPr/>
            <p:nvPr/>
          </p:nvSpPr>
          <p:spPr>
            <a:xfrm>
              <a:off x="0" y="1440"/>
              <a:ext cx="12191760" cy="6856200"/>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grpSp>
        <p:nvGrpSpPr>
          <p:cNvPr id="20" name="Google Shape;20;p1"/>
          <p:cNvGrpSpPr/>
          <p:nvPr/>
        </p:nvGrpSpPr>
        <p:grpSpPr>
          <a:xfrm>
            <a:off x="0" y="0"/>
            <a:ext cx="12191760" cy="6857640"/>
            <a:chOff x="0" y="0"/>
            <a:chExt cx="12191760" cy="6857640"/>
          </a:xfrm>
        </p:grpSpPr>
        <p:sp>
          <p:nvSpPr>
            <p:cNvPr id="21" name="Google Shape;21;p1"/>
            <p:cNvSpPr/>
            <p:nvPr/>
          </p:nvSpPr>
          <p:spPr>
            <a:xfrm>
              <a:off x="0" y="0"/>
              <a:ext cx="12191760" cy="685764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0" y="1440"/>
              <a:ext cx="12191760" cy="6856200"/>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 name="Google Shape;23;p1"/>
          <p:cNvSpPr txBox="1">
            <a:spLocks noGrp="1"/>
          </p:cNvSpPr>
          <p:nvPr>
            <p:ph type="title"/>
          </p:nvPr>
        </p:nvSpPr>
        <p:spPr>
          <a:xfrm>
            <a:off x="1154880" y="2099880"/>
            <a:ext cx="8825400" cy="2677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4" name="Google Shape;24;p1"/>
          <p:cNvSpPr txBox="1">
            <a:spLocks noGrp="1"/>
          </p:cNvSpPr>
          <p:nvPr>
            <p:ph type="dt" idx="10"/>
          </p:nvPr>
        </p:nvSpPr>
        <p:spPr>
          <a:xfrm rot="5400000">
            <a:off x="10159200" y="1792080"/>
            <a:ext cx="990360" cy="3045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5" name="Google Shape;25;p1"/>
          <p:cNvSpPr txBox="1">
            <a:spLocks noGrp="1"/>
          </p:cNvSpPr>
          <p:nvPr>
            <p:ph type="ftr" idx="11"/>
          </p:nvPr>
        </p:nvSpPr>
        <p:spPr>
          <a:xfrm rot="5400000">
            <a:off x="8952120" y="3227760"/>
            <a:ext cx="3859560" cy="3045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Google Shape;26;p1"/>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txBox="1">
            <a:spLocks noGrp="1"/>
          </p:cNvSpPr>
          <p:nvPr>
            <p:ph type="sldNum" idx="12"/>
          </p:nvPr>
        </p:nvSpPr>
        <p:spPr>
          <a:xfrm>
            <a:off x="10352520" y="295560"/>
            <a:ext cx="837720" cy="76716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8" name="Google Shape;28;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grpSp>
        <p:nvGrpSpPr>
          <p:cNvPr id="78" name="Google Shape;78;p14"/>
          <p:cNvGrpSpPr/>
          <p:nvPr/>
        </p:nvGrpSpPr>
        <p:grpSpPr>
          <a:xfrm>
            <a:off x="0" y="0"/>
            <a:ext cx="12191760" cy="6857640"/>
            <a:chOff x="0" y="0"/>
            <a:chExt cx="12191760" cy="6857640"/>
          </a:xfrm>
        </p:grpSpPr>
        <p:sp>
          <p:nvSpPr>
            <p:cNvPr id="79" name="Google Shape;79;p14"/>
            <p:cNvSpPr/>
            <p:nvPr/>
          </p:nvSpPr>
          <p:spPr>
            <a:xfrm>
              <a:off x="0" y="0"/>
              <a:ext cx="12191760" cy="685764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0" y="2666880"/>
              <a:ext cx="4190760" cy="419076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0" y="2895480"/>
              <a:ext cx="2361960" cy="236196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8609040" y="5867280"/>
              <a:ext cx="990360" cy="99036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8609040" y="1676520"/>
              <a:ext cx="2819160" cy="281916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999560" y="8640"/>
              <a:ext cx="1599840" cy="159984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589800">
              <a:off x="8490960" y="1797480"/>
              <a:ext cx="3299040" cy="44064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459360" y="1866240"/>
              <a:ext cx="11277360" cy="453348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87" name="Google Shape;87;p14"/>
            <p:cNvSpPr/>
            <p:nvPr/>
          </p:nvSpPr>
          <p:spPr>
            <a:xfrm>
              <a:off x="0" y="1440"/>
              <a:ext cx="12191760" cy="6856200"/>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8" name="Google Shape;88;p14"/>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txBox="1">
            <a:spLocks noGrp="1"/>
          </p:cNvSpPr>
          <p:nvPr>
            <p:ph type="title"/>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Google Shape;90;p14"/>
          <p:cNvSpPr txBox="1">
            <a:spLocks noGrp="1"/>
          </p:cNvSpPr>
          <p:nvPr>
            <p:ph type="body" id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Google Shape;91;p14"/>
          <p:cNvSpPr txBox="1">
            <a:spLocks noGrp="1"/>
          </p:cNvSpPr>
          <p:nvPr>
            <p:ph type="dt" idx="10"/>
          </p:nvPr>
        </p:nvSpPr>
        <p:spPr>
          <a:xfrm>
            <a:off x="10653120" y="6391800"/>
            <a:ext cx="990360" cy="3045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2" name="Google Shape;92;p14"/>
          <p:cNvSpPr txBox="1">
            <a:spLocks noGrp="1"/>
          </p:cNvSpPr>
          <p:nvPr>
            <p:ph type="ftr" idx="11"/>
          </p:nvPr>
        </p:nvSpPr>
        <p:spPr>
          <a:xfrm>
            <a:off x="561240" y="6391800"/>
            <a:ext cx="3859560" cy="3045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3" name="Google Shape;93;p14"/>
          <p:cNvSpPr txBox="1">
            <a:spLocks noGrp="1"/>
          </p:cNvSpPr>
          <p:nvPr>
            <p:ph type="sldNum" idx="12"/>
          </p:nvPr>
        </p:nvSpPr>
        <p:spPr>
          <a:xfrm>
            <a:off x="10352520" y="295560"/>
            <a:ext cx="837720" cy="76716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280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grpSp>
        <p:nvGrpSpPr>
          <p:cNvPr id="78" name="Google Shape;78;p14"/>
          <p:cNvGrpSpPr/>
          <p:nvPr/>
        </p:nvGrpSpPr>
        <p:grpSpPr>
          <a:xfrm>
            <a:off x="0" y="0"/>
            <a:ext cx="12191760" cy="6857640"/>
            <a:chOff x="0" y="0"/>
            <a:chExt cx="12191760" cy="6857640"/>
          </a:xfrm>
        </p:grpSpPr>
        <p:sp>
          <p:nvSpPr>
            <p:cNvPr id="79" name="Google Shape;79;p14"/>
            <p:cNvSpPr/>
            <p:nvPr/>
          </p:nvSpPr>
          <p:spPr>
            <a:xfrm>
              <a:off x="0" y="0"/>
              <a:ext cx="12191760" cy="685764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0" y="2666880"/>
              <a:ext cx="4190760" cy="419076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0" y="2895480"/>
              <a:ext cx="2361960" cy="236196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8609040" y="5867280"/>
              <a:ext cx="990360" cy="99036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8609040" y="1676520"/>
              <a:ext cx="2819160" cy="281916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999560" y="8640"/>
              <a:ext cx="1599840" cy="159984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lin ang="0" scaled="0"/>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589800">
              <a:off x="8490960" y="1797480"/>
              <a:ext cx="3299040" cy="44064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459360" y="1866240"/>
              <a:ext cx="11277360" cy="453348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87" name="Google Shape;87;p14"/>
            <p:cNvSpPr/>
            <p:nvPr/>
          </p:nvSpPr>
          <p:spPr>
            <a:xfrm>
              <a:off x="0" y="1440"/>
              <a:ext cx="12191760" cy="6856200"/>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8" name="Google Shape;88;p14"/>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txBox="1">
            <a:spLocks noGrp="1"/>
          </p:cNvSpPr>
          <p:nvPr>
            <p:ph type="title"/>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Google Shape;90;p14"/>
          <p:cNvSpPr txBox="1">
            <a:spLocks noGrp="1"/>
          </p:cNvSpPr>
          <p:nvPr>
            <p:ph type="body" id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Google Shape;91;p14"/>
          <p:cNvSpPr txBox="1">
            <a:spLocks noGrp="1"/>
          </p:cNvSpPr>
          <p:nvPr>
            <p:ph type="dt" idx="10"/>
          </p:nvPr>
        </p:nvSpPr>
        <p:spPr>
          <a:xfrm>
            <a:off x="10653120" y="6391800"/>
            <a:ext cx="990360" cy="3045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2" name="Google Shape;92;p14"/>
          <p:cNvSpPr txBox="1">
            <a:spLocks noGrp="1"/>
          </p:cNvSpPr>
          <p:nvPr>
            <p:ph type="ftr" idx="11"/>
          </p:nvPr>
        </p:nvSpPr>
        <p:spPr>
          <a:xfrm>
            <a:off x="561240" y="6391800"/>
            <a:ext cx="3859560" cy="3045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3" name="Google Shape;93;p14"/>
          <p:cNvSpPr txBox="1">
            <a:spLocks noGrp="1"/>
          </p:cNvSpPr>
          <p:nvPr>
            <p:ph type="sldNum" idx="12"/>
          </p:nvPr>
        </p:nvSpPr>
        <p:spPr>
          <a:xfrm>
            <a:off x="10352520" y="295560"/>
            <a:ext cx="837720" cy="76716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2800" b="0" strike="noStrik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31DCFE-2A21-4AE2-BCDB-4355DADEFF9D}"/>
              </a:ext>
            </a:extLst>
          </p:cNvPr>
          <p:cNvSpPr>
            <a:spLocks noGrp="1"/>
          </p:cNvSpPr>
          <p:nvPr>
            <p:ph type="subTitle" idx="1"/>
          </p:nvPr>
        </p:nvSpPr>
        <p:spPr>
          <a:xfrm>
            <a:off x="1154880" y="2603520"/>
            <a:ext cx="9577754" cy="3599305"/>
          </a:xfrm>
        </p:spPr>
        <p:txBody>
          <a:bodyPr/>
          <a:lstStyle/>
          <a:p>
            <a:r>
              <a:rPr lang="en-US" sz="2000" b="1"/>
              <a:t>   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authorised by Copyright Owners. Its application constitutes Fair Use of any such copyrighted material as provided in globally accepted law of many countries. The contents of presentations are intended only for the attendees of the class being conducted by the presenter.</a:t>
            </a:r>
          </a:p>
        </p:txBody>
      </p:sp>
      <p:sp>
        <p:nvSpPr>
          <p:cNvPr id="5" name="Google Shape;154;p28">
            <a:extLst>
              <a:ext uri="{FF2B5EF4-FFF2-40B4-BE49-F238E27FC236}">
                <a16:creationId xmlns:a16="http://schemas.microsoft.com/office/drawing/2014/main" id="{D8A6E98D-5E70-4CE1-B8C3-8C3D2B4C49A4}"/>
              </a:ext>
            </a:extLst>
          </p:cNvPr>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algn="ctr"/>
            <a:r>
              <a:rPr lang="en-US" sz="3600" b="1">
                <a:solidFill>
                  <a:srgbClr val="EBEBEB"/>
                </a:solidFill>
                <a:latin typeface="Century Gothic"/>
                <a:sym typeface="Century Gothic"/>
              </a:rPr>
              <a:t>FAIR USE NOTICE</a:t>
            </a:r>
            <a:endParaRPr lang="en-US" b="1"/>
          </a:p>
        </p:txBody>
      </p:sp>
    </p:spTree>
    <p:extLst>
      <p:ext uri="{BB962C8B-B14F-4D97-AF65-F5344CB8AC3E}">
        <p14:creationId xmlns:p14="http://schemas.microsoft.com/office/powerpoint/2010/main" val="320869084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What can we do? Use multiple CPUs</a:t>
            </a:r>
            <a:endParaRPr sz="3600" b="0" strike="noStrike">
              <a:solidFill>
                <a:srgbClr val="000000"/>
              </a:solidFill>
              <a:latin typeface="Century Gothic"/>
              <a:ea typeface="Century Gothic"/>
              <a:cs typeface="Century Gothic"/>
              <a:sym typeface="Century Gothic"/>
            </a:endParaRPr>
          </a:p>
        </p:txBody>
      </p:sp>
      <p:sp>
        <p:nvSpPr>
          <p:cNvPr id="204" name="Google Shape;204;p36"/>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2900" marR="0" lvl="0" indent="-342265"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Supercomputing</a:t>
            </a:r>
            <a:endParaRPr lang="en-US" sz="1800" b="0" strike="noStrik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Multiple processors “all in one box/room” from one vendor that often communicate through shared memory.</a:t>
            </a:r>
            <a:endParaRPr sz="1600" b="0" i="0" u="none" strike="noStrike" cap="non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Distributed computing</a:t>
            </a:r>
            <a:endParaRPr sz="1800" b="0" strike="noStrik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Many separate computers (each with independent CPU, RAM) that communicate through a network</a:t>
            </a:r>
            <a:endParaRPr sz="1600" b="0" i="0" u="none" strike="noStrike" cap="none">
              <a:solidFill>
                <a:srgbClr val="404040"/>
              </a:solidFill>
              <a:latin typeface="Century Gothic"/>
              <a:ea typeface="Century Gothic"/>
              <a:cs typeface="Century Gothic"/>
            </a:endParaRPr>
          </a:p>
          <a:p>
            <a:pPr marL="1143000" lvl="2" indent="-227965">
              <a:spcBef>
                <a:spcPts val="1001"/>
              </a:spcBef>
              <a:buClr>
                <a:srgbClr val="B31166"/>
              </a:buClr>
              <a:buSzPts val="1120"/>
              <a:buFont typeface="Noto Sans Symbols"/>
              <a:buChar char="►"/>
            </a:pPr>
            <a:r>
              <a:rPr lang="en-US" sz="1400" b="0" i="0" u="none" strike="noStrike" cap="none">
                <a:solidFill>
                  <a:srgbClr val="404040"/>
                </a:solidFill>
                <a:latin typeface="Century Gothic"/>
                <a:ea typeface="Century Gothic"/>
                <a:cs typeface="Century Gothic"/>
                <a:sym typeface="Century Gothic"/>
              </a:rPr>
              <a:t>Grids (heterogeneous</a:t>
            </a:r>
            <a:r>
              <a:rPr lang="en-US">
                <a:solidFill>
                  <a:srgbClr val="404040"/>
                </a:solidFill>
                <a:latin typeface="Century Gothic"/>
                <a:ea typeface="Century Gothic"/>
                <a:cs typeface="Century Gothic"/>
                <a:sym typeface="Century Gothic"/>
              </a:rPr>
              <a:t> </a:t>
            </a:r>
            <a:r>
              <a:rPr lang="en-US" sz="1400" b="0" i="0" u="none" strike="noStrike" cap="none">
                <a:solidFill>
                  <a:srgbClr val="404040"/>
                </a:solidFill>
                <a:latin typeface="Century Gothic"/>
                <a:ea typeface="Century Gothic"/>
                <a:cs typeface="Century Gothic"/>
                <a:sym typeface="Century Gothic"/>
              </a:rPr>
              <a:t> computers across internet)</a:t>
            </a:r>
            <a:endParaRPr sz="1400" b="0" i="0" u="none" strike="noStrike" cap="none">
              <a:solidFill>
                <a:srgbClr val="404040"/>
              </a:solidFill>
              <a:latin typeface="Century Gothic"/>
              <a:ea typeface="Century Gothic"/>
              <a:cs typeface="Century Gothic"/>
            </a:endParaRPr>
          </a:p>
          <a:p>
            <a:pPr marL="1143000" marR="0" lvl="2" indent="-227965" algn="l" rtl="0">
              <a:lnSpc>
                <a:spcPct val="100000"/>
              </a:lnSpc>
              <a:spcBef>
                <a:spcPts val="1001"/>
              </a:spcBef>
              <a:spcAft>
                <a:spcPts val="0"/>
              </a:spcAft>
              <a:buClr>
                <a:srgbClr val="B31166"/>
              </a:buClr>
              <a:buSzPts val="1120"/>
              <a:buFont typeface="Noto Sans Symbols"/>
              <a:buChar char="►"/>
            </a:pPr>
            <a:r>
              <a:rPr lang="en-US" sz="1400" b="0" i="0" u="none" strike="noStrike" cap="none">
                <a:solidFill>
                  <a:srgbClr val="404040"/>
                </a:solidFill>
                <a:latin typeface="Century Gothic"/>
                <a:ea typeface="Century Gothic"/>
                <a:cs typeface="Century Gothic"/>
                <a:sym typeface="Century Gothic"/>
              </a:rPr>
              <a:t>Clusters (mostly homogeneous computers all in one room)</a:t>
            </a:r>
            <a:endParaRPr sz="1400" b="0" i="0" u="none" strike="noStrike" cap="non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It’s all about being able to solve “big” problems, not small problems faster</a:t>
            </a:r>
            <a:endParaRPr sz="1600" b="0" i="0" u="none" strike="noStrike" cap="none">
              <a:solidFill>
                <a:srgbClr val="404040"/>
              </a:solidFill>
              <a:latin typeface="Century Gothic"/>
              <a:ea typeface="Century Gothic"/>
              <a:cs typeface="Century Gothic"/>
            </a:endParaRPr>
          </a:p>
          <a:p>
            <a:pPr marL="1143000" marR="0" lvl="2" indent="-227965" algn="l" rtl="0">
              <a:lnSpc>
                <a:spcPct val="100000"/>
              </a:lnSpc>
              <a:spcBef>
                <a:spcPts val="1001"/>
              </a:spcBef>
              <a:spcAft>
                <a:spcPts val="0"/>
              </a:spcAft>
              <a:buClr>
                <a:srgbClr val="B31166"/>
              </a:buClr>
              <a:buSzPts val="1120"/>
              <a:buFont typeface="Noto Sans Symbols"/>
              <a:buChar char="►"/>
            </a:pPr>
            <a:r>
              <a:rPr lang="en-US" sz="1400" b="0" i="0" u="none" strike="noStrike" cap="none">
                <a:solidFill>
                  <a:srgbClr val="404040"/>
                </a:solidFill>
                <a:latin typeface="Century Gothic"/>
                <a:ea typeface="Century Gothic"/>
                <a:cs typeface="Century Gothic"/>
                <a:sym typeface="Century Gothic"/>
              </a:rPr>
              <a:t>These problems can be data (mostly) or CPU intensive</a:t>
            </a:r>
            <a:endParaRPr sz="1400" b="0" i="0" u="none" strike="noStrike" cap="none">
              <a:solidFill>
                <a:srgbClr val="404040"/>
              </a:solidFill>
              <a:latin typeface="Century Gothic"/>
              <a:ea typeface="Century Gothic"/>
              <a:cs typeface="Century Gothic"/>
            </a:endParaRPr>
          </a:p>
          <a:p>
            <a:pPr marL="1143000" marR="0" lvl="0" indent="-227965" algn="l" rtl="0">
              <a:lnSpc>
                <a:spcPct val="100000"/>
              </a:lnSpc>
              <a:spcBef>
                <a:spcPts val="1001"/>
              </a:spcBef>
              <a:spcAft>
                <a:spcPts val="0"/>
              </a:spcAft>
              <a:buNone/>
            </a:pPr>
            <a:endParaRPr sz="1400" b="0" strike="noStrike">
              <a:solidFill>
                <a:srgbClr val="404040"/>
              </a:solidFill>
              <a:latin typeface="Century Gothic"/>
              <a:ea typeface="Century Gothic"/>
              <a:cs typeface="Century Gothic"/>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Distributed Computing Challenges</a:t>
            </a:r>
            <a:endParaRPr sz="3600" b="0" strike="noStrike">
              <a:solidFill>
                <a:srgbClr val="000000"/>
              </a:solidFill>
              <a:latin typeface="Century Gothic"/>
              <a:ea typeface="Century Gothic"/>
              <a:cs typeface="Century Gothic"/>
              <a:sym typeface="Century Gothic"/>
            </a:endParaRPr>
          </a:p>
        </p:txBody>
      </p:sp>
      <p:sp>
        <p:nvSpPr>
          <p:cNvPr id="218" name="Google Shape;218;p38"/>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Communication is fundamental difficulty</a:t>
            </a:r>
            <a:endParaRPr sz="1800" b="0" strike="noStrik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Distributing data, updating shared resource, communicating results, handling failures</a:t>
            </a:r>
            <a:endParaRPr sz="1600" b="0" i="0" u="none" strike="noStrike" cap="non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Machines have separate memory so need network</a:t>
            </a:r>
            <a:endParaRPr sz="1600" b="0" i="0" u="none" strike="noStrike" cap="non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Introduces inefficiencies: overhead, waiting, etc</a:t>
            </a:r>
            <a:endParaRPr sz="1600" b="0" i="0" u="none" strike="noStrike" cap="non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Need to parallelize algorithms</a:t>
            </a:r>
            <a:endParaRPr sz="1800" b="0" strike="noStrik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Must look at problems from parallel standpoint (“embarrassingly parallel” )</a:t>
            </a:r>
            <a:endParaRPr sz="1600" b="0" i="0" u="none" strike="noStrike" cap="non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Best for problems whose compute times  &gt;&gt; overhead</a:t>
            </a:r>
            <a:endParaRPr sz="1600" b="0" i="0" u="none" strike="noStrike" cap="non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Example: Rendering picture (Render farm using  internal clusters)</a:t>
            </a:r>
            <a:endParaRPr sz="1600" b="0" i="0" u="none" strike="noStrike" cap="non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DISTRIBUTED COMPUTING SYSTEM</a:t>
            </a:r>
            <a:endParaRPr sz="3600" b="0" strike="noStrike">
              <a:solidFill>
                <a:srgbClr val="000000"/>
              </a:solidFill>
              <a:latin typeface="Century Gothic"/>
              <a:ea typeface="Century Gothic"/>
              <a:cs typeface="Century Gothic"/>
              <a:sym typeface="Century Gothic"/>
            </a:endParaRPr>
          </a:p>
        </p:txBody>
      </p:sp>
      <p:sp>
        <p:nvSpPr>
          <p:cNvPr id="224" name="Google Shape;224;p39"/>
          <p:cNvSpPr txBox="1"/>
          <p:nvPr/>
        </p:nvSpPr>
        <p:spPr>
          <a:xfrm>
            <a:off x="616320" y="2209680"/>
            <a:ext cx="10287600" cy="3442877"/>
          </a:xfrm>
          <a:prstGeom prst="rect">
            <a:avLst/>
          </a:prstGeom>
          <a:noFill/>
          <a:ln>
            <a:noFill/>
          </a:ln>
        </p:spPr>
        <p:txBody>
          <a:bodyPr spcFirstLastPara="1" wrap="square" lIns="91425" tIns="45700" rIns="91425" bIns="45700" anchor="t" anchorCtr="0">
            <a:noAutofit/>
          </a:bodyPr>
          <a:lstStyle/>
          <a:p>
            <a:pPr marL="742950" lvl="1" indent="-285115">
              <a:buClr>
                <a:srgbClr val="B31166"/>
              </a:buClr>
              <a:buSzPts val="1600"/>
              <a:buFont typeface="Arial"/>
              <a:buChar char="•"/>
            </a:pPr>
            <a:r>
              <a:rPr lang="en-US" sz="2000" b="0" i="0" u="none" strike="noStrike" cap="none">
                <a:solidFill>
                  <a:srgbClr val="404040"/>
                </a:solidFill>
                <a:latin typeface="Century Gothic"/>
                <a:ea typeface="Century Gothic"/>
                <a:cs typeface="Century Gothic"/>
                <a:sym typeface="Century Gothic"/>
              </a:rPr>
              <a:t>A system of computers or devices in which we can do the distributed computing.</a:t>
            </a:r>
            <a:r>
              <a:rPr lang="en-US" sz="2000">
                <a:solidFill>
                  <a:srgbClr val="404040"/>
                </a:solidFill>
                <a:latin typeface="Century Gothic"/>
                <a:ea typeface="Century Gothic"/>
                <a:cs typeface="Century Gothic"/>
                <a:sym typeface="Century Gothic"/>
              </a:rPr>
              <a:t> </a:t>
            </a:r>
            <a:endParaRPr lang="en-US" sz="2000" b="0" i="0" u="none" strike="noStrike" cap="non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600"/>
              <a:buFont typeface="Arial"/>
              <a:buChar char="•"/>
            </a:pPr>
            <a:r>
              <a:rPr lang="en-US" sz="2000" b="0" i="1" u="none" strike="noStrike" cap="none">
                <a:solidFill>
                  <a:srgbClr val="404040"/>
                </a:solidFill>
                <a:latin typeface="Century Gothic"/>
                <a:ea typeface="Century Gothic"/>
                <a:cs typeface="Century Gothic"/>
                <a:sym typeface="Century Gothic"/>
              </a:rPr>
              <a:t>A distributed system is a collection of independent computers that appears to its users as a single coherent system</a:t>
            </a:r>
            <a:endParaRPr sz="2000" b="0" i="0" u="none" strike="noStrike" cap="none">
              <a:solidFill>
                <a:srgbClr val="404040"/>
              </a:solidFill>
              <a:latin typeface="Century Gothic"/>
              <a:ea typeface="Century Gothic"/>
              <a:cs typeface="Century Gothic"/>
            </a:endParaRPr>
          </a:p>
          <a:p>
            <a:pPr marL="742950" lvl="1" indent="-285115">
              <a:spcBef>
                <a:spcPts val="1001"/>
              </a:spcBef>
              <a:buClr>
                <a:srgbClr val="B31166"/>
              </a:buClr>
              <a:buSzPts val="1600"/>
              <a:buFont typeface="Arial"/>
              <a:buChar char="•"/>
            </a:pPr>
            <a:r>
              <a:rPr lang="en-US" sz="2000" b="0" i="0" u="none" strike="noStrike" cap="none">
                <a:solidFill>
                  <a:srgbClr val="404040"/>
                </a:solidFill>
                <a:latin typeface="Century Gothic"/>
                <a:ea typeface="Century Gothic"/>
                <a:cs typeface="Century Gothic"/>
                <a:sym typeface="Century Gothic"/>
              </a:rPr>
              <a:t>This system needs a complete infrastructure such as </a:t>
            </a:r>
            <a:r>
              <a:rPr lang="en-US" sz="2000">
                <a:solidFill>
                  <a:srgbClr val="404040"/>
                </a:solidFill>
                <a:latin typeface="Century Gothic"/>
                <a:ea typeface="Century Gothic"/>
                <a:cs typeface="Century Gothic"/>
                <a:sym typeface="Century Gothic"/>
              </a:rPr>
              <a:t>a </a:t>
            </a:r>
            <a:r>
              <a:rPr lang="en-US" sz="2000" b="0" i="0" u="none" strike="noStrike" cap="none">
                <a:solidFill>
                  <a:srgbClr val="404040"/>
                </a:solidFill>
                <a:latin typeface="Century Gothic"/>
                <a:ea typeface="Century Gothic"/>
                <a:cs typeface="Century Gothic"/>
                <a:sym typeface="Century Gothic"/>
              </a:rPr>
              <a:t>network established in a LAN or WAN environment with interconnected server and the </a:t>
            </a:r>
            <a:r>
              <a:rPr lang="en-US" sz="2000">
                <a:solidFill>
                  <a:srgbClr val="404040"/>
                </a:solidFill>
                <a:latin typeface="Century Gothic"/>
                <a:ea typeface="Century Gothic"/>
                <a:cs typeface="Century Gothic"/>
                <a:sym typeface="Century Gothic"/>
              </a:rPr>
              <a:t>workstations</a:t>
            </a:r>
            <a:r>
              <a:rPr lang="en-US" sz="2000" b="0" i="0" u="none" strike="noStrike" cap="none">
                <a:solidFill>
                  <a:srgbClr val="404040"/>
                </a:solidFill>
                <a:latin typeface="Century Gothic"/>
                <a:ea typeface="Century Gothic"/>
                <a:cs typeface="Century Gothic"/>
                <a:sym typeface="Century Gothic"/>
              </a:rPr>
              <a:t>.</a:t>
            </a:r>
            <a:r>
              <a:rPr lang="en-US" sz="2000">
                <a:solidFill>
                  <a:srgbClr val="404040"/>
                </a:solidFill>
                <a:latin typeface="Century Gothic"/>
                <a:ea typeface="Century Gothic"/>
                <a:cs typeface="Century Gothic"/>
                <a:sym typeface="Century Gothic"/>
              </a:rPr>
              <a:t> </a:t>
            </a:r>
            <a:endParaRPr sz="2000" b="0" i="0" u="none" strike="noStrike" cap="non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600"/>
              <a:buFont typeface="Arial"/>
              <a:buChar char="•"/>
            </a:pPr>
            <a:r>
              <a:rPr lang="en-US" sz="2000" b="0" i="0" u="none" strike="noStrike" cap="none">
                <a:solidFill>
                  <a:srgbClr val="404040"/>
                </a:solidFill>
                <a:latin typeface="Century Gothic"/>
                <a:ea typeface="Century Gothic"/>
                <a:cs typeface="Century Gothic"/>
                <a:sym typeface="Century Gothic"/>
              </a:rPr>
              <a:t>This sort of the structure helps to process the application on different places or machines.</a:t>
            </a:r>
            <a:endParaRPr sz="2000" b="0" i="0" u="none" strike="noStrike" cap="none">
              <a:solidFill>
                <a:srgbClr val="404040"/>
              </a:solidFill>
              <a:latin typeface="Century Gothic"/>
              <a:ea typeface="Century Gothic"/>
              <a:cs typeface="Century Gothic"/>
            </a:endParaRPr>
          </a:p>
          <a:p>
            <a:pPr marL="0" marR="0" lvl="0" indent="0" algn="l" rtl="0">
              <a:lnSpc>
                <a:spcPct val="100000"/>
              </a:lnSpc>
              <a:spcBef>
                <a:spcPts val="1001"/>
              </a:spcBef>
              <a:spcAft>
                <a:spcPts val="0"/>
              </a:spcAft>
              <a:buNone/>
            </a:pPr>
            <a:endParaRPr sz="20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Century Gothic"/>
              <a:ea typeface="Century Gothic"/>
              <a:cs typeface="Century Gothic"/>
              <a:sym typeface="Century Gothic"/>
            </a:endParaRPr>
          </a:p>
        </p:txBody>
      </p:sp>
      <p:sp>
        <p:nvSpPr>
          <p:cNvPr id="230" name="Google Shape;230;p40"/>
          <p:cNvSpPr txBox="1"/>
          <p:nvPr/>
        </p:nvSpPr>
        <p:spPr>
          <a:xfrm>
            <a:off x="1261206" y="2328846"/>
            <a:ext cx="8825400" cy="3416100"/>
          </a:xfrm>
          <a:prstGeom prst="rect">
            <a:avLst/>
          </a:prstGeom>
          <a:noFill/>
          <a:ln>
            <a:noFill/>
          </a:ln>
        </p:spPr>
        <p:txBody>
          <a:bodyPr spcFirstLastPara="1" wrap="square" lIns="91425" tIns="45700" rIns="91425" bIns="45700" anchor="t" anchorCtr="0">
            <a:noAutofit/>
          </a:bodyPr>
          <a:lstStyle/>
          <a:p>
            <a:pPr marL="343080" marR="0" lvl="0" indent="-342720" algn="just"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 </a:t>
            </a:r>
            <a:r>
              <a:rPr lang="en-US" sz="1800" b="1" strike="noStrike">
                <a:solidFill>
                  <a:srgbClr val="404040"/>
                </a:solidFill>
                <a:latin typeface="Century Gothic"/>
                <a:ea typeface="Century Gothic"/>
                <a:cs typeface="Century Gothic"/>
                <a:sym typeface="Century Gothic"/>
              </a:rPr>
              <a:t>distributed system</a:t>
            </a:r>
            <a:r>
              <a:rPr lang="en-US" sz="1800" b="0" strike="noStrike">
                <a:solidFill>
                  <a:srgbClr val="404040"/>
                </a:solidFill>
                <a:latin typeface="Century Gothic"/>
                <a:ea typeface="Century Gothic"/>
                <a:cs typeface="Century Gothic"/>
                <a:sym typeface="Century Gothic"/>
              </a:rPr>
              <a:t> is a software </a:t>
            </a:r>
            <a:r>
              <a:rPr lang="en-US" sz="1800" b="1" strike="noStrike">
                <a:solidFill>
                  <a:srgbClr val="404040"/>
                </a:solidFill>
                <a:latin typeface="Century Gothic"/>
                <a:ea typeface="Century Gothic"/>
                <a:cs typeface="Century Gothic"/>
                <a:sym typeface="Century Gothic"/>
              </a:rPr>
              <a:t>system</a:t>
            </a:r>
            <a:r>
              <a:rPr lang="en-US" sz="1800" b="0" strike="noStrike">
                <a:solidFill>
                  <a:srgbClr val="404040"/>
                </a:solidFill>
                <a:latin typeface="Century Gothic"/>
                <a:ea typeface="Century Gothic"/>
                <a:cs typeface="Century Gothic"/>
                <a:sym typeface="Century Gothic"/>
              </a:rPr>
              <a:t> in which components located on networked computers communicate and coordinate their actions by passing messages.</a:t>
            </a:r>
            <a:endParaRPr sz="1800" b="0" strike="noStrike">
              <a:solidFill>
                <a:srgbClr val="404040"/>
              </a:solidFill>
              <a:latin typeface="Century Gothic"/>
              <a:ea typeface="Century Gothic"/>
              <a:cs typeface="Century Gothic"/>
              <a:sym typeface="Century Gothic"/>
            </a:endParaRPr>
          </a:p>
          <a:p>
            <a:pPr marL="343080" marR="0" lvl="0" indent="-342720" algn="just"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An example of a distributed system is the World Wide Web.</a:t>
            </a:r>
            <a:endParaRPr sz="1800" b="0" strike="noStrike">
              <a:solidFill>
                <a:srgbClr val="404040"/>
              </a:solidFill>
              <a:latin typeface="Century Gothic"/>
              <a:ea typeface="Century Gothic"/>
              <a:cs typeface="Century Gothic"/>
              <a:sym typeface="Century Gothic"/>
            </a:endParaRPr>
          </a:p>
          <a:p>
            <a:pPr marL="343080" marR="0" lvl="0" indent="-342720" algn="just"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As you are reading a web page, you are actually using the distributed system that comprises the site. </a:t>
            </a:r>
            <a:endParaRPr sz="1800" b="0" strike="noStrike">
              <a:solidFill>
                <a:srgbClr val="404040"/>
              </a:solidFill>
              <a:latin typeface="Century Gothic"/>
              <a:ea typeface="Century Gothic"/>
              <a:cs typeface="Century Gothic"/>
              <a:sym typeface="Century Gothic"/>
            </a:endParaRPr>
          </a:p>
          <a:p>
            <a:pPr marL="343080" marR="0" lvl="0" indent="-342720" algn="just"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As you are browsing the web, your web browser running on your own computer communicates with different web servers that provide web pages. Possibly, your browser uses a proxy server to access the web contents stored on web servers faster and more securely. To find these servers, it also uses the distributed domain name system. Your web browser communicates with all of these servers over the Internet, via a system of routers which are themselves part of a large distributed system.</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EXAMPLES OF DISTRIBUTED SYSTEMS</a:t>
            </a:r>
            <a:endParaRPr sz="3600" b="0" strike="noStrike">
              <a:solidFill>
                <a:srgbClr val="000000"/>
              </a:solidFill>
              <a:latin typeface="Century Gothic"/>
              <a:ea typeface="Century Gothic"/>
              <a:cs typeface="Century Gothic"/>
              <a:sym typeface="Century Gothic"/>
            </a:endParaRPr>
          </a:p>
        </p:txBody>
      </p:sp>
      <p:sp>
        <p:nvSpPr>
          <p:cNvPr id="237" name="Google Shape;237;p41"/>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Social Networking (Facebook)</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Distributed File Systems (Hadoop)</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Cloud Network</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Grid Computing (SETI@home)</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Google bots, Google Indexer etc.</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GOALS OF DISTRIBUTED COMPUTING</a:t>
            </a:r>
            <a:endParaRPr sz="3600" b="0" strike="noStrike">
              <a:solidFill>
                <a:srgbClr val="000000"/>
              </a:solidFill>
              <a:latin typeface="Century Gothic"/>
              <a:ea typeface="Century Gothic"/>
              <a:cs typeface="Century Gothic"/>
              <a:sym typeface="Century Gothic"/>
            </a:endParaRPr>
          </a:p>
        </p:txBody>
      </p:sp>
      <p:sp>
        <p:nvSpPr>
          <p:cNvPr id="243" name="Google Shape;243;p42"/>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2900" lvl="1" indent="-342265">
              <a:buClr>
                <a:srgbClr val="B31166"/>
              </a:buClr>
              <a:buSzPts val="1600"/>
              <a:buFont typeface="Noto Sans Symbols"/>
              <a:buChar char="►"/>
            </a:pPr>
            <a:r>
              <a:rPr lang="en-US" sz="2000" b="0" strike="noStrike">
                <a:solidFill>
                  <a:srgbClr val="404040"/>
                </a:solidFill>
                <a:latin typeface="Century Gothic"/>
                <a:ea typeface="Century Gothic"/>
                <a:cs typeface="Century Gothic"/>
                <a:sym typeface="Century Gothic"/>
              </a:rPr>
              <a:t>The main goal of a distributed computing system is to connect users and resources in</a:t>
            </a:r>
            <a:r>
              <a:rPr lang="en-US" sz="2000">
                <a:solidFill>
                  <a:srgbClr val="404040"/>
                </a:solidFill>
                <a:latin typeface="Century Gothic"/>
                <a:ea typeface="Century Gothic"/>
                <a:cs typeface="Century Gothic"/>
                <a:sym typeface="Century Gothic"/>
              </a:rPr>
              <a:t> </a:t>
            </a:r>
          </a:p>
          <a:p>
            <a:pPr marL="342900" lvl="1" indent="-342265">
              <a:buClr>
                <a:srgbClr val="B31166"/>
              </a:buClr>
              <a:buSzPts val="1600"/>
              <a:buFont typeface="Noto Sans Symbols"/>
              <a:buChar char="►"/>
            </a:pPr>
            <a:endParaRPr lang="en-US" sz="2000">
              <a:solidFill>
                <a:srgbClr val="404040"/>
              </a:solidFill>
              <a:latin typeface="Century Gothic"/>
              <a:ea typeface="Century Gothic"/>
              <a:cs typeface="Century Gothic"/>
              <a:sym typeface="Century Gothic"/>
            </a:endParaRPr>
          </a:p>
          <a:p>
            <a:pPr marL="342900" lvl="1" indent="-342265">
              <a:buClr>
                <a:srgbClr val="B31166"/>
              </a:buClr>
              <a:buSzPts val="1600"/>
              <a:buFont typeface="Noto Sans Symbols"/>
              <a:buChar char="►"/>
            </a:pPr>
            <a:r>
              <a:rPr lang="en-US" sz="2000">
                <a:solidFill>
                  <a:srgbClr val="404040"/>
                </a:solidFill>
                <a:latin typeface="Century Gothic"/>
                <a:ea typeface="Century Gothic"/>
                <a:cs typeface="Century Gothic"/>
                <a:sym typeface="Century Gothic"/>
              </a:rPr>
              <a:t>A transparent</a:t>
            </a:r>
            <a:r>
              <a:rPr lang="en-US" sz="2000" b="0" strike="noStrike">
                <a:solidFill>
                  <a:srgbClr val="404040"/>
                </a:solidFill>
                <a:latin typeface="Century Gothic"/>
                <a:ea typeface="Century Gothic"/>
                <a:cs typeface="Century Gothic"/>
                <a:sym typeface="Century Gothic"/>
              </a:rPr>
              <a:t>,</a:t>
            </a:r>
            <a:r>
              <a:rPr lang="en-US" sz="2000">
                <a:solidFill>
                  <a:srgbClr val="404040"/>
                </a:solidFill>
                <a:latin typeface="Century Gothic"/>
                <a:ea typeface="Century Gothic"/>
                <a:cs typeface="Century Gothic"/>
                <a:sym typeface="Century Gothic"/>
              </a:rPr>
              <a:t> </a:t>
            </a:r>
          </a:p>
          <a:p>
            <a:pPr marL="342900" lvl="1" indent="-342265">
              <a:buClr>
                <a:srgbClr val="B31166"/>
              </a:buClr>
              <a:buSzPts val="1600"/>
              <a:buFont typeface="Noto Sans Symbols"/>
              <a:buChar char="►"/>
            </a:pPr>
            <a:r>
              <a:rPr lang="en-US" sz="2000" b="0" strike="noStrike">
                <a:solidFill>
                  <a:srgbClr val="404040"/>
                </a:solidFill>
                <a:latin typeface="Century Gothic"/>
                <a:ea typeface="Century Gothic"/>
                <a:cs typeface="Century Gothic"/>
                <a:sym typeface="Century Gothic"/>
              </a:rPr>
              <a:t>open,</a:t>
            </a:r>
            <a:r>
              <a:rPr lang="en-US" sz="2000">
                <a:solidFill>
                  <a:srgbClr val="404040"/>
                </a:solidFill>
                <a:latin typeface="Century Gothic"/>
                <a:ea typeface="Century Gothic"/>
                <a:cs typeface="Century Gothic"/>
                <a:sym typeface="Century Gothic"/>
              </a:rPr>
              <a:t> </a:t>
            </a:r>
          </a:p>
          <a:p>
            <a:pPr marL="342900" lvl="1" indent="-342265">
              <a:buClr>
                <a:srgbClr val="B31166"/>
              </a:buClr>
              <a:buSzPts val="1600"/>
              <a:buFont typeface="Noto Sans Symbols"/>
              <a:buChar char="►"/>
            </a:pPr>
            <a:r>
              <a:rPr lang="en-US" sz="2000" b="0" strike="noStrike">
                <a:solidFill>
                  <a:srgbClr val="404040"/>
                </a:solidFill>
                <a:latin typeface="Century Gothic"/>
                <a:ea typeface="Century Gothic"/>
                <a:cs typeface="Century Gothic"/>
                <a:sym typeface="Century Gothic"/>
              </a:rPr>
              <a:t>and scalable way.</a:t>
            </a:r>
            <a:endParaRPr lang="en-US" sz="2000" b="0" strike="noStrike">
              <a:solidFill>
                <a:srgbClr val="404040"/>
              </a:solidFill>
              <a:latin typeface="Century Gothic"/>
              <a:ea typeface="Century Gothic"/>
              <a:cs typeface="Century Gothic"/>
            </a:endParaRPr>
          </a:p>
          <a:p>
            <a:pPr marR="0" lvl="0" algn="l" rtl="0">
              <a:lnSpc>
                <a:spcPct val="100000"/>
              </a:lnSpc>
              <a:spcBef>
                <a:spcPts val="1001"/>
              </a:spcBef>
              <a:spcAft>
                <a:spcPts val="0"/>
              </a:spcAft>
              <a:buClr>
                <a:srgbClr val="B31166"/>
              </a:buClr>
              <a:buSzPts val="1600"/>
            </a:pPr>
            <a:endParaRPr sz="20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p:nvPr/>
        </p:nvSpPr>
        <p:spPr>
          <a:xfrm>
            <a:off x="609480" y="304920"/>
            <a:ext cx="9998700" cy="99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1" strike="noStrike">
                <a:solidFill>
                  <a:srgbClr val="EBEBEB"/>
                </a:solidFill>
                <a:latin typeface="Century Gothic"/>
                <a:ea typeface="Century Gothic"/>
                <a:cs typeface="Century Gothic"/>
                <a:sym typeface="Century Gothic"/>
              </a:rPr>
              <a:t>OPENNESS</a:t>
            </a:r>
            <a:endParaRPr sz="4000" b="0" strike="noStrike">
              <a:solidFill>
                <a:srgbClr val="000000"/>
              </a:solidFill>
              <a:latin typeface="Century Gothic"/>
              <a:ea typeface="Century Gothic"/>
              <a:cs typeface="Century Gothic"/>
              <a:sym typeface="Century Gothic"/>
            </a:endParaRPr>
          </a:p>
        </p:txBody>
      </p:sp>
      <p:sp>
        <p:nvSpPr>
          <p:cNvPr id="249" name="Google Shape;249;p43"/>
          <p:cNvSpPr txBox="1"/>
          <p:nvPr/>
        </p:nvSpPr>
        <p:spPr>
          <a:xfrm>
            <a:off x="812880" y="2323892"/>
            <a:ext cx="9998700" cy="41889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strike="noStrike">
              <a:solidFill>
                <a:srgbClr val="404040"/>
              </a:solidFill>
              <a:latin typeface="Century Gothic"/>
              <a:ea typeface="Century Gothic"/>
              <a:cs typeface="Century Gothic"/>
              <a:sym typeface="Century Gothic"/>
            </a:endParaRPr>
          </a:p>
          <a:p>
            <a:pPr marL="342900" indent="-342265">
              <a:spcBef>
                <a:spcPts val="1001"/>
              </a:spcBef>
              <a:buClr>
                <a:srgbClr val="B31166"/>
              </a:buClr>
              <a:buSzPts val="1920"/>
              <a:buFont typeface="Noto Sans Symbols"/>
              <a:buChar char="►"/>
            </a:pPr>
            <a:r>
              <a:rPr lang="en-US" sz="2400" b="0" strike="noStrike">
                <a:solidFill>
                  <a:srgbClr val="404040"/>
                </a:solidFill>
                <a:latin typeface="Century Gothic"/>
                <a:ea typeface="Century Gothic"/>
                <a:cs typeface="Century Gothic"/>
                <a:sym typeface="Century Gothic"/>
              </a:rPr>
              <a:t>Openness is the property of distributed systems such that each subsystem is continually open to interaction with other systems.</a:t>
            </a:r>
            <a:r>
              <a:rPr lang="en-US" sz="2400">
                <a:solidFill>
                  <a:srgbClr val="404040"/>
                </a:solidFill>
                <a:latin typeface="Century Gothic"/>
                <a:ea typeface="Century Gothic"/>
                <a:cs typeface="Century Gothic"/>
                <a:sym typeface="Century Gothic"/>
              </a:rPr>
              <a:t> </a:t>
            </a:r>
            <a:endParaRPr sz="2400" b="0" strike="noStrike">
              <a:solidFill>
                <a:srgbClr val="404040"/>
              </a:solidFill>
              <a:latin typeface="Century Gothic"/>
              <a:ea typeface="Century Gothic"/>
              <a:cs typeface="Century Gothic"/>
            </a:endParaRPr>
          </a:p>
          <a:p>
            <a:pPr marL="342900" indent="-342265">
              <a:spcBef>
                <a:spcPts val="1001"/>
              </a:spcBef>
              <a:buClr>
                <a:srgbClr val="B31166"/>
              </a:buClr>
              <a:buSzPts val="1920"/>
              <a:buFont typeface="Noto Sans Symbols"/>
              <a:buChar char="►"/>
            </a:pPr>
            <a:r>
              <a:rPr lang="en-US" sz="2400">
                <a:solidFill>
                  <a:srgbClr val="404040"/>
                </a:solidFill>
                <a:latin typeface="Century Gothic"/>
                <a:ea typeface="Century Gothic"/>
                <a:cs typeface="Century Gothic"/>
                <a:sym typeface="Century Gothic"/>
              </a:rPr>
              <a:t>A system is said to be open if it can add, replace and integrate new components without disrupting the users.</a:t>
            </a:r>
            <a:endParaRPr sz="2400" b="0" strike="noStrik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920"/>
              <a:buFont typeface="Noto Sans Symbols"/>
              <a:buChar char="►"/>
            </a:pPr>
            <a:r>
              <a:rPr lang="en-US" sz="2400" b="0" strike="noStrike">
                <a:solidFill>
                  <a:srgbClr val="404040"/>
                </a:solidFill>
                <a:latin typeface="Century Gothic"/>
                <a:ea typeface="Century Gothic"/>
                <a:cs typeface="Century Gothic"/>
                <a:sym typeface="Century Gothic"/>
              </a:rPr>
              <a:t>In general, an open system that scales has an advantage over a perfectly closed and self-contained system.</a:t>
            </a:r>
            <a:endParaRPr lang="en-US" sz="2400" b="0" strike="noStrike">
              <a:solidFill>
                <a:srgbClr val="404040"/>
              </a:solidFill>
              <a:latin typeface="Century Gothic"/>
              <a:ea typeface="Century Gothic"/>
              <a:cs typeface="Century Gothic"/>
            </a:endParaRPr>
          </a:p>
          <a:p>
            <a:pPr marL="0" marR="0" lvl="0" indent="0" algn="l" rtl="0">
              <a:lnSpc>
                <a:spcPct val="100000"/>
              </a:lnSpc>
              <a:spcBef>
                <a:spcPts val="1001"/>
              </a:spcBef>
              <a:spcAft>
                <a:spcPts val="0"/>
              </a:spcAft>
              <a:buNone/>
            </a:pPr>
            <a:endParaRPr lang="en-US" sz="24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Open System</a:t>
            </a:r>
            <a:endParaRPr sz="3600" b="0" strike="noStrike">
              <a:solidFill>
                <a:srgbClr val="000000"/>
              </a:solidFill>
              <a:latin typeface="Century Gothic"/>
              <a:ea typeface="Century Gothic"/>
              <a:cs typeface="Century Gothic"/>
              <a:sym typeface="Century Gothic"/>
            </a:endParaRPr>
          </a:p>
        </p:txBody>
      </p:sp>
      <p:sp>
        <p:nvSpPr>
          <p:cNvPr id="255" name="Google Shape;255;p44"/>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Open system is able to interact with services from other open systems, irrespective of the underlying environment:</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Systems should conform to well-defined interfaces</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Systems should support portability of applications</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Systems should easily interoperate</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p:nvPr/>
        </p:nvSpPr>
        <p:spPr>
          <a:xfrm>
            <a:off x="798463" y="871990"/>
            <a:ext cx="9998700" cy="837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1" strike="noStrike">
                <a:solidFill>
                  <a:srgbClr val="EBEBEB"/>
                </a:solidFill>
                <a:latin typeface="Century Gothic"/>
                <a:ea typeface="Century Gothic"/>
                <a:cs typeface="Century Gothic"/>
                <a:sym typeface="Century Gothic"/>
              </a:rPr>
              <a:t>SCALABILITY</a:t>
            </a:r>
            <a:endParaRPr sz="4000" b="0" strike="noStrike">
              <a:solidFill>
                <a:srgbClr val="000000"/>
              </a:solidFill>
              <a:latin typeface="Century Gothic"/>
              <a:ea typeface="Century Gothic"/>
              <a:cs typeface="Century Gothic"/>
              <a:sym typeface="Century Gothic"/>
            </a:endParaRPr>
          </a:p>
        </p:txBody>
      </p:sp>
      <p:sp>
        <p:nvSpPr>
          <p:cNvPr id="261" name="Google Shape;261;p45"/>
          <p:cNvSpPr txBox="1"/>
          <p:nvPr/>
        </p:nvSpPr>
        <p:spPr>
          <a:xfrm>
            <a:off x="495045" y="2254900"/>
            <a:ext cx="11073900" cy="3506673"/>
          </a:xfrm>
          <a:prstGeom prst="rect">
            <a:avLst/>
          </a:prstGeom>
          <a:noFill/>
          <a:ln>
            <a:noFill/>
          </a:ln>
        </p:spPr>
        <p:txBody>
          <a:bodyPr spcFirstLastPara="1" wrap="square" lIns="91425" tIns="45700" rIns="91425" bIns="45700" anchor="t" anchorCtr="0">
            <a:noAutofit/>
          </a:bodyPr>
          <a:lstStyle/>
          <a:p>
            <a:pPr marL="342900" marR="0" lvl="0" indent="-342265" algn="just" rtl="0">
              <a:lnSpc>
                <a:spcPct val="100000"/>
              </a:lnSpc>
              <a:spcBef>
                <a:spcPts val="0"/>
              </a:spcBef>
              <a:spcAft>
                <a:spcPts val="0"/>
              </a:spcAft>
              <a:buClr>
                <a:srgbClr val="B31166"/>
              </a:buClr>
              <a:buSzPts val="1760"/>
              <a:buFont typeface="Noto Sans Symbols"/>
              <a:buChar char="►"/>
            </a:pPr>
            <a:r>
              <a:rPr lang="en-US" sz="2200" b="0" strike="noStrike">
                <a:solidFill>
                  <a:srgbClr val="404040"/>
                </a:solidFill>
                <a:latin typeface="Century Gothic"/>
                <a:ea typeface="Century Gothic"/>
                <a:cs typeface="Century Gothic"/>
                <a:sym typeface="Century Gothic"/>
              </a:rPr>
              <a:t>A scalable system is one that can easily be altered to accommodate changes in the number of users, resources and computing entities affected by it. Scalability can be measured in three different dimensions:</a:t>
            </a:r>
            <a:endParaRPr lang="en-US" sz="2200" b="0" strike="noStrike">
              <a:solidFill>
                <a:srgbClr val="404040"/>
              </a:solidFill>
              <a:latin typeface="Century Gothic"/>
              <a:ea typeface="Century Gothic"/>
              <a:cs typeface="Century Gothic"/>
            </a:endParaRPr>
          </a:p>
          <a:p>
            <a:pPr marL="342900" indent="-342265" algn="just">
              <a:spcBef>
                <a:spcPts val="1001"/>
              </a:spcBef>
              <a:buClr>
                <a:srgbClr val="B31166"/>
              </a:buClr>
              <a:buSzPts val="1760"/>
              <a:buFont typeface="Noto Sans Symbols"/>
              <a:buChar char="►"/>
            </a:pPr>
            <a:r>
              <a:rPr lang="en-US" sz="2200" b="1" strike="noStrike">
                <a:solidFill>
                  <a:srgbClr val="404040"/>
                </a:solidFill>
                <a:latin typeface="Century Gothic"/>
                <a:ea typeface="Century Gothic"/>
                <a:cs typeface="Century Gothic"/>
                <a:sym typeface="Century Gothic"/>
              </a:rPr>
              <a:t>Load scalability</a:t>
            </a:r>
            <a:r>
              <a:rPr lang="en-US" sz="2200" b="0" strike="noStrike">
                <a:solidFill>
                  <a:srgbClr val="404040"/>
                </a:solidFill>
                <a:latin typeface="Century Gothic"/>
                <a:ea typeface="Century Gothic"/>
                <a:cs typeface="Century Gothic"/>
                <a:sym typeface="Century Gothic"/>
              </a:rPr>
              <a:t> — A distributed system should make it easy for us to expand and contract its resource pool to accommodate heavier or lighter loads.</a:t>
            </a:r>
            <a:r>
              <a:rPr lang="en-US" sz="2200">
                <a:solidFill>
                  <a:srgbClr val="404040"/>
                </a:solidFill>
                <a:latin typeface="Century Gothic"/>
                <a:ea typeface="Century Gothic"/>
                <a:cs typeface="Century Gothic"/>
                <a:sym typeface="Century Gothic"/>
              </a:rPr>
              <a:t> </a:t>
            </a:r>
            <a:endParaRPr sz="2200" b="0" strike="noStrike">
              <a:solidFill>
                <a:srgbClr val="404040"/>
              </a:solidFill>
              <a:latin typeface="Century Gothic"/>
              <a:ea typeface="Century Gothic"/>
              <a:cs typeface="Century Gothic"/>
            </a:endParaRPr>
          </a:p>
          <a:p>
            <a:pPr marL="342900" marR="0" lvl="0" indent="-342265" algn="just" rtl="0">
              <a:lnSpc>
                <a:spcPct val="100000"/>
              </a:lnSpc>
              <a:spcBef>
                <a:spcPts val="1001"/>
              </a:spcBef>
              <a:spcAft>
                <a:spcPts val="0"/>
              </a:spcAft>
              <a:buClr>
                <a:srgbClr val="B31166"/>
              </a:buClr>
              <a:buSzPts val="1760"/>
              <a:buFont typeface="Noto Sans Symbols"/>
              <a:buChar char="►"/>
            </a:pPr>
            <a:r>
              <a:rPr lang="en-US" sz="2200" b="1" strike="noStrike">
                <a:solidFill>
                  <a:srgbClr val="404040"/>
                </a:solidFill>
                <a:latin typeface="Century Gothic"/>
                <a:ea typeface="Century Gothic"/>
                <a:cs typeface="Century Gothic"/>
                <a:sym typeface="Century Gothic"/>
              </a:rPr>
              <a:t>Geographic scalability</a:t>
            </a:r>
            <a:r>
              <a:rPr lang="en-US" sz="2200" b="0" strike="noStrike">
                <a:solidFill>
                  <a:srgbClr val="404040"/>
                </a:solidFill>
                <a:latin typeface="Century Gothic"/>
                <a:ea typeface="Century Gothic"/>
                <a:cs typeface="Century Gothic"/>
                <a:sym typeface="Century Gothic"/>
              </a:rPr>
              <a:t> — A geographically scalable system is one that maintains its usefulness and usability, regardless of how far apart its users or resources are. It deals with </a:t>
            </a:r>
            <a:r>
              <a:rPr lang="en-US" sz="2000" b="0" strike="noStrike">
                <a:solidFill>
                  <a:srgbClr val="404040"/>
                </a:solidFill>
                <a:latin typeface="Century Gothic"/>
                <a:ea typeface="Century Gothic"/>
                <a:cs typeface="Century Gothic"/>
                <a:sym typeface="Century Gothic"/>
              </a:rPr>
              <a:t>maximum distance between nodes</a:t>
            </a:r>
            <a:endParaRPr sz="2000" b="0" strike="noStrike">
              <a:solidFill>
                <a:srgbClr val="404040"/>
              </a:solidFill>
              <a:latin typeface="Century Gothic"/>
              <a:ea typeface="Century Gothic"/>
              <a:cs typeface="Century Gothic"/>
            </a:endParaRPr>
          </a:p>
          <a:p>
            <a:pPr marL="342900" marR="0" lvl="0" indent="-342265" algn="just" rtl="0">
              <a:lnSpc>
                <a:spcPct val="100000"/>
              </a:lnSpc>
              <a:spcBef>
                <a:spcPts val="1001"/>
              </a:spcBef>
              <a:spcAft>
                <a:spcPts val="0"/>
              </a:spcAft>
              <a:buClr>
                <a:srgbClr val="B31166"/>
              </a:buClr>
              <a:buSzPts val="1760"/>
              <a:buFont typeface="Noto Sans Symbols"/>
              <a:buChar char="►"/>
            </a:pPr>
            <a:r>
              <a:rPr lang="en-US" sz="2200" b="1" strike="noStrike">
                <a:solidFill>
                  <a:srgbClr val="404040"/>
                </a:solidFill>
                <a:latin typeface="Century Gothic"/>
                <a:ea typeface="Century Gothic"/>
                <a:cs typeface="Century Gothic"/>
                <a:sym typeface="Century Gothic"/>
              </a:rPr>
              <a:t>Administrative scalability</a:t>
            </a:r>
            <a:r>
              <a:rPr lang="en-US" sz="2200" b="0" strike="noStrike">
                <a:solidFill>
                  <a:srgbClr val="404040"/>
                </a:solidFill>
                <a:latin typeface="Century Gothic"/>
                <a:ea typeface="Century Gothic"/>
                <a:cs typeface="Century Gothic"/>
                <a:sym typeface="Century Gothic"/>
              </a:rPr>
              <a:t> — No matter how many different organizations need to share a single distributed system, it should still be easy to use and manage. </a:t>
            </a:r>
            <a:endParaRPr lang="en-US" sz="2200" b="0" strike="noStrike">
              <a:solidFill>
                <a:srgbClr val="404040"/>
              </a:solidFill>
              <a:latin typeface="Century Gothic"/>
              <a:ea typeface="Century Gothic"/>
              <a:cs typeface="Century Gothic"/>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TRANSPARENCY</a:t>
            </a:r>
            <a:endParaRPr sz="3600" b="0" strike="noStrike">
              <a:solidFill>
                <a:srgbClr val="000000"/>
              </a:solidFill>
              <a:latin typeface="Century Gothic"/>
              <a:ea typeface="Century Gothic"/>
              <a:cs typeface="Century Gothic"/>
              <a:sym typeface="Century Gothic"/>
            </a:endParaRPr>
          </a:p>
        </p:txBody>
      </p:sp>
      <p:sp>
        <p:nvSpPr>
          <p:cNvPr id="267" name="Google Shape;267;p46"/>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The distributed systems should be perceived as a single entity by the users or the application programmers rather than as a collection of  autonomous systems, which are cooperating.</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The implementation of the distributed system is very complex, as a number of issues have to be considered to achieve its final objective. The complexities should not worry the user of the distributed system from using it i.e., the complexities should be  hidden from the user who uses the distributed system. </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p:nvPr/>
        </p:nvSpPr>
        <p:spPr>
          <a:xfrm>
            <a:off x="1460205" y="2754547"/>
            <a:ext cx="9222000" cy="13713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5400" b="1" i="0" u="none" strike="noStrike" cap="none">
                <a:solidFill>
                  <a:srgbClr val="EBEBEB"/>
                </a:solidFill>
                <a:latin typeface="Century Gothic"/>
                <a:ea typeface="Century Gothic"/>
                <a:cs typeface="Century Gothic"/>
                <a:sym typeface="Century Gothic"/>
              </a:rPr>
              <a:t>CLOUD COMPUTING</a:t>
            </a:r>
            <a:endParaRPr sz="5400" b="1" i="0" u="none" strike="noStrike" cap="none">
              <a:solidFill>
                <a:srgbClr val="00000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17789726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7"/>
          <p:cNvSpPr txBox="1"/>
          <p:nvPr/>
        </p:nvSpPr>
        <p:spPr>
          <a:xfrm>
            <a:off x="1015920" y="380880"/>
            <a:ext cx="9998700" cy="1142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1" strike="noStrike">
                <a:solidFill>
                  <a:srgbClr val="EBEBEB"/>
                </a:solidFill>
                <a:latin typeface="Century Gothic"/>
                <a:ea typeface="Century Gothic"/>
                <a:cs typeface="Century Gothic"/>
                <a:sym typeface="Century Gothic"/>
              </a:rPr>
              <a:t>TRANSPARENCY TYPES</a:t>
            </a:r>
            <a:endParaRPr sz="4000" b="0" strike="noStrike">
              <a:solidFill>
                <a:srgbClr val="000000"/>
              </a:solidFill>
              <a:latin typeface="Century Gothic"/>
              <a:ea typeface="Century Gothic"/>
              <a:cs typeface="Century Gothic"/>
              <a:sym typeface="Century Gothic"/>
            </a:endParaRPr>
          </a:p>
        </p:txBody>
      </p:sp>
      <p:sp>
        <p:nvSpPr>
          <p:cNvPr id="274" name="Google Shape;274;p47"/>
          <p:cNvSpPr txBox="1"/>
          <p:nvPr/>
        </p:nvSpPr>
        <p:spPr>
          <a:xfrm>
            <a:off x="1154880" y="2603520"/>
            <a:ext cx="8825400" cy="2689542"/>
          </a:xfrm>
          <a:prstGeom prst="rect">
            <a:avLst/>
          </a:prstGeom>
          <a:noFill/>
          <a:ln>
            <a:noFill/>
          </a:ln>
        </p:spPr>
        <p:txBody>
          <a:bodyPr spcFirstLastPara="1" wrap="square" lIns="91425" tIns="45700" rIns="91425" bIns="45700" anchor="t" anchorCtr="0">
            <a:noAutofit/>
          </a:bodyPr>
          <a:lstStyle/>
          <a:p>
            <a:pPr marL="342900" marR="0" lvl="0" indent="-342265" algn="just" rtl="0">
              <a:lnSpc>
                <a:spcPct val="100000"/>
              </a:lnSpc>
              <a:spcBef>
                <a:spcPts val="0"/>
              </a:spcBef>
              <a:spcAft>
                <a:spcPts val="0"/>
              </a:spcAft>
              <a:buClr>
                <a:srgbClr val="B31166"/>
              </a:buClr>
              <a:buSzPts val="2240"/>
              <a:buFont typeface="Noto Sans Symbols"/>
              <a:buChar char="►"/>
            </a:pPr>
            <a:r>
              <a:rPr lang="en-US" sz="2200" b="1" strike="noStrike">
                <a:solidFill>
                  <a:srgbClr val="404040"/>
                </a:solidFill>
                <a:latin typeface="Century Gothic"/>
                <a:ea typeface="Century Gothic"/>
                <a:cs typeface="Century Gothic"/>
                <a:sym typeface="Century Gothic"/>
              </a:rPr>
              <a:t>Access transparency</a:t>
            </a:r>
            <a:r>
              <a:rPr lang="en-US" sz="2200" b="0" strike="noStrike">
                <a:solidFill>
                  <a:srgbClr val="404040"/>
                </a:solidFill>
                <a:latin typeface="Century Gothic"/>
                <a:ea typeface="Century Gothic"/>
                <a:cs typeface="Century Gothic"/>
                <a:sym typeface="Century Gothic"/>
              </a:rPr>
              <a:t> – Regardless of how resource access and representation has to be performed on each individual computing entity, the users of a distributed system should always access resources in a single, uniform way. The example illustrating this property is the Navigation of the web.</a:t>
            </a:r>
            <a:endParaRPr lang="en-US" sz="2200" b="0" strike="noStrike">
              <a:solidFill>
                <a:srgbClr val="404040"/>
              </a:solidFill>
              <a:latin typeface="Century Gothic"/>
              <a:ea typeface="Century Gothic"/>
              <a:cs typeface="Century Gothic"/>
            </a:endParaRPr>
          </a:p>
          <a:p>
            <a:pPr marL="342900" indent="-342265" algn="just">
              <a:spcBef>
                <a:spcPts val="1001"/>
              </a:spcBef>
              <a:buClr>
                <a:srgbClr val="B31166"/>
              </a:buClr>
              <a:buSzPts val="2240"/>
              <a:buFont typeface="Noto Sans Symbols"/>
              <a:buChar char="►"/>
            </a:pPr>
            <a:r>
              <a:rPr lang="en-US" sz="2200" b="1" strike="noStrike">
                <a:solidFill>
                  <a:srgbClr val="404040"/>
                </a:solidFill>
                <a:latin typeface="Century Gothic"/>
                <a:ea typeface="Century Gothic"/>
                <a:cs typeface="Century Gothic"/>
                <a:sym typeface="Century Gothic"/>
              </a:rPr>
              <a:t>Location transparency</a:t>
            </a:r>
            <a:r>
              <a:rPr lang="en-US" sz="2200" b="0" strike="noStrike">
                <a:solidFill>
                  <a:srgbClr val="404040"/>
                </a:solidFill>
                <a:latin typeface="Century Gothic"/>
                <a:ea typeface="Century Gothic"/>
                <a:cs typeface="Century Gothic"/>
                <a:sym typeface="Century Gothic"/>
              </a:rPr>
              <a:t> – Users of a distributed system should not have to be aware of where a resource is physically located.</a:t>
            </a:r>
            <a:r>
              <a:rPr lang="en-US" sz="2200">
                <a:solidFill>
                  <a:srgbClr val="404040"/>
                </a:solidFill>
                <a:latin typeface="Century Gothic"/>
                <a:ea typeface="Century Gothic"/>
                <a:cs typeface="Century Gothic"/>
                <a:sym typeface="Century Gothic"/>
              </a:rPr>
              <a:t> </a:t>
            </a:r>
            <a:endParaRPr sz="2200" b="0" strike="noStrike">
              <a:solidFill>
                <a:srgbClr val="404040"/>
              </a:solidFill>
              <a:latin typeface="Century Gothic"/>
              <a:ea typeface="Century Gothic"/>
              <a:cs typeface="Century Gothic"/>
            </a:endParaRPr>
          </a:p>
          <a:p>
            <a:pPr marL="0" marR="0" lvl="0" indent="0" algn="just" rtl="0">
              <a:lnSpc>
                <a:spcPct val="100000"/>
              </a:lnSpc>
              <a:spcBef>
                <a:spcPts val="1001"/>
              </a:spcBef>
              <a:spcAft>
                <a:spcPts val="0"/>
              </a:spcAft>
              <a:buNone/>
            </a:pPr>
            <a:endParaRPr sz="2200" b="0" strike="noStrike">
              <a:solidFill>
                <a:srgbClr val="404040"/>
              </a:solidFill>
              <a:latin typeface="Century Gothic"/>
              <a:ea typeface="Century Gothic"/>
              <a:cs typeface="Century Gothic"/>
            </a:endParaRPr>
          </a:p>
          <a:p>
            <a:pPr marL="0" marR="0" lvl="0" indent="0" algn="just" rtl="0">
              <a:lnSpc>
                <a:spcPct val="100000"/>
              </a:lnSpc>
              <a:spcBef>
                <a:spcPts val="1001"/>
              </a:spcBef>
              <a:spcAft>
                <a:spcPts val="0"/>
              </a:spcAft>
              <a:buNone/>
            </a:pPr>
            <a:endParaRPr sz="2200" b="0" strike="noStrike">
              <a:solidFill>
                <a:srgbClr val="404040"/>
              </a:solidFill>
              <a:latin typeface="Century Gothic"/>
              <a:ea typeface="Century Gothic"/>
              <a:cs typeface="Century Gothic"/>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p:nvPr/>
        </p:nvSpPr>
        <p:spPr>
          <a:xfrm>
            <a:off x="580680" y="2300400"/>
            <a:ext cx="10972500" cy="3830742"/>
          </a:xfrm>
          <a:prstGeom prst="rect">
            <a:avLst/>
          </a:prstGeom>
          <a:noFill/>
          <a:ln>
            <a:noFill/>
          </a:ln>
        </p:spPr>
        <p:txBody>
          <a:bodyPr spcFirstLastPara="1" wrap="square" lIns="91425" tIns="45700" rIns="91425" bIns="45700" anchor="t" anchorCtr="0">
            <a:noAutofit/>
          </a:bodyPr>
          <a:lstStyle/>
          <a:p>
            <a:pPr marL="342900" indent="-342265">
              <a:buClr>
                <a:srgbClr val="B31166"/>
              </a:buClr>
              <a:buSzPts val="1600"/>
              <a:buFont typeface="Noto Sans Symbols"/>
              <a:buChar char="►"/>
            </a:pPr>
            <a:r>
              <a:rPr lang="en-US" sz="2000" b="1" strike="noStrike">
                <a:solidFill>
                  <a:srgbClr val="404040"/>
                </a:solidFill>
                <a:latin typeface="Century Gothic"/>
                <a:ea typeface="Century Gothic"/>
                <a:cs typeface="Century Gothic"/>
                <a:sym typeface="Century Gothic"/>
              </a:rPr>
              <a:t>Concurrency transparency</a:t>
            </a:r>
            <a:r>
              <a:rPr lang="en-US" sz="2000" b="0" strike="noStrike">
                <a:solidFill>
                  <a:srgbClr val="404040"/>
                </a:solidFill>
                <a:latin typeface="Century Gothic"/>
                <a:ea typeface="Century Gothic"/>
                <a:cs typeface="Century Gothic"/>
                <a:sym typeface="Century Gothic"/>
              </a:rPr>
              <a:t> –</a:t>
            </a:r>
            <a:r>
              <a:rPr lang="en-US" sz="2000">
                <a:solidFill>
                  <a:srgbClr val="404040"/>
                </a:solidFill>
                <a:latin typeface="Century Gothic"/>
                <a:ea typeface="Century Gothic"/>
                <a:cs typeface="Century Gothic"/>
                <a:sym typeface="Century Gothic"/>
              </a:rPr>
              <a:t> </a:t>
            </a:r>
            <a:r>
              <a:rPr lang="en-US" sz="2000" b="0" strike="noStrike">
                <a:solidFill>
                  <a:srgbClr val="404040"/>
                </a:solidFill>
                <a:latin typeface="Century Gothic"/>
                <a:ea typeface="Century Gothic"/>
                <a:cs typeface="Century Gothic"/>
                <a:sym typeface="Century Gothic"/>
              </a:rPr>
              <a:t> While multiple users may compete for and share a single resource, this should not be apparent to any of them. Users and Applications should be able to access shared data or objects without interference between each other. Example ATM network.</a:t>
            </a:r>
            <a:endParaRPr lang="en-US" sz="2000" b="0" strike="noStrike">
              <a:solidFill>
                <a:srgbClr val="404040"/>
              </a:solidFill>
              <a:latin typeface="Century Gothic"/>
              <a:ea typeface="Century Gothic"/>
              <a:cs typeface="Century Gothic"/>
            </a:endParaRPr>
          </a:p>
          <a:p>
            <a:pPr marL="342900" indent="-342265" algn="just">
              <a:spcBef>
                <a:spcPts val="1001"/>
              </a:spcBef>
              <a:buClr>
                <a:srgbClr val="B31166"/>
              </a:buClr>
              <a:buSzPts val="1600"/>
              <a:buFont typeface="Noto Sans Symbols"/>
              <a:buChar char="►"/>
            </a:pPr>
            <a:r>
              <a:rPr lang="en-US" sz="2000" b="1" strike="noStrike">
                <a:solidFill>
                  <a:srgbClr val="404040"/>
                </a:solidFill>
                <a:latin typeface="Century Gothic"/>
                <a:ea typeface="Century Gothic"/>
                <a:cs typeface="Century Gothic"/>
                <a:sym typeface="Century Gothic"/>
              </a:rPr>
              <a:t>Failure transparency</a:t>
            </a:r>
            <a:r>
              <a:rPr lang="en-US" sz="2000" b="0" strike="noStrike">
                <a:solidFill>
                  <a:srgbClr val="404040"/>
                </a:solidFill>
                <a:latin typeface="Century Gothic"/>
                <a:ea typeface="Century Gothic"/>
                <a:cs typeface="Century Gothic"/>
                <a:sym typeface="Century Gothic"/>
              </a:rPr>
              <a:t> –</a:t>
            </a:r>
            <a:r>
              <a:rPr lang="en-US" sz="2000">
                <a:solidFill>
                  <a:srgbClr val="404040"/>
                </a:solidFill>
                <a:latin typeface="Century Gothic"/>
                <a:ea typeface="Century Gothic"/>
                <a:cs typeface="Century Gothic"/>
                <a:sym typeface="Century Gothic"/>
              </a:rPr>
              <a:t> </a:t>
            </a:r>
            <a:r>
              <a:rPr lang="en-US" sz="2000" b="0" strike="noStrike">
                <a:solidFill>
                  <a:srgbClr val="404040"/>
                </a:solidFill>
                <a:latin typeface="Century Gothic"/>
                <a:ea typeface="Century Gothic"/>
                <a:cs typeface="Century Gothic"/>
                <a:sym typeface="Century Gothic"/>
              </a:rPr>
              <a:t> Always try to hide any failure and recovery of computing entities and resources. </a:t>
            </a:r>
            <a:r>
              <a:rPr lang="en-US" sz="2000">
                <a:solidFill>
                  <a:srgbClr val="404040"/>
                </a:solidFill>
                <a:latin typeface="Century Gothic"/>
                <a:ea typeface="Century Gothic"/>
                <a:cs typeface="Century Gothic"/>
                <a:sym typeface="Century Gothic"/>
              </a:rPr>
              <a:t>Any failure must not degrade quality of services and the processing being done</a:t>
            </a:r>
            <a:r>
              <a:rPr lang="en-US" sz="2000" b="0" strike="noStrike">
                <a:solidFill>
                  <a:srgbClr val="404040"/>
                </a:solidFill>
                <a:latin typeface="Century Gothic"/>
                <a:ea typeface="Century Gothic"/>
                <a:cs typeface="Century Gothic"/>
                <a:sym typeface="Century Gothic"/>
              </a:rPr>
              <a:t>.</a:t>
            </a:r>
            <a:endParaRPr sz="2000" b="0" strike="noStrike">
              <a:solidFill>
                <a:srgbClr val="404040"/>
              </a:solidFill>
              <a:latin typeface="Century Gothic"/>
              <a:ea typeface="Century Gothic"/>
              <a:cs typeface="Century Gothic"/>
            </a:endParaRPr>
          </a:p>
          <a:p>
            <a:pPr marL="342900" indent="-342265">
              <a:spcBef>
                <a:spcPts val="1001"/>
              </a:spcBef>
              <a:buClr>
                <a:srgbClr val="B31166"/>
              </a:buClr>
              <a:buSzPts val="1600"/>
              <a:buFont typeface="Noto Sans Symbols"/>
              <a:buChar char="►"/>
            </a:pPr>
            <a:r>
              <a:rPr lang="en-US" sz="2000" b="1" strike="noStrike">
                <a:solidFill>
                  <a:srgbClr val="404040"/>
                </a:solidFill>
                <a:latin typeface="Century Gothic"/>
                <a:ea typeface="Century Gothic"/>
                <a:cs typeface="Century Gothic"/>
                <a:sym typeface="Century Gothic"/>
              </a:rPr>
              <a:t>Persistence transparency</a:t>
            </a:r>
            <a:r>
              <a:rPr lang="en-US" sz="2000" b="0" strike="noStrike">
                <a:solidFill>
                  <a:srgbClr val="404040"/>
                </a:solidFill>
                <a:latin typeface="Century Gothic"/>
                <a:ea typeface="Century Gothic"/>
                <a:cs typeface="Century Gothic"/>
                <a:sym typeface="Century Gothic"/>
              </a:rPr>
              <a:t> –</a:t>
            </a:r>
            <a:r>
              <a:rPr lang="en-US" sz="2000">
                <a:solidFill>
                  <a:srgbClr val="404040"/>
                </a:solidFill>
                <a:latin typeface="Century Gothic"/>
                <a:ea typeface="Century Gothic"/>
                <a:cs typeface="Century Gothic"/>
                <a:sym typeface="Century Gothic"/>
              </a:rPr>
              <a:t> </a:t>
            </a:r>
            <a:r>
              <a:rPr lang="en-US" sz="2000" b="0" strike="noStrike">
                <a:solidFill>
                  <a:srgbClr val="404040"/>
                </a:solidFill>
                <a:latin typeface="Century Gothic"/>
                <a:ea typeface="Century Gothic"/>
                <a:cs typeface="Century Gothic"/>
                <a:sym typeface="Century Gothic"/>
              </a:rPr>
              <a:t> Whether a resource lies in volatile or permanent memory should make no difference to the user.</a:t>
            </a:r>
            <a:endParaRPr sz="2000" b="0" strike="noStrike">
              <a:solidFill>
                <a:srgbClr val="404040"/>
              </a:solidFill>
              <a:latin typeface="Century Gothic"/>
              <a:ea typeface="Century Gothic"/>
              <a:cs typeface="Century Gothic"/>
            </a:endParaRPr>
          </a:p>
          <a:p>
            <a:pPr marL="0" marR="0" lvl="0" indent="0" algn="l" rtl="0">
              <a:lnSpc>
                <a:spcPct val="100000"/>
              </a:lnSpc>
              <a:spcBef>
                <a:spcPts val="1001"/>
              </a:spcBef>
              <a:spcAft>
                <a:spcPts val="0"/>
              </a:spcAft>
              <a:buNone/>
            </a:pPr>
            <a:endParaRPr sz="20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2000" b="0" strike="noStrike">
              <a:solidFill>
                <a:srgbClr val="404040"/>
              </a:solidFill>
              <a:latin typeface="Century Gothic"/>
              <a:ea typeface="Century Gothic"/>
              <a:cs typeface="Century Gothic"/>
              <a:sym typeface="Century Gothic"/>
            </a:endParaRPr>
          </a:p>
        </p:txBody>
      </p:sp>
      <p:sp>
        <p:nvSpPr>
          <p:cNvPr id="280" name="Google Shape;280;p48"/>
          <p:cNvSpPr txBox="1"/>
          <p:nvPr/>
        </p:nvSpPr>
        <p:spPr>
          <a:xfrm>
            <a:off x="1015920" y="228600"/>
            <a:ext cx="9998700" cy="1142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1" strike="noStrike">
                <a:solidFill>
                  <a:srgbClr val="EBEBEB"/>
                </a:solidFill>
                <a:latin typeface="Century Gothic"/>
                <a:ea typeface="Century Gothic"/>
                <a:cs typeface="Century Gothic"/>
                <a:sym typeface="Century Gothic"/>
              </a:rPr>
              <a:t>TRANSPARENCY TYPES</a:t>
            </a:r>
            <a:endParaRPr sz="4000" b="0" strike="noStrike">
              <a:solidFill>
                <a:srgbClr val="000000"/>
              </a:solidFill>
              <a:latin typeface="Century Gothic"/>
              <a:ea typeface="Century Gothic"/>
              <a:cs typeface="Century Gothic"/>
              <a:sym typeface="Century Gothic"/>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1" strike="noStrike">
                <a:solidFill>
                  <a:srgbClr val="EBEBEB"/>
                </a:solidFill>
                <a:latin typeface="Century Gothic"/>
                <a:ea typeface="Century Gothic"/>
                <a:cs typeface="Century Gothic"/>
                <a:sym typeface="Century Gothic"/>
              </a:rPr>
              <a:t>TRANSPARENCY TYPES</a:t>
            </a:r>
            <a:endParaRPr sz="3600" b="0" strike="noStrike">
              <a:solidFill>
                <a:srgbClr val="000000"/>
              </a:solidFill>
              <a:latin typeface="Century Gothic"/>
              <a:ea typeface="Century Gothic"/>
              <a:cs typeface="Century Gothic"/>
              <a:sym typeface="Century Gothic"/>
            </a:endParaRPr>
          </a:p>
        </p:txBody>
      </p:sp>
      <p:sp>
        <p:nvSpPr>
          <p:cNvPr id="286" name="Google Shape;286;p49"/>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2900" indent="-342265">
              <a:buClr>
                <a:srgbClr val="B31166"/>
              </a:buClr>
              <a:buSzPts val="1440"/>
              <a:buFont typeface="Noto Sans Symbols"/>
              <a:buChar char="►"/>
            </a:pPr>
            <a:r>
              <a:rPr lang="en-US" sz="1800" b="1" strike="noStrike">
                <a:solidFill>
                  <a:srgbClr val="404040"/>
                </a:solidFill>
                <a:latin typeface="Century Gothic"/>
                <a:ea typeface="Century Gothic"/>
                <a:cs typeface="Century Gothic"/>
                <a:sym typeface="Century Gothic"/>
              </a:rPr>
              <a:t>Migration transparency</a:t>
            </a:r>
            <a:r>
              <a:rPr lang="en-US" sz="1800" b="0" strike="noStrike">
                <a:solidFill>
                  <a:srgbClr val="404040"/>
                </a:solidFill>
                <a:latin typeface="Century Gothic"/>
                <a:ea typeface="Century Gothic"/>
                <a:cs typeface="Century Gothic"/>
                <a:sym typeface="Century Gothic"/>
              </a:rPr>
              <a:t> –</a:t>
            </a:r>
            <a:r>
              <a:rPr lang="en-US" sz="1800">
                <a:solidFill>
                  <a:srgbClr val="404040"/>
                </a:solidFill>
                <a:latin typeface="Century Gothic"/>
                <a:ea typeface="Century Gothic"/>
                <a:cs typeface="Century Gothic"/>
                <a:sym typeface="Century Gothic"/>
              </a:rPr>
              <a:t> </a:t>
            </a:r>
            <a:r>
              <a:rPr lang="en-US" sz="1800" b="0" strike="noStrike">
                <a:solidFill>
                  <a:srgbClr val="404040"/>
                </a:solidFill>
                <a:latin typeface="Century Gothic"/>
                <a:ea typeface="Century Gothic"/>
                <a:cs typeface="Century Gothic"/>
                <a:sym typeface="Century Gothic"/>
              </a:rPr>
              <a:t> Users should not be aware of whether a resource or computing entity (information or process) possesses the ability to move to a different physical or logical location.</a:t>
            </a:r>
            <a:endParaRPr lang="en-US" sz="1800" b="0" strike="noStrik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Noto Sans Symbols"/>
              <a:buChar char="►"/>
            </a:pPr>
            <a:r>
              <a:rPr lang="en-US" sz="1800" b="1" strike="noStrike">
                <a:solidFill>
                  <a:srgbClr val="404040"/>
                </a:solidFill>
                <a:latin typeface="Century Gothic"/>
                <a:ea typeface="Century Gothic"/>
                <a:cs typeface="Century Gothic"/>
                <a:sym typeface="Century Gothic"/>
              </a:rPr>
              <a:t>Replication transparency </a:t>
            </a:r>
            <a:r>
              <a:rPr lang="en-US" sz="1800" b="0" strike="noStrike">
                <a:solidFill>
                  <a:srgbClr val="404040"/>
                </a:solidFill>
                <a:latin typeface="Century Gothic"/>
                <a:ea typeface="Century Gothic"/>
                <a:cs typeface="Century Gothic"/>
                <a:sym typeface="Century Gothic"/>
              </a:rPr>
              <a:t>– If a resource is replicated among several locations (distributed file systems), it should appear to the user as a single resource. Reading and updating of replicated data will appear to the user/programmer as if it is performed on one single local copy. Example: DDBMS.</a:t>
            </a:r>
            <a:endParaRPr sz="1800" b="0" strike="noStrik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Noto Sans Symbols"/>
              <a:buChar char="►"/>
            </a:pPr>
            <a:r>
              <a:rPr lang="en-US" sz="1800" b="1" strike="noStrike">
                <a:solidFill>
                  <a:srgbClr val="404040"/>
                </a:solidFill>
                <a:latin typeface="Century Gothic"/>
                <a:ea typeface="Century Gothic"/>
                <a:cs typeface="Century Gothic"/>
                <a:sym typeface="Century Gothic"/>
              </a:rPr>
              <a:t>Performance transparency</a:t>
            </a:r>
            <a:r>
              <a:rPr lang="en-US" sz="1800" b="0" strike="noStrike">
                <a:solidFill>
                  <a:srgbClr val="404040"/>
                </a:solidFill>
                <a:latin typeface="Century Gothic"/>
                <a:ea typeface="Century Gothic"/>
                <a:cs typeface="Century Gothic"/>
                <a:sym typeface="Century Gothic"/>
              </a:rPr>
              <a:t> - Allows the system to be reconfigured to improve the performance as the load varies.</a:t>
            </a:r>
            <a:endParaRPr sz="1800" b="0" strike="noStrike">
              <a:solidFill>
                <a:srgbClr val="404040"/>
              </a:solidFill>
              <a:latin typeface="Century Gothic"/>
              <a:ea typeface="Century Gothic"/>
              <a:cs typeface="Century Gothic"/>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DISTRIBUTED DATA AND DATABASE</a:t>
            </a:r>
            <a:endParaRPr sz="3600" b="0" strike="noStrike">
              <a:solidFill>
                <a:srgbClr val="000000"/>
              </a:solidFill>
              <a:latin typeface="Century Gothic"/>
              <a:ea typeface="Century Gothic"/>
              <a:cs typeface="Century Gothic"/>
              <a:sym typeface="Century Gothic"/>
            </a:endParaRPr>
          </a:p>
        </p:txBody>
      </p:sp>
      <p:sp>
        <p:nvSpPr>
          <p:cNvPr id="292" name="Google Shape;292;p50"/>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 </a:t>
            </a:r>
            <a:r>
              <a:rPr lang="en-US" sz="1800" b="1" strike="noStrike">
                <a:solidFill>
                  <a:srgbClr val="404040"/>
                </a:solidFill>
                <a:latin typeface="Century Gothic"/>
                <a:ea typeface="Century Gothic"/>
                <a:cs typeface="Century Gothic"/>
                <a:sym typeface="Century Gothic"/>
              </a:rPr>
              <a:t>distributed database</a:t>
            </a:r>
            <a:r>
              <a:rPr lang="en-US" sz="1800" b="0" strike="noStrike">
                <a:solidFill>
                  <a:srgbClr val="404040"/>
                </a:solidFill>
                <a:latin typeface="Century Gothic"/>
                <a:ea typeface="Century Gothic"/>
                <a:cs typeface="Century Gothic"/>
                <a:sym typeface="Century Gothic"/>
              </a:rPr>
              <a:t> is a database that is under the control of a central database management system (DBMS) in which storage devices are not all attached to a common CPU. It may be stored in multiple computers located in the same physical location, or may be dispersed over a network of interconnected computers.</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Collections of data (e.g. in a database) can be distributed across multiple physical locations. A distributed database can reside on network servers on the Internet, on corporate intranets or extranets, or on other company networks.</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EXAMPLE APPLICATIONS</a:t>
            </a:r>
            <a:endParaRPr sz="3600" b="0" strike="noStrike">
              <a:solidFill>
                <a:srgbClr val="000000"/>
              </a:solidFill>
              <a:latin typeface="Century Gothic"/>
              <a:ea typeface="Century Gothic"/>
              <a:cs typeface="Century Gothic"/>
              <a:sym typeface="Century Gothic"/>
            </a:endParaRPr>
          </a:p>
        </p:txBody>
      </p:sp>
      <p:sp>
        <p:nvSpPr>
          <p:cNvPr id="299" name="Google Shape;299;p51"/>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Distributed computing is widely used for complex scientific calculations. However, it is also used for applications where the overall goal is not necessarily doing calculations but collecting data at different locations. </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For example, a wireless sensor network uses computing devices at multiple locations to collect data that are processed centrally. This is widely used for things like environmental monitoring and weather forecasting.</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78A7FC5-783C-4520-9A5B-87F1F9D5DB48}"/>
              </a:ext>
            </a:extLst>
          </p:cNvPr>
          <p:cNvSpPr/>
          <p:nvPr/>
        </p:nvSpPr>
        <p:spPr>
          <a:xfrm>
            <a:off x="926140" y="2467861"/>
            <a:ext cx="5812463" cy="15062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4" name="Google Shape;304;p52"/>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i="0" u="none" strike="noStrike" cap="none">
                <a:solidFill>
                  <a:srgbClr val="EBEBEB"/>
                </a:solidFill>
                <a:latin typeface="Century Gothic"/>
                <a:ea typeface="Century Gothic"/>
                <a:cs typeface="Century Gothic"/>
                <a:sym typeface="Century Gothic"/>
              </a:rPr>
              <a:t>CLASSIFICATION OF DISTRIBUTED COMPUTING</a:t>
            </a:r>
            <a:endParaRPr sz="3600" b="0" i="0" u="none" strike="noStrike" cap="none">
              <a:solidFill>
                <a:srgbClr val="000000"/>
              </a:solidFill>
              <a:latin typeface="Century Gothic"/>
              <a:ea typeface="Century Gothic"/>
              <a:cs typeface="Century Gothic"/>
              <a:sym typeface="Century Gothic"/>
            </a:endParaRPr>
          </a:p>
        </p:txBody>
      </p:sp>
      <p:sp>
        <p:nvSpPr>
          <p:cNvPr id="305" name="Google Shape;305;p52"/>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2900" marR="0" lvl="0" indent="-342265" algn="l" rtl="0">
              <a:lnSpc>
                <a:spcPct val="100000"/>
              </a:lnSpc>
              <a:spcBef>
                <a:spcPts val="0"/>
              </a:spcBef>
              <a:spcAft>
                <a:spcPts val="0"/>
              </a:spcAft>
              <a:buClr>
                <a:srgbClr val="B31166"/>
              </a:buClr>
              <a:buSzPts val="1440"/>
              <a:buFont typeface="Noto Sans Symbols"/>
              <a:buChar char="►"/>
            </a:pPr>
            <a:r>
              <a:rPr lang="en-US" sz="2000" b="0" i="0" u="none" strike="noStrike" cap="none">
                <a:solidFill>
                  <a:srgbClr val="404040"/>
                </a:solidFill>
                <a:latin typeface="Century Gothic"/>
                <a:ea typeface="Century Gothic"/>
                <a:cs typeface="Century Gothic"/>
                <a:sym typeface="Century Gothic"/>
              </a:rPr>
              <a:t>Types of Distributed Computing Systems</a:t>
            </a:r>
            <a:endParaRPr lang="en-US" sz="2000" b="0" i="0" u="none" strike="noStrike" cap="none">
              <a:solidFill>
                <a:srgbClr val="404040"/>
              </a:solidFill>
              <a:latin typeface="Century Gothic"/>
              <a:ea typeface="Century Gothic"/>
              <a:cs typeface="Century Gothic"/>
            </a:endParaRPr>
          </a:p>
          <a:p>
            <a:pPr marL="742950" lvl="1" indent="-285115">
              <a:spcBef>
                <a:spcPts val="1001"/>
              </a:spcBef>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Multiprocessor Systems</a:t>
            </a:r>
            <a:r>
              <a:rPr lang="en-US" sz="1800">
                <a:solidFill>
                  <a:srgbClr val="404040"/>
                </a:solidFill>
                <a:latin typeface="Century Gothic"/>
                <a:ea typeface="Century Gothic"/>
                <a:cs typeface="Century Gothic"/>
                <a:sym typeface="Century Gothic"/>
              </a:rPr>
              <a:t> </a:t>
            </a:r>
            <a:endParaRPr lang="en-US" sz="1800" b="0" i="0" u="none" strike="noStrike" cap="non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Multi computer Systems</a:t>
            </a:r>
            <a:endParaRPr sz="1800" b="0" i="0" u="none" strike="noStrike" cap="none">
              <a:solidFill>
                <a:srgbClr val="404040"/>
              </a:solidFill>
              <a:latin typeface="Century Gothic"/>
              <a:ea typeface="Century Gothic"/>
              <a:cs typeface="Century Gothic"/>
            </a:endParaRPr>
          </a:p>
          <a:p>
            <a:pPr marL="0" marR="0" lvl="0" indent="0" algn="l" rtl="0">
              <a:spcBef>
                <a:spcPts val="0"/>
              </a:spcBef>
              <a:spcAft>
                <a:spcPts val="0"/>
              </a:spcAft>
              <a:buNone/>
            </a:pPr>
            <a:endParaRPr sz="1800" b="0" strike="noStrik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Noto Sans Symbols"/>
              <a:buChar char="►"/>
            </a:pPr>
            <a:r>
              <a:rPr lang="en-US" sz="2000" b="0" strike="noStrike">
                <a:solidFill>
                  <a:srgbClr val="404040"/>
                </a:solidFill>
                <a:latin typeface="Century Gothic"/>
                <a:ea typeface="Century Gothic"/>
                <a:cs typeface="Century Gothic"/>
                <a:sym typeface="Century Gothic"/>
              </a:rPr>
              <a:t>Distributed Computing Models</a:t>
            </a:r>
            <a:endParaRPr sz="2000" b="0" strike="noStrik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Grid Computing</a:t>
            </a:r>
            <a:endParaRPr sz="1800" b="0" i="0" u="none" strike="noStrike" cap="non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Cluster Computing</a:t>
            </a:r>
            <a:endParaRPr sz="1800" b="0" i="0" u="none" strike="noStrike" cap="non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Parallel Computing/Processing</a:t>
            </a:r>
            <a:endParaRPr sz="1800" b="0" i="0" u="none" strike="noStrike" cap="none">
              <a:solidFill>
                <a:srgbClr val="404040"/>
              </a:solidFill>
              <a:latin typeface="Century Gothic"/>
              <a:ea typeface="Century Gothic"/>
              <a:cs typeface="Century Gothic"/>
            </a:endParaRPr>
          </a:p>
          <a:p>
            <a:pPr marL="0" marR="0" lvl="0" indent="0" algn="l" rtl="0">
              <a:spcBef>
                <a:spcPts val="0"/>
              </a:spcBef>
              <a:spcAft>
                <a:spcPts val="0"/>
              </a:spcAft>
              <a:buNone/>
            </a:pPr>
            <a:endParaRPr sz="24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3"/>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TYPES OF DISTRIBUTED COMPUTING SYSTEMS</a:t>
            </a:r>
            <a:endParaRPr sz="3600" b="0" strike="noStrike">
              <a:solidFill>
                <a:srgbClr val="000000"/>
              </a:solidFill>
              <a:latin typeface="Century Gothic"/>
              <a:ea typeface="Century Gothic"/>
              <a:cs typeface="Century Gothic"/>
              <a:sym typeface="Century Gothic"/>
            </a:endParaRPr>
          </a:p>
        </p:txBody>
      </p:sp>
      <p:sp>
        <p:nvSpPr>
          <p:cNvPr id="311" name="Google Shape;311;p53"/>
          <p:cNvSpPr txBox="1"/>
          <p:nvPr/>
        </p:nvSpPr>
        <p:spPr>
          <a:xfrm>
            <a:off x="1181520" y="2219040"/>
            <a:ext cx="9146160" cy="4647960"/>
          </a:xfrm>
          <a:prstGeom prst="rect">
            <a:avLst/>
          </a:prstGeom>
          <a:noFill/>
          <a:ln>
            <a:noFill/>
          </a:ln>
        </p:spPr>
        <p:txBody>
          <a:bodyPr spcFirstLastPara="1" wrap="square" lIns="91425" tIns="45700" rIns="91425" bIns="45700" anchor="t" anchorCtr="0">
            <a:noAutofit/>
          </a:bodyPr>
          <a:lstStyle/>
          <a:p>
            <a:pPr marL="343080" marR="0" lvl="0" indent="-342720" algn="just" rtl="0">
              <a:lnSpc>
                <a:spcPct val="100000"/>
              </a:lnSpc>
              <a:spcBef>
                <a:spcPts val="0"/>
              </a:spcBef>
              <a:spcAft>
                <a:spcPts val="0"/>
              </a:spcAft>
              <a:buNone/>
            </a:pPr>
            <a:r>
              <a:rPr lang="en-US" sz="1800" b="1" strike="noStrike">
                <a:solidFill>
                  <a:srgbClr val="404040"/>
                </a:solidFill>
                <a:latin typeface="Century Gothic"/>
                <a:ea typeface="Century Gothic"/>
                <a:cs typeface="Century Gothic"/>
                <a:sym typeface="Century Gothic"/>
              </a:rPr>
              <a:t>Multiprocessor Systems</a:t>
            </a:r>
            <a:endParaRPr sz="1800" b="0" strike="noStrike">
              <a:solidFill>
                <a:srgbClr val="404040"/>
              </a:solidFill>
              <a:latin typeface="Century Gothic"/>
              <a:ea typeface="Century Gothic"/>
              <a:cs typeface="Century Gothic"/>
              <a:sym typeface="Century Gothic"/>
            </a:endParaRPr>
          </a:p>
          <a:p>
            <a:pPr marL="343080" marR="0" lvl="0" indent="-342720" algn="just"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 multiprocessor system is simply a computer that has more than one CPU on its motherboard. If the operating system is built to take advantage of this, it can run different processes on different CPUs, or different threads belonging to same process.</a:t>
            </a:r>
            <a:endParaRPr sz="1800" b="0" strike="noStrike">
              <a:solidFill>
                <a:srgbClr val="404040"/>
              </a:solidFill>
              <a:latin typeface="Century Gothic"/>
              <a:ea typeface="Century Gothic"/>
              <a:cs typeface="Century Gothic"/>
              <a:sym typeface="Century Gothic"/>
            </a:endParaRPr>
          </a:p>
          <a:p>
            <a:pPr marL="343080" marR="0" lvl="0" indent="-342720" algn="just"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Over the years, many different multiprocessing options have been explored for use in distributed computing. When they originally were released, it was just two cores in a single CPU but now there are options for four, six and even eight. In addition to that Intel CPUs employ a technology called Hyperthreading that allows more than one thread (usually two) to run on the same CPU.</a:t>
            </a:r>
            <a:endParaRPr sz="1800" b="0" strike="noStrike">
              <a:solidFill>
                <a:srgbClr val="404040"/>
              </a:solidFill>
              <a:latin typeface="Century Gothic"/>
              <a:ea typeface="Century Gothic"/>
              <a:cs typeface="Century Gothic"/>
              <a:sym typeface="Century Gothic"/>
            </a:endParaRPr>
          </a:p>
          <a:p>
            <a:pPr marL="343080" marR="0" lvl="0" indent="-342720" algn="just"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Example: INTEL’s core processors (i3,i5,i7, etc)</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TYPES OF DISTRIBUTED COMPUTING SYSTEMS</a:t>
            </a:r>
            <a:endParaRPr sz="3600" b="0" strike="noStrike">
              <a:solidFill>
                <a:srgbClr val="000000"/>
              </a:solidFill>
              <a:latin typeface="Century Gothic"/>
              <a:ea typeface="Century Gothic"/>
              <a:cs typeface="Century Gothic"/>
              <a:sym typeface="Century Gothic"/>
            </a:endParaRPr>
          </a:p>
        </p:txBody>
      </p:sp>
      <p:sp>
        <p:nvSpPr>
          <p:cNvPr id="317" name="Google Shape;317;p54"/>
          <p:cNvSpPr txBox="1"/>
          <p:nvPr/>
        </p:nvSpPr>
        <p:spPr>
          <a:xfrm>
            <a:off x="907560" y="2205360"/>
            <a:ext cx="967968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None/>
            </a:pPr>
            <a:r>
              <a:rPr lang="en-US" sz="1800" b="1" strike="noStrike">
                <a:solidFill>
                  <a:srgbClr val="404040"/>
                </a:solidFill>
                <a:latin typeface="Century Gothic"/>
                <a:ea typeface="Century Gothic"/>
                <a:cs typeface="Century Gothic"/>
                <a:sym typeface="Century Gothic"/>
              </a:rPr>
              <a:t>Multicomputer systems</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 multicomputer system is a system made up of several independent computers interconnected by a telecommunications network. Multicomputer systems can be homogeneous or heterogeneous.</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 homogeneous distributed system is one where all CPUs are similar and are connected by a single type of network. They are often used for parallel computing which is a kind of distributed computing where every computer is working on different parts of a single problem.</a:t>
            </a:r>
            <a:endParaRPr sz="1800" b="0" strike="noStrike">
              <a:solidFill>
                <a:srgbClr val="404040"/>
              </a:solidFill>
              <a:latin typeface="Century Gothic"/>
              <a:ea typeface="Century Gothic"/>
              <a:cs typeface="Century Gothic"/>
              <a:sym typeface="Century Gothic"/>
            </a:endParaRPr>
          </a:p>
          <a:p>
            <a:pPr marL="343080" marR="0" lvl="0" indent="-342720" algn="just"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In contrast a heterogeneous distributed system is one that can be made up of all sorts of different computers, eventually with vastly differing memory sizes, processing power and even basic underlying architecture. They are in widespread use today, with many companies adopting this architecture due to the speed with which hardware goes obsolete and the cost of upgrading a whole system simultaneously</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78A7FC5-783C-4520-9A5B-87F1F9D5DB48}"/>
              </a:ext>
            </a:extLst>
          </p:cNvPr>
          <p:cNvSpPr/>
          <p:nvPr/>
        </p:nvSpPr>
        <p:spPr>
          <a:xfrm>
            <a:off x="855256" y="3983000"/>
            <a:ext cx="5254254" cy="21087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4" name="Google Shape;304;p52"/>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i="0" u="none" strike="noStrike" cap="none">
                <a:solidFill>
                  <a:srgbClr val="EBEBEB"/>
                </a:solidFill>
                <a:latin typeface="Century Gothic"/>
                <a:ea typeface="Century Gothic"/>
                <a:cs typeface="Century Gothic"/>
                <a:sym typeface="Century Gothic"/>
              </a:rPr>
              <a:t>CLASSIFICATION OF DISTRIBUTED COMPUTING</a:t>
            </a:r>
            <a:endParaRPr sz="3600" b="0" i="0" u="none" strike="noStrike" cap="none">
              <a:solidFill>
                <a:srgbClr val="000000"/>
              </a:solidFill>
              <a:latin typeface="Century Gothic"/>
              <a:ea typeface="Century Gothic"/>
              <a:cs typeface="Century Gothic"/>
              <a:sym typeface="Century Gothic"/>
            </a:endParaRPr>
          </a:p>
        </p:txBody>
      </p:sp>
      <p:sp>
        <p:nvSpPr>
          <p:cNvPr id="305" name="Google Shape;305;p52"/>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2900" marR="0" lvl="0" indent="-342265" algn="l" rtl="0">
              <a:lnSpc>
                <a:spcPct val="100000"/>
              </a:lnSpc>
              <a:spcBef>
                <a:spcPts val="0"/>
              </a:spcBef>
              <a:spcAft>
                <a:spcPts val="0"/>
              </a:spcAft>
              <a:buClr>
                <a:srgbClr val="B31166"/>
              </a:buClr>
              <a:buSzPts val="1440"/>
              <a:buFont typeface="Noto Sans Symbols"/>
              <a:buChar char="►"/>
            </a:pPr>
            <a:r>
              <a:rPr lang="en-US" sz="2000" b="0" i="0" u="none" strike="noStrike" cap="none">
                <a:solidFill>
                  <a:srgbClr val="404040"/>
                </a:solidFill>
                <a:latin typeface="Century Gothic"/>
                <a:ea typeface="Century Gothic"/>
                <a:cs typeface="Century Gothic"/>
                <a:sym typeface="Century Gothic"/>
              </a:rPr>
              <a:t>Types of Distributed Computing Systems</a:t>
            </a:r>
            <a:endParaRPr lang="en-US" sz="2000" b="0" i="0" u="none" strike="noStrike" cap="none">
              <a:solidFill>
                <a:srgbClr val="404040"/>
              </a:solidFill>
              <a:latin typeface="Century Gothic"/>
              <a:ea typeface="Century Gothic"/>
              <a:cs typeface="Century Gothic"/>
            </a:endParaRPr>
          </a:p>
          <a:p>
            <a:pPr marL="742950" lvl="1" indent="-285115">
              <a:spcBef>
                <a:spcPts val="1001"/>
              </a:spcBef>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Multiprocessor Systems</a:t>
            </a:r>
            <a:r>
              <a:rPr lang="en-US" sz="1800">
                <a:solidFill>
                  <a:srgbClr val="404040"/>
                </a:solidFill>
                <a:latin typeface="Century Gothic"/>
                <a:ea typeface="Century Gothic"/>
                <a:cs typeface="Century Gothic"/>
                <a:sym typeface="Century Gothic"/>
              </a:rPr>
              <a:t> </a:t>
            </a:r>
            <a:endParaRPr lang="en-US" sz="1800" b="0" i="0" u="none" strike="noStrike" cap="non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Multi computer Systems</a:t>
            </a:r>
            <a:endParaRPr sz="1800" b="0" i="0" u="none" strike="noStrike" cap="none">
              <a:solidFill>
                <a:srgbClr val="404040"/>
              </a:solidFill>
              <a:latin typeface="Century Gothic"/>
              <a:ea typeface="Century Gothic"/>
              <a:cs typeface="Century Gothic"/>
            </a:endParaRPr>
          </a:p>
          <a:p>
            <a:pPr marL="0" marR="0" lvl="0" indent="0" algn="l" rtl="0">
              <a:spcBef>
                <a:spcPts val="0"/>
              </a:spcBef>
              <a:spcAft>
                <a:spcPts val="0"/>
              </a:spcAft>
              <a:buNone/>
            </a:pPr>
            <a:endParaRPr sz="2400" b="0" strike="noStrike">
              <a:solidFill>
                <a:srgbClr val="404040"/>
              </a:solidFill>
              <a:latin typeface="Century Gothic"/>
              <a:ea typeface="Century Gothic"/>
              <a:cs typeface="Century Gothic"/>
              <a:sym typeface="Century Gothic"/>
            </a:endParaRPr>
          </a:p>
          <a:p>
            <a:pPr marL="342900" marR="0" lvl="0" indent="-342265" algn="l" rtl="0">
              <a:lnSpc>
                <a:spcPct val="100000"/>
              </a:lnSpc>
              <a:spcBef>
                <a:spcPts val="1001"/>
              </a:spcBef>
              <a:spcAft>
                <a:spcPts val="0"/>
              </a:spcAft>
              <a:buClr>
                <a:srgbClr val="B31166"/>
              </a:buClr>
              <a:buSzPts val="1440"/>
              <a:buFont typeface="Noto Sans Symbols"/>
              <a:buChar char="►"/>
            </a:pPr>
            <a:r>
              <a:rPr lang="en-US" sz="2000" b="0" strike="noStrike">
                <a:solidFill>
                  <a:srgbClr val="404040"/>
                </a:solidFill>
                <a:latin typeface="Century Gothic"/>
                <a:ea typeface="Century Gothic"/>
                <a:cs typeface="Century Gothic"/>
                <a:sym typeface="Century Gothic"/>
              </a:rPr>
              <a:t>Distributed Computing Models</a:t>
            </a:r>
            <a:endParaRPr sz="2000" b="0" strike="noStrik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Grid Computing</a:t>
            </a:r>
            <a:endParaRPr sz="1800" b="0" i="0" u="none" strike="noStrike" cap="non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Cluster Computing</a:t>
            </a:r>
            <a:endParaRPr sz="1800" b="0" i="0" u="none" strike="noStrike" cap="none">
              <a:solidFill>
                <a:srgbClr val="404040"/>
              </a:solidFill>
              <a:latin typeface="Century Gothic"/>
              <a:ea typeface="Century Gothic"/>
              <a:cs typeface="Century Gothic"/>
            </a:endParaRPr>
          </a:p>
          <a:p>
            <a:pPr marL="742950" marR="0" lvl="1" indent="-285115" algn="l" rtl="0">
              <a:lnSpc>
                <a:spcPct val="100000"/>
              </a:lnSpc>
              <a:spcBef>
                <a:spcPts val="1001"/>
              </a:spcBef>
              <a:spcAft>
                <a:spcPts val="0"/>
              </a:spcAft>
              <a:buClr>
                <a:srgbClr val="B31166"/>
              </a:buClr>
              <a:buSzPts val="1920"/>
              <a:buFont typeface="Noto Sans Symbols"/>
              <a:buChar char="►"/>
            </a:pPr>
            <a:r>
              <a:rPr lang="en-US" sz="1800" b="0" i="0" u="none" strike="noStrike" cap="none">
                <a:solidFill>
                  <a:srgbClr val="404040"/>
                </a:solidFill>
                <a:latin typeface="Century Gothic"/>
                <a:ea typeface="Century Gothic"/>
                <a:cs typeface="Century Gothic"/>
                <a:sym typeface="Century Gothic"/>
              </a:rPr>
              <a:t>Parallel Computing/Processing</a:t>
            </a:r>
            <a:endParaRPr sz="1800" b="0" i="0" u="none" strike="noStrike" cap="none">
              <a:solidFill>
                <a:srgbClr val="404040"/>
              </a:solidFill>
              <a:latin typeface="Century Gothic"/>
              <a:ea typeface="Century Gothic"/>
              <a:cs typeface="Century Gothic"/>
            </a:endParaRPr>
          </a:p>
          <a:p>
            <a:pPr marL="0" marR="0" lvl="0" indent="0" algn="l" rtl="0">
              <a:spcBef>
                <a:spcPts val="0"/>
              </a:spcBef>
              <a:spcAft>
                <a:spcPts val="0"/>
              </a:spcAft>
              <a:buNone/>
            </a:pPr>
            <a:endParaRPr sz="2400" b="0" strike="noStrike">
              <a:solidFill>
                <a:srgbClr val="40404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4964330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5"/>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CLUSTER COMPUTING</a:t>
            </a:r>
            <a:endParaRPr sz="3600" b="0" strike="noStrike">
              <a:solidFill>
                <a:srgbClr val="000000"/>
              </a:solidFill>
              <a:latin typeface="Century Gothic"/>
              <a:ea typeface="Century Gothic"/>
              <a:cs typeface="Century Gothic"/>
              <a:sym typeface="Century Gothic"/>
            </a:endParaRPr>
          </a:p>
        </p:txBody>
      </p:sp>
      <p:sp>
        <p:nvSpPr>
          <p:cNvPr id="323" name="Google Shape;323;p55"/>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2900" indent="-342265">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In computers, clustering is the use of multiple computers, typically PCs or UNIX workstations, multiple storage devices, and redundant interconnections, to form what appears to users as a single highly available system.</a:t>
            </a:r>
            <a:r>
              <a:rPr lang="en-US" sz="1800">
                <a:solidFill>
                  <a:srgbClr val="404040"/>
                </a:solidFill>
                <a:latin typeface="Century Gothic"/>
                <a:ea typeface="Century Gothic"/>
                <a:cs typeface="Century Gothic"/>
                <a:sym typeface="Century Gothic"/>
              </a:rPr>
              <a:t> (Homogenous computers all in one room) </a:t>
            </a:r>
            <a:endParaRPr lang="en-US" sz="1800" b="0" strike="noStrik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Cluster computing can be used for load balancing as well as for high availability</a:t>
            </a:r>
            <a:endParaRPr sz="1800" b="0" strike="noStrike">
              <a:solidFill>
                <a:srgbClr val="404040"/>
              </a:solidFill>
              <a:latin typeface="Century Gothic"/>
              <a:ea typeface="Century Gothic"/>
              <a:cs typeface="Century Gothic"/>
            </a:endParaRPr>
          </a:p>
          <a:p>
            <a:pPr marL="342900" indent="-342265">
              <a:spcBef>
                <a:spcPts val="1001"/>
              </a:spcBef>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One of the main ideas of cluster computing is that, to the outside world, the cluster appears to be a single system.</a:t>
            </a:r>
            <a:r>
              <a:rPr lang="en-US" sz="1800">
                <a:solidFill>
                  <a:srgbClr val="404040"/>
                </a:solidFill>
                <a:latin typeface="Century Gothic"/>
                <a:ea typeface="Century Gothic"/>
                <a:cs typeface="Century Gothic"/>
                <a:sym typeface="Century Gothic"/>
              </a:rPr>
              <a:t> </a:t>
            </a:r>
            <a:endParaRPr sz="1800" b="0" strike="noStrik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Clusters are usually deployed to improve speed and/or reliability over that provided by a single computer, while typically being much more cost-effective than single computers of comparable speed or reliability.</a:t>
            </a:r>
            <a:endParaRPr sz="1800" b="0" strike="noStrike">
              <a:solidFill>
                <a:srgbClr val="404040"/>
              </a:solidFill>
              <a:latin typeface="Century Gothic"/>
              <a:ea typeface="Century Gothic"/>
              <a:cs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i="0" u="none" strike="noStrike" cap="none">
                <a:solidFill>
                  <a:srgbClr val="EBEBEB"/>
                </a:solidFill>
                <a:latin typeface="Century Gothic"/>
                <a:ea typeface="Century Gothic"/>
                <a:cs typeface="Century Gothic"/>
                <a:sym typeface="Century Gothic"/>
              </a:rPr>
              <a:t>Content</a:t>
            </a:r>
            <a:endParaRPr sz="3600" b="0" i="0" u="none" strike="noStrike" cap="none">
              <a:solidFill>
                <a:srgbClr val="000000"/>
              </a:solidFill>
              <a:latin typeface="Century Gothic"/>
              <a:ea typeface="Century Gothic"/>
              <a:cs typeface="Century Gothic"/>
              <a:sym typeface="Century Gothic"/>
            </a:endParaRPr>
          </a:p>
        </p:txBody>
      </p:sp>
      <p:sp>
        <p:nvSpPr>
          <p:cNvPr id="155" name="Google Shape;155;p28"/>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2900" marR="0" lvl="0" indent="-342265" algn="l" rtl="0">
              <a:lnSpc>
                <a:spcPct val="150000"/>
              </a:lnSpc>
              <a:spcBef>
                <a:spcPts val="0"/>
              </a:spcBef>
              <a:spcAft>
                <a:spcPts val="0"/>
              </a:spcAft>
              <a:buClr>
                <a:srgbClr val="B31166"/>
              </a:buClr>
              <a:buSzPts val="1440"/>
              <a:buFont typeface="Arial"/>
              <a:buChar char="•"/>
            </a:pPr>
            <a:r>
              <a:rPr lang="en-US" sz="1800">
                <a:solidFill>
                  <a:srgbClr val="404040"/>
                </a:solidFill>
                <a:latin typeface="Century Gothic"/>
                <a:ea typeface="Century Gothic"/>
                <a:cs typeface="Century Gothic"/>
                <a:sym typeface="Century Gothic"/>
              </a:rPr>
              <a:t>Distributed Computing</a:t>
            </a:r>
            <a:endParaRPr lang="en-US" sz="1800">
              <a:solidFill>
                <a:srgbClr val="404040"/>
              </a:solidFill>
              <a:latin typeface="Century Gothic"/>
              <a:ea typeface="Century Gothic"/>
              <a:cs typeface="Century Gothic"/>
            </a:endParaRPr>
          </a:p>
          <a:p>
            <a:pPr marL="342900" marR="0" lvl="0" indent="-342265" algn="l" rtl="0">
              <a:lnSpc>
                <a:spcPct val="150000"/>
              </a:lnSpc>
              <a:spcBef>
                <a:spcPts val="0"/>
              </a:spcBef>
              <a:spcAft>
                <a:spcPts val="0"/>
              </a:spcAft>
              <a:buClr>
                <a:srgbClr val="B31166"/>
              </a:buClr>
              <a:buSzPts val="1440"/>
              <a:buFont typeface="Arial"/>
              <a:buChar char="•"/>
            </a:pPr>
            <a:r>
              <a:rPr lang="en-US" sz="1800" b="0" i="0" u="none" strike="noStrike" cap="none">
                <a:solidFill>
                  <a:srgbClr val="404040"/>
                </a:solidFill>
                <a:latin typeface="Century Gothic"/>
                <a:ea typeface="Century Gothic"/>
                <a:cs typeface="Century Gothic"/>
                <a:sym typeface="Century Gothic"/>
              </a:rPr>
              <a:t>Types of Distributed Computing</a:t>
            </a:r>
            <a:endParaRPr sz="1800" b="0" i="0" u="none" strike="noStrike" cap="non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Arial"/>
              <a:buChar char="•"/>
            </a:pPr>
            <a:r>
              <a:rPr lang="en-US" sz="1800" b="0" i="0" u="none" strike="noStrike" cap="none">
                <a:solidFill>
                  <a:srgbClr val="404040"/>
                </a:solidFill>
                <a:latin typeface="Century Gothic"/>
                <a:ea typeface="Century Gothic"/>
                <a:cs typeface="Century Gothic"/>
                <a:sym typeface="Century Gothic"/>
              </a:rPr>
              <a:t>Cluster Computing</a:t>
            </a:r>
            <a:endParaRPr sz="1800" b="0" i="0" u="none" strike="noStrike" cap="non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Arial"/>
              <a:buChar char="•"/>
            </a:pPr>
            <a:r>
              <a:rPr lang="en-US" sz="1800" b="0" i="0" u="none" strike="noStrike" cap="none">
                <a:solidFill>
                  <a:srgbClr val="404040"/>
                </a:solidFill>
                <a:latin typeface="Century Gothic"/>
                <a:ea typeface="Century Gothic"/>
                <a:cs typeface="Century Gothic"/>
                <a:sym typeface="Century Gothic"/>
              </a:rPr>
              <a:t>Grid Computing	</a:t>
            </a:r>
            <a:endParaRPr sz="1800" b="0" i="0" u="none" strike="noStrike" cap="non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Arial"/>
              <a:buChar char="•"/>
            </a:pPr>
            <a:r>
              <a:rPr lang="en-US" sz="1800" b="0" i="0" u="none" strike="noStrike" cap="none">
                <a:solidFill>
                  <a:srgbClr val="404040"/>
                </a:solidFill>
                <a:latin typeface="Century Gothic"/>
                <a:ea typeface="Century Gothic"/>
                <a:cs typeface="Century Gothic"/>
                <a:sym typeface="Century Gothic"/>
              </a:rPr>
              <a:t>Parallel Processing</a:t>
            </a:r>
            <a:endParaRPr sz="1800" b="0" i="0" u="none" strike="noStrike" cap="non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Arial"/>
              <a:buChar char="•"/>
            </a:pPr>
            <a:r>
              <a:rPr lang="en-US" sz="1800" b="0" i="0" u="none" strike="noStrike" cap="none">
                <a:solidFill>
                  <a:srgbClr val="404040"/>
                </a:solidFill>
                <a:latin typeface="Century Gothic"/>
                <a:ea typeface="Century Gothic"/>
                <a:cs typeface="Century Gothic"/>
                <a:sym typeface="Century Gothic"/>
              </a:rPr>
              <a:t>Flynn’s Taxonomy</a:t>
            </a:r>
            <a:endParaRPr sz="1800" b="0" i="0" u="none" strike="noStrike" cap="non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Arial"/>
              <a:buChar char="•"/>
            </a:pPr>
            <a:r>
              <a:rPr lang="en-US" sz="1800" b="0" i="0" u="none" strike="noStrike" cap="none">
                <a:solidFill>
                  <a:srgbClr val="404040"/>
                </a:solidFill>
                <a:latin typeface="Century Gothic"/>
                <a:ea typeface="Century Gothic"/>
                <a:cs typeface="Century Gothic"/>
                <a:sym typeface="Century Gothic"/>
              </a:rPr>
              <a:t>Thread models</a:t>
            </a:r>
            <a:endParaRPr sz="1800" b="0" i="0" u="none" strike="noStrike" cap="none">
              <a:solidFill>
                <a:srgbClr val="404040"/>
              </a:solidFill>
              <a:latin typeface="Century Gothic"/>
              <a:ea typeface="Century Gothic"/>
              <a:cs typeface="Century Gothic"/>
            </a:endParaRPr>
          </a:p>
          <a:p>
            <a:pPr marL="0" marR="0" lvl="0" indent="0" algn="l" rtl="0">
              <a:lnSpc>
                <a:spcPct val="100000"/>
              </a:lnSpc>
              <a:spcBef>
                <a:spcPts val="1001"/>
              </a:spcBef>
              <a:spcAft>
                <a:spcPts val="0"/>
              </a:spcAft>
              <a:buNone/>
            </a:pPr>
            <a:endParaRPr sz="1800" b="0" i="0" u="none" strike="noStrike" cap="non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i="0" u="none" strike="noStrike" cap="non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6"/>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Century Gothic"/>
              <a:ea typeface="Century Gothic"/>
              <a:cs typeface="Century Gothic"/>
              <a:sym typeface="Century Gothic"/>
            </a:endParaRPr>
          </a:p>
        </p:txBody>
      </p:sp>
      <p:sp>
        <p:nvSpPr>
          <p:cNvPr id="329" name="Google Shape;329;p56"/>
          <p:cNvSpPr txBox="1"/>
          <p:nvPr/>
        </p:nvSpPr>
        <p:spPr>
          <a:xfrm>
            <a:off x="1261206" y="2319985"/>
            <a:ext cx="8825400" cy="3416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280"/>
              <a:buFont typeface="Noto Sans Symbols"/>
              <a:buChar char="⮚"/>
            </a:pPr>
            <a:r>
              <a:rPr lang="en-US" sz="1600" b="0" strike="noStrike">
                <a:solidFill>
                  <a:srgbClr val="404040"/>
                </a:solidFill>
                <a:latin typeface="Century Gothic"/>
                <a:ea typeface="Century Gothic"/>
                <a:cs typeface="Century Gothic"/>
                <a:sym typeface="Century Gothic"/>
              </a:rPr>
              <a:t>A common use of cluster computing is to load balance traffic on high-traffic Web sites. A Web page request is sent to a "manager" server, which then determines which of several identical or very similar Web servers to forward the request to for handling. Having a Web farm (as such a configuration is sometimes called) allows traffic to be handled more quickly.</a:t>
            </a:r>
            <a:endParaRPr sz="1600" b="0" strike="noStrike">
              <a:solidFill>
                <a:srgbClr val="404040"/>
              </a:solidFill>
              <a:latin typeface="Century Gothic"/>
              <a:ea typeface="Century Gothic"/>
              <a:cs typeface="Century Gothic"/>
              <a:sym typeface="Century Gothic"/>
            </a:endParaRPr>
          </a:p>
          <a:p>
            <a:pPr marL="343080" marR="0" lvl="0" indent="-342720" algn="just" rtl="0">
              <a:lnSpc>
                <a:spcPct val="100000"/>
              </a:lnSpc>
              <a:spcBef>
                <a:spcPts val="1001"/>
              </a:spcBef>
              <a:spcAft>
                <a:spcPts val="0"/>
              </a:spcAft>
              <a:buClr>
                <a:srgbClr val="B31166"/>
              </a:buClr>
              <a:buSzPts val="1280"/>
              <a:buFont typeface="Noto Sans Symbols"/>
              <a:buChar char="⮚"/>
            </a:pPr>
            <a:r>
              <a:rPr lang="en-US" sz="1600" b="0" strike="noStrike">
                <a:solidFill>
                  <a:srgbClr val="404040"/>
                </a:solidFill>
                <a:latin typeface="Century Gothic"/>
                <a:ea typeface="Century Gothic"/>
                <a:cs typeface="Century Gothic"/>
                <a:sym typeface="Century Gothic"/>
              </a:rPr>
              <a:t>IBM's Sysplex is a cluster approach for a mainframe system. Microsoft, Sun Microsystems, and other leading hardware and software companies offer clustering packages that are said to offer scalability as well as availability. As traffic or availability assurance increases, all or some parts of the cluster can be increased in size or number. </a:t>
            </a:r>
            <a:endParaRPr sz="1600" b="0" strike="noStrike">
              <a:solidFill>
                <a:srgbClr val="404040"/>
              </a:solidFill>
              <a:latin typeface="Century Gothic"/>
              <a:ea typeface="Century Gothic"/>
              <a:cs typeface="Century Gothic"/>
              <a:sym typeface="Century Gothic"/>
            </a:endParaRPr>
          </a:p>
          <a:p>
            <a:pPr marL="343080" marR="0" lvl="0" indent="-342720" algn="just" rtl="0">
              <a:lnSpc>
                <a:spcPct val="100000"/>
              </a:lnSpc>
              <a:spcBef>
                <a:spcPts val="1001"/>
              </a:spcBef>
              <a:spcAft>
                <a:spcPts val="0"/>
              </a:spcAft>
              <a:buClr>
                <a:srgbClr val="B31166"/>
              </a:buClr>
              <a:buSzPts val="1280"/>
              <a:buFont typeface="Noto Sans Symbols"/>
              <a:buChar char="⮚"/>
            </a:pPr>
            <a:r>
              <a:rPr lang="en-US" sz="1600" b="0" strike="noStrike">
                <a:solidFill>
                  <a:srgbClr val="404040"/>
                </a:solidFill>
                <a:latin typeface="Century Gothic"/>
                <a:ea typeface="Century Gothic"/>
                <a:cs typeface="Century Gothic"/>
                <a:sym typeface="Century Gothic"/>
              </a:rPr>
              <a:t>Cluster computing can also be used as a relatively low-cost form of parallel processing for scientific and other applications that lend themselves to parallel operations. An early and well-known example was the Beowulf project in which a number of off-the-shelf PCs were used to form a cluster for scientific applications. </a:t>
            </a:r>
            <a:endParaRPr sz="16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7"/>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GRID COMPUTING</a:t>
            </a:r>
            <a:endParaRPr sz="3600" b="0" strike="noStrike">
              <a:solidFill>
                <a:srgbClr val="000000"/>
              </a:solidFill>
              <a:latin typeface="Century Gothic"/>
              <a:ea typeface="Century Gothic"/>
              <a:cs typeface="Century Gothic"/>
              <a:sym typeface="Century Gothic"/>
            </a:endParaRPr>
          </a:p>
        </p:txBody>
      </p:sp>
      <p:sp>
        <p:nvSpPr>
          <p:cNvPr id="335" name="Google Shape;335;p57"/>
          <p:cNvSpPr txBox="1"/>
          <p:nvPr/>
        </p:nvSpPr>
        <p:spPr>
          <a:xfrm>
            <a:off x="1154880" y="2297953"/>
            <a:ext cx="10048144" cy="3194529"/>
          </a:xfrm>
          <a:prstGeom prst="rect">
            <a:avLst/>
          </a:prstGeom>
          <a:noFill/>
          <a:ln>
            <a:noFill/>
          </a:ln>
        </p:spPr>
        <p:txBody>
          <a:bodyPr spcFirstLastPara="1" wrap="square" lIns="91425" tIns="45700" rIns="91425" bIns="45700" anchor="t" anchorCtr="0">
            <a:noAutofit/>
          </a:bodyPr>
          <a:lstStyle/>
          <a:p>
            <a:pPr marL="342900" marR="0" lvl="0" indent="-342265" algn="l" rtl="0">
              <a:lnSpc>
                <a:spcPct val="100000"/>
              </a:lnSpc>
              <a:spcBef>
                <a:spcPts val="0"/>
              </a:spcBef>
              <a:spcAft>
                <a:spcPts val="0"/>
              </a:spcAft>
              <a:buClr>
                <a:srgbClr val="B31166"/>
              </a:buClr>
              <a:buSzPts val="1280"/>
              <a:buFont typeface="Noto Sans Symbols"/>
              <a:buChar char="►"/>
            </a:pPr>
            <a:r>
              <a:rPr lang="en-US" sz="1600" b="1" strike="noStrike">
                <a:solidFill>
                  <a:srgbClr val="404040"/>
                </a:solidFill>
                <a:latin typeface="Century Gothic"/>
                <a:ea typeface="Century Gothic"/>
                <a:cs typeface="Century Gothic"/>
                <a:sym typeface="Century Gothic"/>
              </a:rPr>
              <a:t>Grid computing</a:t>
            </a:r>
            <a:r>
              <a:rPr lang="en-US" sz="1600" b="0" strike="noStrike">
                <a:solidFill>
                  <a:srgbClr val="404040"/>
                </a:solidFill>
                <a:latin typeface="Century Gothic"/>
                <a:ea typeface="Century Gothic"/>
                <a:cs typeface="Century Gothic"/>
                <a:sym typeface="Century Gothic"/>
              </a:rPr>
              <a:t> is a form of distributed computing in which an organization (business, university, etc.) uses its existing computers (desktop and/or cluster nodes) to handle its own long-running computational tasks.</a:t>
            </a:r>
            <a:endParaRPr lang="en-US" sz="1600" b="0" strike="noStrik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280"/>
              <a:buFont typeface="Noto Sans Symbols"/>
              <a:buChar char="►"/>
            </a:pPr>
            <a:r>
              <a:rPr lang="en-US" sz="1600" b="0" strike="noStrike">
                <a:solidFill>
                  <a:srgbClr val="404040"/>
                </a:solidFill>
                <a:latin typeface="Century Gothic"/>
                <a:ea typeface="Century Gothic"/>
                <a:cs typeface="Century Gothic"/>
                <a:sym typeface="Century Gothic"/>
              </a:rPr>
              <a:t>Grid computing (or the use of a </a:t>
            </a:r>
            <a:r>
              <a:rPr lang="en-US" sz="1600" b="0" i="1" strike="noStrike">
                <a:solidFill>
                  <a:srgbClr val="404040"/>
                </a:solidFill>
                <a:latin typeface="Century Gothic"/>
                <a:ea typeface="Century Gothic"/>
                <a:cs typeface="Century Gothic"/>
                <a:sym typeface="Century Gothic"/>
              </a:rPr>
              <a:t>computational grid</a:t>
            </a:r>
            <a:r>
              <a:rPr lang="en-US" sz="1600" b="0" strike="noStrike">
                <a:solidFill>
                  <a:srgbClr val="404040"/>
                </a:solidFill>
                <a:latin typeface="Century Gothic"/>
                <a:ea typeface="Century Gothic"/>
                <a:cs typeface="Century Gothic"/>
                <a:sym typeface="Century Gothic"/>
              </a:rPr>
              <a:t>) is applying the resources of many computers in a network to a single problem at the same time - usually to a scientific or technical problem that requires a great number of computer processing cycles or access to large amounts of data.</a:t>
            </a:r>
            <a:endParaRPr sz="1600" b="0" strike="noStrike">
              <a:solidFill>
                <a:srgbClr val="404040"/>
              </a:solidFill>
              <a:latin typeface="Century Gothic"/>
              <a:ea typeface="Century Gothic"/>
              <a:cs typeface="Century Gothic"/>
            </a:endParaRPr>
          </a:p>
          <a:p>
            <a:pPr marL="342900" marR="0" lvl="0" indent="-342265">
              <a:lnSpc>
                <a:spcPct val="100000"/>
              </a:lnSpc>
              <a:spcBef>
                <a:spcPts val="1001"/>
              </a:spcBef>
              <a:spcAft>
                <a:spcPts val="0"/>
              </a:spcAft>
              <a:buClr>
                <a:srgbClr val="B31166"/>
              </a:buClr>
              <a:buSzPts val="1280"/>
              <a:buFont typeface="Noto Sans Symbols"/>
              <a:buChar char="►"/>
            </a:pPr>
            <a:r>
              <a:rPr lang="en-US" sz="1600" b="0" strike="noStrike">
                <a:solidFill>
                  <a:srgbClr val="404040"/>
                </a:solidFill>
                <a:latin typeface="Century Gothic"/>
                <a:ea typeface="Century Gothic"/>
                <a:cs typeface="Century Gothic"/>
                <a:sym typeface="Century Gothic"/>
              </a:rPr>
              <a:t>Grid computing has the design goal of solving problems too big for any single supercomputer, whilst retaining the flexibility to work on multiple smaller problems. Thus grid computing provides a multi-user environment. Its secondary aims are: better exploitation of the available computing power, and catering for the intermittent demands of large computational exercises.</a:t>
            </a:r>
            <a:endParaRPr sz="1600" b="0" strike="noStrike">
              <a:solidFill>
                <a:srgbClr val="404040"/>
              </a:solidFill>
              <a:latin typeface="Century Gothic"/>
              <a:ea typeface="Century Gothic"/>
              <a:cs typeface="Century Gothic"/>
            </a:endParaRPr>
          </a:p>
          <a:p>
            <a:pPr marL="342900" marR="0" lvl="0" indent="-342265">
              <a:lnSpc>
                <a:spcPct val="100000"/>
              </a:lnSpc>
              <a:spcBef>
                <a:spcPts val="1001"/>
              </a:spcBef>
              <a:spcAft>
                <a:spcPts val="0"/>
              </a:spcAft>
              <a:buClr>
                <a:srgbClr val="B31166"/>
              </a:buClr>
              <a:buSzPts val="1280"/>
              <a:buFont typeface="Noto Sans Symbols"/>
              <a:buChar char="►"/>
            </a:pPr>
            <a:r>
              <a:rPr lang="en-US" sz="1600" b="0" strike="noStrike">
                <a:solidFill>
                  <a:srgbClr val="404040"/>
                </a:solidFill>
                <a:latin typeface="Century Gothic"/>
                <a:ea typeface="Century Gothic"/>
                <a:cs typeface="Century Gothic"/>
                <a:sym typeface="Century Gothic"/>
              </a:rPr>
              <a:t>A well-known example of grid computing in the public domain is the ongoing SETI (Search for Extraterrestrial Intelligence) @Home project in which thousands of people are sharing the unused processor cycles of their PCs in the vast search for signs of "rational" signals from outer space.</a:t>
            </a:r>
            <a:endParaRPr sz="1600" b="0" strike="noStrike">
              <a:solidFill>
                <a:srgbClr val="404040"/>
              </a:solidFill>
              <a:latin typeface="Century Gothic"/>
              <a:ea typeface="Century Gothic"/>
              <a:cs typeface="Century Gothic"/>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8"/>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GRID COMPUTING</a:t>
            </a:r>
            <a:endParaRPr sz="3600" b="0" strike="noStrike">
              <a:solidFill>
                <a:srgbClr val="000000"/>
              </a:solidFill>
              <a:latin typeface="Century Gothic"/>
              <a:ea typeface="Century Gothic"/>
              <a:cs typeface="Century Gothic"/>
              <a:sym typeface="Century Gothic"/>
            </a:endParaRPr>
          </a:p>
        </p:txBody>
      </p:sp>
      <p:pic>
        <p:nvPicPr>
          <p:cNvPr id="341" name="Google Shape;341;p58"/>
          <p:cNvPicPr preferRelativeResize="0"/>
          <p:nvPr/>
        </p:nvPicPr>
        <p:blipFill rotWithShape="1">
          <a:blip r:embed="rId3">
            <a:alphaModFix/>
          </a:blip>
          <a:srcRect/>
          <a:stretch/>
        </p:blipFill>
        <p:spPr>
          <a:xfrm>
            <a:off x="6782040" y="2644200"/>
            <a:ext cx="3981960" cy="3209400"/>
          </a:xfrm>
          <a:prstGeom prst="rect">
            <a:avLst/>
          </a:prstGeom>
          <a:noFill/>
          <a:ln>
            <a:noFill/>
          </a:ln>
        </p:spPr>
      </p:pic>
      <p:sp>
        <p:nvSpPr>
          <p:cNvPr id="342" name="Google Shape;342;p58"/>
          <p:cNvSpPr/>
          <p:nvPr/>
        </p:nvSpPr>
        <p:spPr>
          <a:xfrm>
            <a:off x="760680" y="2462400"/>
            <a:ext cx="5487480" cy="365652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000" b="0" strike="noStrike">
                <a:solidFill>
                  <a:srgbClr val="000000"/>
                </a:solidFill>
                <a:latin typeface="Century Gothic"/>
                <a:ea typeface="Century Gothic"/>
                <a:cs typeface="Century Gothic"/>
                <a:sym typeface="Century Gothic"/>
              </a:rPr>
              <a:t>Grid computing requires the use of software that can divide and farm out pieces of a program to as many as several thousand computers. Grid computing can be thought of as distributed and large-scale </a:t>
            </a:r>
            <a:r>
              <a:rPr lang="en-US" sz="2000" b="0" u="sng" strike="noStrike">
                <a:solidFill>
                  <a:srgbClr val="000000"/>
                </a:solidFill>
                <a:latin typeface="Century Gothic"/>
                <a:ea typeface="Century Gothic"/>
                <a:cs typeface="Century Gothic"/>
                <a:sym typeface="Century Gothic"/>
              </a:rPr>
              <a:t>cluster computing</a:t>
            </a:r>
            <a:r>
              <a:rPr lang="en-US" sz="2000" b="0" strike="noStrike">
                <a:solidFill>
                  <a:srgbClr val="000000"/>
                </a:solidFill>
                <a:latin typeface="Century Gothic"/>
                <a:ea typeface="Century Gothic"/>
                <a:cs typeface="Century Gothic"/>
                <a:sym typeface="Century Gothic"/>
              </a:rPr>
              <a:t> and as a form of network-distributed </a:t>
            </a:r>
            <a:r>
              <a:rPr lang="en-US" sz="2000" b="0" u="sng" strike="noStrike">
                <a:solidFill>
                  <a:srgbClr val="000000"/>
                </a:solidFill>
                <a:latin typeface="Century Gothic"/>
                <a:ea typeface="Century Gothic"/>
                <a:cs typeface="Century Gothic"/>
                <a:sym typeface="Century Gothic"/>
              </a:rPr>
              <a:t>parallel processing</a:t>
            </a:r>
            <a:r>
              <a:rPr lang="en-US" sz="2000" b="0" strike="noStrike">
                <a:solidFill>
                  <a:srgbClr val="000000"/>
                </a:solidFill>
                <a:latin typeface="Century Gothic"/>
                <a:ea typeface="Century Gothic"/>
                <a:cs typeface="Century Gothic"/>
                <a:sym typeface="Century Gothic"/>
              </a:rPr>
              <a:t>. It can be confined to the network of computer workstations within a corporation or it can be a public collaboration (in which case it is also sometimes known as a form of </a:t>
            </a:r>
            <a:r>
              <a:rPr lang="en-US" sz="2000" b="0" u="sng" strike="noStrike">
                <a:solidFill>
                  <a:srgbClr val="000000"/>
                </a:solidFill>
                <a:latin typeface="Century Gothic"/>
                <a:ea typeface="Century Gothic"/>
                <a:cs typeface="Century Gothic"/>
                <a:sym typeface="Century Gothic"/>
              </a:rPr>
              <a:t>peer-to-peer computing</a:t>
            </a:r>
            <a:r>
              <a:rPr lang="en-US" sz="2000" b="0" strike="noStrike">
                <a:solidFill>
                  <a:srgbClr val="000000"/>
                </a:solidFill>
                <a:latin typeface="Century Gothic"/>
                <a:ea typeface="Century Gothic"/>
                <a:cs typeface="Century Gothic"/>
                <a:sym typeface="Century Gothic"/>
              </a:rPr>
              <a:t>).</a:t>
            </a:r>
            <a:endParaRPr sz="2000" b="0" strike="noStrike">
              <a:latin typeface="Arial"/>
              <a:ea typeface="Arial"/>
              <a:cs typeface="Arial"/>
              <a:sym typeface="Arial"/>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Century Gothic"/>
              <a:ea typeface="Century Gothic"/>
              <a:cs typeface="Century Gothic"/>
              <a:sym typeface="Century Gothic"/>
            </a:endParaRPr>
          </a:p>
        </p:txBody>
      </p:sp>
      <p:sp>
        <p:nvSpPr>
          <p:cNvPr id="348" name="Google Shape;348;p59"/>
          <p:cNvSpPr txBox="1"/>
          <p:nvPr/>
        </p:nvSpPr>
        <p:spPr>
          <a:xfrm>
            <a:off x="839172" y="2555176"/>
            <a:ext cx="10101123" cy="3416040"/>
          </a:xfrm>
          <a:prstGeom prst="rect">
            <a:avLst/>
          </a:prstGeom>
          <a:noFill/>
          <a:ln>
            <a:noFill/>
          </a:ln>
        </p:spPr>
        <p:txBody>
          <a:bodyPr spcFirstLastPara="1" wrap="square" lIns="91425" tIns="45700" rIns="91425" bIns="45700" anchor="t" anchorCtr="0">
            <a:noAutofit/>
          </a:bodyPr>
          <a:lstStyle/>
          <a:p>
            <a:pPr marL="342900" indent="-342265">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Grid computing appears to be a promising trend for three reasons: </a:t>
            </a:r>
            <a:endParaRPr lang="en-US" sz="1800">
              <a:solidFill>
                <a:srgbClr val="404040"/>
              </a:solidFill>
              <a:latin typeface="Century Gothic"/>
              <a:ea typeface="Century Gothic"/>
              <a:cs typeface="Century Gothic"/>
              <a:sym typeface="Century Gothic"/>
            </a:endParaRPr>
          </a:p>
          <a:p>
            <a:pPr marL="635">
              <a:buClr>
                <a:srgbClr val="B31166"/>
              </a:buClr>
              <a:buSzPts val="1440"/>
            </a:pPr>
            <a:endParaRPr lang="en-US" sz="1800">
              <a:solidFill>
                <a:srgbClr val="404040"/>
              </a:solidFill>
              <a:latin typeface="Century Gothic"/>
              <a:ea typeface="Century Gothic"/>
              <a:cs typeface="Century Gothic"/>
            </a:endParaRPr>
          </a:p>
          <a:p>
            <a:pPr marL="342900" lvl="1" indent="-342265">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(1) its ability to make more cost-effective use of a given amount of computer resources,</a:t>
            </a:r>
            <a:r>
              <a:rPr lang="en-US" sz="1800">
                <a:solidFill>
                  <a:srgbClr val="404040"/>
                </a:solidFill>
                <a:latin typeface="Century Gothic"/>
                <a:ea typeface="Century Gothic"/>
                <a:cs typeface="Century Gothic"/>
                <a:sym typeface="Century Gothic"/>
              </a:rPr>
              <a:t> </a:t>
            </a:r>
          </a:p>
          <a:p>
            <a:pPr marL="342900" lvl="1" indent="-342265">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(2) as a way to solve problems that can't be approached without an enormous amount of computing power, and</a:t>
            </a:r>
            <a:r>
              <a:rPr lang="en-US" sz="1800">
                <a:solidFill>
                  <a:srgbClr val="404040"/>
                </a:solidFill>
                <a:latin typeface="Century Gothic"/>
                <a:ea typeface="Century Gothic"/>
                <a:cs typeface="Century Gothic"/>
                <a:sym typeface="Century Gothic"/>
              </a:rPr>
              <a:t> </a:t>
            </a:r>
          </a:p>
          <a:p>
            <a:pPr marL="342900" lvl="1" indent="-342265">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(3) because it suggests that the resources of many computers can be cooperatively and perhaps synergistically harnessed and managed as a collaboration toward a common objective.</a:t>
            </a:r>
            <a:r>
              <a:rPr lang="en-US" sz="1800">
                <a:solidFill>
                  <a:srgbClr val="404040"/>
                </a:solidFill>
                <a:latin typeface="Century Gothic"/>
                <a:ea typeface="Century Gothic"/>
                <a:cs typeface="Century Gothic"/>
                <a:sym typeface="Century Gothic"/>
              </a:rPr>
              <a:t> </a:t>
            </a:r>
          </a:p>
          <a:p>
            <a:pPr marL="635" lvl="1">
              <a:buClr>
                <a:srgbClr val="B31166"/>
              </a:buClr>
              <a:buSzPts val="1440"/>
            </a:pPr>
            <a:endParaRPr lang="en-US" sz="1800">
              <a:solidFill>
                <a:srgbClr val="404040"/>
              </a:solidFill>
              <a:latin typeface="Century Gothic"/>
              <a:ea typeface="Century Gothic"/>
              <a:cs typeface="Century Gothic"/>
            </a:endParaRPr>
          </a:p>
          <a:p>
            <a:pPr marL="342900" marR="0" lvl="1" indent="-342265" algn="l">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In some grid computing systems, the computers may collaborate rather than being directed by one managing computer. </a:t>
            </a:r>
            <a:endParaRPr sz="1800" b="0" strike="noStrike">
              <a:solidFill>
                <a:srgbClr val="404040"/>
              </a:solidFill>
              <a:latin typeface="Century Gothic"/>
              <a:ea typeface="Century Gothic"/>
              <a:cs typeface="Century Gothic"/>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Century Gothic"/>
              <a:ea typeface="Century Gothic"/>
              <a:cs typeface="Century Gothic"/>
              <a:sym typeface="Century Gothic"/>
            </a:endParaRPr>
          </a:p>
        </p:txBody>
      </p:sp>
      <p:sp>
        <p:nvSpPr>
          <p:cNvPr id="354" name="Google Shape;354;p60"/>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Grid computing is also attractive to large commercial enterprises with complex computation problems who aim to fully exploit their internal computing power: </a:t>
            </a:r>
            <a:r>
              <a:rPr lang="en-US" sz="1800" b="1" strike="noStrike">
                <a:solidFill>
                  <a:srgbClr val="404040"/>
                </a:solidFill>
                <a:latin typeface="Century Gothic"/>
                <a:ea typeface="Century Gothic"/>
                <a:cs typeface="Century Gothic"/>
                <a:sym typeface="Century Gothic"/>
              </a:rPr>
              <a:t>internal grids</a:t>
            </a:r>
            <a:r>
              <a:rPr lang="en-US" sz="1800" b="0" strike="noStrike">
                <a:solidFill>
                  <a:srgbClr val="404040"/>
                </a:solidFill>
                <a:latin typeface="Century Gothic"/>
                <a:ea typeface="Century Gothic"/>
                <a:cs typeface="Century Gothic"/>
                <a:sym typeface="Century Gothic"/>
              </a:rPr>
              <a:t>.</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7C03423A-4FB5-472B-BC1F-B5EBBCCDB7E9}"/>
              </a:ext>
            </a:extLst>
          </p:cNvPr>
          <p:cNvPicPr>
            <a:picLocks noChangeAspect="1"/>
          </p:cNvPicPr>
          <p:nvPr/>
        </p:nvPicPr>
        <p:blipFill>
          <a:blip r:embed="rId2"/>
          <a:stretch>
            <a:fillRect/>
          </a:stretch>
        </p:blipFill>
        <p:spPr>
          <a:xfrm>
            <a:off x="1777345" y="643467"/>
            <a:ext cx="863731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671184"/>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85A147-1967-4008-8029-6614651342DB}"/>
              </a:ext>
            </a:extLst>
          </p:cNvPr>
          <p:cNvGraphicFramePr>
            <a:graphicFrameLocks noGrp="1"/>
          </p:cNvGraphicFramePr>
          <p:nvPr>
            <p:extLst>
              <p:ext uri="{D42A27DB-BD31-4B8C-83A1-F6EECF244321}">
                <p14:modId xmlns:p14="http://schemas.microsoft.com/office/powerpoint/2010/main" val="2738832136"/>
              </p:ext>
            </p:extLst>
          </p:nvPr>
        </p:nvGraphicFramePr>
        <p:xfrm>
          <a:off x="2400300" y="2591952"/>
          <a:ext cx="7444562" cy="3346048"/>
        </p:xfrm>
        <a:graphic>
          <a:graphicData uri="http://schemas.openxmlformats.org/drawingml/2006/table">
            <a:tbl>
              <a:tblPr firstRow="1" bandRow="1">
                <a:tableStyleId>{5C22544A-7EE6-4342-B048-85BDC9FD1C3A}</a:tableStyleId>
              </a:tblPr>
              <a:tblGrid>
                <a:gridCol w="3722281">
                  <a:extLst>
                    <a:ext uri="{9D8B030D-6E8A-4147-A177-3AD203B41FA5}">
                      <a16:colId xmlns:a16="http://schemas.microsoft.com/office/drawing/2014/main" val="7732151"/>
                    </a:ext>
                  </a:extLst>
                </a:gridCol>
                <a:gridCol w="3722281">
                  <a:extLst>
                    <a:ext uri="{9D8B030D-6E8A-4147-A177-3AD203B41FA5}">
                      <a16:colId xmlns:a16="http://schemas.microsoft.com/office/drawing/2014/main" val="1552698694"/>
                    </a:ext>
                  </a:extLst>
                </a:gridCol>
              </a:tblGrid>
              <a:tr h="462751">
                <a:tc>
                  <a:txBody>
                    <a:bodyPr/>
                    <a:lstStyle/>
                    <a:p>
                      <a:r>
                        <a:rPr lang="en-US">
                          <a:effectLst/>
                        </a:rPr>
                        <a:t>Cluster computing</a:t>
                      </a:r>
                    </a:p>
                  </a:txBody>
                  <a:tcPr marL="73152" marR="73152" marT="66675" marB="66675"/>
                </a:tc>
                <a:tc>
                  <a:txBody>
                    <a:bodyPr/>
                    <a:lstStyle/>
                    <a:p>
                      <a:r>
                        <a:rPr lang="en-US">
                          <a:effectLst/>
                        </a:rPr>
                        <a:t>Grid computing</a:t>
                      </a:r>
                    </a:p>
                  </a:txBody>
                  <a:tcPr marL="73152" marR="73152" marT="66675" marB="66675"/>
                </a:tc>
                <a:extLst>
                  <a:ext uri="{0D108BD9-81ED-4DB2-BD59-A6C34878D82A}">
                    <a16:rowId xmlns:a16="http://schemas.microsoft.com/office/drawing/2014/main" val="286957282"/>
                  </a:ext>
                </a:extLst>
              </a:tr>
              <a:tr h="462751">
                <a:tc>
                  <a:txBody>
                    <a:bodyPr/>
                    <a:lstStyle/>
                    <a:p>
                      <a:r>
                        <a:rPr lang="en-US">
                          <a:effectLst/>
                        </a:rPr>
                        <a:t>Homogenous</a:t>
                      </a:r>
                    </a:p>
                  </a:txBody>
                  <a:tcPr marL="73152" marR="73152" marT="66675" marB="66675"/>
                </a:tc>
                <a:tc>
                  <a:txBody>
                    <a:bodyPr/>
                    <a:lstStyle/>
                    <a:p>
                      <a:r>
                        <a:rPr lang="en-US">
                          <a:effectLst/>
                        </a:rPr>
                        <a:t>Heterogeneous</a:t>
                      </a:r>
                    </a:p>
                  </a:txBody>
                  <a:tcPr marL="73152" marR="73152" marT="66675" marB="66675"/>
                </a:tc>
                <a:extLst>
                  <a:ext uri="{0D108BD9-81ED-4DB2-BD59-A6C34878D82A}">
                    <a16:rowId xmlns:a16="http://schemas.microsoft.com/office/drawing/2014/main" val="990744188"/>
                  </a:ext>
                </a:extLst>
              </a:tr>
              <a:tr h="747522">
                <a:tc>
                  <a:txBody>
                    <a:bodyPr/>
                    <a:lstStyle/>
                    <a:p>
                      <a:r>
                        <a:rPr lang="en-US">
                          <a:effectLst/>
                        </a:rPr>
                        <a:t>Computers are contained in a single location or complex </a:t>
                      </a:r>
                      <a:r>
                        <a:rPr lang="en-US" sz="1400" b="0" i="0" u="none" strike="noStrike" noProof="0">
                          <a:effectLst/>
                          <a:latin typeface="Arial"/>
                        </a:rPr>
                        <a:t>(Connected over LAN)</a:t>
                      </a:r>
                      <a:endParaRPr lang="en-US">
                        <a:effectLst/>
                      </a:endParaRPr>
                    </a:p>
                  </a:txBody>
                  <a:tcPr marL="73152" marR="73152" marT="66675" marB="66675"/>
                </a:tc>
                <a:tc>
                  <a:txBody>
                    <a:bodyPr/>
                    <a:lstStyle/>
                    <a:p>
                      <a:r>
                        <a:rPr lang="en-US">
                          <a:effectLst/>
                        </a:rPr>
                        <a:t>Distributed by its nature over a LAN, metropolitan or WAN.</a:t>
                      </a:r>
                    </a:p>
                  </a:txBody>
                  <a:tcPr marL="73152" marR="73152" marT="66675" marB="66675"/>
                </a:tc>
                <a:extLst>
                  <a:ext uri="{0D108BD9-81ED-4DB2-BD59-A6C34878D82A}">
                    <a16:rowId xmlns:a16="http://schemas.microsoft.com/office/drawing/2014/main" val="276837796"/>
                  </a:ext>
                </a:extLst>
              </a:tr>
              <a:tr h="462751">
                <a:tc>
                  <a:txBody>
                    <a:bodyPr/>
                    <a:lstStyle/>
                    <a:p>
                      <a:r>
                        <a:rPr lang="en-US">
                          <a:effectLst/>
                        </a:rPr>
                        <a:t>Tightly coupled systems</a:t>
                      </a:r>
                    </a:p>
                  </a:txBody>
                  <a:tcPr marL="73152" marR="73152" marT="66675" marB="66675"/>
                </a:tc>
                <a:tc>
                  <a:txBody>
                    <a:bodyPr/>
                    <a:lstStyle/>
                    <a:p>
                      <a:r>
                        <a:rPr lang="en-US">
                          <a:effectLst/>
                        </a:rPr>
                        <a:t>Loosely coupled (Decentralization)</a:t>
                      </a:r>
                    </a:p>
                  </a:txBody>
                  <a:tcPr marL="73152" marR="73152" marT="66675" marB="66675"/>
                </a:tc>
                <a:extLst>
                  <a:ext uri="{0D108BD9-81ED-4DB2-BD59-A6C34878D82A}">
                    <a16:rowId xmlns:a16="http://schemas.microsoft.com/office/drawing/2014/main" val="3493446924"/>
                  </a:ext>
                </a:extLst>
              </a:tr>
              <a:tr h="462751">
                <a:tc>
                  <a:txBody>
                    <a:bodyPr/>
                    <a:lstStyle/>
                    <a:p>
                      <a:r>
                        <a:rPr lang="en-US">
                          <a:effectLst/>
                        </a:rPr>
                        <a:t>Single system image</a:t>
                      </a:r>
                    </a:p>
                  </a:txBody>
                  <a:tcPr marL="73152" marR="73152" marT="66675" marB="66675"/>
                </a:tc>
                <a:tc>
                  <a:txBody>
                    <a:bodyPr/>
                    <a:lstStyle/>
                    <a:p>
                      <a:r>
                        <a:rPr lang="en-US">
                          <a:effectLst/>
                        </a:rPr>
                        <a:t>Diversity and Dynamism</a:t>
                      </a:r>
                    </a:p>
                  </a:txBody>
                  <a:tcPr marL="73152" marR="73152" marT="66675" marB="66675"/>
                </a:tc>
                <a:extLst>
                  <a:ext uri="{0D108BD9-81ED-4DB2-BD59-A6C34878D82A}">
                    <a16:rowId xmlns:a16="http://schemas.microsoft.com/office/drawing/2014/main" val="3115747087"/>
                  </a:ext>
                </a:extLst>
              </a:tr>
              <a:tr h="747522">
                <a:tc>
                  <a:txBody>
                    <a:bodyPr/>
                    <a:lstStyle/>
                    <a:p>
                      <a:r>
                        <a:rPr lang="en-US">
                          <a:effectLst/>
                        </a:rPr>
                        <a:t>Centralized Job management &amp; scheduling system</a:t>
                      </a:r>
                    </a:p>
                  </a:txBody>
                  <a:tcPr marL="73152" marR="73152" marT="66675" marB="66675"/>
                </a:tc>
                <a:tc>
                  <a:txBody>
                    <a:bodyPr/>
                    <a:lstStyle/>
                    <a:p>
                      <a:r>
                        <a:rPr lang="en-US">
                          <a:effectLst/>
                        </a:rPr>
                        <a:t>Distributed Job Management &amp; scheduling</a:t>
                      </a:r>
                    </a:p>
                  </a:txBody>
                  <a:tcPr marL="73152" marR="73152" marT="66675" marB="66675"/>
                </a:tc>
                <a:extLst>
                  <a:ext uri="{0D108BD9-81ED-4DB2-BD59-A6C34878D82A}">
                    <a16:rowId xmlns:a16="http://schemas.microsoft.com/office/drawing/2014/main" val="4176686129"/>
                  </a:ext>
                </a:extLst>
              </a:tr>
            </a:tbl>
          </a:graphicData>
        </a:graphic>
      </p:graphicFrame>
      <p:sp>
        <p:nvSpPr>
          <p:cNvPr id="6" name="TextBox 5">
            <a:extLst>
              <a:ext uri="{FF2B5EF4-FFF2-40B4-BE49-F238E27FC236}">
                <a16:creationId xmlns:a16="http://schemas.microsoft.com/office/drawing/2014/main" id="{2FA9F1A5-32C9-48FF-8EE6-42C0249AED0A}"/>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Google Shape;340;p58">
            <a:extLst>
              <a:ext uri="{FF2B5EF4-FFF2-40B4-BE49-F238E27FC236}">
                <a16:creationId xmlns:a16="http://schemas.microsoft.com/office/drawing/2014/main" id="{34D46CB7-AE12-4413-95D5-55982EA35A55}"/>
              </a:ext>
            </a:extLst>
          </p:cNvPr>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pPr>
            <a:r>
              <a:rPr lang="en-US" sz="3600">
                <a:solidFill>
                  <a:srgbClr val="EBEBEB"/>
                </a:solidFill>
                <a:latin typeface="Century Gothic"/>
                <a:sym typeface="Century Gothic"/>
              </a:rPr>
              <a:t>DIFFERENCES</a:t>
            </a:r>
            <a:endParaRPr lang="en-US"/>
          </a:p>
        </p:txBody>
      </p:sp>
    </p:spTree>
    <p:extLst>
      <p:ext uri="{BB962C8B-B14F-4D97-AF65-F5344CB8AC3E}">
        <p14:creationId xmlns:p14="http://schemas.microsoft.com/office/powerpoint/2010/main" val="1563091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2"/>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PARALLEL PROCESSING</a:t>
            </a:r>
            <a:endParaRPr sz="3600" b="0" strike="noStrike">
              <a:solidFill>
                <a:srgbClr val="000000"/>
              </a:solidFill>
              <a:latin typeface="Century Gothic"/>
              <a:ea typeface="Century Gothic"/>
              <a:cs typeface="Century Gothic"/>
              <a:sym typeface="Century Gothic"/>
            </a:endParaRPr>
          </a:p>
        </p:txBody>
      </p:sp>
      <p:sp>
        <p:nvSpPr>
          <p:cNvPr id="365" name="Google Shape;365;p62"/>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The simultaneous use of more than one CPU or processor core to execute a program or multiple computational threads. Ideally, parallel processing makes programs run faster because there are more engines (CPUs or cores) running it. </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In practice, it is often difficult to divide a program in such a way that separate CPUs or cores can execute different portions without interfering with each other. Most computers have just one CPU, but some models have several, and multi-core processor chips are becoming the norm. There are even computers with thousands of CPUs.</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3"/>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Century Gothic"/>
              <a:ea typeface="Century Gothic"/>
              <a:cs typeface="Century Gothic"/>
              <a:sym typeface="Century Gothic"/>
            </a:endParaRPr>
          </a:p>
        </p:txBody>
      </p:sp>
      <p:sp>
        <p:nvSpPr>
          <p:cNvPr id="372" name="Google Shape;372;p63"/>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With single-CPU, single-core computers, it is possible to perform parallel processing by connecting the computers in a network. However, this type of parallel processing requires very sophisticated software called distributed processing software.</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Parallel processing is also called parallel computing. In the quest of cheaper computing alternatives parallel processing provides a viable option. The idle time of processor cycles across network can be used effectively by sophisticated distributed computing software. </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4"/>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PARALLEL PROCESSING: DIVIDE AND CONQUER</a:t>
            </a:r>
            <a:endParaRPr sz="3600" b="0" strike="noStrike">
              <a:solidFill>
                <a:srgbClr val="000000"/>
              </a:solidFill>
              <a:latin typeface="Century Gothic"/>
              <a:ea typeface="Century Gothic"/>
              <a:cs typeface="Century Gothic"/>
              <a:sym typeface="Century Gothic"/>
            </a:endParaRPr>
          </a:p>
        </p:txBody>
      </p:sp>
      <p:sp>
        <p:nvSpPr>
          <p:cNvPr id="378" name="Google Shape;378;p64"/>
          <p:cNvSpPr/>
          <p:nvPr/>
        </p:nvSpPr>
        <p:spPr>
          <a:xfrm>
            <a:off x="3604680" y="1676520"/>
            <a:ext cx="3505680" cy="380520"/>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a:solidFill>
                  <a:srgbClr val="EBEBEB"/>
                </a:solidFill>
                <a:latin typeface="Century Gothic"/>
                <a:ea typeface="Century Gothic"/>
                <a:cs typeface="Century Gothic"/>
                <a:sym typeface="Century Gothic"/>
              </a:rPr>
              <a:t>“Work”</a:t>
            </a:r>
            <a:endParaRPr sz="1800" b="0" strike="noStrike">
              <a:latin typeface="Arial"/>
              <a:ea typeface="Arial"/>
              <a:cs typeface="Arial"/>
              <a:sym typeface="Arial"/>
            </a:endParaRPr>
          </a:p>
        </p:txBody>
      </p:sp>
      <p:sp>
        <p:nvSpPr>
          <p:cNvPr id="379" name="Google Shape;379;p64"/>
          <p:cNvSpPr/>
          <p:nvPr/>
        </p:nvSpPr>
        <p:spPr>
          <a:xfrm>
            <a:off x="2994840" y="2819520"/>
            <a:ext cx="1219320" cy="380520"/>
          </a:xfrm>
          <a:prstGeom prst="rect">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i="1" strike="noStrike">
                <a:solidFill>
                  <a:srgbClr val="EBEBEB"/>
                </a:solidFill>
                <a:latin typeface="Century Gothic"/>
                <a:ea typeface="Century Gothic"/>
                <a:cs typeface="Century Gothic"/>
                <a:sym typeface="Century Gothic"/>
              </a:rPr>
              <a:t>w</a:t>
            </a:r>
            <a:r>
              <a:rPr lang="en-US" sz="1800" b="0" i="1" strike="noStrike" baseline="-25000">
                <a:solidFill>
                  <a:srgbClr val="EBEBEB"/>
                </a:solidFill>
                <a:latin typeface="Century Gothic"/>
                <a:ea typeface="Century Gothic"/>
                <a:cs typeface="Century Gothic"/>
                <a:sym typeface="Century Gothic"/>
              </a:rPr>
              <a:t>1</a:t>
            </a:r>
            <a:endParaRPr sz="1800" b="0" strike="noStrike">
              <a:latin typeface="Arial"/>
              <a:ea typeface="Arial"/>
              <a:cs typeface="Arial"/>
              <a:sym typeface="Arial"/>
            </a:endParaRPr>
          </a:p>
        </p:txBody>
      </p:sp>
      <p:sp>
        <p:nvSpPr>
          <p:cNvPr id="380" name="Google Shape;380;p64"/>
          <p:cNvSpPr/>
          <p:nvPr/>
        </p:nvSpPr>
        <p:spPr>
          <a:xfrm rot="5400000">
            <a:off x="5052240" y="2439000"/>
            <a:ext cx="609120" cy="10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triangle" w="med" len="med"/>
          </a:ln>
        </p:spPr>
      </p:sp>
      <p:sp>
        <p:nvSpPr>
          <p:cNvPr id="381" name="Google Shape;381;p64"/>
          <p:cNvSpPr/>
          <p:nvPr/>
        </p:nvSpPr>
        <p:spPr>
          <a:xfrm>
            <a:off x="6119640" y="2133720"/>
            <a:ext cx="761760" cy="6091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triangle" w="med" len="med"/>
          </a:ln>
        </p:spPr>
      </p:sp>
      <p:sp>
        <p:nvSpPr>
          <p:cNvPr id="382" name="Google Shape;382;p64"/>
          <p:cNvSpPr/>
          <p:nvPr/>
        </p:nvSpPr>
        <p:spPr>
          <a:xfrm flipH="1">
            <a:off x="3833280" y="2133720"/>
            <a:ext cx="761760" cy="6091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triangle" w="med" len="med"/>
          </a:ln>
        </p:spPr>
      </p:sp>
      <p:sp>
        <p:nvSpPr>
          <p:cNvPr id="383" name="Google Shape;383;p64"/>
          <p:cNvSpPr/>
          <p:nvPr/>
        </p:nvSpPr>
        <p:spPr>
          <a:xfrm>
            <a:off x="4748040" y="2819520"/>
            <a:ext cx="1219320" cy="380520"/>
          </a:xfrm>
          <a:prstGeom prst="rect">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i="1" strike="noStrike">
                <a:solidFill>
                  <a:srgbClr val="EBEBEB"/>
                </a:solidFill>
                <a:latin typeface="Century Gothic"/>
                <a:ea typeface="Century Gothic"/>
                <a:cs typeface="Century Gothic"/>
                <a:sym typeface="Century Gothic"/>
              </a:rPr>
              <a:t>w</a:t>
            </a:r>
            <a:r>
              <a:rPr lang="en-US" sz="1800" b="0" i="1" strike="noStrike" baseline="-25000">
                <a:solidFill>
                  <a:srgbClr val="EBEBEB"/>
                </a:solidFill>
                <a:latin typeface="Century Gothic"/>
                <a:ea typeface="Century Gothic"/>
                <a:cs typeface="Century Gothic"/>
                <a:sym typeface="Century Gothic"/>
              </a:rPr>
              <a:t>2</a:t>
            </a:r>
            <a:endParaRPr sz="1800" b="0" strike="noStrike">
              <a:latin typeface="Arial"/>
              <a:ea typeface="Arial"/>
              <a:cs typeface="Arial"/>
              <a:sym typeface="Arial"/>
            </a:endParaRPr>
          </a:p>
        </p:txBody>
      </p:sp>
      <p:sp>
        <p:nvSpPr>
          <p:cNvPr id="384" name="Google Shape;384;p64"/>
          <p:cNvSpPr/>
          <p:nvPr/>
        </p:nvSpPr>
        <p:spPr>
          <a:xfrm>
            <a:off x="6424560" y="2819520"/>
            <a:ext cx="1219320" cy="380520"/>
          </a:xfrm>
          <a:prstGeom prst="rect">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i="1" strike="noStrike">
                <a:solidFill>
                  <a:srgbClr val="EBEBEB"/>
                </a:solidFill>
                <a:latin typeface="Century Gothic"/>
                <a:ea typeface="Century Gothic"/>
                <a:cs typeface="Century Gothic"/>
                <a:sym typeface="Century Gothic"/>
              </a:rPr>
              <a:t>w</a:t>
            </a:r>
            <a:r>
              <a:rPr lang="en-US" sz="1800" b="0" i="1" strike="noStrike" baseline="-25000">
                <a:solidFill>
                  <a:srgbClr val="EBEBEB"/>
                </a:solidFill>
                <a:latin typeface="Century Gothic"/>
                <a:ea typeface="Century Gothic"/>
                <a:cs typeface="Century Gothic"/>
                <a:sym typeface="Century Gothic"/>
              </a:rPr>
              <a:t>3</a:t>
            </a:r>
            <a:endParaRPr sz="1800" b="0" strike="noStrike">
              <a:latin typeface="Arial"/>
              <a:ea typeface="Arial"/>
              <a:cs typeface="Arial"/>
              <a:sym typeface="Arial"/>
            </a:endParaRPr>
          </a:p>
        </p:txBody>
      </p:sp>
      <p:sp>
        <p:nvSpPr>
          <p:cNvPr id="385" name="Google Shape;385;p64"/>
          <p:cNvSpPr/>
          <p:nvPr/>
        </p:nvSpPr>
        <p:spPr>
          <a:xfrm>
            <a:off x="2994840" y="4038480"/>
            <a:ext cx="1219320" cy="380520"/>
          </a:xfrm>
          <a:prstGeom prst="rect">
            <a:avLst/>
          </a:prstGeom>
          <a:solidFill>
            <a:srgbClr val="CCFF99"/>
          </a:solidFill>
          <a:ln w="9525" cap="flat" cmpd="sng">
            <a:solidFill>
              <a:schemeClr val="lt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i="1" strike="noStrike">
                <a:solidFill>
                  <a:srgbClr val="C00000"/>
                </a:solidFill>
                <a:latin typeface="Century Gothic"/>
                <a:ea typeface="Century Gothic"/>
                <a:cs typeface="Century Gothic"/>
                <a:sym typeface="Century Gothic"/>
              </a:rPr>
              <a:t>r</a:t>
            </a:r>
            <a:r>
              <a:rPr lang="en-US" sz="1800" b="0" i="1" strike="noStrike" baseline="-25000">
                <a:solidFill>
                  <a:srgbClr val="C00000"/>
                </a:solidFill>
                <a:latin typeface="Century Gothic"/>
                <a:ea typeface="Century Gothic"/>
                <a:cs typeface="Century Gothic"/>
                <a:sym typeface="Century Gothic"/>
              </a:rPr>
              <a:t>1</a:t>
            </a:r>
            <a:endParaRPr sz="1800" b="0" strike="noStrike">
              <a:latin typeface="Arial"/>
              <a:ea typeface="Arial"/>
              <a:cs typeface="Arial"/>
              <a:sym typeface="Arial"/>
            </a:endParaRPr>
          </a:p>
        </p:txBody>
      </p:sp>
      <p:sp>
        <p:nvSpPr>
          <p:cNvPr id="386" name="Google Shape;386;p64"/>
          <p:cNvSpPr/>
          <p:nvPr/>
        </p:nvSpPr>
        <p:spPr>
          <a:xfrm>
            <a:off x="4748040" y="4038480"/>
            <a:ext cx="1219320" cy="380520"/>
          </a:xfrm>
          <a:prstGeom prst="rect">
            <a:avLst/>
          </a:prstGeom>
          <a:solidFill>
            <a:srgbClr val="CCFF99"/>
          </a:solidFill>
          <a:ln w="9525" cap="flat" cmpd="sng">
            <a:solidFill>
              <a:schemeClr val="lt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i="1" strike="noStrike">
                <a:solidFill>
                  <a:srgbClr val="C00000"/>
                </a:solidFill>
                <a:latin typeface="Century Gothic"/>
                <a:ea typeface="Century Gothic"/>
                <a:cs typeface="Century Gothic"/>
                <a:sym typeface="Century Gothic"/>
              </a:rPr>
              <a:t>r</a:t>
            </a:r>
            <a:r>
              <a:rPr lang="en-US" sz="1800" b="0" i="1" strike="noStrike" baseline="-25000">
                <a:solidFill>
                  <a:srgbClr val="C00000"/>
                </a:solidFill>
                <a:latin typeface="Century Gothic"/>
                <a:ea typeface="Century Gothic"/>
                <a:cs typeface="Century Gothic"/>
                <a:sym typeface="Century Gothic"/>
              </a:rPr>
              <a:t>2</a:t>
            </a:r>
            <a:endParaRPr sz="1800" b="0" strike="noStrike">
              <a:latin typeface="Arial"/>
              <a:ea typeface="Arial"/>
              <a:cs typeface="Arial"/>
              <a:sym typeface="Arial"/>
            </a:endParaRPr>
          </a:p>
        </p:txBody>
      </p:sp>
      <p:sp>
        <p:nvSpPr>
          <p:cNvPr id="387" name="Google Shape;387;p64"/>
          <p:cNvSpPr/>
          <p:nvPr/>
        </p:nvSpPr>
        <p:spPr>
          <a:xfrm>
            <a:off x="6424560" y="4038480"/>
            <a:ext cx="1219320" cy="380520"/>
          </a:xfrm>
          <a:prstGeom prst="rect">
            <a:avLst/>
          </a:prstGeom>
          <a:solidFill>
            <a:srgbClr val="CCFF99"/>
          </a:solidFill>
          <a:ln w="9525" cap="flat" cmpd="sng">
            <a:solidFill>
              <a:schemeClr val="lt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i="1" strike="noStrike">
                <a:solidFill>
                  <a:srgbClr val="C00000"/>
                </a:solidFill>
                <a:latin typeface="Century Gothic"/>
                <a:ea typeface="Century Gothic"/>
                <a:cs typeface="Century Gothic"/>
                <a:sym typeface="Century Gothic"/>
              </a:rPr>
              <a:t>r</a:t>
            </a:r>
            <a:r>
              <a:rPr lang="en-US" sz="1800" b="0" i="1" strike="noStrike" baseline="-25000">
                <a:solidFill>
                  <a:srgbClr val="C00000"/>
                </a:solidFill>
                <a:latin typeface="Century Gothic"/>
                <a:ea typeface="Century Gothic"/>
                <a:cs typeface="Century Gothic"/>
                <a:sym typeface="Century Gothic"/>
              </a:rPr>
              <a:t>3</a:t>
            </a:r>
            <a:endParaRPr sz="1800" b="0" strike="noStrike">
              <a:latin typeface="Arial"/>
              <a:ea typeface="Arial"/>
              <a:cs typeface="Arial"/>
              <a:sym typeface="Arial"/>
            </a:endParaRPr>
          </a:p>
        </p:txBody>
      </p:sp>
      <p:sp>
        <p:nvSpPr>
          <p:cNvPr id="388" name="Google Shape;388;p64"/>
          <p:cNvSpPr/>
          <p:nvPr/>
        </p:nvSpPr>
        <p:spPr>
          <a:xfrm rot="5400000">
            <a:off x="5054040" y="3656520"/>
            <a:ext cx="609120" cy="10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triangle" w="med" len="med"/>
          </a:ln>
        </p:spPr>
      </p:sp>
      <p:sp>
        <p:nvSpPr>
          <p:cNvPr id="389" name="Google Shape;389;p64"/>
          <p:cNvSpPr/>
          <p:nvPr/>
        </p:nvSpPr>
        <p:spPr>
          <a:xfrm rot="5400000">
            <a:off x="6729120" y="3656520"/>
            <a:ext cx="609120" cy="10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triangle" w="med" len="med"/>
          </a:ln>
        </p:spPr>
      </p:sp>
      <p:sp>
        <p:nvSpPr>
          <p:cNvPr id="390" name="Google Shape;390;p64"/>
          <p:cNvSpPr/>
          <p:nvPr/>
        </p:nvSpPr>
        <p:spPr>
          <a:xfrm rot="5400000">
            <a:off x="3300840" y="3656520"/>
            <a:ext cx="609120" cy="10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triangle" w="med" len="med"/>
          </a:ln>
        </p:spPr>
      </p:sp>
      <p:sp>
        <p:nvSpPr>
          <p:cNvPr id="391" name="Google Shape;391;p64"/>
          <p:cNvSpPr/>
          <p:nvPr/>
        </p:nvSpPr>
        <p:spPr>
          <a:xfrm>
            <a:off x="3604680" y="5334120"/>
            <a:ext cx="3505680" cy="380520"/>
          </a:xfrm>
          <a:prstGeom prst="rect">
            <a:avLst/>
          </a:prstGeom>
          <a:solidFill>
            <a:schemeClr val="dk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a:solidFill>
                  <a:srgbClr val="EBEBEB"/>
                </a:solidFill>
                <a:latin typeface="Century Gothic"/>
                <a:ea typeface="Century Gothic"/>
                <a:cs typeface="Century Gothic"/>
                <a:sym typeface="Century Gothic"/>
              </a:rPr>
              <a:t>“Result”</a:t>
            </a:r>
            <a:endParaRPr sz="1800" b="0" strike="noStrike">
              <a:latin typeface="Arial"/>
              <a:ea typeface="Arial"/>
              <a:cs typeface="Arial"/>
              <a:sym typeface="Arial"/>
            </a:endParaRPr>
          </a:p>
        </p:txBody>
      </p:sp>
      <p:sp>
        <p:nvSpPr>
          <p:cNvPr id="392" name="Google Shape;392;p64"/>
          <p:cNvSpPr/>
          <p:nvPr/>
        </p:nvSpPr>
        <p:spPr>
          <a:xfrm rot="5400000">
            <a:off x="5054040" y="4875840"/>
            <a:ext cx="609120" cy="10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triangle" w="med" len="med"/>
          </a:ln>
        </p:spPr>
      </p:sp>
      <p:sp>
        <p:nvSpPr>
          <p:cNvPr id="393" name="Google Shape;393;p64"/>
          <p:cNvSpPr/>
          <p:nvPr/>
        </p:nvSpPr>
        <p:spPr>
          <a:xfrm flipH="1">
            <a:off x="6119640" y="4572000"/>
            <a:ext cx="761760" cy="6091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triangle" w="med" len="med"/>
          </a:ln>
        </p:spPr>
      </p:sp>
      <p:sp>
        <p:nvSpPr>
          <p:cNvPr id="394" name="Google Shape;394;p64"/>
          <p:cNvSpPr/>
          <p:nvPr/>
        </p:nvSpPr>
        <p:spPr>
          <a:xfrm>
            <a:off x="3833280" y="4572000"/>
            <a:ext cx="761760" cy="6091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triangle" w="med" len="med"/>
          </a:ln>
        </p:spPr>
      </p:sp>
      <p:sp>
        <p:nvSpPr>
          <p:cNvPr id="395" name="Google Shape;395;p64"/>
          <p:cNvSpPr/>
          <p:nvPr/>
        </p:nvSpPr>
        <p:spPr>
          <a:xfrm>
            <a:off x="3147120" y="3429000"/>
            <a:ext cx="914400" cy="380520"/>
          </a:xfrm>
          <a:prstGeom prst="roundRect">
            <a:avLst>
              <a:gd name="adj" fmla="val 16667"/>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38100" dist="25400" dir="5400000" rotWithShape="0">
              <a:srgbClr val="000000">
                <a:alpha val="4470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400" b="0" strike="noStrike">
                <a:solidFill>
                  <a:srgbClr val="EBEBEB"/>
                </a:solidFill>
                <a:latin typeface="Century Gothic"/>
                <a:ea typeface="Century Gothic"/>
                <a:cs typeface="Century Gothic"/>
                <a:sym typeface="Century Gothic"/>
              </a:rPr>
              <a:t>“worker”</a:t>
            </a:r>
            <a:endParaRPr sz="1400" b="0" strike="noStrike">
              <a:latin typeface="Arial"/>
              <a:ea typeface="Arial"/>
              <a:cs typeface="Arial"/>
              <a:sym typeface="Arial"/>
            </a:endParaRPr>
          </a:p>
        </p:txBody>
      </p:sp>
      <p:sp>
        <p:nvSpPr>
          <p:cNvPr id="396" name="Google Shape;396;p64"/>
          <p:cNvSpPr/>
          <p:nvPr/>
        </p:nvSpPr>
        <p:spPr>
          <a:xfrm>
            <a:off x="4900320" y="3429000"/>
            <a:ext cx="914400" cy="380520"/>
          </a:xfrm>
          <a:prstGeom prst="roundRect">
            <a:avLst>
              <a:gd name="adj" fmla="val 16667"/>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38100" dist="25400" dir="5400000" rotWithShape="0">
              <a:srgbClr val="000000">
                <a:alpha val="4470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400" b="0" strike="noStrike">
                <a:solidFill>
                  <a:srgbClr val="EBEBEB"/>
                </a:solidFill>
                <a:latin typeface="Century Gothic"/>
                <a:ea typeface="Century Gothic"/>
                <a:cs typeface="Century Gothic"/>
                <a:sym typeface="Century Gothic"/>
              </a:rPr>
              <a:t>“worker”</a:t>
            </a:r>
            <a:endParaRPr sz="1400" b="0" strike="noStrike">
              <a:latin typeface="Arial"/>
              <a:ea typeface="Arial"/>
              <a:cs typeface="Arial"/>
              <a:sym typeface="Arial"/>
            </a:endParaRPr>
          </a:p>
        </p:txBody>
      </p:sp>
      <p:sp>
        <p:nvSpPr>
          <p:cNvPr id="397" name="Google Shape;397;p64"/>
          <p:cNvSpPr/>
          <p:nvPr/>
        </p:nvSpPr>
        <p:spPr>
          <a:xfrm>
            <a:off x="6577200" y="3429000"/>
            <a:ext cx="914400" cy="380520"/>
          </a:xfrm>
          <a:prstGeom prst="roundRect">
            <a:avLst>
              <a:gd name="adj" fmla="val 16667"/>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38100" dist="25400" dir="5400000" rotWithShape="0">
              <a:srgbClr val="000000">
                <a:alpha val="4470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400" b="0" strike="noStrike">
                <a:solidFill>
                  <a:srgbClr val="EBEBEB"/>
                </a:solidFill>
                <a:latin typeface="Century Gothic"/>
                <a:ea typeface="Century Gothic"/>
                <a:cs typeface="Century Gothic"/>
                <a:sym typeface="Century Gothic"/>
              </a:rPr>
              <a:t>“worker”</a:t>
            </a:r>
            <a:endParaRPr sz="1400" b="0" strike="noStrike">
              <a:latin typeface="Arial"/>
              <a:ea typeface="Arial"/>
              <a:cs typeface="Arial"/>
              <a:sym typeface="Arial"/>
            </a:endParaRPr>
          </a:p>
        </p:txBody>
      </p:sp>
      <p:sp>
        <p:nvSpPr>
          <p:cNvPr id="398" name="Google Shape;398;p64"/>
          <p:cNvSpPr/>
          <p:nvPr/>
        </p:nvSpPr>
        <p:spPr>
          <a:xfrm>
            <a:off x="7687080" y="1752480"/>
            <a:ext cx="14508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strike="noStrike">
                <a:solidFill>
                  <a:srgbClr val="FF0000"/>
                </a:solidFill>
                <a:latin typeface="Century Gothic"/>
                <a:ea typeface="Century Gothic"/>
                <a:cs typeface="Century Gothic"/>
                <a:sym typeface="Century Gothic"/>
              </a:rPr>
              <a:t>Partition</a:t>
            </a:r>
            <a:endParaRPr sz="2400" b="0" strike="noStrike">
              <a:latin typeface="Arial"/>
              <a:ea typeface="Arial"/>
              <a:cs typeface="Arial"/>
              <a:sym typeface="Arial"/>
            </a:endParaRPr>
          </a:p>
        </p:txBody>
      </p:sp>
      <p:sp>
        <p:nvSpPr>
          <p:cNvPr id="399" name="Google Shape;399;p64"/>
          <p:cNvSpPr/>
          <p:nvPr/>
        </p:nvSpPr>
        <p:spPr>
          <a:xfrm>
            <a:off x="7667280" y="5176800"/>
            <a:ext cx="153756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strike="noStrike">
                <a:solidFill>
                  <a:srgbClr val="FF0000"/>
                </a:solidFill>
                <a:latin typeface="Century Gothic"/>
                <a:ea typeface="Century Gothic"/>
                <a:cs typeface="Century Gothic"/>
                <a:sym typeface="Century Gothic"/>
              </a:rPr>
              <a:t>Combine</a:t>
            </a:r>
            <a:endParaRPr sz="2400" b="0" strike="noStrike">
              <a:latin typeface="Arial"/>
              <a:ea typeface="Arial"/>
              <a:cs typeface="Arial"/>
              <a:sym typeface="Arial"/>
            </a:endParaRPr>
          </a:p>
        </p:txBody>
      </p:sp>
      <p:sp>
        <p:nvSpPr>
          <p:cNvPr id="400" name="Google Shape;400;p64"/>
          <p:cNvSpPr/>
          <p:nvPr/>
        </p:nvSpPr>
        <p:spPr>
          <a:xfrm rot="5400000">
            <a:off x="7962840" y="2704320"/>
            <a:ext cx="839520" cy="2880"/>
          </a:xfrm>
          <a:custGeom>
            <a:avLst/>
            <a:gdLst/>
            <a:ahLst/>
            <a:cxnLst/>
            <a:rect l="l" t="t" r="r" b="b"/>
            <a:pathLst>
              <a:path w="21600" h="21600" extrusionOk="0">
                <a:moveTo>
                  <a:pt x="0" y="0"/>
                </a:moveTo>
                <a:lnTo>
                  <a:pt x="21600" y="21600"/>
                </a:lnTo>
              </a:path>
            </a:pathLst>
          </a:custGeom>
          <a:noFill/>
          <a:ln w="19075" cap="flat" cmpd="sng">
            <a:solidFill>
              <a:srgbClr val="FF0000"/>
            </a:solidFill>
            <a:prstDash val="solid"/>
            <a:round/>
            <a:headEnd type="none" w="sm" len="sm"/>
            <a:tailEnd type="triangle" w="med" len="med"/>
          </a:ln>
        </p:spPr>
      </p:sp>
      <p:sp>
        <p:nvSpPr>
          <p:cNvPr id="401" name="Google Shape;401;p64"/>
          <p:cNvSpPr/>
          <p:nvPr/>
        </p:nvSpPr>
        <p:spPr>
          <a:xfrm rot="5400000">
            <a:off x="7963560" y="4761000"/>
            <a:ext cx="839520" cy="1080"/>
          </a:xfrm>
          <a:custGeom>
            <a:avLst/>
            <a:gdLst/>
            <a:ahLst/>
            <a:cxnLst/>
            <a:rect l="l" t="t" r="r" b="b"/>
            <a:pathLst>
              <a:path w="21600" h="21600" extrusionOk="0">
                <a:moveTo>
                  <a:pt x="0" y="0"/>
                </a:moveTo>
                <a:lnTo>
                  <a:pt x="21600" y="21600"/>
                </a:lnTo>
              </a:path>
            </a:pathLst>
          </a:custGeom>
          <a:noFill/>
          <a:ln w="19075" cap="flat" cmpd="sng">
            <a:solidFill>
              <a:srgbClr val="FF0000"/>
            </a:solidFill>
            <a:prstDash val="solid"/>
            <a:round/>
            <a:headEnd type="none" w="sm" len="sm"/>
            <a:tailEnd type="triangle" w="med" len="med"/>
          </a:ln>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8"/>
                                        </p:tgtEl>
                                        <p:attrNameLst>
                                          <p:attrName>style.visibility</p:attrName>
                                        </p:attrNameLst>
                                      </p:cBhvr>
                                      <p:to>
                                        <p:strVal val="visible"/>
                                      </p:to>
                                    </p:set>
                                    <p:animEffect transition="in" filter="fade">
                                      <p:cBhvr>
                                        <p:cTn id="57" dur="500"/>
                                        <p:tgtEl>
                                          <p:spTgt spid="398"/>
                                        </p:tgtEl>
                                      </p:cBhvr>
                                    </p:animEffect>
                                  </p:childTnLst>
                                </p:cTn>
                              </p:par>
                              <p:par>
                                <p:cTn id="58" presetID="10" presetClass="entr" presetSubtype="0" fill="hold" nodeType="withEffect">
                                  <p:stCondLst>
                                    <p:cond delay="0"/>
                                  </p:stCondLst>
                                  <p:childTnLst>
                                    <p:set>
                                      <p:cBhvr>
                                        <p:cTn id="59" dur="1" fill="hold">
                                          <p:stCondLst>
                                            <p:cond delay="0"/>
                                          </p:stCondLst>
                                        </p:cTn>
                                        <p:tgtEl>
                                          <p:spTgt spid="400"/>
                                        </p:tgtEl>
                                        <p:attrNameLst>
                                          <p:attrName>style.visibility</p:attrName>
                                        </p:attrNameLst>
                                      </p:cBhvr>
                                      <p:to>
                                        <p:strVal val="visible"/>
                                      </p:to>
                                    </p:set>
                                    <p:animEffect transition="in" filter="fade">
                                      <p:cBhvr>
                                        <p:cTn id="60" dur="500"/>
                                        <p:tgtEl>
                                          <p:spTgt spid="40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01"/>
                                        </p:tgtEl>
                                        <p:attrNameLst>
                                          <p:attrName>style.visibility</p:attrName>
                                        </p:attrNameLst>
                                      </p:cBhvr>
                                      <p:to>
                                        <p:strVal val="visible"/>
                                      </p:to>
                                    </p:set>
                                    <p:animEffect transition="in" filter="fade">
                                      <p:cBhvr>
                                        <p:cTn id="65" dur="500"/>
                                        <p:tgtEl>
                                          <p:spTgt spid="401"/>
                                        </p:tgtEl>
                                      </p:cBhvr>
                                    </p:animEffect>
                                  </p:childTnLst>
                                </p:cTn>
                              </p:par>
                              <p:par>
                                <p:cTn id="66" presetID="10" presetClass="entr" presetSubtype="0" fill="hold" nodeType="withEffect">
                                  <p:stCondLst>
                                    <p:cond delay="0"/>
                                  </p:stCondLst>
                                  <p:childTnLst>
                                    <p:set>
                                      <p:cBhvr>
                                        <p:cTn id="67" dur="1" fill="hold">
                                          <p:stCondLst>
                                            <p:cond delay="0"/>
                                          </p:stCondLst>
                                        </p:cTn>
                                        <p:tgtEl>
                                          <p:spTgt spid="399"/>
                                        </p:tgtEl>
                                        <p:attrNameLst>
                                          <p:attrName>style.visibility</p:attrName>
                                        </p:attrNameLst>
                                      </p:cBhvr>
                                      <p:to>
                                        <p:strVal val="visible"/>
                                      </p:to>
                                    </p:set>
                                    <p:animEffect transition="in" filter="fade">
                                      <p:cBhvr>
                                        <p:cTn id="68" dur="5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COMPUTING</a:t>
            </a:r>
            <a:endParaRPr sz="3600" b="0" strike="noStrike">
              <a:solidFill>
                <a:srgbClr val="000000"/>
              </a:solidFill>
              <a:latin typeface="Century Gothic"/>
              <a:ea typeface="Century Gothic"/>
              <a:cs typeface="Century Gothic"/>
              <a:sym typeface="Century Gothic"/>
            </a:endParaRPr>
          </a:p>
        </p:txBody>
      </p:sp>
      <p:sp>
        <p:nvSpPr>
          <p:cNvPr id="161" name="Google Shape;161;p29"/>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Originally, the word </a:t>
            </a:r>
            <a:r>
              <a:rPr lang="en-US" sz="1800" b="1" i="1" strike="noStrike">
                <a:solidFill>
                  <a:srgbClr val="404040"/>
                </a:solidFill>
                <a:latin typeface="Century Gothic"/>
                <a:ea typeface="Century Gothic"/>
                <a:cs typeface="Century Gothic"/>
                <a:sym typeface="Century Gothic"/>
              </a:rPr>
              <a:t>computing</a:t>
            </a:r>
            <a:r>
              <a:rPr lang="en-US" sz="1800" b="0" strike="noStrike">
                <a:solidFill>
                  <a:srgbClr val="404040"/>
                </a:solidFill>
                <a:latin typeface="Century Gothic"/>
                <a:ea typeface="Century Gothic"/>
                <a:cs typeface="Century Gothic"/>
                <a:sym typeface="Century Gothic"/>
              </a:rPr>
              <a:t> was synonymous with </a:t>
            </a:r>
            <a:r>
              <a:rPr lang="en-US" sz="1800" b="0" i="1" strike="noStrike">
                <a:solidFill>
                  <a:srgbClr val="404040"/>
                </a:solidFill>
                <a:latin typeface="Century Gothic"/>
                <a:ea typeface="Century Gothic"/>
                <a:cs typeface="Century Gothic"/>
                <a:sym typeface="Century Gothic"/>
              </a:rPr>
              <a:t>counting</a:t>
            </a:r>
            <a:r>
              <a:rPr lang="en-US" sz="1800" b="0" strike="noStrike">
                <a:solidFill>
                  <a:srgbClr val="404040"/>
                </a:solidFill>
                <a:latin typeface="Century Gothic"/>
                <a:ea typeface="Century Gothic"/>
                <a:cs typeface="Century Gothic"/>
                <a:sym typeface="Century Gothic"/>
              </a:rPr>
              <a:t> and </a:t>
            </a:r>
            <a:r>
              <a:rPr lang="en-US" sz="1800" b="0" i="1" strike="noStrike">
                <a:solidFill>
                  <a:srgbClr val="404040"/>
                </a:solidFill>
                <a:latin typeface="Century Gothic"/>
                <a:ea typeface="Century Gothic"/>
                <a:cs typeface="Century Gothic"/>
                <a:sym typeface="Century Gothic"/>
              </a:rPr>
              <a:t>calculating</a:t>
            </a:r>
            <a:r>
              <a:rPr lang="en-US" sz="1800" b="0" strike="noStrike">
                <a:solidFill>
                  <a:srgbClr val="404040"/>
                </a:solidFill>
                <a:latin typeface="Century Gothic"/>
                <a:ea typeface="Century Gothic"/>
                <a:cs typeface="Century Gothic"/>
                <a:sym typeface="Century Gothic"/>
              </a:rPr>
              <a:t>, and a science that deals with the original sense of computing mathematical calculations but now it has come to mean the </a:t>
            </a:r>
            <a:r>
              <a:rPr lang="en-US" sz="1800" b="1" strike="noStrike">
                <a:solidFill>
                  <a:srgbClr val="404040"/>
                </a:solidFill>
                <a:latin typeface="Century Gothic"/>
                <a:ea typeface="Century Gothic"/>
                <a:cs typeface="Century Gothic"/>
                <a:sym typeface="Century Gothic"/>
              </a:rPr>
              <a:t>operation</a:t>
            </a:r>
            <a:r>
              <a:rPr lang="en-US" sz="1800" b="0" strike="noStrike">
                <a:solidFill>
                  <a:srgbClr val="404040"/>
                </a:solidFill>
                <a:latin typeface="Century Gothic"/>
                <a:ea typeface="Century Gothic"/>
                <a:cs typeface="Century Gothic"/>
                <a:sym typeface="Century Gothic"/>
              </a:rPr>
              <a:t> and usage of </a:t>
            </a:r>
            <a:r>
              <a:rPr lang="en-US" sz="1800" b="1" strike="noStrike">
                <a:solidFill>
                  <a:srgbClr val="404040"/>
                </a:solidFill>
                <a:latin typeface="Century Gothic"/>
                <a:ea typeface="Century Gothic"/>
                <a:cs typeface="Century Gothic"/>
                <a:sym typeface="Century Gothic"/>
              </a:rPr>
              <a:t>computing</a:t>
            </a:r>
            <a:r>
              <a:rPr lang="en-US" sz="1800" b="0" strike="noStrike">
                <a:solidFill>
                  <a:srgbClr val="404040"/>
                </a:solidFill>
                <a:latin typeface="Century Gothic"/>
                <a:ea typeface="Century Gothic"/>
                <a:cs typeface="Century Gothic"/>
                <a:sym typeface="Century Gothic"/>
              </a:rPr>
              <a:t> machines, the electrical processes carried out within the computing hardware itself, and the theoretical concepts governing them.”</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“Calculation or manipulation of data with the computer machines done with different types of computers as microcomputers ( a PC or  Lap  top etc), mainframe or super computer, nowadays even the mobile devices.”</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May be business computing , scientific computing  etc.</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5"/>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Different workers</a:t>
            </a:r>
            <a:endParaRPr sz="3600" b="0" strike="noStrike">
              <a:solidFill>
                <a:srgbClr val="000000"/>
              </a:solidFill>
              <a:latin typeface="Century Gothic"/>
              <a:ea typeface="Century Gothic"/>
              <a:cs typeface="Century Gothic"/>
              <a:sym typeface="Century Gothic"/>
            </a:endParaRPr>
          </a:p>
        </p:txBody>
      </p:sp>
      <p:sp>
        <p:nvSpPr>
          <p:cNvPr id="407" name="Google Shape;407;p65"/>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Different threads in the same core</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Different cores in the same CPU</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Different CPUs in a multi-processor system</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Different machines in a distributed system</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6"/>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Parallel Programming has needs</a:t>
            </a:r>
            <a:endParaRPr sz="3600" b="0" strike="noStrike">
              <a:solidFill>
                <a:srgbClr val="000000"/>
              </a:solidFill>
              <a:latin typeface="Century Gothic"/>
              <a:ea typeface="Century Gothic"/>
              <a:cs typeface="Century Gothic"/>
              <a:sym typeface="Century Gothic"/>
            </a:endParaRPr>
          </a:p>
        </p:txBody>
      </p:sp>
      <p:sp>
        <p:nvSpPr>
          <p:cNvPr id="413" name="Google Shape;413;p66"/>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571680" marR="0" lvl="0" indent="-571320" algn="just" rtl="0">
              <a:lnSpc>
                <a:spcPct val="125000"/>
              </a:lnSpc>
              <a:spcBef>
                <a:spcPts val="0"/>
              </a:spcBef>
              <a:spcAft>
                <a:spcPts val="0"/>
              </a:spcAft>
              <a:buClr>
                <a:srgbClr val="B31166"/>
              </a:buClr>
              <a:buSzPts val="2700"/>
              <a:buFont typeface="Noto Sans Symbols"/>
              <a:buChar char="►"/>
            </a:pPr>
            <a:r>
              <a:rPr lang="en-US" sz="1800" b="0" strike="noStrike">
                <a:solidFill>
                  <a:srgbClr val="404040"/>
                </a:solidFill>
                <a:latin typeface="Century Gothic"/>
                <a:ea typeface="Century Gothic"/>
                <a:cs typeface="Century Gothic"/>
                <a:sym typeface="Century Gothic"/>
              </a:rPr>
              <a:t>Multiple </a:t>
            </a:r>
            <a:r>
              <a:rPr lang="en-US" sz="1800" b="0" strike="noStrike">
                <a:solidFill>
                  <a:srgbClr val="404040"/>
                </a:solidFill>
                <a:latin typeface="Arial"/>
                <a:ea typeface="Arial"/>
                <a:cs typeface="Arial"/>
                <a:sym typeface="Arial"/>
              </a:rPr>
              <a:t>“</a:t>
            </a:r>
            <a:r>
              <a:rPr lang="en-US" sz="1800" b="0" strike="noStrike">
                <a:solidFill>
                  <a:srgbClr val="404040"/>
                </a:solidFill>
                <a:latin typeface="Century Gothic"/>
                <a:ea typeface="Century Gothic"/>
                <a:cs typeface="Century Gothic"/>
                <a:sym typeface="Century Gothic"/>
              </a:rPr>
              <a:t>processes</a:t>
            </a:r>
            <a:r>
              <a:rPr lang="en-US" sz="1800" b="0" strike="noStrike">
                <a:solidFill>
                  <a:srgbClr val="404040"/>
                </a:solidFill>
                <a:latin typeface="Arial"/>
                <a:ea typeface="Arial"/>
                <a:cs typeface="Arial"/>
                <a:sym typeface="Arial"/>
              </a:rPr>
              <a:t>”</a:t>
            </a:r>
            <a:r>
              <a:rPr lang="en-US" sz="1800" b="0" strike="noStrike">
                <a:solidFill>
                  <a:srgbClr val="404040"/>
                </a:solidFill>
                <a:latin typeface="Century Gothic"/>
                <a:ea typeface="Century Gothic"/>
                <a:cs typeface="Century Gothic"/>
                <a:sym typeface="Century Gothic"/>
              </a:rPr>
              <a:t> active simultaneously solving a given problem, general multiple processors.</a:t>
            </a:r>
            <a:endParaRPr sz="1800" b="0" strike="noStrike">
              <a:solidFill>
                <a:srgbClr val="404040"/>
              </a:solidFill>
              <a:latin typeface="Century Gothic"/>
              <a:ea typeface="Century Gothic"/>
              <a:cs typeface="Century Gothic"/>
              <a:sym typeface="Century Gothic"/>
            </a:endParaRPr>
          </a:p>
          <a:p>
            <a:pPr marL="571680" marR="0" lvl="0" indent="-571320" algn="just" rtl="0">
              <a:lnSpc>
                <a:spcPct val="125000"/>
              </a:lnSpc>
              <a:spcBef>
                <a:spcPts val="1902"/>
              </a:spcBef>
              <a:spcAft>
                <a:spcPts val="0"/>
              </a:spcAft>
              <a:buClr>
                <a:srgbClr val="B31166"/>
              </a:buClr>
              <a:buSzPts val="2700"/>
              <a:buFont typeface="Noto Sans Symbols"/>
              <a:buChar char="►"/>
            </a:pPr>
            <a:r>
              <a:rPr lang="en-US" sz="1800" b="0" strike="noStrike">
                <a:solidFill>
                  <a:srgbClr val="404040"/>
                </a:solidFill>
                <a:latin typeface="Century Gothic"/>
                <a:ea typeface="Century Gothic"/>
                <a:cs typeface="Century Gothic"/>
                <a:sym typeface="Century Gothic"/>
              </a:rPr>
              <a:t>Communication and synchronization of its processes (forms the core of parallel programming efforts).</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6"/>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r>
              <a:rPr lang="en-US" sz="3600">
                <a:solidFill>
                  <a:srgbClr val="EBEBEB"/>
                </a:solidFill>
                <a:ea typeface="Century Gothic"/>
                <a:sym typeface="Century Gothic"/>
              </a:rPr>
              <a:t>Processing Elements Architecture (Flynn’s Taxonomy)</a:t>
            </a:r>
            <a:endParaRPr lang="en-US" sz="3600">
              <a:ea typeface="Century Gothic"/>
              <a:sym typeface="Century Gothic"/>
            </a:endParaRPr>
          </a:p>
        </p:txBody>
      </p:sp>
      <p:sp>
        <p:nvSpPr>
          <p:cNvPr id="413" name="Google Shape;413;p66"/>
          <p:cNvSpPr txBox="1"/>
          <p:nvPr/>
        </p:nvSpPr>
        <p:spPr>
          <a:xfrm>
            <a:off x="1154880" y="2603520"/>
            <a:ext cx="5472600" cy="3416040"/>
          </a:xfrm>
          <a:prstGeom prst="rect">
            <a:avLst/>
          </a:prstGeom>
          <a:noFill/>
          <a:ln>
            <a:noFill/>
          </a:ln>
        </p:spPr>
        <p:txBody>
          <a:bodyPr spcFirstLastPara="1" wrap="square" lIns="91425" tIns="45700" rIns="91425" bIns="45700" anchor="t" anchorCtr="0">
            <a:noAutofit/>
          </a:bodyPr>
          <a:lstStyle/>
          <a:p>
            <a:pPr marL="571500" indent="-570865" algn="just">
              <a:lnSpc>
                <a:spcPct val="125000"/>
              </a:lnSpc>
              <a:buClr>
                <a:srgbClr val="B31166"/>
              </a:buClr>
              <a:buSzPts val="2700"/>
              <a:buFont typeface="Noto Sans Symbols"/>
              <a:buChar char="►"/>
            </a:pPr>
            <a:r>
              <a:rPr lang="en-US" sz="1800" dirty="0">
                <a:solidFill>
                  <a:srgbClr val="404040"/>
                </a:solidFill>
                <a:ea typeface="Century Gothic"/>
                <a:sym typeface="Century Gothic"/>
              </a:rPr>
              <a:t>First</a:t>
            </a:r>
            <a:r>
              <a:rPr lang="en-US" sz="1800" dirty="0">
                <a:solidFill>
                  <a:srgbClr val="404040"/>
                </a:solidFill>
                <a:ea typeface="Century Gothic"/>
              </a:rPr>
              <a:t> proposed by Michael J. Flynn in 1966, Flynn's taxonomy is a specific classification of parallel computer architectures that are based on the number of concurrent instruction (single or multiple) and data streams  (single or multiple) available in the architecture. The four categories in Flynn's taxonomy are the following:</a:t>
            </a:r>
            <a:endParaRPr lang="en-US" sz="1800" dirty="0">
              <a:ea typeface="Century Gothic"/>
            </a:endParaRPr>
          </a:p>
          <a:p>
            <a:pPr marL="571500" indent="-570865" algn="just">
              <a:lnSpc>
                <a:spcPct val="125000"/>
              </a:lnSpc>
              <a:buClr>
                <a:srgbClr val="B31166"/>
              </a:buClr>
              <a:buSzPts val="2700"/>
              <a:buFont typeface="Noto Sans Symbols"/>
              <a:buChar char="►"/>
            </a:pPr>
            <a:endParaRPr lang="en-US" sz="1800">
              <a:solidFill>
                <a:srgbClr val="404040"/>
              </a:solidFill>
              <a:ea typeface="Century Gothic"/>
            </a:endParaRPr>
          </a:p>
          <a:p>
            <a:pPr marL="635" algn="just">
              <a:lnSpc>
                <a:spcPct val="125000"/>
              </a:lnSpc>
              <a:buClr>
                <a:srgbClr val="B31166"/>
              </a:buClr>
              <a:buSzPts val="2700"/>
            </a:pPr>
            <a:br>
              <a:rPr lang="en-US" sz="1800" dirty="0">
                <a:ea typeface="Century Gothic"/>
              </a:rPr>
            </a:br>
            <a:endParaRPr lang="en-US" sz="1800">
              <a:ea typeface="Century Gothic"/>
            </a:endParaRPr>
          </a:p>
          <a:p>
            <a:pPr marL="571500" indent="-570865" algn="just">
              <a:lnSpc>
                <a:spcPct val="125000"/>
              </a:lnSpc>
              <a:spcBef>
                <a:spcPts val="1902"/>
              </a:spcBef>
              <a:buClr>
                <a:srgbClr val="B31166"/>
              </a:buClr>
              <a:buSzPts val="2700"/>
              <a:buFont typeface="Noto Sans Symbols"/>
              <a:buChar char="►"/>
            </a:pPr>
            <a:endParaRPr lang="en-US" sz="1800">
              <a:solidFill>
                <a:srgbClr val="404040"/>
              </a:solidFill>
              <a:latin typeface="Century Gothic"/>
              <a:ea typeface="Century Gothic"/>
            </a:endParaRPr>
          </a:p>
        </p:txBody>
      </p:sp>
      <p:pic>
        <p:nvPicPr>
          <p:cNvPr id="2" name="Picture 2" descr="A screenshot of a cell phone&#10;&#10;Description generated with very high confidence">
            <a:extLst>
              <a:ext uri="{FF2B5EF4-FFF2-40B4-BE49-F238E27FC236}">
                <a16:creationId xmlns:a16="http://schemas.microsoft.com/office/drawing/2014/main" id="{420351E6-FA24-4DDB-B4C7-F0416B1C33B8}"/>
              </a:ext>
            </a:extLst>
          </p:cNvPr>
          <p:cNvPicPr>
            <a:picLocks noChangeAspect="1"/>
          </p:cNvPicPr>
          <p:nvPr/>
        </p:nvPicPr>
        <p:blipFill rotWithShape="1">
          <a:blip r:embed="rId3"/>
          <a:srcRect l="14126" t="8333" r="-372" b="-556"/>
          <a:stretch/>
        </p:blipFill>
        <p:spPr>
          <a:xfrm>
            <a:off x="6878320" y="2633846"/>
            <a:ext cx="4367406" cy="3124053"/>
          </a:xfrm>
          <a:prstGeom prst="rect">
            <a:avLst/>
          </a:prstGeom>
        </p:spPr>
      </p:pic>
    </p:spTree>
    <p:extLst>
      <p:ext uri="{BB962C8B-B14F-4D97-AF65-F5344CB8AC3E}">
        <p14:creationId xmlns:p14="http://schemas.microsoft.com/office/powerpoint/2010/main" val="1424053906"/>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3"/>
        <p:cNvGrpSpPr/>
        <p:nvPr/>
      </p:nvGrpSpPr>
      <p:grpSpPr>
        <a:xfrm>
          <a:off x="0" y="0"/>
          <a:ext cx="0" cy="0"/>
          <a:chOff x="0" y="0"/>
          <a:chExt cx="0" cy="0"/>
        </a:xfrm>
      </p:grpSpPr>
      <p:sp>
        <p:nvSpPr>
          <p:cNvPr id="132" name="Rectangle 13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Google Shape;424;p68"/>
          <p:cNvSpPr txBox="1"/>
          <p:nvPr/>
        </p:nvSpPr>
        <p:spPr>
          <a:xfrm>
            <a:off x="594360" y="640263"/>
            <a:ext cx="3822192" cy="1344975"/>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pPr>
            <a:r>
              <a:rPr lang="en-US" sz="2800" b="0" strike="noStrike" kern="1200">
                <a:solidFill>
                  <a:schemeClr val="bg1"/>
                </a:solidFill>
                <a:latin typeface="+mj-lt"/>
                <a:ea typeface="+mj-ea"/>
                <a:cs typeface="+mj-cs"/>
                <a:sym typeface="Century Gothic"/>
              </a:rPr>
              <a:t>SISD (Single Instruction Single Data)</a:t>
            </a:r>
          </a:p>
        </p:txBody>
      </p:sp>
      <p:cxnSp>
        <p:nvCxnSpPr>
          <p:cNvPr id="134" name="Straight Connector 13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25" name="Google Shape;425;p68"/>
          <p:cNvSpPr txBox="1"/>
          <p:nvPr/>
        </p:nvSpPr>
        <p:spPr>
          <a:xfrm>
            <a:off x="593610" y="2121763"/>
            <a:ext cx="3822192" cy="3773010"/>
          </a:xfrm>
          <a:prstGeom prst="rect">
            <a:avLst/>
          </a:prstGeom>
        </p:spPr>
        <p:txBody>
          <a:bodyPr spcFirstLastPara="1" vert="horz" lIns="91440" tIns="45720" rIns="91440" bIns="45720" rtlCol="0" anchorCtr="0">
            <a:normAutofit/>
          </a:bodyPr>
          <a:lstStyle/>
          <a:p>
            <a:pPr marL="342900" indent="-228600">
              <a:lnSpc>
                <a:spcPct val="90000"/>
              </a:lnSpc>
              <a:buClr>
                <a:srgbClr val="B31166"/>
              </a:buClr>
              <a:buSzPts val="1440"/>
              <a:buFont typeface="Arial" panose="020B0604020202020204" pitchFamily="34" charset="0"/>
              <a:buChar char="•"/>
            </a:pPr>
            <a:r>
              <a:rPr lang="en-US" sz="2000" b="0" strike="noStrike" kern="1200">
                <a:solidFill>
                  <a:schemeClr val="bg1"/>
                </a:solidFill>
                <a:latin typeface="+mn-lt"/>
                <a:ea typeface="+mn-ea"/>
                <a:cs typeface="+mn-cs"/>
                <a:sym typeface="Century Gothic"/>
              </a:rPr>
              <a:t>A single processor executes a single instruction stream, to operate on data stored in a single memory.</a:t>
            </a:r>
            <a:r>
              <a:rPr lang="en-US" sz="2000" kern="1200">
                <a:solidFill>
                  <a:schemeClr val="bg1"/>
                </a:solidFill>
                <a:latin typeface="+mn-lt"/>
                <a:ea typeface="+mn-ea"/>
                <a:cs typeface="+mn-cs"/>
                <a:sym typeface="Century Gothic"/>
              </a:rPr>
              <a:t> </a:t>
            </a:r>
            <a:endParaRPr lang="en-US" sz="2000" b="0" strike="noStrike" kern="1200">
              <a:solidFill>
                <a:schemeClr val="bg1"/>
              </a:solidFill>
              <a:latin typeface="+mn-lt"/>
              <a:ea typeface="+mn-ea"/>
              <a:cs typeface="+mn-cs"/>
            </a:endParaRPr>
          </a:p>
          <a:p>
            <a:pPr marL="342900" marR="0" lvl="0" indent="-228600">
              <a:lnSpc>
                <a:spcPct val="90000"/>
              </a:lnSpc>
              <a:spcBef>
                <a:spcPts val="1001"/>
              </a:spcBef>
              <a:spcAft>
                <a:spcPts val="0"/>
              </a:spcAft>
              <a:buClr>
                <a:srgbClr val="B31166"/>
              </a:buClr>
              <a:buSzPts val="1440"/>
              <a:buFont typeface="Arial" panose="020B0604020202020204" pitchFamily="34" charset="0"/>
              <a:buChar char="•"/>
            </a:pPr>
            <a:r>
              <a:rPr lang="en-US" sz="2000" b="0" strike="noStrike" kern="1200">
                <a:solidFill>
                  <a:schemeClr val="bg1"/>
                </a:solidFill>
                <a:latin typeface="+mn-lt"/>
                <a:ea typeface="+mn-ea"/>
                <a:cs typeface="+mn-cs"/>
                <a:sym typeface="Century Gothic"/>
              </a:rPr>
              <a:t>Speed is limited by the rate at which computer can transfer information internally.</a:t>
            </a:r>
            <a:endParaRPr lang="en-US" sz="2000" b="0" strike="noStrike" kern="1200">
              <a:solidFill>
                <a:schemeClr val="bg1"/>
              </a:solidFill>
              <a:latin typeface="+mn-lt"/>
              <a:ea typeface="+mn-ea"/>
              <a:cs typeface="+mn-cs"/>
            </a:endParaRPr>
          </a:p>
          <a:p>
            <a:pPr marL="342900" indent="-228600">
              <a:lnSpc>
                <a:spcPct val="90000"/>
              </a:lnSpc>
              <a:spcBef>
                <a:spcPts val="1001"/>
              </a:spcBef>
              <a:buClr>
                <a:srgbClr val="B31166"/>
              </a:buClr>
              <a:buSzPts val="1440"/>
              <a:buFont typeface="Arial" panose="020B0604020202020204" pitchFamily="34" charset="0"/>
              <a:buChar char="•"/>
            </a:pPr>
            <a:r>
              <a:rPr lang="en-US" sz="2000" b="0" strike="noStrike" kern="1200">
                <a:solidFill>
                  <a:schemeClr val="bg1"/>
                </a:solidFill>
                <a:latin typeface="+mn-lt"/>
                <a:ea typeface="+mn-ea"/>
                <a:cs typeface="+mn-cs"/>
                <a:sym typeface="Century Gothic"/>
              </a:rPr>
              <a:t>Ex: </a:t>
            </a:r>
            <a:r>
              <a:rPr lang="en-US" sz="2000" kern="1200">
                <a:solidFill>
                  <a:schemeClr val="bg1"/>
                </a:solidFill>
                <a:latin typeface="+mn-lt"/>
                <a:ea typeface="+mn-ea"/>
                <a:cs typeface="+mn-cs"/>
                <a:sym typeface="Century Gothic"/>
              </a:rPr>
              <a:t>IBM </a:t>
            </a:r>
            <a:r>
              <a:rPr lang="en-US" sz="2000" b="0" strike="noStrike" kern="1200">
                <a:solidFill>
                  <a:schemeClr val="bg1"/>
                </a:solidFill>
                <a:latin typeface="+mn-lt"/>
                <a:ea typeface="+mn-ea"/>
                <a:cs typeface="+mn-cs"/>
                <a:sym typeface="Century Gothic"/>
              </a:rPr>
              <a:t>PC, Workstations</a:t>
            </a:r>
            <a:r>
              <a:rPr lang="en-US" sz="2000" kern="1200">
                <a:solidFill>
                  <a:schemeClr val="bg1"/>
                </a:solidFill>
                <a:latin typeface="+mn-lt"/>
                <a:ea typeface="+mn-ea"/>
                <a:cs typeface="+mn-cs"/>
                <a:sym typeface="Century Gothic"/>
              </a:rPr>
              <a:t>, traditional von Neumann single CPU computer</a:t>
            </a:r>
            <a:endParaRPr lang="en-US" sz="2000" b="0" strike="noStrike" kern="1200">
              <a:solidFill>
                <a:schemeClr val="bg1"/>
              </a:solidFill>
              <a:latin typeface="+mn-lt"/>
              <a:ea typeface="+mn-ea"/>
              <a:cs typeface="+mn-cs"/>
            </a:endParaRPr>
          </a:p>
          <a:p>
            <a:pPr marL="0" marR="0" lvl="0" indent="-228600">
              <a:lnSpc>
                <a:spcPct val="90000"/>
              </a:lnSpc>
              <a:spcBef>
                <a:spcPts val="1001"/>
              </a:spcBef>
              <a:spcAft>
                <a:spcPts val="0"/>
              </a:spcAft>
              <a:buFont typeface="Arial" panose="020B0604020202020204" pitchFamily="34" charset="0"/>
              <a:buChar char="•"/>
            </a:pPr>
            <a:endParaRPr lang="en-US" sz="2000" b="0" strike="noStrike" kern="1200">
              <a:solidFill>
                <a:schemeClr val="bg1"/>
              </a:solidFill>
              <a:latin typeface="+mn-lt"/>
              <a:ea typeface="+mn-ea"/>
              <a:cs typeface="+mn-cs"/>
              <a:sym typeface="Century Gothic"/>
            </a:endParaRPr>
          </a:p>
        </p:txBody>
      </p:sp>
      <p:grpSp>
        <p:nvGrpSpPr>
          <p:cNvPr id="426" name="Google Shape;426;p68"/>
          <p:cNvGrpSpPr/>
          <p:nvPr/>
        </p:nvGrpSpPr>
        <p:grpSpPr>
          <a:xfrm>
            <a:off x="5110716" y="1602405"/>
            <a:ext cx="6596653" cy="3497745"/>
            <a:chOff x="2947680" y="1467540"/>
            <a:chExt cx="6198480" cy="3286620"/>
          </a:xfrm>
        </p:grpSpPr>
        <p:sp>
          <p:nvSpPr>
            <p:cNvPr id="427" name="Google Shape;427;p68"/>
            <p:cNvSpPr/>
            <p:nvPr/>
          </p:nvSpPr>
          <p:spPr>
            <a:xfrm>
              <a:off x="4882680" y="3511440"/>
              <a:ext cx="1739880" cy="901440"/>
            </a:xfrm>
            <a:prstGeom prst="rect">
              <a:avLst/>
            </a:prstGeom>
            <a:solidFill>
              <a:srgbClr val="500093"/>
            </a:solidFill>
            <a:ln w="12600" cap="flat" cmpd="sng">
              <a:solidFill>
                <a:schemeClr val="lt2"/>
              </a:solidFill>
              <a:prstDash val="solid"/>
              <a:miter lim="8000"/>
              <a:headEnd type="none" w="sm" len="sm"/>
              <a:tailEnd type="none" w="sm" len="sm"/>
            </a:ln>
            <a:effectLst>
              <a:outerShdw blurRad="63500" dist="107763" dir="2700000" algn="ctr" rotWithShape="0">
                <a:srgbClr val="183400">
                  <a:alpha val="74901"/>
                </a:srgbClr>
              </a:outerShdw>
            </a:effectLst>
          </p:spPr>
          <p:txBody>
            <a:bodyPr spcFirstLastPara="1" wrap="square" lIns="90350" tIns="44275" rIns="90350" bIns="44275" anchor="ctr" anchorCtr="0">
              <a:normAutofit/>
            </a:bodyPr>
            <a:lstStyle/>
            <a:p>
              <a:pPr marL="0" marR="0" lvl="0" indent="0" algn="ctr" rtl="0">
                <a:lnSpc>
                  <a:spcPct val="90000"/>
                </a:lnSpc>
                <a:spcBef>
                  <a:spcPts val="0"/>
                </a:spcBef>
                <a:spcAft>
                  <a:spcPts val="600"/>
                </a:spcAft>
                <a:buNone/>
              </a:pPr>
              <a:r>
                <a:rPr lang="en-US" sz="3100" b="0" strike="noStrike">
                  <a:solidFill>
                    <a:srgbClr val="000000"/>
                  </a:solidFill>
                  <a:latin typeface="Times New Roman"/>
                  <a:ea typeface="Times New Roman"/>
                  <a:cs typeface="Times New Roman"/>
                  <a:sym typeface="Times New Roman"/>
                </a:rPr>
                <a:t>Processor</a:t>
              </a:r>
              <a:endParaRPr sz="3100" b="0" strike="noStrike">
                <a:latin typeface="Arial"/>
                <a:ea typeface="Arial"/>
                <a:cs typeface="Arial"/>
                <a:sym typeface="Arial"/>
              </a:endParaRPr>
            </a:p>
          </p:txBody>
        </p:sp>
        <p:grpSp>
          <p:nvGrpSpPr>
            <p:cNvPr id="428" name="Google Shape;428;p68"/>
            <p:cNvGrpSpPr/>
            <p:nvPr/>
          </p:nvGrpSpPr>
          <p:grpSpPr>
            <a:xfrm>
              <a:off x="7209000" y="3276720"/>
              <a:ext cx="1937160" cy="1477440"/>
              <a:chOff x="7209000" y="3276720"/>
              <a:chExt cx="1937160" cy="1477440"/>
            </a:xfrm>
          </p:grpSpPr>
          <p:sp>
            <p:nvSpPr>
              <p:cNvPr id="429" name="Google Shape;429;p68"/>
              <p:cNvSpPr/>
              <p:nvPr/>
            </p:nvSpPr>
            <p:spPr>
              <a:xfrm>
                <a:off x="7296480" y="3276720"/>
                <a:ext cx="1849680" cy="1395000"/>
              </a:xfrm>
              <a:custGeom>
                <a:avLst/>
                <a:gdLst/>
                <a:ahLst/>
                <a:cxnLst/>
                <a:rect l="l" t="t" r="r" b="b"/>
                <a:pathLst>
                  <a:path w="1165" h="879" extrusionOk="0">
                    <a:moveTo>
                      <a:pt x="0" y="195"/>
                    </a:moveTo>
                    <a:lnTo>
                      <a:pt x="0" y="688"/>
                    </a:lnTo>
                    <a:lnTo>
                      <a:pt x="725" y="688"/>
                    </a:lnTo>
                    <a:lnTo>
                      <a:pt x="725" y="878"/>
                    </a:lnTo>
                    <a:lnTo>
                      <a:pt x="1164" y="440"/>
                    </a:lnTo>
                    <a:lnTo>
                      <a:pt x="725" y="0"/>
                    </a:lnTo>
                    <a:lnTo>
                      <a:pt x="725" y="195"/>
                    </a:lnTo>
                    <a:lnTo>
                      <a:pt x="0" y="195"/>
                    </a:lnTo>
                  </a:path>
                </a:pathLst>
              </a:custGeom>
              <a:solidFill>
                <a:srgbClr val="438E00"/>
              </a:solidFill>
              <a:ln w="12600" cap="flat" cmpd="sng">
                <a:solidFill>
                  <a:srgbClr val="000000"/>
                </a:solidFill>
                <a:prstDash val="solid"/>
                <a:round/>
                <a:headEnd type="none" w="sm" len="sm"/>
                <a:tailEnd type="none" w="sm" len="sm"/>
              </a:ln>
            </p:spPr>
          </p:sp>
          <p:sp>
            <p:nvSpPr>
              <p:cNvPr id="430" name="Google Shape;430;p68"/>
              <p:cNvSpPr/>
              <p:nvPr/>
            </p:nvSpPr>
            <p:spPr>
              <a:xfrm>
                <a:off x="7210800" y="4367160"/>
                <a:ext cx="1239840" cy="87120"/>
              </a:xfrm>
              <a:custGeom>
                <a:avLst/>
                <a:gdLst/>
                <a:ahLst/>
                <a:cxnLst/>
                <a:rect l="l" t="t" r="r" b="b"/>
                <a:pathLst>
                  <a:path w="781" h="55" extrusionOk="0">
                    <a:moveTo>
                      <a:pt x="727" y="53"/>
                    </a:moveTo>
                    <a:lnTo>
                      <a:pt x="780" y="0"/>
                    </a:lnTo>
                    <a:lnTo>
                      <a:pt x="51" y="0"/>
                    </a:lnTo>
                    <a:lnTo>
                      <a:pt x="0" y="54"/>
                    </a:lnTo>
                    <a:lnTo>
                      <a:pt x="727" y="53"/>
                    </a:lnTo>
                  </a:path>
                </a:pathLst>
              </a:custGeom>
              <a:solidFill>
                <a:srgbClr val="438E00"/>
              </a:solidFill>
              <a:ln w="12600" cap="flat" cmpd="sng">
                <a:solidFill>
                  <a:srgbClr val="000000"/>
                </a:solidFill>
                <a:prstDash val="solid"/>
                <a:round/>
                <a:headEnd type="none" w="sm" len="sm"/>
                <a:tailEnd type="none" w="sm" len="sm"/>
              </a:ln>
            </p:spPr>
          </p:sp>
          <p:sp>
            <p:nvSpPr>
              <p:cNvPr id="431" name="Google Shape;431;p68"/>
              <p:cNvSpPr/>
              <p:nvPr/>
            </p:nvSpPr>
            <p:spPr>
              <a:xfrm>
                <a:off x="8364960" y="4365720"/>
                <a:ext cx="83880" cy="388440"/>
              </a:xfrm>
              <a:custGeom>
                <a:avLst/>
                <a:gdLst/>
                <a:ahLst/>
                <a:cxnLst/>
                <a:rect l="l" t="t" r="r" b="b"/>
                <a:pathLst>
                  <a:path w="53" h="245" extrusionOk="0">
                    <a:moveTo>
                      <a:pt x="0" y="55"/>
                    </a:moveTo>
                    <a:lnTo>
                      <a:pt x="52" y="0"/>
                    </a:lnTo>
                    <a:lnTo>
                      <a:pt x="52" y="192"/>
                    </a:lnTo>
                    <a:lnTo>
                      <a:pt x="0" y="244"/>
                    </a:lnTo>
                    <a:lnTo>
                      <a:pt x="0" y="55"/>
                    </a:lnTo>
                  </a:path>
                </a:pathLst>
              </a:custGeom>
              <a:solidFill>
                <a:srgbClr val="438E00"/>
              </a:solidFill>
              <a:ln w="12600" cap="flat" cmpd="sng">
                <a:solidFill>
                  <a:srgbClr val="000000"/>
                </a:solidFill>
                <a:prstDash val="solid"/>
                <a:round/>
                <a:headEnd type="none" w="sm" len="sm"/>
                <a:tailEnd type="none" w="sm" len="sm"/>
              </a:ln>
            </p:spPr>
          </p:sp>
          <p:sp>
            <p:nvSpPr>
              <p:cNvPr id="432" name="Google Shape;432;p68"/>
              <p:cNvSpPr/>
              <p:nvPr/>
            </p:nvSpPr>
            <p:spPr>
              <a:xfrm>
                <a:off x="7209000" y="3586320"/>
                <a:ext cx="88560" cy="867960"/>
              </a:xfrm>
              <a:custGeom>
                <a:avLst/>
                <a:gdLst/>
                <a:ahLst/>
                <a:cxnLst/>
                <a:rect l="l" t="t" r="r" b="b"/>
                <a:pathLst>
                  <a:path w="56" h="547" extrusionOk="0">
                    <a:moveTo>
                      <a:pt x="0" y="57"/>
                    </a:moveTo>
                    <a:lnTo>
                      <a:pt x="55" y="0"/>
                    </a:lnTo>
                    <a:lnTo>
                      <a:pt x="55" y="491"/>
                    </a:lnTo>
                    <a:lnTo>
                      <a:pt x="0" y="546"/>
                    </a:lnTo>
                    <a:lnTo>
                      <a:pt x="0" y="57"/>
                    </a:lnTo>
                  </a:path>
                </a:pathLst>
              </a:custGeom>
              <a:solidFill>
                <a:srgbClr val="438E00"/>
              </a:solidFill>
              <a:ln w="12600" cap="flat" cmpd="sng">
                <a:solidFill>
                  <a:srgbClr val="000000"/>
                </a:solidFill>
                <a:prstDash val="solid"/>
                <a:round/>
                <a:headEnd type="none" w="sm" len="sm"/>
                <a:tailEnd type="none" w="sm" len="sm"/>
              </a:ln>
            </p:spPr>
          </p:sp>
          <p:sp>
            <p:nvSpPr>
              <p:cNvPr id="433" name="Google Shape;433;p68"/>
              <p:cNvSpPr/>
              <p:nvPr/>
            </p:nvSpPr>
            <p:spPr>
              <a:xfrm>
                <a:off x="8364960" y="3276720"/>
                <a:ext cx="83880" cy="310680"/>
              </a:xfrm>
              <a:custGeom>
                <a:avLst/>
                <a:gdLst/>
                <a:ahLst/>
                <a:cxnLst/>
                <a:rect l="l" t="t" r="r" b="b"/>
                <a:pathLst>
                  <a:path w="53" h="196" extrusionOk="0">
                    <a:moveTo>
                      <a:pt x="0" y="195"/>
                    </a:moveTo>
                    <a:lnTo>
                      <a:pt x="52" y="195"/>
                    </a:lnTo>
                    <a:lnTo>
                      <a:pt x="52" y="0"/>
                    </a:lnTo>
                    <a:lnTo>
                      <a:pt x="0" y="52"/>
                    </a:lnTo>
                    <a:lnTo>
                      <a:pt x="0" y="195"/>
                    </a:lnTo>
                  </a:path>
                </a:pathLst>
              </a:custGeom>
              <a:solidFill>
                <a:srgbClr val="438E00"/>
              </a:solidFill>
              <a:ln w="12600" cap="flat" cmpd="sng">
                <a:solidFill>
                  <a:srgbClr val="000000"/>
                </a:solidFill>
                <a:prstDash val="solid"/>
                <a:round/>
                <a:headEnd type="none" w="sm" len="sm"/>
                <a:tailEnd type="none" w="sm" len="sm"/>
              </a:ln>
            </p:spPr>
          </p:sp>
        </p:grpSp>
        <p:grpSp>
          <p:nvGrpSpPr>
            <p:cNvPr id="434" name="Google Shape;434;p68"/>
            <p:cNvGrpSpPr/>
            <p:nvPr/>
          </p:nvGrpSpPr>
          <p:grpSpPr>
            <a:xfrm>
              <a:off x="2971080" y="3200400"/>
              <a:ext cx="1770120" cy="1525320"/>
              <a:chOff x="2971080" y="3200400"/>
              <a:chExt cx="1770120" cy="1525320"/>
            </a:xfrm>
          </p:grpSpPr>
          <p:sp>
            <p:nvSpPr>
              <p:cNvPr id="435" name="Google Shape;435;p68"/>
              <p:cNvSpPr/>
              <p:nvPr/>
            </p:nvSpPr>
            <p:spPr>
              <a:xfrm>
                <a:off x="3050280" y="3286080"/>
                <a:ext cx="1690920" cy="1439640"/>
              </a:xfrm>
              <a:custGeom>
                <a:avLst/>
                <a:gdLst/>
                <a:ahLst/>
                <a:cxnLst/>
                <a:rect l="l" t="t" r="r" b="b"/>
                <a:pathLst>
                  <a:path w="1065" h="907" extrusionOk="0">
                    <a:moveTo>
                      <a:pt x="0" y="705"/>
                    </a:moveTo>
                    <a:lnTo>
                      <a:pt x="0" y="196"/>
                    </a:lnTo>
                    <a:lnTo>
                      <a:pt x="663" y="196"/>
                    </a:lnTo>
                    <a:lnTo>
                      <a:pt x="663" y="0"/>
                    </a:lnTo>
                    <a:lnTo>
                      <a:pt x="1064" y="452"/>
                    </a:lnTo>
                    <a:lnTo>
                      <a:pt x="663" y="906"/>
                    </a:lnTo>
                    <a:lnTo>
                      <a:pt x="663" y="705"/>
                    </a:lnTo>
                    <a:lnTo>
                      <a:pt x="0" y="705"/>
                    </a:lnTo>
                  </a:path>
                </a:pathLst>
              </a:custGeom>
              <a:solidFill>
                <a:srgbClr val="F35B1B"/>
              </a:solidFill>
              <a:ln w="12600" cap="flat" cmpd="sng">
                <a:solidFill>
                  <a:srgbClr val="000000"/>
                </a:solidFill>
                <a:prstDash val="solid"/>
                <a:round/>
                <a:headEnd type="none" w="sm" len="sm"/>
                <a:tailEnd type="none" w="sm" len="sm"/>
              </a:ln>
            </p:spPr>
          </p:sp>
          <p:sp>
            <p:nvSpPr>
              <p:cNvPr id="436" name="Google Shape;436;p68"/>
              <p:cNvSpPr/>
              <p:nvPr/>
            </p:nvSpPr>
            <p:spPr>
              <a:xfrm>
                <a:off x="2972520" y="3510000"/>
                <a:ext cx="1133280" cy="90000"/>
              </a:xfrm>
              <a:custGeom>
                <a:avLst/>
                <a:gdLst/>
                <a:ahLst/>
                <a:cxnLst/>
                <a:rect l="l" t="t" r="r" b="b"/>
                <a:pathLst>
                  <a:path w="714" h="57" extrusionOk="0">
                    <a:moveTo>
                      <a:pt x="665" y="1"/>
                    </a:moveTo>
                    <a:lnTo>
                      <a:pt x="713" y="56"/>
                    </a:lnTo>
                    <a:lnTo>
                      <a:pt x="47" y="56"/>
                    </a:lnTo>
                    <a:lnTo>
                      <a:pt x="0" y="0"/>
                    </a:lnTo>
                    <a:lnTo>
                      <a:pt x="665" y="1"/>
                    </a:lnTo>
                  </a:path>
                </a:pathLst>
              </a:custGeom>
              <a:solidFill>
                <a:srgbClr val="F35B1B"/>
              </a:solidFill>
              <a:ln w="12600" cap="flat" cmpd="sng">
                <a:solidFill>
                  <a:srgbClr val="000000"/>
                </a:solidFill>
                <a:prstDash val="solid"/>
                <a:round/>
                <a:headEnd type="none" w="sm" len="sm"/>
                <a:tailEnd type="none" w="sm" len="sm"/>
              </a:ln>
            </p:spPr>
          </p:sp>
          <p:sp>
            <p:nvSpPr>
              <p:cNvPr id="437" name="Google Shape;437;p68"/>
              <p:cNvSpPr/>
              <p:nvPr/>
            </p:nvSpPr>
            <p:spPr>
              <a:xfrm>
                <a:off x="4026960" y="3200400"/>
                <a:ext cx="77400" cy="401400"/>
              </a:xfrm>
              <a:custGeom>
                <a:avLst/>
                <a:gdLst/>
                <a:ahLst/>
                <a:cxnLst/>
                <a:rect l="l" t="t" r="r" b="b"/>
                <a:pathLst>
                  <a:path w="49" h="253" extrusionOk="0">
                    <a:moveTo>
                      <a:pt x="0" y="195"/>
                    </a:moveTo>
                    <a:lnTo>
                      <a:pt x="48" y="252"/>
                    </a:lnTo>
                    <a:lnTo>
                      <a:pt x="48" y="54"/>
                    </a:lnTo>
                    <a:lnTo>
                      <a:pt x="0" y="0"/>
                    </a:lnTo>
                    <a:lnTo>
                      <a:pt x="0" y="195"/>
                    </a:lnTo>
                  </a:path>
                </a:pathLst>
              </a:custGeom>
              <a:solidFill>
                <a:srgbClr val="F35B1B"/>
              </a:solidFill>
              <a:ln w="12600" cap="flat" cmpd="sng">
                <a:solidFill>
                  <a:srgbClr val="000000"/>
                </a:solidFill>
                <a:prstDash val="solid"/>
                <a:round/>
                <a:headEnd type="none" w="sm" len="sm"/>
                <a:tailEnd type="none" w="sm" len="sm"/>
              </a:ln>
            </p:spPr>
          </p:sp>
          <p:sp>
            <p:nvSpPr>
              <p:cNvPr id="438" name="Google Shape;438;p68"/>
              <p:cNvSpPr/>
              <p:nvPr/>
            </p:nvSpPr>
            <p:spPr>
              <a:xfrm>
                <a:off x="2971080" y="3510000"/>
                <a:ext cx="80640" cy="896400"/>
              </a:xfrm>
              <a:custGeom>
                <a:avLst/>
                <a:gdLst/>
                <a:ahLst/>
                <a:cxnLst/>
                <a:rect l="l" t="t" r="r" b="b"/>
                <a:pathLst>
                  <a:path w="51" h="565" extrusionOk="0">
                    <a:moveTo>
                      <a:pt x="0" y="505"/>
                    </a:moveTo>
                    <a:lnTo>
                      <a:pt x="50" y="564"/>
                    </a:lnTo>
                    <a:lnTo>
                      <a:pt x="50" y="57"/>
                    </a:lnTo>
                    <a:lnTo>
                      <a:pt x="0" y="0"/>
                    </a:lnTo>
                    <a:lnTo>
                      <a:pt x="0" y="505"/>
                    </a:lnTo>
                  </a:path>
                </a:pathLst>
              </a:custGeom>
              <a:solidFill>
                <a:srgbClr val="F35B1B"/>
              </a:solidFill>
              <a:ln w="12600" cap="flat" cmpd="sng">
                <a:solidFill>
                  <a:srgbClr val="000000"/>
                </a:solidFill>
                <a:prstDash val="solid"/>
                <a:round/>
                <a:headEnd type="none" w="sm" len="sm"/>
                <a:tailEnd type="none" w="sm" len="sm"/>
              </a:ln>
            </p:spPr>
          </p:sp>
          <p:sp>
            <p:nvSpPr>
              <p:cNvPr id="439" name="Google Shape;439;p68"/>
              <p:cNvSpPr/>
              <p:nvPr/>
            </p:nvSpPr>
            <p:spPr>
              <a:xfrm>
                <a:off x="4026960" y="4405320"/>
                <a:ext cx="77400" cy="320400"/>
              </a:xfrm>
              <a:custGeom>
                <a:avLst/>
                <a:gdLst/>
                <a:ahLst/>
                <a:cxnLst/>
                <a:rect l="l" t="t" r="r" b="b"/>
                <a:pathLst>
                  <a:path w="49" h="202" extrusionOk="0">
                    <a:moveTo>
                      <a:pt x="0" y="0"/>
                    </a:moveTo>
                    <a:lnTo>
                      <a:pt x="48" y="0"/>
                    </a:lnTo>
                    <a:lnTo>
                      <a:pt x="48" y="201"/>
                    </a:lnTo>
                    <a:lnTo>
                      <a:pt x="0" y="147"/>
                    </a:lnTo>
                    <a:lnTo>
                      <a:pt x="0" y="0"/>
                    </a:lnTo>
                  </a:path>
                </a:pathLst>
              </a:custGeom>
              <a:solidFill>
                <a:srgbClr val="F35B1B"/>
              </a:solidFill>
              <a:ln w="12600" cap="flat" cmpd="sng">
                <a:solidFill>
                  <a:srgbClr val="000000"/>
                </a:solidFill>
                <a:prstDash val="solid"/>
                <a:round/>
                <a:headEnd type="none" w="sm" len="sm"/>
                <a:tailEnd type="none" w="sm" len="sm"/>
              </a:ln>
            </p:spPr>
          </p:sp>
        </p:grpSp>
        <p:grpSp>
          <p:nvGrpSpPr>
            <p:cNvPr id="440" name="Google Shape;440;p68"/>
            <p:cNvGrpSpPr/>
            <p:nvPr/>
          </p:nvGrpSpPr>
          <p:grpSpPr>
            <a:xfrm>
              <a:off x="5098680" y="1600200"/>
              <a:ext cx="1226880" cy="1682280"/>
              <a:chOff x="5098680" y="1600200"/>
              <a:chExt cx="1226880" cy="1682280"/>
            </a:xfrm>
          </p:grpSpPr>
          <p:sp>
            <p:nvSpPr>
              <p:cNvPr id="441" name="Google Shape;441;p68"/>
              <p:cNvSpPr/>
              <p:nvPr/>
            </p:nvSpPr>
            <p:spPr>
              <a:xfrm>
                <a:off x="5101920" y="1663560"/>
                <a:ext cx="1219320" cy="1618920"/>
              </a:xfrm>
              <a:custGeom>
                <a:avLst/>
                <a:gdLst/>
                <a:ahLst/>
                <a:cxnLst/>
                <a:rect l="l" t="t" r="r" b="b"/>
                <a:pathLst>
                  <a:path w="768" h="1020" extrusionOk="0">
                    <a:moveTo>
                      <a:pt x="597" y="0"/>
                    </a:moveTo>
                    <a:lnTo>
                      <a:pt x="168" y="0"/>
                    </a:lnTo>
                    <a:lnTo>
                      <a:pt x="168" y="637"/>
                    </a:lnTo>
                    <a:lnTo>
                      <a:pt x="0" y="637"/>
                    </a:lnTo>
                    <a:lnTo>
                      <a:pt x="384" y="1019"/>
                    </a:lnTo>
                    <a:lnTo>
                      <a:pt x="767" y="637"/>
                    </a:lnTo>
                    <a:lnTo>
                      <a:pt x="597" y="637"/>
                    </a:lnTo>
                    <a:lnTo>
                      <a:pt x="597" y="0"/>
                    </a:lnTo>
                  </a:path>
                </a:pathLst>
              </a:custGeom>
              <a:solidFill>
                <a:schemeClr val="accent2"/>
              </a:solidFill>
              <a:ln w="12600" cap="flat" cmpd="sng">
                <a:solidFill>
                  <a:srgbClr val="000000"/>
                </a:solidFill>
                <a:prstDash val="solid"/>
                <a:round/>
                <a:headEnd type="none" w="sm" len="sm"/>
                <a:tailEnd type="none" w="sm" len="sm"/>
              </a:ln>
            </p:spPr>
          </p:sp>
          <p:sp>
            <p:nvSpPr>
              <p:cNvPr id="442" name="Google Shape;442;p68"/>
              <p:cNvSpPr/>
              <p:nvPr/>
            </p:nvSpPr>
            <p:spPr>
              <a:xfrm>
                <a:off x="5367240" y="1600200"/>
                <a:ext cx="684000" cy="66240"/>
              </a:xfrm>
              <a:custGeom>
                <a:avLst/>
                <a:gdLst/>
                <a:ahLst/>
                <a:cxnLst/>
                <a:rect l="l" t="t" r="r" b="b"/>
                <a:pathLst>
                  <a:path w="431" h="42" extrusionOk="0">
                    <a:moveTo>
                      <a:pt x="0" y="41"/>
                    </a:moveTo>
                    <a:lnTo>
                      <a:pt x="430" y="41"/>
                    </a:lnTo>
                    <a:lnTo>
                      <a:pt x="430" y="0"/>
                    </a:lnTo>
                    <a:lnTo>
                      <a:pt x="0" y="0"/>
                    </a:lnTo>
                    <a:lnTo>
                      <a:pt x="0" y="41"/>
                    </a:lnTo>
                  </a:path>
                </a:pathLst>
              </a:custGeom>
              <a:solidFill>
                <a:schemeClr val="accent2"/>
              </a:solidFill>
              <a:ln w="12600" cap="flat" cmpd="sng">
                <a:solidFill>
                  <a:srgbClr val="000000"/>
                </a:solidFill>
                <a:prstDash val="solid"/>
                <a:round/>
                <a:headEnd type="none" w="sm" len="sm"/>
                <a:tailEnd type="none" w="sm" len="sm"/>
              </a:ln>
            </p:spPr>
          </p:sp>
          <p:sp>
            <p:nvSpPr>
              <p:cNvPr id="443" name="Google Shape;443;p68"/>
              <p:cNvSpPr/>
              <p:nvPr/>
            </p:nvSpPr>
            <p:spPr>
              <a:xfrm>
                <a:off x="5098680" y="2581200"/>
                <a:ext cx="269640" cy="93240"/>
              </a:xfrm>
              <a:custGeom>
                <a:avLst/>
                <a:gdLst/>
                <a:ahLst/>
                <a:cxnLst/>
                <a:rect l="l" t="t" r="r" b="b"/>
                <a:pathLst>
                  <a:path w="170" h="59" extrusionOk="0">
                    <a:moveTo>
                      <a:pt x="169" y="0"/>
                    </a:moveTo>
                    <a:lnTo>
                      <a:pt x="169" y="58"/>
                    </a:lnTo>
                    <a:lnTo>
                      <a:pt x="0" y="58"/>
                    </a:lnTo>
                    <a:lnTo>
                      <a:pt x="1" y="0"/>
                    </a:lnTo>
                    <a:lnTo>
                      <a:pt x="169" y="0"/>
                    </a:lnTo>
                  </a:path>
                </a:pathLst>
              </a:custGeom>
              <a:solidFill>
                <a:schemeClr val="accent2"/>
              </a:solidFill>
              <a:ln w="12600" cap="flat" cmpd="sng">
                <a:solidFill>
                  <a:srgbClr val="000000"/>
                </a:solidFill>
                <a:prstDash val="solid"/>
                <a:round/>
                <a:headEnd type="none" w="sm" len="sm"/>
                <a:tailEnd type="none" w="sm" len="sm"/>
              </a:ln>
            </p:spPr>
          </p:sp>
          <p:sp>
            <p:nvSpPr>
              <p:cNvPr id="444" name="Google Shape;444;p68"/>
              <p:cNvSpPr/>
              <p:nvPr/>
            </p:nvSpPr>
            <p:spPr>
              <a:xfrm>
                <a:off x="6049800" y="2581200"/>
                <a:ext cx="275760" cy="93240"/>
              </a:xfrm>
              <a:custGeom>
                <a:avLst/>
                <a:gdLst/>
                <a:ahLst/>
                <a:cxnLst/>
                <a:rect l="l" t="t" r="r" b="b"/>
                <a:pathLst>
                  <a:path w="174" h="59" extrusionOk="0">
                    <a:moveTo>
                      <a:pt x="173" y="0"/>
                    </a:moveTo>
                    <a:lnTo>
                      <a:pt x="172" y="58"/>
                    </a:lnTo>
                    <a:lnTo>
                      <a:pt x="0" y="58"/>
                    </a:lnTo>
                    <a:lnTo>
                      <a:pt x="0" y="0"/>
                    </a:lnTo>
                    <a:lnTo>
                      <a:pt x="173" y="0"/>
                    </a:lnTo>
                  </a:path>
                </a:pathLst>
              </a:custGeom>
              <a:solidFill>
                <a:schemeClr val="accent2"/>
              </a:solidFill>
              <a:ln w="12600" cap="flat" cmpd="sng">
                <a:solidFill>
                  <a:srgbClr val="000000"/>
                </a:solidFill>
                <a:prstDash val="solid"/>
                <a:round/>
                <a:headEnd type="none" w="sm" len="sm"/>
                <a:tailEnd type="none" w="sm" len="sm"/>
              </a:ln>
            </p:spPr>
          </p:sp>
        </p:grpSp>
        <p:sp>
          <p:nvSpPr>
            <p:cNvPr id="445" name="Google Shape;445;p68"/>
            <p:cNvSpPr/>
            <p:nvPr/>
          </p:nvSpPr>
          <p:spPr>
            <a:xfrm>
              <a:off x="2947680" y="3757680"/>
              <a:ext cx="1551960" cy="36324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600" b="1" strike="noStrike">
                  <a:solidFill>
                    <a:srgbClr val="000000"/>
                  </a:solidFill>
                  <a:latin typeface="Century Gothic"/>
                  <a:ea typeface="Century Gothic"/>
                  <a:cs typeface="Century Gothic"/>
                  <a:sym typeface="Century Gothic"/>
                </a:rPr>
                <a:t>Data Input</a:t>
              </a:r>
              <a:endParaRPr sz="1600" b="0" strike="noStrike">
                <a:latin typeface="Arial"/>
                <a:ea typeface="Arial"/>
                <a:cs typeface="Arial"/>
                <a:sym typeface="Arial"/>
              </a:endParaRPr>
            </a:p>
          </p:txBody>
        </p:sp>
        <p:sp>
          <p:nvSpPr>
            <p:cNvPr id="446" name="Google Shape;446;p68"/>
            <p:cNvSpPr/>
            <p:nvPr/>
          </p:nvSpPr>
          <p:spPr>
            <a:xfrm>
              <a:off x="7306920" y="3719520"/>
              <a:ext cx="1596240" cy="36324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600" b="0" strike="noStrike">
                  <a:solidFill>
                    <a:srgbClr val="000000"/>
                  </a:solidFill>
                  <a:latin typeface="Century Gothic"/>
                  <a:ea typeface="Century Gothic"/>
                  <a:cs typeface="Century Gothic"/>
                  <a:sym typeface="Century Gothic"/>
                </a:rPr>
                <a:t>Data Output</a:t>
              </a:r>
              <a:endParaRPr sz="1600" b="0" strike="noStrike">
                <a:latin typeface="Arial"/>
                <a:ea typeface="Arial"/>
                <a:cs typeface="Arial"/>
                <a:sym typeface="Arial"/>
              </a:endParaRPr>
            </a:p>
          </p:txBody>
        </p:sp>
        <p:sp>
          <p:nvSpPr>
            <p:cNvPr id="447" name="Google Shape;447;p68"/>
            <p:cNvSpPr/>
            <p:nvPr/>
          </p:nvSpPr>
          <p:spPr>
            <a:xfrm rot="5400000">
              <a:off x="4790520" y="2222280"/>
              <a:ext cx="1902960" cy="39348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600" b="1" strike="noStrike">
                  <a:solidFill>
                    <a:srgbClr val="EBEBEB"/>
                  </a:solidFill>
                  <a:latin typeface="Century Gothic"/>
                  <a:ea typeface="Century Gothic"/>
                  <a:cs typeface="Century Gothic"/>
                  <a:sym typeface="Century Gothic"/>
                </a:rPr>
                <a:t>Instructions</a:t>
              </a:r>
              <a:endParaRPr sz="1600" b="0" strike="noStrike">
                <a:latin typeface="Arial"/>
                <a:ea typeface="Arial"/>
                <a:cs typeface="Arial"/>
                <a:sym typeface="Arial"/>
              </a:endParaRPr>
            </a:p>
          </p:txBody>
        </p:sp>
      </p:grpSp>
    </p:spTree>
    <p:extLst>
      <p:ext uri="{BB962C8B-B14F-4D97-AF65-F5344CB8AC3E}">
        <p14:creationId xmlns:p14="http://schemas.microsoft.com/office/powerpoint/2010/main" val="2969617674"/>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2"/>
        <p:cNvGrpSpPr/>
        <p:nvPr/>
      </p:nvGrpSpPr>
      <p:grpSpPr>
        <a:xfrm>
          <a:off x="0" y="0"/>
          <a:ext cx="0" cy="0"/>
          <a:chOff x="0" y="0"/>
          <a:chExt cx="0" cy="0"/>
        </a:xfrm>
      </p:grpSpPr>
      <p:sp>
        <p:nvSpPr>
          <p:cNvPr id="138" name="Rectangle 137">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Google Shape;453;p69"/>
          <p:cNvSpPr txBox="1"/>
          <p:nvPr/>
        </p:nvSpPr>
        <p:spPr>
          <a:xfrm>
            <a:off x="594360" y="640263"/>
            <a:ext cx="3822192" cy="1344975"/>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pPr>
            <a:r>
              <a:rPr lang="en-US" sz="3600" b="0" strike="noStrike" kern="1200">
                <a:solidFill>
                  <a:schemeClr val="bg1"/>
                </a:solidFill>
                <a:latin typeface="+mj-lt"/>
                <a:ea typeface="+mj-ea"/>
                <a:cs typeface="+mj-cs"/>
                <a:sym typeface="Century Gothic"/>
              </a:rPr>
              <a:t>SIMD Architecture</a:t>
            </a:r>
          </a:p>
        </p:txBody>
      </p:sp>
      <p:cxnSp>
        <p:nvCxnSpPr>
          <p:cNvPr id="140" name="Straight Connector 139">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54" name="Google Shape;454;p69"/>
          <p:cNvSpPr txBox="1"/>
          <p:nvPr/>
        </p:nvSpPr>
        <p:spPr>
          <a:xfrm>
            <a:off x="593610" y="2121763"/>
            <a:ext cx="3822192" cy="3773010"/>
          </a:xfrm>
          <a:prstGeom prst="rect">
            <a:avLst/>
          </a:prstGeom>
        </p:spPr>
        <p:txBody>
          <a:bodyPr spcFirstLastPara="1" vert="horz" lIns="91440" tIns="45720" rIns="91440" bIns="45720" rtlCol="0" anchorCtr="0">
            <a:normAutofit/>
          </a:bodyPr>
          <a:lstStyle/>
          <a:p>
            <a:pPr marL="343080" marR="0" lvl="0" indent="-228600">
              <a:lnSpc>
                <a:spcPct val="90000"/>
              </a:lnSpc>
              <a:spcBef>
                <a:spcPts val="0"/>
              </a:spcBef>
              <a:spcAft>
                <a:spcPts val="0"/>
              </a:spcAft>
              <a:buClr>
                <a:srgbClr val="B31166"/>
              </a:buClr>
              <a:buSzPts val="1440"/>
              <a:buFont typeface="Arial" panose="020B0604020202020204" pitchFamily="34" charset="0"/>
              <a:buChar char="•"/>
            </a:pPr>
            <a:r>
              <a:rPr lang="en-US" sz="1600" b="0" strike="noStrike" kern="1200">
                <a:solidFill>
                  <a:schemeClr val="bg1"/>
                </a:solidFill>
                <a:latin typeface="+mn-lt"/>
                <a:ea typeface="+mn-ea"/>
                <a:cs typeface="+mn-cs"/>
                <a:sym typeface="Century Gothic"/>
              </a:rPr>
              <a:t>A single computer instruction perform the same identical action (retrieve, calculate, or store) simultaneously on two or more pieces of data. Typically this consists of many simple processors, each with a local memory in which it keeps the data which it will work on. Each processor simultaneously performs the same instruction on its local data progressing through the instructions, with the instructions issued by the controller processor.</a:t>
            </a:r>
          </a:p>
          <a:p>
            <a:pPr marL="343080" marR="0" lvl="0" indent="-228600">
              <a:lnSpc>
                <a:spcPct val="90000"/>
              </a:lnSpc>
              <a:spcBef>
                <a:spcPts val="1001"/>
              </a:spcBef>
              <a:spcAft>
                <a:spcPts val="0"/>
              </a:spcAft>
              <a:buClr>
                <a:srgbClr val="B31166"/>
              </a:buClr>
              <a:buSzPts val="1440"/>
              <a:buFont typeface="Arial" panose="020B0604020202020204" pitchFamily="34" charset="0"/>
              <a:buChar char="•"/>
            </a:pPr>
            <a:r>
              <a:rPr lang="en-US" sz="1600" b="0" strike="noStrike" kern="1200">
                <a:solidFill>
                  <a:schemeClr val="bg1"/>
                </a:solidFill>
                <a:latin typeface="+mn-lt"/>
                <a:ea typeface="+mn-ea"/>
                <a:cs typeface="+mn-cs"/>
                <a:sym typeface="Century Gothic"/>
              </a:rPr>
              <a:t>Ex: CRAY machine vector processing.</a:t>
            </a:r>
          </a:p>
          <a:p>
            <a:pPr marL="0" marR="0" lvl="0" indent="-228600">
              <a:lnSpc>
                <a:spcPct val="90000"/>
              </a:lnSpc>
              <a:spcBef>
                <a:spcPts val="1001"/>
              </a:spcBef>
              <a:spcAft>
                <a:spcPts val="0"/>
              </a:spcAft>
              <a:buFont typeface="Arial" panose="020B0604020202020204" pitchFamily="34" charset="0"/>
              <a:buChar char="•"/>
            </a:pPr>
            <a:endParaRPr lang="en-US" sz="1600" b="0" strike="noStrike" kern="1200">
              <a:solidFill>
                <a:schemeClr val="bg1"/>
              </a:solidFill>
              <a:latin typeface="+mn-lt"/>
              <a:ea typeface="+mn-ea"/>
              <a:cs typeface="+mn-cs"/>
              <a:sym typeface="Century Gothic"/>
            </a:endParaRPr>
          </a:p>
        </p:txBody>
      </p:sp>
      <p:grpSp>
        <p:nvGrpSpPr>
          <p:cNvPr id="455" name="Google Shape;455;p69"/>
          <p:cNvGrpSpPr/>
          <p:nvPr/>
        </p:nvGrpSpPr>
        <p:grpSpPr>
          <a:xfrm>
            <a:off x="5110718" y="1349307"/>
            <a:ext cx="6596655" cy="4003944"/>
            <a:chOff x="5686200" y="1752480"/>
            <a:chExt cx="6450120" cy="3915000"/>
          </a:xfrm>
        </p:grpSpPr>
        <p:sp>
          <p:nvSpPr>
            <p:cNvPr id="456" name="Google Shape;456;p69"/>
            <p:cNvSpPr/>
            <p:nvPr/>
          </p:nvSpPr>
          <p:spPr>
            <a:xfrm>
              <a:off x="7677720" y="2269800"/>
              <a:ext cx="1696680" cy="177480"/>
            </a:xfrm>
            <a:prstGeom prst="rect">
              <a:avLst/>
            </a:pr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9"/>
            <p:cNvSpPr/>
            <p:nvPr/>
          </p:nvSpPr>
          <p:spPr>
            <a:xfrm>
              <a:off x="8050320" y="1752480"/>
              <a:ext cx="924120" cy="678240"/>
            </a:xfrm>
            <a:prstGeom prst="rect">
              <a:avLst/>
            </a:prstGeom>
            <a:solidFill>
              <a:schemeClr val="hlink"/>
            </a:solidFill>
            <a:ln>
              <a:noFill/>
            </a:ln>
          </p:spPr>
          <p:txBody>
            <a:bodyPr spcFirstLastPara="1" wrap="square" lIns="90350" tIns="44275" rIns="90350" bIns="44275" anchor="ctr" anchorCtr="0">
              <a:normAutofit/>
            </a:bodyPr>
            <a:lstStyle/>
            <a:p>
              <a:pPr marL="0" marR="0" lvl="0" indent="0" algn="ctr" rtl="0">
                <a:lnSpc>
                  <a:spcPct val="90000"/>
                </a:lnSpc>
                <a:spcBef>
                  <a:spcPts val="0"/>
                </a:spcBef>
                <a:spcAft>
                  <a:spcPts val="600"/>
                </a:spcAft>
                <a:buNone/>
              </a:pPr>
              <a:r>
                <a:rPr lang="en-US" sz="900" b="1" strike="noStrike">
                  <a:solidFill>
                    <a:srgbClr val="E33D6F"/>
                  </a:solidFill>
                  <a:latin typeface="Century Gothic"/>
                  <a:ea typeface="Century Gothic"/>
                  <a:cs typeface="Century Gothic"/>
                  <a:sym typeface="Century Gothic"/>
                </a:rPr>
                <a:t>Instruction</a:t>
              </a:r>
              <a:endParaRPr sz="900" b="0" strike="noStrike">
                <a:latin typeface="Arial"/>
                <a:ea typeface="Arial"/>
                <a:cs typeface="Arial"/>
                <a:sym typeface="Arial"/>
              </a:endParaRPr>
            </a:p>
            <a:p>
              <a:pPr marL="0" marR="0" lvl="0" indent="0" algn="ctr" rtl="0">
                <a:lnSpc>
                  <a:spcPct val="90000"/>
                </a:lnSpc>
                <a:spcBef>
                  <a:spcPts val="0"/>
                </a:spcBef>
                <a:spcAft>
                  <a:spcPts val="600"/>
                </a:spcAft>
                <a:buNone/>
              </a:pPr>
              <a:r>
                <a:rPr lang="en-US" sz="900" b="1" strike="noStrike">
                  <a:solidFill>
                    <a:srgbClr val="E33D6F"/>
                  </a:solidFill>
                  <a:latin typeface="Century Gothic"/>
                  <a:ea typeface="Century Gothic"/>
                  <a:cs typeface="Century Gothic"/>
                  <a:sym typeface="Century Gothic"/>
                </a:rPr>
                <a:t>Stream</a:t>
              </a:r>
              <a:endParaRPr sz="900" b="0" strike="noStrike">
                <a:latin typeface="Arial"/>
                <a:ea typeface="Arial"/>
                <a:cs typeface="Arial"/>
                <a:sym typeface="Arial"/>
              </a:endParaRPr>
            </a:p>
          </p:txBody>
        </p:sp>
        <p:grpSp>
          <p:nvGrpSpPr>
            <p:cNvPr id="458" name="Google Shape;458;p69"/>
            <p:cNvGrpSpPr/>
            <p:nvPr/>
          </p:nvGrpSpPr>
          <p:grpSpPr>
            <a:xfrm>
              <a:off x="6712200" y="5048640"/>
              <a:ext cx="2337840" cy="477720"/>
              <a:chOff x="6712200" y="5048640"/>
              <a:chExt cx="2337840" cy="477720"/>
            </a:xfrm>
          </p:grpSpPr>
          <p:sp>
            <p:nvSpPr>
              <p:cNvPr id="459" name="Google Shape;459;p69"/>
              <p:cNvSpPr/>
              <p:nvPr/>
            </p:nvSpPr>
            <p:spPr>
              <a:xfrm>
                <a:off x="6816600" y="5048640"/>
                <a:ext cx="2233440" cy="452160"/>
              </a:xfrm>
              <a:custGeom>
                <a:avLst/>
                <a:gdLst/>
                <a:ahLst/>
                <a:cxnLst/>
                <a:rect l="l" t="t" r="r" b="b"/>
                <a:pathLst>
                  <a:path w="1943" h="336" extrusionOk="0">
                    <a:moveTo>
                      <a:pt x="0" y="74"/>
                    </a:moveTo>
                    <a:lnTo>
                      <a:pt x="0" y="263"/>
                    </a:lnTo>
                    <a:lnTo>
                      <a:pt x="1210" y="263"/>
                    </a:lnTo>
                    <a:lnTo>
                      <a:pt x="1210" y="335"/>
                    </a:lnTo>
                    <a:lnTo>
                      <a:pt x="1942" y="168"/>
                    </a:lnTo>
                    <a:lnTo>
                      <a:pt x="1210" y="0"/>
                    </a:lnTo>
                    <a:lnTo>
                      <a:pt x="1210"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460" name="Google Shape;460;p69"/>
              <p:cNvSpPr/>
              <p:nvPr/>
            </p:nvSpPr>
            <p:spPr>
              <a:xfrm>
                <a:off x="6713280" y="5401440"/>
                <a:ext cx="1496520" cy="29160"/>
              </a:xfrm>
              <a:custGeom>
                <a:avLst/>
                <a:gdLst/>
                <a:ahLst/>
                <a:cxnLst/>
                <a:rect l="l" t="t" r="r" b="b"/>
                <a:pathLst>
                  <a:path w="1302" h="22" extrusionOk="0">
                    <a:moveTo>
                      <a:pt x="1213" y="21"/>
                    </a:moveTo>
                    <a:lnTo>
                      <a:pt x="1301" y="0"/>
                    </a:lnTo>
                    <a:lnTo>
                      <a:pt x="85" y="0"/>
                    </a:lnTo>
                    <a:lnTo>
                      <a:pt x="0" y="21"/>
                    </a:lnTo>
                    <a:lnTo>
                      <a:pt x="1213" y="21"/>
                    </a:lnTo>
                  </a:path>
                </a:pathLst>
              </a:custGeom>
              <a:solidFill>
                <a:srgbClr val="804000"/>
              </a:solidFill>
              <a:ln w="12600" cap="flat" cmpd="sng">
                <a:solidFill>
                  <a:srgbClr val="000000"/>
                </a:solidFill>
                <a:prstDash val="solid"/>
                <a:round/>
                <a:headEnd type="none" w="sm" len="sm"/>
                <a:tailEnd type="none" w="sm" len="sm"/>
              </a:ln>
            </p:spPr>
          </p:sp>
          <p:sp>
            <p:nvSpPr>
              <p:cNvPr id="461" name="Google Shape;461;p69"/>
              <p:cNvSpPr/>
              <p:nvPr/>
            </p:nvSpPr>
            <p:spPr>
              <a:xfrm>
                <a:off x="8107920" y="5401440"/>
                <a:ext cx="100800" cy="124920"/>
              </a:xfrm>
              <a:custGeom>
                <a:avLst/>
                <a:gdLst/>
                <a:ahLst/>
                <a:cxnLst/>
                <a:rect l="l" t="t" r="r" b="b"/>
                <a:pathLst>
                  <a:path w="88" h="93" extrusionOk="0">
                    <a:moveTo>
                      <a:pt x="0" y="21"/>
                    </a:moveTo>
                    <a:lnTo>
                      <a:pt x="87" y="0"/>
                    </a:lnTo>
                    <a:lnTo>
                      <a:pt x="87"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462" name="Google Shape;462;p69"/>
              <p:cNvSpPr/>
              <p:nvPr/>
            </p:nvSpPr>
            <p:spPr>
              <a:xfrm>
                <a:off x="6712200" y="5148360"/>
                <a:ext cx="105480" cy="282240"/>
              </a:xfrm>
              <a:custGeom>
                <a:avLst/>
                <a:gdLst/>
                <a:ahLst/>
                <a:cxnLst/>
                <a:rect l="l" t="t" r="r" b="b"/>
                <a:pathLst>
                  <a:path w="92" h="210" extrusionOk="0">
                    <a:moveTo>
                      <a:pt x="0" y="22"/>
                    </a:moveTo>
                    <a:lnTo>
                      <a:pt x="91" y="0"/>
                    </a:lnTo>
                    <a:lnTo>
                      <a:pt x="91"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463" name="Google Shape;463;p69"/>
              <p:cNvSpPr/>
              <p:nvPr/>
            </p:nvSpPr>
            <p:spPr>
              <a:xfrm>
                <a:off x="8107920" y="5048640"/>
                <a:ext cx="100800" cy="100800"/>
              </a:xfrm>
              <a:custGeom>
                <a:avLst/>
                <a:gdLst/>
                <a:ahLst/>
                <a:cxnLst/>
                <a:rect l="l" t="t" r="r" b="b"/>
                <a:pathLst>
                  <a:path w="88" h="75" extrusionOk="0">
                    <a:moveTo>
                      <a:pt x="0" y="74"/>
                    </a:moveTo>
                    <a:lnTo>
                      <a:pt x="87" y="74"/>
                    </a:lnTo>
                    <a:lnTo>
                      <a:pt x="87"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464" name="Google Shape;464;p69"/>
            <p:cNvGrpSpPr/>
            <p:nvPr/>
          </p:nvGrpSpPr>
          <p:grpSpPr>
            <a:xfrm>
              <a:off x="6725880" y="3562200"/>
              <a:ext cx="676800" cy="477720"/>
              <a:chOff x="6725880" y="3562200"/>
              <a:chExt cx="676800" cy="477720"/>
            </a:xfrm>
          </p:grpSpPr>
          <p:sp>
            <p:nvSpPr>
              <p:cNvPr id="465" name="Google Shape;465;p69"/>
              <p:cNvSpPr/>
              <p:nvPr/>
            </p:nvSpPr>
            <p:spPr>
              <a:xfrm>
                <a:off x="6755760" y="3562200"/>
                <a:ext cx="646920" cy="452160"/>
              </a:xfrm>
              <a:custGeom>
                <a:avLst/>
                <a:gdLst/>
                <a:ahLst/>
                <a:cxnLst/>
                <a:rect l="l" t="t" r="r" b="b"/>
                <a:pathLst>
                  <a:path w="563" h="336" extrusionOk="0">
                    <a:moveTo>
                      <a:pt x="0" y="74"/>
                    </a:moveTo>
                    <a:lnTo>
                      <a:pt x="0" y="263"/>
                    </a:lnTo>
                    <a:lnTo>
                      <a:pt x="350" y="263"/>
                    </a:lnTo>
                    <a:lnTo>
                      <a:pt x="350" y="335"/>
                    </a:lnTo>
                    <a:lnTo>
                      <a:pt x="562" y="168"/>
                    </a:lnTo>
                    <a:lnTo>
                      <a:pt x="350" y="0"/>
                    </a:lnTo>
                    <a:lnTo>
                      <a:pt x="350"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466" name="Google Shape;466;p69"/>
              <p:cNvSpPr/>
              <p:nvPr/>
            </p:nvSpPr>
            <p:spPr>
              <a:xfrm>
                <a:off x="6726960" y="3915000"/>
                <a:ext cx="432000" cy="29160"/>
              </a:xfrm>
              <a:custGeom>
                <a:avLst/>
                <a:gdLst/>
                <a:ahLst/>
                <a:cxnLst/>
                <a:rect l="l" t="t" r="r" b="b"/>
                <a:pathLst>
                  <a:path w="376" h="22" extrusionOk="0">
                    <a:moveTo>
                      <a:pt x="350" y="21"/>
                    </a:moveTo>
                    <a:lnTo>
                      <a:pt x="375" y="0"/>
                    </a:lnTo>
                    <a:lnTo>
                      <a:pt x="25" y="0"/>
                    </a:lnTo>
                    <a:lnTo>
                      <a:pt x="0" y="21"/>
                    </a:lnTo>
                    <a:lnTo>
                      <a:pt x="350" y="21"/>
                    </a:lnTo>
                  </a:path>
                </a:pathLst>
              </a:custGeom>
              <a:solidFill>
                <a:srgbClr val="804000"/>
              </a:solidFill>
              <a:ln w="12600" cap="flat" cmpd="sng">
                <a:solidFill>
                  <a:srgbClr val="000000"/>
                </a:solidFill>
                <a:prstDash val="solid"/>
                <a:round/>
                <a:headEnd type="none" w="sm" len="sm"/>
                <a:tailEnd type="none" w="sm" len="sm"/>
              </a:ln>
            </p:spPr>
          </p:sp>
          <p:sp>
            <p:nvSpPr>
              <p:cNvPr id="467" name="Google Shape;467;p69"/>
              <p:cNvSpPr/>
              <p:nvPr/>
            </p:nvSpPr>
            <p:spPr>
              <a:xfrm>
                <a:off x="7129440" y="3915000"/>
                <a:ext cx="29520" cy="124920"/>
              </a:xfrm>
              <a:custGeom>
                <a:avLst/>
                <a:gdLst/>
                <a:ahLst/>
                <a:cxnLst/>
                <a:rect l="l" t="t" r="r" b="b"/>
                <a:pathLst>
                  <a:path w="26" h="93" extrusionOk="0">
                    <a:moveTo>
                      <a:pt x="0" y="21"/>
                    </a:moveTo>
                    <a:lnTo>
                      <a:pt x="25" y="0"/>
                    </a:lnTo>
                    <a:lnTo>
                      <a:pt x="25"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468" name="Google Shape;468;p69"/>
              <p:cNvSpPr/>
              <p:nvPr/>
            </p:nvSpPr>
            <p:spPr>
              <a:xfrm>
                <a:off x="6725880" y="3661920"/>
                <a:ext cx="30600" cy="282240"/>
              </a:xfrm>
              <a:custGeom>
                <a:avLst/>
                <a:gdLst/>
                <a:ahLst/>
                <a:cxnLst/>
                <a:rect l="l" t="t" r="r" b="b"/>
                <a:pathLst>
                  <a:path w="27" h="210" extrusionOk="0">
                    <a:moveTo>
                      <a:pt x="0" y="22"/>
                    </a:moveTo>
                    <a:lnTo>
                      <a:pt x="26" y="0"/>
                    </a:lnTo>
                    <a:lnTo>
                      <a:pt x="26"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469" name="Google Shape;469;p69"/>
              <p:cNvSpPr/>
              <p:nvPr/>
            </p:nvSpPr>
            <p:spPr>
              <a:xfrm>
                <a:off x="7129440" y="3562200"/>
                <a:ext cx="29520" cy="100800"/>
              </a:xfrm>
              <a:custGeom>
                <a:avLst/>
                <a:gdLst/>
                <a:ahLst/>
                <a:cxnLst/>
                <a:rect l="l" t="t" r="r" b="b"/>
                <a:pathLst>
                  <a:path w="26" h="75" extrusionOk="0">
                    <a:moveTo>
                      <a:pt x="0" y="74"/>
                    </a:moveTo>
                    <a:lnTo>
                      <a:pt x="25" y="74"/>
                    </a:lnTo>
                    <a:lnTo>
                      <a:pt x="25"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470" name="Google Shape;470;p69"/>
            <p:cNvGrpSpPr/>
            <p:nvPr/>
          </p:nvGrpSpPr>
          <p:grpSpPr>
            <a:xfrm>
              <a:off x="6725880" y="4321440"/>
              <a:ext cx="1482840" cy="477720"/>
              <a:chOff x="6725880" y="4321440"/>
              <a:chExt cx="1482840" cy="477720"/>
            </a:xfrm>
          </p:grpSpPr>
          <p:sp>
            <p:nvSpPr>
              <p:cNvPr id="471" name="Google Shape;471;p69"/>
              <p:cNvSpPr/>
              <p:nvPr/>
            </p:nvSpPr>
            <p:spPr>
              <a:xfrm>
                <a:off x="6792480" y="4321440"/>
                <a:ext cx="1416240" cy="452160"/>
              </a:xfrm>
              <a:custGeom>
                <a:avLst/>
                <a:gdLst/>
                <a:ahLst/>
                <a:cxnLst/>
                <a:rect l="l" t="t" r="r" b="b"/>
                <a:pathLst>
                  <a:path w="1232" h="336" extrusionOk="0">
                    <a:moveTo>
                      <a:pt x="0" y="74"/>
                    </a:moveTo>
                    <a:lnTo>
                      <a:pt x="0" y="263"/>
                    </a:lnTo>
                    <a:lnTo>
                      <a:pt x="767" y="263"/>
                    </a:lnTo>
                    <a:lnTo>
                      <a:pt x="767" y="335"/>
                    </a:lnTo>
                    <a:lnTo>
                      <a:pt x="1231" y="168"/>
                    </a:lnTo>
                    <a:lnTo>
                      <a:pt x="767" y="0"/>
                    </a:lnTo>
                    <a:lnTo>
                      <a:pt x="767"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472" name="Google Shape;472;p69"/>
              <p:cNvSpPr/>
              <p:nvPr/>
            </p:nvSpPr>
            <p:spPr>
              <a:xfrm>
                <a:off x="6726960" y="4674240"/>
                <a:ext cx="949320" cy="29160"/>
              </a:xfrm>
              <a:custGeom>
                <a:avLst/>
                <a:gdLst/>
                <a:ahLst/>
                <a:cxnLst/>
                <a:rect l="l" t="t" r="r" b="b"/>
                <a:pathLst>
                  <a:path w="826" h="22" extrusionOk="0">
                    <a:moveTo>
                      <a:pt x="769" y="21"/>
                    </a:moveTo>
                    <a:lnTo>
                      <a:pt x="825" y="0"/>
                    </a:lnTo>
                    <a:lnTo>
                      <a:pt x="54" y="0"/>
                    </a:lnTo>
                    <a:lnTo>
                      <a:pt x="0" y="21"/>
                    </a:lnTo>
                    <a:lnTo>
                      <a:pt x="769" y="21"/>
                    </a:lnTo>
                  </a:path>
                </a:pathLst>
              </a:custGeom>
              <a:solidFill>
                <a:srgbClr val="804000"/>
              </a:solidFill>
              <a:ln w="12600" cap="flat" cmpd="sng">
                <a:solidFill>
                  <a:srgbClr val="000000"/>
                </a:solidFill>
                <a:prstDash val="solid"/>
                <a:round/>
                <a:headEnd type="none" w="sm" len="sm"/>
                <a:tailEnd type="none" w="sm" len="sm"/>
              </a:ln>
            </p:spPr>
          </p:sp>
          <p:sp>
            <p:nvSpPr>
              <p:cNvPr id="473" name="Google Shape;473;p69"/>
              <p:cNvSpPr/>
              <p:nvPr/>
            </p:nvSpPr>
            <p:spPr>
              <a:xfrm>
                <a:off x="7611120" y="4674240"/>
                <a:ext cx="64080" cy="124920"/>
              </a:xfrm>
              <a:custGeom>
                <a:avLst/>
                <a:gdLst/>
                <a:ahLst/>
                <a:cxnLst/>
                <a:rect l="l" t="t" r="r" b="b"/>
                <a:pathLst>
                  <a:path w="56" h="93" extrusionOk="0">
                    <a:moveTo>
                      <a:pt x="0" y="21"/>
                    </a:moveTo>
                    <a:lnTo>
                      <a:pt x="55" y="0"/>
                    </a:lnTo>
                    <a:lnTo>
                      <a:pt x="55"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474" name="Google Shape;474;p69"/>
              <p:cNvSpPr/>
              <p:nvPr/>
            </p:nvSpPr>
            <p:spPr>
              <a:xfrm>
                <a:off x="6725880" y="4421160"/>
                <a:ext cx="67320" cy="282240"/>
              </a:xfrm>
              <a:custGeom>
                <a:avLst/>
                <a:gdLst/>
                <a:ahLst/>
                <a:cxnLst/>
                <a:rect l="l" t="t" r="r" b="b"/>
                <a:pathLst>
                  <a:path w="59" h="210" extrusionOk="0">
                    <a:moveTo>
                      <a:pt x="0" y="22"/>
                    </a:moveTo>
                    <a:lnTo>
                      <a:pt x="58" y="0"/>
                    </a:lnTo>
                    <a:lnTo>
                      <a:pt x="58"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475" name="Google Shape;475;p69"/>
              <p:cNvSpPr/>
              <p:nvPr/>
            </p:nvSpPr>
            <p:spPr>
              <a:xfrm>
                <a:off x="7611120" y="4321440"/>
                <a:ext cx="64080" cy="100800"/>
              </a:xfrm>
              <a:custGeom>
                <a:avLst/>
                <a:gdLst/>
                <a:ahLst/>
                <a:cxnLst/>
                <a:rect l="l" t="t" r="r" b="b"/>
                <a:pathLst>
                  <a:path w="56" h="75" extrusionOk="0">
                    <a:moveTo>
                      <a:pt x="0" y="74"/>
                    </a:moveTo>
                    <a:lnTo>
                      <a:pt x="55" y="74"/>
                    </a:lnTo>
                    <a:lnTo>
                      <a:pt x="55"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476" name="Google Shape;476;p69"/>
            <p:cNvGrpSpPr/>
            <p:nvPr/>
          </p:nvGrpSpPr>
          <p:grpSpPr>
            <a:xfrm>
              <a:off x="8050320" y="3356280"/>
              <a:ext cx="2415240" cy="384840"/>
              <a:chOff x="8050320" y="3356280"/>
              <a:chExt cx="2415240" cy="384840"/>
            </a:xfrm>
          </p:grpSpPr>
          <p:sp>
            <p:nvSpPr>
              <p:cNvPr id="477" name="Google Shape;477;p69"/>
              <p:cNvSpPr/>
              <p:nvPr/>
            </p:nvSpPr>
            <p:spPr>
              <a:xfrm>
                <a:off x="8157240" y="3356280"/>
                <a:ext cx="2308320" cy="364680"/>
              </a:xfrm>
              <a:custGeom>
                <a:avLst/>
                <a:gdLst/>
                <a:ahLst/>
                <a:cxnLst/>
                <a:rect l="l" t="t" r="r" b="b"/>
                <a:pathLst>
                  <a:path w="2008" h="271" extrusionOk="0">
                    <a:moveTo>
                      <a:pt x="0" y="60"/>
                    </a:moveTo>
                    <a:lnTo>
                      <a:pt x="0" y="212"/>
                    </a:lnTo>
                    <a:lnTo>
                      <a:pt x="1250" y="212"/>
                    </a:lnTo>
                    <a:lnTo>
                      <a:pt x="1250" y="270"/>
                    </a:lnTo>
                    <a:lnTo>
                      <a:pt x="2007" y="135"/>
                    </a:lnTo>
                    <a:lnTo>
                      <a:pt x="1250" y="0"/>
                    </a:lnTo>
                    <a:lnTo>
                      <a:pt x="1250" y="60"/>
                    </a:lnTo>
                    <a:lnTo>
                      <a:pt x="0" y="60"/>
                    </a:lnTo>
                  </a:path>
                </a:pathLst>
              </a:custGeom>
              <a:solidFill>
                <a:srgbClr val="FF8000"/>
              </a:solidFill>
              <a:ln w="12600" cap="flat" cmpd="sng">
                <a:solidFill>
                  <a:srgbClr val="000000"/>
                </a:solidFill>
                <a:prstDash val="solid"/>
                <a:round/>
                <a:headEnd type="none" w="sm" len="sm"/>
                <a:tailEnd type="none" w="sm" len="sm"/>
              </a:ln>
            </p:spPr>
          </p:sp>
          <p:sp>
            <p:nvSpPr>
              <p:cNvPr id="478" name="Google Shape;478;p69"/>
              <p:cNvSpPr/>
              <p:nvPr/>
            </p:nvSpPr>
            <p:spPr>
              <a:xfrm>
                <a:off x="8053920" y="3640320"/>
                <a:ext cx="1541520" cy="23760"/>
              </a:xfrm>
              <a:custGeom>
                <a:avLst/>
                <a:gdLst/>
                <a:ahLst/>
                <a:cxnLst/>
                <a:rect l="l" t="t" r="r" b="b"/>
                <a:pathLst>
                  <a:path w="1341" h="18" extrusionOk="0">
                    <a:moveTo>
                      <a:pt x="1249" y="17"/>
                    </a:moveTo>
                    <a:lnTo>
                      <a:pt x="1340" y="0"/>
                    </a:lnTo>
                    <a:lnTo>
                      <a:pt x="88" y="0"/>
                    </a:lnTo>
                    <a:lnTo>
                      <a:pt x="0" y="17"/>
                    </a:lnTo>
                    <a:lnTo>
                      <a:pt x="1249" y="17"/>
                    </a:lnTo>
                  </a:path>
                </a:pathLst>
              </a:custGeom>
              <a:solidFill>
                <a:srgbClr val="804000"/>
              </a:solidFill>
              <a:ln w="12600" cap="flat" cmpd="sng">
                <a:solidFill>
                  <a:srgbClr val="000000"/>
                </a:solidFill>
                <a:prstDash val="solid"/>
                <a:round/>
                <a:headEnd type="none" w="sm" len="sm"/>
                <a:tailEnd type="none" w="sm" len="sm"/>
              </a:ln>
            </p:spPr>
          </p:sp>
          <p:sp>
            <p:nvSpPr>
              <p:cNvPr id="479" name="Google Shape;479;p69"/>
              <p:cNvSpPr/>
              <p:nvPr/>
            </p:nvSpPr>
            <p:spPr>
              <a:xfrm>
                <a:off x="9489960" y="3640320"/>
                <a:ext cx="105480" cy="100800"/>
              </a:xfrm>
              <a:custGeom>
                <a:avLst/>
                <a:gdLst/>
                <a:ahLst/>
                <a:cxnLst/>
                <a:rect l="l" t="t" r="r" b="b"/>
                <a:pathLst>
                  <a:path w="92" h="75" extrusionOk="0">
                    <a:moveTo>
                      <a:pt x="0" y="17"/>
                    </a:moveTo>
                    <a:lnTo>
                      <a:pt x="91" y="0"/>
                    </a:lnTo>
                    <a:lnTo>
                      <a:pt x="91" y="58"/>
                    </a:lnTo>
                    <a:lnTo>
                      <a:pt x="0" y="74"/>
                    </a:lnTo>
                    <a:lnTo>
                      <a:pt x="0" y="17"/>
                    </a:lnTo>
                  </a:path>
                </a:pathLst>
              </a:custGeom>
              <a:solidFill>
                <a:srgbClr val="C06000"/>
              </a:solidFill>
              <a:ln w="12600" cap="flat" cmpd="sng">
                <a:solidFill>
                  <a:srgbClr val="000000"/>
                </a:solidFill>
                <a:prstDash val="solid"/>
                <a:round/>
                <a:headEnd type="none" w="sm" len="sm"/>
                <a:tailEnd type="none" w="sm" len="sm"/>
              </a:ln>
            </p:spPr>
          </p:sp>
          <p:sp>
            <p:nvSpPr>
              <p:cNvPr id="480" name="Google Shape;480;p69"/>
              <p:cNvSpPr/>
              <p:nvPr/>
            </p:nvSpPr>
            <p:spPr>
              <a:xfrm>
                <a:off x="8050320" y="3436920"/>
                <a:ext cx="107640" cy="227160"/>
              </a:xfrm>
              <a:custGeom>
                <a:avLst/>
                <a:gdLst/>
                <a:ahLst/>
                <a:cxnLst/>
                <a:rect l="l" t="t" r="r" b="b"/>
                <a:pathLst>
                  <a:path w="94" h="169" extrusionOk="0">
                    <a:moveTo>
                      <a:pt x="0" y="18"/>
                    </a:moveTo>
                    <a:lnTo>
                      <a:pt x="93" y="0"/>
                    </a:lnTo>
                    <a:lnTo>
                      <a:pt x="93" y="151"/>
                    </a:lnTo>
                    <a:lnTo>
                      <a:pt x="0" y="168"/>
                    </a:lnTo>
                    <a:lnTo>
                      <a:pt x="0" y="18"/>
                    </a:lnTo>
                  </a:path>
                </a:pathLst>
              </a:custGeom>
              <a:solidFill>
                <a:srgbClr val="C06000"/>
              </a:solidFill>
              <a:ln w="12600" cap="flat" cmpd="sng">
                <a:solidFill>
                  <a:srgbClr val="000000"/>
                </a:solidFill>
                <a:prstDash val="solid"/>
                <a:round/>
                <a:headEnd type="none" w="sm" len="sm"/>
                <a:tailEnd type="none" w="sm" len="sm"/>
              </a:ln>
            </p:spPr>
          </p:sp>
          <p:sp>
            <p:nvSpPr>
              <p:cNvPr id="481" name="Google Shape;481;p69"/>
              <p:cNvSpPr/>
              <p:nvPr/>
            </p:nvSpPr>
            <p:spPr>
              <a:xfrm>
                <a:off x="9489960" y="3356280"/>
                <a:ext cx="105480" cy="81720"/>
              </a:xfrm>
              <a:custGeom>
                <a:avLst/>
                <a:gdLst/>
                <a:ahLst/>
                <a:cxnLst/>
                <a:rect l="l" t="t" r="r" b="b"/>
                <a:pathLst>
                  <a:path w="92" h="61" extrusionOk="0">
                    <a:moveTo>
                      <a:pt x="0" y="60"/>
                    </a:moveTo>
                    <a:lnTo>
                      <a:pt x="91" y="60"/>
                    </a:lnTo>
                    <a:lnTo>
                      <a:pt x="91" y="0"/>
                    </a:lnTo>
                    <a:lnTo>
                      <a:pt x="0" y="16"/>
                    </a:lnTo>
                    <a:lnTo>
                      <a:pt x="0" y="60"/>
                    </a:lnTo>
                  </a:path>
                </a:pathLst>
              </a:custGeom>
              <a:solidFill>
                <a:srgbClr val="C06000"/>
              </a:solidFill>
              <a:ln w="12600" cap="flat" cmpd="sng">
                <a:solidFill>
                  <a:srgbClr val="000000"/>
                </a:solidFill>
                <a:prstDash val="solid"/>
                <a:round/>
                <a:headEnd type="none" w="sm" len="sm"/>
                <a:tailEnd type="none" w="sm" len="sm"/>
              </a:ln>
            </p:spPr>
          </p:sp>
        </p:grpSp>
        <p:grpSp>
          <p:nvGrpSpPr>
            <p:cNvPr id="482" name="Google Shape;482;p69"/>
            <p:cNvGrpSpPr/>
            <p:nvPr/>
          </p:nvGrpSpPr>
          <p:grpSpPr>
            <a:xfrm>
              <a:off x="9788760" y="4919400"/>
              <a:ext cx="676800" cy="477720"/>
              <a:chOff x="9788760" y="4919400"/>
              <a:chExt cx="676800" cy="477720"/>
            </a:xfrm>
          </p:grpSpPr>
          <p:sp>
            <p:nvSpPr>
              <p:cNvPr id="483" name="Google Shape;483;p69"/>
              <p:cNvSpPr/>
              <p:nvPr/>
            </p:nvSpPr>
            <p:spPr>
              <a:xfrm>
                <a:off x="9818640" y="4919400"/>
                <a:ext cx="646920" cy="452160"/>
              </a:xfrm>
              <a:custGeom>
                <a:avLst/>
                <a:gdLst/>
                <a:ahLst/>
                <a:cxnLst/>
                <a:rect l="l" t="t" r="r" b="b"/>
                <a:pathLst>
                  <a:path w="563" h="336" extrusionOk="0">
                    <a:moveTo>
                      <a:pt x="0" y="74"/>
                    </a:moveTo>
                    <a:lnTo>
                      <a:pt x="0" y="263"/>
                    </a:lnTo>
                    <a:lnTo>
                      <a:pt x="350" y="263"/>
                    </a:lnTo>
                    <a:lnTo>
                      <a:pt x="350" y="335"/>
                    </a:lnTo>
                    <a:lnTo>
                      <a:pt x="562" y="168"/>
                    </a:lnTo>
                    <a:lnTo>
                      <a:pt x="350" y="0"/>
                    </a:lnTo>
                    <a:lnTo>
                      <a:pt x="350"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484" name="Google Shape;484;p69"/>
              <p:cNvSpPr/>
              <p:nvPr/>
            </p:nvSpPr>
            <p:spPr>
              <a:xfrm>
                <a:off x="9789840" y="5272200"/>
                <a:ext cx="432000" cy="29160"/>
              </a:xfrm>
              <a:custGeom>
                <a:avLst/>
                <a:gdLst/>
                <a:ahLst/>
                <a:cxnLst/>
                <a:rect l="l" t="t" r="r" b="b"/>
                <a:pathLst>
                  <a:path w="376" h="22" extrusionOk="0">
                    <a:moveTo>
                      <a:pt x="350" y="21"/>
                    </a:moveTo>
                    <a:lnTo>
                      <a:pt x="375" y="0"/>
                    </a:lnTo>
                    <a:lnTo>
                      <a:pt x="25" y="0"/>
                    </a:lnTo>
                    <a:lnTo>
                      <a:pt x="0" y="21"/>
                    </a:lnTo>
                    <a:lnTo>
                      <a:pt x="350" y="21"/>
                    </a:lnTo>
                  </a:path>
                </a:pathLst>
              </a:custGeom>
              <a:solidFill>
                <a:srgbClr val="804000"/>
              </a:solidFill>
              <a:ln w="12600" cap="flat" cmpd="sng">
                <a:solidFill>
                  <a:srgbClr val="000000"/>
                </a:solidFill>
                <a:prstDash val="solid"/>
                <a:round/>
                <a:headEnd type="none" w="sm" len="sm"/>
                <a:tailEnd type="none" w="sm" len="sm"/>
              </a:ln>
            </p:spPr>
          </p:sp>
          <p:sp>
            <p:nvSpPr>
              <p:cNvPr id="485" name="Google Shape;485;p69"/>
              <p:cNvSpPr/>
              <p:nvPr/>
            </p:nvSpPr>
            <p:spPr>
              <a:xfrm>
                <a:off x="10192320" y="5272200"/>
                <a:ext cx="29520" cy="124920"/>
              </a:xfrm>
              <a:custGeom>
                <a:avLst/>
                <a:gdLst/>
                <a:ahLst/>
                <a:cxnLst/>
                <a:rect l="l" t="t" r="r" b="b"/>
                <a:pathLst>
                  <a:path w="26" h="93" extrusionOk="0">
                    <a:moveTo>
                      <a:pt x="0" y="21"/>
                    </a:moveTo>
                    <a:lnTo>
                      <a:pt x="25" y="0"/>
                    </a:lnTo>
                    <a:lnTo>
                      <a:pt x="25"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486" name="Google Shape;486;p69"/>
              <p:cNvSpPr/>
              <p:nvPr/>
            </p:nvSpPr>
            <p:spPr>
              <a:xfrm>
                <a:off x="9788760" y="5019120"/>
                <a:ext cx="30600" cy="282240"/>
              </a:xfrm>
              <a:custGeom>
                <a:avLst/>
                <a:gdLst/>
                <a:ahLst/>
                <a:cxnLst/>
                <a:rect l="l" t="t" r="r" b="b"/>
                <a:pathLst>
                  <a:path w="27" h="210" extrusionOk="0">
                    <a:moveTo>
                      <a:pt x="0" y="22"/>
                    </a:moveTo>
                    <a:lnTo>
                      <a:pt x="26" y="0"/>
                    </a:lnTo>
                    <a:lnTo>
                      <a:pt x="26"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487" name="Google Shape;487;p69"/>
              <p:cNvSpPr/>
              <p:nvPr/>
            </p:nvSpPr>
            <p:spPr>
              <a:xfrm>
                <a:off x="10192320" y="4919400"/>
                <a:ext cx="29520" cy="100800"/>
              </a:xfrm>
              <a:custGeom>
                <a:avLst/>
                <a:gdLst/>
                <a:ahLst/>
                <a:cxnLst/>
                <a:rect l="l" t="t" r="r" b="b"/>
                <a:pathLst>
                  <a:path w="26" h="75" extrusionOk="0">
                    <a:moveTo>
                      <a:pt x="0" y="74"/>
                    </a:moveTo>
                    <a:lnTo>
                      <a:pt x="25" y="74"/>
                    </a:lnTo>
                    <a:lnTo>
                      <a:pt x="25"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488" name="Google Shape;488;p69"/>
            <p:cNvGrpSpPr/>
            <p:nvPr/>
          </p:nvGrpSpPr>
          <p:grpSpPr>
            <a:xfrm>
              <a:off x="8905680" y="4083120"/>
              <a:ext cx="1559880" cy="477720"/>
              <a:chOff x="8905680" y="4083120"/>
              <a:chExt cx="1559880" cy="477720"/>
            </a:xfrm>
          </p:grpSpPr>
          <p:sp>
            <p:nvSpPr>
              <p:cNvPr id="489" name="Google Shape;489;p69"/>
              <p:cNvSpPr/>
              <p:nvPr/>
            </p:nvSpPr>
            <p:spPr>
              <a:xfrm>
                <a:off x="8974800" y="4083120"/>
                <a:ext cx="1490760" cy="452160"/>
              </a:xfrm>
              <a:custGeom>
                <a:avLst/>
                <a:gdLst/>
                <a:ahLst/>
                <a:cxnLst/>
                <a:rect l="l" t="t" r="r" b="b"/>
                <a:pathLst>
                  <a:path w="1297" h="336" extrusionOk="0">
                    <a:moveTo>
                      <a:pt x="0" y="74"/>
                    </a:moveTo>
                    <a:lnTo>
                      <a:pt x="0" y="263"/>
                    </a:lnTo>
                    <a:lnTo>
                      <a:pt x="807" y="263"/>
                    </a:lnTo>
                    <a:lnTo>
                      <a:pt x="807" y="335"/>
                    </a:lnTo>
                    <a:lnTo>
                      <a:pt x="1296" y="168"/>
                    </a:lnTo>
                    <a:lnTo>
                      <a:pt x="807" y="0"/>
                    </a:lnTo>
                    <a:lnTo>
                      <a:pt x="807"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490" name="Google Shape;490;p69"/>
              <p:cNvSpPr/>
              <p:nvPr/>
            </p:nvSpPr>
            <p:spPr>
              <a:xfrm>
                <a:off x="8908200" y="4435920"/>
                <a:ext cx="995400" cy="29160"/>
              </a:xfrm>
              <a:custGeom>
                <a:avLst/>
                <a:gdLst/>
                <a:ahLst/>
                <a:cxnLst/>
                <a:rect l="l" t="t" r="r" b="b"/>
                <a:pathLst>
                  <a:path w="866" h="22" extrusionOk="0">
                    <a:moveTo>
                      <a:pt x="806" y="21"/>
                    </a:moveTo>
                    <a:lnTo>
                      <a:pt x="865" y="0"/>
                    </a:lnTo>
                    <a:lnTo>
                      <a:pt x="57" y="0"/>
                    </a:lnTo>
                    <a:lnTo>
                      <a:pt x="0" y="21"/>
                    </a:lnTo>
                    <a:lnTo>
                      <a:pt x="806" y="21"/>
                    </a:lnTo>
                  </a:path>
                </a:pathLst>
              </a:custGeom>
              <a:solidFill>
                <a:srgbClr val="804000"/>
              </a:solidFill>
              <a:ln w="12600" cap="flat" cmpd="sng">
                <a:solidFill>
                  <a:srgbClr val="000000"/>
                </a:solidFill>
                <a:prstDash val="solid"/>
                <a:round/>
                <a:headEnd type="none" w="sm" len="sm"/>
                <a:tailEnd type="none" w="sm" len="sm"/>
              </a:ln>
            </p:spPr>
          </p:sp>
          <p:sp>
            <p:nvSpPr>
              <p:cNvPr id="491" name="Google Shape;491;p69"/>
              <p:cNvSpPr/>
              <p:nvPr/>
            </p:nvSpPr>
            <p:spPr>
              <a:xfrm>
                <a:off x="9835920" y="4435920"/>
                <a:ext cx="67320" cy="124920"/>
              </a:xfrm>
              <a:custGeom>
                <a:avLst/>
                <a:gdLst/>
                <a:ahLst/>
                <a:cxnLst/>
                <a:rect l="l" t="t" r="r" b="b"/>
                <a:pathLst>
                  <a:path w="59" h="93" extrusionOk="0">
                    <a:moveTo>
                      <a:pt x="0" y="21"/>
                    </a:moveTo>
                    <a:lnTo>
                      <a:pt x="58" y="0"/>
                    </a:lnTo>
                    <a:lnTo>
                      <a:pt x="58"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492" name="Google Shape;492;p69"/>
              <p:cNvSpPr/>
              <p:nvPr/>
            </p:nvSpPr>
            <p:spPr>
              <a:xfrm>
                <a:off x="8905680" y="4182840"/>
                <a:ext cx="69840" cy="282240"/>
              </a:xfrm>
              <a:custGeom>
                <a:avLst/>
                <a:gdLst/>
                <a:ahLst/>
                <a:cxnLst/>
                <a:rect l="l" t="t" r="r" b="b"/>
                <a:pathLst>
                  <a:path w="61" h="210" extrusionOk="0">
                    <a:moveTo>
                      <a:pt x="0" y="22"/>
                    </a:moveTo>
                    <a:lnTo>
                      <a:pt x="60" y="0"/>
                    </a:lnTo>
                    <a:lnTo>
                      <a:pt x="60"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493" name="Google Shape;493;p69"/>
              <p:cNvSpPr/>
              <p:nvPr/>
            </p:nvSpPr>
            <p:spPr>
              <a:xfrm>
                <a:off x="9835920" y="4083120"/>
                <a:ext cx="67320" cy="100800"/>
              </a:xfrm>
              <a:custGeom>
                <a:avLst/>
                <a:gdLst/>
                <a:ahLst/>
                <a:cxnLst/>
                <a:rect l="l" t="t" r="r" b="b"/>
                <a:pathLst>
                  <a:path w="59" h="75" extrusionOk="0">
                    <a:moveTo>
                      <a:pt x="0" y="74"/>
                    </a:moveTo>
                    <a:lnTo>
                      <a:pt x="58" y="74"/>
                    </a:lnTo>
                    <a:lnTo>
                      <a:pt x="58"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494" name="Google Shape;494;p69"/>
            <p:cNvGrpSpPr/>
            <p:nvPr/>
          </p:nvGrpSpPr>
          <p:grpSpPr>
            <a:xfrm>
              <a:off x="7401960" y="3182400"/>
              <a:ext cx="787320" cy="994680"/>
              <a:chOff x="7401960" y="3182400"/>
              <a:chExt cx="787320" cy="994680"/>
            </a:xfrm>
          </p:grpSpPr>
          <p:sp>
            <p:nvSpPr>
              <p:cNvPr id="495" name="Google Shape;495;p69"/>
              <p:cNvSpPr/>
              <p:nvPr/>
            </p:nvSpPr>
            <p:spPr>
              <a:xfrm>
                <a:off x="7401960" y="3337200"/>
                <a:ext cx="615960" cy="839880"/>
              </a:xfrm>
              <a:custGeom>
                <a:avLst/>
                <a:gdLst/>
                <a:ahLst/>
                <a:cxnLst/>
                <a:rect l="l" t="t" r="r" b="b"/>
                <a:pathLst>
                  <a:path w="536" h="624" extrusionOk="0">
                    <a:moveTo>
                      <a:pt x="0" y="0"/>
                    </a:moveTo>
                    <a:lnTo>
                      <a:pt x="535" y="0"/>
                    </a:lnTo>
                    <a:lnTo>
                      <a:pt x="535" y="623"/>
                    </a:lnTo>
                    <a:lnTo>
                      <a:pt x="0" y="623"/>
                    </a:lnTo>
                    <a:lnTo>
                      <a:pt x="0" y="0"/>
                    </a:lnTo>
                  </a:path>
                </a:pathLst>
              </a:custGeom>
              <a:solidFill>
                <a:srgbClr val="9F3FDF"/>
              </a:solidFill>
              <a:ln>
                <a:noFill/>
              </a:ln>
            </p:spPr>
          </p:sp>
          <p:sp>
            <p:nvSpPr>
              <p:cNvPr id="496" name="Google Shape;496;p69"/>
              <p:cNvSpPr/>
              <p:nvPr/>
            </p:nvSpPr>
            <p:spPr>
              <a:xfrm>
                <a:off x="7401960" y="3182400"/>
                <a:ext cx="787320" cy="136800"/>
              </a:xfrm>
              <a:custGeom>
                <a:avLst/>
                <a:gdLst/>
                <a:ahLst/>
                <a:cxnLst/>
                <a:rect l="l" t="t" r="r" b="b"/>
                <a:pathLst>
                  <a:path w="685" h="102" extrusionOk="0">
                    <a:moveTo>
                      <a:pt x="0" y="101"/>
                    </a:moveTo>
                    <a:lnTo>
                      <a:pt x="536" y="101"/>
                    </a:lnTo>
                    <a:lnTo>
                      <a:pt x="684" y="0"/>
                    </a:lnTo>
                    <a:lnTo>
                      <a:pt x="146" y="0"/>
                    </a:lnTo>
                    <a:lnTo>
                      <a:pt x="0" y="101"/>
                    </a:lnTo>
                  </a:path>
                </a:pathLst>
              </a:custGeom>
              <a:solidFill>
                <a:srgbClr val="BF5FFF"/>
              </a:solidFill>
              <a:ln>
                <a:noFill/>
              </a:ln>
            </p:spPr>
          </p:sp>
          <p:sp>
            <p:nvSpPr>
              <p:cNvPr id="497" name="Google Shape;497;p69"/>
              <p:cNvSpPr/>
              <p:nvPr/>
            </p:nvSpPr>
            <p:spPr>
              <a:xfrm>
                <a:off x="8028360" y="3182400"/>
                <a:ext cx="160560" cy="994680"/>
              </a:xfrm>
              <a:custGeom>
                <a:avLst/>
                <a:gdLst/>
                <a:ahLst/>
                <a:cxnLst/>
                <a:rect l="l" t="t" r="r" b="b"/>
                <a:pathLst>
                  <a:path w="140" h="739" extrusionOk="0">
                    <a:moveTo>
                      <a:pt x="139" y="0"/>
                    </a:moveTo>
                    <a:lnTo>
                      <a:pt x="0" y="114"/>
                    </a:lnTo>
                    <a:lnTo>
                      <a:pt x="0" y="738"/>
                    </a:lnTo>
                    <a:lnTo>
                      <a:pt x="139" y="566"/>
                    </a:lnTo>
                    <a:lnTo>
                      <a:pt x="139" y="0"/>
                    </a:lnTo>
                  </a:path>
                </a:pathLst>
              </a:custGeom>
              <a:solidFill>
                <a:srgbClr val="7F00DF"/>
              </a:solidFill>
              <a:ln>
                <a:noFill/>
              </a:ln>
            </p:spPr>
          </p:sp>
        </p:grpSp>
        <p:grpSp>
          <p:nvGrpSpPr>
            <p:cNvPr id="498" name="Google Shape;498;p69"/>
            <p:cNvGrpSpPr/>
            <p:nvPr/>
          </p:nvGrpSpPr>
          <p:grpSpPr>
            <a:xfrm>
              <a:off x="8184960" y="3933720"/>
              <a:ext cx="831960" cy="997560"/>
              <a:chOff x="8184960" y="3933720"/>
              <a:chExt cx="831960" cy="997560"/>
            </a:xfrm>
          </p:grpSpPr>
          <p:sp>
            <p:nvSpPr>
              <p:cNvPr id="499" name="Google Shape;499;p69"/>
              <p:cNvSpPr/>
              <p:nvPr/>
            </p:nvSpPr>
            <p:spPr>
              <a:xfrm>
                <a:off x="8184960" y="4089960"/>
                <a:ext cx="650520" cy="841320"/>
              </a:xfrm>
              <a:custGeom>
                <a:avLst/>
                <a:gdLst/>
                <a:ahLst/>
                <a:cxnLst/>
                <a:rect l="l" t="t" r="r" b="b"/>
                <a:pathLst>
                  <a:path w="566" h="625" extrusionOk="0">
                    <a:moveTo>
                      <a:pt x="0" y="0"/>
                    </a:moveTo>
                    <a:lnTo>
                      <a:pt x="565" y="0"/>
                    </a:lnTo>
                    <a:lnTo>
                      <a:pt x="565" y="624"/>
                    </a:lnTo>
                    <a:lnTo>
                      <a:pt x="0" y="624"/>
                    </a:lnTo>
                    <a:lnTo>
                      <a:pt x="0" y="0"/>
                    </a:lnTo>
                  </a:path>
                </a:pathLst>
              </a:custGeom>
              <a:solidFill>
                <a:srgbClr val="FF00FF"/>
              </a:solidFill>
              <a:ln>
                <a:noFill/>
              </a:ln>
            </p:spPr>
          </p:sp>
          <p:sp>
            <p:nvSpPr>
              <p:cNvPr id="500" name="Google Shape;500;p69"/>
              <p:cNvSpPr/>
              <p:nvPr/>
            </p:nvSpPr>
            <p:spPr>
              <a:xfrm>
                <a:off x="8184960" y="3933720"/>
                <a:ext cx="831960" cy="138240"/>
              </a:xfrm>
              <a:custGeom>
                <a:avLst/>
                <a:gdLst/>
                <a:ahLst/>
                <a:cxnLst/>
                <a:rect l="l" t="t" r="r" b="b"/>
                <a:pathLst>
                  <a:path w="724" h="103" extrusionOk="0">
                    <a:moveTo>
                      <a:pt x="0" y="102"/>
                    </a:moveTo>
                    <a:lnTo>
                      <a:pt x="567" y="102"/>
                    </a:lnTo>
                    <a:lnTo>
                      <a:pt x="723" y="0"/>
                    </a:lnTo>
                    <a:lnTo>
                      <a:pt x="155" y="0"/>
                    </a:lnTo>
                    <a:lnTo>
                      <a:pt x="0" y="102"/>
                    </a:lnTo>
                  </a:path>
                </a:pathLst>
              </a:custGeom>
              <a:solidFill>
                <a:srgbClr val="FF9FDF"/>
              </a:solidFill>
              <a:ln>
                <a:noFill/>
              </a:ln>
            </p:spPr>
          </p:sp>
          <p:sp>
            <p:nvSpPr>
              <p:cNvPr id="501" name="Google Shape;501;p69"/>
              <p:cNvSpPr/>
              <p:nvPr/>
            </p:nvSpPr>
            <p:spPr>
              <a:xfrm>
                <a:off x="8848440" y="3933720"/>
                <a:ext cx="168480" cy="997200"/>
              </a:xfrm>
              <a:custGeom>
                <a:avLst/>
                <a:gdLst/>
                <a:ahLst/>
                <a:cxnLst/>
                <a:rect l="l" t="t" r="r" b="b"/>
                <a:pathLst>
                  <a:path w="147" h="741" extrusionOk="0">
                    <a:moveTo>
                      <a:pt x="146" y="0"/>
                    </a:moveTo>
                    <a:lnTo>
                      <a:pt x="0" y="114"/>
                    </a:lnTo>
                    <a:lnTo>
                      <a:pt x="0" y="740"/>
                    </a:lnTo>
                    <a:lnTo>
                      <a:pt x="146" y="569"/>
                    </a:lnTo>
                    <a:lnTo>
                      <a:pt x="146" y="0"/>
                    </a:lnTo>
                  </a:path>
                </a:pathLst>
              </a:custGeom>
              <a:solidFill>
                <a:srgbClr val="800080"/>
              </a:solidFill>
              <a:ln>
                <a:noFill/>
              </a:ln>
            </p:spPr>
          </p:sp>
        </p:grpSp>
        <p:grpSp>
          <p:nvGrpSpPr>
            <p:cNvPr id="502" name="Google Shape;502;p69"/>
            <p:cNvGrpSpPr/>
            <p:nvPr/>
          </p:nvGrpSpPr>
          <p:grpSpPr>
            <a:xfrm>
              <a:off x="9059760" y="4547880"/>
              <a:ext cx="840240" cy="1035000"/>
              <a:chOff x="9059760" y="4547880"/>
              <a:chExt cx="840240" cy="1035000"/>
            </a:xfrm>
          </p:grpSpPr>
          <p:sp>
            <p:nvSpPr>
              <p:cNvPr id="503" name="Google Shape;503;p69"/>
              <p:cNvSpPr/>
              <p:nvPr/>
            </p:nvSpPr>
            <p:spPr>
              <a:xfrm>
                <a:off x="9059760" y="4710600"/>
                <a:ext cx="657360" cy="872280"/>
              </a:xfrm>
              <a:custGeom>
                <a:avLst/>
                <a:gdLst/>
                <a:ahLst/>
                <a:cxnLst/>
                <a:rect l="l" t="t" r="r" b="b"/>
                <a:pathLst>
                  <a:path w="572" h="648" extrusionOk="0">
                    <a:moveTo>
                      <a:pt x="0" y="0"/>
                    </a:moveTo>
                    <a:lnTo>
                      <a:pt x="571" y="0"/>
                    </a:lnTo>
                    <a:lnTo>
                      <a:pt x="571" y="647"/>
                    </a:lnTo>
                    <a:lnTo>
                      <a:pt x="0" y="647"/>
                    </a:lnTo>
                    <a:lnTo>
                      <a:pt x="0" y="0"/>
                    </a:lnTo>
                  </a:path>
                </a:pathLst>
              </a:custGeom>
              <a:solidFill>
                <a:srgbClr val="008080"/>
              </a:solidFill>
              <a:ln w="12600" cap="flat" cmpd="sng">
                <a:solidFill>
                  <a:srgbClr val="009688"/>
                </a:solidFill>
                <a:prstDash val="solid"/>
                <a:round/>
                <a:headEnd type="none" w="sm" len="sm"/>
                <a:tailEnd type="none" w="sm" len="sm"/>
              </a:ln>
            </p:spPr>
          </p:sp>
          <p:sp>
            <p:nvSpPr>
              <p:cNvPr id="504" name="Google Shape;504;p69"/>
              <p:cNvSpPr/>
              <p:nvPr/>
            </p:nvSpPr>
            <p:spPr>
              <a:xfrm>
                <a:off x="9059760" y="4547880"/>
                <a:ext cx="840240" cy="145080"/>
              </a:xfrm>
              <a:custGeom>
                <a:avLst/>
                <a:gdLst/>
                <a:ahLst/>
                <a:cxnLst/>
                <a:rect l="l" t="t" r="r" b="b"/>
                <a:pathLst>
                  <a:path w="731" h="108" extrusionOk="0">
                    <a:moveTo>
                      <a:pt x="0" y="107"/>
                    </a:moveTo>
                    <a:lnTo>
                      <a:pt x="573" y="107"/>
                    </a:lnTo>
                    <a:lnTo>
                      <a:pt x="730" y="0"/>
                    </a:lnTo>
                    <a:lnTo>
                      <a:pt x="157" y="0"/>
                    </a:lnTo>
                    <a:lnTo>
                      <a:pt x="0" y="107"/>
                    </a:lnTo>
                  </a:path>
                </a:pathLst>
              </a:custGeom>
              <a:solidFill>
                <a:srgbClr val="00DFBF"/>
              </a:solidFill>
              <a:ln w="12600" cap="flat" cmpd="sng">
                <a:solidFill>
                  <a:srgbClr val="009688"/>
                </a:solidFill>
                <a:prstDash val="solid"/>
                <a:round/>
                <a:headEnd type="none" w="sm" len="sm"/>
                <a:tailEnd type="none" w="sm" len="sm"/>
              </a:ln>
            </p:spPr>
          </p:sp>
          <p:sp>
            <p:nvSpPr>
              <p:cNvPr id="505" name="Google Shape;505;p69"/>
              <p:cNvSpPr/>
              <p:nvPr/>
            </p:nvSpPr>
            <p:spPr>
              <a:xfrm>
                <a:off x="9731160" y="4547880"/>
                <a:ext cx="168480" cy="1035000"/>
              </a:xfrm>
              <a:custGeom>
                <a:avLst/>
                <a:gdLst/>
                <a:ahLst/>
                <a:cxnLst/>
                <a:rect l="l" t="t" r="r" b="b"/>
                <a:pathLst>
                  <a:path w="147" h="769" extrusionOk="0">
                    <a:moveTo>
                      <a:pt x="146" y="0"/>
                    </a:moveTo>
                    <a:lnTo>
                      <a:pt x="0" y="119"/>
                    </a:lnTo>
                    <a:lnTo>
                      <a:pt x="0" y="768"/>
                    </a:lnTo>
                    <a:lnTo>
                      <a:pt x="146" y="590"/>
                    </a:lnTo>
                    <a:lnTo>
                      <a:pt x="146" y="0"/>
                    </a:lnTo>
                  </a:path>
                </a:pathLst>
              </a:custGeom>
              <a:solidFill>
                <a:srgbClr val="005F5F"/>
              </a:solidFill>
              <a:ln w="12600" cap="flat" cmpd="sng">
                <a:solidFill>
                  <a:srgbClr val="009688"/>
                </a:solidFill>
                <a:prstDash val="solid"/>
                <a:round/>
                <a:headEnd type="none" w="sm" len="sm"/>
                <a:tailEnd type="none" w="sm" len="sm"/>
              </a:ln>
            </p:spPr>
          </p:sp>
        </p:grpSp>
        <p:sp>
          <p:nvSpPr>
            <p:cNvPr id="506" name="Google Shape;506;p69"/>
            <p:cNvSpPr/>
            <p:nvPr/>
          </p:nvSpPr>
          <p:spPr>
            <a:xfrm>
              <a:off x="7080840" y="3529800"/>
              <a:ext cx="1305000" cy="637200"/>
            </a:xfrm>
            <a:prstGeom prst="rect">
              <a:avLst/>
            </a:prstGeom>
            <a:noFill/>
            <a:ln>
              <a:noFill/>
            </a:ln>
          </p:spPr>
          <p:txBody>
            <a:bodyPr spcFirstLastPara="1" wrap="square" lIns="90350" tIns="44275" rIns="90350" bIns="44275" anchor="t" anchorCtr="0">
              <a:normAutofit/>
            </a:bodyPr>
            <a:lstStyle/>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Processor</a:t>
              </a:r>
              <a:endParaRPr sz="1300" b="0" strike="noStrike">
                <a:latin typeface="Arial"/>
                <a:ea typeface="Arial"/>
                <a:cs typeface="Arial"/>
                <a:sym typeface="Arial"/>
              </a:endParaRPr>
            </a:p>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A</a:t>
              </a:r>
              <a:endParaRPr sz="1300" b="0" strike="noStrike">
                <a:latin typeface="Arial"/>
                <a:ea typeface="Arial"/>
                <a:cs typeface="Arial"/>
                <a:sym typeface="Arial"/>
              </a:endParaRPr>
            </a:p>
          </p:txBody>
        </p:sp>
        <p:sp>
          <p:nvSpPr>
            <p:cNvPr id="507" name="Google Shape;507;p69"/>
            <p:cNvSpPr/>
            <p:nvPr/>
          </p:nvSpPr>
          <p:spPr>
            <a:xfrm>
              <a:off x="7864920" y="4273200"/>
              <a:ext cx="1305000" cy="637200"/>
            </a:xfrm>
            <a:prstGeom prst="rect">
              <a:avLst/>
            </a:prstGeom>
            <a:noFill/>
            <a:ln>
              <a:noFill/>
            </a:ln>
          </p:spPr>
          <p:txBody>
            <a:bodyPr spcFirstLastPara="1" wrap="square" lIns="90350" tIns="44275" rIns="90350" bIns="44275" anchor="t" anchorCtr="0">
              <a:normAutofit/>
            </a:bodyPr>
            <a:lstStyle/>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Processor</a:t>
              </a:r>
              <a:endParaRPr sz="1300" b="0" strike="noStrike">
                <a:latin typeface="Arial"/>
                <a:ea typeface="Arial"/>
                <a:cs typeface="Arial"/>
                <a:sym typeface="Arial"/>
              </a:endParaRPr>
            </a:p>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B</a:t>
              </a:r>
              <a:endParaRPr sz="1300" b="0" strike="noStrike">
                <a:latin typeface="Arial"/>
                <a:ea typeface="Arial"/>
                <a:cs typeface="Arial"/>
                <a:sym typeface="Arial"/>
              </a:endParaRPr>
            </a:p>
          </p:txBody>
        </p:sp>
        <p:sp>
          <p:nvSpPr>
            <p:cNvPr id="508" name="Google Shape;508;p69"/>
            <p:cNvSpPr/>
            <p:nvPr/>
          </p:nvSpPr>
          <p:spPr>
            <a:xfrm>
              <a:off x="8748000" y="4919400"/>
              <a:ext cx="1305000" cy="637200"/>
            </a:xfrm>
            <a:prstGeom prst="rect">
              <a:avLst/>
            </a:prstGeom>
            <a:noFill/>
            <a:ln>
              <a:noFill/>
            </a:ln>
          </p:spPr>
          <p:txBody>
            <a:bodyPr spcFirstLastPara="1" wrap="square" lIns="90350" tIns="44275" rIns="90350" bIns="44275" anchor="t" anchorCtr="0">
              <a:normAutofit/>
            </a:bodyPr>
            <a:lstStyle/>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Processor</a:t>
              </a:r>
              <a:endParaRPr sz="1300" b="0" strike="noStrike">
                <a:latin typeface="Arial"/>
                <a:ea typeface="Arial"/>
                <a:cs typeface="Arial"/>
                <a:sym typeface="Arial"/>
              </a:endParaRPr>
            </a:p>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C</a:t>
              </a:r>
              <a:endParaRPr sz="1300" b="0" strike="noStrike">
                <a:latin typeface="Arial"/>
                <a:ea typeface="Arial"/>
                <a:cs typeface="Arial"/>
                <a:sym typeface="Arial"/>
              </a:endParaRPr>
            </a:p>
          </p:txBody>
        </p:sp>
        <p:sp>
          <p:nvSpPr>
            <p:cNvPr id="509" name="Google Shape;509;p69"/>
            <p:cNvSpPr/>
            <p:nvPr/>
          </p:nvSpPr>
          <p:spPr>
            <a:xfrm>
              <a:off x="9181800" y="2285640"/>
              <a:ext cx="290520" cy="2331720"/>
            </a:xfrm>
            <a:custGeom>
              <a:avLst/>
              <a:gdLst/>
              <a:ahLst/>
              <a:cxnLst/>
              <a:rect l="l" t="t" r="r" b="b"/>
              <a:pathLst>
                <a:path w="253" h="1732" extrusionOk="0">
                  <a:moveTo>
                    <a:pt x="252" y="1114"/>
                  </a:moveTo>
                  <a:lnTo>
                    <a:pt x="184" y="1114"/>
                  </a:lnTo>
                  <a:lnTo>
                    <a:pt x="184" y="0"/>
                  </a:lnTo>
                  <a:lnTo>
                    <a:pt x="68" y="0"/>
                  </a:lnTo>
                  <a:lnTo>
                    <a:pt x="68" y="1114"/>
                  </a:lnTo>
                  <a:lnTo>
                    <a:pt x="0" y="1114"/>
                  </a:lnTo>
                  <a:lnTo>
                    <a:pt x="126" y="1731"/>
                  </a:lnTo>
                  <a:lnTo>
                    <a:pt x="252" y="1114"/>
                  </a:lnTo>
                </a:path>
              </a:pathLst>
            </a:custGeom>
            <a:solidFill>
              <a:srgbClr val="FF0000"/>
            </a:solidFill>
            <a:ln>
              <a:noFill/>
            </a:ln>
          </p:spPr>
        </p:sp>
        <p:sp>
          <p:nvSpPr>
            <p:cNvPr id="510" name="Google Shape;510;p69"/>
            <p:cNvSpPr/>
            <p:nvPr/>
          </p:nvSpPr>
          <p:spPr>
            <a:xfrm>
              <a:off x="8381520" y="2447280"/>
              <a:ext cx="276840" cy="1568160"/>
            </a:xfrm>
            <a:custGeom>
              <a:avLst/>
              <a:gdLst/>
              <a:ahLst/>
              <a:cxnLst/>
              <a:rect l="l" t="t" r="r" b="b"/>
              <a:pathLst>
                <a:path w="241" h="1165" extrusionOk="0">
                  <a:moveTo>
                    <a:pt x="240" y="749"/>
                  </a:moveTo>
                  <a:lnTo>
                    <a:pt x="175" y="749"/>
                  </a:lnTo>
                  <a:lnTo>
                    <a:pt x="175" y="0"/>
                  </a:lnTo>
                  <a:lnTo>
                    <a:pt x="64" y="0"/>
                  </a:lnTo>
                  <a:lnTo>
                    <a:pt x="64" y="749"/>
                  </a:lnTo>
                  <a:lnTo>
                    <a:pt x="0" y="749"/>
                  </a:lnTo>
                  <a:lnTo>
                    <a:pt x="120" y="1164"/>
                  </a:lnTo>
                  <a:lnTo>
                    <a:pt x="240" y="749"/>
                  </a:lnTo>
                </a:path>
              </a:pathLst>
            </a:custGeom>
            <a:solidFill>
              <a:srgbClr val="FF0000"/>
            </a:solidFill>
            <a:ln>
              <a:noFill/>
            </a:ln>
          </p:spPr>
        </p:sp>
        <p:sp>
          <p:nvSpPr>
            <p:cNvPr id="511" name="Google Shape;511;p69"/>
            <p:cNvSpPr/>
            <p:nvPr/>
          </p:nvSpPr>
          <p:spPr>
            <a:xfrm>
              <a:off x="5700240" y="3511080"/>
              <a:ext cx="1551960" cy="63756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Data Input</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stream A</a:t>
              </a:r>
              <a:endParaRPr sz="1300" b="0" strike="noStrike">
                <a:latin typeface="Arial"/>
                <a:ea typeface="Arial"/>
                <a:cs typeface="Arial"/>
                <a:sym typeface="Arial"/>
              </a:endParaRPr>
            </a:p>
          </p:txBody>
        </p:sp>
        <p:sp>
          <p:nvSpPr>
            <p:cNvPr id="512" name="Google Shape;512;p69"/>
            <p:cNvSpPr/>
            <p:nvPr/>
          </p:nvSpPr>
          <p:spPr>
            <a:xfrm>
              <a:off x="5686200" y="4286520"/>
              <a:ext cx="1551960" cy="63756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Data Input</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stream B</a:t>
              </a:r>
              <a:endParaRPr sz="1300" b="0" strike="noStrike">
                <a:latin typeface="Arial"/>
                <a:ea typeface="Arial"/>
                <a:cs typeface="Arial"/>
                <a:sym typeface="Arial"/>
              </a:endParaRPr>
            </a:p>
          </p:txBody>
        </p:sp>
        <p:sp>
          <p:nvSpPr>
            <p:cNvPr id="513" name="Google Shape;513;p69"/>
            <p:cNvSpPr/>
            <p:nvPr/>
          </p:nvSpPr>
          <p:spPr>
            <a:xfrm>
              <a:off x="5686200" y="5029920"/>
              <a:ext cx="1551960" cy="63756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Data Input</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stream C</a:t>
              </a:r>
              <a:endParaRPr sz="1300" b="0" strike="noStrike">
                <a:latin typeface="Arial"/>
                <a:ea typeface="Arial"/>
                <a:cs typeface="Arial"/>
                <a:sym typeface="Arial"/>
              </a:endParaRPr>
            </a:p>
          </p:txBody>
        </p:sp>
        <p:sp>
          <p:nvSpPr>
            <p:cNvPr id="514" name="Google Shape;514;p69"/>
            <p:cNvSpPr/>
            <p:nvPr/>
          </p:nvSpPr>
          <p:spPr>
            <a:xfrm>
              <a:off x="10364760" y="3333240"/>
              <a:ext cx="1771560" cy="63756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Data Output</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stream A</a:t>
              </a:r>
              <a:endParaRPr sz="1300" b="0" strike="noStrike">
                <a:latin typeface="Arial"/>
                <a:ea typeface="Arial"/>
                <a:cs typeface="Arial"/>
                <a:sym typeface="Arial"/>
              </a:endParaRPr>
            </a:p>
          </p:txBody>
        </p:sp>
        <p:sp>
          <p:nvSpPr>
            <p:cNvPr id="515" name="Google Shape;515;p69"/>
            <p:cNvSpPr/>
            <p:nvPr/>
          </p:nvSpPr>
          <p:spPr>
            <a:xfrm>
              <a:off x="10351080" y="4109040"/>
              <a:ext cx="1771560" cy="63756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Data Output</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stream B</a:t>
              </a:r>
              <a:endParaRPr sz="1300" b="0" strike="noStrike">
                <a:latin typeface="Arial"/>
                <a:ea typeface="Arial"/>
                <a:cs typeface="Arial"/>
                <a:sym typeface="Arial"/>
              </a:endParaRPr>
            </a:p>
          </p:txBody>
        </p:sp>
        <p:sp>
          <p:nvSpPr>
            <p:cNvPr id="516" name="Google Shape;516;p69"/>
            <p:cNvSpPr/>
            <p:nvPr/>
          </p:nvSpPr>
          <p:spPr>
            <a:xfrm>
              <a:off x="10351080" y="4852080"/>
              <a:ext cx="1771560" cy="63756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Data Output</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stream C</a:t>
              </a:r>
              <a:endParaRPr sz="1300" b="0" strike="noStrike">
                <a:latin typeface="Arial"/>
                <a:ea typeface="Arial"/>
                <a:cs typeface="Arial"/>
                <a:sym typeface="Arial"/>
              </a:endParaRPr>
            </a:p>
          </p:txBody>
        </p:sp>
        <p:sp>
          <p:nvSpPr>
            <p:cNvPr id="517" name="Google Shape;517;p69"/>
            <p:cNvSpPr/>
            <p:nvPr/>
          </p:nvSpPr>
          <p:spPr>
            <a:xfrm>
              <a:off x="7553520" y="2269800"/>
              <a:ext cx="331920" cy="940680"/>
            </a:xfrm>
            <a:custGeom>
              <a:avLst/>
              <a:gdLst/>
              <a:ahLst/>
              <a:cxnLst/>
              <a:rect l="l" t="t" r="r" b="b"/>
              <a:pathLst>
                <a:path w="289" h="699" extrusionOk="0">
                  <a:moveTo>
                    <a:pt x="288" y="449"/>
                  </a:moveTo>
                  <a:lnTo>
                    <a:pt x="210" y="449"/>
                  </a:lnTo>
                  <a:lnTo>
                    <a:pt x="210" y="0"/>
                  </a:lnTo>
                  <a:lnTo>
                    <a:pt x="77" y="0"/>
                  </a:lnTo>
                  <a:lnTo>
                    <a:pt x="77" y="449"/>
                  </a:lnTo>
                  <a:lnTo>
                    <a:pt x="0" y="449"/>
                  </a:lnTo>
                  <a:lnTo>
                    <a:pt x="144" y="698"/>
                  </a:lnTo>
                  <a:lnTo>
                    <a:pt x="288" y="449"/>
                  </a:lnTo>
                </a:path>
              </a:pathLst>
            </a:custGeom>
            <a:solidFill>
              <a:srgbClr val="FF0000"/>
            </a:solidFill>
            <a:ln>
              <a:noFill/>
            </a:ln>
          </p:spPr>
        </p:sp>
      </p:grpSp>
    </p:spTree>
    <p:extLst>
      <p:ext uri="{BB962C8B-B14F-4D97-AF65-F5344CB8AC3E}">
        <p14:creationId xmlns:p14="http://schemas.microsoft.com/office/powerpoint/2010/main" val="1510481861"/>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1"/>
        <p:cNvGrpSpPr/>
        <p:nvPr/>
      </p:nvGrpSpPr>
      <p:grpSpPr>
        <a:xfrm>
          <a:off x="0" y="0"/>
          <a:ext cx="0" cy="0"/>
          <a:chOff x="0" y="0"/>
          <a:chExt cx="0" cy="0"/>
        </a:xfrm>
      </p:grpSpPr>
      <p:sp>
        <p:nvSpPr>
          <p:cNvPr id="138" name="Rectangle 137">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Google Shape;522;p70"/>
          <p:cNvSpPr txBox="1"/>
          <p:nvPr/>
        </p:nvSpPr>
        <p:spPr>
          <a:xfrm>
            <a:off x="594360" y="640263"/>
            <a:ext cx="3822192" cy="1344975"/>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pPr>
            <a:r>
              <a:rPr lang="en-US" sz="3600" b="0" strike="noStrike" kern="1200">
                <a:solidFill>
                  <a:schemeClr val="bg1"/>
                </a:solidFill>
                <a:latin typeface="+mj-lt"/>
                <a:ea typeface="+mj-ea"/>
                <a:cs typeface="+mj-cs"/>
                <a:sym typeface="Century Gothic"/>
              </a:rPr>
              <a:t>MISD Architecture</a:t>
            </a:r>
          </a:p>
        </p:txBody>
      </p:sp>
      <p:cxnSp>
        <p:nvCxnSpPr>
          <p:cNvPr id="140" name="Straight Connector 139">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23" name="Google Shape;523;p70"/>
          <p:cNvSpPr txBox="1"/>
          <p:nvPr/>
        </p:nvSpPr>
        <p:spPr>
          <a:xfrm>
            <a:off x="593610" y="2121763"/>
            <a:ext cx="3822192" cy="3773010"/>
          </a:xfrm>
          <a:prstGeom prst="rect">
            <a:avLst/>
          </a:prstGeom>
        </p:spPr>
        <p:txBody>
          <a:bodyPr spcFirstLastPara="1" vert="horz" lIns="91440" tIns="45720" rIns="91440" bIns="45720" rtlCol="0" anchorCtr="0">
            <a:normAutofit/>
          </a:bodyPr>
          <a:lstStyle/>
          <a:p>
            <a:pPr marL="343080" marR="0" lvl="0" indent="-228600">
              <a:lnSpc>
                <a:spcPct val="90000"/>
              </a:lnSpc>
              <a:spcBef>
                <a:spcPts val="0"/>
              </a:spcBef>
              <a:spcAft>
                <a:spcPts val="0"/>
              </a:spcAft>
              <a:buClr>
                <a:srgbClr val="B31166"/>
              </a:buClr>
              <a:buSzPts val="1440"/>
              <a:buFont typeface="Arial" panose="020B0604020202020204" pitchFamily="34" charset="0"/>
              <a:buChar char="•"/>
            </a:pPr>
            <a:r>
              <a:rPr lang="en-US" sz="1700" b="0" strike="noStrike" kern="1200">
                <a:solidFill>
                  <a:schemeClr val="bg1"/>
                </a:solidFill>
                <a:latin typeface="+mn-lt"/>
                <a:ea typeface="+mn-ea"/>
                <a:cs typeface="+mn-cs"/>
                <a:sym typeface="Century Gothic"/>
              </a:rPr>
              <a:t>Multiple Instructions Single Data</a:t>
            </a:r>
          </a:p>
          <a:p>
            <a:pPr marL="343080" marR="0" lvl="0" indent="-228600">
              <a:lnSpc>
                <a:spcPct val="90000"/>
              </a:lnSpc>
              <a:spcBef>
                <a:spcPts val="1001"/>
              </a:spcBef>
              <a:spcAft>
                <a:spcPts val="0"/>
              </a:spcAft>
              <a:buClr>
                <a:srgbClr val="B31166"/>
              </a:buClr>
              <a:buSzPts val="1440"/>
              <a:buFont typeface="Arial" panose="020B0604020202020204" pitchFamily="34" charset="0"/>
              <a:buChar char="•"/>
            </a:pPr>
            <a:r>
              <a:rPr lang="en-US" sz="1700" b="0" strike="noStrike" kern="1200">
                <a:solidFill>
                  <a:schemeClr val="bg1"/>
                </a:solidFill>
                <a:latin typeface="+mn-lt"/>
                <a:ea typeface="+mn-ea"/>
                <a:cs typeface="+mn-cs"/>
                <a:sym typeface="Century Gothic"/>
              </a:rPr>
              <a:t>More of an intellectual exercise than a practical configuration. Few built, but commercially not available</a:t>
            </a:r>
          </a:p>
          <a:p>
            <a:pPr marL="343080" marR="0" lvl="0" indent="-228600">
              <a:lnSpc>
                <a:spcPct val="90000"/>
              </a:lnSpc>
              <a:spcBef>
                <a:spcPts val="1001"/>
              </a:spcBef>
              <a:spcAft>
                <a:spcPts val="0"/>
              </a:spcAft>
              <a:buClr>
                <a:srgbClr val="B31166"/>
              </a:buClr>
              <a:buSzPts val="1440"/>
              <a:buFont typeface="Arial" panose="020B0604020202020204" pitchFamily="34" charset="0"/>
              <a:buChar char="•"/>
            </a:pPr>
            <a:r>
              <a:rPr lang="en-US" sz="1700" b="0" strike="noStrike" kern="1200">
                <a:solidFill>
                  <a:schemeClr val="bg1"/>
                </a:solidFill>
                <a:latin typeface="+mn-lt"/>
                <a:ea typeface="+mn-ea"/>
                <a:cs typeface="+mn-cs"/>
                <a:sym typeface="Century Gothic"/>
              </a:rPr>
              <a:t>Each processor operates under the control of an instruction stream issued by its control unit: therefore the processors are potentially all executing different programs on single data while solving different sub-problems of a single problem. </a:t>
            </a:r>
          </a:p>
        </p:txBody>
      </p:sp>
      <p:grpSp>
        <p:nvGrpSpPr>
          <p:cNvPr id="524" name="Google Shape;524;p70"/>
          <p:cNvGrpSpPr/>
          <p:nvPr/>
        </p:nvGrpSpPr>
        <p:grpSpPr>
          <a:xfrm>
            <a:off x="5110717" y="1789931"/>
            <a:ext cx="6596652" cy="3122704"/>
            <a:chOff x="5175720" y="2057400"/>
            <a:chExt cx="6828480" cy="3232440"/>
          </a:xfrm>
        </p:grpSpPr>
        <p:grpSp>
          <p:nvGrpSpPr>
            <p:cNvPr id="525" name="Google Shape;525;p70"/>
            <p:cNvGrpSpPr/>
            <p:nvPr/>
          </p:nvGrpSpPr>
          <p:grpSpPr>
            <a:xfrm>
              <a:off x="8535240" y="3947760"/>
              <a:ext cx="2548800" cy="428760"/>
              <a:chOff x="8535240" y="3947760"/>
              <a:chExt cx="2548800" cy="428760"/>
            </a:xfrm>
          </p:grpSpPr>
          <p:sp>
            <p:nvSpPr>
              <p:cNvPr id="526" name="Google Shape;526;p70"/>
              <p:cNvSpPr/>
              <p:nvPr/>
            </p:nvSpPr>
            <p:spPr>
              <a:xfrm>
                <a:off x="8647920" y="3947760"/>
                <a:ext cx="2436120" cy="404640"/>
              </a:xfrm>
              <a:custGeom>
                <a:avLst/>
                <a:gdLst/>
                <a:ahLst/>
                <a:cxnLst/>
                <a:rect l="l" t="t" r="r" b="b"/>
                <a:pathLst>
                  <a:path w="1882" h="351" extrusionOk="0">
                    <a:moveTo>
                      <a:pt x="0" y="78"/>
                    </a:moveTo>
                    <a:lnTo>
                      <a:pt x="0" y="274"/>
                    </a:lnTo>
                    <a:lnTo>
                      <a:pt x="1172" y="274"/>
                    </a:lnTo>
                    <a:lnTo>
                      <a:pt x="1172" y="350"/>
                    </a:lnTo>
                    <a:lnTo>
                      <a:pt x="1881" y="175"/>
                    </a:lnTo>
                    <a:lnTo>
                      <a:pt x="1172" y="0"/>
                    </a:lnTo>
                    <a:lnTo>
                      <a:pt x="1172" y="78"/>
                    </a:lnTo>
                    <a:lnTo>
                      <a:pt x="0" y="78"/>
                    </a:lnTo>
                  </a:path>
                </a:pathLst>
              </a:custGeom>
              <a:solidFill>
                <a:srgbClr val="FAFD00"/>
              </a:solidFill>
              <a:ln w="12600" cap="flat" cmpd="sng">
                <a:solidFill>
                  <a:srgbClr val="FAFD00"/>
                </a:solidFill>
                <a:prstDash val="solid"/>
                <a:round/>
                <a:headEnd type="none" w="sm" len="sm"/>
                <a:tailEnd type="none" w="sm" len="sm"/>
              </a:ln>
            </p:spPr>
          </p:sp>
          <p:sp>
            <p:nvSpPr>
              <p:cNvPr id="527" name="Google Shape;527;p70"/>
              <p:cNvSpPr/>
              <p:nvPr/>
            </p:nvSpPr>
            <p:spPr>
              <a:xfrm>
                <a:off x="8536680" y="4263840"/>
                <a:ext cx="1630800" cy="24840"/>
              </a:xfrm>
              <a:custGeom>
                <a:avLst/>
                <a:gdLst/>
                <a:ahLst/>
                <a:cxnLst/>
                <a:rect l="l" t="t" r="r" b="b"/>
                <a:pathLst>
                  <a:path w="1260" h="22" extrusionOk="0">
                    <a:moveTo>
                      <a:pt x="1174" y="21"/>
                    </a:moveTo>
                    <a:lnTo>
                      <a:pt x="1259" y="0"/>
                    </a:lnTo>
                    <a:lnTo>
                      <a:pt x="83" y="0"/>
                    </a:lnTo>
                    <a:lnTo>
                      <a:pt x="0" y="21"/>
                    </a:lnTo>
                    <a:lnTo>
                      <a:pt x="1174" y="21"/>
                    </a:lnTo>
                  </a:path>
                </a:pathLst>
              </a:custGeom>
              <a:solidFill>
                <a:srgbClr val="FAFD00"/>
              </a:solidFill>
              <a:ln w="12600" cap="flat" cmpd="sng">
                <a:solidFill>
                  <a:srgbClr val="FAFD00"/>
                </a:solidFill>
                <a:prstDash val="solid"/>
                <a:round/>
                <a:headEnd type="none" w="sm" len="sm"/>
                <a:tailEnd type="none" w="sm" len="sm"/>
              </a:ln>
            </p:spPr>
          </p:sp>
          <p:sp>
            <p:nvSpPr>
              <p:cNvPr id="528" name="Google Shape;528;p70"/>
              <p:cNvSpPr/>
              <p:nvPr/>
            </p:nvSpPr>
            <p:spPr>
              <a:xfrm>
                <a:off x="10056600" y="4263840"/>
                <a:ext cx="109800" cy="112680"/>
              </a:xfrm>
              <a:custGeom>
                <a:avLst/>
                <a:gdLst/>
                <a:ahLst/>
                <a:cxnLst/>
                <a:rect l="l" t="t" r="r" b="b"/>
                <a:pathLst>
                  <a:path w="85" h="98" extrusionOk="0">
                    <a:moveTo>
                      <a:pt x="0" y="22"/>
                    </a:moveTo>
                    <a:lnTo>
                      <a:pt x="84" y="0"/>
                    </a:lnTo>
                    <a:lnTo>
                      <a:pt x="84" y="76"/>
                    </a:lnTo>
                    <a:lnTo>
                      <a:pt x="0" y="97"/>
                    </a:lnTo>
                    <a:lnTo>
                      <a:pt x="0" y="22"/>
                    </a:lnTo>
                  </a:path>
                </a:pathLst>
              </a:custGeom>
              <a:solidFill>
                <a:srgbClr val="FAFD00"/>
              </a:solidFill>
              <a:ln w="12600" cap="flat" cmpd="sng">
                <a:solidFill>
                  <a:srgbClr val="FAFD00"/>
                </a:solidFill>
                <a:prstDash val="solid"/>
                <a:round/>
                <a:headEnd type="none" w="sm" len="sm"/>
                <a:tailEnd type="none" w="sm" len="sm"/>
              </a:ln>
            </p:spPr>
          </p:sp>
          <p:sp>
            <p:nvSpPr>
              <p:cNvPr id="529" name="Google Shape;529;p70"/>
              <p:cNvSpPr/>
              <p:nvPr/>
            </p:nvSpPr>
            <p:spPr>
              <a:xfrm>
                <a:off x="8535240" y="4036680"/>
                <a:ext cx="113400" cy="252360"/>
              </a:xfrm>
              <a:custGeom>
                <a:avLst/>
                <a:gdLst/>
                <a:ahLst/>
                <a:cxnLst/>
                <a:rect l="l" t="t" r="r" b="b"/>
                <a:pathLst>
                  <a:path w="88" h="219" extrusionOk="0">
                    <a:moveTo>
                      <a:pt x="0" y="23"/>
                    </a:moveTo>
                    <a:lnTo>
                      <a:pt x="87" y="0"/>
                    </a:lnTo>
                    <a:lnTo>
                      <a:pt x="87" y="196"/>
                    </a:lnTo>
                    <a:lnTo>
                      <a:pt x="0" y="218"/>
                    </a:lnTo>
                    <a:lnTo>
                      <a:pt x="0" y="23"/>
                    </a:lnTo>
                  </a:path>
                </a:pathLst>
              </a:custGeom>
              <a:solidFill>
                <a:srgbClr val="FAFD00"/>
              </a:solidFill>
              <a:ln w="12600" cap="flat" cmpd="sng">
                <a:solidFill>
                  <a:srgbClr val="FAFD00"/>
                </a:solidFill>
                <a:prstDash val="solid"/>
                <a:round/>
                <a:headEnd type="none" w="sm" len="sm"/>
                <a:tailEnd type="none" w="sm" len="sm"/>
              </a:ln>
            </p:spPr>
          </p:sp>
          <p:sp>
            <p:nvSpPr>
              <p:cNvPr id="530" name="Google Shape;530;p70"/>
              <p:cNvSpPr/>
              <p:nvPr/>
            </p:nvSpPr>
            <p:spPr>
              <a:xfrm>
                <a:off x="10056600" y="3947760"/>
                <a:ext cx="109800" cy="89640"/>
              </a:xfrm>
              <a:custGeom>
                <a:avLst/>
                <a:gdLst/>
                <a:ahLst/>
                <a:cxnLst/>
                <a:rect l="l" t="t" r="r" b="b"/>
                <a:pathLst>
                  <a:path w="85" h="78" extrusionOk="0">
                    <a:moveTo>
                      <a:pt x="0" y="77"/>
                    </a:moveTo>
                    <a:lnTo>
                      <a:pt x="84" y="77"/>
                    </a:lnTo>
                    <a:lnTo>
                      <a:pt x="84" y="0"/>
                    </a:lnTo>
                    <a:lnTo>
                      <a:pt x="0" y="21"/>
                    </a:lnTo>
                    <a:lnTo>
                      <a:pt x="0" y="77"/>
                    </a:lnTo>
                  </a:path>
                </a:pathLst>
              </a:custGeom>
              <a:solidFill>
                <a:srgbClr val="FAFD00"/>
              </a:solidFill>
              <a:ln w="12600" cap="flat" cmpd="sng">
                <a:solidFill>
                  <a:srgbClr val="FAFD00"/>
                </a:solidFill>
                <a:prstDash val="solid"/>
                <a:round/>
                <a:headEnd type="none" w="sm" len="sm"/>
                <a:tailEnd type="none" w="sm" len="sm"/>
              </a:ln>
            </p:spPr>
          </p:sp>
        </p:grpSp>
        <p:sp>
          <p:nvSpPr>
            <p:cNvPr id="531" name="Google Shape;531;p70"/>
            <p:cNvSpPr/>
            <p:nvPr/>
          </p:nvSpPr>
          <p:spPr>
            <a:xfrm>
              <a:off x="6990840" y="3336480"/>
              <a:ext cx="3704760" cy="929160"/>
            </a:xfrm>
            <a:custGeom>
              <a:avLst/>
              <a:gdLst/>
              <a:ahLst/>
              <a:cxnLst/>
              <a:rect l="l" t="t" r="r" b="b"/>
              <a:pathLst>
                <a:path w="2862" h="806" extrusionOk="0">
                  <a:moveTo>
                    <a:pt x="0" y="606"/>
                  </a:moveTo>
                  <a:lnTo>
                    <a:pt x="6" y="511"/>
                  </a:lnTo>
                  <a:lnTo>
                    <a:pt x="17" y="479"/>
                  </a:lnTo>
                  <a:lnTo>
                    <a:pt x="38" y="439"/>
                  </a:lnTo>
                  <a:lnTo>
                    <a:pt x="56" y="408"/>
                  </a:lnTo>
                  <a:lnTo>
                    <a:pt x="81" y="378"/>
                  </a:lnTo>
                  <a:lnTo>
                    <a:pt x="111" y="348"/>
                  </a:lnTo>
                  <a:lnTo>
                    <a:pt x="143" y="321"/>
                  </a:lnTo>
                  <a:lnTo>
                    <a:pt x="184" y="288"/>
                  </a:lnTo>
                  <a:lnTo>
                    <a:pt x="239" y="249"/>
                  </a:lnTo>
                  <a:lnTo>
                    <a:pt x="293" y="218"/>
                  </a:lnTo>
                  <a:lnTo>
                    <a:pt x="353" y="189"/>
                  </a:lnTo>
                  <a:lnTo>
                    <a:pt x="402" y="168"/>
                  </a:lnTo>
                  <a:lnTo>
                    <a:pt x="460" y="144"/>
                  </a:lnTo>
                  <a:lnTo>
                    <a:pt x="505" y="127"/>
                  </a:lnTo>
                  <a:lnTo>
                    <a:pt x="569" y="110"/>
                  </a:lnTo>
                  <a:lnTo>
                    <a:pt x="627" y="94"/>
                  </a:lnTo>
                  <a:lnTo>
                    <a:pt x="691" y="77"/>
                  </a:lnTo>
                  <a:lnTo>
                    <a:pt x="742" y="65"/>
                  </a:lnTo>
                  <a:lnTo>
                    <a:pt x="815" y="50"/>
                  </a:lnTo>
                  <a:lnTo>
                    <a:pt x="896" y="35"/>
                  </a:lnTo>
                  <a:lnTo>
                    <a:pt x="975" y="24"/>
                  </a:lnTo>
                  <a:lnTo>
                    <a:pt x="1043" y="16"/>
                  </a:lnTo>
                  <a:lnTo>
                    <a:pt x="1123" y="9"/>
                  </a:lnTo>
                  <a:lnTo>
                    <a:pt x="1206" y="3"/>
                  </a:lnTo>
                  <a:lnTo>
                    <a:pt x="1313" y="0"/>
                  </a:lnTo>
                  <a:lnTo>
                    <a:pt x="1405" y="2"/>
                  </a:lnTo>
                  <a:lnTo>
                    <a:pt x="1482" y="6"/>
                  </a:lnTo>
                  <a:lnTo>
                    <a:pt x="1561" y="11"/>
                  </a:lnTo>
                  <a:lnTo>
                    <a:pt x="1646" y="20"/>
                  </a:lnTo>
                  <a:lnTo>
                    <a:pt x="1719" y="28"/>
                  </a:lnTo>
                  <a:lnTo>
                    <a:pt x="1785" y="39"/>
                  </a:lnTo>
                  <a:lnTo>
                    <a:pt x="1871" y="55"/>
                  </a:lnTo>
                  <a:lnTo>
                    <a:pt x="1965" y="75"/>
                  </a:lnTo>
                  <a:lnTo>
                    <a:pt x="2042" y="96"/>
                  </a:lnTo>
                  <a:lnTo>
                    <a:pt x="2106" y="114"/>
                  </a:lnTo>
                  <a:lnTo>
                    <a:pt x="2170" y="136"/>
                  </a:lnTo>
                  <a:lnTo>
                    <a:pt x="2222" y="158"/>
                  </a:lnTo>
                  <a:lnTo>
                    <a:pt x="2279" y="183"/>
                  </a:lnTo>
                  <a:lnTo>
                    <a:pt x="2348" y="215"/>
                  </a:lnTo>
                  <a:lnTo>
                    <a:pt x="2399" y="246"/>
                  </a:lnTo>
                  <a:lnTo>
                    <a:pt x="2457" y="280"/>
                  </a:lnTo>
                  <a:lnTo>
                    <a:pt x="2540" y="351"/>
                  </a:lnTo>
                  <a:lnTo>
                    <a:pt x="2592" y="410"/>
                  </a:lnTo>
                  <a:lnTo>
                    <a:pt x="2630" y="473"/>
                  </a:lnTo>
                  <a:lnTo>
                    <a:pt x="2649" y="524"/>
                  </a:lnTo>
                  <a:lnTo>
                    <a:pt x="2662" y="589"/>
                  </a:lnTo>
                  <a:lnTo>
                    <a:pt x="2861" y="589"/>
                  </a:lnTo>
                  <a:lnTo>
                    <a:pt x="2406" y="805"/>
                  </a:lnTo>
                  <a:lnTo>
                    <a:pt x="1946" y="586"/>
                  </a:lnTo>
                  <a:lnTo>
                    <a:pt x="2151" y="587"/>
                  </a:lnTo>
                  <a:lnTo>
                    <a:pt x="2138" y="522"/>
                  </a:lnTo>
                  <a:lnTo>
                    <a:pt x="2113" y="473"/>
                  </a:lnTo>
                  <a:lnTo>
                    <a:pt x="2074" y="422"/>
                  </a:lnTo>
                  <a:lnTo>
                    <a:pt x="1991" y="351"/>
                  </a:lnTo>
                  <a:lnTo>
                    <a:pt x="1935" y="318"/>
                  </a:lnTo>
                  <a:lnTo>
                    <a:pt x="1875" y="286"/>
                  </a:lnTo>
                  <a:lnTo>
                    <a:pt x="1807" y="260"/>
                  </a:lnTo>
                  <a:lnTo>
                    <a:pt x="1741" y="233"/>
                  </a:lnTo>
                  <a:lnTo>
                    <a:pt x="1676" y="212"/>
                  </a:lnTo>
                  <a:lnTo>
                    <a:pt x="1606" y="195"/>
                  </a:lnTo>
                  <a:lnTo>
                    <a:pt x="1522" y="175"/>
                  </a:lnTo>
                  <a:lnTo>
                    <a:pt x="1426" y="158"/>
                  </a:lnTo>
                  <a:lnTo>
                    <a:pt x="1336" y="146"/>
                  </a:lnTo>
                  <a:lnTo>
                    <a:pt x="1255" y="140"/>
                  </a:lnTo>
                  <a:lnTo>
                    <a:pt x="1153" y="134"/>
                  </a:lnTo>
                  <a:lnTo>
                    <a:pt x="1054" y="133"/>
                  </a:lnTo>
                  <a:lnTo>
                    <a:pt x="986" y="134"/>
                  </a:lnTo>
                  <a:lnTo>
                    <a:pt x="913" y="138"/>
                  </a:lnTo>
                  <a:lnTo>
                    <a:pt x="825" y="146"/>
                  </a:lnTo>
                  <a:lnTo>
                    <a:pt x="742" y="156"/>
                  </a:lnTo>
                  <a:lnTo>
                    <a:pt x="663" y="168"/>
                  </a:lnTo>
                  <a:lnTo>
                    <a:pt x="586" y="184"/>
                  </a:lnTo>
                  <a:lnTo>
                    <a:pt x="473" y="214"/>
                  </a:lnTo>
                  <a:lnTo>
                    <a:pt x="398" y="238"/>
                  </a:lnTo>
                  <a:lnTo>
                    <a:pt x="319" y="270"/>
                  </a:lnTo>
                  <a:lnTo>
                    <a:pt x="250" y="302"/>
                  </a:lnTo>
                  <a:lnTo>
                    <a:pt x="207" y="327"/>
                  </a:lnTo>
                  <a:lnTo>
                    <a:pt x="163" y="356"/>
                  </a:lnTo>
                  <a:lnTo>
                    <a:pt x="128" y="383"/>
                  </a:lnTo>
                  <a:lnTo>
                    <a:pt x="103" y="406"/>
                  </a:lnTo>
                  <a:lnTo>
                    <a:pt x="79" y="428"/>
                  </a:lnTo>
                  <a:lnTo>
                    <a:pt x="60" y="456"/>
                  </a:lnTo>
                  <a:lnTo>
                    <a:pt x="47" y="482"/>
                  </a:lnTo>
                  <a:lnTo>
                    <a:pt x="28" y="517"/>
                  </a:lnTo>
                  <a:lnTo>
                    <a:pt x="0" y="606"/>
                  </a:lnTo>
                </a:path>
              </a:pathLst>
            </a:custGeom>
            <a:solidFill>
              <a:srgbClr val="FAFD00"/>
            </a:solidFill>
            <a:ln w="12600" cap="flat" cmpd="sng">
              <a:solidFill>
                <a:srgbClr val="FAFD00"/>
              </a:solidFill>
              <a:prstDash val="solid"/>
              <a:round/>
              <a:headEnd type="none" w="sm" len="sm"/>
              <a:tailEnd type="none" w="sm" len="sm"/>
            </a:ln>
          </p:spPr>
        </p:sp>
        <p:sp>
          <p:nvSpPr>
            <p:cNvPr id="532" name="Google Shape;532;p70"/>
            <p:cNvSpPr/>
            <p:nvPr/>
          </p:nvSpPr>
          <p:spPr>
            <a:xfrm>
              <a:off x="8939160" y="3877560"/>
              <a:ext cx="1523160" cy="1165680"/>
            </a:xfrm>
            <a:custGeom>
              <a:avLst/>
              <a:gdLst/>
              <a:ahLst/>
              <a:cxnLst/>
              <a:rect l="l" t="t" r="r" b="b"/>
              <a:pathLst>
                <a:path w="1177" h="1011" extrusionOk="0">
                  <a:moveTo>
                    <a:pt x="0" y="249"/>
                  </a:moveTo>
                  <a:lnTo>
                    <a:pt x="3" y="368"/>
                  </a:lnTo>
                  <a:lnTo>
                    <a:pt x="7" y="409"/>
                  </a:lnTo>
                  <a:lnTo>
                    <a:pt x="16" y="459"/>
                  </a:lnTo>
                  <a:lnTo>
                    <a:pt x="23" y="498"/>
                  </a:lnTo>
                  <a:lnTo>
                    <a:pt x="33" y="536"/>
                  </a:lnTo>
                  <a:lnTo>
                    <a:pt x="46" y="573"/>
                  </a:lnTo>
                  <a:lnTo>
                    <a:pt x="59" y="608"/>
                  </a:lnTo>
                  <a:lnTo>
                    <a:pt x="76" y="648"/>
                  </a:lnTo>
                  <a:lnTo>
                    <a:pt x="98" y="698"/>
                  </a:lnTo>
                  <a:lnTo>
                    <a:pt x="120" y="736"/>
                  </a:lnTo>
                  <a:lnTo>
                    <a:pt x="145" y="773"/>
                  </a:lnTo>
                  <a:lnTo>
                    <a:pt x="165" y="799"/>
                  </a:lnTo>
                  <a:lnTo>
                    <a:pt x="189" y="829"/>
                  </a:lnTo>
                  <a:lnTo>
                    <a:pt x="207" y="850"/>
                  </a:lnTo>
                  <a:lnTo>
                    <a:pt x="234" y="872"/>
                  </a:lnTo>
                  <a:lnTo>
                    <a:pt x="258" y="893"/>
                  </a:lnTo>
                  <a:lnTo>
                    <a:pt x="284" y="913"/>
                  </a:lnTo>
                  <a:lnTo>
                    <a:pt x="305" y="928"/>
                  </a:lnTo>
                  <a:lnTo>
                    <a:pt x="335" y="948"/>
                  </a:lnTo>
                  <a:lnTo>
                    <a:pt x="368" y="967"/>
                  </a:lnTo>
                  <a:lnTo>
                    <a:pt x="401" y="979"/>
                  </a:lnTo>
                  <a:lnTo>
                    <a:pt x="429" y="990"/>
                  </a:lnTo>
                  <a:lnTo>
                    <a:pt x="461" y="999"/>
                  </a:lnTo>
                  <a:lnTo>
                    <a:pt x="496" y="1007"/>
                  </a:lnTo>
                  <a:lnTo>
                    <a:pt x="540" y="1010"/>
                  </a:lnTo>
                  <a:lnTo>
                    <a:pt x="577" y="1007"/>
                  </a:lnTo>
                  <a:lnTo>
                    <a:pt x="609" y="1002"/>
                  </a:lnTo>
                  <a:lnTo>
                    <a:pt x="642" y="996"/>
                  </a:lnTo>
                  <a:lnTo>
                    <a:pt x="677" y="985"/>
                  </a:lnTo>
                  <a:lnTo>
                    <a:pt x="707" y="975"/>
                  </a:lnTo>
                  <a:lnTo>
                    <a:pt x="734" y="961"/>
                  </a:lnTo>
                  <a:lnTo>
                    <a:pt x="769" y="941"/>
                  </a:lnTo>
                  <a:lnTo>
                    <a:pt x="808" y="916"/>
                  </a:lnTo>
                  <a:lnTo>
                    <a:pt x="839" y="889"/>
                  </a:lnTo>
                  <a:lnTo>
                    <a:pt x="866" y="867"/>
                  </a:lnTo>
                  <a:lnTo>
                    <a:pt x="892" y="839"/>
                  </a:lnTo>
                  <a:lnTo>
                    <a:pt x="913" y="812"/>
                  </a:lnTo>
                  <a:lnTo>
                    <a:pt x="937" y="780"/>
                  </a:lnTo>
                  <a:lnTo>
                    <a:pt x="965" y="740"/>
                  </a:lnTo>
                  <a:lnTo>
                    <a:pt x="986" y="702"/>
                  </a:lnTo>
                  <a:lnTo>
                    <a:pt x="1010" y="659"/>
                  </a:lnTo>
                  <a:lnTo>
                    <a:pt x="1044" y="569"/>
                  </a:lnTo>
                  <a:lnTo>
                    <a:pt x="1065" y="496"/>
                  </a:lnTo>
                  <a:lnTo>
                    <a:pt x="1081" y="417"/>
                  </a:lnTo>
                  <a:lnTo>
                    <a:pt x="1089" y="353"/>
                  </a:lnTo>
                  <a:lnTo>
                    <a:pt x="1094" y="271"/>
                  </a:lnTo>
                  <a:lnTo>
                    <a:pt x="1176" y="271"/>
                  </a:lnTo>
                  <a:lnTo>
                    <a:pt x="989" y="0"/>
                  </a:lnTo>
                  <a:lnTo>
                    <a:pt x="800" y="275"/>
                  </a:lnTo>
                  <a:lnTo>
                    <a:pt x="884" y="274"/>
                  </a:lnTo>
                  <a:lnTo>
                    <a:pt x="879" y="356"/>
                  </a:lnTo>
                  <a:lnTo>
                    <a:pt x="868" y="417"/>
                  </a:lnTo>
                  <a:lnTo>
                    <a:pt x="853" y="481"/>
                  </a:lnTo>
                  <a:lnTo>
                    <a:pt x="818" y="569"/>
                  </a:lnTo>
                  <a:lnTo>
                    <a:pt x="795" y="611"/>
                  </a:lnTo>
                  <a:lnTo>
                    <a:pt x="771" y="651"/>
                  </a:lnTo>
                  <a:lnTo>
                    <a:pt x="743" y="684"/>
                  </a:lnTo>
                  <a:lnTo>
                    <a:pt x="715" y="717"/>
                  </a:lnTo>
                  <a:lnTo>
                    <a:pt x="689" y="744"/>
                  </a:lnTo>
                  <a:lnTo>
                    <a:pt x="660" y="766"/>
                  </a:lnTo>
                  <a:lnTo>
                    <a:pt x="626" y="790"/>
                  </a:lnTo>
                  <a:lnTo>
                    <a:pt x="586" y="812"/>
                  </a:lnTo>
                  <a:lnTo>
                    <a:pt x="549" y="827"/>
                  </a:lnTo>
                  <a:lnTo>
                    <a:pt x="516" y="835"/>
                  </a:lnTo>
                  <a:lnTo>
                    <a:pt x="474" y="842"/>
                  </a:lnTo>
                  <a:lnTo>
                    <a:pt x="433" y="843"/>
                  </a:lnTo>
                  <a:lnTo>
                    <a:pt x="405" y="842"/>
                  </a:lnTo>
                  <a:lnTo>
                    <a:pt x="375" y="837"/>
                  </a:lnTo>
                  <a:lnTo>
                    <a:pt x="339" y="827"/>
                  </a:lnTo>
                  <a:lnTo>
                    <a:pt x="305" y="814"/>
                  </a:lnTo>
                  <a:lnTo>
                    <a:pt x="272" y="799"/>
                  </a:lnTo>
                  <a:lnTo>
                    <a:pt x="241" y="779"/>
                  </a:lnTo>
                  <a:lnTo>
                    <a:pt x="194" y="742"/>
                  </a:lnTo>
                  <a:lnTo>
                    <a:pt x="163" y="711"/>
                  </a:lnTo>
                  <a:lnTo>
                    <a:pt x="131" y="671"/>
                  </a:lnTo>
                  <a:lnTo>
                    <a:pt x="103" y="631"/>
                  </a:lnTo>
                  <a:lnTo>
                    <a:pt x="85" y="600"/>
                  </a:lnTo>
                  <a:lnTo>
                    <a:pt x="67" y="563"/>
                  </a:lnTo>
                  <a:lnTo>
                    <a:pt x="53" y="529"/>
                  </a:lnTo>
                  <a:lnTo>
                    <a:pt x="42" y="501"/>
                  </a:lnTo>
                  <a:lnTo>
                    <a:pt x="33" y="473"/>
                  </a:lnTo>
                  <a:lnTo>
                    <a:pt x="25" y="437"/>
                  </a:lnTo>
                  <a:lnTo>
                    <a:pt x="19" y="405"/>
                  </a:lnTo>
                  <a:lnTo>
                    <a:pt x="11" y="361"/>
                  </a:lnTo>
                  <a:lnTo>
                    <a:pt x="0" y="249"/>
                  </a:lnTo>
                </a:path>
              </a:pathLst>
            </a:custGeom>
            <a:solidFill>
              <a:srgbClr val="FAFD00"/>
            </a:solidFill>
            <a:ln w="12600" cap="flat" cmpd="sng">
              <a:solidFill>
                <a:srgbClr val="FAFD00"/>
              </a:solidFill>
              <a:prstDash val="solid"/>
              <a:round/>
              <a:headEnd type="none" w="sm" len="sm"/>
              <a:tailEnd type="none" w="sm" len="sm"/>
            </a:ln>
          </p:spPr>
        </p:sp>
        <p:sp>
          <p:nvSpPr>
            <p:cNvPr id="533" name="Google Shape;533;p70"/>
            <p:cNvSpPr/>
            <p:nvPr/>
          </p:nvSpPr>
          <p:spPr>
            <a:xfrm>
              <a:off x="5257440" y="3594960"/>
              <a:ext cx="1492200" cy="1446120"/>
            </a:xfrm>
            <a:custGeom>
              <a:avLst/>
              <a:gdLst/>
              <a:ahLst/>
              <a:cxnLst/>
              <a:rect l="l" t="t" r="r" b="b"/>
              <a:pathLst>
                <a:path w="1153" h="1254" extrusionOk="0">
                  <a:moveTo>
                    <a:pt x="835" y="1253"/>
                  </a:moveTo>
                  <a:lnTo>
                    <a:pt x="700" y="1246"/>
                  </a:lnTo>
                  <a:lnTo>
                    <a:pt x="654" y="1239"/>
                  </a:lnTo>
                  <a:lnTo>
                    <a:pt x="599" y="1228"/>
                  </a:lnTo>
                  <a:lnTo>
                    <a:pt x="556" y="1219"/>
                  </a:lnTo>
                  <a:lnTo>
                    <a:pt x="513" y="1205"/>
                  </a:lnTo>
                  <a:lnTo>
                    <a:pt x="472" y="1191"/>
                  </a:lnTo>
                  <a:lnTo>
                    <a:pt x="433" y="1176"/>
                  </a:lnTo>
                  <a:lnTo>
                    <a:pt x="388" y="1157"/>
                  </a:lnTo>
                  <a:lnTo>
                    <a:pt x="335" y="1131"/>
                  </a:lnTo>
                  <a:lnTo>
                    <a:pt x="292" y="1106"/>
                  </a:lnTo>
                  <a:lnTo>
                    <a:pt x="250" y="1077"/>
                  </a:lnTo>
                  <a:lnTo>
                    <a:pt x="223" y="1056"/>
                  </a:lnTo>
                  <a:lnTo>
                    <a:pt x="190" y="1030"/>
                  </a:lnTo>
                  <a:lnTo>
                    <a:pt x="167" y="1009"/>
                  </a:lnTo>
                  <a:lnTo>
                    <a:pt x="143" y="981"/>
                  </a:lnTo>
                  <a:lnTo>
                    <a:pt x="122" y="953"/>
                  </a:lnTo>
                  <a:lnTo>
                    <a:pt x="100" y="925"/>
                  </a:lnTo>
                  <a:lnTo>
                    <a:pt x="82" y="903"/>
                  </a:lnTo>
                  <a:lnTo>
                    <a:pt x="62" y="869"/>
                  </a:lnTo>
                  <a:lnTo>
                    <a:pt x="42" y="833"/>
                  </a:lnTo>
                  <a:lnTo>
                    <a:pt x="29" y="797"/>
                  </a:lnTo>
                  <a:lnTo>
                    <a:pt x="18" y="768"/>
                  </a:lnTo>
                  <a:lnTo>
                    <a:pt x="10" y="734"/>
                  </a:lnTo>
                  <a:lnTo>
                    <a:pt x="2" y="695"/>
                  </a:lnTo>
                  <a:lnTo>
                    <a:pt x="0" y="649"/>
                  </a:lnTo>
                  <a:lnTo>
                    <a:pt x="3" y="609"/>
                  </a:lnTo>
                  <a:lnTo>
                    <a:pt x="11" y="576"/>
                  </a:lnTo>
                  <a:lnTo>
                    <a:pt x="19" y="541"/>
                  </a:lnTo>
                  <a:lnTo>
                    <a:pt x="33" y="504"/>
                  </a:lnTo>
                  <a:lnTo>
                    <a:pt x="46" y="473"/>
                  </a:lnTo>
                  <a:lnTo>
                    <a:pt x="61" y="444"/>
                  </a:lnTo>
                  <a:lnTo>
                    <a:pt x="86" y="408"/>
                  </a:lnTo>
                  <a:lnTo>
                    <a:pt x="117" y="368"/>
                  </a:lnTo>
                  <a:lnTo>
                    <a:pt x="146" y="334"/>
                  </a:lnTo>
                  <a:lnTo>
                    <a:pt x="172" y="308"/>
                  </a:lnTo>
                  <a:lnTo>
                    <a:pt x="206" y="281"/>
                  </a:lnTo>
                  <a:lnTo>
                    <a:pt x="237" y="260"/>
                  </a:lnTo>
                  <a:lnTo>
                    <a:pt x="273" y="235"/>
                  </a:lnTo>
                  <a:lnTo>
                    <a:pt x="320" y="207"/>
                  </a:lnTo>
                  <a:lnTo>
                    <a:pt x="364" y="185"/>
                  </a:lnTo>
                  <a:lnTo>
                    <a:pt x="413" y="163"/>
                  </a:lnTo>
                  <a:lnTo>
                    <a:pt x="515" y="129"/>
                  </a:lnTo>
                  <a:lnTo>
                    <a:pt x="597" y="109"/>
                  </a:lnTo>
                  <a:lnTo>
                    <a:pt x="687" y="95"/>
                  </a:lnTo>
                  <a:lnTo>
                    <a:pt x="760" y="90"/>
                  </a:lnTo>
                  <a:lnTo>
                    <a:pt x="851" y="87"/>
                  </a:lnTo>
                  <a:lnTo>
                    <a:pt x="853" y="0"/>
                  </a:lnTo>
                  <a:lnTo>
                    <a:pt x="1152" y="210"/>
                  </a:lnTo>
                  <a:lnTo>
                    <a:pt x="836" y="401"/>
                  </a:lnTo>
                  <a:lnTo>
                    <a:pt x="840" y="312"/>
                  </a:lnTo>
                  <a:lnTo>
                    <a:pt x="748" y="313"/>
                  </a:lnTo>
                  <a:lnTo>
                    <a:pt x="678" y="322"/>
                  </a:lnTo>
                  <a:lnTo>
                    <a:pt x="607" y="336"/>
                  </a:lnTo>
                  <a:lnTo>
                    <a:pt x="506" y="370"/>
                  </a:lnTo>
                  <a:lnTo>
                    <a:pt x="458" y="392"/>
                  </a:lnTo>
                  <a:lnTo>
                    <a:pt x="412" y="417"/>
                  </a:lnTo>
                  <a:lnTo>
                    <a:pt x="375" y="445"/>
                  </a:lnTo>
                  <a:lnTo>
                    <a:pt x="335" y="473"/>
                  </a:lnTo>
                  <a:lnTo>
                    <a:pt x="304" y="501"/>
                  </a:lnTo>
                  <a:lnTo>
                    <a:pt x="279" y="531"/>
                  </a:lnTo>
                  <a:lnTo>
                    <a:pt x="251" y="566"/>
                  </a:lnTo>
                  <a:lnTo>
                    <a:pt x="224" y="607"/>
                  </a:lnTo>
                  <a:lnTo>
                    <a:pt x="206" y="647"/>
                  </a:lnTo>
                  <a:lnTo>
                    <a:pt x="196" y="680"/>
                  </a:lnTo>
                  <a:lnTo>
                    <a:pt x="186" y="725"/>
                  </a:lnTo>
                  <a:lnTo>
                    <a:pt x="183" y="769"/>
                  </a:lnTo>
                  <a:lnTo>
                    <a:pt x="184" y="799"/>
                  </a:lnTo>
                  <a:lnTo>
                    <a:pt x="188" y="831"/>
                  </a:lnTo>
                  <a:lnTo>
                    <a:pt x="197" y="870"/>
                  </a:lnTo>
                  <a:lnTo>
                    <a:pt x="211" y="907"/>
                  </a:lnTo>
                  <a:lnTo>
                    <a:pt x="227" y="941"/>
                  </a:lnTo>
                  <a:lnTo>
                    <a:pt x="248" y="976"/>
                  </a:lnTo>
                  <a:lnTo>
                    <a:pt x="288" y="1027"/>
                  </a:lnTo>
                  <a:lnTo>
                    <a:pt x="321" y="1060"/>
                  </a:lnTo>
                  <a:lnTo>
                    <a:pt x="364" y="1097"/>
                  </a:lnTo>
                  <a:lnTo>
                    <a:pt x="410" y="1129"/>
                  </a:lnTo>
                  <a:lnTo>
                    <a:pt x="444" y="1149"/>
                  </a:lnTo>
                  <a:lnTo>
                    <a:pt x="484" y="1170"/>
                  </a:lnTo>
                  <a:lnTo>
                    <a:pt x="521" y="1185"/>
                  </a:lnTo>
                  <a:lnTo>
                    <a:pt x="553" y="1198"/>
                  </a:lnTo>
                  <a:lnTo>
                    <a:pt x="584" y="1209"/>
                  </a:lnTo>
                  <a:lnTo>
                    <a:pt x="624" y="1218"/>
                  </a:lnTo>
                  <a:lnTo>
                    <a:pt x="659" y="1227"/>
                  </a:lnTo>
                  <a:lnTo>
                    <a:pt x="710" y="1236"/>
                  </a:lnTo>
                  <a:lnTo>
                    <a:pt x="835" y="1253"/>
                  </a:lnTo>
                </a:path>
              </a:pathLst>
            </a:custGeom>
            <a:solidFill>
              <a:srgbClr val="FAFD00"/>
            </a:solidFill>
            <a:ln w="12600" cap="flat" cmpd="sng">
              <a:solidFill>
                <a:srgbClr val="FAFD00"/>
              </a:solidFill>
              <a:prstDash val="solid"/>
              <a:round/>
              <a:headEnd type="none" w="sm" len="sm"/>
              <a:tailEnd type="none" w="sm" len="sm"/>
            </a:ln>
          </p:spPr>
        </p:sp>
        <p:sp>
          <p:nvSpPr>
            <p:cNvPr id="534" name="Google Shape;534;p70"/>
            <p:cNvSpPr/>
            <p:nvPr/>
          </p:nvSpPr>
          <p:spPr>
            <a:xfrm>
              <a:off x="5318280" y="3753000"/>
              <a:ext cx="3326760" cy="1429920"/>
            </a:xfrm>
            <a:custGeom>
              <a:avLst/>
              <a:gdLst/>
              <a:ahLst/>
              <a:cxnLst/>
              <a:rect l="l" t="t" r="r" b="b"/>
              <a:pathLst>
                <a:path w="2570" h="1240" extrusionOk="0">
                  <a:moveTo>
                    <a:pt x="1457" y="0"/>
                  </a:moveTo>
                  <a:lnTo>
                    <a:pt x="1186" y="35"/>
                  </a:lnTo>
                  <a:lnTo>
                    <a:pt x="1096" y="51"/>
                  </a:lnTo>
                  <a:lnTo>
                    <a:pt x="986" y="73"/>
                  </a:lnTo>
                  <a:lnTo>
                    <a:pt x="902" y="91"/>
                  </a:lnTo>
                  <a:lnTo>
                    <a:pt x="820" y="113"/>
                  </a:lnTo>
                  <a:lnTo>
                    <a:pt x="742" y="136"/>
                  </a:lnTo>
                  <a:lnTo>
                    <a:pt x="672" y="159"/>
                  </a:lnTo>
                  <a:lnTo>
                    <a:pt x="588" y="187"/>
                  </a:lnTo>
                  <a:lnTo>
                    <a:pt x="488" y="225"/>
                  </a:lnTo>
                  <a:lnTo>
                    <a:pt x="412" y="258"/>
                  </a:lnTo>
                  <a:lnTo>
                    <a:pt x="340" y="293"/>
                  </a:lnTo>
                  <a:lnTo>
                    <a:pt x="294" y="322"/>
                  </a:lnTo>
                  <a:lnTo>
                    <a:pt x="238" y="354"/>
                  </a:lnTo>
                  <a:lnTo>
                    <a:pt x="200" y="380"/>
                  </a:lnTo>
                  <a:lnTo>
                    <a:pt x="166" y="414"/>
                  </a:lnTo>
                  <a:lnTo>
                    <a:pt x="132" y="443"/>
                  </a:lnTo>
                  <a:lnTo>
                    <a:pt x="98" y="477"/>
                  </a:lnTo>
                  <a:lnTo>
                    <a:pt x="76" y="503"/>
                  </a:lnTo>
                  <a:lnTo>
                    <a:pt x="46" y="540"/>
                  </a:lnTo>
                  <a:lnTo>
                    <a:pt x="24" y="579"/>
                  </a:lnTo>
                  <a:lnTo>
                    <a:pt x="12" y="617"/>
                  </a:lnTo>
                  <a:lnTo>
                    <a:pt x="4" y="649"/>
                  </a:lnTo>
                  <a:lnTo>
                    <a:pt x="0" y="686"/>
                  </a:lnTo>
                  <a:lnTo>
                    <a:pt x="4" y="724"/>
                  </a:lnTo>
                  <a:lnTo>
                    <a:pt x="20" y="772"/>
                  </a:lnTo>
                  <a:lnTo>
                    <a:pt x="46" y="810"/>
                  </a:lnTo>
                  <a:lnTo>
                    <a:pt x="74" y="842"/>
                  </a:lnTo>
                  <a:lnTo>
                    <a:pt x="106" y="874"/>
                  </a:lnTo>
                  <a:lnTo>
                    <a:pt x="150" y="909"/>
                  </a:lnTo>
                  <a:lnTo>
                    <a:pt x="190" y="937"/>
                  </a:lnTo>
                  <a:lnTo>
                    <a:pt x="236" y="962"/>
                  </a:lnTo>
                  <a:lnTo>
                    <a:pt x="302" y="993"/>
                  </a:lnTo>
                  <a:lnTo>
                    <a:pt x="380" y="1027"/>
                  </a:lnTo>
                  <a:lnTo>
                    <a:pt x="458" y="1052"/>
                  </a:lnTo>
                  <a:lnTo>
                    <a:pt x="524" y="1075"/>
                  </a:lnTo>
                  <a:lnTo>
                    <a:pt x="604" y="1095"/>
                  </a:lnTo>
                  <a:lnTo>
                    <a:pt x="678" y="1109"/>
                  </a:lnTo>
                  <a:lnTo>
                    <a:pt x="762" y="1125"/>
                  </a:lnTo>
                  <a:lnTo>
                    <a:pt x="868" y="1144"/>
                  </a:lnTo>
                  <a:lnTo>
                    <a:pt x="968" y="1156"/>
                  </a:lnTo>
                  <a:lnTo>
                    <a:pt x="1078" y="1170"/>
                  </a:lnTo>
                  <a:lnTo>
                    <a:pt x="1303" y="1181"/>
                  </a:lnTo>
                  <a:lnTo>
                    <a:pt x="1481" y="1184"/>
                  </a:lnTo>
                  <a:lnTo>
                    <a:pt x="1671" y="1178"/>
                  </a:lnTo>
                  <a:lnTo>
                    <a:pt x="1821" y="1170"/>
                  </a:lnTo>
                  <a:lnTo>
                    <a:pt x="2009" y="1154"/>
                  </a:lnTo>
                  <a:lnTo>
                    <a:pt x="2055" y="1239"/>
                  </a:lnTo>
                  <a:lnTo>
                    <a:pt x="2569" y="969"/>
                  </a:lnTo>
                  <a:lnTo>
                    <a:pt x="1839" y="846"/>
                  </a:lnTo>
                  <a:lnTo>
                    <a:pt x="1889" y="933"/>
                  </a:lnTo>
                  <a:lnTo>
                    <a:pt x="1699" y="950"/>
                  </a:lnTo>
                  <a:lnTo>
                    <a:pt x="1553" y="956"/>
                  </a:lnTo>
                  <a:lnTo>
                    <a:pt x="1399" y="956"/>
                  </a:lnTo>
                  <a:lnTo>
                    <a:pt x="1176" y="944"/>
                  </a:lnTo>
                  <a:lnTo>
                    <a:pt x="1070" y="931"/>
                  </a:lnTo>
                  <a:lnTo>
                    <a:pt x="964" y="917"/>
                  </a:lnTo>
                  <a:lnTo>
                    <a:pt x="874" y="896"/>
                  </a:lnTo>
                  <a:lnTo>
                    <a:pt x="782" y="876"/>
                  </a:lnTo>
                  <a:lnTo>
                    <a:pt x="708" y="856"/>
                  </a:lnTo>
                  <a:lnTo>
                    <a:pt x="642" y="832"/>
                  </a:lnTo>
                  <a:lnTo>
                    <a:pt x="566" y="802"/>
                  </a:lnTo>
                  <a:lnTo>
                    <a:pt x="498" y="766"/>
                  </a:lnTo>
                  <a:lnTo>
                    <a:pt x="440" y="732"/>
                  </a:lnTo>
                  <a:lnTo>
                    <a:pt x="406" y="699"/>
                  </a:lnTo>
                  <a:lnTo>
                    <a:pt x="366" y="657"/>
                  </a:lnTo>
                  <a:lnTo>
                    <a:pt x="340" y="614"/>
                  </a:lnTo>
                  <a:lnTo>
                    <a:pt x="330" y="585"/>
                  </a:lnTo>
                  <a:lnTo>
                    <a:pt x="322" y="553"/>
                  </a:lnTo>
                  <a:lnTo>
                    <a:pt x="326" y="512"/>
                  </a:lnTo>
                  <a:lnTo>
                    <a:pt x="336" y="473"/>
                  </a:lnTo>
                  <a:lnTo>
                    <a:pt x="352" y="435"/>
                  </a:lnTo>
                  <a:lnTo>
                    <a:pt x="382" y="396"/>
                  </a:lnTo>
                  <a:lnTo>
                    <a:pt x="440" y="336"/>
                  </a:lnTo>
                  <a:lnTo>
                    <a:pt x="492" y="296"/>
                  </a:lnTo>
                  <a:lnTo>
                    <a:pt x="566" y="251"/>
                  </a:lnTo>
                  <a:lnTo>
                    <a:pt x="642" y="211"/>
                  </a:lnTo>
                  <a:lnTo>
                    <a:pt x="704" y="184"/>
                  </a:lnTo>
                  <a:lnTo>
                    <a:pt x="778" y="156"/>
                  </a:lnTo>
                  <a:lnTo>
                    <a:pt x="848" y="131"/>
                  </a:lnTo>
                  <a:lnTo>
                    <a:pt x="906" y="112"/>
                  </a:lnTo>
                  <a:lnTo>
                    <a:pt x="964" y="95"/>
                  </a:lnTo>
                  <a:lnTo>
                    <a:pt x="1042" y="77"/>
                  </a:lnTo>
                  <a:lnTo>
                    <a:pt x="1112" y="63"/>
                  </a:lnTo>
                  <a:lnTo>
                    <a:pt x="1208" y="42"/>
                  </a:lnTo>
                  <a:lnTo>
                    <a:pt x="1457" y="0"/>
                  </a:lnTo>
                </a:path>
              </a:pathLst>
            </a:custGeom>
            <a:solidFill>
              <a:srgbClr val="FAFD00"/>
            </a:solidFill>
            <a:ln w="12600" cap="flat" cmpd="sng">
              <a:solidFill>
                <a:srgbClr val="FAFD00"/>
              </a:solidFill>
              <a:prstDash val="solid"/>
              <a:round/>
              <a:headEnd type="none" w="sm" len="sm"/>
              <a:tailEnd type="none" w="sm" len="sm"/>
            </a:ln>
          </p:spPr>
        </p:sp>
        <p:grpSp>
          <p:nvGrpSpPr>
            <p:cNvPr id="535" name="Google Shape;535;p70"/>
            <p:cNvGrpSpPr/>
            <p:nvPr/>
          </p:nvGrpSpPr>
          <p:grpSpPr>
            <a:xfrm>
              <a:off x="6764400" y="3192480"/>
              <a:ext cx="886320" cy="852120"/>
              <a:chOff x="6764400" y="3192480"/>
              <a:chExt cx="886320" cy="852120"/>
            </a:xfrm>
          </p:grpSpPr>
          <p:sp>
            <p:nvSpPr>
              <p:cNvPr id="536" name="Google Shape;536;p70"/>
              <p:cNvSpPr/>
              <p:nvPr/>
            </p:nvSpPr>
            <p:spPr>
              <a:xfrm>
                <a:off x="6764400" y="3324960"/>
                <a:ext cx="693360" cy="719280"/>
              </a:xfrm>
              <a:custGeom>
                <a:avLst/>
                <a:gdLst/>
                <a:ahLst/>
                <a:cxnLst/>
                <a:rect l="l" t="t" r="r" b="b"/>
                <a:pathLst>
                  <a:path w="536" h="624" extrusionOk="0">
                    <a:moveTo>
                      <a:pt x="0" y="0"/>
                    </a:moveTo>
                    <a:lnTo>
                      <a:pt x="535" y="0"/>
                    </a:lnTo>
                    <a:lnTo>
                      <a:pt x="535" y="623"/>
                    </a:lnTo>
                    <a:lnTo>
                      <a:pt x="0" y="623"/>
                    </a:lnTo>
                    <a:lnTo>
                      <a:pt x="0" y="0"/>
                    </a:lnTo>
                  </a:path>
                </a:pathLst>
              </a:custGeom>
              <a:solidFill>
                <a:srgbClr val="9F3FDF"/>
              </a:solidFill>
              <a:ln>
                <a:noFill/>
              </a:ln>
            </p:spPr>
          </p:sp>
          <p:sp>
            <p:nvSpPr>
              <p:cNvPr id="537" name="Google Shape;537;p70"/>
              <p:cNvSpPr/>
              <p:nvPr/>
            </p:nvSpPr>
            <p:spPr>
              <a:xfrm>
                <a:off x="6764400" y="3192480"/>
                <a:ext cx="886320" cy="117360"/>
              </a:xfrm>
              <a:custGeom>
                <a:avLst/>
                <a:gdLst/>
                <a:ahLst/>
                <a:cxnLst/>
                <a:rect l="l" t="t" r="r" b="b"/>
                <a:pathLst>
                  <a:path w="685" h="102" extrusionOk="0">
                    <a:moveTo>
                      <a:pt x="0" y="101"/>
                    </a:moveTo>
                    <a:lnTo>
                      <a:pt x="536" y="101"/>
                    </a:lnTo>
                    <a:lnTo>
                      <a:pt x="684" y="0"/>
                    </a:lnTo>
                    <a:lnTo>
                      <a:pt x="146" y="0"/>
                    </a:lnTo>
                    <a:lnTo>
                      <a:pt x="0" y="101"/>
                    </a:lnTo>
                  </a:path>
                </a:pathLst>
              </a:custGeom>
              <a:solidFill>
                <a:srgbClr val="BF5FFF"/>
              </a:solidFill>
              <a:ln>
                <a:noFill/>
              </a:ln>
            </p:spPr>
          </p:sp>
          <p:sp>
            <p:nvSpPr>
              <p:cNvPr id="538" name="Google Shape;538;p70"/>
              <p:cNvSpPr/>
              <p:nvPr/>
            </p:nvSpPr>
            <p:spPr>
              <a:xfrm>
                <a:off x="7470000" y="3192480"/>
                <a:ext cx="180720" cy="852120"/>
              </a:xfrm>
              <a:custGeom>
                <a:avLst/>
                <a:gdLst/>
                <a:ahLst/>
                <a:cxnLst/>
                <a:rect l="l" t="t" r="r" b="b"/>
                <a:pathLst>
                  <a:path w="140" h="739" extrusionOk="0">
                    <a:moveTo>
                      <a:pt x="139" y="0"/>
                    </a:moveTo>
                    <a:lnTo>
                      <a:pt x="0" y="114"/>
                    </a:lnTo>
                    <a:lnTo>
                      <a:pt x="0" y="738"/>
                    </a:lnTo>
                    <a:lnTo>
                      <a:pt x="139" y="566"/>
                    </a:lnTo>
                    <a:lnTo>
                      <a:pt x="139" y="0"/>
                    </a:lnTo>
                  </a:path>
                </a:pathLst>
              </a:custGeom>
              <a:solidFill>
                <a:srgbClr val="7F00DF"/>
              </a:solidFill>
              <a:ln>
                <a:noFill/>
              </a:ln>
            </p:spPr>
          </p:sp>
        </p:grpSp>
        <p:grpSp>
          <p:nvGrpSpPr>
            <p:cNvPr id="539" name="Google Shape;539;p70"/>
            <p:cNvGrpSpPr/>
            <p:nvPr/>
          </p:nvGrpSpPr>
          <p:grpSpPr>
            <a:xfrm>
              <a:off x="7646040" y="3836160"/>
              <a:ext cx="937080" cy="854280"/>
              <a:chOff x="7646040" y="3836160"/>
              <a:chExt cx="937080" cy="854280"/>
            </a:xfrm>
          </p:grpSpPr>
          <p:sp>
            <p:nvSpPr>
              <p:cNvPr id="540" name="Google Shape;540;p70"/>
              <p:cNvSpPr/>
              <p:nvPr/>
            </p:nvSpPr>
            <p:spPr>
              <a:xfrm>
                <a:off x="7646040" y="3969720"/>
                <a:ext cx="732240" cy="720720"/>
              </a:xfrm>
              <a:custGeom>
                <a:avLst/>
                <a:gdLst/>
                <a:ahLst/>
                <a:cxnLst/>
                <a:rect l="l" t="t" r="r" b="b"/>
                <a:pathLst>
                  <a:path w="566" h="625" extrusionOk="0">
                    <a:moveTo>
                      <a:pt x="0" y="0"/>
                    </a:moveTo>
                    <a:lnTo>
                      <a:pt x="565" y="0"/>
                    </a:lnTo>
                    <a:lnTo>
                      <a:pt x="565" y="624"/>
                    </a:lnTo>
                    <a:lnTo>
                      <a:pt x="0" y="624"/>
                    </a:lnTo>
                    <a:lnTo>
                      <a:pt x="0" y="0"/>
                    </a:lnTo>
                  </a:path>
                </a:pathLst>
              </a:custGeom>
              <a:solidFill>
                <a:srgbClr val="FF00FF"/>
              </a:solidFill>
              <a:ln>
                <a:noFill/>
              </a:ln>
            </p:spPr>
          </p:sp>
          <p:sp>
            <p:nvSpPr>
              <p:cNvPr id="541" name="Google Shape;541;p70"/>
              <p:cNvSpPr/>
              <p:nvPr/>
            </p:nvSpPr>
            <p:spPr>
              <a:xfrm>
                <a:off x="7646040" y="3836160"/>
                <a:ext cx="936720" cy="118440"/>
              </a:xfrm>
              <a:custGeom>
                <a:avLst/>
                <a:gdLst/>
                <a:ahLst/>
                <a:cxnLst/>
                <a:rect l="l" t="t" r="r" b="b"/>
                <a:pathLst>
                  <a:path w="724" h="103" extrusionOk="0">
                    <a:moveTo>
                      <a:pt x="0" y="102"/>
                    </a:moveTo>
                    <a:lnTo>
                      <a:pt x="567" y="102"/>
                    </a:lnTo>
                    <a:lnTo>
                      <a:pt x="723" y="0"/>
                    </a:lnTo>
                    <a:lnTo>
                      <a:pt x="155" y="0"/>
                    </a:lnTo>
                    <a:lnTo>
                      <a:pt x="0" y="102"/>
                    </a:lnTo>
                  </a:path>
                </a:pathLst>
              </a:custGeom>
              <a:solidFill>
                <a:srgbClr val="FF9FDF"/>
              </a:solidFill>
              <a:ln>
                <a:noFill/>
              </a:ln>
            </p:spPr>
          </p:sp>
          <p:sp>
            <p:nvSpPr>
              <p:cNvPr id="542" name="Google Shape;542;p70"/>
              <p:cNvSpPr/>
              <p:nvPr/>
            </p:nvSpPr>
            <p:spPr>
              <a:xfrm>
                <a:off x="8393040" y="3836160"/>
                <a:ext cx="190080" cy="854280"/>
              </a:xfrm>
              <a:custGeom>
                <a:avLst/>
                <a:gdLst/>
                <a:ahLst/>
                <a:cxnLst/>
                <a:rect l="l" t="t" r="r" b="b"/>
                <a:pathLst>
                  <a:path w="147" h="741" extrusionOk="0">
                    <a:moveTo>
                      <a:pt x="146" y="0"/>
                    </a:moveTo>
                    <a:lnTo>
                      <a:pt x="0" y="114"/>
                    </a:lnTo>
                    <a:lnTo>
                      <a:pt x="0" y="740"/>
                    </a:lnTo>
                    <a:lnTo>
                      <a:pt x="146" y="569"/>
                    </a:lnTo>
                    <a:lnTo>
                      <a:pt x="146" y="0"/>
                    </a:lnTo>
                  </a:path>
                </a:pathLst>
              </a:custGeom>
              <a:solidFill>
                <a:srgbClr val="800080"/>
              </a:solidFill>
              <a:ln>
                <a:noFill/>
              </a:ln>
            </p:spPr>
          </p:sp>
        </p:grpSp>
        <p:grpSp>
          <p:nvGrpSpPr>
            <p:cNvPr id="543" name="Google Shape;543;p70"/>
            <p:cNvGrpSpPr/>
            <p:nvPr/>
          </p:nvGrpSpPr>
          <p:grpSpPr>
            <a:xfrm>
              <a:off x="8646840" y="4334400"/>
              <a:ext cx="946080" cy="886680"/>
              <a:chOff x="8646840" y="4334400"/>
              <a:chExt cx="946080" cy="886680"/>
            </a:xfrm>
          </p:grpSpPr>
          <p:sp>
            <p:nvSpPr>
              <p:cNvPr id="544" name="Google Shape;544;p70"/>
              <p:cNvSpPr/>
              <p:nvPr/>
            </p:nvSpPr>
            <p:spPr>
              <a:xfrm>
                <a:off x="8646840" y="4473720"/>
                <a:ext cx="740160" cy="747000"/>
              </a:xfrm>
              <a:custGeom>
                <a:avLst/>
                <a:gdLst/>
                <a:ahLst/>
                <a:cxnLst/>
                <a:rect l="l" t="t" r="r" b="b"/>
                <a:pathLst>
                  <a:path w="572" h="648" extrusionOk="0">
                    <a:moveTo>
                      <a:pt x="0" y="0"/>
                    </a:moveTo>
                    <a:lnTo>
                      <a:pt x="571" y="0"/>
                    </a:lnTo>
                    <a:lnTo>
                      <a:pt x="571" y="647"/>
                    </a:lnTo>
                    <a:lnTo>
                      <a:pt x="0" y="647"/>
                    </a:lnTo>
                    <a:lnTo>
                      <a:pt x="0" y="0"/>
                    </a:lnTo>
                  </a:path>
                </a:pathLst>
              </a:custGeom>
              <a:solidFill>
                <a:srgbClr val="008080"/>
              </a:solidFill>
              <a:ln w="12600" cap="flat" cmpd="sng">
                <a:solidFill>
                  <a:srgbClr val="009688"/>
                </a:solidFill>
                <a:prstDash val="solid"/>
                <a:round/>
                <a:headEnd type="none" w="sm" len="sm"/>
                <a:tailEnd type="none" w="sm" len="sm"/>
              </a:ln>
            </p:spPr>
          </p:sp>
          <p:sp>
            <p:nvSpPr>
              <p:cNvPr id="545" name="Google Shape;545;p70"/>
              <p:cNvSpPr/>
              <p:nvPr/>
            </p:nvSpPr>
            <p:spPr>
              <a:xfrm>
                <a:off x="8646840" y="4334400"/>
                <a:ext cx="946080" cy="124200"/>
              </a:xfrm>
              <a:custGeom>
                <a:avLst/>
                <a:gdLst/>
                <a:ahLst/>
                <a:cxnLst/>
                <a:rect l="l" t="t" r="r" b="b"/>
                <a:pathLst>
                  <a:path w="731" h="108" extrusionOk="0">
                    <a:moveTo>
                      <a:pt x="0" y="107"/>
                    </a:moveTo>
                    <a:lnTo>
                      <a:pt x="573" y="107"/>
                    </a:lnTo>
                    <a:lnTo>
                      <a:pt x="730" y="0"/>
                    </a:lnTo>
                    <a:lnTo>
                      <a:pt x="157" y="0"/>
                    </a:lnTo>
                    <a:lnTo>
                      <a:pt x="0" y="107"/>
                    </a:lnTo>
                  </a:path>
                </a:pathLst>
              </a:custGeom>
              <a:solidFill>
                <a:srgbClr val="00DFBF"/>
              </a:solidFill>
              <a:ln w="12600" cap="flat" cmpd="sng">
                <a:solidFill>
                  <a:srgbClr val="009688"/>
                </a:solidFill>
                <a:prstDash val="solid"/>
                <a:round/>
                <a:headEnd type="none" w="sm" len="sm"/>
                <a:tailEnd type="none" w="sm" len="sm"/>
              </a:ln>
            </p:spPr>
          </p:sp>
          <p:sp>
            <p:nvSpPr>
              <p:cNvPr id="546" name="Google Shape;546;p70"/>
              <p:cNvSpPr/>
              <p:nvPr/>
            </p:nvSpPr>
            <p:spPr>
              <a:xfrm>
                <a:off x="9402840" y="4334400"/>
                <a:ext cx="190080" cy="886680"/>
              </a:xfrm>
              <a:custGeom>
                <a:avLst/>
                <a:gdLst/>
                <a:ahLst/>
                <a:cxnLst/>
                <a:rect l="l" t="t" r="r" b="b"/>
                <a:pathLst>
                  <a:path w="147" h="769" extrusionOk="0">
                    <a:moveTo>
                      <a:pt x="146" y="0"/>
                    </a:moveTo>
                    <a:lnTo>
                      <a:pt x="0" y="119"/>
                    </a:lnTo>
                    <a:lnTo>
                      <a:pt x="0" y="768"/>
                    </a:lnTo>
                    <a:lnTo>
                      <a:pt x="146" y="590"/>
                    </a:lnTo>
                    <a:lnTo>
                      <a:pt x="146" y="0"/>
                    </a:lnTo>
                  </a:path>
                </a:pathLst>
              </a:custGeom>
              <a:solidFill>
                <a:srgbClr val="005F5F"/>
              </a:solidFill>
              <a:ln w="12600" cap="flat" cmpd="sng">
                <a:solidFill>
                  <a:srgbClr val="009688"/>
                </a:solidFill>
                <a:prstDash val="solid"/>
                <a:round/>
                <a:headEnd type="none" w="sm" len="sm"/>
                <a:tailEnd type="none" w="sm" len="sm"/>
              </a:ln>
            </p:spPr>
          </p:sp>
        </p:grpSp>
        <p:grpSp>
          <p:nvGrpSpPr>
            <p:cNvPr id="547" name="Google Shape;547;p70"/>
            <p:cNvGrpSpPr/>
            <p:nvPr/>
          </p:nvGrpSpPr>
          <p:grpSpPr>
            <a:xfrm>
              <a:off x="6980760" y="2057400"/>
              <a:ext cx="544320" cy="1181880"/>
              <a:chOff x="6980760" y="2057400"/>
              <a:chExt cx="544320" cy="1181880"/>
            </a:xfrm>
          </p:grpSpPr>
          <p:sp>
            <p:nvSpPr>
              <p:cNvPr id="548" name="Google Shape;548;p70"/>
              <p:cNvSpPr/>
              <p:nvPr/>
            </p:nvSpPr>
            <p:spPr>
              <a:xfrm>
                <a:off x="6980760" y="2951280"/>
                <a:ext cx="210600" cy="89640"/>
              </a:xfrm>
              <a:custGeom>
                <a:avLst/>
                <a:gdLst/>
                <a:ahLst/>
                <a:cxnLst/>
                <a:rect l="l" t="t" r="r" b="b"/>
                <a:pathLst>
                  <a:path w="163" h="78" extrusionOk="0">
                    <a:moveTo>
                      <a:pt x="0" y="77"/>
                    </a:moveTo>
                    <a:lnTo>
                      <a:pt x="80" y="77"/>
                    </a:lnTo>
                    <a:lnTo>
                      <a:pt x="162" y="0"/>
                    </a:lnTo>
                    <a:lnTo>
                      <a:pt x="80" y="0"/>
                    </a:lnTo>
                    <a:lnTo>
                      <a:pt x="0" y="77"/>
                    </a:lnTo>
                  </a:path>
                </a:pathLst>
              </a:custGeom>
              <a:solidFill>
                <a:srgbClr val="FF1F3F"/>
              </a:solidFill>
              <a:ln>
                <a:noFill/>
              </a:ln>
            </p:spPr>
          </p:sp>
          <p:sp>
            <p:nvSpPr>
              <p:cNvPr id="549" name="Google Shape;549;p70"/>
              <p:cNvSpPr/>
              <p:nvPr/>
            </p:nvSpPr>
            <p:spPr>
              <a:xfrm>
                <a:off x="7314480" y="2951280"/>
                <a:ext cx="210600" cy="89640"/>
              </a:xfrm>
              <a:custGeom>
                <a:avLst/>
                <a:gdLst/>
                <a:ahLst/>
                <a:cxnLst/>
                <a:rect l="l" t="t" r="r" b="b"/>
                <a:pathLst>
                  <a:path w="163" h="78" extrusionOk="0">
                    <a:moveTo>
                      <a:pt x="0" y="77"/>
                    </a:moveTo>
                    <a:lnTo>
                      <a:pt x="81" y="77"/>
                    </a:lnTo>
                    <a:lnTo>
                      <a:pt x="162" y="0"/>
                    </a:lnTo>
                    <a:lnTo>
                      <a:pt x="81" y="0"/>
                    </a:lnTo>
                    <a:lnTo>
                      <a:pt x="0" y="77"/>
                    </a:lnTo>
                  </a:path>
                </a:pathLst>
              </a:custGeom>
              <a:solidFill>
                <a:srgbClr val="FF1F3F"/>
              </a:solidFill>
              <a:ln>
                <a:noFill/>
              </a:ln>
            </p:spPr>
          </p:sp>
          <p:sp>
            <p:nvSpPr>
              <p:cNvPr id="550" name="Google Shape;550;p70"/>
              <p:cNvSpPr/>
              <p:nvPr/>
            </p:nvSpPr>
            <p:spPr>
              <a:xfrm>
                <a:off x="7314480" y="2057400"/>
                <a:ext cx="99360" cy="983520"/>
              </a:xfrm>
              <a:custGeom>
                <a:avLst/>
                <a:gdLst/>
                <a:ahLst/>
                <a:cxnLst/>
                <a:rect l="l" t="t" r="r" b="b"/>
                <a:pathLst>
                  <a:path w="77" h="853" extrusionOk="0">
                    <a:moveTo>
                      <a:pt x="0" y="0"/>
                    </a:moveTo>
                    <a:lnTo>
                      <a:pt x="0" y="852"/>
                    </a:lnTo>
                    <a:lnTo>
                      <a:pt x="76" y="766"/>
                    </a:lnTo>
                    <a:lnTo>
                      <a:pt x="76" y="0"/>
                    </a:lnTo>
                    <a:lnTo>
                      <a:pt x="0" y="0"/>
                    </a:lnTo>
                  </a:path>
                </a:pathLst>
              </a:custGeom>
              <a:solidFill>
                <a:srgbClr val="800000"/>
              </a:solidFill>
              <a:ln>
                <a:noFill/>
              </a:ln>
            </p:spPr>
          </p:sp>
          <p:sp>
            <p:nvSpPr>
              <p:cNvPr id="551" name="Google Shape;551;p70"/>
              <p:cNvSpPr/>
              <p:nvPr/>
            </p:nvSpPr>
            <p:spPr>
              <a:xfrm>
                <a:off x="6980760" y="2057400"/>
                <a:ext cx="433440" cy="1181880"/>
              </a:xfrm>
              <a:custGeom>
                <a:avLst/>
                <a:gdLst/>
                <a:ahLst/>
                <a:cxnLst/>
                <a:rect l="l" t="t" r="r" b="b"/>
                <a:pathLst>
                  <a:path w="335" h="1025" extrusionOk="0">
                    <a:moveTo>
                      <a:pt x="84" y="0"/>
                    </a:moveTo>
                    <a:lnTo>
                      <a:pt x="250" y="0"/>
                    </a:lnTo>
                    <a:lnTo>
                      <a:pt x="250" y="853"/>
                    </a:lnTo>
                    <a:lnTo>
                      <a:pt x="334" y="853"/>
                    </a:lnTo>
                    <a:lnTo>
                      <a:pt x="167" y="1024"/>
                    </a:lnTo>
                    <a:lnTo>
                      <a:pt x="0" y="853"/>
                    </a:lnTo>
                    <a:lnTo>
                      <a:pt x="84" y="853"/>
                    </a:lnTo>
                    <a:lnTo>
                      <a:pt x="84" y="0"/>
                    </a:lnTo>
                  </a:path>
                </a:pathLst>
              </a:custGeom>
              <a:solidFill>
                <a:srgbClr val="FF001F"/>
              </a:solidFill>
              <a:ln>
                <a:noFill/>
              </a:ln>
            </p:spPr>
          </p:sp>
        </p:grpSp>
        <p:grpSp>
          <p:nvGrpSpPr>
            <p:cNvPr id="552" name="Google Shape;552;p70"/>
            <p:cNvGrpSpPr/>
            <p:nvPr/>
          </p:nvGrpSpPr>
          <p:grpSpPr>
            <a:xfrm>
              <a:off x="7850520" y="2673360"/>
              <a:ext cx="544680" cy="1188720"/>
              <a:chOff x="7850520" y="2673360"/>
              <a:chExt cx="544680" cy="1188720"/>
            </a:xfrm>
          </p:grpSpPr>
          <p:sp>
            <p:nvSpPr>
              <p:cNvPr id="553" name="Google Shape;553;p70"/>
              <p:cNvSpPr/>
              <p:nvPr/>
            </p:nvSpPr>
            <p:spPr>
              <a:xfrm>
                <a:off x="7850520" y="3573000"/>
                <a:ext cx="210600" cy="89640"/>
              </a:xfrm>
              <a:custGeom>
                <a:avLst/>
                <a:gdLst/>
                <a:ahLst/>
                <a:cxnLst/>
                <a:rect l="l" t="t" r="r" b="b"/>
                <a:pathLst>
                  <a:path w="163" h="78" extrusionOk="0">
                    <a:moveTo>
                      <a:pt x="0" y="77"/>
                    </a:moveTo>
                    <a:lnTo>
                      <a:pt x="80" y="77"/>
                    </a:lnTo>
                    <a:lnTo>
                      <a:pt x="162" y="0"/>
                    </a:lnTo>
                    <a:lnTo>
                      <a:pt x="80" y="0"/>
                    </a:lnTo>
                    <a:lnTo>
                      <a:pt x="0" y="77"/>
                    </a:lnTo>
                  </a:path>
                </a:pathLst>
              </a:custGeom>
              <a:solidFill>
                <a:srgbClr val="FF1F3F"/>
              </a:solidFill>
              <a:ln>
                <a:noFill/>
              </a:ln>
            </p:spPr>
          </p:sp>
          <p:sp>
            <p:nvSpPr>
              <p:cNvPr id="554" name="Google Shape;554;p70"/>
              <p:cNvSpPr/>
              <p:nvPr/>
            </p:nvSpPr>
            <p:spPr>
              <a:xfrm>
                <a:off x="8184600" y="3573000"/>
                <a:ext cx="210600" cy="89640"/>
              </a:xfrm>
              <a:custGeom>
                <a:avLst/>
                <a:gdLst/>
                <a:ahLst/>
                <a:cxnLst/>
                <a:rect l="l" t="t" r="r" b="b"/>
                <a:pathLst>
                  <a:path w="163" h="78" extrusionOk="0">
                    <a:moveTo>
                      <a:pt x="0" y="77"/>
                    </a:moveTo>
                    <a:lnTo>
                      <a:pt x="81" y="77"/>
                    </a:lnTo>
                    <a:lnTo>
                      <a:pt x="162" y="0"/>
                    </a:lnTo>
                    <a:lnTo>
                      <a:pt x="81" y="0"/>
                    </a:lnTo>
                    <a:lnTo>
                      <a:pt x="0" y="77"/>
                    </a:lnTo>
                  </a:path>
                </a:pathLst>
              </a:custGeom>
              <a:solidFill>
                <a:srgbClr val="FF1F3F"/>
              </a:solidFill>
              <a:ln>
                <a:noFill/>
              </a:ln>
            </p:spPr>
          </p:sp>
          <p:sp>
            <p:nvSpPr>
              <p:cNvPr id="555" name="Google Shape;555;p70"/>
              <p:cNvSpPr/>
              <p:nvPr/>
            </p:nvSpPr>
            <p:spPr>
              <a:xfrm>
                <a:off x="8184600" y="2673360"/>
                <a:ext cx="99360" cy="989280"/>
              </a:xfrm>
              <a:custGeom>
                <a:avLst/>
                <a:gdLst/>
                <a:ahLst/>
                <a:cxnLst/>
                <a:rect l="l" t="t" r="r" b="b"/>
                <a:pathLst>
                  <a:path w="77" h="858" extrusionOk="0">
                    <a:moveTo>
                      <a:pt x="0" y="0"/>
                    </a:moveTo>
                    <a:lnTo>
                      <a:pt x="0" y="857"/>
                    </a:lnTo>
                    <a:lnTo>
                      <a:pt x="76" y="770"/>
                    </a:lnTo>
                    <a:lnTo>
                      <a:pt x="76" y="0"/>
                    </a:lnTo>
                    <a:lnTo>
                      <a:pt x="0" y="0"/>
                    </a:lnTo>
                  </a:path>
                </a:pathLst>
              </a:custGeom>
              <a:solidFill>
                <a:srgbClr val="800000"/>
              </a:solidFill>
              <a:ln>
                <a:noFill/>
              </a:ln>
            </p:spPr>
          </p:sp>
          <p:sp>
            <p:nvSpPr>
              <p:cNvPr id="556" name="Google Shape;556;p70"/>
              <p:cNvSpPr/>
              <p:nvPr/>
            </p:nvSpPr>
            <p:spPr>
              <a:xfrm>
                <a:off x="7850520" y="2673360"/>
                <a:ext cx="433440" cy="1188720"/>
              </a:xfrm>
              <a:custGeom>
                <a:avLst/>
                <a:gdLst/>
                <a:ahLst/>
                <a:cxnLst/>
                <a:rect l="l" t="t" r="r" b="b"/>
                <a:pathLst>
                  <a:path w="335" h="1031" extrusionOk="0">
                    <a:moveTo>
                      <a:pt x="84" y="0"/>
                    </a:moveTo>
                    <a:lnTo>
                      <a:pt x="250" y="0"/>
                    </a:lnTo>
                    <a:lnTo>
                      <a:pt x="250" y="858"/>
                    </a:lnTo>
                    <a:lnTo>
                      <a:pt x="334" y="858"/>
                    </a:lnTo>
                    <a:lnTo>
                      <a:pt x="167" y="1030"/>
                    </a:lnTo>
                    <a:lnTo>
                      <a:pt x="0" y="858"/>
                    </a:lnTo>
                    <a:lnTo>
                      <a:pt x="84" y="858"/>
                    </a:lnTo>
                    <a:lnTo>
                      <a:pt x="84" y="0"/>
                    </a:lnTo>
                  </a:path>
                </a:pathLst>
              </a:custGeom>
              <a:solidFill>
                <a:srgbClr val="FF001F"/>
              </a:solidFill>
              <a:ln>
                <a:noFill/>
              </a:ln>
            </p:spPr>
          </p:sp>
        </p:grpSp>
        <p:grpSp>
          <p:nvGrpSpPr>
            <p:cNvPr id="557" name="Google Shape;557;p70"/>
            <p:cNvGrpSpPr/>
            <p:nvPr/>
          </p:nvGrpSpPr>
          <p:grpSpPr>
            <a:xfrm>
              <a:off x="8875800" y="3185640"/>
              <a:ext cx="544680" cy="1188720"/>
              <a:chOff x="8875800" y="3185640"/>
              <a:chExt cx="544680" cy="1188720"/>
            </a:xfrm>
          </p:grpSpPr>
          <p:sp>
            <p:nvSpPr>
              <p:cNvPr id="558" name="Google Shape;558;p70"/>
              <p:cNvSpPr/>
              <p:nvPr/>
            </p:nvSpPr>
            <p:spPr>
              <a:xfrm>
                <a:off x="8875800" y="4085280"/>
                <a:ext cx="210600" cy="89640"/>
              </a:xfrm>
              <a:custGeom>
                <a:avLst/>
                <a:gdLst/>
                <a:ahLst/>
                <a:cxnLst/>
                <a:rect l="l" t="t" r="r" b="b"/>
                <a:pathLst>
                  <a:path w="163" h="78" extrusionOk="0">
                    <a:moveTo>
                      <a:pt x="0" y="77"/>
                    </a:moveTo>
                    <a:lnTo>
                      <a:pt x="80" y="77"/>
                    </a:lnTo>
                    <a:lnTo>
                      <a:pt x="162" y="0"/>
                    </a:lnTo>
                    <a:lnTo>
                      <a:pt x="80" y="0"/>
                    </a:lnTo>
                    <a:lnTo>
                      <a:pt x="0" y="77"/>
                    </a:lnTo>
                  </a:path>
                </a:pathLst>
              </a:custGeom>
              <a:solidFill>
                <a:srgbClr val="FF1F3F"/>
              </a:solidFill>
              <a:ln w="12600" cap="flat" cmpd="sng">
                <a:solidFill>
                  <a:srgbClr val="F35B1B"/>
                </a:solidFill>
                <a:prstDash val="solid"/>
                <a:round/>
                <a:headEnd type="none" w="sm" len="sm"/>
                <a:tailEnd type="none" w="sm" len="sm"/>
              </a:ln>
            </p:spPr>
          </p:sp>
          <p:sp>
            <p:nvSpPr>
              <p:cNvPr id="559" name="Google Shape;559;p70"/>
              <p:cNvSpPr/>
              <p:nvPr/>
            </p:nvSpPr>
            <p:spPr>
              <a:xfrm>
                <a:off x="9209880" y="4085280"/>
                <a:ext cx="210600" cy="89640"/>
              </a:xfrm>
              <a:custGeom>
                <a:avLst/>
                <a:gdLst/>
                <a:ahLst/>
                <a:cxnLst/>
                <a:rect l="l" t="t" r="r" b="b"/>
                <a:pathLst>
                  <a:path w="163" h="78" extrusionOk="0">
                    <a:moveTo>
                      <a:pt x="0" y="77"/>
                    </a:moveTo>
                    <a:lnTo>
                      <a:pt x="81" y="77"/>
                    </a:lnTo>
                    <a:lnTo>
                      <a:pt x="162" y="0"/>
                    </a:lnTo>
                    <a:lnTo>
                      <a:pt x="81" y="0"/>
                    </a:lnTo>
                    <a:lnTo>
                      <a:pt x="0" y="77"/>
                    </a:lnTo>
                  </a:path>
                </a:pathLst>
              </a:custGeom>
              <a:solidFill>
                <a:srgbClr val="FF1F3F"/>
              </a:solidFill>
              <a:ln w="12600" cap="flat" cmpd="sng">
                <a:solidFill>
                  <a:srgbClr val="F35B1B"/>
                </a:solidFill>
                <a:prstDash val="solid"/>
                <a:round/>
                <a:headEnd type="none" w="sm" len="sm"/>
                <a:tailEnd type="none" w="sm" len="sm"/>
              </a:ln>
            </p:spPr>
          </p:sp>
          <p:sp>
            <p:nvSpPr>
              <p:cNvPr id="560" name="Google Shape;560;p70"/>
              <p:cNvSpPr/>
              <p:nvPr/>
            </p:nvSpPr>
            <p:spPr>
              <a:xfrm>
                <a:off x="9209880" y="3185640"/>
                <a:ext cx="99360" cy="989280"/>
              </a:xfrm>
              <a:custGeom>
                <a:avLst/>
                <a:gdLst/>
                <a:ahLst/>
                <a:cxnLst/>
                <a:rect l="l" t="t" r="r" b="b"/>
                <a:pathLst>
                  <a:path w="77" h="858" extrusionOk="0">
                    <a:moveTo>
                      <a:pt x="0" y="0"/>
                    </a:moveTo>
                    <a:lnTo>
                      <a:pt x="0" y="857"/>
                    </a:lnTo>
                    <a:lnTo>
                      <a:pt x="76" y="770"/>
                    </a:lnTo>
                    <a:lnTo>
                      <a:pt x="76" y="0"/>
                    </a:lnTo>
                    <a:lnTo>
                      <a:pt x="0" y="0"/>
                    </a:lnTo>
                  </a:path>
                </a:pathLst>
              </a:custGeom>
              <a:solidFill>
                <a:srgbClr val="800000"/>
              </a:solidFill>
              <a:ln w="12600" cap="flat" cmpd="sng">
                <a:solidFill>
                  <a:srgbClr val="F35B1B"/>
                </a:solidFill>
                <a:prstDash val="solid"/>
                <a:round/>
                <a:headEnd type="none" w="sm" len="sm"/>
                <a:tailEnd type="none" w="sm" len="sm"/>
              </a:ln>
            </p:spPr>
          </p:sp>
          <p:sp>
            <p:nvSpPr>
              <p:cNvPr id="561" name="Google Shape;561;p70"/>
              <p:cNvSpPr/>
              <p:nvPr/>
            </p:nvSpPr>
            <p:spPr>
              <a:xfrm>
                <a:off x="8875800" y="3185640"/>
                <a:ext cx="433440" cy="1188720"/>
              </a:xfrm>
              <a:custGeom>
                <a:avLst/>
                <a:gdLst/>
                <a:ahLst/>
                <a:cxnLst/>
                <a:rect l="l" t="t" r="r" b="b"/>
                <a:pathLst>
                  <a:path w="335" h="1031" extrusionOk="0">
                    <a:moveTo>
                      <a:pt x="84" y="0"/>
                    </a:moveTo>
                    <a:lnTo>
                      <a:pt x="250" y="0"/>
                    </a:lnTo>
                    <a:lnTo>
                      <a:pt x="250" y="858"/>
                    </a:lnTo>
                    <a:lnTo>
                      <a:pt x="334" y="858"/>
                    </a:lnTo>
                    <a:lnTo>
                      <a:pt x="167" y="1030"/>
                    </a:lnTo>
                    <a:lnTo>
                      <a:pt x="0" y="858"/>
                    </a:lnTo>
                    <a:lnTo>
                      <a:pt x="84" y="858"/>
                    </a:lnTo>
                    <a:lnTo>
                      <a:pt x="84" y="0"/>
                    </a:lnTo>
                  </a:path>
                </a:pathLst>
              </a:custGeom>
              <a:solidFill>
                <a:srgbClr val="FF001F"/>
              </a:solidFill>
              <a:ln w="12600" cap="flat" cmpd="sng">
                <a:solidFill>
                  <a:srgbClr val="F35B1B"/>
                </a:solidFill>
                <a:prstDash val="solid"/>
                <a:round/>
                <a:headEnd type="none" w="sm" len="sm"/>
                <a:tailEnd type="none" w="sm" len="sm"/>
              </a:ln>
            </p:spPr>
          </p:sp>
        </p:grpSp>
        <p:grpSp>
          <p:nvGrpSpPr>
            <p:cNvPr id="562" name="Google Shape;562;p70"/>
            <p:cNvGrpSpPr/>
            <p:nvPr/>
          </p:nvGrpSpPr>
          <p:grpSpPr>
            <a:xfrm>
              <a:off x="5288760" y="4183200"/>
              <a:ext cx="2361960" cy="428760"/>
              <a:chOff x="5288760" y="4183200"/>
              <a:chExt cx="2361960" cy="428760"/>
            </a:xfrm>
          </p:grpSpPr>
          <p:sp>
            <p:nvSpPr>
              <p:cNvPr id="563" name="Google Shape;563;p70"/>
              <p:cNvSpPr/>
              <p:nvPr/>
            </p:nvSpPr>
            <p:spPr>
              <a:xfrm>
                <a:off x="5393520" y="4183200"/>
                <a:ext cx="2257200" cy="404640"/>
              </a:xfrm>
              <a:custGeom>
                <a:avLst/>
                <a:gdLst/>
                <a:ahLst/>
                <a:cxnLst/>
                <a:rect l="l" t="t" r="r" b="b"/>
                <a:pathLst>
                  <a:path w="1744" h="351" extrusionOk="0">
                    <a:moveTo>
                      <a:pt x="0" y="78"/>
                    </a:moveTo>
                    <a:lnTo>
                      <a:pt x="0" y="274"/>
                    </a:lnTo>
                    <a:lnTo>
                      <a:pt x="1086" y="274"/>
                    </a:lnTo>
                    <a:lnTo>
                      <a:pt x="1086" y="350"/>
                    </a:lnTo>
                    <a:lnTo>
                      <a:pt x="1743" y="175"/>
                    </a:lnTo>
                    <a:lnTo>
                      <a:pt x="1086" y="0"/>
                    </a:lnTo>
                    <a:lnTo>
                      <a:pt x="1086" y="78"/>
                    </a:lnTo>
                    <a:lnTo>
                      <a:pt x="0" y="78"/>
                    </a:lnTo>
                  </a:path>
                </a:pathLst>
              </a:custGeom>
              <a:solidFill>
                <a:srgbClr val="FAFD00"/>
              </a:solidFill>
              <a:ln w="12600" cap="flat" cmpd="sng">
                <a:solidFill>
                  <a:srgbClr val="FAFD00"/>
                </a:solidFill>
                <a:prstDash val="solid"/>
                <a:round/>
                <a:headEnd type="none" w="sm" len="sm"/>
                <a:tailEnd type="none" w="sm" len="sm"/>
              </a:ln>
            </p:spPr>
          </p:sp>
          <p:sp>
            <p:nvSpPr>
              <p:cNvPr id="564" name="Google Shape;564;p70"/>
              <p:cNvSpPr/>
              <p:nvPr/>
            </p:nvSpPr>
            <p:spPr>
              <a:xfrm>
                <a:off x="5289840" y="4499280"/>
                <a:ext cx="1511640" cy="24840"/>
              </a:xfrm>
              <a:custGeom>
                <a:avLst/>
                <a:gdLst/>
                <a:ahLst/>
                <a:cxnLst/>
                <a:rect l="l" t="t" r="r" b="b"/>
                <a:pathLst>
                  <a:path w="1168" h="22" extrusionOk="0">
                    <a:moveTo>
                      <a:pt x="1088" y="21"/>
                    </a:moveTo>
                    <a:lnTo>
                      <a:pt x="1167" y="0"/>
                    </a:lnTo>
                    <a:lnTo>
                      <a:pt x="77" y="0"/>
                    </a:lnTo>
                    <a:lnTo>
                      <a:pt x="0" y="21"/>
                    </a:lnTo>
                    <a:lnTo>
                      <a:pt x="1088" y="21"/>
                    </a:lnTo>
                  </a:path>
                </a:pathLst>
              </a:custGeom>
              <a:solidFill>
                <a:srgbClr val="FAFD00"/>
              </a:solidFill>
              <a:ln w="12600" cap="flat" cmpd="sng">
                <a:solidFill>
                  <a:srgbClr val="FAFD00"/>
                </a:solidFill>
                <a:prstDash val="solid"/>
                <a:round/>
                <a:headEnd type="none" w="sm" len="sm"/>
                <a:tailEnd type="none" w="sm" len="sm"/>
              </a:ln>
            </p:spPr>
          </p:sp>
          <p:sp>
            <p:nvSpPr>
              <p:cNvPr id="565" name="Google Shape;565;p70"/>
              <p:cNvSpPr/>
              <p:nvPr/>
            </p:nvSpPr>
            <p:spPr>
              <a:xfrm>
                <a:off x="6698520" y="4499280"/>
                <a:ext cx="101880" cy="112680"/>
              </a:xfrm>
              <a:custGeom>
                <a:avLst/>
                <a:gdLst/>
                <a:ahLst/>
                <a:cxnLst/>
                <a:rect l="l" t="t" r="r" b="b"/>
                <a:pathLst>
                  <a:path w="79" h="98" extrusionOk="0">
                    <a:moveTo>
                      <a:pt x="0" y="22"/>
                    </a:moveTo>
                    <a:lnTo>
                      <a:pt x="78" y="0"/>
                    </a:lnTo>
                    <a:lnTo>
                      <a:pt x="78" y="76"/>
                    </a:lnTo>
                    <a:lnTo>
                      <a:pt x="0" y="97"/>
                    </a:lnTo>
                    <a:lnTo>
                      <a:pt x="0" y="22"/>
                    </a:lnTo>
                  </a:path>
                </a:pathLst>
              </a:custGeom>
              <a:solidFill>
                <a:srgbClr val="FAFD00"/>
              </a:solidFill>
              <a:ln w="12600" cap="flat" cmpd="sng">
                <a:solidFill>
                  <a:srgbClr val="FAFD00"/>
                </a:solidFill>
                <a:prstDash val="solid"/>
                <a:round/>
                <a:headEnd type="none" w="sm" len="sm"/>
                <a:tailEnd type="none" w="sm" len="sm"/>
              </a:ln>
            </p:spPr>
          </p:sp>
          <p:sp>
            <p:nvSpPr>
              <p:cNvPr id="566" name="Google Shape;566;p70"/>
              <p:cNvSpPr/>
              <p:nvPr/>
            </p:nvSpPr>
            <p:spPr>
              <a:xfrm>
                <a:off x="5288760" y="4272120"/>
                <a:ext cx="105840" cy="252360"/>
              </a:xfrm>
              <a:custGeom>
                <a:avLst/>
                <a:gdLst/>
                <a:ahLst/>
                <a:cxnLst/>
                <a:rect l="l" t="t" r="r" b="b"/>
                <a:pathLst>
                  <a:path w="82" h="219" extrusionOk="0">
                    <a:moveTo>
                      <a:pt x="0" y="23"/>
                    </a:moveTo>
                    <a:lnTo>
                      <a:pt x="81" y="0"/>
                    </a:lnTo>
                    <a:lnTo>
                      <a:pt x="81" y="196"/>
                    </a:lnTo>
                    <a:lnTo>
                      <a:pt x="0" y="218"/>
                    </a:lnTo>
                    <a:lnTo>
                      <a:pt x="0" y="23"/>
                    </a:lnTo>
                  </a:path>
                </a:pathLst>
              </a:custGeom>
              <a:solidFill>
                <a:srgbClr val="FAFD00"/>
              </a:solidFill>
              <a:ln w="12600" cap="flat" cmpd="sng">
                <a:solidFill>
                  <a:srgbClr val="FAFD00"/>
                </a:solidFill>
                <a:prstDash val="solid"/>
                <a:round/>
                <a:headEnd type="none" w="sm" len="sm"/>
                <a:tailEnd type="none" w="sm" len="sm"/>
              </a:ln>
            </p:spPr>
          </p:sp>
          <p:sp>
            <p:nvSpPr>
              <p:cNvPr id="567" name="Google Shape;567;p70"/>
              <p:cNvSpPr/>
              <p:nvPr/>
            </p:nvSpPr>
            <p:spPr>
              <a:xfrm>
                <a:off x="6698520" y="4183200"/>
                <a:ext cx="101880" cy="89640"/>
              </a:xfrm>
              <a:custGeom>
                <a:avLst/>
                <a:gdLst/>
                <a:ahLst/>
                <a:cxnLst/>
                <a:rect l="l" t="t" r="r" b="b"/>
                <a:pathLst>
                  <a:path w="79" h="78" extrusionOk="0">
                    <a:moveTo>
                      <a:pt x="0" y="77"/>
                    </a:moveTo>
                    <a:lnTo>
                      <a:pt x="78" y="77"/>
                    </a:lnTo>
                    <a:lnTo>
                      <a:pt x="78" y="0"/>
                    </a:lnTo>
                    <a:lnTo>
                      <a:pt x="0" y="21"/>
                    </a:lnTo>
                    <a:lnTo>
                      <a:pt x="0" y="77"/>
                    </a:lnTo>
                  </a:path>
                </a:pathLst>
              </a:custGeom>
              <a:solidFill>
                <a:srgbClr val="FAFD00"/>
              </a:solidFill>
              <a:ln w="12600" cap="flat" cmpd="sng">
                <a:solidFill>
                  <a:srgbClr val="FAFD00"/>
                </a:solidFill>
                <a:prstDash val="solid"/>
                <a:round/>
                <a:headEnd type="none" w="sm" len="sm"/>
                <a:tailEnd type="none" w="sm" len="sm"/>
              </a:ln>
            </p:spPr>
          </p:sp>
        </p:grpSp>
        <p:grpSp>
          <p:nvGrpSpPr>
            <p:cNvPr id="568" name="Google Shape;568;p70"/>
            <p:cNvGrpSpPr/>
            <p:nvPr/>
          </p:nvGrpSpPr>
          <p:grpSpPr>
            <a:xfrm>
              <a:off x="9467280" y="3934080"/>
              <a:ext cx="2362320" cy="428760"/>
              <a:chOff x="9467280" y="3934080"/>
              <a:chExt cx="2362320" cy="428760"/>
            </a:xfrm>
          </p:grpSpPr>
          <p:sp>
            <p:nvSpPr>
              <p:cNvPr id="569" name="Google Shape;569;p70"/>
              <p:cNvSpPr/>
              <p:nvPr/>
            </p:nvSpPr>
            <p:spPr>
              <a:xfrm>
                <a:off x="9572400" y="3934080"/>
                <a:ext cx="2257200" cy="404640"/>
              </a:xfrm>
              <a:custGeom>
                <a:avLst/>
                <a:gdLst/>
                <a:ahLst/>
                <a:cxnLst/>
                <a:rect l="l" t="t" r="r" b="b"/>
                <a:pathLst>
                  <a:path w="1744" h="351" extrusionOk="0">
                    <a:moveTo>
                      <a:pt x="0" y="78"/>
                    </a:moveTo>
                    <a:lnTo>
                      <a:pt x="0" y="274"/>
                    </a:lnTo>
                    <a:lnTo>
                      <a:pt x="1086" y="274"/>
                    </a:lnTo>
                    <a:lnTo>
                      <a:pt x="1086" y="350"/>
                    </a:lnTo>
                    <a:lnTo>
                      <a:pt x="1743" y="175"/>
                    </a:lnTo>
                    <a:lnTo>
                      <a:pt x="1086" y="0"/>
                    </a:lnTo>
                    <a:lnTo>
                      <a:pt x="1086" y="78"/>
                    </a:lnTo>
                    <a:lnTo>
                      <a:pt x="0" y="78"/>
                    </a:lnTo>
                  </a:path>
                </a:pathLst>
              </a:custGeom>
              <a:solidFill>
                <a:srgbClr val="FAFD00"/>
              </a:solidFill>
              <a:ln w="12600" cap="flat" cmpd="sng">
                <a:solidFill>
                  <a:srgbClr val="FAFD00"/>
                </a:solidFill>
                <a:prstDash val="solid"/>
                <a:round/>
                <a:headEnd type="none" w="sm" len="sm"/>
                <a:tailEnd type="none" w="sm" len="sm"/>
              </a:ln>
            </p:spPr>
          </p:sp>
          <p:sp>
            <p:nvSpPr>
              <p:cNvPr id="570" name="Google Shape;570;p70"/>
              <p:cNvSpPr/>
              <p:nvPr/>
            </p:nvSpPr>
            <p:spPr>
              <a:xfrm>
                <a:off x="9468720" y="4250160"/>
                <a:ext cx="1511640" cy="24840"/>
              </a:xfrm>
              <a:custGeom>
                <a:avLst/>
                <a:gdLst/>
                <a:ahLst/>
                <a:cxnLst/>
                <a:rect l="l" t="t" r="r" b="b"/>
                <a:pathLst>
                  <a:path w="1168" h="22" extrusionOk="0">
                    <a:moveTo>
                      <a:pt x="1088" y="21"/>
                    </a:moveTo>
                    <a:lnTo>
                      <a:pt x="1167" y="0"/>
                    </a:lnTo>
                    <a:lnTo>
                      <a:pt x="77" y="0"/>
                    </a:lnTo>
                    <a:lnTo>
                      <a:pt x="0" y="21"/>
                    </a:lnTo>
                    <a:lnTo>
                      <a:pt x="1088" y="21"/>
                    </a:lnTo>
                  </a:path>
                </a:pathLst>
              </a:custGeom>
              <a:solidFill>
                <a:srgbClr val="FAFD00"/>
              </a:solidFill>
              <a:ln w="12600" cap="flat" cmpd="sng">
                <a:solidFill>
                  <a:srgbClr val="FAFD00"/>
                </a:solidFill>
                <a:prstDash val="solid"/>
                <a:round/>
                <a:headEnd type="none" w="sm" len="sm"/>
                <a:tailEnd type="none" w="sm" len="sm"/>
              </a:ln>
            </p:spPr>
          </p:sp>
          <p:sp>
            <p:nvSpPr>
              <p:cNvPr id="571" name="Google Shape;571;p70"/>
              <p:cNvSpPr/>
              <p:nvPr/>
            </p:nvSpPr>
            <p:spPr>
              <a:xfrm>
                <a:off x="10877040" y="4250160"/>
                <a:ext cx="101880" cy="112680"/>
              </a:xfrm>
              <a:custGeom>
                <a:avLst/>
                <a:gdLst/>
                <a:ahLst/>
                <a:cxnLst/>
                <a:rect l="l" t="t" r="r" b="b"/>
                <a:pathLst>
                  <a:path w="79" h="98" extrusionOk="0">
                    <a:moveTo>
                      <a:pt x="0" y="22"/>
                    </a:moveTo>
                    <a:lnTo>
                      <a:pt x="78" y="0"/>
                    </a:lnTo>
                    <a:lnTo>
                      <a:pt x="78" y="76"/>
                    </a:lnTo>
                    <a:lnTo>
                      <a:pt x="0" y="97"/>
                    </a:lnTo>
                    <a:lnTo>
                      <a:pt x="0" y="22"/>
                    </a:lnTo>
                  </a:path>
                </a:pathLst>
              </a:custGeom>
              <a:solidFill>
                <a:srgbClr val="FAFD00"/>
              </a:solidFill>
              <a:ln w="12600" cap="flat" cmpd="sng">
                <a:solidFill>
                  <a:srgbClr val="FAFD00"/>
                </a:solidFill>
                <a:prstDash val="solid"/>
                <a:round/>
                <a:headEnd type="none" w="sm" len="sm"/>
                <a:tailEnd type="none" w="sm" len="sm"/>
              </a:ln>
            </p:spPr>
          </p:sp>
          <p:sp>
            <p:nvSpPr>
              <p:cNvPr id="572" name="Google Shape;572;p70"/>
              <p:cNvSpPr/>
              <p:nvPr/>
            </p:nvSpPr>
            <p:spPr>
              <a:xfrm>
                <a:off x="9467280" y="4023000"/>
                <a:ext cx="105840" cy="252360"/>
              </a:xfrm>
              <a:custGeom>
                <a:avLst/>
                <a:gdLst/>
                <a:ahLst/>
                <a:cxnLst/>
                <a:rect l="l" t="t" r="r" b="b"/>
                <a:pathLst>
                  <a:path w="82" h="219" extrusionOk="0">
                    <a:moveTo>
                      <a:pt x="0" y="23"/>
                    </a:moveTo>
                    <a:lnTo>
                      <a:pt x="81" y="0"/>
                    </a:lnTo>
                    <a:lnTo>
                      <a:pt x="81" y="196"/>
                    </a:lnTo>
                    <a:lnTo>
                      <a:pt x="0" y="218"/>
                    </a:lnTo>
                    <a:lnTo>
                      <a:pt x="0" y="23"/>
                    </a:lnTo>
                  </a:path>
                </a:pathLst>
              </a:custGeom>
              <a:solidFill>
                <a:srgbClr val="FAFD00"/>
              </a:solidFill>
              <a:ln w="12600" cap="flat" cmpd="sng">
                <a:solidFill>
                  <a:srgbClr val="FAFD00"/>
                </a:solidFill>
                <a:prstDash val="solid"/>
                <a:round/>
                <a:headEnd type="none" w="sm" len="sm"/>
                <a:tailEnd type="none" w="sm" len="sm"/>
              </a:ln>
            </p:spPr>
          </p:sp>
          <p:sp>
            <p:nvSpPr>
              <p:cNvPr id="573" name="Google Shape;573;p70"/>
              <p:cNvSpPr/>
              <p:nvPr/>
            </p:nvSpPr>
            <p:spPr>
              <a:xfrm>
                <a:off x="10877040" y="3934080"/>
                <a:ext cx="101880" cy="89640"/>
              </a:xfrm>
              <a:custGeom>
                <a:avLst/>
                <a:gdLst/>
                <a:ahLst/>
                <a:cxnLst/>
                <a:rect l="l" t="t" r="r" b="b"/>
                <a:pathLst>
                  <a:path w="79" h="78" extrusionOk="0">
                    <a:moveTo>
                      <a:pt x="0" y="77"/>
                    </a:moveTo>
                    <a:lnTo>
                      <a:pt x="78" y="77"/>
                    </a:lnTo>
                    <a:lnTo>
                      <a:pt x="78" y="0"/>
                    </a:lnTo>
                    <a:lnTo>
                      <a:pt x="0" y="21"/>
                    </a:lnTo>
                    <a:lnTo>
                      <a:pt x="0" y="77"/>
                    </a:lnTo>
                  </a:path>
                </a:pathLst>
              </a:custGeom>
              <a:solidFill>
                <a:srgbClr val="FAFD00"/>
              </a:solidFill>
              <a:ln w="12600" cap="flat" cmpd="sng">
                <a:solidFill>
                  <a:srgbClr val="FAFD00"/>
                </a:solidFill>
                <a:prstDash val="solid"/>
                <a:round/>
                <a:headEnd type="none" w="sm" len="sm"/>
                <a:tailEnd type="none" w="sm" len="sm"/>
              </a:ln>
            </p:spPr>
          </p:sp>
        </p:grpSp>
        <p:sp>
          <p:nvSpPr>
            <p:cNvPr id="574" name="Google Shape;574;p70"/>
            <p:cNvSpPr/>
            <p:nvPr/>
          </p:nvSpPr>
          <p:spPr>
            <a:xfrm>
              <a:off x="5175720" y="4025160"/>
              <a:ext cx="1219680" cy="100368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EBEBEB"/>
                  </a:solidFill>
                  <a:latin typeface="Century Gothic"/>
                  <a:ea typeface="Century Gothic"/>
                  <a:cs typeface="Century Gothic"/>
                  <a:sym typeface="Century Gothic"/>
                </a:rPr>
                <a:t>Data </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BEBEB"/>
                  </a:solidFill>
                  <a:latin typeface="Century Gothic"/>
                  <a:ea typeface="Century Gothic"/>
                  <a:cs typeface="Century Gothic"/>
                  <a:sym typeface="Century Gothic"/>
                </a:rPr>
                <a:t>Input</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BEBEB"/>
                  </a:solidFill>
                  <a:latin typeface="Century Gothic"/>
                  <a:ea typeface="Century Gothic"/>
                  <a:cs typeface="Century Gothic"/>
                  <a:sym typeface="Century Gothic"/>
                </a:rPr>
                <a:t>Stream</a:t>
              </a:r>
              <a:endParaRPr sz="1300" b="0" strike="noStrike">
                <a:latin typeface="Arial"/>
                <a:ea typeface="Arial"/>
                <a:cs typeface="Arial"/>
                <a:sym typeface="Arial"/>
              </a:endParaRPr>
            </a:p>
          </p:txBody>
        </p:sp>
        <p:sp>
          <p:nvSpPr>
            <p:cNvPr id="575" name="Google Shape;575;p70"/>
            <p:cNvSpPr/>
            <p:nvPr/>
          </p:nvSpPr>
          <p:spPr>
            <a:xfrm>
              <a:off x="9637920" y="3637440"/>
              <a:ext cx="1219680" cy="100368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EBEBEB"/>
                  </a:solidFill>
                  <a:latin typeface="Century Gothic"/>
                  <a:ea typeface="Century Gothic"/>
                  <a:cs typeface="Century Gothic"/>
                  <a:sym typeface="Century Gothic"/>
                </a:rPr>
                <a:t>Data </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BEBEB"/>
                  </a:solidFill>
                  <a:latin typeface="Century Gothic"/>
                  <a:ea typeface="Century Gothic"/>
                  <a:cs typeface="Century Gothic"/>
                  <a:sym typeface="Century Gothic"/>
                </a:rPr>
                <a:t>Output</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EBEBEB"/>
                  </a:solidFill>
                  <a:latin typeface="Century Gothic"/>
                  <a:ea typeface="Century Gothic"/>
                  <a:cs typeface="Century Gothic"/>
                  <a:sym typeface="Century Gothic"/>
                </a:rPr>
                <a:t>Stream</a:t>
              </a:r>
              <a:endParaRPr sz="1300" b="0" strike="noStrike">
                <a:latin typeface="Arial"/>
                <a:ea typeface="Arial"/>
                <a:cs typeface="Arial"/>
                <a:sym typeface="Arial"/>
              </a:endParaRPr>
            </a:p>
          </p:txBody>
        </p:sp>
        <p:sp>
          <p:nvSpPr>
            <p:cNvPr id="576" name="Google Shape;576;p70"/>
            <p:cNvSpPr/>
            <p:nvPr/>
          </p:nvSpPr>
          <p:spPr>
            <a:xfrm>
              <a:off x="6486480" y="3489840"/>
              <a:ext cx="1305000" cy="637200"/>
            </a:xfrm>
            <a:prstGeom prst="rect">
              <a:avLst/>
            </a:prstGeom>
            <a:noFill/>
            <a:ln>
              <a:noFill/>
            </a:ln>
          </p:spPr>
          <p:txBody>
            <a:bodyPr spcFirstLastPara="1" wrap="square" lIns="90350" tIns="44275" rIns="90350" bIns="44275" anchor="t" anchorCtr="0">
              <a:normAutofit/>
            </a:bodyPr>
            <a:lstStyle/>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Processor</a:t>
              </a:r>
              <a:endParaRPr sz="1300" b="0" strike="noStrike">
                <a:latin typeface="Arial"/>
                <a:ea typeface="Arial"/>
                <a:cs typeface="Arial"/>
                <a:sym typeface="Arial"/>
              </a:endParaRPr>
            </a:p>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A</a:t>
              </a:r>
              <a:endParaRPr sz="1300" b="0" strike="noStrike">
                <a:latin typeface="Arial"/>
                <a:ea typeface="Arial"/>
                <a:cs typeface="Arial"/>
                <a:sym typeface="Arial"/>
              </a:endParaRPr>
            </a:p>
          </p:txBody>
        </p:sp>
        <p:sp>
          <p:nvSpPr>
            <p:cNvPr id="577" name="Google Shape;577;p70"/>
            <p:cNvSpPr/>
            <p:nvPr/>
          </p:nvSpPr>
          <p:spPr>
            <a:xfrm>
              <a:off x="7369560" y="4126680"/>
              <a:ext cx="1305000" cy="637200"/>
            </a:xfrm>
            <a:prstGeom prst="rect">
              <a:avLst/>
            </a:prstGeom>
            <a:noFill/>
            <a:ln>
              <a:noFill/>
            </a:ln>
          </p:spPr>
          <p:txBody>
            <a:bodyPr spcFirstLastPara="1" wrap="square" lIns="90350" tIns="44275" rIns="90350" bIns="44275" anchor="t" anchorCtr="0">
              <a:normAutofit/>
            </a:bodyPr>
            <a:lstStyle/>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Processor</a:t>
              </a:r>
              <a:endParaRPr sz="1300" b="0" strike="noStrike">
                <a:latin typeface="Arial"/>
                <a:ea typeface="Arial"/>
                <a:cs typeface="Arial"/>
                <a:sym typeface="Arial"/>
              </a:endParaRPr>
            </a:p>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B</a:t>
              </a:r>
              <a:endParaRPr sz="1300" b="0" strike="noStrike">
                <a:latin typeface="Arial"/>
                <a:ea typeface="Arial"/>
                <a:cs typeface="Arial"/>
                <a:sym typeface="Arial"/>
              </a:endParaRPr>
            </a:p>
          </p:txBody>
        </p:sp>
        <p:sp>
          <p:nvSpPr>
            <p:cNvPr id="578" name="Google Shape;578;p70"/>
            <p:cNvSpPr/>
            <p:nvPr/>
          </p:nvSpPr>
          <p:spPr>
            <a:xfrm>
              <a:off x="8379360" y="4652640"/>
              <a:ext cx="1305000" cy="637200"/>
            </a:xfrm>
            <a:prstGeom prst="rect">
              <a:avLst/>
            </a:prstGeom>
            <a:noFill/>
            <a:ln>
              <a:noFill/>
            </a:ln>
          </p:spPr>
          <p:txBody>
            <a:bodyPr spcFirstLastPara="1" wrap="square" lIns="90350" tIns="44275" rIns="90350" bIns="44275" anchor="t" anchorCtr="0">
              <a:normAutofit/>
            </a:bodyPr>
            <a:lstStyle/>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Processor</a:t>
              </a:r>
              <a:endParaRPr sz="1300" b="0" strike="noStrike">
                <a:latin typeface="Arial"/>
                <a:ea typeface="Arial"/>
                <a:cs typeface="Arial"/>
                <a:sym typeface="Arial"/>
              </a:endParaRPr>
            </a:p>
            <a:p>
              <a:pPr marL="0" marR="0" lvl="0" indent="0" algn="ctr" rtl="0">
                <a:lnSpc>
                  <a:spcPct val="90000"/>
                </a:lnSpc>
                <a:spcBef>
                  <a:spcPts val="0"/>
                </a:spcBef>
                <a:spcAft>
                  <a:spcPts val="600"/>
                </a:spcAft>
                <a:buNone/>
              </a:pPr>
              <a:r>
                <a:rPr lang="en-US" sz="1300" b="1" strike="noStrike">
                  <a:solidFill>
                    <a:srgbClr val="E33D6F"/>
                  </a:solidFill>
                  <a:latin typeface="Century Gothic"/>
                  <a:ea typeface="Century Gothic"/>
                  <a:cs typeface="Century Gothic"/>
                  <a:sym typeface="Century Gothic"/>
                </a:rPr>
                <a:t>C</a:t>
              </a:r>
              <a:endParaRPr sz="1300" b="0" strike="noStrike">
                <a:latin typeface="Arial"/>
                <a:ea typeface="Arial"/>
                <a:cs typeface="Arial"/>
                <a:sym typeface="Arial"/>
              </a:endParaRPr>
            </a:p>
          </p:txBody>
        </p:sp>
        <p:sp>
          <p:nvSpPr>
            <p:cNvPr id="579" name="Google Shape;579;p70"/>
            <p:cNvSpPr/>
            <p:nvPr/>
          </p:nvSpPr>
          <p:spPr>
            <a:xfrm>
              <a:off x="7286400" y="2117520"/>
              <a:ext cx="1593000" cy="63756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FAFD00"/>
                  </a:solidFill>
                  <a:latin typeface="Century Gothic"/>
                  <a:ea typeface="Century Gothic"/>
                  <a:cs typeface="Century Gothic"/>
                  <a:sym typeface="Century Gothic"/>
                </a:rPr>
                <a:t>Instruction</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FAFD00"/>
                  </a:solidFill>
                  <a:latin typeface="Century Gothic"/>
                  <a:ea typeface="Century Gothic"/>
                  <a:cs typeface="Century Gothic"/>
                  <a:sym typeface="Century Gothic"/>
                </a:rPr>
                <a:t>Stream A</a:t>
              </a:r>
              <a:endParaRPr sz="1300" b="0" strike="noStrike">
                <a:latin typeface="Arial"/>
                <a:ea typeface="Arial"/>
                <a:cs typeface="Arial"/>
                <a:sym typeface="Arial"/>
              </a:endParaRPr>
            </a:p>
          </p:txBody>
        </p:sp>
        <p:sp>
          <p:nvSpPr>
            <p:cNvPr id="580" name="Google Shape;580;p70"/>
            <p:cNvSpPr/>
            <p:nvPr/>
          </p:nvSpPr>
          <p:spPr>
            <a:xfrm>
              <a:off x="8125200" y="2712600"/>
              <a:ext cx="1593000" cy="63756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FAFD00"/>
                  </a:solidFill>
                  <a:latin typeface="Century Gothic"/>
                  <a:ea typeface="Century Gothic"/>
                  <a:cs typeface="Century Gothic"/>
                  <a:sym typeface="Century Gothic"/>
                </a:rPr>
                <a:t>Instruction</a:t>
              </a:r>
              <a:endParaRPr sz="1300" b="0" strike="noStrike">
                <a:latin typeface="Arial"/>
                <a:ea typeface="Arial"/>
                <a:cs typeface="Arial"/>
                <a:sym typeface="Arial"/>
              </a:endParaRPr>
            </a:p>
            <a:p>
              <a:pPr marL="0" marR="0" lvl="0" indent="0" algn="l" rtl="0">
                <a:lnSpc>
                  <a:spcPct val="90000"/>
                </a:lnSpc>
                <a:spcBef>
                  <a:spcPts val="0"/>
                </a:spcBef>
                <a:spcAft>
                  <a:spcPts val="600"/>
                </a:spcAft>
                <a:buNone/>
              </a:pPr>
              <a:r>
                <a:rPr lang="en-US" sz="1300" b="1" strike="noStrike">
                  <a:solidFill>
                    <a:srgbClr val="FAFD00"/>
                  </a:solidFill>
                  <a:latin typeface="Century Gothic"/>
                  <a:ea typeface="Century Gothic"/>
                  <a:cs typeface="Century Gothic"/>
                  <a:sym typeface="Century Gothic"/>
                </a:rPr>
                <a:t>Stream B</a:t>
              </a:r>
              <a:endParaRPr sz="1300" b="0" strike="noStrike">
                <a:latin typeface="Arial"/>
                <a:ea typeface="Arial"/>
                <a:cs typeface="Arial"/>
                <a:sym typeface="Arial"/>
              </a:endParaRPr>
            </a:p>
          </p:txBody>
        </p:sp>
        <p:sp>
          <p:nvSpPr>
            <p:cNvPr id="581" name="Google Shape;581;p70"/>
            <p:cNvSpPr/>
            <p:nvPr/>
          </p:nvSpPr>
          <p:spPr>
            <a:xfrm>
              <a:off x="9071640" y="3155400"/>
              <a:ext cx="2932560" cy="363240"/>
            </a:xfrm>
            <a:prstGeom prst="rect">
              <a:avLst/>
            </a:prstGeom>
            <a:noFill/>
            <a:ln>
              <a:noFill/>
            </a:ln>
          </p:spPr>
          <p:txBody>
            <a:bodyPr spcFirstLastPara="1" wrap="square" lIns="90350" tIns="44275" rIns="90350" bIns="44275" anchor="t" anchorCtr="0">
              <a:normAutofit/>
            </a:bodyPr>
            <a:lstStyle/>
            <a:p>
              <a:pPr marL="0" marR="0" lvl="0" indent="0" algn="l" rtl="0">
                <a:lnSpc>
                  <a:spcPct val="90000"/>
                </a:lnSpc>
                <a:spcBef>
                  <a:spcPts val="0"/>
                </a:spcBef>
                <a:spcAft>
                  <a:spcPts val="600"/>
                </a:spcAft>
                <a:buNone/>
              </a:pPr>
              <a:r>
                <a:rPr lang="en-US" sz="1300" b="1" strike="noStrike">
                  <a:solidFill>
                    <a:srgbClr val="FAFD00"/>
                  </a:solidFill>
                  <a:latin typeface="Century Gothic"/>
                  <a:ea typeface="Century Gothic"/>
                  <a:cs typeface="Century Gothic"/>
                  <a:sym typeface="Century Gothic"/>
                </a:rPr>
                <a:t>Instruction  Stream C</a:t>
              </a:r>
              <a:endParaRPr sz="1300" b="0" strike="noStrike">
                <a:latin typeface="Arial"/>
                <a:ea typeface="Arial"/>
                <a:cs typeface="Arial"/>
                <a:sym typeface="Arial"/>
              </a:endParaRPr>
            </a:p>
          </p:txBody>
        </p:sp>
      </p:grpSp>
    </p:spTree>
    <p:extLst>
      <p:ext uri="{BB962C8B-B14F-4D97-AF65-F5344CB8AC3E}">
        <p14:creationId xmlns:p14="http://schemas.microsoft.com/office/powerpoint/2010/main" val="343434195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71"/>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MIMD Architecture</a:t>
            </a:r>
            <a:endParaRPr sz="3600" b="0" strike="noStrike">
              <a:solidFill>
                <a:srgbClr val="000000"/>
              </a:solidFill>
              <a:latin typeface="Century Gothic"/>
              <a:ea typeface="Century Gothic"/>
              <a:cs typeface="Century Gothic"/>
              <a:sym typeface="Century Gothic"/>
            </a:endParaRPr>
          </a:p>
        </p:txBody>
      </p:sp>
      <p:sp>
        <p:nvSpPr>
          <p:cNvPr id="587" name="Google Shape;587;p71"/>
          <p:cNvSpPr txBox="1"/>
          <p:nvPr/>
        </p:nvSpPr>
        <p:spPr>
          <a:xfrm>
            <a:off x="1065600" y="2133720"/>
            <a:ext cx="2667240" cy="4723920"/>
          </a:xfrm>
          <a:prstGeom prst="rect">
            <a:avLst/>
          </a:prstGeom>
          <a:noFill/>
          <a:ln>
            <a:noFill/>
          </a:ln>
        </p:spPr>
        <p:txBody>
          <a:bodyPr spcFirstLastPara="1" wrap="square" lIns="91425" tIns="45700" rIns="91425" bIns="45700" anchor="t" anchorCtr="0">
            <a:noAutofit/>
          </a:bodyPr>
          <a:lstStyle/>
          <a:p>
            <a:pPr marL="0" marR="0" lvl="0" indent="-91440" algn="l" rtl="0">
              <a:lnSpc>
                <a:spcPct val="100000"/>
              </a:lnSpc>
              <a:spcBef>
                <a:spcPts val="0"/>
              </a:spcBef>
              <a:spcAft>
                <a:spcPts val="0"/>
              </a:spcAft>
              <a:buClr>
                <a:srgbClr val="E45F3C"/>
              </a:buClr>
              <a:buSzPts val="1440"/>
              <a:buFont typeface="Noto Sans Symbols"/>
              <a:buChar char="►"/>
            </a:pPr>
            <a:r>
              <a:rPr lang="en-US" sz="1800" b="0" strike="noStrike">
                <a:solidFill>
                  <a:srgbClr val="404040"/>
                </a:solidFill>
                <a:latin typeface="Century Gothic"/>
                <a:ea typeface="Century Gothic"/>
                <a:cs typeface="Century Gothic"/>
                <a:sym typeface="Century Gothic"/>
              </a:rPr>
              <a:t>Unlike SISD, MISD, MIMD computer works asynchronously.</a:t>
            </a:r>
            <a:endParaRPr sz="1800" b="0" strike="noStrike">
              <a:solidFill>
                <a:srgbClr val="404040"/>
              </a:solidFill>
              <a:latin typeface="Century Gothic"/>
              <a:ea typeface="Century Gothic"/>
              <a:cs typeface="Century Gothic"/>
              <a:sym typeface="Century Gothic"/>
            </a:endParaRPr>
          </a:p>
          <a:p>
            <a:pPr marL="0" marR="0" lvl="0" indent="-91440" algn="l" rtl="0">
              <a:lnSpc>
                <a:spcPct val="100000"/>
              </a:lnSpc>
              <a:spcBef>
                <a:spcPts val="1261"/>
              </a:spcBef>
              <a:spcAft>
                <a:spcPts val="0"/>
              </a:spcAft>
              <a:buClr>
                <a:srgbClr val="E45F3C"/>
              </a:buClr>
              <a:buSzPts val="1440"/>
              <a:buFont typeface="Noto Sans Symbols"/>
              <a:buChar char="►"/>
            </a:pPr>
            <a:r>
              <a:rPr lang="en-US" sz="1800" b="0" strike="noStrike">
                <a:solidFill>
                  <a:srgbClr val="404040"/>
                </a:solidFill>
                <a:latin typeface="Century Gothic"/>
                <a:ea typeface="Century Gothic"/>
                <a:cs typeface="Century Gothic"/>
                <a:sym typeface="Century Gothic"/>
              </a:rPr>
              <a:t>Each processor uses it own data and executes its own program (or part of the program) </a:t>
            </a:r>
            <a:endParaRPr sz="1800" b="0" strike="noStrike">
              <a:solidFill>
                <a:srgbClr val="404040"/>
              </a:solidFill>
              <a:latin typeface="Century Gothic"/>
              <a:ea typeface="Century Gothic"/>
              <a:cs typeface="Century Gothic"/>
              <a:sym typeface="Century Gothic"/>
            </a:endParaRPr>
          </a:p>
          <a:p>
            <a:pPr marL="0" marR="0" lvl="0" indent="-91440" algn="l" rtl="0">
              <a:lnSpc>
                <a:spcPct val="100000"/>
              </a:lnSpc>
              <a:spcBef>
                <a:spcPts val="1261"/>
              </a:spcBef>
              <a:spcAft>
                <a:spcPts val="0"/>
              </a:spcAft>
              <a:buClr>
                <a:srgbClr val="E45F3C"/>
              </a:buClr>
              <a:buSzPts val="1440"/>
              <a:buFont typeface="Noto Sans Symbols"/>
              <a:buChar char="►"/>
            </a:pPr>
            <a:r>
              <a:rPr lang="en-US" sz="1800" b="0" strike="noStrike">
                <a:solidFill>
                  <a:srgbClr val="404040"/>
                </a:solidFill>
                <a:latin typeface="Century Gothic"/>
                <a:ea typeface="Century Gothic"/>
                <a:cs typeface="Century Gothic"/>
                <a:sym typeface="Century Gothic"/>
              </a:rPr>
              <a:t>Most flexible approach </a:t>
            </a:r>
            <a:endParaRPr sz="1800" b="0" strike="noStrike">
              <a:solidFill>
                <a:srgbClr val="404040"/>
              </a:solidFill>
              <a:latin typeface="Century Gothic"/>
              <a:ea typeface="Century Gothic"/>
              <a:cs typeface="Century Gothic"/>
              <a:sym typeface="Century Gothic"/>
            </a:endParaRPr>
          </a:p>
          <a:p>
            <a:pPr marL="0" marR="0" lvl="0" indent="-91440" algn="l" rtl="0">
              <a:lnSpc>
                <a:spcPct val="100000"/>
              </a:lnSpc>
              <a:spcBef>
                <a:spcPts val="1261"/>
              </a:spcBef>
              <a:spcAft>
                <a:spcPts val="0"/>
              </a:spcAft>
              <a:buClr>
                <a:srgbClr val="E45F3C"/>
              </a:buClr>
              <a:buSzPts val="1440"/>
              <a:buFont typeface="Noto Sans Symbols"/>
              <a:buChar char="►"/>
            </a:pPr>
            <a:r>
              <a:rPr lang="en-US" sz="1800" b="0" strike="noStrike">
                <a:solidFill>
                  <a:srgbClr val="404040"/>
                </a:solidFill>
                <a:latin typeface="Century Gothic"/>
                <a:ea typeface="Century Gothic"/>
                <a:cs typeface="Century Gothic"/>
                <a:sym typeface="Century Gothic"/>
              </a:rPr>
              <a:t>Easier/cheaper to build by putting together “off-the-shelf ” processors</a:t>
            </a:r>
            <a:endParaRPr sz="1800" b="0" strike="noStrike">
              <a:solidFill>
                <a:srgbClr val="404040"/>
              </a:solidFill>
              <a:latin typeface="Century Gothic"/>
              <a:ea typeface="Century Gothic"/>
              <a:cs typeface="Century Gothic"/>
              <a:sym typeface="Century Gothic"/>
            </a:endParaRPr>
          </a:p>
        </p:txBody>
      </p:sp>
      <p:grpSp>
        <p:nvGrpSpPr>
          <p:cNvPr id="588" name="Google Shape;588;p71"/>
          <p:cNvGrpSpPr/>
          <p:nvPr/>
        </p:nvGrpSpPr>
        <p:grpSpPr>
          <a:xfrm>
            <a:off x="5036760" y="5173560"/>
            <a:ext cx="3229560" cy="563400"/>
            <a:chOff x="5036760" y="5173560"/>
            <a:chExt cx="3229560" cy="563400"/>
          </a:xfrm>
        </p:grpSpPr>
        <p:sp>
          <p:nvSpPr>
            <p:cNvPr id="589" name="Google Shape;589;p71"/>
            <p:cNvSpPr/>
            <p:nvPr/>
          </p:nvSpPr>
          <p:spPr>
            <a:xfrm>
              <a:off x="5181480" y="5173560"/>
              <a:ext cx="3084840" cy="533160"/>
            </a:xfrm>
            <a:custGeom>
              <a:avLst/>
              <a:gdLst/>
              <a:ahLst/>
              <a:cxnLst/>
              <a:rect l="l" t="t" r="r" b="b"/>
              <a:pathLst>
                <a:path w="1943" h="336" extrusionOk="0">
                  <a:moveTo>
                    <a:pt x="0" y="74"/>
                  </a:moveTo>
                  <a:lnTo>
                    <a:pt x="0" y="263"/>
                  </a:lnTo>
                  <a:lnTo>
                    <a:pt x="1210" y="263"/>
                  </a:lnTo>
                  <a:lnTo>
                    <a:pt x="1210" y="335"/>
                  </a:lnTo>
                  <a:lnTo>
                    <a:pt x="1942" y="168"/>
                  </a:lnTo>
                  <a:lnTo>
                    <a:pt x="1210" y="0"/>
                  </a:lnTo>
                  <a:lnTo>
                    <a:pt x="1210"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590" name="Google Shape;590;p71"/>
            <p:cNvSpPr/>
            <p:nvPr/>
          </p:nvSpPr>
          <p:spPr>
            <a:xfrm>
              <a:off x="5038560" y="5589720"/>
              <a:ext cx="2067120" cy="34560"/>
            </a:xfrm>
            <a:custGeom>
              <a:avLst/>
              <a:gdLst/>
              <a:ahLst/>
              <a:cxnLst/>
              <a:rect l="l" t="t" r="r" b="b"/>
              <a:pathLst>
                <a:path w="1302" h="22" extrusionOk="0">
                  <a:moveTo>
                    <a:pt x="1213" y="21"/>
                  </a:moveTo>
                  <a:lnTo>
                    <a:pt x="1301" y="0"/>
                  </a:lnTo>
                  <a:lnTo>
                    <a:pt x="85" y="0"/>
                  </a:lnTo>
                  <a:lnTo>
                    <a:pt x="0" y="21"/>
                  </a:lnTo>
                  <a:lnTo>
                    <a:pt x="1213" y="21"/>
                  </a:lnTo>
                </a:path>
              </a:pathLst>
            </a:custGeom>
            <a:solidFill>
              <a:srgbClr val="804000"/>
            </a:solidFill>
            <a:ln w="12600" cap="flat" cmpd="sng">
              <a:solidFill>
                <a:srgbClr val="000000"/>
              </a:solidFill>
              <a:prstDash val="solid"/>
              <a:round/>
              <a:headEnd type="none" w="sm" len="sm"/>
              <a:tailEnd type="none" w="sm" len="sm"/>
            </a:ln>
          </p:spPr>
        </p:sp>
        <p:sp>
          <p:nvSpPr>
            <p:cNvPr id="591" name="Google Shape;591;p71"/>
            <p:cNvSpPr/>
            <p:nvPr/>
          </p:nvSpPr>
          <p:spPr>
            <a:xfrm>
              <a:off x="6964560" y="5589720"/>
              <a:ext cx="139320" cy="147240"/>
            </a:xfrm>
            <a:custGeom>
              <a:avLst/>
              <a:gdLst/>
              <a:ahLst/>
              <a:cxnLst/>
              <a:rect l="l" t="t" r="r" b="b"/>
              <a:pathLst>
                <a:path w="88" h="93" extrusionOk="0">
                  <a:moveTo>
                    <a:pt x="0" y="21"/>
                  </a:moveTo>
                  <a:lnTo>
                    <a:pt x="87" y="0"/>
                  </a:lnTo>
                  <a:lnTo>
                    <a:pt x="87"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592" name="Google Shape;592;p71"/>
            <p:cNvSpPr/>
            <p:nvPr/>
          </p:nvSpPr>
          <p:spPr>
            <a:xfrm>
              <a:off x="5036760" y="5291280"/>
              <a:ext cx="145800" cy="333000"/>
            </a:xfrm>
            <a:custGeom>
              <a:avLst/>
              <a:gdLst/>
              <a:ahLst/>
              <a:cxnLst/>
              <a:rect l="l" t="t" r="r" b="b"/>
              <a:pathLst>
                <a:path w="92" h="210" extrusionOk="0">
                  <a:moveTo>
                    <a:pt x="0" y="22"/>
                  </a:moveTo>
                  <a:lnTo>
                    <a:pt x="91" y="0"/>
                  </a:lnTo>
                  <a:lnTo>
                    <a:pt x="91"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593" name="Google Shape;593;p71"/>
            <p:cNvSpPr/>
            <p:nvPr/>
          </p:nvSpPr>
          <p:spPr>
            <a:xfrm>
              <a:off x="6964560" y="5173560"/>
              <a:ext cx="139320" cy="118800"/>
            </a:xfrm>
            <a:custGeom>
              <a:avLst/>
              <a:gdLst/>
              <a:ahLst/>
              <a:cxnLst/>
              <a:rect l="l" t="t" r="r" b="b"/>
              <a:pathLst>
                <a:path w="88" h="75" extrusionOk="0">
                  <a:moveTo>
                    <a:pt x="0" y="74"/>
                  </a:moveTo>
                  <a:lnTo>
                    <a:pt x="87" y="74"/>
                  </a:lnTo>
                  <a:lnTo>
                    <a:pt x="87"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594" name="Google Shape;594;p71"/>
          <p:cNvGrpSpPr/>
          <p:nvPr/>
        </p:nvGrpSpPr>
        <p:grpSpPr>
          <a:xfrm>
            <a:off x="5055840" y="3421080"/>
            <a:ext cx="934920" cy="563040"/>
            <a:chOff x="5055840" y="3421080"/>
            <a:chExt cx="934920" cy="563040"/>
          </a:xfrm>
        </p:grpSpPr>
        <p:sp>
          <p:nvSpPr>
            <p:cNvPr id="595" name="Google Shape;595;p71"/>
            <p:cNvSpPr/>
            <p:nvPr/>
          </p:nvSpPr>
          <p:spPr>
            <a:xfrm>
              <a:off x="5097240" y="3421080"/>
              <a:ext cx="893520" cy="533160"/>
            </a:xfrm>
            <a:custGeom>
              <a:avLst/>
              <a:gdLst/>
              <a:ahLst/>
              <a:cxnLst/>
              <a:rect l="l" t="t" r="r" b="b"/>
              <a:pathLst>
                <a:path w="563" h="336" extrusionOk="0">
                  <a:moveTo>
                    <a:pt x="0" y="74"/>
                  </a:moveTo>
                  <a:lnTo>
                    <a:pt x="0" y="263"/>
                  </a:lnTo>
                  <a:lnTo>
                    <a:pt x="350" y="263"/>
                  </a:lnTo>
                  <a:lnTo>
                    <a:pt x="350" y="335"/>
                  </a:lnTo>
                  <a:lnTo>
                    <a:pt x="562" y="168"/>
                  </a:lnTo>
                  <a:lnTo>
                    <a:pt x="350" y="0"/>
                  </a:lnTo>
                  <a:lnTo>
                    <a:pt x="350"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596" name="Google Shape;596;p71"/>
            <p:cNvSpPr/>
            <p:nvPr/>
          </p:nvSpPr>
          <p:spPr>
            <a:xfrm>
              <a:off x="5057640" y="3836880"/>
              <a:ext cx="596520" cy="34560"/>
            </a:xfrm>
            <a:custGeom>
              <a:avLst/>
              <a:gdLst/>
              <a:ahLst/>
              <a:cxnLst/>
              <a:rect l="l" t="t" r="r" b="b"/>
              <a:pathLst>
                <a:path w="376" h="22" extrusionOk="0">
                  <a:moveTo>
                    <a:pt x="350" y="21"/>
                  </a:moveTo>
                  <a:lnTo>
                    <a:pt x="375" y="0"/>
                  </a:lnTo>
                  <a:lnTo>
                    <a:pt x="25" y="0"/>
                  </a:lnTo>
                  <a:lnTo>
                    <a:pt x="0" y="21"/>
                  </a:lnTo>
                  <a:lnTo>
                    <a:pt x="350" y="21"/>
                  </a:lnTo>
                </a:path>
              </a:pathLst>
            </a:custGeom>
            <a:solidFill>
              <a:srgbClr val="804000"/>
            </a:solidFill>
            <a:ln w="12600" cap="flat" cmpd="sng">
              <a:solidFill>
                <a:srgbClr val="000000"/>
              </a:solidFill>
              <a:prstDash val="solid"/>
              <a:round/>
              <a:headEnd type="none" w="sm" len="sm"/>
              <a:tailEnd type="none" w="sm" len="sm"/>
            </a:ln>
          </p:spPr>
        </p:sp>
        <p:sp>
          <p:nvSpPr>
            <p:cNvPr id="597" name="Google Shape;597;p71"/>
            <p:cNvSpPr/>
            <p:nvPr/>
          </p:nvSpPr>
          <p:spPr>
            <a:xfrm>
              <a:off x="5613120" y="3836880"/>
              <a:ext cx="41040" cy="147240"/>
            </a:xfrm>
            <a:custGeom>
              <a:avLst/>
              <a:gdLst/>
              <a:ahLst/>
              <a:cxnLst/>
              <a:rect l="l" t="t" r="r" b="b"/>
              <a:pathLst>
                <a:path w="26" h="93" extrusionOk="0">
                  <a:moveTo>
                    <a:pt x="0" y="21"/>
                  </a:moveTo>
                  <a:lnTo>
                    <a:pt x="25" y="0"/>
                  </a:lnTo>
                  <a:lnTo>
                    <a:pt x="25"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598" name="Google Shape;598;p71"/>
            <p:cNvSpPr/>
            <p:nvPr/>
          </p:nvSpPr>
          <p:spPr>
            <a:xfrm>
              <a:off x="5055840" y="3538440"/>
              <a:ext cx="42480" cy="333000"/>
            </a:xfrm>
            <a:custGeom>
              <a:avLst/>
              <a:gdLst/>
              <a:ahLst/>
              <a:cxnLst/>
              <a:rect l="l" t="t" r="r" b="b"/>
              <a:pathLst>
                <a:path w="27" h="210" extrusionOk="0">
                  <a:moveTo>
                    <a:pt x="0" y="22"/>
                  </a:moveTo>
                  <a:lnTo>
                    <a:pt x="26" y="0"/>
                  </a:lnTo>
                  <a:lnTo>
                    <a:pt x="26"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599" name="Google Shape;599;p71"/>
            <p:cNvSpPr/>
            <p:nvPr/>
          </p:nvSpPr>
          <p:spPr>
            <a:xfrm>
              <a:off x="5613120" y="3421080"/>
              <a:ext cx="41040" cy="118800"/>
            </a:xfrm>
            <a:custGeom>
              <a:avLst/>
              <a:gdLst/>
              <a:ahLst/>
              <a:cxnLst/>
              <a:rect l="l" t="t" r="r" b="b"/>
              <a:pathLst>
                <a:path w="26" h="75" extrusionOk="0">
                  <a:moveTo>
                    <a:pt x="0" y="74"/>
                  </a:moveTo>
                  <a:lnTo>
                    <a:pt x="25" y="74"/>
                  </a:lnTo>
                  <a:lnTo>
                    <a:pt x="25"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600" name="Google Shape;600;p71"/>
          <p:cNvGrpSpPr/>
          <p:nvPr/>
        </p:nvGrpSpPr>
        <p:grpSpPr>
          <a:xfrm>
            <a:off x="5055840" y="4316400"/>
            <a:ext cx="2048040" cy="563040"/>
            <a:chOff x="5055840" y="4316400"/>
            <a:chExt cx="2048040" cy="563040"/>
          </a:xfrm>
        </p:grpSpPr>
        <p:sp>
          <p:nvSpPr>
            <p:cNvPr id="601" name="Google Shape;601;p71"/>
            <p:cNvSpPr/>
            <p:nvPr/>
          </p:nvSpPr>
          <p:spPr>
            <a:xfrm>
              <a:off x="5148000" y="4316400"/>
              <a:ext cx="1955880" cy="533160"/>
            </a:xfrm>
            <a:custGeom>
              <a:avLst/>
              <a:gdLst/>
              <a:ahLst/>
              <a:cxnLst/>
              <a:rect l="l" t="t" r="r" b="b"/>
              <a:pathLst>
                <a:path w="1232" h="336" extrusionOk="0">
                  <a:moveTo>
                    <a:pt x="0" y="74"/>
                  </a:moveTo>
                  <a:lnTo>
                    <a:pt x="0" y="263"/>
                  </a:lnTo>
                  <a:lnTo>
                    <a:pt x="767" y="263"/>
                  </a:lnTo>
                  <a:lnTo>
                    <a:pt x="767" y="335"/>
                  </a:lnTo>
                  <a:lnTo>
                    <a:pt x="1231" y="168"/>
                  </a:lnTo>
                  <a:lnTo>
                    <a:pt x="767" y="0"/>
                  </a:lnTo>
                  <a:lnTo>
                    <a:pt x="767"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602" name="Google Shape;602;p71"/>
            <p:cNvSpPr/>
            <p:nvPr/>
          </p:nvSpPr>
          <p:spPr>
            <a:xfrm>
              <a:off x="5057640" y="4732200"/>
              <a:ext cx="1311120" cy="34560"/>
            </a:xfrm>
            <a:custGeom>
              <a:avLst/>
              <a:gdLst/>
              <a:ahLst/>
              <a:cxnLst/>
              <a:rect l="l" t="t" r="r" b="b"/>
              <a:pathLst>
                <a:path w="826" h="22" extrusionOk="0">
                  <a:moveTo>
                    <a:pt x="769" y="21"/>
                  </a:moveTo>
                  <a:lnTo>
                    <a:pt x="825" y="0"/>
                  </a:lnTo>
                  <a:lnTo>
                    <a:pt x="54" y="0"/>
                  </a:lnTo>
                  <a:lnTo>
                    <a:pt x="0" y="21"/>
                  </a:lnTo>
                  <a:lnTo>
                    <a:pt x="769" y="21"/>
                  </a:lnTo>
                </a:path>
              </a:pathLst>
            </a:custGeom>
            <a:solidFill>
              <a:srgbClr val="804000"/>
            </a:solidFill>
            <a:ln w="12600" cap="flat" cmpd="sng">
              <a:solidFill>
                <a:srgbClr val="000000"/>
              </a:solidFill>
              <a:prstDash val="solid"/>
              <a:round/>
              <a:headEnd type="none" w="sm" len="sm"/>
              <a:tailEnd type="none" w="sm" len="sm"/>
            </a:ln>
          </p:spPr>
        </p:sp>
        <p:sp>
          <p:nvSpPr>
            <p:cNvPr id="603" name="Google Shape;603;p71"/>
            <p:cNvSpPr/>
            <p:nvPr/>
          </p:nvSpPr>
          <p:spPr>
            <a:xfrm>
              <a:off x="6278760" y="4732200"/>
              <a:ext cx="88560" cy="147240"/>
            </a:xfrm>
            <a:custGeom>
              <a:avLst/>
              <a:gdLst/>
              <a:ahLst/>
              <a:cxnLst/>
              <a:rect l="l" t="t" r="r" b="b"/>
              <a:pathLst>
                <a:path w="56" h="93" extrusionOk="0">
                  <a:moveTo>
                    <a:pt x="0" y="21"/>
                  </a:moveTo>
                  <a:lnTo>
                    <a:pt x="55" y="0"/>
                  </a:lnTo>
                  <a:lnTo>
                    <a:pt x="55"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604" name="Google Shape;604;p71"/>
            <p:cNvSpPr/>
            <p:nvPr/>
          </p:nvSpPr>
          <p:spPr>
            <a:xfrm>
              <a:off x="5055840" y="4433760"/>
              <a:ext cx="93240" cy="333000"/>
            </a:xfrm>
            <a:custGeom>
              <a:avLst/>
              <a:gdLst/>
              <a:ahLst/>
              <a:cxnLst/>
              <a:rect l="l" t="t" r="r" b="b"/>
              <a:pathLst>
                <a:path w="59" h="210" extrusionOk="0">
                  <a:moveTo>
                    <a:pt x="0" y="22"/>
                  </a:moveTo>
                  <a:lnTo>
                    <a:pt x="58" y="0"/>
                  </a:lnTo>
                  <a:lnTo>
                    <a:pt x="58"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605" name="Google Shape;605;p71"/>
            <p:cNvSpPr/>
            <p:nvPr/>
          </p:nvSpPr>
          <p:spPr>
            <a:xfrm>
              <a:off x="6278760" y="4316400"/>
              <a:ext cx="88560" cy="118800"/>
            </a:xfrm>
            <a:custGeom>
              <a:avLst/>
              <a:gdLst/>
              <a:ahLst/>
              <a:cxnLst/>
              <a:rect l="l" t="t" r="r" b="b"/>
              <a:pathLst>
                <a:path w="56" h="75" extrusionOk="0">
                  <a:moveTo>
                    <a:pt x="0" y="74"/>
                  </a:moveTo>
                  <a:lnTo>
                    <a:pt x="55" y="74"/>
                  </a:lnTo>
                  <a:lnTo>
                    <a:pt x="55"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606" name="Google Shape;606;p71"/>
          <p:cNvGrpSpPr/>
          <p:nvPr/>
        </p:nvGrpSpPr>
        <p:grpSpPr>
          <a:xfrm>
            <a:off x="6885360" y="3178080"/>
            <a:ext cx="3335760" cy="453960"/>
            <a:chOff x="6885360" y="3178080"/>
            <a:chExt cx="3335760" cy="453960"/>
          </a:xfrm>
        </p:grpSpPr>
        <p:sp>
          <p:nvSpPr>
            <p:cNvPr id="607" name="Google Shape;607;p71"/>
            <p:cNvSpPr/>
            <p:nvPr/>
          </p:nvSpPr>
          <p:spPr>
            <a:xfrm>
              <a:off x="7032960" y="3178080"/>
              <a:ext cx="3188160" cy="429840"/>
            </a:xfrm>
            <a:custGeom>
              <a:avLst/>
              <a:gdLst/>
              <a:ahLst/>
              <a:cxnLst/>
              <a:rect l="l" t="t" r="r" b="b"/>
              <a:pathLst>
                <a:path w="2008" h="271" extrusionOk="0">
                  <a:moveTo>
                    <a:pt x="0" y="60"/>
                  </a:moveTo>
                  <a:lnTo>
                    <a:pt x="0" y="212"/>
                  </a:lnTo>
                  <a:lnTo>
                    <a:pt x="1250" y="212"/>
                  </a:lnTo>
                  <a:lnTo>
                    <a:pt x="1250" y="270"/>
                  </a:lnTo>
                  <a:lnTo>
                    <a:pt x="2007" y="135"/>
                  </a:lnTo>
                  <a:lnTo>
                    <a:pt x="1250" y="0"/>
                  </a:lnTo>
                  <a:lnTo>
                    <a:pt x="1250" y="60"/>
                  </a:lnTo>
                  <a:lnTo>
                    <a:pt x="0" y="60"/>
                  </a:lnTo>
                </a:path>
              </a:pathLst>
            </a:custGeom>
            <a:solidFill>
              <a:srgbClr val="FF8000"/>
            </a:solidFill>
            <a:ln w="12600" cap="flat" cmpd="sng">
              <a:solidFill>
                <a:srgbClr val="000000"/>
              </a:solidFill>
              <a:prstDash val="solid"/>
              <a:round/>
              <a:headEnd type="none" w="sm" len="sm"/>
              <a:tailEnd type="none" w="sm" len="sm"/>
            </a:ln>
          </p:spPr>
        </p:sp>
        <p:sp>
          <p:nvSpPr>
            <p:cNvPr id="608" name="Google Shape;608;p71"/>
            <p:cNvSpPr/>
            <p:nvPr/>
          </p:nvSpPr>
          <p:spPr>
            <a:xfrm>
              <a:off x="6890040" y="3513240"/>
              <a:ext cx="2129040" cy="28080"/>
            </a:xfrm>
            <a:custGeom>
              <a:avLst/>
              <a:gdLst/>
              <a:ahLst/>
              <a:cxnLst/>
              <a:rect l="l" t="t" r="r" b="b"/>
              <a:pathLst>
                <a:path w="1341" h="18" extrusionOk="0">
                  <a:moveTo>
                    <a:pt x="1249" y="17"/>
                  </a:moveTo>
                  <a:lnTo>
                    <a:pt x="1340" y="0"/>
                  </a:lnTo>
                  <a:lnTo>
                    <a:pt x="88" y="0"/>
                  </a:lnTo>
                  <a:lnTo>
                    <a:pt x="0" y="17"/>
                  </a:lnTo>
                  <a:lnTo>
                    <a:pt x="1249" y="17"/>
                  </a:lnTo>
                </a:path>
              </a:pathLst>
            </a:custGeom>
            <a:solidFill>
              <a:srgbClr val="804000"/>
            </a:solidFill>
            <a:ln w="12600" cap="flat" cmpd="sng">
              <a:solidFill>
                <a:srgbClr val="000000"/>
              </a:solidFill>
              <a:prstDash val="solid"/>
              <a:round/>
              <a:headEnd type="none" w="sm" len="sm"/>
              <a:tailEnd type="none" w="sm" len="sm"/>
            </a:ln>
          </p:spPr>
        </p:sp>
        <p:sp>
          <p:nvSpPr>
            <p:cNvPr id="609" name="Google Shape;609;p71"/>
            <p:cNvSpPr/>
            <p:nvPr/>
          </p:nvSpPr>
          <p:spPr>
            <a:xfrm>
              <a:off x="8873280" y="3513240"/>
              <a:ext cx="145800" cy="118800"/>
            </a:xfrm>
            <a:custGeom>
              <a:avLst/>
              <a:gdLst/>
              <a:ahLst/>
              <a:cxnLst/>
              <a:rect l="l" t="t" r="r" b="b"/>
              <a:pathLst>
                <a:path w="92" h="75" extrusionOk="0">
                  <a:moveTo>
                    <a:pt x="0" y="17"/>
                  </a:moveTo>
                  <a:lnTo>
                    <a:pt x="91" y="0"/>
                  </a:lnTo>
                  <a:lnTo>
                    <a:pt x="91" y="58"/>
                  </a:lnTo>
                  <a:lnTo>
                    <a:pt x="0" y="74"/>
                  </a:lnTo>
                  <a:lnTo>
                    <a:pt x="0" y="17"/>
                  </a:lnTo>
                </a:path>
              </a:pathLst>
            </a:custGeom>
            <a:solidFill>
              <a:srgbClr val="C06000"/>
            </a:solidFill>
            <a:ln w="12600" cap="flat" cmpd="sng">
              <a:solidFill>
                <a:srgbClr val="000000"/>
              </a:solidFill>
              <a:prstDash val="solid"/>
              <a:round/>
              <a:headEnd type="none" w="sm" len="sm"/>
              <a:tailEnd type="none" w="sm" len="sm"/>
            </a:ln>
          </p:spPr>
        </p:sp>
        <p:sp>
          <p:nvSpPr>
            <p:cNvPr id="610" name="Google Shape;610;p71"/>
            <p:cNvSpPr/>
            <p:nvPr/>
          </p:nvSpPr>
          <p:spPr>
            <a:xfrm>
              <a:off x="6885360" y="3273480"/>
              <a:ext cx="149040" cy="267840"/>
            </a:xfrm>
            <a:custGeom>
              <a:avLst/>
              <a:gdLst/>
              <a:ahLst/>
              <a:cxnLst/>
              <a:rect l="l" t="t" r="r" b="b"/>
              <a:pathLst>
                <a:path w="94" h="169" extrusionOk="0">
                  <a:moveTo>
                    <a:pt x="0" y="18"/>
                  </a:moveTo>
                  <a:lnTo>
                    <a:pt x="93" y="0"/>
                  </a:lnTo>
                  <a:lnTo>
                    <a:pt x="93" y="151"/>
                  </a:lnTo>
                  <a:lnTo>
                    <a:pt x="0" y="168"/>
                  </a:lnTo>
                  <a:lnTo>
                    <a:pt x="0" y="18"/>
                  </a:lnTo>
                </a:path>
              </a:pathLst>
            </a:custGeom>
            <a:solidFill>
              <a:srgbClr val="C06000"/>
            </a:solidFill>
            <a:ln w="12600" cap="flat" cmpd="sng">
              <a:solidFill>
                <a:srgbClr val="000000"/>
              </a:solidFill>
              <a:prstDash val="solid"/>
              <a:round/>
              <a:headEnd type="none" w="sm" len="sm"/>
              <a:tailEnd type="none" w="sm" len="sm"/>
            </a:ln>
          </p:spPr>
        </p:sp>
        <p:sp>
          <p:nvSpPr>
            <p:cNvPr id="611" name="Google Shape;611;p71"/>
            <p:cNvSpPr/>
            <p:nvPr/>
          </p:nvSpPr>
          <p:spPr>
            <a:xfrm>
              <a:off x="8873280" y="3178080"/>
              <a:ext cx="145800" cy="96480"/>
            </a:xfrm>
            <a:custGeom>
              <a:avLst/>
              <a:gdLst/>
              <a:ahLst/>
              <a:cxnLst/>
              <a:rect l="l" t="t" r="r" b="b"/>
              <a:pathLst>
                <a:path w="92" h="61" extrusionOk="0">
                  <a:moveTo>
                    <a:pt x="0" y="60"/>
                  </a:moveTo>
                  <a:lnTo>
                    <a:pt x="91" y="60"/>
                  </a:lnTo>
                  <a:lnTo>
                    <a:pt x="91" y="0"/>
                  </a:lnTo>
                  <a:lnTo>
                    <a:pt x="0" y="16"/>
                  </a:lnTo>
                  <a:lnTo>
                    <a:pt x="0" y="60"/>
                  </a:lnTo>
                </a:path>
              </a:pathLst>
            </a:custGeom>
            <a:solidFill>
              <a:srgbClr val="C06000"/>
            </a:solidFill>
            <a:ln w="12600" cap="flat" cmpd="sng">
              <a:solidFill>
                <a:srgbClr val="000000"/>
              </a:solidFill>
              <a:prstDash val="solid"/>
              <a:round/>
              <a:headEnd type="none" w="sm" len="sm"/>
              <a:tailEnd type="none" w="sm" len="sm"/>
            </a:ln>
          </p:spPr>
        </p:sp>
      </p:grpSp>
      <p:grpSp>
        <p:nvGrpSpPr>
          <p:cNvPr id="612" name="Google Shape;612;p71"/>
          <p:cNvGrpSpPr/>
          <p:nvPr/>
        </p:nvGrpSpPr>
        <p:grpSpPr>
          <a:xfrm>
            <a:off x="9286200" y="5021280"/>
            <a:ext cx="934560" cy="563040"/>
            <a:chOff x="9286200" y="5021280"/>
            <a:chExt cx="934560" cy="563040"/>
          </a:xfrm>
        </p:grpSpPr>
        <p:sp>
          <p:nvSpPr>
            <p:cNvPr id="613" name="Google Shape;613;p71"/>
            <p:cNvSpPr/>
            <p:nvPr/>
          </p:nvSpPr>
          <p:spPr>
            <a:xfrm>
              <a:off x="9327240" y="5021280"/>
              <a:ext cx="893520" cy="533160"/>
            </a:xfrm>
            <a:custGeom>
              <a:avLst/>
              <a:gdLst/>
              <a:ahLst/>
              <a:cxnLst/>
              <a:rect l="l" t="t" r="r" b="b"/>
              <a:pathLst>
                <a:path w="563" h="336" extrusionOk="0">
                  <a:moveTo>
                    <a:pt x="0" y="74"/>
                  </a:moveTo>
                  <a:lnTo>
                    <a:pt x="0" y="263"/>
                  </a:lnTo>
                  <a:lnTo>
                    <a:pt x="350" y="263"/>
                  </a:lnTo>
                  <a:lnTo>
                    <a:pt x="350" y="335"/>
                  </a:lnTo>
                  <a:lnTo>
                    <a:pt x="562" y="168"/>
                  </a:lnTo>
                  <a:lnTo>
                    <a:pt x="350" y="0"/>
                  </a:lnTo>
                  <a:lnTo>
                    <a:pt x="350"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614" name="Google Shape;614;p71"/>
            <p:cNvSpPr/>
            <p:nvPr/>
          </p:nvSpPr>
          <p:spPr>
            <a:xfrm>
              <a:off x="9287640" y="5437080"/>
              <a:ext cx="596520" cy="34560"/>
            </a:xfrm>
            <a:custGeom>
              <a:avLst/>
              <a:gdLst/>
              <a:ahLst/>
              <a:cxnLst/>
              <a:rect l="l" t="t" r="r" b="b"/>
              <a:pathLst>
                <a:path w="376" h="22" extrusionOk="0">
                  <a:moveTo>
                    <a:pt x="350" y="21"/>
                  </a:moveTo>
                  <a:lnTo>
                    <a:pt x="375" y="0"/>
                  </a:lnTo>
                  <a:lnTo>
                    <a:pt x="25" y="0"/>
                  </a:lnTo>
                  <a:lnTo>
                    <a:pt x="0" y="21"/>
                  </a:lnTo>
                  <a:lnTo>
                    <a:pt x="350" y="21"/>
                  </a:lnTo>
                </a:path>
              </a:pathLst>
            </a:custGeom>
            <a:solidFill>
              <a:srgbClr val="804000"/>
            </a:solidFill>
            <a:ln w="12600" cap="flat" cmpd="sng">
              <a:solidFill>
                <a:srgbClr val="000000"/>
              </a:solidFill>
              <a:prstDash val="solid"/>
              <a:round/>
              <a:headEnd type="none" w="sm" len="sm"/>
              <a:tailEnd type="none" w="sm" len="sm"/>
            </a:ln>
          </p:spPr>
        </p:sp>
        <p:sp>
          <p:nvSpPr>
            <p:cNvPr id="615" name="Google Shape;615;p71"/>
            <p:cNvSpPr/>
            <p:nvPr/>
          </p:nvSpPr>
          <p:spPr>
            <a:xfrm>
              <a:off x="9843480" y="5437080"/>
              <a:ext cx="41040" cy="147240"/>
            </a:xfrm>
            <a:custGeom>
              <a:avLst/>
              <a:gdLst/>
              <a:ahLst/>
              <a:cxnLst/>
              <a:rect l="l" t="t" r="r" b="b"/>
              <a:pathLst>
                <a:path w="26" h="93" extrusionOk="0">
                  <a:moveTo>
                    <a:pt x="0" y="21"/>
                  </a:moveTo>
                  <a:lnTo>
                    <a:pt x="25" y="0"/>
                  </a:lnTo>
                  <a:lnTo>
                    <a:pt x="25"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616" name="Google Shape;616;p71"/>
            <p:cNvSpPr/>
            <p:nvPr/>
          </p:nvSpPr>
          <p:spPr>
            <a:xfrm>
              <a:off x="9286200" y="5138640"/>
              <a:ext cx="42480" cy="333000"/>
            </a:xfrm>
            <a:custGeom>
              <a:avLst/>
              <a:gdLst/>
              <a:ahLst/>
              <a:cxnLst/>
              <a:rect l="l" t="t" r="r" b="b"/>
              <a:pathLst>
                <a:path w="27" h="210" extrusionOk="0">
                  <a:moveTo>
                    <a:pt x="0" y="22"/>
                  </a:moveTo>
                  <a:lnTo>
                    <a:pt x="26" y="0"/>
                  </a:lnTo>
                  <a:lnTo>
                    <a:pt x="26"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617" name="Google Shape;617;p71"/>
            <p:cNvSpPr/>
            <p:nvPr/>
          </p:nvSpPr>
          <p:spPr>
            <a:xfrm>
              <a:off x="9843480" y="5021280"/>
              <a:ext cx="41040" cy="118800"/>
            </a:xfrm>
            <a:custGeom>
              <a:avLst/>
              <a:gdLst/>
              <a:ahLst/>
              <a:cxnLst/>
              <a:rect l="l" t="t" r="r" b="b"/>
              <a:pathLst>
                <a:path w="26" h="75" extrusionOk="0">
                  <a:moveTo>
                    <a:pt x="0" y="74"/>
                  </a:moveTo>
                  <a:lnTo>
                    <a:pt x="25" y="74"/>
                  </a:lnTo>
                  <a:lnTo>
                    <a:pt x="25"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618" name="Google Shape;618;p71"/>
          <p:cNvGrpSpPr/>
          <p:nvPr/>
        </p:nvGrpSpPr>
        <p:grpSpPr>
          <a:xfrm>
            <a:off x="8066520" y="4035600"/>
            <a:ext cx="2154600" cy="563040"/>
            <a:chOff x="8066520" y="4035600"/>
            <a:chExt cx="2154600" cy="563040"/>
          </a:xfrm>
        </p:grpSpPr>
        <p:sp>
          <p:nvSpPr>
            <p:cNvPr id="619" name="Google Shape;619;p71"/>
            <p:cNvSpPr/>
            <p:nvPr/>
          </p:nvSpPr>
          <p:spPr>
            <a:xfrm>
              <a:off x="8161920" y="4035600"/>
              <a:ext cx="2059200" cy="533160"/>
            </a:xfrm>
            <a:custGeom>
              <a:avLst/>
              <a:gdLst/>
              <a:ahLst/>
              <a:cxnLst/>
              <a:rect l="l" t="t" r="r" b="b"/>
              <a:pathLst>
                <a:path w="1297" h="336" extrusionOk="0">
                  <a:moveTo>
                    <a:pt x="0" y="74"/>
                  </a:moveTo>
                  <a:lnTo>
                    <a:pt x="0" y="263"/>
                  </a:lnTo>
                  <a:lnTo>
                    <a:pt x="807" y="263"/>
                  </a:lnTo>
                  <a:lnTo>
                    <a:pt x="807" y="335"/>
                  </a:lnTo>
                  <a:lnTo>
                    <a:pt x="1296" y="168"/>
                  </a:lnTo>
                  <a:lnTo>
                    <a:pt x="807" y="0"/>
                  </a:lnTo>
                  <a:lnTo>
                    <a:pt x="807" y="74"/>
                  </a:lnTo>
                  <a:lnTo>
                    <a:pt x="0" y="74"/>
                  </a:lnTo>
                </a:path>
              </a:pathLst>
            </a:custGeom>
            <a:solidFill>
              <a:srgbClr val="FF8000"/>
            </a:solidFill>
            <a:ln w="12600" cap="flat" cmpd="sng">
              <a:solidFill>
                <a:srgbClr val="000000"/>
              </a:solidFill>
              <a:prstDash val="solid"/>
              <a:round/>
              <a:headEnd type="none" w="sm" len="sm"/>
              <a:tailEnd type="none" w="sm" len="sm"/>
            </a:ln>
          </p:spPr>
        </p:sp>
        <p:sp>
          <p:nvSpPr>
            <p:cNvPr id="620" name="Google Shape;620;p71"/>
            <p:cNvSpPr/>
            <p:nvPr/>
          </p:nvSpPr>
          <p:spPr>
            <a:xfrm>
              <a:off x="8069760" y="4451400"/>
              <a:ext cx="1374840" cy="34560"/>
            </a:xfrm>
            <a:custGeom>
              <a:avLst/>
              <a:gdLst/>
              <a:ahLst/>
              <a:cxnLst/>
              <a:rect l="l" t="t" r="r" b="b"/>
              <a:pathLst>
                <a:path w="866" h="22" extrusionOk="0">
                  <a:moveTo>
                    <a:pt x="806" y="21"/>
                  </a:moveTo>
                  <a:lnTo>
                    <a:pt x="865" y="0"/>
                  </a:lnTo>
                  <a:lnTo>
                    <a:pt x="57" y="0"/>
                  </a:lnTo>
                  <a:lnTo>
                    <a:pt x="0" y="21"/>
                  </a:lnTo>
                  <a:lnTo>
                    <a:pt x="806" y="21"/>
                  </a:lnTo>
                </a:path>
              </a:pathLst>
            </a:custGeom>
            <a:solidFill>
              <a:srgbClr val="804000"/>
            </a:solidFill>
            <a:ln w="12600" cap="flat" cmpd="sng">
              <a:solidFill>
                <a:srgbClr val="000000"/>
              </a:solidFill>
              <a:prstDash val="solid"/>
              <a:round/>
              <a:headEnd type="none" w="sm" len="sm"/>
              <a:tailEnd type="none" w="sm" len="sm"/>
            </a:ln>
          </p:spPr>
        </p:sp>
        <p:sp>
          <p:nvSpPr>
            <p:cNvPr id="621" name="Google Shape;621;p71"/>
            <p:cNvSpPr/>
            <p:nvPr/>
          </p:nvSpPr>
          <p:spPr>
            <a:xfrm>
              <a:off x="9351360" y="4451400"/>
              <a:ext cx="93240" cy="147240"/>
            </a:xfrm>
            <a:custGeom>
              <a:avLst/>
              <a:gdLst/>
              <a:ahLst/>
              <a:cxnLst/>
              <a:rect l="l" t="t" r="r" b="b"/>
              <a:pathLst>
                <a:path w="59" h="93" extrusionOk="0">
                  <a:moveTo>
                    <a:pt x="0" y="21"/>
                  </a:moveTo>
                  <a:lnTo>
                    <a:pt x="58" y="0"/>
                  </a:lnTo>
                  <a:lnTo>
                    <a:pt x="58" y="72"/>
                  </a:lnTo>
                  <a:lnTo>
                    <a:pt x="0" y="92"/>
                  </a:lnTo>
                  <a:lnTo>
                    <a:pt x="0" y="21"/>
                  </a:lnTo>
                </a:path>
              </a:pathLst>
            </a:custGeom>
            <a:solidFill>
              <a:srgbClr val="C06000"/>
            </a:solidFill>
            <a:ln w="12600" cap="flat" cmpd="sng">
              <a:solidFill>
                <a:srgbClr val="000000"/>
              </a:solidFill>
              <a:prstDash val="solid"/>
              <a:round/>
              <a:headEnd type="none" w="sm" len="sm"/>
              <a:tailEnd type="none" w="sm" len="sm"/>
            </a:ln>
          </p:spPr>
        </p:sp>
        <p:sp>
          <p:nvSpPr>
            <p:cNvPr id="622" name="Google Shape;622;p71"/>
            <p:cNvSpPr/>
            <p:nvPr/>
          </p:nvSpPr>
          <p:spPr>
            <a:xfrm>
              <a:off x="8066520" y="4152960"/>
              <a:ext cx="96480" cy="333000"/>
            </a:xfrm>
            <a:custGeom>
              <a:avLst/>
              <a:gdLst/>
              <a:ahLst/>
              <a:cxnLst/>
              <a:rect l="l" t="t" r="r" b="b"/>
              <a:pathLst>
                <a:path w="61" h="210" extrusionOk="0">
                  <a:moveTo>
                    <a:pt x="0" y="22"/>
                  </a:moveTo>
                  <a:lnTo>
                    <a:pt x="60" y="0"/>
                  </a:lnTo>
                  <a:lnTo>
                    <a:pt x="60" y="188"/>
                  </a:lnTo>
                  <a:lnTo>
                    <a:pt x="0" y="209"/>
                  </a:lnTo>
                  <a:lnTo>
                    <a:pt x="0" y="22"/>
                  </a:lnTo>
                </a:path>
              </a:pathLst>
            </a:custGeom>
            <a:solidFill>
              <a:srgbClr val="C06000"/>
            </a:solidFill>
            <a:ln w="12600" cap="flat" cmpd="sng">
              <a:solidFill>
                <a:srgbClr val="000000"/>
              </a:solidFill>
              <a:prstDash val="solid"/>
              <a:round/>
              <a:headEnd type="none" w="sm" len="sm"/>
              <a:tailEnd type="none" w="sm" len="sm"/>
            </a:ln>
          </p:spPr>
        </p:sp>
        <p:sp>
          <p:nvSpPr>
            <p:cNvPr id="623" name="Google Shape;623;p71"/>
            <p:cNvSpPr/>
            <p:nvPr/>
          </p:nvSpPr>
          <p:spPr>
            <a:xfrm>
              <a:off x="9351360" y="4035600"/>
              <a:ext cx="93240" cy="118800"/>
            </a:xfrm>
            <a:custGeom>
              <a:avLst/>
              <a:gdLst/>
              <a:ahLst/>
              <a:cxnLst/>
              <a:rect l="l" t="t" r="r" b="b"/>
              <a:pathLst>
                <a:path w="59" h="75" extrusionOk="0">
                  <a:moveTo>
                    <a:pt x="0" y="74"/>
                  </a:moveTo>
                  <a:lnTo>
                    <a:pt x="58" y="74"/>
                  </a:lnTo>
                  <a:lnTo>
                    <a:pt x="58" y="0"/>
                  </a:lnTo>
                  <a:lnTo>
                    <a:pt x="0" y="20"/>
                  </a:lnTo>
                  <a:lnTo>
                    <a:pt x="0" y="74"/>
                  </a:lnTo>
                </a:path>
              </a:pathLst>
            </a:custGeom>
            <a:solidFill>
              <a:srgbClr val="C06000"/>
            </a:solidFill>
            <a:ln w="12600" cap="flat" cmpd="sng">
              <a:solidFill>
                <a:srgbClr val="000000"/>
              </a:solidFill>
              <a:prstDash val="solid"/>
              <a:round/>
              <a:headEnd type="none" w="sm" len="sm"/>
              <a:tailEnd type="none" w="sm" len="sm"/>
            </a:ln>
          </p:spPr>
        </p:sp>
      </p:grpSp>
      <p:grpSp>
        <p:nvGrpSpPr>
          <p:cNvPr id="624" name="Google Shape;624;p71"/>
          <p:cNvGrpSpPr/>
          <p:nvPr/>
        </p:nvGrpSpPr>
        <p:grpSpPr>
          <a:xfrm>
            <a:off x="5989680" y="2973240"/>
            <a:ext cx="1087560" cy="1173240"/>
            <a:chOff x="5989680" y="2973240"/>
            <a:chExt cx="1087560" cy="1173240"/>
          </a:xfrm>
        </p:grpSpPr>
        <p:sp>
          <p:nvSpPr>
            <p:cNvPr id="625" name="Google Shape;625;p71"/>
            <p:cNvSpPr/>
            <p:nvPr/>
          </p:nvSpPr>
          <p:spPr>
            <a:xfrm>
              <a:off x="5989680" y="3156120"/>
              <a:ext cx="850680" cy="990360"/>
            </a:xfrm>
            <a:custGeom>
              <a:avLst/>
              <a:gdLst/>
              <a:ahLst/>
              <a:cxnLst/>
              <a:rect l="l" t="t" r="r" b="b"/>
              <a:pathLst>
                <a:path w="536" h="624" extrusionOk="0">
                  <a:moveTo>
                    <a:pt x="0" y="0"/>
                  </a:moveTo>
                  <a:lnTo>
                    <a:pt x="535" y="0"/>
                  </a:lnTo>
                  <a:lnTo>
                    <a:pt x="535" y="623"/>
                  </a:lnTo>
                  <a:lnTo>
                    <a:pt x="0" y="623"/>
                  </a:lnTo>
                  <a:lnTo>
                    <a:pt x="0" y="0"/>
                  </a:lnTo>
                </a:path>
              </a:pathLst>
            </a:custGeom>
            <a:solidFill>
              <a:srgbClr val="9F3FDF"/>
            </a:solidFill>
            <a:ln>
              <a:noFill/>
            </a:ln>
          </p:spPr>
        </p:sp>
        <p:sp>
          <p:nvSpPr>
            <p:cNvPr id="626" name="Google Shape;626;p71"/>
            <p:cNvSpPr/>
            <p:nvPr/>
          </p:nvSpPr>
          <p:spPr>
            <a:xfrm>
              <a:off x="5989680" y="2973240"/>
              <a:ext cx="1087200" cy="161640"/>
            </a:xfrm>
            <a:custGeom>
              <a:avLst/>
              <a:gdLst/>
              <a:ahLst/>
              <a:cxnLst/>
              <a:rect l="l" t="t" r="r" b="b"/>
              <a:pathLst>
                <a:path w="685" h="102" extrusionOk="0">
                  <a:moveTo>
                    <a:pt x="0" y="101"/>
                  </a:moveTo>
                  <a:lnTo>
                    <a:pt x="536" y="101"/>
                  </a:lnTo>
                  <a:lnTo>
                    <a:pt x="684" y="0"/>
                  </a:lnTo>
                  <a:lnTo>
                    <a:pt x="146" y="0"/>
                  </a:lnTo>
                  <a:lnTo>
                    <a:pt x="0" y="101"/>
                  </a:lnTo>
                </a:path>
              </a:pathLst>
            </a:custGeom>
            <a:solidFill>
              <a:srgbClr val="BF5FFF"/>
            </a:solidFill>
            <a:ln>
              <a:noFill/>
            </a:ln>
          </p:spPr>
        </p:sp>
        <p:sp>
          <p:nvSpPr>
            <p:cNvPr id="627" name="Google Shape;627;p71"/>
            <p:cNvSpPr/>
            <p:nvPr/>
          </p:nvSpPr>
          <p:spPr>
            <a:xfrm>
              <a:off x="6855120" y="2973240"/>
              <a:ext cx="222120" cy="1172880"/>
            </a:xfrm>
            <a:custGeom>
              <a:avLst/>
              <a:gdLst/>
              <a:ahLst/>
              <a:cxnLst/>
              <a:rect l="l" t="t" r="r" b="b"/>
              <a:pathLst>
                <a:path w="140" h="739" extrusionOk="0">
                  <a:moveTo>
                    <a:pt x="139" y="0"/>
                  </a:moveTo>
                  <a:lnTo>
                    <a:pt x="0" y="114"/>
                  </a:lnTo>
                  <a:lnTo>
                    <a:pt x="0" y="738"/>
                  </a:lnTo>
                  <a:lnTo>
                    <a:pt x="139" y="566"/>
                  </a:lnTo>
                  <a:lnTo>
                    <a:pt x="139" y="0"/>
                  </a:lnTo>
                </a:path>
              </a:pathLst>
            </a:custGeom>
            <a:solidFill>
              <a:srgbClr val="7F00DF"/>
            </a:solidFill>
            <a:ln>
              <a:noFill/>
            </a:ln>
          </p:spPr>
        </p:sp>
      </p:grpSp>
      <p:grpSp>
        <p:nvGrpSpPr>
          <p:cNvPr id="628" name="Google Shape;628;p71"/>
          <p:cNvGrpSpPr/>
          <p:nvPr/>
        </p:nvGrpSpPr>
        <p:grpSpPr>
          <a:xfrm>
            <a:off x="7071120" y="3859200"/>
            <a:ext cx="1149120" cy="1176120"/>
            <a:chOff x="7071120" y="3859200"/>
            <a:chExt cx="1149120" cy="1176120"/>
          </a:xfrm>
        </p:grpSpPr>
        <p:sp>
          <p:nvSpPr>
            <p:cNvPr id="629" name="Google Shape;629;p71"/>
            <p:cNvSpPr/>
            <p:nvPr/>
          </p:nvSpPr>
          <p:spPr>
            <a:xfrm>
              <a:off x="7071120" y="4043520"/>
              <a:ext cx="898560" cy="991800"/>
            </a:xfrm>
            <a:custGeom>
              <a:avLst/>
              <a:gdLst/>
              <a:ahLst/>
              <a:cxnLst/>
              <a:rect l="l" t="t" r="r" b="b"/>
              <a:pathLst>
                <a:path w="566" h="625" extrusionOk="0">
                  <a:moveTo>
                    <a:pt x="0" y="0"/>
                  </a:moveTo>
                  <a:lnTo>
                    <a:pt x="565" y="0"/>
                  </a:lnTo>
                  <a:lnTo>
                    <a:pt x="565" y="624"/>
                  </a:lnTo>
                  <a:lnTo>
                    <a:pt x="0" y="624"/>
                  </a:lnTo>
                  <a:lnTo>
                    <a:pt x="0" y="0"/>
                  </a:lnTo>
                </a:path>
              </a:pathLst>
            </a:custGeom>
            <a:solidFill>
              <a:srgbClr val="FF00FF"/>
            </a:solidFill>
            <a:ln>
              <a:noFill/>
            </a:ln>
          </p:spPr>
        </p:sp>
        <p:sp>
          <p:nvSpPr>
            <p:cNvPr id="630" name="Google Shape;630;p71"/>
            <p:cNvSpPr/>
            <p:nvPr/>
          </p:nvSpPr>
          <p:spPr>
            <a:xfrm>
              <a:off x="7071120" y="3859200"/>
              <a:ext cx="1149120" cy="163080"/>
            </a:xfrm>
            <a:custGeom>
              <a:avLst/>
              <a:gdLst/>
              <a:ahLst/>
              <a:cxnLst/>
              <a:rect l="l" t="t" r="r" b="b"/>
              <a:pathLst>
                <a:path w="724" h="103" extrusionOk="0">
                  <a:moveTo>
                    <a:pt x="0" y="102"/>
                  </a:moveTo>
                  <a:lnTo>
                    <a:pt x="567" y="102"/>
                  </a:lnTo>
                  <a:lnTo>
                    <a:pt x="723" y="0"/>
                  </a:lnTo>
                  <a:lnTo>
                    <a:pt x="155" y="0"/>
                  </a:lnTo>
                  <a:lnTo>
                    <a:pt x="0" y="102"/>
                  </a:lnTo>
                </a:path>
              </a:pathLst>
            </a:custGeom>
            <a:solidFill>
              <a:srgbClr val="FF9FDF"/>
            </a:solidFill>
            <a:ln>
              <a:noFill/>
            </a:ln>
          </p:spPr>
        </p:sp>
        <p:sp>
          <p:nvSpPr>
            <p:cNvPr id="631" name="Google Shape;631;p71"/>
            <p:cNvSpPr/>
            <p:nvPr/>
          </p:nvSpPr>
          <p:spPr>
            <a:xfrm>
              <a:off x="7987320" y="3859200"/>
              <a:ext cx="232920" cy="1176120"/>
            </a:xfrm>
            <a:custGeom>
              <a:avLst/>
              <a:gdLst/>
              <a:ahLst/>
              <a:cxnLst/>
              <a:rect l="l" t="t" r="r" b="b"/>
              <a:pathLst>
                <a:path w="147" h="741" extrusionOk="0">
                  <a:moveTo>
                    <a:pt x="146" y="0"/>
                  </a:moveTo>
                  <a:lnTo>
                    <a:pt x="0" y="114"/>
                  </a:lnTo>
                  <a:lnTo>
                    <a:pt x="0" y="740"/>
                  </a:lnTo>
                  <a:lnTo>
                    <a:pt x="146" y="569"/>
                  </a:lnTo>
                  <a:lnTo>
                    <a:pt x="146" y="0"/>
                  </a:lnTo>
                </a:path>
              </a:pathLst>
            </a:custGeom>
            <a:solidFill>
              <a:srgbClr val="800080"/>
            </a:solidFill>
            <a:ln>
              <a:noFill/>
            </a:ln>
          </p:spPr>
        </p:sp>
      </p:grpSp>
      <p:grpSp>
        <p:nvGrpSpPr>
          <p:cNvPr id="632" name="Google Shape;632;p71"/>
          <p:cNvGrpSpPr/>
          <p:nvPr/>
        </p:nvGrpSpPr>
        <p:grpSpPr>
          <a:xfrm>
            <a:off x="8279280" y="4583160"/>
            <a:ext cx="1160280" cy="1220400"/>
            <a:chOff x="8279280" y="4583160"/>
            <a:chExt cx="1160280" cy="1220400"/>
          </a:xfrm>
        </p:grpSpPr>
        <p:sp>
          <p:nvSpPr>
            <p:cNvPr id="633" name="Google Shape;633;p71"/>
            <p:cNvSpPr/>
            <p:nvPr/>
          </p:nvSpPr>
          <p:spPr>
            <a:xfrm>
              <a:off x="8279280" y="4775040"/>
              <a:ext cx="907920" cy="1028520"/>
            </a:xfrm>
            <a:custGeom>
              <a:avLst/>
              <a:gdLst/>
              <a:ahLst/>
              <a:cxnLst/>
              <a:rect l="l" t="t" r="r" b="b"/>
              <a:pathLst>
                <a:path w="572" h="648" extrusionOk="0">
                  <a:moveTo>
                    <a:pt x="0" y="0"/>
                  </a:moveTo>
                  <a:lnTo>
                    <a:pt x="571" y="0"/>
                  </a:lnTo>
                  <a:lnTo>
                    <a:pt x="571" y="647"/>
                  </a:lnTo>
                  <a:lnTo>
                    <a:pt x="0" y="647"/>
                  </a:lnTo>
                  <a:lnTo>
                    <a:pt x="0" y="0"/>
                  </a:lnTo>
                </a:path>
              </a:pathLst>
            </a:custGeom>
            <a:solidFill>
              <a:srgbClr val="008080"/>
            </a:solidFill>
            <a:ln w="12600" cap="flat" cmpd="sng">
              <a:solidFill>
                <a:srgbClr val="009688"/>
              </a:solidFill>
              <a:prstDash val="solid"/>
              <a:round/>
              <a:headEnd type="none" w="sm" len="sm"/>
              <a:tailEnd type="none" w="sm" len="sm"/>
            </a:ln>
          </p:spPr>
        </p:sp>
        <p:sp>
          <p:nvSpPr>
            <p:cNvPr id="634" name="Google Shape;634;p71"/>
            <p:cNvSpPr/>
            <p:nvPr/>
          </p:nvSpPr>
          <p:spPr>
            <a:xfrm>
              <a:off x="8279280" y="4583160"/>
              <a:ext cx="1160280" cy="171000"/>
            </a:xfrm>
            <a:custGeom>
              <a:avLst/>
              <a:gdLst/>
              <a:ahLst/>
              <a:cxnLst/>
              <a:rect l="l" t="t" r="r" b="b"/>
              <a:pathLst>
                <a:path w="731" h="108" extrusionOk="0">
                  <a:moveTo>
                    <a:pt x="0" y="107"/>
                  </a:moveTo>
                  <a:lnTo>
                    <a:pt x="573" y="107"/>
                  </a:lnTo>
                  <a:lnTo>
                    <a:pt x="730" y="0"/>
                  </a:lnTo>
                  <a:lnTo>
                    <a:pt x="157" y="0"/>
                  </a:lnTo>
                  <a:lnTo>
                    <a:pt x="0" y="107"/>
                  </a:lnTo>
                </a:path>
              </a:pathLst>
            </a:custGeom>
            <a:solidFill>
              <a:srgbClr val="00DFBF"/>
            </a:solidFill>
            <a:ln w="12600" cap="flat" cmpd="sng">
              <a:solidFill>
                <a:srgbClr val="009688"/>
              </a:solidFill>
              <a:prstDash val="solid"/>
              <a:round/>
              <a:headEnd type="none" w="sm" len="sm"/>
              <a:tailEnd type="none" w="sm" len="sm"/>
            </a:ln>
          </p:spPr>
        </p:sp>
        <p:sp>
          <p:nvSpPr>
            <p:cNvPr id="635" name="Google Shape;635;p71"/>
            <p:cNvSpPr/>
            <p:nvPr/>
          </p:nvSpPr>
          <p:spPr>
            <a:xfrm>
              <a:off x="9206640" y="4583160"/>
              <a:ext cx="232920" cy="1220400"/>
            </a:xfrm>
            <a:custGeom>
              <a:avLst/>
              <a:gdLst/>
              <a:ahLst/>
              <a:cxnLst/>
              <a:rect l="l" t="t" r="r" b="b"/>
              <a:pathLst>
                <a:path w="147" h="769" extrusionOk="0">
                  <a:moveTo>
                    <a:pt x="146" y="0"/>
                  </a:moveTo>
                  <a:lnTo>
                    <a:pt x="0" y="119"/>
                  </a:lnTo>
                  <a:lnTo>
                    <a:pt x="0" y="768"/>
                  </a:lnTo>
                  <a:lnTo>
                    <a:pt x="146" y="590"/>
                  </a:lnTo>
                  <a:lnTo>
                    <a:pt x="146" y="0"/>
                  </a:lnTo>
                </a:path>
              </a:pathLst>
            </a:custGeom>
            <a:solidFill>
              <a:srgbClr val="005F5F"/>
            </a:solidFill>
            <a:ln w="12600" cap="flat" cmpd="sng">
              <a:solidFill>
                <a:srgbClr val="009688"/>
              </a:solidFill>
              <a:prstDash val="solid"/>
              <a:round/>
              <a:headEnd type="none" w="sm" len="sm"/>
              <a:tailEnd type="none" w="sm" len="sm"/>
            </a:ln>
          </p:spPr>
        </p:sp>
      </p:grpSp>
      <p:sp>
        <p:nvSpPr>
          <p:cNvPr id="636" name="Google Shape;636;p71"/>
          <p:cNvSpPr/>
          <p:nvPr/>
        </p:nvSpPr>
        <p:spPr>
          <a:xfrm>
            <a:off x="5796000" y="3382920"/>
            <a:ext cx="1305000" cy="637200"/>
          </a:xfrm>
          <a:prstGeom prst="rect">
            <a:avLst/>
          </a:prstGeom>
          <a:noFill/>
          <a:ln>
            <a:noFill/>
          </a:ln>
        </p:spPr>
        <p:txBody>
          <a:bodyPr spcFirstLastPara="1" wrap="square" lIns="90350" tIns="44275" rIns="90350" bIns="44275" anchor="t" anchorCtr="0">
            <a:noAutofit/>
          </a:bodyPr>
          <a:lstStyle/>
          <a:p>
            <a:pPr marL="0" marR="0" lvl="0" indent="0" algn="ctr" rtl="0">
              <a:lnSpc>
                <a:spcPct val="100000"/>
              </a:lnSpc>
              <a:spcBef>
                <a:spcPts val="0"/>
              </a:spcBef>
              <a:spcAft>
                <a:spcPts val="0"/>
              </a:spcAft>
              <a:buNone/>
            </a:pPr>
            <a:r>
              <a:rPr lang="en-US" sz="1600" b="1" strike="noStrike">
                <a:solidFill>
                  <a:srgbClr val="E33D6F"/>
                </a:solidFill>
                <a:latin typeface="Century Gothic"/>
                <a:ea typeface="Century Gothic"/>
                <a:cs typeface="Century Gothic"/>
                <a:sym typeface="Century Gothic"/>
              </a:rPr>
              <a:t>Processor</a:t>
            </a:r>
            <a:endParaRPr sz="16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2000" b="1" strike="noStrike">
                <a:solidFill>
                  <a:srgbClr val="E33D6F"/>
                </a:solidFill>
                <a:latin typeface="Century Gothic"/>
                <a:ea typeface="Century Gothic"/>
                <a:cs typeface="Century Gothic"/>
                <a:sym typeface="Century Gothic"/>
              </a:rPr>
              <a:t>A</a:t>
            </a:r>
            <a:endParaRPr sz="2000" b="0" strike="noStrike">
              <a:latin typeface="Arial"/>
              <a:ea typeface="Arial"/>
              <a:cs typeface="Arial"/>
              <a:sym typeface="Arial"/>
            </a:endParaRPr>
          </a:p>
        </p:txBody>
      </p:sp>
      <p:sp>
        <p:nvSpPr>
          <p:cNvPr id="637" name="Google Shape;637;p71"/>
          <p:cNvSpPr/>
          <p:nvPr/>
        </p:nvSpPr>
        <p:spPr>
          <a:xfrm>
            <a:off x="6878880" y="4259160"/>
            <a:ext cx="1305000" cy="637200"/>
          </a:xfrm>
          <a:prstGeom prst="rect">
            <a:avLst/>
          </a:prstGeom>
          <a:noFill/>
          <a:ln>
            <a:noFill/>
          </a:ln>
        </p:spPr>
        <p:txBody>
          <a:bodyPr spcFirstLastPara="1" wrap="square" lIns="90350" tIns="44275" rIns="90350" bIns="44275" anchor="t" anchorCtr="0">
            <a:noAutofit/>
          </a:bodyPr>
          <a:lstStyle/>
          <a:p>
            <a:pPr marL="0" marR="0" lvl="0" indent="0" algn="ctr" rtl="0">
              <a:lnSpc>
                <a:spcPct val="100000"/>
              </a:lnSpc>
              <a:spcBef>
                <a:spcPts val="0"/>
              </a:spcBef>
              <a:spcAft>
                <a:spcPts val="0"/>
              </a:spcAft>
              <a:buNone/>
            </a:pPr>
            <a:r>
              <a:rPr lang="en-US" sz="1600" b="1" strike="noStrike">
                <a:solidFill>
                  <a:srgbClr val="E33D6F"/>
                </a:solidFill>
                <a:latin typeface="Century Gothic"/>
                <a:ea typeface="Century Gothic"/>
                <a:cs typeface="Century Gothic"/>
                <a:sym typeface="Century Gothic"/>
              </a:rPr>
              <a:t>Processor</a:t>
            </a:r>
            <a:endParaRPr sz="16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2000" b="1" strike="noStrike">
                <a:solidFill>
                  <a:srgbClr val="E33D6F"/>
                </a:solidFill>
                <a:latin typeface="Century Gothic"/>
                <a:ea typeface="Century Gothic"/>
                <a:cs typeface="Century Gothic"/>
                <a:sym typeface="Century Gothic"/>
              </a:rPr>
              <a:t>B</a:t>
            </a:r>
            <a:endParaRPr sz="2000" b="0" strike="noStrike">
              <a:latin typeface="Arial"/>
              <a:ea typeface="Arial"/>
              <a:cs typeface="Arial"/>
              <a:sym typeface="Arial"/>
            </a:endParaRPr>
          </a:p>
        </p:txBody>
      </p:sp>
      <p:sp>
        <p:nvSpPr>
          <p:cNvPr id="638" name="Google Shape;638;p71"/>
          <p:cNvSpPr/>
          <p:nvPr/>
        </p:nvSpPr>
        <p:spPr>
          <a:xfrm>
            <a:off x="8098560" y="5021280"/>
            <a:ext cx="1305000" cy="637200"/>
          </a:xfrm>
          <a:prstGeom prst="rect">
            <a:avLst/>
          </a:prstGeom>
          <a:noFill/>
          <a:ln>
            <a:noFill/>
          </a:ln>
        </p:spPr>
        <p:txBody>
          <a:bodyPr spcFirstLastPara="1" wrap="square" lIns="90350" tIns="44275" rIns="90350" bIns="44275" anchor="t" anchorCtr="0">
            <a:noAutofit/>
          </a:bodyPr>
          <a:lstStyle/>
          <a:p>
            <a:pPr marL="0" marR="0" lvl="0" indent="0" algn="ctr" rtl="0">
              <a:lnSpc>
                <a:spcPct val="100000"/>
              </a:lnSpc>
              <a:spcBef>
                <a:spcPts val="0"/>
              </a:spcBef>
              <a:spcAft>
                <a:spcPts val="0"/>
              </a:spcAft>
              <a:buNone/>
            </a:pPr>
            <a:r>
              <a:rPr lang="en-US" sz="1600" b="1" strike="noStrike">
                <a:solidFill>
                  <a:srgbClr val="E33D6F"/>
                </a:solidFill>
                <a:latin typeface="Century Gothic"/>
                <a:ea typeface="Century Gothic"/>
                <a:cs typeface="Century Gothic"/>
                <a:sym typeface="Century Gothic"/>
              </a:rPr>
              <a:t>Processor</a:t>
            </a:r>
            <a:endParaRPr sz="16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2000" b="1" strike="noStrike">
                <a:solidFill>
                  <a:srgbClr val="E33D6F"/>
                </a:solidFill>
                <a:latin typeface="Century Gothic"/>
                <a:ea typeface="Century Gothic"/>
                <a:cs typeface="Century Gothic"/>
                <a:sym typeface="Century Gothic"/>
              </a:rPr>
              <a:t>C</a:t>
            </a:r>
            <a:endParaRPr sz="2000" b="0" strike="noStrike">
              <a:latin typeface="Arial"/>
              <a:ea typeface="Arial"/>
              <a:cs typeface="Arial"/>
              <a:sym typeface="Arial"/>
            </a:endParaRPr>
          </a:p>
        </p:txBody>
      </p:sp>
      <p:sp>
        <p:nvSpPr>
          <p:cNvPr id="639" name="Google Shape;639;p71"/>
          <p:cNvSpPr/>
          <p:nvPr/>
        </p:nvSpPr>
        <p:spPr>
          <a:xfrm>
            <a:off x="3679560" y="3360600"/>
            <a:ext cx="1551960" cy="63756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Data Input</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stream A</a:t>
            </a:r>
            <a:endParaRPr sz="1800" b="0" strike="noStrike">
              <a:latin typeface="Arial"/>
              <a:ea typeface="Arial"/>
              <a:cs typeface="Arial"/>
              <a:sym typeface="Arial"/>
            </a:endParaRPr>
          </a:p>
        </p:txBody>
      </p:sp>
      <p:sp>
        <p:nvSpPr>
          <p:cNvPr id="640" name="Google Shape;640;p71"/>
          <p:cNvSpPr/>
          <p:nvPr/>
        </p:nvSpPr>
        <p:spPr>
          <a:xfrm>
            <a:off x="3660480" y="4275000"/>
            <a:ext cx="1551960" cy="63756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Data Input</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stream B</a:t>
            </a:r>
            <a:endParaRPr sz="1800" b="0" strike="noStrike">
              <a:latin typeface="Arial"/>
              <a:ea typeface="Arial"/>
              <a:cs typeface="Arial"/>
              <a:sym typeface="Arial"/>
            </a:endParaRPr>
          </a:p>
        </p:txBody>
      </p:sp>
      <p:sp>
        <p:nvSpPr>
          <p:cNvPr id="641" name="Google Shape;641;p71"/>
          <p:cNvSpPr/>
          <p:nvPr/>
        </p:nvSpPr>
        <p:spPr>
          <a:xfrm>
            <a:off x="3660480" y="5151600"/>
            <a:ext cx="1551960" cy="63756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Data Input</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stream C</a:t>
            </a:r>
            <a:endParaRPr sz="1800" b="0" strike="noStrike">
              <a:latin typeface="Arial"/>
              <a:ea typeface="Arial"/>
              <a:cs typeface="Arial"/>
              <a:sym typeface="Arial"/>
            </a:endParaRPr>
          </a:p>
        </p:txBody>
      </p:sp>
      <p:sp>
        <p:nvSpPr>
          <p:cNvPr id="642" name="Google Shape;642;p71"/>
          <p:cNvSpPr/>
          <p:nvPr/>
        </p:nvSpPr>
        <p:spPr>
          <a:xfrm>
            <a:off x="10125720" y="3151080"/>
            <a:ext cx="1771560" cy="63756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Data Output</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stream A</a:t>
            </a:r>
            <a:endParaRPr sz="1800" b="0" strike="noStrike">
              <a:latin typeface="Arial"/>
              <a:ea typeface="Arial"/>
              <a:cs typeface="Arial"/>
              <a:sym typeface="Arial"/>
            </a:endParaRPr>
          </a:p>
        </p:txBody>
      </p:sp>
      <p:sp>
        <p:nvSpPr>
          <p:cNvPr id="643" name="Google Shape;643;p71"/>
          <p:cNvSpPr/>
          <p:nvPr/>
        </p:nvSpPr>
        <p:spPr>
          <a:xfrm>
            <a:off x="10106640" y="4065480"/>
            <a:ext cx="1771560" cy="63756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Data Output</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stream B</a:t>
            </a:r>
            <a:endParaRPr sz="1800" b="0" strike="noStrike">
              <a:latin typeface="Arial"/>
              <a:ea typeface="Arial"/>
              <a:cs typeface="Arial"/>
              <a:sym typeface="Arial"/>
            </a:endParaRPr>
          </a:p>
        </p:txBody>
      </p:sp>
      <p:sp>
        <p:nvSpPr>
          <p:cNvPr id="644" name="Google Shape;644;p71"/>
          <p:cNvSpPr/>
          <p:nvPr/>
        </p:nvSpPr>
        <p:spPr>
          <a:xfrm>
            <a:off x="10106640" y="4941720"/>
            <a:ext cx="1771560" cy="63756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Data Output</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stream C</a:t>
            </a:r>
            <a:endParaRPr sz="1800" b="0" strike="noStrike">
              <a:latin typeface="Arial"/>
              <a:ea typeface="Arial"/>
              <a:cs typeface="Arial"/>
              <a:sym typeface="Arial"/>
            </a:endParaRPr>
          </a:p>
        </p:txBody>
      </p:sp>
      <p:sp>
        <p:nvSpPr>
          <p:cNvPr id="645" name="Google Shape;645;p71"/>
          <p:cNvSpPr/>
          <p:nvPr/>
        </p:nvSpPr>
        <p:spPr>
          <a:xfrm>
            <a:off x="8445960" y="2535120"/>
            <a:ext cx="460080" cy="2111040"/>
          </a:xfrm>
          <a:custGeom>
            <a:avLst/>
            <a:gdLst/>
            <a:ahLst/>
            <a:cxnLst/>
            <a:rect l="l" t="t" r="r" b="b"/>
            <a:pathLst>
              <a:path w="290" h="1330" extrusionOk="0">
                <a:moveTo>
                  <a:pt x="289" y="855"/>
                </a:moveTo>
                <a:lnTo>
                  <a:pt x="211" y="855"/>
                </a:lnTo>
                <a:lnTo>
                  <a:pt x="211" y="0"/>
                </a:lnTo>
                <a:lnTo>
                  <a:pt x="77" y="0"/>
                </a:lnTo>
                <a:lnTo>
                  <a:pt x="77" y="855"/>
                </a:lnTo>
                <a:lnTo>
                  <a:pt x="0" y="855"/>
                </a:lnTo>
                <a:lnTo>
                  <a:pt x="144" y="1329"/>
                </a:lnTo>
                <a:lnTo>
                  <a:pt x="289" y="855"/>
                </a:lnTo>
              </a:path>
            </a:pathLst>
          </a:custGeom>
          <a:solidFill>
            <a:srgbClr val="FF0000"/>
          </a:solidFill>
          <a:ln w="12600" cap="flat" cmpd="sng">
            <a:solidFill>
              <a:schemeClr val="lt2"/>
            </a:solidFill>
            <a:prstDash val="solid"/>
            <a:round/>
            <a:headEnd type="none" w="sm" len="sm"/>
            <a:tailEnd type="none" w="sm" len="sm"/>
          </a:ln>
        </p:spPr>
      </p:sp>
      <p:sp>
        <p:nvSpPr>
          <p:cNvPr id="646" name="Google Shape;646;p71"/>
          <p:cNvSpPr/>
          <p:nvPr/>
        </p:nvSpPr>
        <p:spPr>
          <a:xfrm>
            <a:off x="7342560" y="2506680"/>
            <a:ext cx="477720" cy="1410840"/>
          </a:xfrm>
          <a:custGeom>
            <a:avLst/>
            <a:gdLst/>
            <a:ahLst/>
            <a:cxnLst/>
            <a:rect l="l" t="t" r="r" b="b"/>
            <a:pathLst>
              <a:path w="301" h="889" extrusionOk="0">
                <a:moveTo>
                  <a:pt x="300" y="571"/>
                </a:moveTo>
                <a:lnTo>
                  <a:pt x="219" y="571"/>
                </a:lnTo>
                <a:lnTo>
                  <a:pt x="219" y="0"/>
                </a:lnTo>
                <a:lnTo>
                  <a:pt x="80" y="0"/>
                </a:lnTo>
                <a:lnTo>
                  <a:pt x="80" y="571"/>
                </a:lnTo>
                <a:lnTo>
                  <a:pt x="0" y="571"/>
                </a:lnTo>
                <a:lnTo>
                  <a:pt x="150" y="888"/>
                </a:lnTo>
                <a:lnTo>
                  <a:pt x="300" y="571"/>
                </a:lnTo>
              </a:path>
            </a:pathLst>
          </a:custGeom>
          <a:solidFill>
            <a:srgbClr val="FF0000"/>
          </a:solidFill>
          <a:ln w="12600" cap="flat" cmpd="sng">
            <a:solidFill>
              <a:schemeClr val="lt2"/>
            </a:solidFill>
            <a:prstDash val="solid"/>
            <a:round/>
            <a:headEnd type="none" w="sm" len="sm"/>
            <a:tailEnd type="none" w="sm" len="sm"/>
          </a:ln>
        </p:spPr>
      </p:sp>
      <p:sp>
        <p:nvSpPr>
          <p:cNvPr id="647" name="Google Shape;647;p71"/>
          <p:cNvSpPr/>
          <p:nvPr/>
        </p:nvSpPr>
        <p:spPr>
          <a:xfrm>
            <a:off x="6294600" y="2487600"/>
            <a:ext cx="515880" cy="556920"/>
          </a:xfrm>
          <a:custGeom>
            <a:avLst/>
            <a:gdLst/>
            <a:ahLst/>
            <a:cxnLst/>
            <a:rect l="l" t="t" r="r" b="b"/>
            <a:pathLst>
              <a:path w="325" h="351" extrusionOk="0">
                <a:moveTo>
                  <a:pt x="324" y="225"/>
                </a:moveTo>
                <a:lnTo>
                  <a:pt x="237" y="225"/>
                </a:lnTo>
                <a:lnTo>
                  <a:pt x="237" y="0"/>
                </a:lnTo>
                <a:lnTo>
                  <a:pt x="87" y="0"/>
                </a:lnTo>
                <a:lnTo>
                  <a:pt x="87" y="225"/>
                </a:lnTo>
                <a:lnTo>
                  <a:pt x="0" y="225"/>
                </a:lnTo>
                <a:lnTo>
                  <a:pt x="162" y="350"/>
                </a:lnTo>
                <a:lnTo>
                  <a:pt x="324" y="225"/>
                </a:lnTo>
              </a:path>
            </a:pathLst>
          </a:custGeom>
          <a:solidFill>
            <a:srgbClr val="FF0000"/>
          </a:solidFill>
          <a:ln w="12600" cap="flat" cmpd="sng">
            <a:solidFill>
              <a:schemeClr val="lt2"/>
            </a:solidFill>
            <a:prstDash val="solid"/>
            <a:round/>
            <a:headEnd type="none" w="sm" len="sm"/>
            <a:tailEnd type="none" w="sm" len="sm"/>
          </a:ln>
        </p:spPr>
      </p:sp>
      <p:sp>
        <p:nvSpPr>
          <p:cNvPr id="648" name="Google Shape;648;p71"/>
          <p:cNvSpPr/>
          <p:nvPr/>
        </p:nvSpPr>
        <p:spPr>
          <a:xfrm>
            <a:off x="5679000" y="1905120"/>
            <a:ext cx="1593000" cy="637560"/>
          </a:xfrm>
          <a:prstGeom prst="rect">
            <a:avLst/>
          </a:prstGeom>
          <a:noFill/>
          <a:ln>
            <a:noFill/>
          </a:ln>
        </p:spPr>
        <p:txBody>
          <a:bodyPr spcFirstLastPara="1" wrap="square" lIns="90350" tIns="44275" rIns="90350" bIns="44275" anchor="t" anchorCtr="0">
            <a:noAutofit/>
          </a:bodyPr>
          <a:lstStyle/>
          <a:p>
            <a:pPr marL="0" marR="0" lvl="0" indent="0" algn="ctr"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Instruction</a:t>
            </a: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Stream  A</a:t>
            </a:r>
            <a:endParaRPr sz="1800" b="0" strike="noStrike">
              <a:latin typeface="Arial"/>
              <a:ea typeface="Arial"/>
              <a:cs typeface="Arial"/>
              <a:sym typeface="Arial"/>
            </a:endParaRPr>
          </a:p>
        </p:txBody>
      </p:sp>
      <p:sp>
        <p:nvSpPr>
          <p:cNvPr id="649" name="Google Shape;649;p71"/>
          <p:cNvSpPr/>
          <p:nvPr/>
        </p:nvSpPr>
        <p:spPr>
          <a:xfrm>
            <a:off x="6860160" y="1943280"/>
            <a:ext cx="1593000" cy="637560"/>
          </a:xfrm>
          <a:prstGeom prst="rect">
            <a:avLst/>
          </a:prstGeom>
          <a:noFill/>
          <a:ln>
            <a:noFill/>
          </a:ln>
        </p:spPr>
        <p:txBody>
          <a:bodyPr spcFirstLastPara="1" wrap="square" lIns="90350" tIns="44275" rIns="90350" bIns="44275" anchor="t" anchorCtr="0">
            <a:noAutofit/>
          </a:bodyPr>
          <a:lstStyle/>
          <a:p>
            <a:pPr marL="0" marR="0" lvl="0" indent="0" algn="ctr"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Instruction</a:t>
            </a: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Stream B</a:t>
            </a:r>
            <a:endParaRPr sz="1800" b="0" strike="noStrike">
              <a:latin typeface="Arial"/>
              <a:ea typeface="Arial"/>
              <a:cs typeface="Arial"/>
              <a:sym typeface="Arial"/>
            </a:endParaRPr>
          </a:p>
        </p:txBody>
      </p:sp>
      <p:sp>
        <p:nvSpPr>
          <p:cNvPr id="650" name="Google Shape;650;p71"/>
          <p:cNvSpPr/>
          <p:nvPr/>
        </p:nvSpPr>
        <p:spPr>
          <a:xfrm>
            <a:off x="8041680" y="1981080"/>
            <a:ext cx="1593000" cy="637560"/>
          </a:xfrm>
          <a:prstGeom prst="rect">
            <a:avLst/>
          </a:prstGeom>
          <a:noFill/>
          <a:ln>
            <a:noFill/>
          </a:ln>
        </p:spPr>
        <p:txBody>
          <a:bodyPr spcFirstLastPara="1" wrap="square" lIns="90350" tIns="44275" rIns="90350" bIns="44275" anchor="t" anchorCtr="0">
            <a:noAutofit/>
          </a:bodyPr>
          <a:lstStyle/>
          <a:p>
            <a:pPr marL="0" marR="0" lvl="0" indent="0" algn="ctr"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Instruction</a:t>
            </a: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Stream C</a:t>
            </a:r>
            <a:endParaRPr sz="1800" b="0" strike="noStrike">
              <a:latin typeface="Arial"/>
              <a:ea typeface="Arial"/>
              <a:cs typeface="Arial"/>
              <a:sym typeface="Arial"/>
            </a:endParaRP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2"/>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MIMD Architecture (cont’d)</a:t>
            </a:r>
            <a:endParaRPr sz="3600" b="0" strike="noStrike">
              <a:solidFill>
                <a:srgbClr val="000000"/>
              </a:solidFill>
              <a:latin typeface="Century Gothic"/>
              <a:ea typeface="Century Gothic"/>
              <a:cs typeface="Century Gothic"/>
              <a:sym typeface="Century Gothic"/>
            </a:endParaRPr>
          </a:p>
        </p:txBody>
      </p:sp>
      <p:sp>
        <p:nvSpPr>
          <p:cNvPr id="656" name="Google Shape;656;p72"/>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0" marR="0" lvl="0" indent="-91440" algn="l" rtl="0">
              <a:lnSpc>
                <a:spcPct val="100000"/>
              </a:lnSpc>
              <a:spcBef>
                <a:spcPts val="0"/>
              </a:spcBef>
              <a:spcAft>
                <a:spcPts val="0"/>
              </a:spcAft>
              <a:buClr>
                <a:srgbClr val="E45F3C"/>
              </a:buClr>
              <a:buSzPts val="1440"/>
              <a:buFont typeface="Noto Sans Symbols"/>
              <a:buChar char="►"/>
            </a:pPr>
            <a:r>
              <a:rPr lang="en-US" sz="1800" b="0" strike="noStrike">
                <a:solidFill>
                  <a:srgbClr val="404040"/>
                </a:solidFill>
                <a:latin typeface="Century Gothic"/>
                <a:ea typeface="Century Gothic"/>
                <a:cs typeface="Century Gothic"/>
                <a:sym typeface="Century Gothic"/>
              </a:rPr>
              <a:t>Multiple computer instructions, which may or may not be the same, and which may or may not be synchronized with each other, perform actions simultaneously on two or more pieces of data. The class of distributed memory MIMD machines is the fastest growing segment of the family of high-performance computers</a:t>
            </a:r>
            <a:endParaRPr sz="1800" b="0" strike="noStrike">
              <a:solidFill>
                <a:srgbClr val="404040"/>
              </a:solidFill>
              <a:latin typeface="Century Gothic"/>
              <a:ea typeface="Century Gothic"/>
              <a:cs typeface="Century Gothic"/>
              <a:sym typeface="Century Gothic"/>
            </a:endParaRPr>
          </a:p>
          <a:p>
            <a:pPr marL="0" marR="0" lvl="0" indent="-91440" algn="l" rtl="0">
              <a:lnSpc>
                <a:spcPct val="100000"/>
              </a:lnSpc>
              <a:spcBef>
                <a:spcPts val="811"/>
              </a:spcBef>
              <a:spcAft>
                <a:spcPts val="0"/>
              </a:spcAft>
              <a:buClr>
                <a:srgbClr val="E45F3C"/>
              </a:buClr>
              <a:buSzPts val="1440"/>
              <a:buFont typeface="Noto Sans Symbols"/>
              <a:buChar char="►"/>
            </a:pPr>
            <a:r>
              <a:rPr lang="en-US" sz="1800" b="0" strike="noStrike">
                <a:solidFill>
                  <a:srgbClr val="404040"/>
                </a:solidFill>
                <a:latin typeface="Century Gothic"/>
                <a:ea typeface="Century Gothic"/>
                <a:cs typeface="Century Gothic"/>
                <a:sym typeface="Century Gothic"/>
              </a:rPr>
              <a:t>Shared memory (tightly coupled) MIMD</a:t>
            </a:r>
            <a:endParaRPr sz="1800" b="0" strike="noStrike">
              <a:solidFill>
                <a:srgbClr val="404040"/>
              </a:solidFill>
              <a:latin typeface="Century Gothic"/>
              <a:ea typeface="Century Gothic"/>
              <a:cs typeface="Century Gothic"/>
              <a:sym typeface="Century Gothic"/>
            </a:endParaRPr>
          </a:p>
          <a:p>
            <a:pPr marL="0" marR="0" lvl="0" indent="-91440" algn="l" rtl="0">
              <a:lnSpc>
                <a:spcPct val="105000"/>
              </a:lnSpc>
              <a:spcBef>
                <a:spcPts val="811"/>
              </a:spcBef>
              <a:spcAft>
                <a:spcPts val="0"/>
              </a:spcAft>
              <a:buClr>
                <a:srgbClr val="E45F3C"/>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Distributed memory (loosely coupled) MIMD</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3"/>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Shared Memory MIMD machine</a:t>
            </a:r>
            <a:endParaRPr sz="3600" b="0" strike="noStrike">
              <a:solidFill>
                <a:srgbClr val="000000"/>
              </a:solidFill>
              <a:latin typeface="Century Gothic"/>
              <a:ea typeface="Century Gothic"/>
              <a:cs typeface="Century Gothic"/>
              <a:sym typeface="Century Gothic"/>
            </a:endParaRPr>
          </a:p>
        </p:txBody>
      </p:sp>
      <p:sp>
        <p:nvSpPr>
          <p:cNvPr id="663" name="Google Shape;663;p73"/>
          <p:cNvSpPr txBox="1"/>
          <p:nvPr/>
        </p:nvSpPr>
        <p:spPr>
          <a:xfrm>
            <a:off x="1065600" y="2109600"/>
            <a:ext cx="5182560" cy="441936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None/>
            </a:pPr>
            <a:r>
              <a:rPr lang="en-US" sz="1800" b="0" strike="noStrike">
                <a:solidFill>
                  <a:srgbClr val="404040"/>
                </a:solidFill>
                <a:latin typeface="Century Gothic"/>
                <a:ea typeface="Century Gothic"/>
                <a:cs typeface="Century Gothic"/>
                <a:sym typeface="Century Gothic"/>
              </a:rPr>
              <a:t>UMA (Uniform Memory Access)</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None/>
            </a:pPr>
            <a:r>
              <a:rPr lang="en-US" sz="1800" b="0" strike="noStrike">
                <a:solidFill>
                  <a:srgbClr val="404040"/>
                </a:solidFill>
                <a:latin typeface="Century Gothic"/>
                <a:ea typeface="Century Gothic"/>
                <a:cs typeface="Century Gothic"/>
                <a:sym typeface="Century Gothic"/>
              </a:rPr>
              <a:t>Source PE writes data to GM &amp; destination retrieves it </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000000"/>
              </a:buClr>
              <a:buSzPts val="1440"/>
              <a:buFont typeface="Noto Sans Symbols"/>
              <a:buChar char="🡺"/>
            </a:pPr>
            <a:r>
              <a:rPr lang="en-US" sz="1800" b="0" strike="noStrike">
                <a:solidFill>
                  <a:srgbClr val="404040"/>
                </a:solidFill>
                <a:latin typeface="Century Gothic"/>
                <a:ea typeface="Century Gothic"/>
                <a:cs typeface="Century Gothic"/>
                <a:sym typeface="Century Gothic"/>
              </a:rPr>
              <a:t>Easy to build</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000000"/>
              </a:buClr>
              <a:buSzPts val="1440"/>
              <a:buFont typeface="Noto Sans Symbols"/>
              <a:buChar char="🡺"/>
            </a:pPr>
            <a:r>
              <a:rPr lang="en-US" sz="1800" b="0" strike="noStrike">
                <a:solidFill>
                  <a:srgbClr val="404040"/>
                </a:solidFill>
                <a:latin typeface="Century Gothic"/>
                <a:ea typeface="Century Gothic"/>
                <a:cs typeface="Century Gothic"/>
                <a:sym typeface="Century Gothic"/>
              </a:rPr>
              <a:t>Limitation : reliability &amp; expandability.  A memory component or any processor failure affects the whole system.</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8F8F8F"/>
              </a:buClr>
              <a:buSzPts val="1440"/>
              <a:buFont typeface="Noto Sans Symbols"/>
              <a:buChar char="🡺"/>
            </a:pPr>
            <a:r>
              <a:rPr lang="en-US" sz="1800" b="0" strike="noStrike">
                <a:solidFill>
                  <a:srgbClr val="404040"/>
                </a:solidFill>
                <a:latin typeface="Century Gothic"/>
                <a:ea typeface="Century Gothic"/>
                <a:cs typeface="Century Gothic"/>
                <a:sym typeface="Century Gothic"/>
              </a:rPr>
              <a:t>Increase of processors leads to memory contention.</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None/>
            </a:pPr>
            <a:r>
              <a:rPr lang="en-US" sz="1800" b="0" strike="noStrike">
                <a:solidFill>
                  <a:srgbClr val="404040"/>
                </a:solidFill>
                <a:latin typeface="Century Gothic"/>
                <a:ea typeface="Century Gothic"/>
                <a:cs typeface="Century Gothic"/>
                <a:sym typeface="Century Gothic"/>
              </a:rPr>
              <a:t>	Ex. : Silicon graphics supercomputers....</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grpSp>
        <p:nvGrpSpPr>
          <p:cNvPr id="664" name="Google Shape;664;p73"/>
          <p:cNvGrpSpPr/>
          <p:nvPr/>
        </p:nvGrpSpPr>
        <p:grpSpPr>
          <a:xfrm>
            <a:off x="7436160" y="3438360"/>
            <a:ext cx="626760" cy="1715760"/>
            <a:chOff x="7436160" y="3438360"/>
            <a:chExt cx="626760" cy="1715760"/>
          </a:xfrm>
        </p:grpSpPr>
        <p:grpSp>
          <p:nvGrpSpPr>
            <p:cNvPr id="665" name="Google Shape;665;p73"/>
            <p:cNvGrpSpPr/>
            <p:nvPr/>
          </p:nvGrpSpPr>
          <p:grpSpPr>
            <a:xfrm>
              <a:off x="7436160" y="3438360"/>
              <a:ext cx="626760" cy="1715760"/>
              <a:chOff x="7436160" y="3438360"/>
              <a:chExt cx="626760" cy="1715760"/>
            </a:xfrm>
          </p:grpSpPr>
          <p:grpSp>
            <p:nvGrpSpPr>
              <p:cNvPr id="666" name="Google Shape;666;p73"/>
              <p:cNvGrpSpPr/>
              <p:nvPr/>
            </p:nvGrpSpPr>
            <p:grpSpPr>
              <a:xfrm>
                <a:off x="7436160" y="4226040"/>
                <a:ext cx="626760" cy="928080"/>
                <a:chOff x="7436160" y="4226040"/>
                <a:chExt cx="626760" cy="928080"/>
              </a:xfrm>
            </p:grpSpPr>
            <p:grpSp>
              <p:nvGrpSpPr>
                <p:cNvPr id="667" name="Google Shape;667;p73"/>
                <p:cNvGrpSpPr/>
                <p:nvPr/>
              </p:nvGrpSpPr>
              <p:grpSpPr>
                <a:xfrm>
                  <a:off x="7436160" y="4226040"/>
                  <a:ext cx="626760" cy="928080"/>
                  <a:chOff x="7436160" y="4226040"/>
                  <a:chExt cx="626760" cy="928080"/>
                </a:xfrm>
              </p:grpSpPr>
              <p:sp>
                <p:nvSpPr>
                  <p:cNvPr id="668" name="Google Shape;668;p73"/>
                  <p:cNvSpPr/>
                  <p:nvPr/>
                </p:nvSpPr>
                <p:spPr>
                  <a:xfrm>
                    <a:off x="7440840" y="4226040"/>
                    <a:ext cx="622080" cy="829800"/>
                  </a:xfrm>
                  <a:custGeom>
                    <a:avLst/>
                    <a:gdLst/>
                    <a:ahLst/>
                    <a:cxnLst/>
                    <a:rect l="l" t="t" r="r" b="b"/>
                    <a:pathLst>
                      <a:path w="392" h="523" extrusionOk="0">
                        <a:moveTo>
                          <a:pt x="316" y="0"/>
                        </a:moveTo>
                        <a:lnTo>
                          <a:pt x="74" y="0"/>
                        </a:lnTo>
                        <a:lnTo>
                          <a:pt x="74" y="278"/>
                        </a:lnTo>
                        <a:lnTo>
                          <a:pt x="0" y="278"/>
                        </a:lnTo>
                        <a:lnTo>
                          <a:pt x="187" y="522"/>
                        </a:lnTo>
                        <a:lnTo>
                          <a:pt x="391" y="278"/>
                        </a:lnTo>
                        <a:lnTo>
                          <a:pt x="316" y="278"/>
                        </a:lnTo>
                        <a:lnTo>
                          <a:pt x="316" y="0"/>
                        </a:lnTo>
                      </a:path>
                    </a:pathLst>
                  </a:custGeom>
                  <a:solidFill>
                    <a:srgbClr val="FE9B03"/>
                  </a:solidFill>
                  <a:ln w="12600" cap="flat" cmpd="sng">
                    <a:solidFill>
                      <a:schemeClr val="folHlink"/>
                    </a:solidFill>
                    <a:prstDash val="solid"/>
                    <a:round/>
                    <a:headEnd type="none" w="sm" len="sm"/>
                    <a:tailEnd type="none" w="sm" len="sm"/>
                  </a:ln>
                </p:spPr>
              </p:sp>
              <p:sp>
                <p:nvSpPr>
                  <p:cNvPr id="669" name="Google Shape;669;p73"/>
                  <p:cNvSpPr/>
                  <p:nvPr/>
                </p:nvSpPr>
                <p:spPr>
                  <a:xfrm>
                    <a:off x="7737840" y="4668840"/>
                    <a:ext cx="323640" cy="482400"/>
                  </a:xfrm>
                  <a:custGeom>
                    <a:avLst/>
                    <a:gdLst/>
                    <a:ahLst/>
                    <a:cxnLst/>
                    <a:rect l="l" t="t" r="r" b="b"/>
                    <a:pathLst>
                      <a:path w="204" h="304" extrusionOk="0">
                        <a:moveTo>
                          <a:pt x="203" y="0"/>
                        </a:moveTo>
                        <a:lnTo>
                          <a:pt x="203" y="62"/>
                        </a:lnTo>
                        <a:lnTo>
                          <a:pt x="0" y="303"/>
                        </a:lnTo>
                        <a:lnTo>
                          <a:pt x="0" y="241"/>
                        </a:lnTo>
                        <a:lnTo>
                          <a:pt x="203" y="0"/>
                        </a:lnTo>
                      </a:path>
                    </a:pathLst>
                  </a:custGeom>
                  <a:solidFill>
                    <a:srgbClr val="FE9B03"/>
                  </a:solidFill>
                  <a:ln w="12600" cap="flat" cmpd="sng">
                    <a:solidFill>
                      <a:schemeClr val="folHlink"/>
                    </a:solidFill>
                    <a:prstDash val="solid"/>
                    <a:round/>
                    <a:headEnd type="none" w="sm" len="sm"/>
                    <a:tailEnd type="none" w="sm" len="sm"/>
                  </a:ln>
                </p:spPr>
              </p:sp>
              <p:sp>
                <p:nvSpPr>
                  <p:cNvPr id="670" name="Google Shape;670;p73"/>
                  <p:cNvSpPr/>
                  <p:nvPr/>
                </p:nvSpPr>
                <p:spPr>
                  <a:xfrm>
                    <a:off x="7436160" y="4668840"/>
                    <a:ext cx="302760" cy="485280"/>
                  </a:xfrm>
                  <a:custGeom>
                    <a:avLst/>
                    <a:gdLst/>
                    <a:ahLst/>
                    <a:cxnLst/>
                    <a:rect l="l" t="t" r="r" b="b"/>
                    <a:pathLst>
                      <a:path w="191" h="306" extrusionOk="0">
                        <a:moveTo>
                          <a:pt x="190" y="239"/>
                        </a:moveTo>
                        <a:lnTo>
                          <a:pt x="190" y="305"/>
                        </a:lnTo>
                        <a:lnTo>
                          <a:pt x="0" y="60"/>
                        </a:lnTo>
                        <a:lnTo>
                          <a:pt x="0" y="0"/>
                        </a:lnTo>
                        <a:lnTo>
                          <a:pt x="190" y="239"/>
                        </a:lnTo>
                      </a:path>
                    </a:pathLst>
                  </a:custGeom>
                  <a:solidFill>
                    <a:srgbClr val="FE9B03"/>
                  </a:solidFill>
                  <a:ln w="12600" cap="flat" cmpd="sng">
                    <a:solidFill>
                      <a:schemeClr val="folHlink"/>
                    </a:solidFill>
                    <a:prstDash val="solid"/>
                    <a:round/>
                    <a:headEnd type="none" w="sm" len="sm"/>
                    <a:tailEnd type="none" w="sm" len="sm"/>
                  </a:ln>
                </p:spPr>
              </p:sp>
            </p:grpSp>
            <p:sp>
              <p:nvSpPr>
                <p:cNvPr id="671" name="Google Shape;671;p73"/>
                <p:cNvSpPr/>
                <p:nvPr/>
              </p:nvSpPr>
              <p:spPr>
                <a:xfrm>
                  <a:off x="7942680" y="4432320"/>
                  <a:ext cx="31320" cy="237600"/>
                </a:xfrm>
                <a:custGeom>
                  <a:avLst/>
                  <a:gdLst/>
                  <a:ahLst/>
                  <a:cxnLst/>
                  <a:rect l="l" t="t" r="r" b="b"/>
                  <a:pathLst>
                    <a:path w="20" h="150" extrusionOk="0">
                      <a:moveTo>
                        <a:pt x="0" y="0"/>
                      </a:moveTo>
                      <a:lnTo>
                        <a:pt x="19" y="53"/>
                      </a:lnTo>
                      <a:lnTo>
                        <a:pt x="19" y="149"/>
                      </a:lnTo>
                      <a:lnTo>
                        <a:pt x="0" y="149"/>
                      </a:lnTo>
                      <a:lnTo>
                        <a:pt x="0" y="0"/>
                      </a:lnTo>
                    </a:path>
                  </a:pathLst>
                </a:custGeom>
                <a:solidFill>
                  <a:srgbClr val="FE9B03"/>
                </a:solidFill>
                <a:ln w="12600" cap="flat" cmpd="sng">
                  <a:solidFill>
                    <a:schemeClr val="folHlink"/>
                  </a:solidFill>
                  <a:prstDash val="solid"/>
                  <a:round/>
                  <a:headEnd type="none" w="sm" len="sm"/>
                  <a:tailEnd type="none" w="sm" len="sm"/>
                </a:ln>
              </p:spPr>
            </p:sp>
          </p:grpSp>
          <p:grpSp>
            <p:nvGrpSpPr>
              <p:cNvPr id="672" name="Google Shape;672;p73"/>
              <p:cNvGrpSpPr/>
              <p:nvPr/>
            </p:nvGrpSpPr>
            <p:grpSpPr>
              <a:xfrm>
                <a:off x="7440840" y="3438360"/>
                <a:ext cx="622080" cy="829800"/>
                <a:chOff x="7440840" y="3438360"/>
                <a:chExt cx="622080" cy="829800"/>
              </a:xfrm>
            </p:grpSpPr>
            <p:sp>
              <p:nvSpPr>
                <p:cNvPr id="673" name="Google Shape;673;p73"/>
                <p:cNvSpPr/>
                <p:nvPr/>
              </p:nvSpPr>
              <p:spPr>
                <a:xfrm>
                  <a:off x="7440840" y="3438360"/>
                  <a:ext cx="622080" cy="829800"/>
                </a:xfrm>
                <a:custGeom>
                  <a:avLst/>
                  <a:gdLst/>
                  <a:ahLst/>
                  <a:cxnLst/>
                  <a:rect l="l" t="t" r="r" b="b"/>
                  <a:pathLst>
                    <a:path w="392" h="523" extrusionOk="0">
                      <a:moveTo>
                        <a:pt x="74" y="522"/>
                      </a:moveTo>
                      <a:lnTo>
                        <a:pt x="316" y="522"/>
                      </a:lnTo>
                      <a:lnTo>
                        <a:pt x="316" y="243"/>
                      </a:lnTo>
                      <a:lnTo>
                        <a:pt x="391" y="243"/>
                      </a:lnTo>
                      <a:lnTo>
                        <a:pt x="204" y="0"/>
                      </a:lnTo>
                      <a:lnTo>
                        <a:pt x="0" y="243"/>
                      </a:lnTo>
                      <a:lnTo>
                        <a:pt x="74" y="243"/>
                      </a:lnTo>
                      <a:lnTo>
                        <a:pt x="74" y="522"/>
                      </a:lnTo>
                    </a:path>
                  </a:pathLst>
                </a:custGeom>
                <a:solidFill>
                  <a:srgbClr val="FE9B03"/>
                </a:solidFill>
                <a:ln w="12600" cap="flat" cmpd="sng">
                  <a:solidFill>
                    <a:schemeClr val="lt1"/>
                  </a:solidFill>
                  <a:prstDash val="solid"/>
                  <a:round/>
                  <a:headEnd type="none" w="sm" len="sm"/>
                  <a:tailEnd type="none" w="sm" len="sm"/>
                </a:ln>
              </p:spPr>
            </p:sp>
            <p:sp>
              <p:nvSpPr>
                <p:cNvPr id="674" name="Google Shape;674;p73"/>
                <p:cNvSpPr/>
                <p:nvPr/>
              </p:nvSpPr>
              <p:spPr>
                <a:xfrm>
                  <a:off x="7955280" y="3822840"/>
                  <a:ext cx="102960" cy="9000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3"/>
                <p:cNvSpPr/>
                <p:nvPr/>
              </p:nvSpPr>
              <p:spPr>
                <a:xfrm>
                  <a:off x="7447320" y="3830760"/>
                  <a:ext cx="104400" cy="8856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6" name="Google Shape;676;p73"/>
            <p:cNvSpPr/>
            <p:nvPr/>
          </p:nvSpPr>
          <p:spPr>
            <a:xfrm>
              <a:off x="7569720" y="3751200"/>
              <a:ext cx="203040" cy="9745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MEMORY</a:t>
              </a:r>
              <a:endParaRPr sz="1000" b="0" strike="noStrike">
                <a:latin typeface="Arial"/>
                <a:ea typeface="Arial"/>
                <a:cs typeface="Arial"/>
                <a:sym typeface="Arial"/>
              </a:endParaRPr>
            </a:p>
          </p:txBody>
        </p:sp>
        <p:sp>
          <p:nvSpPr>
            <p:cNvPr id="677" name="Google Shape;677;p73"/>
            <p:cNvSpPr/>
            <p:nvPr/>
          </p:nvSpPr>
          <p:spPr>
            <a:xfrm>
              <a:off x="7744320" y="4037040"/>
              <a:ext cx="186840" cy="5173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BUS</a:t>
              </a:r>
              <a:endParaRPr sz="1000" b="0" strike="noStrike">
                <a:latin typeface="Arial"/>
                <a:ea typeface="Arial"/>
                <a:cs typeface="Arial"/>
                <a:sym typeface="Arial"/>
              </a:endParaRPr>
            </a:p>
          </p:txBody>
        </p:sp>
      </p:grpSp>
      <p:grpSp>
        <p:nvGrpSpPr>
          <p:cNvPr id="678" name="Google Shape;678;p73"/>
          <p:cNvGrpSpPr/>
          <p:nvPr/>
        </p:nvGrpSpPr>
        <p:grpSpPr>
          <a:xfrm>
            <a:off x="9875160" y="3419640"/>
            <a:ext cx="626760" cy="1753560"/>
            <a:chOff x="9875160" y="3419640"/>
            <a:chExt cx="626760" cy="1753560"/>
          </a:xfrm>
        </p:grpSpPr>
        <p:grpSp>
          <p:nvGrpSpPr>
            <p:cNvPr id="679" name="Google Shape;679;p73"/>
            <p:cNvGrpSpPr/>
            <p:nvPr/>
          </p:nvGrpSpPr>
          <p:grpSpPr>
            <a:xfrm>
              <a:off x="9875160" y="3419640"/>
              <a:ext cx="626760" cy="1753560"/>
              <a:chOff x="9875160" y="3419640"/>
              <a:chExt cx="626760" cy="1753560"/>
            </a:xfrm>
          </p:grpSpPr>
          <p:grpSp>
            <p:nvGrpSpPr>
              <p:cNvPr id="680" name="Google Shape;680;p73"/>
              <p:cNvGrpSpPr/>
              <p:nvPr/>
            </p:nvGrpSpPr>
            <p:grpSpPr>
              <a:xfrm>
                <a:off x="9875160" y="4224240"/>
                <a:ext cx="626760" cy="948960"/>
                <a:chOff x="9875160" y="4224240"/>
                <a:chExt cx="626760" cy="948960"/>
              </a:xfrm>
            </p:grpSpPr>
            <p:grpSp>
              <p:nvGrpSpPr>
                <p:cNvPr id="681" name="Google Shape;681;p73"/>
                <p:cNvGrpSpPr/>
                <p:nvPr/>
              </p:nvGrpSpPr>
              <p:grpSpPr>
                <a:xfrm>
                  <a:off x="9875160" y="4224240"/>
                  <a:ext cx="626760" cy="948960"/>
                  <a:chOff x="9875160" y="4224240"/>
                  <a:chExt cx="626760" cy="948960"/>
                </a:xfrm>
              </p:grpSpPr>
              <p:sp>
                <p:nvSpPr>
                  <p:cNvPr id="682" name="Google Shape;682;p73"/>
                  <p:cNvSpPr/>
                  <p:nvPr/>
                </p:nvSpPr>
                <p:spPr>
                  <a:xfrm>
                    <a:off x="9879840" y="4224240"/>
                    <a:ext cx="622080" cy="848880"/>
                  </a:xfrm>
                  <a:custGeom>
                    <a:avLst/>
                    <a:gdLst/>
                    <a:ahLst/>
                    <a:cxnLst/>
                    <a:rect l="l" t="t" r="r" b="b"/>
                    <a:pathLst>
                      <a:path w="392" h="535" extrusionOk="0">
                        <a:moveTo>
                          <a:pt x="316" y="0"/>
                        </a:moveTo>
                        <a:lnTo>
                          <a:pt x="74" y="0"/>
                        </a:lnTo>
                        <a:lnTo>
                          <a:pt x="74" y="285"/>
                        </a:lnTo>
                        <a:lnTo>
                          <a:pt x="0" y="285"/>
                        </a:lnTo>
                        <a:lnTo>
                          <a:pt x="187" y="534"/>
                        </a:lnTo>
                        <a:lnTo>
                          <a:pt x="391" y="285"/>
                        </a:lnTo>
                        <a:lnTo>
                          <a:pt x="316" y="285"/>
                        </a:lnTo>
                        <a:lnTo>
                          <a:pt x="316" y="0"/>
                        </a:lnTo>
                      </a:path>
                    </a:pathLst>
                  </a:custGeom>
                  <a:solidFill>
                    <a:srgbClr val="FE9B03"/>
                  </a:solidFill>
                  <a:ln w="12600" cap="flat" cmpd="sng">
                    <a:solidFill>
                      <a:schemeClr val="folHlink"/>
                    </a:solidFill>
                    <a:prstDash val="solid"/>
                    <a:round/>
                    <a:headEnd type="none" w="sm" len="sm"/>
                    <a:tailEnd type="none" w="sm" len="sm"/>
                  </a:ln>
                </p:spPr>
              </p:sp>
              <p:sp>
                <p:nvSpPr>
                  <p:cNvPr id="683" name="Google Shape;683;p73"/>
                  <p:cNvSpPr/>
                  <p:nvPr/>
                </p:nvSpPr>
                <p:spPr>
                  <a:xfrm>
                    <a:off x="10176840" y="4676760"/>
                    <a:ext cx="323640" cy="493200"/>
                  </a:xfrm>
                  <a:custGeom>
                    <a:avLst/>
                    <a:gdLst/>
                    <a:ahLst/>
                    <a:cxnLst/>
                    <a:rect l="l" t="t" r="r" b="b"/>
                    <a:pathLst>
                      <a:path w="204" h="311" extrusionOk="0">
                        <a:moveTo>
                          <a:pt x="203" y="0"/>
                        </a:moveTo>
                        <a:lnTo>
                          <a:pt x="203" y="63"/>
                        </a:lnTo>
                        <a:lnTo>
                          <a:pt x="0" y="310"/>
                        </a:lnTo>
                        <a:lnTo>
                          <a:pt x="0" y="247"/>
                        </a:lnTo>
                        <a:lnTo>
                          <a:pt x="203" y="0"/>
                        </a:lnTo>
                      </a:path>
                    </a:pathLst>
                  </a:custGeom>
                  <a:solidFill>
                    <a:srgbClr val="FE9B03"/>
                  </a:solidFill>
                  <a:ln w="12600" cap="flat" cmpd="sng">
                    <a:solidFill>
                      <a:schemeClr val="folHlink"/>
                    </a:solidFill>
                    <a:prstDash val="solid"/>
                    <a:round/>
                    <a:headEnd type="none" w="sm" len="sm"/>
                    <a:tailEnd type="none" w="sm" len="sm"/>
                  </a:ln>
                </p:spPr>
              </p:sp>
              <p:sp>
                <p:nvSpPr>
                  <p:cNvPr id="684" name="Google Shape;684;p73"/>
                  <p:cNvSpPr/>
                  <p:nvPr/>
                </p:nvSpPr>
                <p:spPr>
                  <a:xfrm>
                    <a:off x="9875160" y="4676760"/>
                    <a:ext cx="302760" cy="496440"/>
                  </a:xfrm>
                  <a:custGeom>
                    <a:avLst/>
                    <a:gdLst/>
                    <a:ahLst/>
                    <a:cxnLst/>
                    <a:rect l="l" t="t" r="r" b="b"/>
                    <a:pathLst>
                      <a:path w="191" h="313" extrusionOk="0">
                        <a:moveTo>
                          <a:pt x="190" y="245"/>
                        </a:moveTo>
                        <a:lnTo>
                          <a:pt x="190" y="312"/>
                        </a:lnTo>
                        <a:lnTo>
                          <a:pt x="0" y="61"/>
                        </a:lnTo>
                        <a:lnTo>
                          <a:pt x="0" y="0"/>
                        </a:lnTo>
                        <a:lnTo>
                          <a:pt x="190" y="245"/>
                        </a:lnTo>
                      </a:path>
                    </a:pathLst>
                  </a:custGeom>
                  <a:solidFill>
                    <a:srgbClr val="FE9B03"/>
                  </a:solidFill>
                  <a:ln w="12600" cap="flat" cmpd="sng">
                    <a:solidFill>
                      <a:schemeClr val="folHlink"/>
                    </a:solidFill>
                    <a:prstDash val="solid"/>
                    <a:round/>
                    <a:headEnd type="none" w="sm" len="sm"/>
                    <a:tailEnd type="none" w="sm" len="sm"/>
                  </a:ln>
                </p:spPr>
              </p:sp>
            </p:grpSp>
            <p:sp>
              <p:nvSpPr>
                <p:cNvPr id="685" name="Google Shape;685;p73"/>
                <p:cNvSpPr/>
                <p:nvPr/>
              </p:nvSpPr>
              <p:spPr>
                <a:xfrm>
                  <a:off x="10381680" y="4435560"/>
                  <a:ext cx="31320" cy="242640"/>
                </a:xfrm>
                <a:custGeom>
                  <a:avLst/>
                  <a:gdLst/>
                  <a:ahLst/>
                  <a:cxnLst/>
                  <a:rect l="l" t="t" r="r" b="b"/>
                  <a:pathLst>
                    <a:path w="20" h="153" extrusionOk="0">
                      <a:moveTo>
                        <a:pt x="0" y="0"/>
                      </a:moveTo>
                      <a:lnTo>
                        <a:pt x="19" y="54"/>
                      </a:lnTo>
                      <a:lnTo>
                        <a:pt x="19" y="152"/>
                      </a:lnTo>
                      <a:lnTo>
                        <a:pt x="0" y="152"/>
                      </a:lnTo>
                      <a:lnTo>
                        <a:pt x="0" y="0"/>
                      </a:lnTo>
                    </a:path>
                  </a:pathLst>
                </a:custGeom>
                <a:solidFill>
                  <a:srgbClr val="FE9B03"/>
                </a:solidFill>
                <a:ln w="12600" cap="flat" cmpd="sng">
                  <a:solidFill>
                    <a:schemeClr val="folHlink"/>
                  </a:solidFill>
                  <a:prstDash val="solid"/>
                  <a:round/>
                  <a:headEnd type="none" w="sm" len="sm"/>
                  <a:tailEnd type="none" w="sm" len="sm"/>
                </a:ln>
              </p:spPr>
            </p:sp>
          </p:grpSp>
          <p:grpSp>
            <p:nvGrpSpPr>
              <p:cNvPr id="686" name="Google Shape;686;p73"/>
              <p:cNvGrpSpPr/>
              <p:nvPr/>
            </p:nvGrpSpPr>
            <p:grpSpPr>
              <a:xfrm>
                <a:off x="9879840" y="3419640"/>
                <a:ext cx="622080" cy="848880"/>
                <a:chOff x="9879840" y="3419640"/>
                <a:chExt cx="622080" cy="848880"/>
              </a:xfrm>
            </p:grpSpPr>
            <p:sp>
              <p:nvSpPr>
                <p:cNvPr id="687" name="Google Shape;687;p73"/>
                <p:cNvSpPr/>
                <p:nvPr/>
              </p:nvSpPr>
              <p:spPr>
                <a:xfrm>
                  <a:off x="9879840" y="3419640"/>
                  <a:ext cx="622080" cy="848880"/>
                </a:xfrm>
                <a:custGeom>
                  <a:avLst/>
                  <a:gdLst/>
                  <a:ahLst/>
                  <a:cxnLst/>
                  <a:rect l="l" t="t" r="r" b="b"/>
                  <a:pathLst>
                    <a:path w="392" h="535" extrusionOk="0">
                      <a:moveTo>
                        <a:pt x="74" y="534"/>
                      </a:moveTo>
                      <a:lnTo>
                        <a:pt x="316" y="534"/>
                      </a:lnTo>
                      <a:lnTo>
                        <a:pt x="316" y="249"/>
                      </a:lnTo>
                      <a:lnTo>
                        <a:pt x="391" y="249"/>
                      </a:lnTo>
                      <a:lnTo>
                        <a:pt x="204" y="0"/>
                      </a:lnTo>
                      <a:lnTo>
                        <a:pt x="0" y="249"/>
                      </a:lnTo>
                      <a:lnTo>
                        <a:pt x="74" y="249"/>
                      </a:lnTo>
                      <a:lnTo>
                        <a:pt x="74" y="534"/>
                      </a:lnTo>
                    </a:path>
                  </a:pathLst>
                </a:custGeom>
                <a:solidFill>
                  <a:srgbClr val="FE9B03"/>
                </a:solidFill>
                <a:ln w="12600" cap="flat" cmpd="sng">
                  <a:solidFill>
                    <a:schemeClr val="lt1"/>
                  </a:solidFill>
                  <a:prstDash val="solid"/>
                  <a:round/>
                  <a:headEnd type="none" w="sm" len="sm"/>
                  <a:tailEnd type="none" w="sm" len="sm"/>
                </a:ln>
              </p:spPr>
            </p:sp>
            <p:sp>
              <p:nvSpPr>
                <p:cNvPr id="688" name="Google Shape;688;p73"/>
                <p:cNvSpPr/>
                <p:nvPr/>
              </p:nvSpPr>
              <p:spPr>
                <a:xfrm>
                  <a:off x="10394640" y="3811680"/>
                  <a:ext cx="102960" cy="9324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3"/>
                <p:cNvSpPr/>
                <p:nvPr/>
              </p:nvSpPr>
              <p:spPr>
                <a:xfrm>
                  <a:off x="9886320" y="3819600"/>
                  <a:ext cx="104400" cy="9180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0" name="Google Shape;690;p73"/>
            <p:cNvSpPr/>
            <p:nvPr/>
          </p:nvSpPr>
          <p:spPr>
            <a:xfrm>
              <a:off x="10008720" y="3740040"/>
              <a:ext cx="203040" cy="9745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MEMORY</a:t>
              </a:r>
              <a:endParaRPr sz="1000" b="0" strike="noStrike">
                <a:latin typeface="Arial"/>
                <a:ea typeface="Arial"/>
                <a:cs typeface="Arial"/>
                <a:sym typeface="Arial"/>
              </a:endParaRPr>
            </a:p>
          </p:txBody>
        </p:sp>
        <p:sp>
          <p:nvSpPr>
            <p:cNvPr id="691" name="Google Shape;691;p73"/>
            <p:cNvSpPr/>
            <p:nvPr/>
          </p:nvSpPr>
          <p:spPr>
            <a:xfrm>
              <a:off x="10183320" y="4032360"/>
              <a:ext cx="186840" cy="5173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BUS</a:t>
              </a:r>
              <a:endParaRPr sz="1000" b="0" strike="noStrike">
                <a:latin typeface="Arial"/>
                <a:ea typeface="Arial"/>
                <a:cs typeface="Arial"/>
                <a:sym typeface="Arial"/>
              </a:endParaRPr>
            </a:p>
          </p:txBody>
        </p:sp>
      </p:grpSp>
      <p:sp>
        <p:nvSpPr>
          <p:cNvPr id="692" name="Google Shape;692;p73"/>
          <p:cNvSpPr/>
          <p:nvPr/>
        </p:nvSpPr>
        <p:spPr>
          <a:xfrm>
            <a:off x="7320240" y="5210280"/>
            <a:ext cx="3243600" cy="580680"/>
          </a:xfrm>
          <a:prstGeom prst="rect">
            <a:avLst/>
          </a:prstGeom>
          <a:solidFill>
            <a:schemeClr val="accent2"/>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1900" tIns="30225" rIns="61900" bIns="30225" anchor="ctr" anchorCtr="0">
            <a:noAutofit/>
          </a:bodyPr>
          <a:lstStyle/>
          <a:p>
            <a:pPr marL="0" marR="0" lvl="0" indent="0" algn="ctr" rtl="0">
              <a:lnSpc>
                <a:spcPct val="100000"/>
              </a:lnSpc>
              <a:spcBef>
                <a:spcPts val="0"/>
              </a:spcBef>
              <a:spcAft>
                <a:spcPts val="0"/>
              </a:spcAft>
              <a:buNone/>
            </a:pPr>
            <a:r>
              <a:rPr lang="en-US" sz="2000" b="1" strike="noStrike">
                <a:solidFill>
                  <a:srgbClr val="EBEBEB"/>
                </a:solidFill>
                <a:latin typeface="Times New Roman"/>
                <a:ea typeface="Times New Roman"/>
                <a:cs typeface="Times New Roman"/>
                <a:sym typeface="Times New Roman"/>
              </a:rPr>
              <a:t>Global Memory System</a:t>
            </a:r>
            <a:endParaRPr sz="2000" b="0" strike="noStrike">
              <a:latin typeface="Arial"/>
              <a:ea typeface="Arial"/>
              <a:cs typeface="Arial"/>
              <a:sym typeface="Arial"/>
            </a:endParaRPr>
          </a:p>
        </p:txBody>
      </p:sp>
      <p:sp>
        <p:nvSpPr>
          <p:cNvPr id="693" name="Google Shape;693;p73"/>
          <p:cNvSpPr/>
          <p:nvPr/>
        </p:nvSpPr>
        <p:spPr>
          <a:xfrm>
            <a:off x="7023240" y="2216160"/>
            <a:ext cx="1044360" cy="1186920"/>
          </a:xfrm>
          <a:prstGeom prst="rect">
            <a:avLst/>
          </a:prstGeom>
          <a:solidFill>
            <a:srgbClr val="C1CEFF"/>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1900" tIns="30225" rIns="61900" bIns="30225" anchor="ctr" anchorCtr="0">
            <a:noAutofit/>
          </a:bodyPr>
          <a:lstStyle/>
          <a:p>
            <a:pPr marL="0" marR="0" lvl="0" indent="0" algn="ctr" rtl="0">
              <a:lnSpc>
                <a:spcPct val="100000"/>
              </a:lnSpc>
              <a:spcBef>
                <a:spcPts val="0"/>
              </a:spcBef>
              <a:spcAft>
                <a:spcPts val="0"/>
              </a:spcAft>
              <a:buNone/>
            </a:pPr>
            <a:r>
              <a:rPr lang="en-US" sz="1600" b="1" strike="noStrike">
                <a:solidFill>
                  <a:srgbClr val="EBEBEB"/>
                </a:solidFill>
                <a:latin typeface="Times New Roman"/>
                <a:ea typeface="Times New Roman"/>
                <a:cs typeface="Times New Roman"/>
                <a:sym typeface="Times New Roman"/>
              </a:rPr>
              <a:t>Processor</a:t>
            </a:r>
            <a:endParaRPr sz="16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600" b="1" strike="noStrike">
                <a:solidFill>
                  <a:srgbClr val="EBEBEB"/>
                </a:solidFill>
                <a:latin typeface="Times New Roman"/>
                <a:ea typeface="Times New Roman"/>
                <a:cs typeface="Times New Roman"/>
                <a:sym typeface="Times New Roman"/>
              </a:rPr>
              <a:t>A</a:t>
            </a:r>
            <a:endParaRPr sz="1600" b="0" strike="noStrike">
              <a:latin typeface="Arial"/>
              <a:ea typeface="Arial"/>
              <a:cs typeface="Arial"/>
              <a:sym typeface="Arial"/>
            </a:endParaRPr>
          </a:p>
        </p:txBody>
      </p:sp>
      <p:sp>
        <p:nvSpPr>
          <p:cNvPr id="694" name="Google Shape;694;p73"/>
          <p:cNvSpPr/>
          <p:nvPr/>
        </p:nvSpPr>
        <p:spPr>
          <a:xfrm>
            <a:off x="8478000" y="2216160"/>
            <a:ext cx="1041480" cy="1184040"/>
          </a:xfrm>
          <a:prstGeom prst="rect">
            <a:avLst/>
          </a:prstGeom>
          <a:solidFill>
            <a:srgbClr val="FDE3BA"/>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1900" tIns="30225" rIns="61900" bIns="30225" anchor="ctr" anchorCtr="0">
            <a:noAutofit/>
          </a:bodyPr>
          <a:lstStyle/>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Processor</a:t>
            </a:r>
            <a:endParaRPr sz="14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B</a:t>
            </a:r>
            <a:endParaRPr sz="1400" b="0" strike="noStrike">
              <a:latin typeface="Arial"/>
              <a:ea typeface="Arial"/>
              <a:cs typeface="Arial"/>
              <a:sym typeface="Arial"/>
            </a:endParaRPr>
          </a:p>
        </p:txBody>
      </p:sp>
      <p:sp>
        <p:nvSpPr>
          <p:cNvPr id="695" name="Google Shape;695;p73"/>
          <p:cNvSpPr/>
          <p:nvPr/>
        </p:nvSpPr>
        <p:spPr>
          <a:xfrm>
            <a:off x="9854640" y="2216160"/>
            <a:ext cx="1042920" cy="1184040"/>
          </a:xfrm>
          <a:prstGeom prst="rect">
            <a:avLst/>
          </a:prstGeom>
          <a:solidFill>
            <a:srgbClr val="FFC5CF"/>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1900" tIns="30225" rIns="61900" bIns="30225" anchor="ctr" anchorCtr="0">
            <a:noAutofit/>
          </a:bodyPr>
          <a:lstStyle/>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Processor</a:t>
            </a:r>
            <a:endParaRPr sz="14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C</a:t>
            </a:r>
            <a:endParaRPr sz="1400" b="0" strike="noStrike">
              <a:latin typeface="Arial"/>
              <a:ea typeface="Arial"/>
              <a:cs typeface="Arial"/>
              <a:sym typeface="Arial"/>
            </a:endParaRPr>
          </a:p>
        </p:txBody>
      </p:sp>
      <p:grpSp>
        <p:nvGrpSpPr>
          <p:cNvPr id="696" name="Google Shape;696;p73"/>
          <p:cNvGrpSpPr/>
          <p:nvPr/>
        </p:nvGrpSpPr>
        <p:grpSpPr>
          <a:xfrm>
            <a:off x="8655840" y="3419640"/>
            <a:ext cx="626760" cy="1753560"/>
            <a:chOff x="8655840" y="3419640"/>
            <a:chExt cx="626760" cy="1753560"/>
          </a:xfrm>
        </p:grpSpPr>
        <p:grpSp>
          <p:nvGrpSpPr>
            <p:cNvPr id="697" name="Google Shape;697;p73"/>
            <p:cNvGrpSpPr/>
            <p:nvPr/>
          </p:nvGrpSpPr>
          <p:grpSpPr>
            <a:xfrm>
              <a:off x="8655840" y="3419640"/>
              <a:ext cx="626760" cy="1753560"/>
              <a:chOff x="8655840" y="3419640"/>
              <a:chExt cx="626760" cy="1753560"/>
            </a:xfrm>
          </p:grpSpPr>
          <p:grpSp>
            <p:nvGrpSpPr>
              <p:cNvPr id="698" name="Google Shape;698;p73"/>
              <p:cNvGrpSpPr/>
              <p:nvPr/>
            </p:nvGrpSpPr>
            <p:grpSpPr>
              <a:xfrm>
                <a:off x="8655840" y="4224240"/>
                <a:ext cx="626760" cy="948960"/>
                <a:chOff x="8655840" y="4224240"/>
                <a:chExt cx="626760" cy="948960"/>
              </a:xfrm>
            </p:grpSpPr>
            <p:grpSp>
              <p:nvGrpSpPr>
                <p:cNvPr id="699" name="Google Shape;699;p73"/>
                <p:cNvGrpSpPr/>
                <p:nvPr/>
              </p:nvGrpSpPr>
              <p:grpSpPr>
                <a:xfrm>
                  <a:off x="8655840" y="4224240"/>
                  <a:ext cx="626760" cy="948960"/>
                  <a:chOff x="8655840" y="4224240"/>
                  <a:chExt cx="626760" cy="948960"/>
                </a:xfrm>
              </p:grpSpPr>
              <p:sp>
                <p:nvSpPr>
                  <p:cNvPr id="700" name="Google Shape;700;p73"/>
                  <p:cNvSpPr/>
                  <p:nvPr/>
                </p:nvSpPr>
                <p:spPr>
                  <a:xfrm>
                    <a:off x="8660520" y="4224240"/>
                    <a:ext cx="622080" cy="848880"/>
                  </a:xfrm>
                  <a:custGeom>
                    <a:avLst/>
                    <a:gdLst/>
                    <a:ahLst/>
                    <a:cxnLst/>
                    <a:rect l="l" t="t" r="r" b="b"/>
                    <a:pathLst>
                      <a:path w="392" h="535" extrusionOk="0">
                        <a:moveTo>
                          <a:pt x="316" y="0"/>
                        </a:moveTo>
                        <a:lnTo>
                          <a:pt x="74" y="0"/>
                        </a:lnTo>
                        <a:lnTo>
                          <a:pt x="74" y="285"/>
                        </a:lnTo>
                        <a:lnTo>
                          <a:pt x="0" y="285"/>
                        </a:lnTo>
                        <a:lnTo>
                          <a:pt x="187" y="534"/>
                        </a:lnTo>
                        <a:lnTo>
                          <a:pt x="391" y="285"/>
                        </a:lnTo>
                        <a:lnTo>
                          <a:pt x="316" y="285"/>
                        </a:lnTo>
                        <a:lnTo>
                          <a:pt x="316" y="0"/>
                        </a:lnTo>
                      </a:path>
                    </a:pathLst>
                  </a:custGeom>
                  <a:solidFill>
                    <a:srgbClr val="FE9B03"/>
                  </a:solidFill>
                  <a:ln w="12600" cap="flat" cmpd="sng">
                    <a:solidFill>
                      <a:schemeClr val="folHlink"/>
                    </a:solidFill>
                    <a:prstDash val="solid"/>
                    <a:round/>
                    <a:headEnd type="none" w="sm" len="sm"/>
                    <a:tailEnd type="none" w="sm" len="sm"/>
                  </a:ln>
                </p:spPr>
              </p:sp>
              <p:sp>
                <p:nvSpPr>
                  <p:cNvPr id="701" name="Google Shape;701;p73"/>
                  <p:cNvSpPr/>
                  <p:nvPr/>
                </p:nvSpPr>
                <p:spPr>
                  <a:xfrm>
                    <a:off x="8957520" y="4676760"/>
                    <a:ext cx="323640" cy="493200"/>
                  </a:xfrm>
                  <a:custGeom>
                    <a:avLst/>
                    <a:gdLst/>
                    <a:ahLst/>
                    <a:cxnLst/>
                    <a:rect l="l" t="t" r="r" b="b"/>
                    <a:pathLst>
                      <a:path w="204" h="311" extrusionOk="0">
                        <a:moveTo>
                          <a:pt x="203" y="0"/>
                        </a:moveTo>
                        <a:lnTo>
                          <a:pt x="203" y="63"/>
                        </a:lnTo>
                        <a:lnTo>
                          <a:pt x="0" y="310"/>
                        </a:lnTo>
                        <a:lnTo>
                          <a:pt x="0" y="247"/>
                        </a:lnTo>
                        <a:lnTo>
                          <a:pt x="203" y="0"/>
                        </a:lnTo>
                      </a:path>
                    </a:pathLst>
                  </a:custGeom>
                  <a:solidFill>
                    <a:srgbClr val="FE9B03"/>
                  </a:solidFill>
                  <a:ln w="12600" cap="flat" cmpd="sng">
                    <a:solidFill>
                      <a:schemeClr val="folHlink"/>
                    </a:solidFill>
                    <a:prstDash val="solid"/>
                    <a:round/>
                    <a:headEnd type="none" w="sm" len="sm"/>
                    <a:tailEnd type="none" w="sm" len="sm"/>
                  </a:ln>
                </p:spPr>
              </p:sp>
              <p:sp>
                <p:nvSpPr>
                  <p:cNvPr id="702" name="Google Shape;702;p73"/>
                  <p:cNvSpPr/>
                  <p:nvPr/>
                </p:nvSpPr>
                <p:spPr>
                  <a:xfrm>
                    <a:off x="8655840" y="4676760"/>
                    <a:ext cx="302760" cy="496440"/>
                  </a:xfrm>
                  <a:custGeom>
                    <a:avLst/>
                    <a:gdLst/>
                    <a:ahLst/>
                    <a:cxnLst/>
                    <a:rect l="l" t="t" r="r" b="b"/>
                    <a:pathLst>
                      <a:path w="191" h="313" extrusionOk="0">
                        <a:moveTo>
                          <a:pt x="190" y="245"/>
                        </a:moveTo>
                        <a:lnTo>
                          <a:pt x="190" y="312"/>
                        </a:lnTo>
                        <a:lnTo>
                          <a:pt x="0" y="61"/>
                        </a:lnTo>
                        <a:lnTo>
                          <a:pt x="0" y="0"/>
                        </a:lnTo>
                        <a:lnTo>
                          <a:pt x="190" y="245"/>
                        </a:lnTo>
                      </a:path>
                    </a:pathLst>
                  </a:custGeom>
                  <a:solidFill>
                    <a:srgbClr val="FE9B03"/>
                  </a:solidFill>
                  <a:ln w="12600" cap="flat" cmpd="sng">
                    <a:solidFill>
                      <a:schemeClr val="folHlink"/>
                    </a:solidFill>
                    <a:prstDash val="solid"/>
                    <a:round/>
                    <a:headEnd type="none" w="sm" len="sm"/>
                    <a:tailEnd type="none" w="sm" len="sm"/>
                  </a:ln>
                </p:spPr>
              </p:sp>
            </p:grpSp>
            <p:sp>
              <p:nvSpPr>
                <p:cNvPr id="703" name="Google Shape;703;p73"/>
                <p:cNvSpPr/>
                <p:nvPr/>
              </p:nvSpPr>
              <p:spPr>
                <a:xfrm>
                  <a:off x="9162360" y="4435560"/>
                  <a:ext cx="31320" cy="242640"/>
                </a:xfrm>
                <a:custGeom>
                  <a:avLst/>
                  <a:gdLst/>
                  <a:ahLst/>
                  <a:cxnLst/>
                  <a:rect l="l" t="t" r="r" b="b"/>
                  <a:pathLst>
                    <a:path w="20" h="153" extrusionOk="0">
                      <a:moveTo>
                        <a:pt x="0" y="0"/>
                      </a:moveTo>
                      <a:lnTo>
                        <a:pt x="19" y="54"/>
                      </a:lnTo>
                      <a:lnTo>
                        <a:pt x="19" y="152"/>
                      </a:lnTo>
                      <a:lnTo>
                        <a:pt x="0" y="152"/>
                      </a:lnTo>
                      <a:lnTo>
                        <a:pt x="0" y="0"/>
                      </a:lnTo>
                    </a:path>
                  </a:pathLst>
                </a:custGeom>
                <a:solidFill>
                  <a:srgbClr val="FE9B03"/>
                </a:solidFill>
                <a:ln w="12600" cap="flat" cmpd="sng">
                  <a:solidFill>
                    <a:schemeClr val="folHlink"/>
                  </a:solidFill>
                  <a:prstDash val="solid"/>
                  <a:round/>
                  <a:headEnd type="none" w="sm" len="sm"/>
                  <a:tailEnd type="none" w="sm" len="sm"/>
                </a:ln>
              </p:spPr>
            </p:sp>
          </p:grpSp>
          <p:grpSp>
            <p:nvGrpSpPr>
              <p:cNvPr id="704" name="Google Shape;704;p73"/>
              <p:cNvGrpSpPr/>
              <p:nvPr/>
            </p:nvGrpSpPr>
            <p:grpSpPr>
              <a:xfrm>
                <a:off x="8660520" y="3419640"/>
                <a:ext cx="622080" cy="848880"/>
                <a:chOff x="8660520" y="3419640"/>
                <a:chExt cx="622080" cy="848880"/>
              </a:xfrm>
            </p:grpSpPr>
            <p:sp>
              <p:nvSpPr>
                <p:cNvPr id="705" name="Google Shape;705;p73"/>
                <p:cNvSpPr/>
                <p:nvPr/>
              </p:nvSpPr>
              <p:spPr>
                <a:xfrm>
                  <a:off x="8660520" y="3419640"/>
                  <a:ext cx="622080" cy="848880"/>
                </a:xfrm>
                <a:custGeom>
                  <a:avLst/>
                  <a:gdLst/>
                  <a:ahLst/>
                  <a:cxnLst/>
                  <a:rect l="l" t="t" r="r" b="b"/>
                  <a:pathLst>
                    <a:path w="392" h="535" extrusionOk="0">
                      <a:moveTo>
                        <a:pt x="74" y="534"/>
                      </a:moveTo>
                      <a:lnTo>
                        <a:pt x="316" y="534"/>
                      </a:lnTo>
                      <a:lnTo>
                        <a:pt x="316" y="249"/>
                      </a:lnTo>
                      <a:lnTo>
                        <a:pt x="391" y="249"/>
                      </a:lnTo>
                      <a:lnTo>
                        <a:pt x="204" y="0"/>
                      </a:lnTo>
                      <a:lnTo>
                        <a:pt x="0" y="249"/>
                      </a:lnTo>
                      <a:lnTo>
                        <a:pt x="74" y="249"/>
                      </a:lnTo>
                      <a:lnTo>
                        <a:pt x="74" y="534"/>
                      </a:lnTo>
                    </a:path>
                  </a:pathLst>
                </a:custGeom>
                <a:solidFill>
                  <a:srgbClr val="FE9B03"/>
                </a:solidFill>
                <a:ln w="12600" cap="flat" cmpd="sng">
                  <a:solidFill>
                    <a:schemeClr val="lt1"/>
                  </a:solidFill>
                  <a:prstDash val="solid"/>
                  <a:round/>
                  <a:headEnd type="none" w="sm" len="sm"/>
                  <a:tailEnd type="none" w="sm" len="sm"/>
                </a:ln>
              </p:spPr>
            </p:sp>
            <p:sp>
              <p:nvSpPr>
                <p:cNvPr id="706" name="Google Shape;706;p73"/>
                <p:cNvSpPr/>
                <p:nvPr/>
              </p:nvSpPr>
              <p:spPr>
                <a:xfrm>
                  <a:off x="9174960" y="3811680"/>
                  <a:ext cx="102960" cy="9324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3"/>
                <p:cNvSpPr/>
                <p:nvPr/>
              </p:nvSpPr>
              <p:spPr>
                <a:xfrm>
                  <a:off x="8667000" y="3819600"/>
                  <a:ext cx="104400" cy="9180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73"/>
            <p:cNvSpPr/>
            <p:nvPr/>
          </p:nvSpPr>
          <p:spPr>
            <a:xfrm>
              <a:off x="8789040" y="3740040"/>
              <a:ext cx="203040" cy="9745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MEMORY</a:t>
              </a:r>
              <a:endParaRPr sz="1000" b="0" strike="noStrike">
                <a:latin typeface="Arial"/>
                <a:ea typeface="Arial"/>
                <a:cs typeface="Arial"/>
                <a:sym typeface="Arial"/>
              </a:endParaRPr>
            </a:p>
          </p:txBody>
        </p:sp>
        <p:sp>
          <p:nvSpPr>
            <p:cNvPr id="709" name="Google Shape;709;p73"/>
            <p:cNvSpPr/>
            <p:nvPr/>
          </p:nvSpPr>
          <p:spPr>
            <a:xfrm>
              <a:off x="8963640" y="4032360"/>
              <a:ext cx="186840" cy="5173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BUS</a:t>
              </a:r>
              <a:endParaRPr sz="1000" b="0" strike="noStrike">
                <a:latin typeface="Arial"/>
                <a:ea typeface="Arial"/>
                <a:cs typeface="Arial"/>
                <a:sym typeface="Arial"/>
              </a:endParaRPr>
            </a:p>
          </p:txBody>
        </p:sp>
      </p:gr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74"/>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Distributed Memory MIMD</a:t>
            </a:r>
            <a:endParaRPr sz="3600" b="0" strike="noStrike">
              <a:solidFill>
                <a:srgbClr val="000000"/>
              </a:solidFill>
              <a:latin typeface="Century Gothic"/>
              <a:ea typeface="Century Gothic"/>
              <a:cs typeface="Century Gothic"/>
              <a:sym typeface="Century Gothic"/>
            </a:endParaRPr>
          </a:p>
        </p:txBody>
      </p:sp>
      <p:sp>
        <p:nvSpPr>
          <p:cNvPr id="715" name="Google Shape;715;p74"/>
          <p:cNvSpPr txBox="1"/>
          <p:nvPr/>
        </p:nvSpPr>
        <p:spPr>
          <a:xfrm>
            <a:off x="964138" y="2188534"/>
            <a:ext cx="5730016" cy="4571640"/>
          </a:xfrm>
          <a:prstGeom prst="rect">
            <a:avLst/>
          </a:prstGeom>
          <a:noFill/>
          <a:ln>
            <a:noFill/>
          </a:ln>
        </p:spPr>
        <p:txBody>
          <a:bodyPr spcFirstLastPara="1" wrap="square" lIns="91425" tIns="45700" rIns="91425" bIns="45700" anchor="t" anchorCtr="0">
            <a:noAutofit/>
          </a:bodyPr>
          <a:lstStyle/>
          <a:p>
            <a:pPr marL="342900" marR="0" lvl="0" indent="-342265" algn="just" rtl="0">
              <a:lnSpc>
                <a:spcPct val="100000"/>
              </a:lnSpc>
              <a:spcBef>
                <a:spcPts val="0"/>
              </a:spcBef>
              <a:spcAft>
                <a:spcPts val="0"/>
              </a:spcAft>
              <a:buClr>
                <a:srgbClr val="B31166"/>
              </a:buClr>
              <a:buSzPts val="1600"/>
              <a:buFont typeface="Arial"/>
              <a:buChar char="●"/>
            </a:pPr>
            <a:r>
              <a:rPr lang="en-US" sz="1800" b="0" strike="noStrike">
                <a:solidFill>
                  <a:srgbClr val="404040"/>
                </a:solidFill>
                <a:latin typeface="Century Gothic"/>
                <a:ea typeface="Century Gothic"/>
                <a:cs typeface="Century Gothic"/>
                <a:sym typeface="Century Gothic"/>
              </a:rPr>
              <a:t>The class of DM-MIMD machines is </a:t>
            </a:r>
            <a:r>
              <a:rPr lang="en-US" sz="1800">
                <a:solidFill>
                  <a:srgbClr val="404040"/>
                </a:solidFill>
                <a:latin typeface="Century Gothic"/>
                <a:ea typeface="Century Gothic"/>
                <a:cs typeface="Century Gothic"/>
                <a:sym typeface="Century Gothic"/>
              </a:rPr>
              <a:t>undoubtedly</a:t>
            </a:r>
            <a:r>
              <a:rPr lang="en-US" sz="1800" b="0" strike="noStrike">
                <a:solidFill>
                  <a:srgbClr val="404040"/>
                </a:solidFill>
                <a:latin typeface="Century Gothic"/>
                <a:ea typeface="Century Gothic"/>
                <a:cs typeface="Century Gothic"/>
                <a:sym typeface="Century Gothic"/>
              </a:rPr>
              <a:t> the fastest growing part in the family of high-performance computers.</a:t>
            </a:r>
            <a:endParaRPr lang="en-US" sz="1800" b="0" strike="noStrike">
              <a:solidFill>
                <a:srgbClr val="404040"/>
              </a:solidFill>
              <a:latin typeface="Century Gothic"/>
              <a:ea typeface="Century Gothic"/>
              <a:cs typeface="Century Gothic"/>
            </a:endParaRPr>
          </a:p>
          <a:p>
            <a:pPr marL="342900" marR="0" lvl="0" indent="-342265" algn="just" rtl="0">
              <a:lnSpc>
                <a:spcPct val="100000"/>
              </a:lnSpc>
              <a:spcBef>
                <a:spcPts val="1001"/>
              </a:spcBef>
              <a:spcAft>
                <a:spcPts val="0"/>
              </a:spcAft>
              <a:buClr>
                <a:srgbClr val="B31166"/>
              </a:buClr>
              <a:buSzPts val="1600"/>
              <a:buFont typeface="Arial"/>
              <a:buChar char="●"/>
            </a:pPr>
            <a:r>
              <a:rPr lang="en-US" sz="1800" b="0" strike="noStrike">
                <a:solidFill>
                  <a:srgbClr val="404040"/>
                </a:solidFill>
                <a:latin typeface="Century Gothic"/>
                <a:ea typeface="Century Gothic"/>
                <a:cs typeface="Century Gothic"/>
                <a:sym typeface="Century Gothic"/>
              </a:rPr>
              <a:t>Physically distributed memory, non-uniform memory access (NUMA)</a:t>
            </a:r>
            <a:endParaRPr sz="1800" b="0" strike="noStrike">
              <a:solidFill>
                <a:srgbClr val="404040"/>
              </a:solidFill>
              <a:latin typeface="Century Gothic"/>
              <a:ea typeface="Century Gothic"/>
              <a:cs typeface="Century Gothic"/>
            </a:endParaRPr>
          </a:p>
          <a:p>
            <a:pPr marL="342900" marR="0" lvl="0" indent="-342265" algn="just" rtl="0">
              <a:lnSpc>
                <a:spcPct val="100000"/>
              </a:lnSpc>
              <a:spcBef>
                <a:spcPts val="1001"/>
              </a:spcBef>
              <a:spcAft>
                <a:spcPts val="0"/>
              </a:spcAft>
              <a:buClr>
                <a:srgbClr val="B31166"/>
              </a:buClr>
              <a:buSzPts val="1600"/>
              <a:buFont typeface="Arial"/>
              <a:buChar char="●"/>
            </a:pPr>
            <a:r>
              <a:rPr lang="en-US" sz="1800" b="0" strike="noStrike">
                <a:solidFill>
                  <a:srgbClr val="404040"/>
                </a:solidFill>
                <a:latin typeface="Century Gothic"/>
                <a:ea typeface="Century Gothic"/>
                <a:cs typeface="Century Gothic"/>
                <a:sym typeface="Century Gothic"/>
              </a:rPr>
              <a:t>Unlike Shared MIMD</a:t>
            </a:r>
            <a:endParaRPr sz="1800" b="0" strike="noStrike">
              <a:solidFill>
                <a:srgbClr val="404040"/>
              </a:solidFill>
              <a:latin typeface="Century Gothic"/>
              <a:ea typeface="Century Gothic"/>
              <a:cs typeface="Century Gothic"/>
            </a:endParaRPr>
          </a:p>
          <a:p>
            <a:pPr marL="742950" marR="0" lvl="1" indent="-285115" algn="l" rtl="0">
              <a:lnSpc>
                <a:spcPct val="100000"/>
              </a:lnSpc>
              <a:spcBef>
                <a:spcPts val="479"/>
              </a:spcBef>
              <a:spcAft>
                <a:spcPts val="0"/>
              </a:spcAft>
              <a:buClr>
                <a:srgbClr val="000000"/>
              </a:buClr>
              <a:buSzPts val="1200"/>
              <a:buFont typeface="Noto Sans Symbols"/>
              <a:buChar char="🡺"/>
            </a:pPr>
            <a:r>
              <a:rPr lang="en-US" sz="1800" b="1" i="0" u="none" strike="noStrike" cap="none">
                <a:solidFill>
                  <a:srgbClr val="404040"/>
                </a:solidFill>
                <a:latin typeface="Century Gothic"/>
                <a:ea typeface="Century Gothic"/>
                <a:cs typeface="Century Gothic"/>
                <a:sym typeface="Century Gothic"/>
              </a:rPr>
              <a:t>easily/ readily expandable</a:t>
            </a:r>
            <a:endParaRPr sz="1800" b="0" i="0" u="none" strike="noStrike" cap="none">
              <a:solidFill>
                <a:srgbClr val="404040"/>
              </a:solidFill>
              <a:latin typeface="Century Gothic"/>
              <a:ea typeface="Century Gothic"/>
              <a:cs typeface="Century Gothic"/>
            </a:endParaRPr>
          </a:p>
          <a:p>
            <a:pPr marL="742950" lvl="1" indent="-285115">
              <a:spcBef>
                <a:spcPts val="479"/>
              </a:spcBef>
              <a:buSzPts val="1200"/>
              <a:buFont typeface="Noto Sans Symbols"/>
              <a:buChar char="🡺"/>
            </a:pPr>
            <a:r>
              <a:rPr lang="en-US" sz="1800" b="1" i="0" u="none" strike="noStrike" cap="none">
                <a:solidFill>
                  <a:srgbClr val="404040"/>
                </a:solidFill>
                <a:latin typeface="Century Gothic"/>
                <a:ea typeface="Century Gothic"/>
                <a:cs typeface="Century Gothic"/>
                <a:sym typeface="Century Gothic"/>
              </a:rPr>
              <a:t>Highly reliable (any CPU</a:t>
            </a:r>
            <a:r>
              <a:rPr lang="en-US" sz="1800" b="1">
                <a:solidFill>
                  <a:srgbClr val="404040"/>
                </a:solidFill>
                <a:latin typeface="Century Gothic"/>
                <a:ea typeface="Century Gothic"/>
                <a:cs typeface="Century Gothic"/>
                <a:sym typeface="Century Gothic"/>
              </a:rPr>
              <a:t> </a:t>
            </a:r>
            <a:r>
              <a:rPr lang="en-US" sz="1800" b="1" i="0" u="none" strike="noStrike" cap="none">
                <a:solidFill>
                  <a:srgbClr val="404040"/>
                </a:solidFill>
                <a:latin typeface="Century Gothic"/>
                <a:ea typeface="Century Gothic"/>
                <a:cs typeface="Century Gothic"/>
                <a:sym typeface="Century Gothic"/>
              </a:rPr>
              <a:t> failure does not affect the whole system)</a:t>
            </a:r>
            <a:endParaRPr sz="1800" b="0" i="0" u="none" strike="noStrike" cap="none">
              <a:solidFill>
                <a:srgbClr val="404040"/>
              </a:solidFill>
              <a:latin typeface="Century Gothic"/>
              <a:ea typeface="Century Gothic"/>
              <a:cs typeface="Century Gothic"/>
            </a:endParaRPr>
          </a:p>
          <a:p>
            <a:pPr marL="342900" indent="-342265">
              <a:spcBef>
                <a:spcPts val="541"/>
              </a:spcBef>
              <a:buSzPts val="1350"/>
              <a:buFont typeface="Arial"/>
              <a:buChar char="•"/>
            </a:pPr>
            <a:r>
              <a:rPr lang="en-US" sz="1800" b="1" strike="noStrike">
                <a:solidFill>
                  <a:srgbClr val="404040"/>
                </a:solidFill>
                <a:latin typeface="Century Gothic"/>
                <a:ea typeface="Century Gothic"/>
                <a:cs typeface="Century Gothic"/>
                <a:sym typeface="Century Gothic"/>
              </a:rPr>
              <a:t>Accessing local memory is much faster than remote memory</a:t>
            </a:r>
            <a:r>
              <a:rPr lang="en-US" sz="1800" b="1">
                <a:solidFill>
                  <a:srgbClr val="404040"/>
                </a:solidFill>
                <a:latin typeface="Century Gothic"/>
                <a:ea typeface="Century Gothic"/>
                <a:cs typeface="Century Gothic"/>
                <a:sym typeface="Century Gothic"/>
              </a:rPr>
              <a:t> </a:t>
            </a:r>
            <a:endParaRPr sz="1800" b="0" strike="noStrike">
              <a:solidFill>
                <a:srgbClr val="404040"/>
              </a:solidFill>
              <a:latin typeface="Century Gothic"/>
              <a:ea typeface="Century Gothic"/>
              <a:cs typeface="Century Gothic"/>
            </a:endParaRPr>
          </a:p>
          <a:p>
            <a:pPr marL="342900" indent="-342265">
              <a:spcBef>
                <a:spcPts val="541"/>
              </a:spcBef>
              <a:buSzPts val="1350"/>
              <a:buFont typeface="Arial"/>
              <a:buChar char="•"/>
            </a:pPr>
            <a:r>
              <a:rPr lang="en-US" sz="1800" b="1" strike="noStrike">
                <a:solidFill>
                  <a:srgbClr val="404040"/>
                </a:solidFill>
                <a:latin typeface="Century Gothic"/>
                <a:ea typeface="Century Gothic"/>
                <a:cs typeface="Century Gothic"/>
                <a:sym typeface="Century Gothic"/>
              </a:rPr>
              <a:t>If most accesses are to local memory than overall memory bandwidth increases</a:t>
            </a:r>
            <a:r>
              <a:rPr lang="en-US" sz="1800" b="1">
                <a:solidFill>
                  <a:srgbClr val="404040"/>
                </a:solidFill>
                <a:latin typeface="Century Gothic"/>
                <a:ea typeface="Century Gothic"/>
                <a:cs typeface="Century Gothic"/>
                <a:sym typeface="Century Gothic"/>
              </a:rPr>
              <a:t> </a:t>
            </a:r>
            <a:endParaRPr sz="1800" b="0" strike="noStrike">
              <a:solidFill>
                <a:srgbClr val="404040"/>
              </a:solidFill>
              <a:latin typeface="Century Gothic"/>
              <a:ea typeface="Century Gothic"/>
              <a:cs typeface="Century Gothic"/>
            </a:endParaRPr>
          </a:p>
          <a:p>
            <a:pPr marL="342900" marR="0" lvl="0" indent="-342265" algn="l" rtl="0">
              <a:lnSpc>
                <a:spcPct val="100000"/>
              </a:lnSpc>
              <a:spcBef>
                <a:spcPts val="541"/>
              </a:spcBef>
              <a:spcAft>
                <a:spcPts val="0"/>
              </a:spcAft>
              <a:buClr>
                <a:srgbClr val="000000"/>
              </a:buClr>
              <a:buSzPts val="1350"/>
              <a:buFont typeface="Arial"/>
              <a:buChar char="•"/>
            </a:pPr>
            <a:r>
              <a:rPr lang="en-US" sz="1800" b="1" strike="noStrike">
                <a:solidFill>
                  <a:srgbClr val="404040"/>
                </a:solidFill>
                <a:latin typeface="Century Gothic"/>
                <a:ea typeface="Century Gothic"/>
                <a:cs typeface="Century Gothic"/>
                <a:sym typeface="Century Gothic"/>
              </a:rPr>
              <a:t>linearly with the number of processors</a:t>
            </a:r>
            <a:endParaRPr sz="1800" b="0" strike="noStrike">
              <a:solidFill>
                <a:srgbClr val="404040"/>
              </a:solidFill>
              <a:latin typeface="Century Gothic"/>
              <a:ea typeface="Century Gothic"/>
              <a:cs typeface="Century Gothic"/>
            </a:endParaRPr>
          </a:p>
        </p:txBody>
      </p:sp>
      <p:grpSp>
        <p:nvGrpSpPr>
          <p:cNvPr id="716" name="Google Shape;716;p74"/>
          <p:cNvGrpSpPr/>
          <p:nvPr/>
        </p:nvGrpSpPr>
        <p:grpSpPr>
          <a:xfrm>
            <a:off x="7836480" y="3473280"/>
            <a:ext cx="626760" cy="1490400"/>
            <a:chOff x="7836480" y="3473280"/>
            <a:chExt cx="626760" cy="1490400"/>
          </a:xfrm>
        </p:grpSpPr>
        <p:grpSp>
          <p:nvGrpSpPr>
            <p:cNvPr id="717" name="Google Shape;717;p74"/>
            <p:cNvGrpSpPr/>
            <p:nvPr/>
          </p:nvGrpSpPr>
          <p:grpSpPr>
            <a:xfrm>
              <a:off x="7836480" y="3473280"/>
              <a:ext cx="626760" cy="1490400"/>
              <a:chOff x="7836480" y="3473280"/>
              <a:chExt cx="626760" cy="1490400"/>
            </a:xfrm>
          </p:grpSpPr>
          <p:grpSp>
            <p:nvGrpSpPr>
              <p:cNvPr id="718" name="Google Shape;718;p74"/>
              <p:cNvGrpSpPr/>
              <p:nvPr/>
            </p:nvGrpSpPr>
            <p:grpSpPr>
              <a:xfrm>
                <a:off x="7836480" y="4156200"/>
                <a:ext cx="626760" cy="807480"/>
                <a:chOff x="7836480" y="4156200"/>
                <a:chExt cx="626760" cy="807480"/>
              </a:xfrm>
            </p:grpSpPr>
            <p:grpSp>
              <p:nvGrpSpPr>
                <p:cNvPr id="719" name="Google Shape;719;p74"/>
                <p:cNvGrpSpPr/>
                <p:nvPr/>
              </p:nvGrpSpPr>
              <p:grpSpPr>
                <a:xfrm>
                  <a:off x="7836480" y="4156200"/>
                  <a:ext cx="626760" cy="807480"/>
                  <a:chOff x="7836480" y="4156200"/>
                  <a:chExt cx="626760" cy="807480"/>
                </a:xfrm>
              </p:grpSpPr>
              <p:sp>
                <p:nvSpPr>
                  <p:cNvPr id="720" name="Google Shape;720;p74"/>
                  <p:cNvSpPr/>
                  <p:nvPr/>
                </p:nvSpPr>
                <p:spPr>
                  <a:xfrm>
                    <a:off x="7841160" y="4156200"/>
                    <a:ext cx="622080" cy="721800"/>
                  </a:xfrm>
                  <a:custGeom>
                    <a:avLst/>
                    <a:gdLst/>
                    <a:ahLst/>
                    <a:cxnLst/>
                    <a:rect l="l" t="t" r="r" b="b"/>
                    <a:pathLst>
                      <a:path w="392" h="455" extrusionOk="0">
                        <a:moveTo>
                          <a:pt x="316" y="0"/>
                        </a:moveTo>
                        <a:lnTo>
                          <a:pt x="74" y="0"/>
                        </a:lnTo>
                        <a:lnTo>
                          <a:pt x="74" y="242"/>
                        </a:lnTo>
                        <a:lnTo>
                          <a:pt x="0" y="242"/>
                        </a:lnTo>
                        <a:lnTo>
                          <a:pt x="187" y="454"/>
                        </a:lnTo>
                        <a:lnTo>
                          <a:pt x="391" y="242"/>
                        </a:lnTo>
                        <a:lnTo>
                          <a:pt x="316" y="242"/>
                        </a:lnTo>
                        <a:lnTo>
                          <a:pt x="316" y="0"/>
                        </a:lnTo>
                      </a:path>
                    </a:pathLst>
                  </a:custGeom>
                  <a:solidFill>
                    <a:srgbClr val="FE9B03"/>
                  </a:solidFill>
                  <a:ln w="12600" cap="flat" cmpd="sng">
                    <a:solidFill>
                      <a:schemeClr val="folHlink"/>
                    </a:solidFill>
                    <a:prstDash val="solid"/>
                    <a:round/>
                    <a:headEnd type="none" w="sm" len="sm"/>
                    <a:tailEnd type="none" w="sm" len="sm"/>
                  </a:ln>
                </p:spPr>
              </p:sp>
              <p:sp>
                <p:nvSpPr>
                  <p:cNvPr id="721" name="Google Shape;721;p74"/>
                  <p:cNvSpPr/>
                  <p:nvPr/>
                </p:nvSpPr>
                <p:spPr>
                  <a:xfrm>
                    <a:off x="8138160" y="4540320"/>
                    <a:ext cx="323640" cy="420480"/>
                  </a:xfrm>
                  <a:custGeom>
                    <a:avLst/>
                    <a:gdLst/>
                    <a:ahLst/>
                    <a:cxnLst/>
                    <a:rect l="l" t="t" r="r" b="b"/>
                    <a:pathLst>
                      <a:path w="204" h="265" extrusionOk="0">
                        <a:moveTo>
                          <a:pt x="203" y="0"/>
                        </a:moveTo>
                        <a:lnTo>
                          <a:pt x="203" y="54"/>
                        </a:lnTo>
                        <a:lnTo>
                          <a:pt x="0" y="264"/>
                        </a:lnTo>
                        <a:lnTo>
                          <a:pt x="0" y="210"/>
                        </a:lnTo>
                        <a:lnTo>
                          <a:pt x="203" y="0"/>
                        </a:lnTo>
                      </a:path>
                    </a:pathLst>
                  </a:custGeom>
                  <a:solidFill>
                    <a:srgbClr val="FE9B03"/>
                  </a:solidFill>
                  <a:ln w="12600" cap="flat" cmpd="sng">
                    <a:solidFill>
                      <a:schemeClr val="folHlink"/>
                    </a:solidFill>
                    <a:prstDash val="solid"/>
                    <a:round/>
                    <a:headEnd type="none" w="sm" len="sm"/>
                    <a:tailEnd type="none" w="sm" len="sm"/>
                  </a:ln>
                </p:spPr>
              </p:sp>
              <p:sp>
                <p:nvSpPr>
                  <p:cNvPr id="722" name="Google Shape;722;p74"/>
                  <p:cNvSpPr/>
                  <p:nvPr/>
                </p:nvSpPr>
                <p:spPr>
                  <a:xfrm>
                    <a:off x="7836480" y="4540320"/>
                    <a:ext cx="302760" cy="423360"/>
                  </a:xfrm>
                  <a:custGeom>
                    <a:avLst/>
                    <a:gdLst/>
                    <a:ahLst/>
                    <a:cxnLst/>
                    <a:rect l="l" t="t" r="r" b="b"/>
                    <a:pathLst>
                      <a:path w="191" h="267" extrusionOk="0">
                        <a:moveTo>
                          <a:pt x="190" y="209"/>
                        </a:moveTo>
                        <a:lnTo>
                          <a:pt x="190" y="266"/>
                        </a:lnTo>
                        <a:lnTo>
                          <a:pt x="0" y="52"/>
                        </a:lnTo>
                        <a:lnTo>
                          <a:pt x="0" y="0"/>
                        </a:lnTo>
                        <a:lnTo>
                          <a:pt x="190" y="209"/>
                        </a:lnTo>
                      </a:path>
                    </a:pathLst>
                  </a:custGeom>
                  <a:solidFill>
                    <a:srgbClr val="FE9B03"/>
                  </a:solidFill>
                  <a:ln w="12600" cap="flat" cmpd="sng">
                    <a:solidFill>
                      <a:schemeClr val="folHlink"/>
                    </a:solidFill>
                    <a:prstDash val="solid"/>
                    <a:round/>
                    <a:headEnd type="none" w="sm" len="sm"/>
                    <a:tailEnd type="none" w="sm" len="sm"/>
                  </a:ln>
                </p:spPr>
              </p:sp>
            </p:grpSp>
            <p:sp>
              <p:nvSpPr>
                <p:cNvPr id="723" name="Google Shape;723;p74"/>
                <p:cNvSpPr/>
                <p:nvPr/>
              </p:nvSpPr>
              <p:spPr>
                <a:xfrm>
                  <a:off x="8343000" y="4336920"/>
                  <a:ext cx="31320" cy="204480"/>
                </a:xfrm>
                <a:custGeom>
                  <a:avLst/>
                  <a:gdLst/>
                  <a:ahLst/>
                  <a:cxnLst/>
                  <a:rect l="l" t="t" r="r" b="b"/>
                  <a:pathLst>
                    <a:path w="20" h="129" extrusionOk="0">
                      <a:moveTo>
                        <a:pt x="0" y="0"/>
                      </a:moveTo>
                      <a:lnTo>
                        <a:pt x="19" y="46"/>
                      </a:lnTo>
                      <a:lnTo>
                        <a:pt x="19" y="128"/>
                      </a:lnTo>
                      <a:lnTo>
                        <a:pt x="0" y="128"/>
                      </a:lnTo>
                      <a:lnTo>
                        <a:pt x="0" y="0"/>
                      </a:lnTo>
                    </a:path>
                  </a:pathLst>
                </a:custGeom>
                <a:solidFill>
                  <a:srgbClr val="FE9B03"/>
                </a:solidFill>
                <a:ln w="12600" cap="flat" cmpd="sng">
                  <a:solidFill>
                    <a:schemeClr val="folHlink"/>
                  </a:solidFill>
                  <a:prstDash val="solid"/>
                  <a:round/>
                  <a:headEnd type="none" w="sm" len="sm"/>
                  <a:tailEnd type="none" w="sm" len="sm"/>
                </a:ln>
              </p:spPr>
            </p:sp>
          </p:grpSp>
          <p:grpSp>
            <p:nvGrpSpPr>
              <p:cNvPr id="724" name="Google Shape;724;p74"/>
              <p:cNvGrpSpPr/>
              <p:nvPr/>
            </p:nvGrpSpPr>
            <p:grpSpPr>
              <a:xfrm>
                <a:off x="7841160" y="3473280"/>
                <a:ext cx="622080" cy="721800"/>
                <a:chOff x="7841160" y="3473280"/>
                <a:chExt cx="622080" cy="721800"/>
              </a:xfrm>
            </p:grpSpPr>
            <p:sp>
              <p:nvSpPr>
                <p:cNvPr id="725" name="Google Shape;725;p74"/>
                <p:cNvSpPr/>
                <p:nvPr/>
              </p:nvSpPr>
              <p:spPr>
                <a:xfrm>
                  <a:off x="7841160" y="3473280"/>
                  <a:ext cx="622080" cy="721800"/>
                </a:xfrm>
                <a:custGeom>
                  <a:avLst/>
                  <a:gdLst/>
                  <a:ahLst/>
                  <a:cxnLst/>
                  <a:rect l="l" t="t" r="r" b="b"/>
                  <a:pathLst>
                    <a:path w="392" h="455" extrusionOk="0">
                      <a:moveTo>
                        <a:pt x="74" y="454"/>
                      </a:moveTo>
                      <a:lnTo>
                        <a:pt x="316" y="454"/>
                      </a:lnTo>
                      <a:lnTo>
                        <a:pt x="316" y="212"/>
                      </a:lnTo>
                      <a:lnTo>
                        <a:pt x="391" y="212"/>
                      </a:lnTo>
                      <a:lnTo>
                        <a:pt x="204" y="0"/>
                      </a:lnTo>
                      <a:lnTo>
                        <a:pt x="0" y="212"/>
                      </a:lnTo>
                      <a:lnTo>
                        <a:pt x="74" y="212"/>
                      </a:lnTo>
                      <a:lnTo>
                        <a:pt x="74" y="454"/>
                      </a:lnTo>
                    </a:path>
                  </a:pathLst>
                </a:custGeom>
                <a:solidFill>
                  <a:srgbClr val="FE9B03"/>
                </a:solidFill>
                <a:ln w="12600" cap="flat" cmpd="sng">
                  <a:solidFill>
                    <a:schemeClr val="lt1"/>
                  </a:solidFill>
                  <a:prstDash val="solid"/>
                  <a:round/>
                  <a:headEnd type="none" w="sm" len="sm"/>
                  <a:tailEnd type="none" w="sm" len="sm"/>
                </a:ln>
              </p:spPr>
            </p:sp>
            <p:sp>
              <p:nvSpPr>
                <p:cNvPr id="726" name="Google Shape;726;p74"/>
                <p:cNvSpPr/>
                <p:nvPr/>
              </p:nvSpPr>
              <p:spPr>
                <a:xfrm>
                  <a:off x="8355600" y="3807000"/>
                  <a:ext cx="102960" cy="7740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4"/>
                <p:cNvSpPr/>
                <p:nvPr/>
              </p:nvSpPr>
              <p:spPr>
                <a:xfrm>
                  <a:off x="7847640" y="3814920"/>
                  <a:ext cx="104400" cy="7596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8" name="Google Shape;728;p74"/>
            <p:cNvSpPr/>
            <p:nvPr/>
          </p:nvSpPr>
          <p:spPr>
            <a:xfrm>
              <a:off x="7969680" y="3741840"/>
              <a:ext cx="203040" cy="9745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MEMORY</a:t>
              </a:r>
              <a:endParaRPr sz="1000" b="0" strike="noStrike">
                <a:latin typeface="Arial"/>
                <a:ea typeface="Arial"/>
                <a:cs typeface="Arial"/>
                <a:sym typeface="Arial"/>
              </a:endParaRPr>
            </a:p>
          </p:txBody>
        </p:sp>
        <p:sp>
          <p:nvSpPr>
            <p:cNvPr id="729" name="Google Shape;729;p74"/>
            <p:cNvSpPr/>
            <p:nvPr/>
          </p:nvSpPr>
          <p:spPr>
            <a:xfrm>
              <a:off x="8144280" y="3989520"/>
              <a:ext cx="186840" cy="5173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BUS</a:t>
              </a:r>
              <a:endParaRPr sz="1000" b="0" strike="noStrike">
                <a:latin typeface="Arial"/>
                <a:ea typeface="Arial"/>
                <a:cs typeface="Arial"/>
                <a:sym typeface="Arial"/>
              </a:endParaRPr>
            </a:p>
          </p:txBody>
        </p:sp>
      </p:grpSp>
      <p:sp>
        <p:nvSpPr>
          <p:cNvPr id="730" name="Google Shape;730;p74"/>
          <p:cNvSpPr/>
          <p:nvPr/>
        </p:nvSpPr>
        <p:spPr>
          <a:xfrm>
            <a:off x="7442640" y="2489040"/>
            <a:ext cx="1044360" cy="929880"/>
          </a:xfrm>
          <a:prstGeom prst="rect">
            <a:avLst/>
          </a:prstGeom>
          <a:solidFill>
            <a:srgbClr val="C1CEFF"/>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1900" tIns="30225" rIns="61900" bIns="30225" anchor="ctr" anchorCtr="0">
            <a:noAutofit/>
          </a:bodyPr>
          <a:lstStyle/>
          <a:p>
            <a:pPr marL="0" marR="0" lvl="0" indent="0" algn="ctr" rtl="0">
              <a:lnSpc>
                <a:spcPct val="100000"/>
              </a:lnSpc>
              <a:spcBef>
                <a:spcPts val="0"/>
              </a:spcBef>
              <a:spcAft>
                <a:spcPts val="0"/>
              </a:spcAft>
              <a:buNone/>
            </a:pPr>
            <a:r>
              <a:rPr lang="en-US" sz="1600" b="1" strike="noStrike">
                <a:solidFill>
                  <a:srgbClr val="EBEBEB"/>
                </a:solidFill>
                <a:latin typeface="Times New Roman"/>
                <a:ea typeface="Times New Roman"/>
                <a:cs typeface="Times New Roman"/>
                <a:sym typeface="Times New Roman"/>
              </a:rPr>
              <a:t>Processor</a:t>
            </a:r>
            <a:endParaRPr sz="16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600" b="1" strike="noStrike">
                <a:solidFill>
                  <a:srgbClr val="EBEBEB"/>
                </a:solidFill>
                <a:latin typeface="Times New Roman"/>
                <a:ea typeface="Times New Roman"/>
                <a:cs typeface="Times New Roman"/>
                <a:sym typeface="Times New Roman"/>
              </a:rPr>
              <a:t>A</a:t>
            </a:r>
            <a:endParaRPr sz="1600" b="0" strike="noStrike">
              <a:latin typeface="Arial"/>
              <a:ea typeface="Arial"/>
              <a:cs typeface="Arial"/>
              <a:sym typeface="Arial"/>
            </a:endParaRPr>
          </a:p>
        </p:txBody>
      </p:sp>
      <p:sp>
        <p:nvSpPr>
          <p:cNvPr id="731" name="Google Shape;731;p74"/>
          <p:cNvSpPr/>
          <p:nvPr/>
        </p:nvSpPr>
        <p:spPr>
          <a:xfrm>
            <a:off x="8858880" y="2489040"/>
            <a:ext cx="1041480" cy="926640"/>
          </a:xfrm>
          <a:prstGeom prst="rect">
            <a:avLst/>
          </a:prstGeom>
          <a:solidFill>
            <a:srgbClr val="FDE3BA"/>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1900" tIns="30225" rIns="61900" bIns="30225" anchor="ctr" anchorCtr="0">
            <a:noAutofit/>
          </a:bodyPr>
          <a:lstStyle/>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Processor</a:t>
            </a:r>
            <a:endParaRPr sz="14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B</a:t>
            </a:r>
            <a:endParaRPr sz="1400" b="0" strike="noStrike">
              <a:latin typeface="Arial"/>
              <a:ea typeface="Arial"/>
              <a:cs typeface="Arial"/>
              <a:sym typeface="Arial"/>
            </a:endParaRPr>
          </a:p>
        </p:txBody>
      </p:sp>
      <p:sp>
        <p:nvSpPr>
          <p:cNvPr id="732" name="Google Shape;732;p74"/>
          <p:cNvSpPr/>
          <p:nvPr/>
        </p:nvSpPr>
        <p:spPr>
          <a:xfrm>
            <a:off x="10235520" y="2489040"/>
            <a:ext cx="1042920" cy="926640"/>
          </a:xfrm>
          <a:prstGeom prst="rect">
            <a:avLst/>
          </a:prstGeom>
          <a:solidFill>
            <a:srgbClr val="FFC5CF"/>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1900" tIns="30225" rIns="61900" bIns="30225" anchor="ctr" anchorCtr="0">
            <a:noAutofit/>
          </a:bodyPr>
          <a:lstStyle/>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Processor</a:t>
            </a:r>
            <a:endParaRPr sz="14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C</a:t>
            </a:r>
            <a:endParaRPr sz="1400" b="0" strike="noStrike">
              <a:latin typeface="Arial"/>
              <a:ea typeface="Arial"/>
              <a:cs typeface="Arial"/>
              <a:sym typeface="Arial"/>
            </a:endParaRPr>
          </a:p>
        </p:txBody>
      </p:sp>
      <p:grpSp>
        <p:nvGrpSpPr>
          <p:cNvPr id="733" name="Google Shape;733;p74"/>
          <p:cNvGrpSpPr/>
          <p:nvPr/>
        </p:nvGrpSpPr>
        <p:grpSpPr>
          <a:xfrm>
            <a:off x="10275480" y="3432240"/>
            <a:ext cx="626760" cy="1547280"/>
            <a:chOff x="10275480" y="3432240"/>
            <a:chExt cx="626760" cy="1547280"/>
          </a:xfrm>
        </p:grpSpPr>
        <p:grpSp>
          <p:nvGrpSpPr>
            <p:cNvPr id="734" name="Google Shape;734;p74"/>
            <p:cNvGrpSpPr/>
            <p:nvPr/>
          </p:nvGrpSpPr>
          <p:grpSpPr>
            <a:xfrm>
              <a:off x="10275480" y="3432240"/>
              <a:ext cx="626760" cy="1547280"/>
              <a:chOff x="10275480" y="3432240"/>
              <a:chExt cx="626760" cy="1547280"/>
            </a:xfrm>
          </p:grpSpPr>
          <p:grpSp>
            <p:nvGrpSpPr>
              <p:cNvPr id="735" name="Google Shape;735;p74"/>
              <p:cNvGrpSpPr/>
              <p:nvPr/>
            </p:nvGrpSpPr>
            <p:grpSpPr>
              <a:xfrm>
                <a:off x="10275480" y="4143240"/>
                <a:ext cx="626760" cy="836280"/>
                <a:chOff x="10275480" y="4143240"/>
                <a:chExt cx="626760" cy="836280"/>
              </a:xfrm>
            </p:grpSpPr>
            <p:grpSp>
              <p:nvGrpSpPr>
                <p:cNvPr id="736" name="Google Shape;736;p74"/>
                <p:cNvGrpSpPr/>
                <p:nvPr/>
              </p:nvGrpSpPr>
              <p:grpSpPr>
                <a:xfrm>
                  <a:off x="10275480" y="4143240"/>
                  <a:ext cx="626760" cy="836280"/>
                  <a:chOff x="10275480" y="4143240"/>
                  <a:chExt cx="626760" cy="836280"/>
                </a:xfrm>
              </p:grpSpPr>
              <p:sp>
                <p:nvSpPr>
                  <p:cNvPr id="737" name="Google Shape;737;p74"/>
                  <p:cNvSpPr/>
                  <p:nvPr/>
                </p:nvSpPr>
                <p:spPr>
                  <a:xfrm>
                    <a:off x="10280160" y="4143240"/>
                    <a:ext cx="622080" cy="747360"/>
                  </a:xfrm>
                  <a:custGeom>
                    <a:avLst/>
                    <a:gdLst/>
                    <a:ahLst/>
                    <a:cxnLst/>
                    <a:rect l="l" t="t" r="r" b="b"/>
                    <a:pathLst>
                      <a:path w="392" h="471" extrusionOk="0">
                        <a:moveTo>
                          <a:pt x="316" y="0"/>
                        </a:moveTo>
                        <a:lnTo>
                          <a:pt x="74" y="0"/>
                        </a:lnTo>
                        <a:lnTo>
                          <a:pt x="74" y="251"/>
                        </a:lnTo>
                        <a:lnTo>
                          <a:pt x="0" y="251"/>
                        </a:lnTo>
                        <a:lnTo>
                          <a:pt x="187" y="470"/>
                        </a:lnTo>
                        <a:lnTo>
                          <a:pt x="391" y="251"/>
                        </a:lnTo>
                        <a:lnTo>
                          <a:pt x="316" y="251"/>
                        </a:lnTo>
                        <a:lnTo>
                          <a:pt x="316" y="0"/>
                        </a:lnTo>
                      </a:path>
                    </a:pathLst>
                  </a:custGeom>
                  <a:solidFill>
                    <a:srgbClr val="FE9B03"/>
                  </a:solidFill>
                  <a:ln w="12600" cap="flat" cmpd="sng">
                    <a:solidFill>
                      <a:schemeClr val="folHlink"/>
                    </a:solidFill>
                    <a:prstDash val="solid"/>
                    <a:round/>
                    <a:headEnd type="none" w="sm" len="sm"/>
                    <a:tailEnd type="none" w="sm" len="sm"/>
                  </a:ln>
                </p:spPr>
              </p:sp>
              <p:sp>
                <p:nvSpPr>
                  <p:cNvPr id="738" name="Google Shape;738;p74"/>
                  <p:cNvSpPr/>
                  <p:nvPr/>
                </p:nvSpPr>
                <p:spPr>
                  <a:xfrm>
                    <a:off x="10577160" y="4541760"/>
                    <a:ext cx="323640" cy="434520"/>
                  </a:xfrm>
                  <a:custGeom>
                    <a:avLst/>
                    <a:gdLst/>
                    <a:ahLst/>
                    <a:cxnLst/>
                    <a:rect l="l" t="t" r="r" b="b"/>
                    <a:pathLst>
                      <a:path w="204" h="274" extrusionOk="0">
                        <a:moveTo>
                          <a:pt x="203" y="0"/>
                        </a:moveTo>
                        <a:lnTo>
                          <a:pt x="203" y="56"/>
                        </a:lnTo>
                        <a:lnTo>
                          <a:pt x="0" y="273"/>
                        </a:lnTo>
                        <a:lnTo>
                          <a:pt x="0" y="217"/>
                        </a:lnTo>
                        <a:lnTo>
                          <a:pt x="203" y="0"/>
                        </a:lnTo>
                      </a:path>
                    </a:pathLst>
                  </a:custGeom>
                  <a:solidFill>
                    <a:srgbClr val="FE9B03"/>
                  </a:solidFill>
                  <a:ln w="12600" cap="flat" cmpd="sng">
                    <a:solidFill>
                      <a:schemeClr val="folHlink"/>
                    </a:solidFill>
                    <a:prstDash val="solid"/>
                    <a:round/>
                    <a:headEnd type="none" w="sm" len="sm"/>
                    <a:tailEnd type="none" w="sm" len="sm"/>
                  </a:ln>
                </p:spPr>
              </p:sp>
              <p:sp>
                <p:nvSpPr>
                  <p:cNvPr id="739" name="Google Shape;739;p74"/>
                  <p:cNvSpPr/>
                  <p:nvPr/>
                </p:nvSpPr>
                <p:spPr>
                  <a:xfrm>
                    <a:off x="10275480" y="4541760"/>
                    <a:ext cx="302760" cy="437760"/>
                  </a:xfrm>
                  <a:custGeom>
                    <a:avLst/>
                    <a:gdLst/>
                    <a:ahLst/>
                    <a:cxnLst/>
                    <a:rect l="l" t="t" r="r" b="b"/>
                    <a:pathLst>
                      <a:path w="191" h="276" extrusionOk="0">
                        <a:moveTo>
                          <a:pt x="190" y="216"/>
                        </a:moveTo>
                        <a:lnTo>
                          <a:pt x="190" y="275"/>
                        </a:lnTo>
                        <a:lnTo>
                          <a:pt x="0" y="54"/>
                        </a:lnTo>
                        <a:lnTo>
                          <a:pt x="0" y="0"/>
                        </a:lnTo>
                        <a:lnTo>
                          <a:pt x="190" y="216"/>
                        </a:lnTo>
                      </a:path>
                    </a:pathLst>
                  </a:custGeom>
                  <a:solidFill>
                    <a:srgbClr val="FE9B03"/>
                  </a:solidFill>
                  <a:ln w="12600" cap="flat" cmpd="sng">
                    <a:solidFill>
                      <a:schemeClr val="folHlink"/>
                    </a:solidFill>
                    <a:prstDash val="solid"/>
                    <a:round/>
                    <a:headEnd type="none" w="sm" len="sm"/>
                    <a:tailEnd type="none" w="sm" len="sm"/>
                  </a:ln>
                </p:spPr>
              </p:sp>
            </p:grpSp>
            <p:sp>
              <p:nvSpPr>
                <p:cNvPr id="740" name="Google Shape;740;p74"/>
                <p:cNvSpPr/>
                <p:nvPr/>
              </p:nvSpPr>
              <p:spPr>
                <a:xfrm>
                  <a:off x="10782000" y="4329000"/>
                  <a:ext cx="31320" cy="213840"/>
                </a:xfrm>
                <a:custGeom>
                  <a:avLst/>
                  <a:gdLst/>
                  <a:ahLst/>
                  <a:cxnLst/>
                  <a:rect l="l" t="t" r="r" b="b"/>
                  <a:pathLst>
                    <a:path w="20" h="135" extrusionOk="0">
                      <a:moveTo>
                        <a:pt x="0" y="0"/>
                      </a:moveTo>
                      <a:lnTo>
                        <a:pt x="19" y="48"/>
                      </a:lnTo>
                      <a:lnTo>
                        <a:pt x="19" y="134"/>
                      </a:lnTo>
                      <a:lnTo>
                        <a:pt x="0" y="134"/>
                      </a:lnTo>
                      <a:lnTo>
                        <a:pt x="0" y="0"/>
                      </a:lnTo>
                    </a:path>
                  </a:pathLst>
                </a:custGeom>
                <a:solidFill>
                  <a:srgbClr val="FE9B03"/>
                </a:solidFill>
                <a:ln w="12600" cap="flat" cmpd="sng">
                  <a:solidFill>
                    <a:schemeClr val="folHlink"/>
                  </a:solidFill>
                  <a:prstDash val="solid"/>
                  <a:round/>
                  <a:headEnd type="none" w="sm" len="sm"/>
                  <a:tailEnd type="none" w="sm" len="sm"/>
                </a:ln>
              </p:spPr>
            </p:sp>
          </p:grpSp>
          <p:grpSp>
            <p:nvGrpSpPr>
              <p:cNvPr id="741" name="Google Shape;741;p74"/>
              <p:cNvGrpSpPr/>
              <p:nvPr/>
            </p:nvGrpSpPr>
            <p:grpSpPr>
              <a:xfrm>
                <a:off x="10280160" y="3432240"/>
                <a:ext cx="622080" cy="750600"/>
                <a:chOff x="10280160" y="3432240"/>
                <a:chExt cx="622080" cy="750600"/>
              </a:xfrm>
            </p:grpSpPr>
            <p:sp>
              <p:nvSpPr>
                <p:cNvPr id="742" name="Google Shape;742;p74"/>
                <p:cNvSpPr/>
                <p:nvPr/>
              </p:nvSpPr>
              <p:spPr>
                <a:xfrm>
                  <a:off x="10280160" y="3432240"/>
                  <a:ext cx="622080" cy="750600"/>
                </a:xfrm>
                <a:custGeom>
                  <a:avLst/>
                  <a:gdLst/>
                  <a:ahLst/>
                  <a:cxnLst/>
                  <a:rect l="l" t="t" r="r" b="b"/>
                  <a:pathLst>
                    <a:path w="392" h="473" extrusionOk="0">
                      <a:moveTo>
                        <a:pt x="74" y="472"/>
                      </a:moveTo>
                      <a:lnTo>
                        <a:pt x="316" y="472"/>
                      </a:lnTo>
                      <a:lnTo>
                        <a:pt x="316" y="220"/>
                      </a:lnTo>
                      <a:lnTo>
                        <a:pt x="391" y="220"/>
                      </a:lnTo>
                      <a:lnTo>
                        <a:pt x="204" y="0"/>
                      </a:lnTo>
                      <a:lnTo>
                        <a:pt x="0" y="220"/>
                      </a:lnTo>
                      <a:lnTo>
                        <a:pt x="74" y="220"/>
                      </a:lnTo>
                      <a:lnTo>
                        <a:pt x="74" y="472"/>
                      </a:lnTo>
                    </a:path>
                  </a:pathLst>
                </a:custGeom>
                <a:solidFill>
                  <a:srgbClr val="FE9B03"/>
                </a:solidFill>
                <a:ln w="12600" cap="flat" cmpd="sng">
                  <a:solidFill>
                    <a:schemeClr val="lt1"/>
                  </a:solidFill>
                  <a:prstDash val="solid"/>
                  <a:round/>
                  <a:headEnd type="none" w="sm" len="sm"/>
                  <a:tailEnd type="none" w="sm" len="sm"/>
                </a:ln>
              </p:spPr>
            </p:sp>
            <p:sp>
              <p:nvSpPr>
                <p:cNvPr id="743" name="Google Shape;743;p74"/>
                <p:cNvSpPr/>
                <p:nvPr/>
              </p:nvSpPr>
              <p:spPr>
                <a:xfrm>
                  <a:off x="10794600" y="3780000"/>
                  <a:ext cx="102960" cy="8064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4"/>
                <p:cNvSpPr/>
                <p:nvPr/>
              </p:nvSpPr>
              <p:spPr>
                <a:xfrm>
                  <a:off x="10286640" y="3786120"/>
                  <a:ext cx="104400" cy="7884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5" name="Google Shape;745;p74"/>
            <p:cNvSpPr/>
            <p:nvPr/>
          </p:nvSpPr>
          <p:spPr>
            <a:xfrm>
              <a:off x="10408680" y="3711600"/>
              <a:ext cx="203040" cy="9745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MEMORY</a:t>
              </a:r>
              <a:endParaRPr sz="1000" b="0" strike="noStrike">
                <a:latin typeface="Arial"/>
                <a:ea typeface="Arial"/>
                <a:cs typeface="Arial"/>
                <a:sym typeface="Arial"/>
              </a:endParaRPr>
            </a:p>
          </p:txBody>
        </p:sp>
        <p:sp>
          <p:nvSpPr>
            <p:cNvPr id="746" name="Google Shape;746;p74"/>
            <p:cNvSpPr/>
            <p:nvPr/>
          </p:nvSpPr>
          <p:spPr>
            <a:xfrm>
              <a:off x="10583280" y="3970440"/>
              <a:ext cx="186840" cy="5173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BUS</a:t>
              </a:r>
              <a:endParaRPr sz="1000" b="0" strike="noStrike">
                <a:latin typeface="Arial"/>
                <a:ea typeface="Arial"/>
                <a:cs typeface="Arial"/>
                <a:sym typeface="Arial"/>
              </a:endParaRPr>
            </a:p>
          </p:txBody>
        </p:sp>
      </p:grpSp>
      <p:grpSp>
        <p:nvGrpSpPr>
          <p:cNvPr id="747" name="Google Shape;747;p74"/>
          <p:cNvGrpSpPr/>
          <p:nvPr/>
        </p:nvGrpSpPr>
        <p:grpSpPr>
          <a:xfrm>
            <a:off x="9055800" y="3432240"/>
            <a:ext cx="626760" cy="1547280"/>
            <a:chOff x="9055800" y="3432240"/>
            <a:chExt cx="626760" cy="1547280"/>
          </a:xfrm>
        </p:grpSpPr>
        <p:grpSp>
          <p:nvGrpSpPr>
            <p:cNvPr id="748" name="Google Shape;748;p74"/>
            <p:cNvGrpSpPr/>
            <p:nvPr/>
          </p:nvGrpSpPr>
          <p:grpSpPr>
            <a:xfrm>
              <a:off x="9055800" y="3432240"/>
              <a:ext cx="626760" cy="1547280"/>
              <a:chOff x="9055800" y="3432240"/>
              <a:chExt cx="626760" cy="1547280"/>
            </a:xfrm>
          </p:grpSpPr>
          <p:grpSp>
            <p:nvGrpSpPr>
              <p:cNvPr id="749" name="Google Shape;749;p74"/>
              <p:cNvGrpSpPr/>
              <p:nvPr/>
            </p:nvGrpSpPr>
            <p:grpSpPr>
              <a:xfrm>
                <a:off x="9055800" y="4143240"/>
                <a:ext cx="626760" cy="836280"/>
                <a:chOff x="9055800" y="4143240"/>
                <a:chExt cx="626760" cy="836280"/>
              </a:xfrm>
            </p:grpSpPr>
            <p:grpSp>
              <p:nvGrpSpPr>
                <p:cNvPr id="750" name="Google Shape;750;p74"/>
                <p:cNvGrpSpPr/>
                <p:nvPr/>
              </p:nvGrpSpPr>
              <p:grpSpPr>
                <a:xfrm>
                  <a:off x="9055800" y="4143240"/>
                  <a:ext cx="626760" cy="836280"/>
                  <a:chOff x="9055800" y="4143240"/>
                  <a:chExt cx="626760" cy="836280"/>
                </a:xfrm>
              </p:grpSpPr>
              <p:sp>
                <p:nvSpPr>
                  <p:cNvPr id="751" name="Google Shape;751;p74"/>
                  <p:cNvSpPr/>
                  <p:nvPr/>
                </p:nvSpPr>
                <p:spPr>
                  <a:xfrm>
                    <a:off x="9060480" y="4143240"/>
                    <a:ext cx="622080" cy="747360"/>
                  </a:xfrm>
                  <a:custGeom>
                    <a:avLst/>
                    <a:gdLst/>
                    <a:ahLst/>
                    <a:cxnLst/>
                    <a:rect l="l" t="t" r="r" b="b"/>
                    <a:pathLst>
                      <a:path w="392" h="471" extrusionOk="0">
                        <a:moveTo>
                          <a:pt x="316" y="0"/>
                        </a:moveTo>
                        <a:lnTo>
                          <a:pt x="74" y="0"/>
                        </a:lnTo>
                        <a:lnTo>
                          <a:pt x="74" y="251"/>
                        </a:lnTo>
                        <a:lnTo>
                          <a:pt x="0" y="251"/>
                        </a:lnTo>
                        <a:lnTo>
                          <a:pt x="187" y="470"/>
                        </a:lnTo>
                        <a:lnTo>
                          <a:pt x="391" y="251"/>
                        </a:lnTo>
                        <a:lnTo>
                          <a:pt x="316" y="251"/>
                        </a:lnTo>
                        <a:lnTo>
                          <a:pt x="316" y="0"/>
                        </a:lnTo>
                      </a:path>
                    </a:pathLst>
                  </a:custGeom>
                  <a:solidFill>
                    <a:srgbClr val="FE9B03"/>
                  </a:solidFill>
                  <a:ln w="12600" cap="flat" cmpd="sng">
                    <a:solidFill>
                      <a:schemeClr val="folHlink"/>
                    </a:solidFill>
                    <a:prstDash val="solid"/>
                    <a:round/>
                    <a:headEnd type="none" w="sm" len="sm"/>
                    <a:tailEnd type="none" w="sm" len="sm"/>
                  </a:ln>
                </p:spPr>
              </p:sp>
              <p:sp>
                <p:nvSpPr>
                  <p:cNvPr id="752" name="Google Shape;752;p74"/>
                  <p:cNvSpPr/>
                  <p:nvPr/>
                </p:nvSpPr>
                <p:spPr>
                  <a:xfrm>
                    <a:off x="9357480" y="4541760"/>
                    <a:ext cx="323640" cy="434520"/>
                  </a:xfrm>
                  <a:custGeom>
                    <a:avLst/>
                    <a:gdLst/>
                    <a:ahLst/>
                    <a:cxnLst/>
                    <a:rect l="l" t="t" r="r" b="b"/>
                    <a:pathLst>
                      <a:path w="204" h="274" extrusionOk="0">
                        <a:moveTo>
                          <a:pt x="203" y="0"/>
                        </a:moveTo>
                        <a:lnTo>
                          <a:pt x="203" y="56"/>
                        </a:lnTo>
                        <a:lnTo>
                          <a:pt x="0" y="273"/>
                        </a:lnTo>
                        <a:lnTo>
                          <a:pt x="0" y="217"/>
                        </a:lnTo>
                        <a:lnTo>
                          <a:pt x="203" y="0"/>
                        </a:lnTo>
                      </a:path>
                    </a:pathLst>
                  </a:custGeom>
                  <a:solidFill>
                    <a:srgbClr val="FE9B03"/>
                  </a:solidFill>
                  <a:ln w="12600" cap="flat" cmpd="sng">
                    <a:solidFill>
                      <a:schemeClr val="folHlink"/>
                    </a:solidFill>
                    <a:prstDash val="solid"/>
                    <a:round/>
                    <a:headEnd type="none" w="sm" len="sm"/>
                    <a:tailEnd type="none" w="sm" len="sm"/>
                  </a:ln>
                </p:spPr>
              </p:sp>
              <p:sp>
                <p:nvSpPr>
                  <p:cNvPr id="753" name="Google Shape;753;p74"/>
                  <p:cNvSpPr/>
                  <p:nvPr/>
                </p:nvSpPr>
                <p:spPr>
                  <a:xfrm>
                    <a:off x="9055800" y="4541760"/>
                    <a:ext cx="302760" cy="437760"/>
                  </a:xfrm>
                  <a:custGeom>
                    <a:avLst/>
                    <a:gdLst/>
                    <a:ahLst/>
                    <a:cxnLst/>
                    <a:rect l="l" t="t" r="r" b="b"/>
                    <a:pathLst>
                      <a:path w="191" h="276" extrusionOk="0">
                        <a:moveTo>
                          <a:pt x="190" y="216"/>
                        </a:moveTo>
                        <a:lnTo>
                          <a:pt x="190" y="275"/>
                        </a:lnTo>
                        <a:lnTo>
                          <a:pt x="0" y="54"/>
                        </a:lnTo>
                        <a:lnTo>
                          <a:pt x="0" y="0"/>
                        </a:lnTo>
                        <a:lnTo>
                          <a:pt x="190" y="216"/>
                        </a:lnTo>
                      </a:path>
                    </a:pathLst>
                  </a:custGeom>
                  <a:solidFill>
                    <a:srgbClr val="FE9B03"/>
                  </a:solidFill>
                  <a:ln w="12600" cap="flat" cmpd="sng">
                    <a:solidFill>
                      <a:schemeClr val="folHlink"/>
                    </a:solidFill>
                    <a:prstDash val="solid"/>
                    <a:round/>
                    <a:headEnd type="none" w="sm" len="sm"/>
                    <a:tailEnd type="none" w="sm" len="sm"/>
                  </a:ln>
                </p:spPr>
              </p:sp>
            </p:grpSp>
            <p:sp>
              <p:nvSpPr>
                <p:cNvPr id="754" name="Google Shape;754;p74"/>
                <p:cNvSpPr/>
                <p:nvPr/>
              </p:nvSpPr>
              <p:spPr>
                <a:xfrm>
                  <a:off x="9562320" y="4329000"/>
                  <a:ext cx="31320" cy="213840"/>
                </a:xfrm>
                <a:custGeom>
                  <a:avLst/>
                  <a:gdLst/>
                  <a:ahLst/>
                  <a:cxnLst/>
                  <a:rect l="l" t="t" r="r" b="b"/>
                  <a:pathLst>
                    <a:path w="20" h="135" extrusionOk="0">
                      <a:moveTo>
                        <a:pt x="0" y="0"/>
                      </a:moveTo>
                      <a:lnTo>
                        <a:pt x="19" y="48"/>
                      </a:lnTo>
                      <a:lnTo>
                        <a:pt x="19" y="134"/>
                      </a:lnTo>
                      <a:lnTo>
                        <a:pt x="0" y="134"/>
                      </a:lnTo>
                      <a:lnTo>
                        <a:pt x="0" y="0"/>
                      </a:lnTo>
                    </a:path>
                  </a:pathLst>
                </a:custGeom>
                <a:solidFill>
                  <a:srgbClr val="FE9B03"/>
                </a:solidFill>
                <a:ln w="12600" cap="flat" cmpd="sng">
                  <a:solidFill>
                    <a:schemeClr val="folHlink"/>
                  </a:solidFill>
                  <a:prstDash val="solid"/>
                  <a:round/>
                  <a:headEnd type="none" w="sm" len="sm"/>
                  <a:tailEnd type="none" w="sm" len="sm"/>
                </a:ln>
              </p:spPr>
            </p:sp>
          </p:grpSp>
          <p:grpSp>
            <p:nvGrpSpPr>
              <p:cNvPr id="755" name="Google Shape;755;p74"/>
              <p:cNvGrpSpPr/>
              <p:nvPr/>
            </p:nvGrpSpPr>
            <p:grpSpPr>
              <a:xfrm>
                <a:off x="9060480" y="3432240"/>
                <a:ext cx="622080" cy="750600"/>
                <a:chOff x="9060480" y="3432240"/>
                <a:chExt cx="622080" cy="750600"/>
              </a:xfrm>
            </p:grpSpPr>
            <p:sp>
              <p:nvSpPr>
                <p:cNvPr id="756" name="Google Shape;756;p74"/>
                <p:cNvSpPr/>
                <p:nvPr/>
              </p:nvSpPr>
              <p:spPr>
                <a:xfrm>
                  <a:off x="9060480" y="3432240"/>
                  <a:ext cx="622080" cy="750600"/>
                </a:xfrm>
                <a:custGeom>
                  <a:avLst/>
                  <a:gdLst/>
                  <a:ahLst/>
                  <a:cxnLst/>
                  <a:rect l="l" t="t" r="r" b="b"/>
                  <a:pathLst>
                    <a:path w="392" h="473" extrusionOk="0">
                      <a:moveTo>
                        <a:pt x="74" y="472"/>
                      </a:moveTo>
                      <a:lnTo>
                        <a:pt x="316" y="472"/>
                      </a:lnTo>
                      <a:lnTo>
                        <a:pt x="316" y="220"/>
                      </a:lnTo>
                      <a:lnTo>
                        <a:pt x="391" y="220"/>
                      </a:lnTo>
                      <a:lnTo>
                        <a:pt x="204" y="0"/>
                      </a:lnTo>
                      <a:lnTo>
                        <a:pt x="0" y="220"/>
                      </a:lnTo>
                      <a:lnTo>
                        <a:pt x="74" y="220"/>
                      </a:lnTo>
                      <a:lnTo>
                        <a:pt x="74" y="472"/>
                      </a:lnTo>
                    </a:path>
                  </a:pathLst>
                </a:custGeom>
                <a:solidFill>
                  <a:srgbClr val="FE9B03"/>
                </a:solidFill>
                <a:ln w="12600" cap="flat" cmpd="sng">
                  <a:solidFill>
                    <a:schemeClr val="lt1"/>
                  </a:solidFill>
                  <a:prstDash val="solid"/>
                  <a:round/>
                  <a:headEnd type="none" w="sm" len="sm"/>
                  <a:tailEnd type="none" w="sm" len="sm"/>
                </a:ln>
              </p:spPr>
            </p:sp>
            <p:sp>
              <p:nvSpPr>
                <p:cNvPr id="757" name="Google Shape;757;p74"/>
                <p:cNvSpPr/>
                <p:nvPr/>
              </p:nvSpPr>
              <p:spPr>
                <a:xfrm>
                  <a:off x="9575280" y="3780000"/>
                  <a:ext cx="102960" cy="8064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4"/>
                <p:cNvSpPr/>
                <p:nvPr/>
              </p:nvSpPr>
              <p:spPr>
                <a:xfrm>
                  <a:off x="9066960" y="3786120"/>
                  <a:ext cx="104400" cy="78840"/>
                </a:xfrm>
                <a:prstGeom prst="rect">
                  <a:avLst/>
                </a:prstGeom>
                <a:solidFill>
                  <a:srgbClr val="FE9B03"/>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9" name="Google Shape;759;p74"/>
            <p:cNvSpPr/>
            <p:nvPr/>
          </p:nvSpPr>
          <p:spPr>
            <a:xfrm>
              <a:off x="9189360" y="3711600"/>
              <a:ext cx="203040" cy="9745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MEMORY</a:t>
              </a:r>
              <a:endParaRPr sz="1000" b="0" strike="noStrike">
                <a:latin typeface="Arial"/>
                <a:ea typeface="Arial"/>
                <a:cs typeface="Arial"/>
                <a:sym typeface="Arial"/>
              </a:endParaRPr>
            </a:p>
          </p:txBody>
        </p:sp>
        <p:sp>
          <p:nvSpPr>
            <p:cNvPr id="760" name="Google Shape;760;p74"/>
            <p:cNvSpPr/>
            <p:nvPr/>
          </p:nvSpPr>
          <p:spPr>
            <a:xfrm>
              <a:off x="9363960" y="3970440"/>
              <a:ext cx="186840" cy="517320"/>
            </a:xfrm>
            <a:prstGeom prst="rect">
              <a:avLst/>
            </a:prstGeom>
            <a:solidFill>
              <a:srgbClr val="FE9B03"/>
            </a:solidFill>
            <a:ln>
              <a:noFill/>
            </a:ln>
          </p:spPr>
          <p:txBody>
            <a:bodyPr spcFirstLastPara="1" wrap="square" lIns="61900" tIns="30225" rIns="61900" bIns="30225" anchor="t" anchorCtr="0">
              <a:noAutofit/>
            </a:bodyPr>
            <a:lstStyle/>
            <a:p>
              <a:pPr marL="0" marR="0" lvl="0" indent="0" algn="l" rtl="0">
                <a:lnSpc>
                  <a:spcPct val="100000"/>
                </a:lnSpc>
                <a:spcBef>
                  <a:spcPts val="0"/>
                </a:spcBef>
                <a:spcAft>
                  <a:spcPts val="0"/>
                </a:spcAft>
                <a:buNone/>
              </a:pPr>
              <a:r>
                <a:rPr lang="en-US" sz="1000" b="1" strike="noStrike">
                  <a:solidFill>
                    <a:srgbClr val="EBEBEB"/>
                  </a:solidFill>
                  <a:latin typeface="Century Gothic"/>
                  <a:ea typeface="Century Gothic"/>
                  <a:cs typeface="Century Gothic"/>
                  <a:sym typeface="Century Gothic"/>
                </a:rPr>
                <a:t>BUS</a:t>
              </a:r>
              <a:endParaRPr sz="1000" b="0" strike="noStrike">
                <a:latin typeface="Arial"/>
                <a:ea typeface="Arial"/>
                <a:cs typeface="Arial"/>
                <a:sym typeface="Arial"/>
              </a:endParaRPr>
            </a:p>
          </p:txBody>
        </p:sp>
      </p:grpSp>
      <p:grpSp>
        <p:nvGrpSpPr>
          <p:cNvPr id="761" name="Google Shape;761;p74"/>
          <p:cNvGrpSpPr/>
          <p:nvPr/>
        </p:nvGrpSpPr>
        <p:grpSpPr>
          <a:xfrm>
            <a:off x="7671240" y="4941720"/>
            <a:ext cx="3397680" cy="925200"/>
            <a:chOff x="7671240" y="4941720"/>
            <a:chExt cx="3397680" cy="925200"/>
          </a:xfrm>
        </p:grpSpPr>
        <p:sp>
          <p:nvSpPr>
            <p:cNvPr id="762" name="Google Shape;762;p74"/>
            <p:cNvSpPr/>
            <p:nvPr/>
          </p:nvSpPr>
          <p:spPr>
            <a:xfrm>
              <a:off x="7671240" y="4941720"/>
              <a:ext cx="915840" cy="896400"/>
            </a:xfrm>
            <a:prstGeom prst="rect">
              <a:avLst/>
            </a:prstGeom>
            <a:solidFill>
              <a:schemeClr val="hlink"/>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0475" tIns="30225" rIns="60475" bIns="30225" anchor="ctr" anchorCtr="0">
              <a:noAutofit/>
            </a:bodyPr>
            <a:lstStyle/>
            <a:p>
              <a:pPr marL="0" marR="0" lvl="0" indent="0" algn="ctr" rtl="0">
                <a:lnSpc>
                  <a:spcPct val="100000"/>
                </a:lnSpc>
                <a:spcBef>
                  <a:spcPts val="0"/>
                </a:spcBef>
                <a:spcAft>
                  <a:spcPts val="0"/>
                </a:spcAft>
                <a:buNone/>
              </a:pPr>
              <a:r>
                <a:rPr lang="en-US" sz="1600" b="1" strike="noStrike">
                  <a:solidFill>
                    <a:srgbClr val="E33D6F"/>
                  </a:solidFill>
                  <a:latin typeface="Times New Roman"/>
                  <a:ea typeface="Times New Roman"/>
                  <a:cs typeface="Times New Roman"/>
                  <a:sym typeface="Times New Roman"/>
                </a:rPr>
                <a:t>Memory</a:t>
              </a:r>
              <a:endParaRPr sz="16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600" b="1" strike="noStrike">
                  <a:solidFill>
                    <a:srgbClr val="E33D6F"/>
                  </a:solidFill>
                  <a:latin typeface="Times New Roman"/>
                  <a:ea typeface="Times New Roman"/>
                  <a:cs typeface="Times New Roman"/>
                  <a:sym typeface="Times New Roman"/>
                </a:rPr>
                <a:t>System  A</a:t>
              </a:r>
              <a:endParaRPr sz="1600" b="0" strike="noStrike">
                <a:latin typeface="Arial"/>
                <a:ea typeface="Arial"/>
                <a:cs typeface="Arial"/>
                <a:sym typeface="Arial"/>
              </a:endParaRPr>
            </a:p>
          </p:txBody>
        </p:sp>
        <p:sp>
          <p:nvSpPr>
            <p:cNvPr id="763" name="Google Shape;763;p74"/>
            <p:cNvSpPr/>
            <p:nvPr/>
          </p:nvSpPr>
          <p:spPr>
            <a:xfrm>
              <a:off x="8920800" y="4968720"/>
              <a:ext cx="915840" cy="898200"/>
            </a:xfrm>
            <a:prstGeom prst="rect">
              <a:avLst/>
            </a:prstGeom>
            <a:solidFill>
              <a:schemeClr val="hlink"/>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0475" tIns="30225" rIns="60475" bIns="30225" anchor="ctr" anchorCtr="0">
              <a:noAutofit/>
            </a:bodyPr>
            <a:lstStyle/>
            <a:p>
              <a:pPr marL="0" marR="0" lvl="0" indent="0" algn="ctr" rtl="0">
                <a:lnSpc>
                  <a:spcPct val="100000"/>
                </a:lnSpc>
                <a:spcBef>
                  <a:spcPts val="0"/>
                </a:spcBef>
                <a:spcAft>
                  <a:spcPts val="0"/>
                </a:spcAft>
                <a:buNone/>
              </a:pPr>
              <a:r>
                <a:rPr lang="en-US" sz="1600" b="1" strike="noStrike">
                  <a:solidFill>
                    <a:srgbClr val="E33D6F"/>
                  </a:solidFill>
                  <a:latin typeface="Times New Roman"/>
                  <a:ea typeface="Times New Roman"/>
                  <a:cs typeface="Times New Roman"/>
                  <a:sym typeface="Times New Roman"/>
                </a:rPr>
                <a:t>Memory</a:t>
              </a:r>
              <a:endParaRPr sz="16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600" b="1" strike="noStrike">
                  <a:solidFill>
                    <a:srgbClr val="E33D6F"/>
                  </a:solidFill>
                  <a:latin typeface="Times New Roman"/>
                  <a:ea typeface="Times New Roman"/>
                  <a:cs typeface="Times New Roman"/>
                  <a:sym typeface="Times New Roman"/>
                </a:rPr>
                <a:t>System  B</a:t>
              </a:r>
              <a:endParaRPr sz="1600" b="0" strike="noStrike">
                <a:latin typeface="Arial"/>
                <a:ea typeface="Arial"/>
                <a:cs typeface="Arial"/>
                <a:sym typeface="Arial"/>
              </a:endParaRPr>
            </a:p>
          </p:txBody>
        </p:sp>
        <p:sp>
          <p:nvSpPr>
            <p:cNvPr id="764" name="Google Shape;764;p74"/>
            <p:cNvSpPr/>
            <p:nvPr/>
          </p:nvSpPr>
          <p:spPr>
            <a:xfrm>
              <a:off x="10153080" y="4968720"/>
              <a:ext cx="915840" cy="898200"/>
            </a:xfrm>
            <a:prstGeom prst="rect">
              <a:avLst/>
            </a:prstGeom>
            <a:solidFill>
              <a:schemeClr val="hlink"/>
            </a:soli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60475" tIns="30225" rIns="60475" bIns="30225" anchor="ctr" anchorCtr="0">
              <a:noAutofit/>
            </a:bodyPr>
            <a:lstStyle/>
            <a:p>
              <a:pPr marL="0" marR="0" lvl="0" indent="0" algn="ctr" rtl="0">
                <a:lnSpc>
                  <a:spcPct val="100000"/>
                </a:lnSpc>
                <a:spcBef>
                  <a:spcPts val="0"/>
                </a:spcBef>
                <a:spcAft>
                  <a:spcPts val="0"/>
                </a:spcAft>
                <a:buNone/>
              </a:pPr>
              <a:r>
                <a:rPr lang="en-US" sz="1600" b="1" strike="noStrike">
                  <a:solidFill>
                    <a:srgbClr val="E33D6F"/>
                  </a:solidFill>
                  <a:latin typeface="Times New Roman"/>
                  <a:ea typeface="Times New Roman"/>
                  <a:cs typeface="Times New Roman"/>
                  <a:sym typeface="Times New Roman"/>
                </a:rPr>
                <a:t>Memory</a:t>
              </a:r>
              <a:endParaRPr sz="16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600" b="1" strike="noStrike">
                  <a:solidFill>
                    <a:srgbClr val="E33D6F"/>
                  </a:solidFill>
                  <a:latin typeface="Times New Roman"/>
                  <a:ea typeface="Times New Roman"/>
                  <a:cs typeface="Times New Roman"/>
                  <a:sym typeface="Times New Roman"/>
                </a:rPr>
                <a:t>System C</a:t>
              </a:r>
              <a:endParaRPr sz="1600" b="0" strike="noStrike">
                <a:latin typeface="Arial"/>
                <a:ea typeface="Arial"/>
                <a:cs typeface="Arial"/>
                <a:sym typeface="Arial"/>
              </a:endParaRPr>
            </a:p>
          </p:txBody>
        </p:sp>
      </p:grpSp>
      <p:grpSp>
        <p:nvGrpSpPr>
          <p:cNvPr id="765" name="Google Shape;765;p74"/>
          <p:cNvGrpSpPr/>
          <p:nvPr/>
        </p:nvGrpSpPr>
        <p:grpSpPr>
          <a:xfrm>
            <a:off x="8008200" y="1930320"/>
            <a:ext cx="1289160" cy="655200"/>
            <a:chOff x="8008200" y="1930320"/>
            <a:chExt cx="1289160" cy="655200"/>
          </a:xfrm>
        </p:grpSpPr>
        <p:grpSp>
          <p:nvGrpSpPr>
            <p:cNvPr id="766" name="Google Shape;766;p74"/>
            <p:cNvGrpSpPr/>
            <p:nvPr/>
          </p:nvGrpSpPr>
          <p:grpSpPr>
            <a:xfrm>
              <a:off x="8008200" y="1930320"/>
              <a:ext cx="672480" cy="655200"/>
              <a:chOff x="8008200" y="1930320"/>
              <a:chExt cx="672480" cy="655200"/>
            </a:xfrm>
          </p:grpSpPr>
          <p:sp>
            <p:nvSpPr>
              <p:cNvPr id="767" name="Google Shape;767;p74"/>
              <p:cNvSpPr/>
              <p:nvPr/>
            </p:nvSpPr>
            <p:spPr>
              <a:xfrm>
                <a:off x="8134920" y="1930320"/>
                <a:ext cx="525240" cy="394920"/>
              </a:xfrm>
              <a:custGeom>
                <a:avLst/>
                <a:gdLst/>
                <a:ahLst/>
                <a:cxnLst/>
                <a:rect l="l" t="t" r="r" b="b"/>
                <a:pathLst>
                  <a:path w="21600" h="21600" extrusionOk="0">
                    <a:moveTo>
                      <a:pt x="0" y="21513"/>
                    </a:moveTo>
                    <a:cubicBezTo>
                      <a:pt x="47" y="9643"/>
                      <a:pt x="9665" y="35"/>
                      <a:pt x="21535" y="0"/>
                    </a:cubicBezTo>
                    <a:moveTo>
                      <a:pt x="0" y="21513"/>
                    </a:moveTo>
                    <a:cubicBezTo>
                      <a:pt x="47" y="9643"/>
                      <a:pt x="9665" y="35"/>
                      <a:pt x="21535" y="0"/>
                    </a:cubicBezTo>
                    <a:lnTo>
                      <a:pt x="21600" y="21600"/>
                    </a:lnTo>
                    <a:lnTo>
                      <a:pt x="0" y="21513"/>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4"/>
              <p:cNvSpPr/>
              <p:nvPr/>
            </p:nvSpPr>
            <p:spPr>
              <a:xfrm>
                <a:off x="8296920" y="2009880"/>
                <a:ext cx="383760" cy="315720"/>
              </a:xfrm>
              <a:custGeom>
                <a:avLst/>
                <a:gdLst/>
                <a:ahLst/>
                <a:cxnLst/>
                <a:rect l="l" t="t" r="r" b="b"/>
                <a:pathLst>
                  <a:path w="21600" h="21600" extrusionOk="0">
                    <a:moveTo>
                      <a:pt x="0" y="21491"/>
                    </a:moveTo>
                    <a:cubicBezTo>
                      <a:pt x="60" y="9639"/>
                      <a:pt x="9659" y="49"/>
                      <a:pt x="21511" y="0"/>
                    </a:cubicBezTo>
                    <a:moveTo>
                      <a:pt x="0" y="21491"/>
                    </a:moveTo>
                    <a:cubicBezTo>
                      <a:pt x="60" y="9639"/>
                      <a:pt x="9659" y="49"/>
                      <a:pt x="21511" y="0"/>
                    </a:cubicBezTo>
                    <a:lnTo>
                      <a:pt x="21600" y="21600"/>
                    </a:lnTo>
                    <a:lnTo>
                      <a:pt x="0" y="21491"/>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4"/>
              <p:cNvSpPr/>
              <p:nvPr/>
            </p:nvSpPr>
            <p:spPr>
              <a:xfrm rot="10800000" flipH="1">
                <a:off x="8008200" y="2457360"/>
                <a:ext cx="383760" cy="128160"/>
              </a:xfrm>
              <a:prstGeom prst="triangle">
                <a:avLst>
                  <a:gd name="adj" fmla="val 49995"/>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0" name="Google Shape;770;p74"/>
              <p:cNvCxnSpPr/>
              <p:nvPr/>
            </p:nvCxnSpPr>
            <p:spPr>
              <a:xfrm>
                <a:off x="8144280" y="2322360"/>
                <a:ext cx="138240" cy="360"/>
              </a:xfrm>
              <a:prstGeom prst="straightConnector1">
                <a:avLst/>
              </a:prstGeom>
              <a:noFill/>
              <a:ln w="12600" cap="flat" cmpd="sng">
                <a:solidFill>
                  <a:schemeClr val="lt1"/>
                </a:solidFill>
                <a:prstDash val="solid"/>
                <a:round/>
                <a:headEnd type="none" w="sm" len="sm"/>
                <a:tailEnd type="none" w="sm" len="sm"/>
              </a:ln>
            </p:spPr>
          </p:cxnSp>
        </p:grpSp>
        <p:grpSp>
          <p:nvGrpSpPr>
            <p:cNvPr id="771" name="Google Shape;771;p74"/>
            <p:cNvGrpSpPr/>
            <p:nvPr/>
          </p:nvGrpSpPr>
          <p:grpSpPr>
            <a:xfrm>
              <a:off x="8627040" y="1930320"/>
              <a:ext cx="670320" cy="527040"/>
              <a:chOff x="8627040" y="1930320"/>
              <a:chExt cx="670320" cy="527040"/>
            </a:xfrm>
          </p:grpSpPr>
          <p:sp>
            <p:nvSpPr>
              <p:cNvPr id="772" name="Google Shape;772;p74"/>
              <p:cNvSpPr/>
              <p:nvPr/>
            </p:nvSpPr>
            <p:spPr>
              <a:xfrm>
                <a:off x="8644680" y="1930320"/>
                <a:ext cx="529920" cy="394920"/>
              </a:xfrm>
              <a:custGeom>
                <a:avLst/>
                <a:gdLst/>
                <a:ahLst/>
                <a:cxnLst/>
                <a:rect l="l" t="t" r="r" b="b"/>
                <a:pathLst>
                  <a:path w="21665" h="21600" extrusionOk="0">
                    <a:moveTo>
                      <a:pt x="0" y="0"/>
                    </a:moveTo>
                    <a:cubicBezTo>
                      <a:pt x="21" y="0"/>
                      <a:pt x="43" y="-1"/>
                      <a:pt x="65" y="-1"/>
                    </a:cubicBezTo>
                    <a:cubicBezTo>
                      <a:pt x="11960" y="-1"/>
                      <a:pt x="21616" y="9617"/>
                      <a:pt x="21664" y="21513"/>
                    </a:cubicBezTo>
                    <a:moveTo>
                      <a:pt x="0" y="0"/>
                    </a:moveTo>
                    <a:cubicBezTo>
                      <a:pt x="21" y="0"/>
                      <a:pt x="43" y="-1"/>
                      <a:pt x="65" y="-1"/>
                    </a:cubicBezTo>
                    <a:cubicBezTo>
                      <a:pt x="11960" y="-1"/>
                      <a:pt x="21616" y="9617"/>
                      <a:pt x="21664" y="21513"/>
                    </a:cubicBezTo>
                    <a:lnTo>
                      <a:pt x="65" y="21600"/>
                    </a:lnTo>
                    <a:lnTo>
                      <a:pt x="0" y="0"/>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4"/>
              <p:cNvSpPr/>
              <p:nvPr/>
            </p:nvSpPr>
            <p:spPr>
              <a:xfrm>
                <a:off x="8627040" y="2009880"/>
                <a:ext cx="383760" cy="315720"/>
              </a:xfrm>
              <a:custGeom>
                <a:avLst/>
                <a:gdLst/>
                <a:ahLst/>
                <a:cxnLst/>
                <a:rect l="l" t="t" r="r" b="b"/>
                <a:pathLst>
                  <a:path w="21690" h="21600" extrusionOk="0">
                    <a:moveTo>
                      <a:pt x="0" y="0"/>
                    </a:moveTo>
                    <a:cubicBezTo>
                      <a:pt x="30" y="0"/>
                      <a:pt x="60" y="-1"/>
                      <a:pt x="90" y="-1"/>
                    </a:cubicBezTo>
                    <a:cubicBezTo>
                      <a:pt x="11976" y="-1"/>
                      <a:pt x="21629" y="9604"/>
                      <a:pt x="21689" y="21491"/>
                    </a:cubicBezTo>
                    <a:moveTo>
                      <a:pt x="0" y="0"/>
                    </a:moveTo>
                    <a:cubicBezTo>
                      <a:pt x="30" y="0"/>
                      <a:pt x="60" y="-1"/>
                      <a:pt x="90" y="-1"/>
                    </a:cubicBezTo>
                    <a:cubicBezTo>
                      <a:pt x="11976" y="-1"/>
                      <a:pt x="21629" y="9604"/>
                      <a:pt x="21689" y="21491"/>
                    </a:cubicBezTo>
                    <a:lnTo>
                      <a:pt x="90" y="21600"/>
                    </a:lnTo>
                    <a:lnTo>
                      <a:pt x="0" y="0"/>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4"/>
              <p:cNvSpPr/>
              <p:nvPr/>
            </p:nvSpPr>
            <p:spPr>
              <a:xfrm rot="10800000">
                <a:off x="8908560" y="2329200"/>
                <a:ext cx="388800" cy="128160"/>
              </a:xfrm>
              <a:prstGeom prst="triangle">
                <a:avLst>
                  <a:gd name="adj" fmla="val 49995"/>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74"/>
              <p:cNvCxnSpPr/>
              <p:nvPr/>
            </p:nvCxnSpPr>
            <p:spPr>
              <a:xfrm flipH="1">
                <a:off x="9009720" y="2322360"/>
                <a:ext cx="156960" cy="360"/>
              </a:xfrm>
              <a:prstGeom prst="straightConnector1">
                <a:avLst/>
              </a:prstGeom>
              <a:noFill/>
              <a:ln w="12600" cap="flat" cmpd="sng">
                <a:solidFill>
                  <a:schemeClr val="lt1"/>
                </a:solidFill>
                <a:prstDash val="solid"/>
                <a:round/>
                <a:headEnd type="none" w="sm" len="sm"/>
                <a:tailEnd type="none" w="sm" len="sm"/>
              </a:ln>
            </p:spPr>
          </p:cxnSp>
        </p:grpSp>
      </p:grpSp>
      <p:grpSp>
        <p:nvGrpSpPr>
          <p:cNvPr id="776" name="Google Shape;776;p74"/>
          <p:cNvGrpSpPr/>
          <p:nvPr/>
        </p:nvGrpSpPr>
        <p:grpSpPr>
          <a:xfrm>
            <a:off x="9560520" y="1930320"/>
            <a:ext cx="1343520" cy="655200"/>
            <a:chOff x="9560520" y="1930320"/>
            <a:chExt cx="1343520" cy="655200"/>
          </a:xfrm>
        </p:grpSpPr>
        <p:grpSp>
          <p:nvGrpSpPr>
            <p:cNvPr id="777" name="Google Shape;777;p74"/>
            <p:cNvGrpSpPr/>
            <p:nvPr/>
          </p:nvGrpSpPr>
          <p:grpSpPr>
            <a:xfrm>
              <a:off x="9560520" y="1930320"/>
              <a:ext cx="697319" cy="655200"/>
              <a:chOff x="9560520" y="1930320"/>
              <a:chExt cx="697319" cy="655200"/>
            </a:xfrm>
          </p:grpSpPr>
          <p:sp>
            <p:nvSpPr>
              <p:cNvPr id="778" name="Google Shape;778;p74"/>
              <p:cNvSpPr/>
              <p:nvPr/>
            </p:nvSpPr>
            <p:spPr>
              <a:xfrm>
                <a:off x="9691200" y="1930320"/>
                <a:ext cx="549000" cy="394920"/>
              </a:xfrm>
              <a:custGeom>
                <a:avLst/>
                <a:gdLst/>
                <a:ahLst/>
                <a:cxnLst/>
                <a:rect l="l" t="t" r="r" b="b"/>
                <a:pathLst>
                  <a:path w="21600" h="21600" extrusionOk="0">
                    <a:moveTo>
                      <a:pt x="0" y="21513"/>
                    </a:moveTo>
                    <a:cubicBezTo>
                      <a:pt x="47" y="9641"/>
                      <a:pt x="9666" y="34"/>
                      <a:pt x="21538" y="0"/>
                    </a:cubicBezTo>
                    <a:moveTo>
                      <a:pt x="0" y="21513"/>
                    </a:moveTo>
                    <a:cubicBezTo>
                      <a:pt x="47" y="9641"/>
                      <a:pt x="9666" y="34"/>
                      <a:pt x="21538" y="0"/>
                    </a:cubicBezTo>
                    <a:lnTo>
                      <a:pt x="21600" y="21600"/>
                    </a:lnTo>
                    <a:lnTo>
                      <a:pt x="0" y="21513"/>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4"/>
              <p:cNvSpPr/>
              <p:nvPr/>
            </p:nvSpPr>
            <p:spPr>
              <a:xfrm>
                <a:off x="9857880" y="2009880"/>
                <a:ext cx="399960" cy="315720"/>
              </a:xfrm>
              <a:custGeom>
                <a:avLst/>
                <a:gdLst/>
                <a:ahLst/>
                <a:cxnLst/>
                <a:rect l="l" t="t" r="r" b="b"/>
                <a:pathLst>
                  <a:path w="21600" h="21600" extrusionOk="0">
                    <a:moveTo>
                      <a:pt x="0" y="21491"/>
                    </a:moveTo>
                    <a:cubicBezTo>
                      <a:pt x="60" y="9637"/>
                      <a:pt x="9660" y="47"/>
                      <a:pt x="21514" y="0"/>
                    </a:cubicBezTo>
                    <a:moveTo>
                      <a:pt x="0" y="21491"/>
                    </a:moveTo>
                    <a:cubicBezTo>
                      <a:pt x="60" y="9637"/>
                      <a:pt x="9660" y="47"/>
                      <a:pt x="21514" y="0"/>
                    </a:cubicBezTo>
                    <a:lnTo>
                      <a:pt x="21600" y="21600"/>
                    </a:lnTo>
                    <a:lnTo>
                      <a:pt x="0" y="21491"/>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4"/>
              <p:cNvSpPr/>
              <p:nvPr/>
            </p:nvSpPr>
            <p:spPr>
              <a:xfrm rot="10800000" flipH="1">
                <a:off x="9560520" y="2457360"/>
                <a:ext cx="402840" cy="128160"/>
              </a:xfrm>
              <a:prstGeom prst="triangle">
                <a:avLst>
                  <a:gd name="adj" fmla="val 49995"/>
                </a:avLst>
              </a:prstGeom>
              <a:no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74"/>
              <p:cNvCxnSpPr/>
              <p:nvPr/>
            </p:nvCxnSpPr>
            <p:spPr>
              <a:xfrm>
                <a:off x="9708480" y="2322360"/>
                <a:ext cx="134640" cy="360"/>
              </a:xfrm>
              <a:prstGeom prst="straightConnector1">
                <a:avLst/>
              </a:prstGeom>
              <a:noFill/>
              <a:ln w="12600" cap="flat" cmpd="sng">
                <a:solidFill>
                  <a:schemeClr val="dk1"/>
                </a:solidFill>
                <a:prstDash val="solid"/>
                <a:round/>
                <a:headEnd type="none" w="sm" len="sm"/>
                <a:tailEnd type="none" w="sm" len="sm"/>
              </a:ln>
            </p:spPr>
          </p:cxnSp>
        </p:grpSp>
        <p:sp>
          <p:nvSpPr>
            <p:cNvPr id="782" name="Google Shape;782;p74"/>
            <p:cNvSpPr/>
            <p:nvPr/>
          </p:nvSpPr>
          <p:spPr>
            <a:xfrm>
              <a:off x="10224720" y="1930320"/>
              <a:ext cx="549000" cy="394920"/>
            </a:xfrm>
            <a:custGeom>
              <a:avLst/>
              <a:gdLst/>
              <a:ahLst/>
              <a:cxnLst/>
              <a:rect l="l" t="t" r="r" b="b"/>
              <a:pathLst>
                <a:path w="21663" h="21600" extrusionOk="0">
                  <a:moveTo>
                    <a:pt x="0" y="0"/>
                  </a:moveTo>
                  <a:cubicBezTo>
                    <a:pt x="21" y="0"/>
                    <a:pt x="42" y="-1"/>
                    <a:pt x="63" y="-1"/>
                  </a:cubicBezTo>
                  <a:cubicBezTo>
                    <a:pt x="11958" y="-1"/>
                    <a:pt x="21614" y="9617"/>
                    <a:pt x="21662" y="21513"/>
                  </a:cubicBezTo>
                  <a:moveTo>
                    <a:pt x="0" y="0"/>
                  </a:moveTo>
                  <a:cubicBezTo>
                    <a:pt x="21" y="0"/>
                    <a:pt x="42" y="-1"/>
                    <a:pt x="63" y="-1"/>
                  </a:cubicBezTo>
                  <a:cubicBezTo>
                    <a:pt x="11958" y="-1"/>
                    <a:pt x="21614" y="9617"/>
                    <a:pt x="21662" y="21513"/>
                  </a:cubicBezTo>
                  <a:lnTo>
                    <a:pt x="63" y="21600"/>
                  </a:lnTo>
                  <a:lnTo>
                    <a:pt x="0" y="0"/>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4"/>
            <p:cNvSpPr/>
            <p:nvPr/>
          </p:nvSpPr>
          <p:spPr>
            <a:xfrm>
              <a:off x="10208520" y="2009880"/>
              <a:ext cx="398160" cy="315720"/>
            </a:xfrm>
            <a:custGeom>
              <a:avLst/>
              <a:gdLst/>
              <a:ahLst/>
              <a:cxnLst/>
              <a:rect l="l" t="t" r="r" b="b"/>
              <a:pathLst>
                <a:path w="21686" h="21600" extrusionOk="0">
                  <a:moveTo>
                    <a:pt x="0" y="0"/>
                  </a:moveTo>
                  <a:cubicBezTo>
                    <a:pt x="28" y="0"/>
                    <a:pt x="57" y="-1"/>
                    <a:pt x="86" y="-1"/>
                  </a:cubicBezTo>
                  <a:cubicBezTo>
                    <a:pt x="11972" y="-1"/>
                    <a:pt x="21625" y="9604"/>
                    <a:pt x="21685" y="21491"/>
                  </a:cubicBezTo>
                  <a:moveTo>
                    <a:pt x="0" y="0"/>
                  </a:moveTo>
                  <a:cubicBezTo>
                    <a:pt x="28" y="0"/>
                    <a:pt x="57" y="-1"/>
                    <a:pt x="86" y="-1"/>
                  </a:cubicBezTo>
                  <a:cubicBezTo>
                    <a:pt x="11972" y="-1"/>
                    <a:pt x="21625" y="9604"/>
                    <a:pt x="21685" y="21491"/>
                  </a:cubicBezTo>
                  <a:lnTo>
                    <a:pt x="86" y="21600"/>
                  </a:lnTo>
                  <a:lnTo>
                    <a:pt x="0" y="0"/>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4"/>
            <p:cNvSpPr/>
            <p:nvPr/>
          </p:nvSpPr>
          <p:spPr>
            <a:xfrm rot="10800000">
              <a:off x="10499400" y="2329200"/>
              <a:ext cx="404640" cy="128160"/>
            </a:xfrm>
            <a:prstGeom prst="triangle">
              <a:avLst>
                <a:gd name="adj" fmla="val 49995"/>
              </a:avLst>
            </a:prstGeom>
            <a:no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5" name="Google Shape;785;p74"/>
            <p:cNvCxnSpPr/>
            <p:nvPr/>
          </p:nvCxnSpPr>
          <p:spPr>
            <a:xfrm flipH="1">
              <a:off x="10605600" y="2322360"/>
              <a:ext cx="160200" cy="360"/>
            </a:xfrm>
            <a:prstGeom prst="straightConnector1">
              <a:avLst/>
            </a:prstGeom>
            <a:noFill/>
            <a:ln w="12600" cap="flat" cmpd="sng">
              <a:solidFill>
                <a:schemeClr val="dk1"/>
              </a:solidFill>
              <a:prstDash val="solid"/>
              <a:round/>
              <a:headEnd type="none" w="sm" len="sm"/>
              <a:tailEnd type="none" w="sm" len="sm"/>
            </a:ln>
          </p:spPr>
        </p:cxnSp>
      </p:grpSp>
      <p:sp>
        <p:nvSpPr>
          <p:cNvPr id="786" name="Google Shape;786;p74"/>
          <p:cNvSpPr/>
          <p:nvPr/>
        </p:nvSpPr>
        <p:spPr>
          <a:xfrm>
            <a:off x="6346800" y="1935000"/>
            <a:ext cx="1530360" cy="555480"/>
          </a:xfrm>
          <a:prstGeom prst="rect">
            <a:avLst/>
          </a:prstGeom>
          <a:noFill/>
          <a:ln>
            <a:noFill/>
          </a:ln>
        </p:spPr>
        <p:txBody>
          <a:bodyPr spcFirstLastPara="1" wrap="square" lIns="90350" tIns="44275" rIns="90350" bIns="44275" anchor="t" anchorCtr="0">
            <a:noAutofit/>
          </a:bodyPr>
          <a:lstStyle/>
          <a:p>
            <a:pPr marL="0" marR="0" lvl="0" indent="0" algn="ctr" rtl="0">
              <a:lnSpc>
                <a:spcPct val="75000"/>
              </a:lnSpc>
              <a:spcBef>
                <a:spcPts val="0"/>
              </a:spcBef>
              <a:spcAft>
                <a:spcPts val="0"/>
              </a:spcAft>
              <a:buNone/>
            </a:pPr>
            <a:r>
              <a:rPr lang="en-US" sz="1600" b="1" strike="noStrike">
                <a:solidFill>
                  <a:srgbClr val="E33D6F"/>
                </a:solidFill>
                <a:latin typeface="Arial"/>
                <a:ea typeface="Arial"/>
                <a:cs typeface="Arial"/>
                <a:sym typeface="Arial"/>
              </a:rPr>
              <a:t>IPC</a:t>
            </a:r>
            <a:endParaRPr sz="1600" b="0" strike="noStrike">
              <a:latin typeface="Arial"/>
              <a:ea typeface="Arial"/>
              <a:cs typeface="Arial"/>
              <a:sym typeface="Arial"/>
            </a:endParaRPr>
          </a:p>
          <a:p>
            <a:pPr marL="0" marR="0" lvl="0" indent="0" algn="ctr" rtl="0">
              <a:lnSpc>
                <a:spcPct val="75000"/>
              </a:lnSpc>
              <a:spcBef>
                <a:spcPts val="799"/>
              </a:spcBef>
              <a:spcAft>
                <a:spcPts val="0"/>
              </a:spcAft>
              <a:buNone/>
            </a:pPr>
            <a:r>
              <a:rPr lang="en-US" sz="1600" b="1" strike="noStrike">
                <a:solidFill>
                  <a:srgbClr val="E33D6F"/>
                </a:solidFill>
                <a:latin typeface="Arial"/>
                <a:ea typeface="Arial"/>
                <a:cs typeface="Arial"/>
                <a:sym typeface="Arial"/>
              </a:rPr>
              <a:t>channel</a:t>
            </a:r>
            <a:endParaRPr sz="1600" b="0" strike="noStrike">
              <a:latin typeface="Arial"/>
              <a:ea typeface="Arial"/>
              <a:cs typeface="Arial"/>
              <a:sym typeface="Aria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Computer Performance</a:t>
            </a:r>
            <a:endParaRPr sz="3600" b="0" strike="noStrike">
              <a:solidFill>
                <a:srgbClr val="000000"/>
              </a:solidFill>
              <a:latin typeface="Century Gothic"/>
              <a:ea typeface="Century Gothic"/>
              <a:cs typeface="Century Gothic"/>
              <a:sym typeface="Century Gothic"/>
            </a:endParaRPr>
          </a:p>
        </p:txBody>
      </p:sp>
      <p:sp>
        <p:nvSpPr>
          <p:cNvPr id="167" name="Google Shape;167;p30"/>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2900" marR="0" lvl="0" indent="-342265"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Super computers can now compute in the range of </a:t>
            </a:r>
            <a:r>
              <a:rPr lang="en-US" sz="1800" b="0" strike="noStrike" err="1">
                <a:solidFill>
                  <a:srgbClr val="404040"/>
                </a:solidFill>
                <a:latin typeface="Century Gothic"/>
                <a:ea typeface="Century Gothic"/>
                <a:cs typeface="Century Gothic"/>
                <a:sym typeface="Century Gothic"/>
              </a:rPr>
              <a:t>petaFLOPS</a:t>
            </a:r>
            <a:r>
              <a:rPr lang="en-US" sz="1800" b="0" strike="noStrike">
                <a:solidFill>
                  <a:srgbClr val="404040"/>
                </a:solidFill>
                <a:latin typeface="Century Gothic"/>
                <a:ea typeface="Century Gothic"/>
                <a:cs typeface="Century Gothic"/>
                <a:sym typeface="Century Gothic"/>
              </a:rPr>
              <a:t>.</a:t>
            </a:r>
            <a:endParaRPr lang="en-US" sz="1800" b="0" strike="noStrik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By the end of the decade, it may go to </a:t>
            </a:r>
            <a:r>
              <a:rPr lang="en-US" sz="1800" b="0" strike="noStrike" err="1">
                <a:solidFill>
                  <a:srgbClr val="404040"/>
                </a:solidFill>
                <a:latin typeface="Century Gothic"/>
                <a:ea typeface="Century Gothic"/>
                <a:cs typeface="Century Gothic"/>
                <a:sym typeface="Century Gothic"/>
              </a:rPr>
              <a:t>exaFLOPS</a:t>
            </a:r>
            <a:endParaRPr sz="1800" b="0" strike="noStrike" err="1">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FLOPS: Short for </a:t>
            </a:r>
            <a:r>
              <a:rPr lang="en-US" sz="1800" b="1" i="1" strike="noStrike">
                <a:solidFill>
                  <a:srgbClr val="404040"/>
                </a:solidFill>
                <a:latin typeface="Century Gothic"/>
                <a:ea typeface="Century Gothic"/>
                <a:cs typeface="Century Gothic"/>
                <a:sym typeface="Century Gothic"/>
              </a:rPr>
              <a:t>fl</a:t>
            </a:r>
            <a:r>
              <a:rPr lang="en-US" sz="1800" b="0" i="1" strike="noStrike">
                <a:solidFill>
                  <a:srgbClr val="404040"/>
                </a:solidFill>
                <a:latin typeface="Century Gothic"/>
                <a:ea typeface="Century Gothic"/>
                <a:cs typeface="Century Gothic"/>
                <a:sym typeface="Century Gothic"/>
              </a:rPr>
              <a:t>oating-point </a:t>
            </a:r>
            <a:r>
              <a:rPr lang="en-US" sz="1800" b="1" i="1" strike="noStrike">
                <a:solidFill>
                  <a:srgbClr val="404040"/>
                </a:solidFill>
                <a:latin typeface="Century Gothic"/>
                <a:ea typeface="Century Gothic"/>
                <a:cs typeface="Century Gothic"/>
                <a:sym typeface="Century Gothic"/>
              </a:rPr>
              <a:t>op</a:t>
            </a:r>
            <a:r>
              <a:rPr lang="en-US" sz="1800" b="0" i="1" strike="noStrike">
                <a:solidFill>
                  <a:srgbClr val="404040"/>
                </a:solidFill>
                <a:latin typeface="Century Gothic"/>
                <a:ea typeface="Century Gothic"/>
                <a:cs typeface="Century Gothic"/>
                <a:sym typeface="Century Gothic"/>
              </a:rPr>
              <a:t>erations per </a:t>
            </a:r>
            <a:r>
              <a:rPr lang="en-US" sz="1800" b="1" i="1" strike="noStrike">
                <a:solidFill>
                  <a:srgbClr val="404040"/>
                </a:solidFill>
                <a:latin typeface="Century Gothic"/>
                <a:ea typeface="Century Gothic"/>
                <a:cs typeface="Century Gothic"/>
                <a:sym typeface="Century Gothic"/>
              </a:rPr>
              <a:t>s</a:t>
            </a:r>
            <a:r>
              <a:rPr lang="en-US" sz="1800" b="0" i="1" strike="noStrike">
                <a:solidFill>
                  <a:srgbClr val="404040"/>
                </a:solidFill>
                <a:latin typeface="Century Gothic"/>
                <a:ea typeface="Century Gothic"/>
                <a:cs typeface="Century Gothic"/>
                <a:sym typeface="Century Gothic"/>
              </a:rPr>
              <a:t>econd,</a:t>
            </a:r>
            <a:r>
              <a:rPr lang="en-US" sz="1800" b="0" strike="noStrike">
                <a:solidFill>
                  <a:srgbClr val="404040"/>
                </a:solidFill>
                <a:latin typeface="Century Gothic"/>
                <a:ea typeface="Century Gothic"/>
                <a:cs typeface="Century Gothic"/>
                <a:sym typeface="Century Gothic"/>
              </a:rPr>
              <a:t> a common benchmark measurement for rating the speed of microprocessors.</a:t>
            </a:r>
            <a:endParaRPr sz="1800" b="0" strike="noStrike">
              <a:solidFill>
                <a:srgbClr val="404040"/>
              </a:solidFill>
              <a:latin typeface="Century Gothic"/>
              <a:ea typeface="Century Gothic"/>
              <a:cs typeface="Century Gothic"/>
            </a:endParaRPr>
          </a:p>
          <a:p>
            <a:pPr marL="635" marR="0" lvl="0" algn="l" rtl="0">
              <a:lnSpc>
                <a:spcPct val="100000"/>
              </a:lnSpc>
              <a:spcBef>
                <a:spcPts val="1001"/>
              </a:spcBef>
              <a:spcAft>
                <a:spcPts val="0"/>
              </a:spcAft>
              <a:buClr>
                <a:srgbClr val="B31166"/>
              </a:buClr>
              <a:buSzPts val="1440"/>
            </a:pPr>
            <a:endParaRPr lang="en-US" sz="1800" b="0" strike="noStrike">
              <a:solidFill>
                <a:srgbClr val="404040"/>
              </a:solidFill>
              <a:latin typeface="Century Gothic"/>
              <a:ea typeface="Century Gothic"/>
              <a:cs typeface="Century Gothic"/>
            </a:endParaRP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75"/>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Serial vs Parallel</a:t>
            </a:r>
            <a:endParaRPr sz="3600" b="0" strike="noStrike">
              <a:solidFill>
                <a:srgbClr val="000000"/>
              </a:solidFill>
              <a:latin typeface="Century Gothic"/>
              <a:ea typeface="Century Gothic"/>
              <a:cs typeface="Century Gothic"/>
              <a:sym typeface="Century Gothic"/>
            </a:endParaRPr>
          </a:p>
        </p:txBody>
      </p:sp>
      <p:sp>
        <p:nvSpPr>
          <p:cNvPr id="792" name="Google Shape;792;p75"/>
          <p:cNvSpPr txBox="1"/>
          <p:nvPr/>
        </p:nvSpPr>
        <p:spPr>
          <a:xfrm>
            <a:off x="227160" y="1752480"/>
            <a:ext cx="2516400" cy="464796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Serial Machine:  </a:t>
            </a:r>
            <a:r>
              <a:rPr lang="en-US" sz="1800" b="0" strike="noStrike">
                <a:solidFill>
                  <a:srgbClr val="8CF4EA"/>
                </a:solidFill>
                <a:latin typeface="Century Gothic"/>
                <a:ea typeface="Century Gothic"/>
                <a:cs typeface="Century Gothic"/>
                <a:sym typeface="Century Gothic"/>
              </a:rPr>
              <a:t>function1 ( ):  function2 ( ):</a:t>
            </a:r>
            <a:r>
              <a:rPr lang="en-US" sz="1800" b="0" strike="noStrike">
                <a:solidFill>
                  <a:srgbClr val="404040"/>
                </a:solidFill>
                <a:latin typeface="Century Gothic"/>
                <a:ea typeface="Century Gothic"/>
                <a:cs typeface="Century Gothic"/>
                <a:sym typeface="Century Gothic"/>
              </a:rPr>
              <a:t> Single CPU</a:t>
            </a:r>
            <a:br>
              <a:rPr lang="en-US" sz="1800"/>
            </a:br>
            <a:r>
              <a:rPr lang="en-US" sz="1800" b="0" strike="noStrike">
                <a:solidFill>
                  <a:srgbClr val="8CF4EA"/>
                </a:solidFill>
                <a:latin typeface="Century Gothic"/>
                <a:ea typeface="Century Gothic"/>
                <a:cs typeface="Century Gothic"/>
                <a:sym typeface="Century Gothic"/>
              </a:rPr>
              <a:t>Time : </a:t>
            </a:r>
            <a:r>
              <a:rPr lang="en-US" sz="1800" b="0" strike="noStrike">
                <a:solidFill>
                  <a:srgbClr val="404040"/>
                </a:solidFill>
                <a:latin typeface="Century Gothic"/>
                <a:ea typeface="Century Gothic"/>
                <a:cs typeface="Century Gothic"/>
                <a:sym typeface="Century Gothic"/>
              </a:rPr>
              <a:t>add (t</a:t>
            </a:r>
            <a:r>
              <a:rPr lang="en-US" sz="1800" b="0" strike="noStrike" baseline="-25000">
                <a:solidFill>
                  <a:srgbClr val="404040"/>
                </a:solidFill>
                <a:latin typeface="Century Gothic"/>
                <a:ea typeface="Century Gothic"/>
                <a:cs typeface="Century Gothic"/>
                <a:sym typeface="Century Gothic"/>
              </a:rPr>
              <a:t>1</a:t>
            </a:r>
            <a:r>
              <a:rPr lang="en-US" sz="1800" b="0" strike="noStrike">
                <a:solidFill>
                  <a:srgbClr val="404040"/>
                </a:solidFill>
                <a:latin typeface="Century Gothic"/>
                <a:ea typeface="Century Gothic"/>
                <a:cs typeface="Century Gothic"/>
                <a:sym typeface="Century Gothic"/>
              </a:rPr>
              <a:t>, t</a:t>
            </a:r>
            <a:r>
              <a:rPr lang="en-US" sz="1800" b="0" strike="noStrike" baseline="-25000">
                <a:solidFill>
                  <a:srgbClr val="404040"/>
                </a:solidFill>
                <a:latin typeface="Century Gothic"/>
                <a:ea typeface="Century Gothic"/>
                <a:cs typeface="Century Gothic"/>
                <a:sym typeface="Century Gothic"/>
              </a:rPr>
              <a:t>2</a:t>
            </a:r>
            <a:r>
              <a:rPr lang="en-US" sz="1800" b="0" strike="noStrike">
                <a:solidFill>
                  <a:srgbClr val="404040"/>
                </a:solidFill>
                <a:latin typeface="Century Gothic"/>
                <a:ea typeface="Century Gothic"/>
                <a:cs typeface="Century Gothic"/>
                <a:sym typeface="Century Gothic"/>
              </a:rPr>
              <a:t>)</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Parallel machine:</a:t>
            </a:r>
            <a:br>
              <a:rPr lang="en-US" sz="1800"/>
            </a:br>
            <a:r>
              <a:rPr lang="en-US" sz="1800" b="0" strike="noStrike">
                <a:solidFill>
                  <a:srgbClr val="8CF4EA"/>
                </a:solidFill>
                <a:latin typeface="Century Gothic"/>
                <a:ea typeface="Century Gothic"/>
                <a:cs typeface="Century Gothic"/>
                <a:sym typeface="Century Gothic"/>
              </a:rPr>
              <a:t>function1( ) || function2 ( )</a:t>
            </a:r>
            <a:br>
              <a:rPr lang="en-US" sz="1800"/>
            </a:br>
            <a:r>
              <a:rPr lang="en-US" sz="1800" b="0" strike="noStrike">
                <a:solidFill>
                  <a:srgbClr val="404040"/>
                </a:solidFill>
                <a:latin typeface="Century Gothic"/>
                <a:ea typeface="Century Gothic"/>
                <a:cs typeface="Century Gothic"/>
                <a:sym typeface="Century Gothic"/>
              </a:rPr>
              <a:t>massively parallel system  containing </a:t>
            </a:r>
            <a:r>
              <a:rPr lang="en-US" sz="1800" b="0" strike="noStrike">
                <a:solidFill>
                  <a:srgbClr val="8CF4EA"/>
                </a:solidFill>
                <a:latin typeface="Century Gothic"/>
                <a:ea typeface="Century Gothic"/>
                <a:cs typeface="Century Gothic"/>
                <a:sym typeface="Century Gothic"/>
              </a:rPr>
              <a:t>thousands of CPUs</a:t>
            </a:r>
            <a:br>
              <a:rPr lang="en-US" sz="1800"/>
            </a:br>
            <a:r>
              <a:rPr lang="en-US" sz="1800" b="0" strike="noStrike">
                <a:solidFill>
                  <a:srgbClr val="8CF4EA"/>
                </a:solidFill>
                <a:latin typeface="Century Gothic"/>
                <a:ea typeface="Century Gothic"/>
                <a:cs typeface="Century Gothic"/>
                <a:sym typeface="Century Gothic"/>
              </a:rPr>
              <a:t>Time : </a:t>
            </a:r>
            <a:r>
              <a:rPr lang="en-US" sz="1800" b="0" strike="noStrike">
                <a:solidFill>
                  <a:srgbClr val="404040"/>
                </a:solidFill>
                <a:latin typeface="Century Gothic"/>
                <a:ea typeface="Century Gothic"/>
                <a:cs typeface="Century Gothic"/>
                <a:sym typeface="Century Gothic"/>
              </a:rPr>
              <a:t>max (t</a:t>
            </a:r>
            <a:r>
              <a:rPr lang="en-US" sz="1800" b="0" strike="noStrike" baseline="-25000">
                <a:solidFill>
                  <a:srgbClr val="404040"/>
                </a:solidFill>
                <a:latin typeface="Century Gothic"/>
                <a:ea typeface="Century Gothic"/>
                <a:cs typeface="Century Gothic"/>
                <a:sym typeface="Century Gothic"/>
              </a:rPr>
              <a:t>1</a:t>
            </a:r>
            <a:r>
              <a:rPr lang="en-US" sz="1800" b="0" strike="noStrike">
                <a:solidFill>
                  <a:srgbClr val="404040"/>
                </a:solidFill>
                <a:latin typeface="Century Gothic"/>
                <a:ea typeface="Century Gothic"/>
                <a:cs typeface="Century Gothic"/>
                <a:sym typeface="Century Gothic"/>
              </a:rPr>
              <a:t>, t</a:t>
            </a:r>
            <a:r>
              <a:rPr lang="en-US" sz="1800" b="0" strike="noStrike" baseline="-25000">
                <a:solidFill>
                  <a:srgbClr val="404040"/>
                </a:solidFill>
                <a:latin typeface="Century Gothic"/>
                <a:ea typeface="Century Gothic"/>
                <a:cs typeface="Century Gothic"/>
                <a:sym typeface="Century Gothic"/>
              </a:rPr>
              <a:t>2</a:t>
            </a:r>
            <a:r>
              <a:rPr lang="en-US" sz="1800" b="0" strike="noStrike">
                <a:solidFill>
                  <a:srgbClr val="404040"/>
                </a:solidFill>
                <a:latin typeface="Century Gothic"/>
                <a:ea typeface="Century Gothic"/>
                <a:cs typeface="Century Gothic"/>
                <a:sym typeface="Century Gothic"/>
              </a:rPr>
              <a:t>)</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
        <p:nvSpPr>
          <p:cNvPr id="793" name="Google Shape;793;p75"/>
          <p:cNvSpPr/>
          <p:nvPr/>
        </p:nvSpPr>
        <p:spPr>
          <a:xfrm>
            <a:off x="3572640" y="3048120"/>
            <a:ext cx="3540600" cy="2877840"/>
          </a:xfrm>
          <a:custGeom>
            <a:avLst/>
            <a:gdLst/>
            <a:ahLst/>
            <a:cxnLst/>
            <a:rect l="l" t="t" r="r" b="b"/>
            <a:pathLst>
              <a:path w="2230" h="1813" extrusionOk="0">
                <a:moveTo>
                  <a:pt x="0" y="1812"/>
                </a:moveTo>
                <a:lnTo>
                  <a:pt x="1576" y="0"/>
                </a:lnTo>
                <a:lnTo>
                  <a:pt x="2229" y="0"/>
                </a:lnTo>
                <a:lnTo>
                  <a:pt x="2229" y="1812"/>
                </a:lnTo>
                <a:lnTo>
                  <a:pt x="0" y="1812"/>
                </a:lnTo>
              </a:path>
            </a:pathLst>
          </a:custGeom>
          <a:solidFill>
            <a:srgbClr val="3F1F00"/>
          </a:solidFill>
          <a:ln>
            <a:noFill/>
          </a:ln>
        </p:spPr>
      </p:sp>
      <p:sp>
        <p:nvSpPr>
          <p:cNvPr id="794" name="Google Shape;794;p75"/>
          <p:cNvSpPr/>
          <p:nvPr/>
        </p:nvSpPr>
        <p:spPr>
          <a:xfrm>
            <a:off x="2982240" y="1714680"/>
            <a:ext cx="4116960" cy="4211280"/>
          </a:xfrm>
          <a:custGeom>
            <a:avLst/>
            <a:gdLst/>
            <a:ahLst/>
            <a:cxnLst/>
            <a:rect l="l" t="t" r="r" b="b"/>
            <a:pathLst>
              <a:path w="2593" h="2653" extrusionOk="0">
                <a:moveTo>
                  <a:pt x="0" y="2652"/>
                </a:moveTo>
                <a:lnTo>
                  <a:pt x="342" y="2652"/>
                </a:lnTo>
                <a:lnTo>
                  <a:pt x="2592" y="1267"/>
                </a:lnTo>
                <a:lnTo>
                  <a:pt x="2592" y="0"/>
                </a:lnTo>
                <a:lnTo>
                  <a:pt x="0" y="0"/>
                </a:lnTo>
                <a:lnTo>
                  <a:pt x="0" y="2652"/>
                </a:lnTo>
              </a:path>
            </a:pathLst>
          </a:custGeom>
          <a:solidFill>
            <a:srgbClr val="9F7F5F"/>
          </a:solidFill>
          <a:ln>
            <a:noFill/>
          </a:ln>
        </p:spPr>
      </p:sp>
      <p:grpSp>
        <p:nvGrpSpPr>
          <p:cNvPr id="795" name="Google Shape;795;p75"/>
          <p:cNvGrpSpPr/>
          <p:nvPr/>
        </p:nvGrpSpPr>
        <p:grpSpPr>
          <a:xfrm>
            <a:off x="3886230" y="1922414"/>
            <a:ext cx="2054100" cy="1565252"/>
            <a:chOff x="3886230" y="1922414"/>
            <a:chExt cx="2054100" cy="1565252"/>
          </a:xfrm>
        </p:grpSpPr>
        <p:sp>
          <p:nvSpPr>
            <p:cNvPr id="796" name="Google Shape;796;p75"/>
            <p:cNvSpPr/>
            <p:nvPr/>
          </p:nvSpPr>
          <p:spPr>
            <a:xfrm rot="-1200000">
              <a:off x="4002840" y="2203560"/>
              <a:ext cx="1820880" cy="1002960"/>
            </a:xfrm>
            <a:custGeom>
              <a:avLst/>
              <a:gdLst/>
              <a:ahLst/>
              <a:cxnLst/>
              <a:rect l="l" t="t" r="r" b="b"/>
              <a:pathLst>
                <a:path w="43198" h="21600" extrusionOk="0">
                  <a:moveTo>
                    <a:pt x="-1" y="21394"/>
                  </a:moveTo>
                  <a:cubicBezTo>
                    <a:pt x="112" y="9546"/>
                    <a:pt x="9749" y="-1"/>
                    <a:pt x="21599" y="-1"/>
                  </a:cubicBezTo>
                  <a:cubicBezTo>
                    <a:pt x="33461" y="-1"/>
                    <a:pt x="43104" y="9566"/>
                    <a:pt x="43198" y="21428"/>
                  </a:cubicBezTo>
                  <a:moveTo>
                    <a:pt x="-1" y="21394"/>
                  </a:moveTo>
                  <a:cubicBezTo>
                    <a:pt x="112" y="9546"/>
                    <a:pt x="9749" y="-1"/>
                    <a:pt x="21599" y="-1"/>
                  </a:cubicBezTo>
                  <a:cubicBezTo>
                    <a:pt x="33461" y="-1"/>
                    <a:pt x="43104" y="9566"/>
                    <a:pt x="43198" y="21428"/>
                  </a:cubicBezTo>
                  <a:lnTo>
                    <a:pt x="21599" y="21600"/>
                  </a:lnTo>
                  <a:lnTo>
                    <a:pt x="-1" y="21394"/>
                  </a:lnTo>
                  <a:close/>
                </a:path>
              </a:pathLst>
            </a:custGeom>
            <a:solidFill>
              <a:srgbClr val="FF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75"/>
            <p:cNvGrpSpPr/>
            <p:nvPr/>
          </p:nvGrpSpPr>
          <p:grpSpPr>
            <a:xfrm>
              <a:off x="4009452" y="2350984"/>
              <a:ext cx="1046043" cy="1045809"/>
              <a:chOff x="4009452" y="2350984"/>
              <a:chExt cx="1046043" cy="1045809"/>
            </a:xfrm>
          </p:grpSpPr>
          <p:sp>
            <p:nvSpPr>
              <p:cNvPr id="798" name="Google Shape;798;p75"/>
              <p:cNvSpPr/>
              <p:nvPr/>
            </p:nvSpPr>
            <p:spPr>
              <a:xfrm rot="-1200000">
                <a:off x="4122000" y="2467080"/>
                <a:ext cx="820440" cy="802800"/>
              </a:xfrm>
              <a:custGeom>
                <a:avLst/>
                <a:gdLst/>
                <a:ahLst/>
                <a:cxnLst/>
                <a:rect l="l" t="t" r="r" b="b"/>
                <a:pathLst>
                  <a:path w="21598" h="21600" extrusionOk="0">
                    <a:moveTo>
                      <a:pt x="0" y="21302"/>
                    </a:moveTo>
                    <a:cubicBezTo>
                      <a:pt x="162" y="9522"/>
                      <a:pt x="9734" y="45"/>
                      <a:pt x="21515" y="0"/>
                    </a:cubicBezTo>
                    <a:moveTo>
                      <a:pt x="0" y="21302"/>
                    </a:moveTo>
                    <a:cubicBezTo>
                      <a:pt x="162" y="9522"/>
                      <a:pt x="9734" y="45"/>
                      <a:pt x="21515" y="0"/>
                    </a:cubicBezTo>
                    <a:lnTo>
                      <a:pt x="21598" y="21600"/>
                    </a:lnTo>
                    <a:lnTo>
                      <a:pt x="0" y="21302"/>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5"/>
              <p:cNvSpPr/>
              <p:nvPr/>
            </p:nvSpPr>
            <p:spPr>
              <a:xfrm rot="-1200000">
                <a:off x="4154040" y="2716200"/>
                <a:ext cx="831600" cy="555120"/>
              </a:xfrm>
              <a:custGeom>
                <a:avLst/>
                <a:gdLst/>
                <a:ahLst/>
                <a:cxnLst/>
                <a:rect l="l" t="t" r="r" b="b"/>
                <a:pathLst>
                  <a:path w="21600" h="14762" extrusionOk="0">
                    <a:moveTo>
                      <a:pt x="0" y="14720"/>
                    </a:moveTo>
                    <a:cubicBezTo>
                      <a:pt x="10" y="9252"/>
                      <a:pt x="2094" y="3991"/>
                      <a:pt x="5831" y="0"/>
                    </a:cubicBezTo>
                    <a:moveTo>
                      <a:pt x="0" y="14720"/>
                    </a:moveTo>
                    <a:cubicBezTo>
                      <a:pt x="10" y="9252"/>
                      <a:pt x="2094" y="3991"/>
                      <a:pt x="5831" y="0"/>
                    </a:cubicBezTo>
                    <a:lnTo>
                      <a:pt x="21600" y="14762"/>
                    </a:lnTo>
                    <a:lnTo>
                      <a:pt x="0" y="14720"/>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75"/>
            <p:cNvGrpSpPr/>
            <p:nvPr/>
          </p:nvGrpSpPr>
          <p:grpSpPr>
            <a:xfrm>
              <a:off x="4755732" y="2049304"/>
              <a:ext cx="1053760" cy="1040926"/>
              <a:chOff x="4755732" y="2049304"/>
              <a:chExt cx="1053760" cy="1040926"/>
            </a:xfrm>
          </p:grpSpPr>
          <p:sp>
            <p:nvSpPr>
              <p:cNvPr id="801" name="Google Shape;801;p75"/>
              <p:cNvSpPr/>
              <p:nvPr/>
            </p:nvSpPr>
            <p:spPr>
              <a:xfrm rot="-1200000">
                <a:off x="4868280" y="2165400"/>
                <a:ext cx="820440" cy="802800"/>
              </a:xfrm>
              <a:custGeom>
                <a:avLst/>
                <a:gdLst/>
                <a:ahLst/>
                <a:cxnLst/>
                <a:rect l="l" t="t" r="r" b="b"/>
                <a:pathLst>
                  <a:path w="21600" h="21600" extrusionOk="0">
                    <a:moveTo>
                      <a:pt x="82" y="0"/>
                    </a:moveTo>
                    <a:cubicBezTo>
                      <a:pt x="11929" y="45"/>
                      <a:pt x="21529" y="9625"/>
                      <a:pt x="21599" y="21472"/>
                    </a:cubicBezTo>
                    <a:moveTo>
                      <a:pt x="82" y="0"/>
                    </a:moveTo>
                    <a:cubicBezTo>
                      <a:pt x="11929" y="45"/>
                      <a:pt x="21529" y="9625"/>
                      <a:pt x="21599" y="21472"/>
                    </a:cubicBezTo>
                    <a:lnTo>
                      <a:pt x="0" y="21600"/>
                    </a:lnTo>
                    <a:lnTo>
                      <a:pt x="82" y="0"/>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5"/>
              <p:cNvSpPr/>
              <p:nvPr/>
            </p:nvSpPr>
            <p:spPr>
              <a:xfrm rot="-1200000">
                <a:off x="4909680" y="2411280"/>
                <a:ext cx="830160" cy="553680"/>
              </a:xfrm>
              <a:custGeom>
                <a:avLst/>
                <a:gdLst/>
                <a:ahLst/>
                <a:cxnLst/>
                <a:rect l="l" t="t" r="r" b="b"/>
                <a:pathLst>
                  <a:path w="21600" h="14681" extrusionOk="0">
                    <a:moveTo>
                      <a:pt x="15843" y="0"/>
                    </a:moveTo>
                    <a:cubicBezTo>
                      <a:pt x="19544" y="3993"/>
                      <a:pt x="21600" y="9236"/>
                      <a:pt x="21600" y="14681"/>
                    </a:cubicBezTo>
                    <a:moveTo>
                      <a:pt x="15843" y="0"/>
                    </a:moveTo>
                    <a:cubicBezTo>
                      <a:pt x="19544" y="3993"/>
                      <a:pt x="21600" y="9236"/>
                      <a:pt x="21600" y="14681"/>
                    </a:cubicBezTo>
                    <a:lnTo>
                      <a:pt x="0" y="14681"/>
                    </a:lnTo>
                    <a:lnTo>
                      <a:pt x="15843" y="0"/>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03" name="Google Shape;803;p75"/>
          <p:cNvCxnSpPr/>
          <p:nvPr/>
        </p:nvCxnSpPr>
        <p:spPr>
          <a:xfrm rot="10800000" flipH="1">
            <a:off x="2988360" y="2355840"/>
            <a:ext cx="4102920" cy="1726920"/>
          </a:xfrm>
          <a:prstGeom prst="straightConnector1">
            <a:avLst/>
          </a:prstGeom>
          <a:noFill/>
          <a:ln w="12600" cap="flat" cmpd="sng">
            <a:solidFill>
              <a:srgbClr val="F6BF69"/>
            </a:solidFill>
            <a:prstDash val="solid"/>
            <a:round/>
            <a:headEnd type="none" w="sm" len="sm"/>
            <a:tailEnd type="none" w="sm" len="sm"/>
          </a:ln>
        </p:spPr>
      </p:cxnSp>
      <p:grpSp>
        <p:nvGrpSpPr>
          <p:cNvPr id="804" name="Google Shape;804;p75"/>
          <p:cNvGrpSpPr/>
          <p:nvPr/>
        </p:nvGrpSpPr>
        <p:grpSpPr>
          <a:xfrm>
            <a:off x="4582800" y="2495520"/>
            <a:ext cx="769680" cy="915840"/>
            <a:chOff x="4582800" y="2495520"/>
            <a:chExt cx="769680" cy="915840"/>
          </a:xfrm>
        </p:grpSpPr>
        <p:grpSp>
          <p:nvGrpSpPr>
            <p:cNvPr id="805" name="Google Shape;805;p75"/>
            <p:cNvGrpSpPr/>
            <p:nvPr/>
          </p:nvGrpSpPr>
          <p:grpSpPr>
            <a:xfrm>
              <a:off x="4752720" y="2806560"/>
              <a:ext cx="548640" cy="404640"/>
              <a:chOff x="4752720" y="2806560"/>
              <a:chExt cx="548640" cy="404640"/>
            </a:xfrm>
          </p:grpSpPr>
          <p:sp>
            <p:nvSpPr>
              <p:cNvPr id="806" name="Google Shape;806;p75"/>
              <p:cNvSpPr/>
              <p:nvPr/>
            </p:nvSpPr>
            <p:spPr>
              <a:xfrm>
                <a:off x="4752720" y="2806560"/>
                <a:ext cx="356760" cy="253800"/>
              </a:xfrm>
              <a:custGeom>
                <a:avLst/>
                <a:gdLst/>
                <a:ahLst/>
                <a:cxnLst/>
                <a:rect l="l" t="t" r="r" b="b"/>
                <a:pathLst>
                  <a:path w="225" h="160" extrusionOk="0">
                    <a:moveTo>
                      <a:pt x="154" y="63"/>
                    </a:moveTo>
                    <a:lnTo>
                      <a:pt x="185" y="76"/>
                    </a:lnTo>
                    <a:lnTo>
                      <a:pt x="194" y="88"/>
                    </a:lnTo>
                    <a:lnTo>
                      <a:pt x="202" y="117"/>
                    </a:lnTo>
                    <a:lnTo>
                      <a:pt x="214" y="139"/>
                    </a:lnTo>
                    <a:lnTo>
                      <a:pt x="224" y="159"/>
                    </a:lnTo>
                    <a:lnTo>
                      <a:pt x="200" y="141"/>
                    </a:lnTo>
                    <a:lnTo>
                      <a:pt x="180" y="132"/>
                    </a:lnTo>
                    <a:lnTo>
                      <a:pt x="152" y="114"/>
                    </a:lnTo>
                    <a:lnTo>
                      <a:pt x="140" y="96"/>
                    </a:lnTo>
                    <a:lnTo>
                      <a:pt x="134" y="72"/>
                    </a:lnTo>
                    <a:lnTo>
                      <a:pt x="31" y="35"/>
                    </a:lnTo>
                    <a:lnTo>
                      <a:pt x="0" y="1"/>
                    </a:lnTo>
                    <a:lnTo>
                      <a:pt x="15" y="0"/>
                    </a:lnTo>
                    <a:lnTo>
                      <a:pt x="49" y="11"/>
                    </a:lnTo>
                    <a:lnTo>
                      <a:pt x="154" y="63"/>
                    </a:lnTo>
                  </a:path>
                </a:pathLst>
              </a:custGeom>
              <a:solidFill>
                <a:srgbClr val="E040A0"/>
              </a:solidFill>
              <a:ln w="12600" cap="flat" cmpd="sng">
                <a:solidFill>
                  <a:srgbClr val="000000"/>
                </a:solidFill>
                <a:prstDash val="solid"/>
                <a:round/>
                <a:headEnd type="none" w="sm" len="sm"/>
                <a:tailEnd type="none" w="sm" len="sm"/>
              </a:ln>
            </p:spPr>
          </p:sp>
          <p:grpSp>
            <p:nvGrpSpPr>
              <p:cNvPr id="807" name="Google Shape;807;p75"/>
              <p:cNvGrpSpPr/>
              <p:nvPr/>
            </p:nvGrpSpPr>
            <p:grpSpPr>
              <a:xfrm>
                <a:off x="5006520" y="2951280"/>
                <a:ext cx="294840" cy="259920"/>
                <a:chOff x="5006520" y="2951280"/>
                <a:chExt cx="294840" cy="259920"/>
              </a:xfrm>
            </p:grpSpPr>
            <p:sp>
              <p:nvSpPr>
                <p:cNvPr id="808" name="Google Shape;808;p75"/>
                <p:cNvSpPr/>
                <p:nvPr/>
              </p:nvSpPr>
              <p:spPr>
                <a:xfrm>
                  <a:off x="5006520" y="2951280"/>
                  <a:ext cx="294840" cy="259920"/>
                </a:xfrm>
                <a:custGeom>
                  <a:avLst/>
                  <a:gdLst/>
                  <a:ahLst/>
                  <a:cxnLst/>
                  <a:rect l="l" t="t" r="r" b="b"/>
                  <a:pathLst>
                    <a:path w="186" h="164" extrusionOk="0">
                      <a:moveTo>
                        <a:pt x="0" y="132"/>
                      </a:moveTo>
                      <a:lnTo>
                        <a:pt x="25" y="123"/>
                      </a:lnTo>
                      <a:lnTo>
                        <a:pt x="32" y="109"/>
                      </a:lnTo>
                      <a:lnTo>
                        <a:pt x="38" y="96"/>
                      </a:lnTo>
                      <a:lnTo>
                        <a:pt x="39" y="80"/>
                      </a:lnTo>
                      <a:lnTo>
                        <a:pt x="34" y="60"/>
                      </a:lnTo>
                      <a:lnTo>
                        <a:pt x="30" y="38"/>
                      </a:lnTo>
                      <a:lnTo>
                        <a:pt x="36" y="35"/>
                      </a:lnTo>
                      <a:lnTo>
                        <a:pt x="45" y="34"/>
                      </a:lnTo>
                      <a:lnTo>
                        <a:pt x="55" y="38"/>
                      </a:lnTo>
                      <a:lnTo>
                        <a:pt x="65" y="50"/>
                      </a:lnTo>
                      <a:lnTo>
                        <a:pt x="76" y="74"/>
                      </a:lnTo>
                      <a:lnTo>
                        <a:pt x="86" y="54"/>
                      </a:lnTo>
                      <a:lnTo>
                        <a:pt x="101" y="38"/>
                      </a:lnTo>
                      <a:lnTo>
                        <a:pt x="116" y="27"/>
                      </a:lnTo>
                      <a:lnTo>
                        <a:pt x="137" y="11"/>
                      </a:lnTo>
                      <a:lnTo>
                        <a:pt x="152" y="1"/>
                      </a:lnTo>
                      <a:lnTo>
                        <a:pt x="162" y="0"/>
                      </a:lnTo>
                      <a:lnTo>
                        <a:pt x="168" y="5"/>
                      </a:lnTo>
                      <a:lnTo>
                        <a:pt x="165" y="13"/>
                      </a:lnTo>
                      <a:lnTo>
                        <a:pt x="157" y="27"/>
                      </a:lnTo>
                      <a:lnTo>
                        <a:pt x="144" y="44"/>
                      </a:lnTo>
                      <a:lnTo>
                        <a:pt x="128" y="62"/>
                      </a:lnTo>
                      <a:lnTo>
                        <a:pt x="150" y="57"/>
                      </a:lnTo>
                      <a:lnTo>
                        <a:pt x="168" y="58"/>
                      </a:lnTo>
                      <a:lnTo>
                        <a:pt x="177" y="62"/>
                      </a:lnTo>
                      <a:lnTo>
                        <a:pt x="177" y="70"/>
                      </a:lnTo>
                      <a:lnTo>
                        <a:pt x="172" y="78"/>
                      </a:lnTo>
                      <a:lnTo>
                        <a:pt x="163" y="86"/>
                      </a:lnTo>
                      <a:lnTo>
                        <a:pt x="148" y="91"/>
                      </a:lnTo>
                      <a:lnTo>
                        <a:pt x="165" y="90"/>
                      </a:lnTo>
                      <a:lnTo>
                        <a:pt x="180" y="93"/>
                      </a:lnTo>
                      <a:lnTo>
                        <a:pt x="185" y="104"/>
                      </a:lnTo>
                      <a:lnTo>
                        <a:pt x="180" y="113"/>
                      </a:lnTo>
                      <a:lnTo>
                        <a:pt x="169" y="117"/>
                      </a:lnTo>
                      <a:lnTo>
                        <a:pt x="139" y="116"/>
                      </a:lnTo>
                      <a:lnTo>
                        <a:pt x="154" y="120"/>
                      </a:lnTo>
                      <a:lnTo>
                        <a:pt x="161" y="125"/>
                      </a:lnTo>
                      <a:lnTo>
                        <a:pt x="166" y="132"/>
                      </a:lnTo>
                      <a:lnTo>
                        <a:pt x="164" y="143"/>
                      </a:lnTo>
                      <a:lnTo>
                        <a:pt x="155" y="149"/>
                      </a:lnTo>
                      <a:lnTo>
                        <a:pt x="146" y="148"/>
                      </a:lnTo>
                      <a:lnTo>
                        <a:pt x="133" y="145"/>
                      </a:lnTo>
                      <a:lnTo>
                        <a:pt x="120" y="139"/>
                      </a:lnTo>
                      <a:lnTo>
                        <a:pt x="112" y="150"/>
                      </a:lnTo>
                      <a:lnTo>
                        <a:pt x="104" y="157"/>
                      </a:lnTo>
                      <a:lnTo>
                        <a:pt x="94" y="161"/>
                      </a:lnTo>
                      <a:lnTo>
                        <a:pt x="82" y="163"/>
                      </a:lnTo>
                      <a:lnTo>
                        <a:pt x="31" y="152"/>
                      </a:lnTo>
                      <a:lnTo>
                        <a:pt x="0" y="132"/>
                      </a:lnTo>
                    </a:path>
                  </a:pathLst>
                </a:custGeom>
                <a:solidFill>
                  <a:srgbClr val="E0A080"/>
                </a:solidFill>
                <a:ln w="12600" cap="flat" cmpd="sng">
                  <a:solidFill>
                    <a:srgbClr val="000000"/>
                  </a:solidFill>
                  <a:prstDash val="solid"/>
                  <a:round/>
                  <a:headEnd type="none" w="sm" len="sm"/>
                  <a:tailEnd type="none" w="sm" len="sm"/>
                </a:ln>
              </p:spPr>
            </p:sp>
            <p:grpSp>
              <p:nvGrpSpPr>
                <p:cNvPr id="809" name="Google Shape;809;p75"/>
                <p:cNvGrpSpPr/>
                <p:nvPr/>
              </p:nvGrpSpPr>
              <p:grpSpPr>
                <a:xfrm>
                  <a:off x="5047920" y="3062160"/>
                  <a:ext cx="204480" cy="131400"/>
                  <a:chOff x="5047920" y="3062160"/>
                  <a:chExt cx="204480" cy="131400"/>
                </a:xfrm>
              </p:grpSpPr>
              <p:sp>
                <p:nvSpPr>
                  <p:cNvPr id="810" name="Google Shape;810;p75"/>
                  <p:cNvSpPr/>
                  <p:nvPr/>
                </p:nvSpPr>
                <p:spPr>
                  <a:xfrm>
                    <a:off x="5184360" y="3062160"/>
                    <a:ext cx="68040" cy="39240"/>
                  </a:xfrm>
                  <a:custGeom>
                    <a:avLst/>
                    <a:gdLst/>
                    <a:ahLst/>
                    <a:cxnLst/>
                    <a:rect l="l" t="t" r="r" b="b"/>
                    <a:pathLst>
                      <a:path w="43" h="25" extrusionOk="0">
                        <a:moveTo>
                          <a:pt x="42" y="21"/>
                        </a:moveTo>
                        <a:lnTo>
                          <a:pt x="26" y="24"/>
                        </a:lnTo>
                        <a:lnTo>
                          <a:pt x="13" y="23"/>
                        </a:lnTo>
                        <a:lnTo>
                          <a:pt x="4" y="19"/>
                        </a:lnTo>
                        <a:lnTo>
                          <a:pt x="0" y="12"/>
                        </a:lnTo>
                        <a:lnTo>
                          <a:pt x="3" y="5"/>
                        </a:lnTo>
                        <a:lnTo>
                          <a:pt x="11" y="0"/>
                        </a:lnTo>
                      </a:path>
                    </a:pathLst>
                  </a:custGeom>
                  <a:noFill/>
                  <a:ln w="12600" cap="flat" cmpd="sng">
                    <a:solidFill>
                      <a:srgbClr val="000000"/>
                    </a:solidFill>
                    <a:prstDash val="solid"/>
                    <a:round/>
                    <a:headEnd type="none" w="sm" len="sm"/>
                    <a:tailEnd type="none" w="sm" len="sm"/>
                  </a:ln>
                </p:spPr>
              </p:sp>
              <p:sp>
                <p:nvSpPr>
                  <p:cNvPr id="811" name="Google Shape;811;p75"/>
                  <p:cNvSpPr/>
                  <p:nvPr/>
                </p:nvSpPr>
                <p:spPr>
                  <a:xfrm>
                    <a:off x="5173560" y="3100320"/>
                    <a:ext cx="72720" cy="39240"/>
                  </a:xfrm>
                  <a:custGeom>
                    <a:avLst/>
                    <a:gdLst/>
                    <a:ahLst/>
                    <a:cxnLst/>
                    <a:rect l="l" t="t" r="r" b="b"/>
                    <a:pathLst>
                      <a:path w="46" h="25" extrusionOk="0">
                        <a:moveTo>
                          <a:pt x="45" y="23"/>
                        </a:moveTo>
                        <a:lnTo>
                          <a:pt x="29" y="24"/>
                        </a:lnTo>
                        <a:lnTo>
                          <a:pt x="15" y="22"/>
                        </a:lnTo>
                        <a:lnTo>
                          <a:pt x="6" y="19"/>
                        </a:lnTo>
                        <a:lnTo>
                          <a:pt x="0" y="13"/>
                        </a:lnTo>
                        <a:lnTo>
                          <a:pt x="2" y="6"/>
                        </a:lnTo>
                        <a:lnTo>
                          <a:pt x="9" y="0"/>
                        </a:lnTo>
                      </a:path>
                    </a:pathLst>
                  </a:custGeom>
                  <a:noFill/>
                  <a:ln w="12600" cap="flat" cmpd="sng">
                    <a:solidFill>
                      <a:srgbClr val="000000"/>
                    </a:solidFill>
                    <a:prstDash val="solid"/>
                    <a:round/>
                    <a:headEnd type="none" w="sm" len="sm"/>
                    <a:tailEnd type="none" w="sm" len="sm"/>
                  </a:ln>
                </p:spPr>
              </p:sp>
              <p:sp>
                <p:nvSpPr>
                  <p:cNvPr id="812" name="Google Shape;812;p75"/>
                  <p:cNvSpPr/>
                  <p:nvPr/>
                </p:nvSpPr>
                <p:spPr>
                  <a:xfrm>
                    <a:off x="5151240" y="3127320"/>
                    <a:ext cx="47160" cy="48960"/>
                  </a:xfrm>
                  <a:custGeom>
                    <a:avLst/>
                    <a:gdLst/>
                    <a:ahLst/>
                    <a:cxnLst/>
                    <a:rect l="l" t="t" r="r" b="b"/>
                    <a:pathLst>
                      <a:path w="30" h="31" extrusionOk="0">
                        <a:moveTo>
                          <a:pt x="29" y="30"/>
                        </a:moveTo>
                        <a:lnTo>
                          <a:pt x="15" y="25"/>
                        </a:lnTo>
                        <a:lnTo>
                          <a:pt x="6" y="19"/>
                        </a:lnTo>
                        <a:lnTo>
                          <a:pt x="0" y="11"/>
                        </a:lnTo>
                        <a:lnTo>
                          <a:pt x="3" y="3"/>
                        </a:lnTo>
                        <a:lnTo>
                          <a:pt x="10" y="0"/>
                        </a:lnTo>
                      </a:path>
                    </a:pathLst>
                  </a:custGeom>
                  <a:noFill/>
                  <a:ln w="12600" cap="flat" cmpd="sng">
                    <a:solidFill>
                      <a:srgbClr val="000000"/>
                    </a:solidFill>
                    <a:prstDash val="solid"/>
                    <a:round/>
                    <a:headEnd type="none" w="sm" len="sm"/>
                    <a:tailEnd type="none" w="sm" len="sm"/>
                  </a:ln>
                </p:spPr>
              </p:sp>
              <p:sp>
                <p:nvSpPr>
                  <p:cNvPr id="813" name="Google Shape;813;p75"/>
                  <p:cNvSpPr/>
                  <p:nvPr/>
                </p:nvSpPr>
                <p:spPr>
                  <a:xfrm>
                    <a:off x="5127480" y="3062160"/>
                    <a:ext cx="10800" cy="45720"/>
                  </a:xfrm>
                  <a:custGeom>
                    <a:avLst/>
                    <a:gdLst/>
                    <a:ahLst/>
                    <a:cxnLst/>
                    <a:rect l="l" t="t" r="r" b="b"/>
                    <a:pathLst>
                      <a:path w="7" h="29" extrusionOk="0">
                        <a:moveTo>
                          <a:pt x="0" y="0"/>
                        </a:moveTo>
                        <a:lnTo>
                          <a:pt x="5" y="12"/>
                        </a:lnTo>
                        <a:lnTo>
                          <a:pt x="6" y="20"/>
                        </a:lnTo>
                        <a:lnTo>
                          <a:pt x="5" y="28"/>
                        </a:lnTo>
                      </a:path>
                    </a:pathLst>
                  </a:custGeom>
                  <a:noFill/>
                  <a:ln w="12600" cap="flat" cmpd="sng">
                    <a:solidFill>
                      <a:srgbClr val="000000"/>
                    </a:solidFill>
                    <a:prstDash val="solid"/>
                    <a:round/>
                    <a:headEnd type="none" w="sm" len="sm"/>
                    <a:tailEnd type="none" w="sm" len="sm"/>
                  </a:ln>
                </p:spPr>
              </p:sp>
              <p:sp>
                <p:nvSpPr>
                  <p:cNvPr id="814" name="Google Shape;814;p75"/>
                  <p:cNvSpPr/>
                  <p:nvPr/>
                </p:nvSpPr>
                <p:spPr>
                  <a:xfrm>
                    <a:off x="5125680" y="3062160"/>
                    <a:ext cx="39240" cy="18720"/>
                  </a:xfrm>
                  <a:custGeom>
                    <a:avLst/>
                    <a:gdLst/>
                    <a:ahLst/>
                    <a:cxnLst/>
                    <a:rect l="l" t="t" r="r" b="b"/>
                    <a:pathLst>
                      <a:path w="25" h="12" extrusionOk="0">
                        <a:moveTo>
                          <a:pt x="0" y="0"/>
                        </a:moveTo>
                        <a:lnTo>
                          <a:pt x="10" y="1"/>
                        </a:lnTo>
                        <a:lnTo>
                          <a:pt x="18" y="5"/>
                        </a:lnTo>
                        <a:lnTo>
                          <a:pt x="24" y="11"/>
                        </a:lnTo>
                      </a:path>
                    </a:pathLst>
                  </a:custGeom>
                  <a:noFill/>
                  <a:ln w="12600" cap="flat" cmpd="sng">
                    <a:solidFill>
                      <a:srgbClr val="000000"/>
                    </a:solidFill>
                    <a:prstDash val="solid"/>
                    <a:round/>
                    <a:headEnd type="none" w="sm" len="sm"/>
                    <a:tailEnd type="none" w="sm" len="sm"/>
                  </a:ln>
                </p:spPr>
              </p:sp>
              <p:sp>
                <p:nvSpPr>
                  <p:cNvPr id="815" name="Google Shape;815;p75"/>
                  <p:cNvSpPr/>
                  <p:nvPr/>
                </p:nvSpPr>
                <p:spPr>
                  <a:xfrm>
                    <a:off x="5047920" y="3143160"/>
                    <a:ext cx="66240" cy="50400"/>
                  </a:xfrm>
                  <a:custGeom>
                    <a:avLst/>
                    <a:gdLst/>
                    <a:ahLst/>
                    <a:cxnLst/>
                    <a:rect l="l" t="t" r="r" b="b"/>
                    <a:pathLst>
                      <a:path w="42" h="32" extrusionOk="0">
                        <a:moveTo>
                          <a:pt x="0" y="0"/>
                        </a:moveTo>
                        <a:lnTo>
                          <a:pt x="1" y="5"/>
                        </a:lnTo>
                        <a:lnTo>
                          <a:pt x="3" y="10"/>
                        </a:lnTo>
                        <a:lnTo>
                          <a:pt x="5" y="14"/>
                        </a:lnTo>
                        <a:lnTo>
                          <a:pt x="12" y="18"/>
                        </a:lnTo>
                        <a:lnTo>
                          <a:pt x="19" y="21"/>
                        </a:lnTo>
                        <a:lnTo>
                          <a:pt x="28" y="22"/>
                        </a:lnTo>
                        <a:lnTo>
                          <a:pt x="34" y="23"/>
                        </a:lnTo>
                        <a:lnTo>
                          <a:pt x="38" y="27"/>
                        </a:lnTo>
                        <a:lnTo>
                          <a:pt x="41" y="31"/>
                        </a:lnTo>
                      </a:path>
                    </a:pathLst>
                  </a:custGeom>
                  <a:noFill/>
                  <a:ln w="12600" cap="flat" cmpd="sng">
                    <a:solidFill>
                      <a:srgbClr val="000000"/>
                    </a:solidFill>
                    <a:prstDash val="solid"/>
                    <a:round/>
                    <a:headEnd type="none" w="sm" len="sm"/>
                    <a:tailEnd type="none" w="sm" len="sm"/>
                  </a:ln>
                </p:spPr>
              </p:sp>
            </p:grpSp>
          </p:grpSp>
        </p:grpSp>
        <p:grpSp>
          <p:nvGrpSpPr>
            <p:cNvPr id="816" name="Google Shape;816;p75"/>
            <p:cNvGrpSpPr/>
            <p:nvPr/>
          </p:nvGrpSpPr>
          <p:grpSpPr>
            <a:xfrm>
              <a:off x="4582800" y="2495520"/>
              <a:ext cx="769680" cy="915840"/>
              <a:chOff x="4582800" y="2495520"/>
              <a:chExt cx="769680" cy="915840"/>
            </a:xfrm>
          </p:grpSpPr>
          <p:grpSp>
            <p:nvGrpSpPr>
              <p:cNvPr id="817" name="Google Shape;817;p75"/>
              <p:cNvGrpSpPr/>
              <p:nvPr/>
            </p:nvGrpSpPr>
            <p:grpSpPr>
              <a:xfrm>
                <a:off x="4717800" y="2495520"/>
                <a:ext cx="612360" cy="507600"/>
                <a:chOff x="4717800" y="2495520"/>
                <a:chExt cx="612360" cy="507600"/>
              </a:xfrm>
            </p:grpSpPr>
            <p:sp>
              <p:nvSpPr>
                <p:cNvPr id="818" name="Google Shape;818;p75"/>
                <p:cNvSpPr/>
                <p:nvPr/>
              </p:nvSpPr>
              <p:spPr>
                <a:xfrm>
                  <a:off x="4774680" y="2495520"/>
                  <a:ext cx="547560" cy="507600"/>
                </a:xfrm>
                <a:custGeom>
                  <a:avLst/>
                  <a:gdLst/>
                  <a:ahLst/>
                  <a:cxnLst/>
                  <a:rect l="l" t="t" r="r" b="b"/>
                  <a:pathLst>
                    <a:path w="345" h="320" extrusionOk="0">
                      <a:moveTo>
                        <a:pt x="42" y="253"/>
                      </a:moveTo>
                      <a:lnTo>
                        <a:pt x="59" y="225"/>
                      </a:lnTo>
                      <a:lnTo>
                        <a:pt x="59" y="217"/>
                      </a:lnTo>
                      <a:lnTo>
                        <a:pt x="53" y="207"/>
                      </a:lnTo>
                      <a:lnTo>
                        <a:pt x="44" y="195"/>
                      </a:lnTo>
                      <a:lnTo>
                        <a:pt x="27" y="184"/>
                      </a:lnTo>
                      <a:lnTo>
                        <a:pt x="16" y="168"/>
                      </a:lnTo>
                      <a:lnTo>
                        <a:pt x="10" y="155"/>
                      </a:lnTo>
                      <a:lnTo>
                        <a:pt x="4" y="145"/>
                      </a:lnTo>
                      <a:lnTo>
                        <a:pt x="4" y="133"/>
                      </a:lnTo>
                      <a:lnTo>
                        <a:pt x="0" y="105"/>
                      </a:lnTo>
                      <a:lnTo>
                        <a:pt x="4" y="85"/>
                      </a:lnTo>
                      <a:lnTo>
                        <a:pt x="11" y="67"/>
                      </a:lnTo>
                      <a:lnTo>
                        <a:pt x="22" y="47"/>
                      </a:lnTo>
                      <a:lnTo>
                        <a:pt x="34" y="36"/>
                      </a:lnTo>
                      <a:lnTo>
                        <a:pt x="58" y="23"/>
                      </a:lnTo>
                      <a:lnTo>
                        <a:pt x="84" y="13"/>
                      </a:lnTo>
                      <a:lnTo>
                        <a:pt x="111" y="5"/>
                      </a:lnTo>
                      <a:lnTo>
                        <a:pt x="145" y="1"/>
                      </a:lnTo>
                      <a:lnTo>
                        <a:pt x="169" y="0"/>
                      </a:lnTo>
                      <a:lnTo>
                        <a:pt x="194" y="2"/>
                      </a:lnTo>
                      <a:lnTo>
                        <a:pt x="225" y="7"/>
                      </a:lnTo>
                      <a:lnTo>
                        <a:pt x="253" y="15"/>
                      </a:lnTo>
                      <a:lnTo>
                        <a:pt x="273" y="25"/>
                      </a:lnTo>
                      <a:lnTo>
                        <a:pt x="299" y="42"/>
                      </a:lnTo>
                      <a:lnTo>
                        <a:pt x="317" y="62"/>
                      </a:lnTo>
                      <a:lnTo>
                        <a:pt x="330" y="81"/>
                      </a:lnTo>
                      <a:lnTo>
                        <a:pt x="336" y="95"/>
                      </a:lnTo>
                      <a:lnTo>
                        <a:pt x="344" y="119"/>
                      </a:lnTo>
                      <a:lnTo>
                        <a:pt x="344" y="137"/>
                      </a:lnTo>
                      <a:lnTo>
                        <a:pt x="339" y="164"/>
                      </a:lnTo>
                      <a:lnTo>
                        <a:pt x="331" y="185"/>
                      </a:lnTo>
                      <a:lnTo>
                        <a:pt x="319" y="204"/>
                      </a:lnTo>
                      <a:lnTo>
                        <a:pt x="309" y="214"/>
                      </a:lnTo>
                      <a:lnTo>
                        <a:pt x="294" y="225"/>
                      </a:lnTo>
                      <a:lnTo>
                        <a:pt x="270" y="234"/>
                      </a:lnTo>
                      <a:lnTo>
                        <a:pt x="252" y="240"/>
                      </a:lnTo>
                      <a:lnTo>
                        <a:pt x="231" y="246"/>
                      </a:lnTo>
                      <a:lnTo>
                        <a:pt x="199" y="248"/>
                      </a:lnTo>
                      <a:lnTo>
                        <a:pt x="171" y="253"/>
                      </a:lnTo>
                      <a:lnTo>
                        <a:pt x="153" y="256"/>
                      </a:lnTo>
                      <a:lnTo>
                        <a:pt x="147" y="264"/>
                      </a:lnTo>
                      <a:lnTo>
                        <a:pt x="149" y="274"/>
                      </a:lnTo>
                      <a:lnTo>
                        <a:pt x="147" y="283"/>
                      </a:lnTo>
                      <a:lnTo>
                        <a:pt x="143" y="289"/>
                      </a:lnTo>
                      <a:lnTo>
                        <a:pt x="141" y="302"/>
                      </a:lnTo>
                      <a:lnTo>
                        <a:pt x="142" y="319"/>
                      </a:lnTo>
                      <a:lnTo>
                        <a:pt x="119" y="291"/>
                      </a:lnTo>
                      <a:lnTo>
                        <a:pt x="89" y="268"/>
                      </a:lnTo>
                      <a:lnTo>
                        <a:pt x="63" y="257"/>
                      </a:lnTo>
                      <a:lnTo>
                        <a:pt x="42" y="253"/>
                      </a:lnTo>
                    </a:path>
                  </a:pathLst>
                </a:custGeom>
                <a:solidFill>
                  <a:srgbClr val="E0A080"/>
                </a:solidFill>
                <a:ln w="12600" cap="flat" cmpd="sng">
                  <a:solidFill>
                    <a:srgbClr val="000000"/>
                  </a:solidFill>
                  <a:prstDash val="solid"/>
                  <a:round/>
                  <a:headEnd type="none" w="sm" len="sm"/>
                  <a:tailEnd type="none" w="sm" len="sm"/>
                </a:ln>
              </p:spPr>
            </p:sp>
            <p:grpSp>
              <p:nvGrpSpPr>
                <p:cNvPr id="819" name="Google Shape;819;p75"/>
                <p:cNvGrpSpPr/>
                <p:nvPr/>
              </p:nvGrpSpPr>
              <p:grpSpPr>
                <a:xfrm>
                  <a:off x="4717800" y="2495520"/>
                  <a:ext cx="512640" cy="350280"/>
                  <a:chOff x="4717800" y="2495520"/>
                  <a:chExt cx="512640" cy="350280"/>
                </a:xfrm>
              </p:grpSpPr>
              <p:grpSp>
                <p:nvGrpSpPr>
                  <p:cNvPr id="820" name="Google Shape;820;p75"/>
                  <p:cNvGrpSpPr/>
                  <p:nvPr/>
                </p:nvGrpSpPr>
                <p:grpSpPr>
                  <a:xfrm>
                    <a:off x="4854240" y="2495520"/>
                    <a:ext cx="353520" cy="107640"/>
                    <a:chOff x="4854240" y="2495520"/>
                    <a:chExt cx="353520" cy="107640"/>
                  </a:xfrm>
                </p:grpSpPr>
                <p:sp>
                  <p:nvSpPr>
                    <p:cNvPr id="821" name="Google Shape;821;p75"/>
                    <p:cNvSpPr/>
                    <p:nvPr/>
                  </p:nvSpPr>
                  <p:spPr>
                    <a:xfrm>
                      <a:off x="4882680" y="2511360"/>
                      <a:ext cx="325080" cy="91800"/>
                    </a:xfrm>
                    <a:custGeom>
                      <a:avLst/>
                      <a:gdLst/>
                      <a:ahLst/>
                      <a:cxnLst/>
                      <a:rect l="l" t="t" r="r" b="b"/>
                      <a:pathLst>
                        <a:path w="205" h="58" extrusionOk="0">
                          <a:moveTo>
                            <a:pt x="0" y="57"/>
                          </a:moveTo>
                          <a:lnTo>
                            <a:pt x="16" y="39"/>
                          </a:lnTo>
                          <a:lnTo>
                            <a:pt x="36" y="25"/>
                          </a:lnTo>
                          <a:lnTo>
                            <a:pt x="60" y="14"/>
                          </a:lnTo>
                          <a:lnTo>
                            <a:pt x="85" y="7"/>
                          </a:lnTo>
                          <a:lnTo>
                            <a:pt x="112" y="2"/>
                          </a:lnTo>
                          <a:lnTo>
                            <a:pt x="146" y="0"/>
                          </a:lnTo>
                          <a:lnTo>
                            <a:pt x="172" y="3"/>
                          </a:lnTo>
                          <a:lnTo>
                            <a:pt x="204" y="13"/>
                          </a:lnTo>
                        </a:path>
                      </a:pathLst>
                    </a:custGeom>
                    <a:noFill/>
                    <a:ln w="12600" cap="flat" cmpd="sng">
                      <a:solidFill>
                        <a:srgbClr val="000000"/>
                      </a:solidFill>
                      <a:prstDash val="solid"/>
                      <a:round/>
                      <a:headEnd type="none" w="sm" len="sm"/>
                      <a:tailEnd type="none" w="sm" len="sm"/>
                    </a:ln>
                  </p:spPr>
                </p:sp>
                <p:sp>
                  <p:nvSpPr>
                    <p:cNvPr id="822" name="Google Shape;822;p75"/>
                    <p:cNvSpPr/>
                    <p:nvPr/>
                  </p:nvSpPr>
                  <p:spPr>
                    <a:xfrm>
                      <a:off x="4854240" y="2495520"/>
                      <a:ext cx="334800" cy="99720"/>
                    </a:xfrm>
                    <a:custGeom>
                      <a:avLst/>
                      <a:gdLst/>
                      <a:ahLst/>
                      <a:cxnLst/>
                      <a:rect l="l" t="t" r="r" b="b"/>
                      <a:pathLst>
                        <a:path w="211" h="63" extrusionOk="0">
                          <a:moveTo>
                            <a:pt x="0" y="62"/>
                          </a:moveTo>
                          <a:lnTo>
                            <a:pt x="10" y="44"/>
                          </a:lnTo>
                          <a:lnTo>
                            <a:pt x="22" y="31"/>
                          </a:lnTo>
                          <a:lnTo>
                            <a:pt x="36" y="21"/>
                          </a:lnTo>
                          <a:lnTo>
                            <a:pt x="60" y="10"/>
                          </a:lnTo>
                          <a:lnTo>
                            <a:pt x="92" y="2"/>
                          </a:lnTo>
                          <a:lnTo>
                            <a:pt x="121" y="0"/>
                          </a:lnTo>
                          <a:lnTo>
                            <a:pt x="153" y="3"/>
                          </a:lnTo>
                          <a:lnTo>
                            <a:pt x="183" y="11"/>
                          </a:lnTo>
                          <a:lnTo>
                            <a:pt x="197" y="15"/>
                          </a:lnTo>
                          <a:lnTo>
                            <a:pt x="210" y="18"/>
                          </a:lnTo>
                        </a:path>
                      </a:pathLst>
                    </a:custGeom>
                    <a:noFill/>
                    <a:ln w="12600" cap="flat" cmpd="sng">
                      <a:solidFill>
                        <a:srgbClr val="000000"/>
                      </a:solidFill>
                      <a:prstDash val="solid"/>
                      <a:round/>
                      <a:headEnd type="none" w="sm" len="sm"/>
                      <a:tailEnd type="none" w="sm" len="sm"/>
                    </a:ln>
                  </p:spPr>
                </p:sp>
              </p:grpSp>
              <p:grpSp>
                <p:nvGrpSpPr>
                  <p:cNvPr id="823" name="Google Shape;823;p75"/>
                  <p:cNvGrpSpPr/>
                  <p:nvPr/>
                </p:nvGrpSpPr>
                <p:grpSpPr>
                  <a:xfrm>
                    <a:off x="4717800" y="2560680"/>
                    <a:ext cx="193320" cy="174240"/>
                    <a:chOff x="4717800" y="2560680"/>
                    <a:chExt cx="193320" cy="174240"/>
                  </a:xfrm>
                </p:grpSpPr>
                <p:sp>
                  <p:nvSpPr>
                    <p:cNvPr id="824" name="Google Shape;824;p75"/>
                    <p:cNvSpPr/>
                    <p:nvPr/>
                  </p:nvSpPr>
                  <p:spPr>
                    <a:xfrm>
                      <a:off x="4717800" y="2560680"/>
                      <a:ext cx="193320" cy="174240"/>
                    </a:xfrm>
                    <a:custGeom>
                      <a:avLst/>
                      <a:gdLst/>
                      <a:ahLst/>
                      <a:cxnLst/>
                      <a:rect l="l" t="t" r="r" b="b"/>
                      <a:pathLst>
                        <a:path w="122" h="110" extrusionOk="0">
                          <a:moveTo>
                            <a:pt x="22" y="104"/>
                          </a:moveTo>
                          <a:lnTo>
                            <a:pt x="7" y="90"/>
                          </a:lnTo>
                          <a:lnTo>
                            <a:pt x="0" y="71"/>
                          </a:lnTo>
                          <a:lnTo>
                            <a:pt x="3" y="47"/>
                          </a:lnTo>
                          <a:lnTo>
                            <a:pt x="13" y="29"/>
                          </a:lnTo>
                          <a:lnTo>
                            <a:pt x="20" y="21"/>
                          </a:lnTo>
                          <a:lnTo>
                            <a:pt x="28" y="9"/>
                          </a:lnTo>
                          <a:lnTo>
                            <a:pt x="32" y="5"/>
                          </a:lnTo>
                          <a:lnTo>
                            <a:pt x="38" y="1"/>
                          </a:lnTo>
                          <a:lnTo>
                            <a:pt x="44" y="0"/>
                          </a:lnTo>
                          <a:lnTo>
                            <a:pt x="47" y="5"/>
                          </a:lnTo>
                          <a:lnTo>
                            <a:pt x="50" y="10"/>
                          </a:lnTo>
                          <a:lnTo>
                            <a:pt x="53" y="6"/>
                          </a:lnTo>
                          <a:lnTo>
                            <a:pt x="60" y="5"/>
                          </a:lnTo>
                          <a:lnTo>
                            <a:pt x="64" y="10"/>
                          </a:lnTo>
                          <a:lnTo>
                            <a:pt x="65" y="16"/>
                          </a:lnTo>
                          <a:lnTo>
                            <a:pt x="67" y="24"/>
                          </a:lnTo>
                          <a:lnTo>
                            <a:pt x="72" y="22"/>
                          </a:lnTo>
                          <a:lnTo>
                            <a:pt x="77" y="25"/>
                          </a:lnTo>
                          <a:lnTo>
                            <a:pt x="79" y="28"/>
                          </a:lnTo>
                          <a:lnTo>
                            <a:pt x="78" y="32"/>
                          </a:lnTo>
                          <a:lnTo>
                            <a:pt x="77" y="37"/>
                          </a:lnTo>
                          <a:lnTo>
                            <a:pt x="81" y="34"/>
                          </a:lnTo>
                          <a:lnTo>
                            <a:pt x="86" y="31"/>
                          </a:lnTo>
                          <a:lnTo>
                            <a:pt x="94" y="32"/>
                          </a:lnTo>
                          <a:lnTo>
                            <a:pt x="95" y="36"/>
                          </a:lnTo>
                          <a:lnTo>
                            <a:pt x="95" y="40"/>
                          </a:lnTo>
                          <a:lnTo>
                            <a:pt x="95" y="44"/>
                          </a:lnTo>
                          <a:lnTo>
                            <a:pt x="101" y="43"/>
                          </a:lnTo>
                          <a:lnTo>
                            <a:pt x="106" y="45"/>
                          </a:lnTo>
                          <a:lnTo>
                            <a:pt x="108" y="48"/>
                          </a:lnTo>
                          <a:lnTo>
                            <a:pt x="110" y="54"/>
                          </a:lnTo>
                          <a:lnTo>
                            <a:pt x="114" y="56"/>
                          </a:lnTo>
                          <a:lnTo>
                            <a:pt x="117" y="62"/>
                          </a:lnTo>
                          <a:lnTo>
                            <a:pt x="116" y="69"/>
                          </a:lnTo>
                          <a:lnTo>
                            <a:pt x="114" y="81"/>
                          </a:lnTo>
                          <a:lnTo>
                            <a:pt x="116" y="88"/>
                          </a:lnTo>
                          <a:lnTo>
                            <a:pt x="118" y="93"/>
                          </a:lnTo>
                          <a:lnTo>
                            <a:pt x="121" y="97"/>
                          </a:lnTo>
                          <a:lnTo>
                            <a:pt x="121" y="103"/>
                          </a:lnTo>
                          <a:lnTo>
                            <a:pt x="117" y="108"/>
                          </a:lnTo>
                          <a:lnTo>
                            <a:pt x="113" y="109"/>
                          </a:lnTo>
                          <a:lnTo>
                            <a:pt x="108" y="109"/>
                          </a:lnTo>
                          <a:lnTo>
                            <a:pt x="104" y="108"/>
                          </a:lnTo>
                          <a:lnTo>
                            <a:pt x="98" y="104"/>
                          </a:lnTo>
                          <a:lnTo>
                            <a:pt x="95" y="100"/>
                          </a:lnTo>
                          <a:lnTo>
                            <a:pt x="94" y="97"/>
                          </a:lnTo>
                          <a:lnTo>
                            <a:pt x="89" y="99"/>
                          </a:lnTo>
                          <a:lnTo>
                            <a:pt x="82" y="99"/>
                          </a:lnTo>
                          <a:lnTo>
                            <a:pt x="78" y="97"/>
                          </a:lnTo>
                          <a:lnTo>
                            <a:pt x="77" y="95"/>
                          </a:lnTo>
                          <a:lnTo>
                            <a:pt x="72" y="95"/>
                          </a:lnTo>
                          <a:lnTo>
                            <a:pt x="69" y="94"/>
                          </a:lnTo>
                          <a:lnTo>
                            <a:pt x="67" y="93"/>
                          </a:lnTo>
                          <a:lnTo>
                            <a:pt x="63" y="93"/>
                          </a:lnTo>
                          <a:lnTo>
                            <a:pt x="60" y="92"/>
                          </a:lnTo>
                          <a:lnTo>
                            <a:pt x="57" y="88"/>
                          </a:lnTo>
                          <a:lnTo>
                            <a:pt x="55" y="86"/>
                          </a:lnTo>
                          <a:lnTo>
                            <a:pt x="53" y="88"/>
                          </a:lnTo>
                          <a:lnTo>
                            <a:pt x="51" y="92"/>
                          </a:lnTo>
                          <a:lnTo>
                            <a:pt x="47" y="94"/>
                          </a:lnTo>
                          <a:lnTo>
                            <a:pt x="43" y="94"/>
                          </a:lnTo>
                          <a:lnTo>
                            <a:pt x="40" y="94"/>
                          </a:lnTo>
                          <a:lnTo>
                            <a:pt x="39" y="97"/>
                          </a:lnTo>
                          <a:lnTo>
                            <a:pt x="36" y="100"/>
                          </a:lnTo>
                          <a:lnTo>
                            <a:pt x="32" y="104"/>
                          </a:lnTo>
                          <a:lnTo>
                            <a:pt x="22" y="104"/>
                          </a:lnTo>
                        </a:path>
                      </a:pathLst>
                    </a:custGeom>
                    <a:solidFill>
                      <a:srgbClr val="C08040"/>
                    </a:solidFill>
                    <a:ln w="12600" cap="flat" cmpd="sng">
                      <a:solidFill>
                        <a:srgbClr val="000000"/>
                      </a:solidFill>
                      <a:prstDash val="solid"/>
                      <a:round/>
                      <a:headEnd type="none" w="sm" len="sm"/>
                      <a:tailEnd type="none" w="sm" len="sm"/>
                    </a:ln>
                  </p:spPr>
                </p:sp>
                <p:grpSp>
                  <p:nvGrpSpPr>
                    <p:cNvPr id="825" name="Google Shape;825;p75"/>
                    <p:cNvGrpSpPr/>
                    <p:nvPr/>
                  </p:nvGrpSpPr>
                  <p:grpSpPr>
                    <a:xfrm>
                      <a:off x="4727160" y="2570040"/>
                      <a:ext cx="147600" cy="150840"/>
                      <a:chOff x="4727160" y="2570040"/>
                      <a:chExt cx="147600" cy="150840"/>
                    </a:xfrm>
                  </p:grpSpPr>
                  <p:sp>
                    <p:nvSpPr>
                      <p:cNvPr id="826" name="Google Shape;826;p75"/>
                      <p:cNvSpPr/>
                      <p:nvPr/>
                    </p:nvSpPr>
                    <p:spPr>
                      <a:xfrm>
                        <a:off x="4844880" y="2670120"/>
                        <a:ext cx="29880" cy="33120"/>
                      </a:xfrm>
                      <a:custGeom>
                        <a:avLst/>
                        <a:gdLst/>
                        <a:ahLst/>
                        <a:cxnLst/>
                        <a:rect l="l" t="t" r="r" b="b"/>
                        <a:pathLst>
                          <a:path w="19" h="21" extrusionOk="0">
                            <a:moveTo>
                              <a:pt x="5" y="20"/>
                            </a:moveTo>
                            <a:lnTo>
                              <a:pt x="4" y="10"/>
                            </a:lnTo>
                            <a:lnTo>
                              <a:pt x="7" y="4"/>
                            </a:lnTo>
                            <a:lnTo>
                              <a:pt x="18" y="0"/>
                            </a:lnTo>
                            <a:lnTo>
                              <a:pt x="11" y="1"/>
                            </a:lnTo>
                            <a:lnTo>
                              <a:pt x="3" y="3"/>
                            </a:lnTo>
                            <a:lnTo>
                              <a:pt x="0" y="8"/>
                            </a:lnTo>
                            <a:lnTo>
                              <a:pt x="5" y="20"/>
                            </a:lnTo>
                          </a:path>
                        </a:pathLst>
                      </a:custGeom>
                      <a:solidFill>
                        <a:srgbClr val="804000"/>
                      </a:solidFill>
                      <a:ln w="12600" cap="flat" cmpd="sng">
                        <a:solidFill>
                          <a:srgbClr val="000000"/>
                        </a:solidFill>
                        <a:prstDash val="solid"/>
                        <a:round/>
                        <a:headEnd type="none" w="sm" len="sm"/>
                        <a:tailEnd type="none" w="sm" len="sm"/>
                      </a:ln>
                    </p:spPr>
                  </p:sp>
                  <p:sp>
                    <p:nvSpPr>
                      <p:cNvPr id="827" name="Google Shape;827;p75"/>
                      <p:cNvSpPr/>
                      <p:nvPr/>
                    </p:nvSpPr>
                    <p:spPr>
                      <a:xfrm>
                        <a:off x="4790880" y="2619360"/>
                        <a:ext cx="47160" cy="77400"/>
                      </a:xfrm>
                      <a:custGeom>
                        <a:avLst/>
                        <a:gdLst/>
                        <a:ahLst/>
                        <a:cxnLst/>
                        <a:rect l="l" t="t" r="r" b="b"/>
                        <a:pathLst>
                          <a:path w="30" h="49" extrusionOk="0">
                            <a:moveTo>
                              <a:pt x="12" y="48"/>
                            </a:moveTo>
                            <a:lnTo>
                              <a:pt x="6" y="37"/>
                            </a:lnTo>
                            <a:lnTo>
                              <a:pt x="6" y="23"/>
                            </a:lnTo>
                            <a:lnTo>
                              <a:pt x="16" y="11"/>
                            </a:lnTo>
                            <a:lnTo>
                              <a:pt x="29" y="0"/>
                            </a:lnTo>
                            <a:lnTo>
                              <a:pt x="21" y="6"/>
                            </a:lnTo>
                            <a:lnTo>
                              <a:pt x="9" y="14"/>
                            </a:lnTo>
                            <a:lnTo>
                              <a:pt x="0" y="21"/>
                            </a:lnTo>
                            <a:lnTo>
                              <a:pt x="2" y="27"/>
                            </a:lnTo>
                            <a:lnTo>
                              <a:pt x="1" y="34"/>
                            </a:lnTo>
                            <a:lnTo>
                              <a:pt x="1" y="41"/>
                            </a:lnTo>
                            <a:lnTo>
                              <a:pt x="12" y="48"/>
                            </a:lnTo>
                          </a:path>
                        </a:pathLst>
                      </a:custGeom>
                      <a:solidFill>
                        <a:srgbClr val="804000"/>
                      </a:solidFill>
                      <a:ln w="12600" cap="flat" cmpd="sng">
                        <a:solidFill>
                          <a:srgbClr val="000000"/>
                        </a:solidFill>
                        <a:prstDash val="solid"/>
                        <a:round/>
                        <a:headEnd type="none" w="sm" len="sm"/>
                        <a:tailEnd type="none" w="sm" len="sm"/>
                      </a:ln>
                    </p:spPr>
                  </p:sp>
                  <p:sp>
                    <p:nvSpPr>
                      <p:cNvPr id="828" name="Google Shape;828;p75"/>
                      <p:cNvSpPr/>
                      <p:nvPr/>
                    </p:nvSpPr>
                    <p:spPr>
                      <a:xfrm>
                        <a:off x="4727160" y="2660760"/>
                        <a:ext cx="33120" cy="60120"/>
                      </a:xfrm>
                      <a:custGeom>
                        <a:avLst/>
                        <a:gdLst/>
                        <a:ahLst/>
                        <a:cxnLst/>
                        <a:rect l="l" t="t" r="r" b="b"/>
                        <a:pathLst>
                          <a:path w="21" h="38" extrusionOk="0">
                            <a:moveTo>
                              <a:pt x="9" y="31"/>
                            </a:moveTo>
                            <a:lnTo>
                              <a:pt x="0" y="19"/>
                            </a:lnTo>
                            <a:lnTo>
                              <a:pt x="3" y="11"/>
                            </a:lnTo>
                            <a:lnTo>
                              <a:pt x="11" y="0"/>
                            </a:lnTo>
                            <a:lnTo>
                              <a:pt x="5" y="20"/>
                            </a:lnTo>
                            <a:lnTo>
                              <a:pt x="10" y="29"/>
                            </a:lnTo>
                            <a:lnTo>
                              <a:pt x="20" y="37"/>
                            </a:lnTo>
                            <a:lnTo>
                              <a:pt x="9" y="31"/>
                            </a:lnTo>
                          </a:path>
                        </a:pathLst>
                      </a:custGeom>
                      <a:solidFill>
                        <a:srgbClr val="804000"/>
                      </a:solidFill>
                      <a:ln w="12600" cap="flat" cmpd="sng">
                        <a:solidFill>
                          <a:srgbClr val="000000"/>
                        </a:solidFill>
                        <a:prstDash val="solid"/>
                        <a:round/>
                        <a:headEnd type="none" w="sm" len="sm"/>
                        <a:tailEnd type="none" w="sm" len="sm"/>
                      </a:ln>
                    </p:spPr>
                  </p:sp>
                  <p:sp>
                    <p:nvSpPr>
                      <p:cNvPr id="829" name="Google Shape;829;p75"/>
                      <p:cNvSpPr/>
                      <p:nvPr/>
                    </p:nvSpPr>
                    <p:spPr>
                      <a:xfrm>
                        <a:off x="4752720" y="2570040"/>
                        <a:ext cx="45720" cy="60120"/>
                      </a:xfrm>
                      <a:custGeom>
                        <a:avLst/>
                        <a:gdLst/>
                        <a:ahLst/>
                        <a:cxnLst/>
                        <a:rect l="l" t="t" r="r" b="b"/>
                        <a:pathLst>
                          <a:path w="29" h="38" extrusionOk="0">
                            <a:moveTo>
                              <a:pt x="28" y="0"/>
                            </a:moveTo>
                            <a:lnTo>
                              <a:pt x="15" y="9"/>
                            </a:lnTo>
                            <a:lnTo>
                              <a:pt x="4" y="18"/>
                            </a:lnTo>
                            <a:lnTo>
                              <a:pt x="2" y="26"/>
                            </a:lnTo>
                            <a:lnTo>
                              <a:pt x="0" y="37"/>
                            </a:lnTo>
                            <a:lnTo>
                              <a:pt x="4" y="28"/>
                            </a:lnTo>
                            <a:lnTo>
                              <a:pt x="8" y="19"/>
                            </a:lnTo>
                            <a:lnTo>
                              <a:pt x="20" y="8"/>
                            </a:lnTo>
                            <a:lnTo>
                              <a:pt x="28" y="0"/>
                            </a:lnTo>
                          </a:path>
                        </a:pathLst>
                      </a:custGeom>
                      <a:solidFill>
                        <a:srgbClr val="804000"/>
                      </a:solidFill>
                      <a:ln w="12600" cap="flat" cmpd="sng">
                        <a:solidFill>
                          <a:srgbClr val="000000"/>
                        </a:solidFill>
                        <a:prstDash val="solid"/>
                        <a:round/>
                        <a:headEnd type="none" w="sm" len="sm"/>
                        <a:tailEnd type="none" w="sm" len="sm"/>
                      </a:ln>
                    </p:spPr>
                  </p:sp>
                  <p:sp>
                    <p:nvSpPr>
                      <p:cNvPr id="830" name="Google Shape;830;p75"/>
                      <p:cNvSpPr/>
                      <p:nvPr/>
                    </p:nvSpPr>
                    <p:spPr>
                      <a:xfrm>
                        <a:off x="4748040" y="2682720"/>
                        <a:ext cx="26640" cy="37800"/>
                      </a:xfrm>
                      <a:custGeom>
                        <a:avLst/>
                        <a:gdLst/>
                        <a:ahLst/>
                        <a:cxnLst/>
                        <a:rect l="l" t="t" r="r" b="b"/>
                        <a:pathLst>
                          <a:path w="17" h="24" extrusionOk="0">
                            <a:moveTo>
                              <a:pt x="6" y="23"/>
                            </a:moveTo>
                            <a:lnTo>
                              <a:pt x="2" y="15"/>
                            </a:lnTo>
                            <a:lnTo>
                              <a:pt x="0" y="11"/>
                            </a:lnTo>
                            <a:lnTo>
                              <a:pt x="5" y="5"/>
                            </a:lnTo>
                            <a:lnTo>
                              <a:pt x="15" y="0"/>
                            </a:lnTo>
                            <a:lnTo>
                              <a:pt x="9" y="6"/>
                            </a:lnTo>
                            <a:lnTo>
                              <a:pt x="5" y="14"/>
                            </a:lnTo>
                            <a:lnTo>
                              <a:pt x="11" y="15"/>
                            </a:lnTo>
                            <a:lnTo>
                              <a:pt x="16" y="10"/>
                            </a:lnTo>
                            <a:lnTo>
                              <a:pt x="13" y="15"/>
                            </a:lnTo>
                            <a:lnTo>
                              <a:pt x="6" y="23"/>
                            </a:lnTo>
                          </a:path>
                        </a:pathLst>
                      </a:custGeom>
                      <a:solidFill>
                        <a:srgbClr val="804000"/>
                      </a:solidFill>
                      <a:ln w="12600" cap="flat" cmpd="sng">
                        <a:solidFill>
                          <a:srgbClr val="000000"/>
                        </a:solidFill>
                        <a:prstDash val="solid"/>
                        <a:round/>
                        <a:headEnd type="none" w="sm" len="sm"/>
                        <a:tailEnd type="none" w="sm" len="sm"/>
                      </a:ln>
                    </p:spPr>
                  </p:sp>
                </p:grpSp>
              </p:grpSp>
              <p:grpSp>
                <p:nvGrpSpPr>
                  <p:cNvPr id="831" name="Google Shape;831;p75"/>
                  <p:cNvGrpSpPr/>
                  <p:nvPr/>
                </p:nvGrpSpPr>
                <p:grpSpPr>
                  <a:xfrm>
                    <a:off x="5022720" y="2755800"/>
                    <a:ext cx="207720" cy="90000"/>
                    <a:chOff x="5022720" y="2755800"/>
                    <a:chExt cx="207720" cy="90000"/>
                  </a:xfrm>
                </p:grpSpPr>
                <p:sp>
                  <p:nvSpPr>
                    <p:cNvPr id="832" name="Google Shape;832;p75"/>
                    <p:cNvSpPr/>
                    <p:nvPr/>
                  </p:nvSpPr>
                  <p:spPr>
                    <a:xfrm>
                      <a:off x="5022720" y="2755800"/>
                      <a:ext cx="207720" cy="90000"/>
                    </a:xfrm>
                    <a:custGeom>
                      <a:avLst/>
                      <a:gdLst/>
                      <a:ahLst/>
                      <a:cxnLst/>
                      <a:rect l="l" t="t" r="r" b="b"/>
                      <a:pathLst>
                        <a:path w="131" h="57" extrusionOk="0">
                          <a:moveTo>
                            <a:pt x="8" y="14"/>
                          </a:moveTo>
                          <a:lnTo>
                            <a:pt x="31" y="15"/>
                          </a:lnTo>
                          <a:lnTo>
                            <a:pt x="48" y="14"/>
                          </a:lnTo>
                          <a:lnTo>
                            <a:pt x="67" y="7"/>
                          </a:lnTo>
                          <a:lnTo>
                            <a:pt x="84" y="1"/>
                          </a:lnTo>
                          <a:lnTo>
                            <a:pt x="99" y="0"/>
                          </a:lnTo>
                          <a:lnTo>
                            <a:pt x="105" y="5"/>
                          </a:lnTo>
                          <a:lnTo>
                            <a:pt x="115" y="9"/>
                          </a:lnTo>
                          <a:lnTo>
                            <a:pt x="127" y="10"/>
                          </a:lnTo>
                          <a:lnTo>
                            <a:pt x="130" y="15"/>
                          </a:lnTo>
                          <a:lnTo>
                            <a:pt x="129" y="26"/>
                          </a:lnTo>
                          <a:lnTo>
                            <a:pt x="126" y="32"/>
                          </a:lnTo>
                          <a:lnTo>
                            <a:pt x="120" y="38"/>
                          </a:lnTo>
                          <a:lnTo>
                            <a:pt x="112" y="45"/>
                          </a:lnTo>
                          <a:lnTo>
                            <a:pt x="108" y="51"/>
                          </a:lnTo>
                          <a:lnTo>
                            <a:pt x="102" y="56"/>
                          </a:lnTo>
                          <a:lnTo>
                            <a:pt x="97" y="56"/>
                          </a:lnTo>
                          <a:lnTo>
                            <a:pt x="89" y="50"/>
                          </a:lnTo>
                          <a:lnTo>
                            <a:pt x="85" y="53"/>
                          </a:lnTo>
                          <a:lnTo>
                            <a:pt x="77" y="53"/>
                          </a:lnTo>
                          <a:lnTo>
                            <a:pt x="72" y="45"/>
                          </a:lnTo>
                          <a:lnTo>
                            <a:pt x="68" y="46"/>
                          </a:lnTo>
                          <a:lnTo>
                            <a:pt x="63" y="46"/>
                          </a:lnTo>
                          <a:lnTo>
                            <a:pt x="60" y="42"/>
                          </a:lnTo>
                          <a:lnTo>
                            <a:pt x="55" y="45"/>
                          </a:lnTo>
                          <a:lnTo>
                            <a:pt x="50" y="47"/>
                          </a:lnTo>
                          <a:lnTo>
                            <a:pt x="43" y="45"/>
                          </a:lnTo>
                          <a:lnTo>
                            <a:pt x="41" y="40"/>
                          </a:lnTo>
                          <a:lnTo>
                            <a:pt x="40" y="35"/>
                          </a:lnTo>
                          <a:lnTo>
                            <a:pt x="30" y="37"/>
                          </a:lnTo>
                          <a:lnTo>
                            <a:pt x="22" y="38"/>
                          </a:lnTo>
                          <a:lnTo>
                            <a:pt x="20" y="35"/>
                          </a:lnTo>
                          <a:lnTo>
                            <a:pt x="13" y="35"/>
                          </a:lnTo>
                          <a:lnTo>
                            <a:pt x="3" y="29"/>
                          </a:lnTo>
                          <a:lnTo>
                            <a:pt x="0" y="23"/>
                          </a:lnTo>
                          <a:lnTo>
                            <a:pt x="2" y="20"/>
                          </a:lnTo>
                          <a:lnTo>
                            <a:pt x="0" y="14"/>
                          </a:lnTo>
                          <a:lnTo>
                            <a:pt x="8" y="14"/>
                          </a:lnTo>
                        </a:path>
                      </a:pathLst>
                    </a:custGeom>
                    <a:solidFill>
                      <a:srgbClr val="C08040"/>
                    </a:solidFill>
                    <a:ln w="12600" cap="flat" cmpd="sng">
                      <a:solidFill>
                        <a:srgbClr val="000000"/>
                      </a:solidFill>
                      <a:prstDash val="solid"/>
                      <a:round/>
                      <a:headEnd type="none" w="sm" len="sm"/>
                      <a:tailEnd type="none" w="sm" len="sm"/>
                    </a:ln>
                  </p:spPr>
                </p:sp>
                <p:grpSp>
                  <p:nvGrpSpPr>
                    <p:cNvPr id="833" name="Google Shape;833;p75"/>
                    <p:cNvGrpSpPr/>
                    <p:nvPr/>
                  </p:nvGrpSpPr>
                  <p:grpSpPr>
                    <a:xfrm>
                      <a:off x="5052600" y="2770200"/>
                      <a:ext cx="156960" cy="69480"/>
                      <a:chOff x="5052600" y="2770200"/>
                      <a:chExt cx="156960" cy="69480"/>
                    </a:xfrm>
                  </p:grpSpPr>
                  <p:sp>
                    <p:nvSpPr>
                      <p:cNvPr id="834" name="Google Shape;834;p75"/>
                      <p:cNvSpPr/>
                      <p:nvPr/>
                    </p:nvSpPr>
                    <p:spPr>
                      <a:xfrm>
                        <a:off x="5052600" y="2792520"/>
                        <a:ext cx="50400" cy="21960"/>
                      </a:xfrm>
                      <a:custGeom>
                        <a:avLst/>
                        <a:gdLst/>
                        <a:ahLst/>
                        <a:cxnLst/>
                        <a:rect l="l" t="t" r="r" b="b"/>
                        <a:pathLst>
                          <a:path w="32" h="14" extrusionOk="0">
                            <a:moveTo>
                              <a:pt x="0" y="13"/>
                            </a:moveTo>
                            <a:lnTo>
                              <a:pt x="16" y="9"/>
                            </a:lnTo>
                            <a:lnTo>
                              <a:pt x="31" y="0"/>
                            </a:lnTo>
                            <a:lnTo>
                              <a:pt x="25" y="7"/>
                            </a:lnTo>
                            <a:lnTo>
                              <a:pt x="18" y="11"/>
                            </a:lnTo>
                            <a:lnTo>
                              <a:pt x="0" y="13"/>
                            </a:lnTo>
                          </a:path>
                        </a:pathLst>
                      </a:custGeom>
                      <a:solidFill>
                        <a:srgbClr val="804000"/>
                      </a:solidFill>
                      <a:ln w="12600" cap="flat" cmpd="sng">
                        <a:solidFill>
                          <a:srgbClr val="000000"/>
                        </a:solidFill>
                        <a:prstDash val="solid"/>
                        <a:round/>
                        <a:headEnd type="none" w="sm" len="sm"/>
                        <a:tailEnd type="none" w="sm" len="sm"/>
                      </a:ln>
                    </p:spPr>
                  </p:sp>
                  <p:sp>
                    <p:nvSpPr>
                      <p:cNvPr id="835" name="Google Shape;835;p75"/>
                      <p:cNvSpPr/>
                      <p:nvPr/>
                    </p:nvSpPr>
                    <p:spPr>
                      <a:xfrm>
                        <a:off x="5116320" y="2770200"/>
                        <a:ext cx="41040" cy="56880"/>
                      </a:xfrm>
                      <a:custGeom>
                        <a:avLst/>
                        <a:gdLst/>
                        <a:ahLst/>
                        <a:cxnLst/>
                        <a:rect l="l" t="t" r="r" b="b"/>
                        <a:pathLst>
                          <a:path w="26" h="36" extrusionOk="0">
                            <a:moveTo>
                              <a:pt x="0" y="35"/>
                            </a:moveTo>
                            <a:lnTo>
                              <a:pt x="8" y="23"/>
                            </a:lnTo>
                            <a:lnTo>
                              <a:pt x="25" y="0"/>
                            </a:lnTo>
                            <a:lnTo>
                              <a:pt x="20" y="14"/>
                            </a:lnTo>
                            <a:lnTo>
                              <a:pt x="17" y="24"/>
                            </a:lnTo>
                            <a:lnTo>
                              <a:pt x="0" y="35"/>
                            </a:lnTo>
                          </a:path>
                        </a:pathLst>
                      </a:custGeom>
                      <a:solidFill>
                        <a:srgbClr val="804000"/>
                      </a:solidFill>
                      <a:ln w="12600" cap="flat" cmpd="sng">
                        <a:solidFill>
                          <a:srgbClr val="000000"/>
                        </a:solidFill>
                        <a:prstDash val="solid"/>
                        <a:round/>
                        <a:headEnd type="none" w="sm" len="sm"/>
                        <a:tailEnd type="none" w="sm" len="sm"/>
                      </a:ln>
                    </p:spPr>
                  </p:sp>
                  <p:sp>
                    <p:nvSpPr>
                      <p:cNvPr id="836" name="Google Shape;836;p75"/>
                      <p:cNvSpPr/>
                      <p:nvPr/>
                    </p:nvSpPr>
                    <p:spPr>
                      <a:xfrm>
                        <a:off x="5162400" y="2773440"/>
                        <a:ext cx="29880" cy="66240"/>
                      </a:xfrm>
                      <a:custGeom>
                        <a:avLst/>
                        <a:gdLst/>
                        <a:ahLst/>
                        <a:cxnLst/>
                        <a:rect l="l" t="t" r="r" b="b"/>
                        <a:pathLst>
                          <a:path w="19" h="42" extrusionOk="0">
                            <a:moveTo>
                              <a:pt x="0" y="41"/>
                            </a:moveTo>
                            <a:lnTo>
                              <a:pt x="13" y="32"/>
                            </a:lnTo>
                            <a:lnTo>
                              <a:pt x="13" y="13"/>
                            </a:lnTo>
                            <a:lnTo>
                              <a:pt x="4" y="0"/>
                            </a:lnTo>
                            <a:lnTo>
                              <a:pt x="14" y="13"/>
                            </a:lnTo>
                            <a:lnTo>
                              <a:pt x="18" y="25"/>
                            </a:lnTo>
                            <a:lnTo>
                              <a:pt x="17" y="36"/>
                            </a:lnTo>
                            <a:lnTo>
                              <a:pt x="0" y="41"/>
                            </a:lnTo>
                          </a:path>
                        </a:pathLst>
                      </a:custGeom>
                      <a:solidFill>
                        <a:srgbClr val="804000"/>
                      </a:solidFill>
                      <a:ln w="12600" cap="flat" cmpd="sng">
                        <a:solidFill>
                          <a:srgbClr val="000000"/>
                        </a:solidFill>
                        <a:prstDash val="solid"/>
                        <a:round/>
                        <a:headEnd type="none" w="sm" len="sm"/>
                        <a:tailEnd type="none" w="sm" len="sm"/>
                      </a:ln>
                    </p:spPr>
                  </p:sp>
                  <p:sp>
                    <p:nvSpPr>
                      <p:cNvPr id="837" name="Google Shape;837;p75"/>
                      <p:cNvSpPr/>
                      <p:nvPr/>
                    </p:nvSpPr>
                    <p:spPr>
                      <a:xfrm>
                        <a:off x="5200560" y="2793960"/>
                        <a:ext cx="9000" cy="26640"/>
                      </a:xfrm>
                      <a:custGeom>
                        <a:avLst/>
                        <a:gdLst/>
                        <a:ahLst/>
                        <a:cxnLst/>
                        <a:rect l="l" t="t" r="r" b="b"/>
                        <a:pathLst>
                          <a:path w="6" h="17" extrusionOk="0">
                            <a:moveTo>
                              <a:pt x="0" y="0"/>
                            </a:moveTo>
                            <a:lnTo>
                              <a:pt x="5" y="11"/>
                            </a:lnTo>
                            <a:lnTo>
                              <a:pt x="3" y="16"/>
                            </a:lnTo>
                          </a:path>
                        </a:pathLst>
                      </a:custGeom>
                      <a:noFill/>
                      <a:ln w="12600" cap="flat" cmpd="sng">
                        <a:solidFill>
                          <a:srgbClr val="000000"/>
                        </a:solidFill>
                        <a:prstDash val="solid"/>
                        <a:round/>
                        <a:headEnd type="none" w="sm" len="sm"/>
                        <a:tailEnd type="none" w="sm" len="sm"/>
                      </a:ln>
                    </p:spPr>
                  </p:sp>
                </p:grpSp>
              </p:grpSp>
            </p:grpSp>
            <p:grpSp>
              <p:nvGrpSpPr>
                <p:cNvPr id="838" name="Google Shape;838;p75"/>
                <p:cNvGrpSpPr/>
                <p:nvPr/>
              </p:nvGrpSpPr>
              <p:grpSpPr>
                <a:xfrm>
                  <a:off x="5082840" y="2603520"/>
                  <a:ext cx="247320" cy="188640"/>
                  <a:chOff x="5082840" y="2603520"/>
                  <a:chExt cx="247320" cy="188640"/>
                </a:xfrm>
              </p:grpSpPr>
              <p:sp>
                <p:nvSpPr>
                  <p:cNvPr id="839" name="Google Shape;839;p75"/>
                  <p:cNvSpPr/>
                  <p:nvPr/>
                </p:nvSpPr>
                <p:spPr>
                  <a:xfrm>
                    <a:off x="5190840" y="2671920"/>
                    <a:ext cx="118800" cy="96480"/>
                  </a:xfrm>
                  <a:custGeom>
                    <a:avLst/>
                    <a:gdLst/>
                    <a:ahLst/>
                    <a:cxnLst/>
                    <a:rect l="l" t="t" r="r" b="b"/>
                    <a:pathLst>
                      <a:path w="75" h="61" extrusionOk="0">
                        <a:moveTo>
                          <a:pt x="5" y="24"/>
                        </a:moveTo>
                        <a:lnTo>
                          <a:pt x="14" y="12"/>
                        </a:lnTo>
                        <a:lnTo>
                          <a:pt x="19" y="8"/>
                        </a:lnTo>
                        <a:lnTo>
                          <a:pt x="31" y="3"/>
                        </a:lnTo>
                        <a:lnTo>
                          <a:pt x="44" y="0"/>
                        </a:lnTo>
                        <a:lnTo>
                          <a:pt x="56" y="0"/>
                        </a:lnTo>
                        <a:lnTo>
                          <a:pt x="63" y="2"/>
                        </a:lnTo>
                        <a:lnTo>
                          <a:pt x="70" y="9"/>
                        </a:lnTo>
                        <a:lnTo>
                          <a:pt x="74" y="19"/>
                        </a:lnTo>
                        <a:lnTo>
                          <a:pt x="73" y="30"/>
                        </a:lnTo>
                        <a:lnTo>
                          <a:pt x="66" y="39"/>
                        </a:lnTo>
                        <a:lnTo>
                          <a:pt x="61" y="47"/>
                        </a:lnTo>
                        <a:lnTo>
                          <a:pt x="48" y="54"/>
                        </a:lnTo>
                        <a:lnTo>
                          <a:pt x="31" y="57"/>
                        </a:lnTo>
                        <a:lnTo>
                          <a:pt x="16" y="60"/>
                        </a:lnTo>
                        <a:lnTo>
                          <a:pt x="6" y="57"/>
                        </a:lnTo>
                        <a:lnTo>
                          <a:pt x="1" y="51"/>
                        </a:lnTo>
                        <a:lnTo>
                          <a:pt x="0" y="41"/>
                        </a:lnTo>
                        <a:lnTo>
                          <a:pt x="5" y="24"/>
                        </a:lnTo>
                      </a:path>
                    </a:pathLst>
                  </a:custGeom>
                  <a:solidFill>
                    <a:srgbClr val="F0F0FF"/>
                  </a:solidFill>
                  <a:ln w="12600" cap="flat" cmpd="sng">
                    <a:solidFill>
                      <a:srgbClr val="000000"/>
                    </a:solidFill>
                    <a:prstDash val="solid"/>
                    <a:round/>
                    <a:headEnd type="none" w="sm" len="sm"/>
                    <a:tailEnd type="none" w="sm" len="sm"/>
                  </a:ln>
                </p:spPr>
              </p:sp>
              <p:sp>
                <p:nvSpPr>
                  <p:cNvPr id="840" name="Google Shape;840;p75"/>
                  <p:cNvSpPr/>
                  <p:nvPr/>
                </p:nvSpPr>
                <p:spPr>
                  <a:xfrm>
                    <a:off x="5241600" y="2641680"/>
                    <a:ext cx="88560" cy="60120"/>
                  </a:xfrm>
                  <a:custGeom>
                    <a:avLst/>
                    <a:gdLst/>
                    <a:ahLst/>
                    <a:cxnLst/>
                    <a:rect l="l" t="t" r="r" b="b"/>
                    <a:pathLst>
                      <a:path w="56" h="38" extrusionOk="0">
                        <a:moveTo>
                          <a:pt x="7" y="0"/>
                        </a:moveTo>
                        <a:lnTo>
                          <a:pt x="53" y="22"/>
                        </a:lnTo>
                        <a:lnTo>
                          <a:pt x="55" y="25"/>
                        </a:lnTo>
                        <a:lnTo>
                          <a:pt x="55" y="29"/>
                        </a:lnTo>
                        <a:lnTo>
                          <a:pt x="54" y="33"/>
                        </a:lnTo>
                        <a:lnTo>
                          <a:pt x="53" y="36"/>
                        </a:lnTo>
                        <a:lnTo>
                          <a:pt x="51" y="37"/>
                        </a:lnTo>
                        <a:lnTo>
                          <a:pt x="46" y="37"/>
                        </a:lnTo>
                        <a:lnTo>
                          <a:pt x="4" y="16"/>
                        </a:lnTo>
                        <a:lnTo>
                          <a:pt x="1" y="13"/>
                        </a:lnTo>
                        <a:lnTo>
                          <a:pt x="0" y="9"/>
                        </a:lnTo>
                        <a:lnTo>
                          <a:pt x="1" y="5"/>
                        </a:lnTo>
                        <a:lnTo>
                          <a:pt x="3" y="2"/>
                        </a:lnTo>
                        <a:lnTo>
                          <a:pt x="5" y="0"/>
                        </a:lnTo>
                        <a:lnTo>
                          <a:pt x="7" y="0"/>
                        </a:lnTo>
                      </a:path>
                    </a:pathLst>
                  </a:custGeom>
                  <a:solidFill>
                    <a:srgbClr val="C08040"/>
                  </a:solidFill>
                  <a:ln w="12600" cap="flat" cmpd="sng">
                    <a:solidFill>
                      <a:srgbClr val="000000"/>
                    </a:solidFill>
                    <a:prstDash val="solid"/>
                    <a:round/>
                    <a:headEnd type="none" w="sm" len="sm"/>
                    <a:tailEnd type="none" w="sm" len="sm"/>
                  </a:ln>
                </p:spPr>
              </p:sp>
              <p:sp>
                <p:nvSpPr>
                  <p:cNvPr id="841" name="Google Shape;841;p75"/>
                  <p:cNvSpPr/>
                  <p:nvPr/>
                </p:nvSpPr>
                <p:spPr>
                  <a:xfrm>
                    <a:off x="5162400" y="2644920"/>
                    <a:ext cx="159840" cy="147240"/>
                  </a:xfrm>
                  <a:custGeom>
                    <a:avLst/>
                    <a:gdLst/>
                    <a:ahLst/>
                    <a:cxnLst/>
                    <a:rect l="l" t="t" r="r" b="b"/>
                    <a:pathLst>
                      <a:path w="101" h="93" extrusionOk="0">
                        <a:moveTo>
                          <a:pt x="31" y="0"/>
                        </a:moveTo>
                        <a:lnTo>
                          <a:pt x="60" y="21"/>
                        </a:lnTo>
                        <a:lnTo>
                          <a:pt x="72" y="31"/>
                        </a:lnTo>
                        <a:lnTo>
                          <a:pt x="84" y="42"/>
                        </a:lnTo>
                        <a:lnTo>
                          <a:pt x="92" y="51"/>
                        </a:lnTo>
                        <a:lnTo>
                          <a:pt x="98" y="60"/>
                        </a:lnTo>
                        <a:lnTo>
                          <a:pt x="100" y="70"/>
                        </a:lnTo>
                        <a:lnTo>
                          <a:pt x="99" y="81"/>
                        </a:lnTo>
                        <a:lnTo>
                          <a:pt x="93" y="87"/>
                        </a:lnTo>
                        <a:lnTo>
                          <a:pt x="84" y="92"/>
                        </a:lnTo>
                        <a:lnTo>
                          <a:pt x="62" y="92"/>
                        </a:lnTo>
                        <a:lnTo>
                          <a:pt x="47" y="90"/>
                        </a:lnTo>
                        <a:lnTo>
                          <a:pt x="23" y="84"/>
                        </a:lnTo>
                        <a:lnTo>
                          <a:pt x="19" y="78"/>
                        </a:lnTo>
                        <a:lnTo>
                          <a:pt x="12" y="70"/>
                        </a:lnTo>
                        <a:lnTo>
                          <a:pt x="0" y="66"/>
                        </a:lnTo>
                        <a:lnTo>
                          <a:pt x="10" y="52"/>
                        </a:lnTo>
                        <a:lnTo>
                          <a:pt x="10" y="21"/>
                        </a:lnTo>
                        <a:lnTo>
                          <a:pt x="31" y="0"/>
                        </a:lnTo>
                      </a:path>
                    </a:pathLst>
                  </a:custGeom>
                  <a:solidFill>
                    <a:srgbClr val="E0A080"/>
                  </a:solidFill>
                  <a:ln w="12600" cap="flat" cmpd="sng">
                    <a:solidFill>
                      <a:srgbClr val="000000"/>
                    </a:solidFill>
                    <a:prstDash val="solid"/>
                    <a:round/>
                    <a:headEnd type="none" w="sm" len="sm"/>
                    <a:tailEnd type="none" w="sm" len="sm"/>
                  </a:ln>
                </p:spPr>
              </p:sp>
              <p:grpSp>
                <p:nvGrpSpPr>
                  <p:cNvPr id="842" name="Google Shape;842;p75"/>
                  <p:cNvGrpSpPr/>
                  <p:nvPr/>
                </p:nvGrpSpPr>
                <p:grpSpPr>
                  <a:xfrm>
                    <a:off x="5082840" y="2603520"/>
                    <a:ext cx="150480" cy="128160"/>
                    <a:chOff x="5082840" y="2603520"/>
                    <a:chExt cx="150480" cy="128160"/>
                  </a:xfrm>
                </p:grpSpPr>
                <p:sp>
                  <p:nvSpPr>
                    <p:cNvPr id="843" name="Google Shape;843;p75"/>
                    <p:cNvSpPr/>
                    <p:nvPr/>
                  </p:nvSpPr>
                  <p:spPr>
                    <a:xfrm>
                      <a:off x="5082840" y="2633760"/>
                      <a:ext cx="118800" cy="97920"/>
                    </a:xfrm>
                    <a:custGeom>
                      <a:avLst/>
                      <a:gdLst/>
                      <a:ahLst/>
                      <a:cxnLst/>
                      <a:rect l="l" t="t" r="r" b="b"/>
                      <a:pathLst>
                        <a:path w="75" h="62" extrusionOk="0">
                          <a:moveTo>
                            <a:pt x="5" y="25"/>
                          </a:moveTo>
                          <a:lnTo>
                            <a:pt x="14" y="13"/>
                          </a:lnTo>
                          <a:lnTo>
                            <a:pt x="19" y="8"/>
                          </a:lnTo>
                          <a:lnTo>
                            <a:pt x="31" y="2"/>
                          </a:lnTo>
                          <a:lnTo>
                            <a:pt x="45" y="0"/>
                          </a:lnTo>
                          <a:lnTo>
                            <a:pt x="56" y="0"/>
                          </a:lnTo>
                          <a:lnTo>
                            <a:pt x="64" y="2"/>
                          </a:lnTo>
                          <a:lnTo>
                            <a:pt x="71" y="9"/>
                          </a:lnTo>
                          <a:lnTo>
                            <a:pt x="74" y="20"/>
                          </a:lnTo>
                          <a:lnTo>
                            <a:pt x="73" y="31"/>
                          </a:lnTo>
                          <a:lnTo>
                            <a:pt x="67" y="41"/>
                          </a:lnTo>
                          <a:lnTo>
                            <a:pt x="61" y="47"/>
                          </a:lnTo>
                          <a:lnTo>
                            <a:pt x="48" y="54"/>
                          </a:lnTo>
                          <a:lnTo>
                            <a:pt x="31" y="58"/>
                          </a:lnTo>
                          <a:lnTo>
                            <a:pt x="17" y="61"/>
                          </a:lnTo>
                          <a:lnTo>
                            <a:pt x="7" y="58"/>
                          </a:lnTo>
                          <a:lnTo>
                            <a:pt x="2" y="52"/>
                          </a:lnTo>
                          <a:lnTo>
                            <a:pt x="0" y="42"/>
                          </a:lnTo>
                          <a:lnTo>
                            <a:pt x="5" y="25"/>
                          </a:lnTo>
                        </a:path>
                      </a:pathLst>
                    </a:custGeom>
                    <a:solidFill>
                      <a:srgbClr val="F0F0FF"/>
                    </a:solidFill>
                    <a:ln w="12600" cap="flat" cmpd="sng">
                      <a:solidFill>
                        <a:srgbClr val="000000"/>
                      </a:solidFill>
                      <a:prstDash val="solid"/>
                      <a:round/>
                      <a:headEnd type="none" w="sm" len="sm"/>
                      <a:tailEnd type="none" w="sm" len="sm"/>
                    </a:ln>
                  </p:spPr>
                </p:sp>
                <p:sp>
                  <p:nvSpPr>
                    <p:cNvPr id="844" name="Google Shape;844;p75"/>
                    <p:cNvSpPr/>
                    <p:nvPr/>
                  </p:nvSpPr>
                  <p:spPr>
                    <a:xfrm>
                      <a:off x="5100480" y="2706840"/>
                      <a:ext cx="18720" cy="15480"/>
                    </a:xfrm>
                    <a:prstGeom prst="ellipse">
                      <a:avLst/>
                    </a:prstGeom>
                    <a:solidFill>
                      <a:srgbClr val="008080"/>
                    </a:solidFill>
                    <a:ln w="126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5"/>
                    <p:cNvSpPr/>
                    <p:nvPr/>
                  </p:nvSpPr>
                  <p:spPr>
                    <a:xfrm>
                      <a:off x="5109840" y="2603520"/>
                      <a:ext cx="123480" cy="64800"/>
                    </a:xfrm>
                    <a:custGeom>
                      <a:avLst/>
                      <a:gdLst/>
                      <a:ahLst/>
                      <a:cxnLst/>
                      <a:rect l="l" t="t" r="r" b="b"/>
                      <a:pathLst>
                        <a:path w="78" h="41" extrusionOk="0">
                          <a:moveTo>
                            <a:pt x="11" y="0"/>
                          </a:moveTo>
                          <a:lnTo>
                            <a:pt x="74" y="24"/>
                          </a:lnTo>
                          <a:lnTo>
                            <a:pt x="76" y="27"/>
                          </a:lnTo>
                          <a:lnTo>
                            <a:pt x="77" y="32"/>
                          </a:lnTo>
                          <a:lnTo>
                            <a:pt x="76" y="35"/>
                          </a:lnTo>
                          <a:lnTo>
                            <a:pt x="74" y="38"/>
                          </a:lnTo>
                          <a:lnTo>
                            <a:pt x="70" y="40"/>
                          </a:lnTo>
                          <a:lnTo>
                            <a:pt x="65" y="40"/>
                          </a:lnTo>
                          <a:lnTo>
                            <a:pt x="6" y="17"/>
                          </a:lnTo>
                          <a:lnTo>
                            <a:pt x="1" y="14"/>
                          </a:lnTo>
                          <a:lnTo>
                            <a:pt x="0" y="10"/>
                          </a:lnTo>
                          <a:lnTo>
                            <a:pt x="1" y="5"/>
                          </a:lnTo>
                          <a:lnTo>
                            <a:pt x="3" y="3"/>
                          </a:lnTo>
                          <a:lnTo>
                            <a:pt x="7" y="1"/>
                          </a:lnTo>
                          <a:lnTo>
                            <a:pt x="11" y="0"/>
                          </a:lnTo>
                        </a:path>
                      </a:pathLst>
                    </a:custGeom>
                    <a:solidFill>
                      <a:srgbClr val="C08040"/>
                    </a:solidFill>
                    <a:ln w="12600" cap="flat" cmpd="sng">
                      <a:solidFill>
                        <a:srgbClr val="000000"/>
                      </a:solidFill>
                      <a:prstDash val="solid"/>
                      <a:round/>
                      <a:headEnd type="none" w="sm" len="sm"/>
                      <a:tailEnd type="none" w="sm" len="sm"/>
                    </a:ln>
                  </p:spPr>
                </p:sp>
              </p:grpSp>
            </p:grpSp>
            <p:grpSp>
              <p:nvGrpSpPr>
                <p:cNvPr id="846" name="Google Shape;846;p75"/>
                <p:cNvGrpSpPr/>
                <p:nvPr/>
              </p:nvGrpSpPr>
              <p:grpSpPr>
                <a:xfrm>
                  <a:off x="4770000" y="2697120"/>
                  <a:ext cx="114120" cy="118800"/>
                  <a:chOff x="4770000" y="2697120"/>
                  <a:chExt cx="114120" cy="118800"/>
                </a:xfrm>
              </p:grpSpPr>
              <p:sp>
                <p:nvSpPr>
                  <p:cNvPr id="847" name="Google Shape;847;p75"/>
                  <p:cNvSpPr/>
                  <p:nvPr/>
                </p:nvSpPr>
                <p:spPr>
                  <a:xfrm>
                    <a:off x="4770000" y="2697120"/>
                    <a:ext cx="106200" cy="118800"/>
                  </a:xfrm>
                  <a:custGeom>
                    <a:avLst/>
                    <a:gdLst/>
                    <a:ahLst/>
                    <a:cxnLst/>
                    <a:rect l="l" t="t" r="r" b="b"/>
                    <a:pathLst>
                      <a:path w="67" h="75" extrusionOk="0">
                        <a:moveTo>
                          <a:pt x="54" y="12"/>
                        </a:moveTo>
                        <a:lnTo>
                          <a:pt x="43" y="2"/>
                        </a:lnTo>
                        <a:lnTo>
                          <a:pt x="36" y="0"/>
                        </a:lnTo>
                        <a:lnTo>
                          <a:pt x="23" y="0"/>
                        </a:lnTo>
                        <a:lnTo>
                          <a:pt x="12" y="5"/>
                        </a:lnTo>
                        <a:lnTo>
                          <a:pt x="6" y="12"/>
                        </a:lnTo>
                        <a:lnTo>
                          <a:pt x="2" y="19"/>
                        </a:lnTo>
                        <a:lnTo>
                          <a:pt x="0" y="27"/>
                        </a:lnTo>
                        <a:lnTo>
                          <a:pt x="0" y="37"/>
                        </a:lnTo>
                        <a:lnTo>
                          <a:pt x="4" y="48"/>
                        </a:lnTo>
                        <a:lnTo>
                          <a:pt x="11" y="56"/>
                        </a:lnTo>
                        <a:lnTo>
                          <a:pt x="19" y="61"/>
                        </a:lnTo>
                        <a:lnTo>
                          <a:pt x="29" y="64"/>
                        </a:lnTo>
                        <a:lnTo>
                          <a:pt x="35" y="71"/>
                        </a:lnTo>
                        <a:lnTo>
                          <a:pt x="40" y="73"/>
                        </a:lnTo>
                        <a:lnTo>
                          <a:pt x="46" y="74"/>
                        </a:lnTo>
                        <a:lnTo>
                          <a:pt x="53" y="72"/>
                        </a:lnTo>
                        <a:lnTo>
                          <a:pt x="61" y="68"/>
                        </a:lnTo>
                        <a:lnTo>
                          <a:pt x="64" y="62"/>
                        </a:lnTo>
                        <a:lnTo>
                          <a:pt x="66" y="53"/>
                        </a:lnTo>
                        <a:lnTo>
                          <a:pt x="62" y="44"/>
                        </a:lnTo>
                        <a:lnTo>
                          <a:pt x="62" y="35"/>
                        </a:lnTo>
                        <a:lnTo>
                          <a:pt x="59" y="22"/>
                        </a:lnTo>
                        <a:lnTo>
                          <a:pt x="54" y="12"/>
                        </a:lnTo>
                      </a:path>
                    </a:pathLst>
                  </a:custGeom>
                  <a:solidFill>
                    <a:srgbClr val="E0A080"/>
                  </a:solidFill>
                  <a:ln w="12600" cap="flat" cmpd="sng">
                    <a:solidFill>
                      <a:srgbClr val="000000"/>
                    </a:solidFill>
                    <a:prstDash val="solid"/>
                    <a:round/>
                    <a:headEnd type="none" w="sm" len="sm"/>
                    <a:tailEnd type="none" w="sm" len="sm"/>
                  </a:ln>
                </p:spPr>
              </p:sp>
              <p:sp>
                <p:nvSpPr>
                  <p:cNvPr id="848" name="Google Shape;848;p75"/>
                  <p:cNvSpPr/>
                  <p:nvPr/>
                </p:nvSpPr>
                <p:spPr>
                  <a:xfrm>
                    <a:off x="4781160" y="2703600"/>
                    <a:ext cx="102960" cy="110880"/>
                  </a:xfrm>
                  <a:custGeom>
                    <a:avLst/>
                    <a:gdLst/>
                    <a:ahLst/>
                    <a:cxnLst/>
                    <a:rect l="l" t="t" r="r" b="b"/>
                    <a:pathLst>
                      <a:path w="65" h="70" extrusionOk="0">
                        <a:moveTo>
                          <a:pt x="52" y="10"/>
                        </a:moveTo>
                        <a:lnTo>
                          <a:pt x="42" y="2"/>
                        </a:lnTo>
                        <a:lnTo>
                          <a:pt x="35" y="0"/>
                        </a:lnTo>
                        <a:lnTo>
                          <a:pt x="22" y="0"/>
                        </a:lnTo>
                        <a:lnTo>
                          <a:pt x="12" y="4"/>
                        </a:lnTo>
                        <a:lnTo>
                          <a:pt x="6" y="10"/>
                        </a:lnTo>
                        <a:lnTo>
                          <a:pt x="2" y="18"/>
                        </a:lnTo>
                        <a:lnTo>
                          <a:pt x="0" y="25"/>
                        </a:lnTo>
                        <a:lnTo>
                          <a:pt x="0" y="34"/>
                        </a:lnTo>
                        <a:lnTo>
                          <a:pt x="4" y="44"/>
                        </a:lnTo>
                        <a:lnTo>
                          <a:pt x="11" y="52"/>
                        </a:lnTo>
                        <a:lnTo>
                          <a:pt x="19" y="57"/>
                        </a:lnTo>
                        <a:lnTo>
                          <a:pt x="28" y="60"/>
                        </a:lnTo>
                        <a:lnTo>
                          <a:pt x="33" y="66"/>
                        </a:lnTo>
                        <a:lnTo>
                          <a:pt x="38" y="68"/>
                        </a:lnTo>
                        <a:lnTo>
                          <a:pt x="44" y="69"/>
                        </a:lnTo>
                        <a:lnTo>
                          <a:pt x="52" y="67"/>
                        </a:lnTo>
                        <a:lnTo>
                          <a:pt x="59" y="64"/>
                        </a:lnTo>
                        <a:lnTo>
                          <a:pt x="62" y="58"/>
                        </a:lnTo>
                        <a:lnTo>
                          <a:pt x="64" y="49"/>
                        </a:lnTo>
                        <a:lnTo>
                          <a:pt x="60" y="41"/>
                        </a:lnTo>
                        <a:lnTo>
                          <a:pt x="60" y="32"/>
                        </a:lnTo>
                        <a:lnTo>
                          <a:pt x="57" y="21"/>
                        </a:lnTo>
                        <a:lnTo>
                          <a:pt x="52" y="10"/>
                        </a:lnTo>
                      </a:path>
                    </a:pathLst>
                  </a:custGeom>
                  <a:solidFill>
                    <a:srgbClr val="E0A080"/>
                  </a:solidFill>
                  <a:ln>
                    <a:noFill/>
                  </a:ln>
                </p:spPr>
              </p:sp>
            </p:grpSp>
          </p:grpSp>
          <p:grpSp>
            <p:nvGrpSpPr>
              <p:cNvPr id="849" name="Google Shape;849;p75"/>
              <p:cNvGrpSpPr/>
              <p:nvPr/>
            </p:nvGrpSpPr>
            <p:grpSpPr>
              <a:xfrm>
                <a:off x="4582800" y="2811600"/>
                <a:ext cx="769680" cy="599760"/>
                <a:chOff x="4582800" y="2811600"/>
                <a:chExt cx="769680" cy="599760"/>
              </a:xfrm>
            </p:grpSpPr>
            <p:sp>
              <p:nvSpPr>
                <p:cNvPr id="850" name="Google Shape;850;p75"/>
                <p:cNvSpPr/>
                <p:nvPr/>
              </p:nvSpPr>
              <p:spPr>
                <a:xfrm>
                  <a:off x="4582800" y="2811600"/>
                  <a:ext cx="620640" cy="544320"/>
                </a:xfrm>
                <a:custGeom>
                  <a:avLst/>
                  <a:gdLst/>
                  <a:ahLst/>
                  <a:cxnLst/>
                  <a:rect l="l" t="t" r="r" b="b"/>
                  <a:pathLst>
                    <a:path w="391" h="343" extrusionOk="0">
                      <a:moveTo>
                        <a:pt x="106" y="0"/>
                      </a:moveTo>
                      <a:lnTo>
                        <a:pt x="131" y="15"/>
                      </a:lnTo>
                      <a:lnTo>
                        <a:pt x="156" y="29"/>
                      </a:lnTo>
                      <a:lnTo>
                        <a:pt x="178" y="39"/>
                      </a:lnTo>
                      <a:lnTo>
                        <a:pt x="253" y="66"/>
                      </a:lnTo>
                      <a:lnTo>
                        <a:pt x="265" y="108"/>
                      </a:lnTo>
                      <a:lnTo>
                        <a:pt x="274" y="130"/>
                      </a:lnTo>
                      <a:lnTo>
                        <a:pt x="282" y="146"/>
                      </a:lnTo>
                      <a:lnTo>
                        <a:pt x="289" y="163"/>
                      </a:lnTo>
                      <a:lnTo>
                        <a:pt x="293" y="179"/>
                      </a:lnTo>
                      <a:lnTo>
                        <a:pt x="292" y="189"/>
                      </a:lnTo>
                      <a:lnTo>
                        <a:pt x="289" y="202"/>
                      </a:lnTo>
                      <a:lnTo>
                        <a:pt x="291" y="216"/>
                      </a:lnTo>
                      <a:lnTo>
                        <a:pt x="297" y="231"/>
                      </a:lnTo>
                      <a:lnTo>
                        <a:pt x="313" y="237"/>
                      </a:lnTo>
                      <a:lnTo>
                        <a:pt x="337" y="242"/>
                      </a:lnTo>
                      <a:lnTo>
                        <a:pt x="353" y="247"/>
                      </a:lnTo>
                      <a:lnTo>
                        <a:pt x="370" y="258"/>
                      </a:lnTo>
                      <a:lnTo>
                        <a:pt x="380" y="270"/>
                      </a:lnTo>
                      <a:lnTo>
                        <a:pt x="387" y="285"/>
                      </a:lnTo>
                      <a:lnTo>
                        <a:pt x="390" y="303"/>
                      </a:lnTo>
                      <a:lnTo>
                        <a:pt x="386" y="329"/>
                      </a:lnTo>
                      <a:lnTo>
                        <a:pt x="93" y="342"/>
                      </a:lnTo>
                      <a:lnTo>
                        <a:pt x="39" y="341"/>
                      </a:lnTo>
                      <a:lnTo>
                        <a:pt x="28" y="329"/>
                      </a:lnTo>
                      <a:lnTo>
                        <a:pt x="18" y="310"/>
                      </a:lnTo>
                      <a:lnTo>
                        <a:pt x="10" y="288"/>
                      </a:lnTo>
                      <a:lnTo>
                        <a:pt x="5" y="270"/>
                      </a:lnTo>
                      <a:lnTo>
                        <a:pt x="1" y="250"/>
                      </a:lnTo>
                      <a:lnTo>
                        <a:pt x="0" y="232"/>
                      </a:lnTo>
                      <a:lnTo>
                        <a:pt x="4" y="203"/>
                      </a:lnTo>
                      <a:lnTo>
                        <a:pt x="10" y="179"/>
                      </a:lnTo>
                      <a:lnTo>
                        <a:pt x="19" y="153"/>
                      </a:lnTo>
                      <a:lnTo>
                        <a:pt x="30" y="128"/>
                      </a:lnTo>
                      <a:lnTo>
                        <a:pt x="41" y="107"/>
                      </a:lnTo>
                      <a:lnTo>
                        <a:pt x="57" y="85"/>
                      </a:lnTo>
                      <a:lnTo>
                        <a:pt x="77" y="66"/>
                      </a:lnTo>
                      <a:lnTo>
                        <a:pt x="95" y="50"/>
                      </a:lnTo>
                      <a:lnTo>
                        <a:pt x="108" y="42"/>
                      </a:lnTo>
                      <a:lnTo>
                        <a:pt x="78" y="29"/>
                      </a:lnTo>
                      <a:lnTo>
                        <a:pt x="106" y="0"/>
                      </a:lnTo>
                    </a:path>
                  </a:pathLst>
                </a:custGeom>
                <a:solidFill>
                  <a:srgbClr val="FF60C0"/>
                </a:solidFill>
                <a:ln w="12600" cap="flat" cmpd="sng">
                  <a:solidFill>
                    <a:srgbClr val="000000"/>
                  </a:solidFill>
                  <a:prstDash val="solid"/>
                  <a:round/>
                  <a:headEnd type="none" w="sm" len="sm"/>
                  <a:tailEnd type="none" w="sm" len="sm"/>
                </a:ln>
              </p:spPr>
            </p:sp>
            <p:sp>
              <p:nvSpPr>
                <p:cNvPr id="851" name="Google Shape;851;p75"/>
                <p:cNvSpPr/>
                <p:nvPr/>
              </p:nvSpPr>
              <p:spPr>
                <a:xfrm>
                  <a:off x="4995720" y="3098880"/>
                  <a:ext cx="174240" cy="199800"/>
                </a:xfrm>
                <a:custGeom>
                  <a:avLst/>
                  <a:gdLst/>
                  <a:ahLst/>
                  <a:cxnLst/>
                  <a:rect l="l" t="t" r="r" b="b"/>
                  <a:pathLst>
                    <a:path w="110" h="126" extrusionOk="0">
                      <a:moveTo>
                        <a:pt x="0" y="0"/>
                      </a:moveTo>
                      <a:lnTo>
                        <a:pt x="4" y="23"/>
                      </a:lnTo>
                      <a:lnTo>
                        <a:pt x="8" y="42"/>
                      </a:lnTo>
                      <a:lnTo>
                        <a:pt x="17" y="57"/>
                      </a:lnTo>
                      <a:lnTo>
                        <a:pt x="24" y="65"/>
                      </a:lnTo>
                      <a:lnTo>
                        <a:pt x="37" y="72"/>
                      </a:lnTo>
                      <a:lnTo>
                        <a:pt x="62" y="80"/>
                      </a:lnTo>
                      <a:lnTo>
                        <a:pt x="82" y="87"/>
                      </a:lnTo>
                      <a:lnTo>
                        <a:pt x="92" y="91"/>
                      </a:lnTo>
                      <a:lnTo>
                        <a:pt x="101" y="100"/>
                      </a:lnTo>
                      <a:lnTo>
                        <a:pt x="106" y="111"/>
                      </a:lnTo>
                      <a:lnTo>
                        <a:pt x="109" y="125"/>
                      </a:lnTo>
                    </a:path>
                  </a:pathLst>
                </a:custGeom>
                <a:noFill/>
                <a:ln w="12600" cap="flat" cmpd="sng">
                  <a:solidFill>
                    <a:srgbClr val="000000"/>
                  </a:solidFill>
                  <a:prstDash val="solid"/>
                  <a:round/>
                  <a:headEnd type="none" w="sm" len="sm"/>
                  <a:tailEnd type="none" w="sm" len="sm"/>
                </a:ln>
              </p:spPr>
            </p:sp>
            <p:sp>
              <p:nvSpPr>
                <p:cNvPr id="852" name="Google Shape;852;p75"/>
                <p:cNvSpPr/>
                <p:nvPr/>
              </p:nvSpPr>
              <p:spPr>
                <a:xfrm>
                  <a:off x="4749480" y="2881440"/>
                  <a:ext cx="255240" cy="220320"/>
                </a:xfrm>
                <a:custGeom>
                  <a:avLst/>
                  <a:gdLst/>
                  <a:ahLst/>
                  <a:cxnLst/>
                  <a:rect l="l" t="t" r="r" b="b"/>
                  <a:pathLst>
                    <a:path w="161" h="139" extrusionOk="0">
                      <a:moveTo>
                        <a:pt x="0" y="2"/>
                      </a:moveTo>
                      <a:lnTo>
                        <a:pt x="5" y="0"/>
                      </a:lnTo>
                      <a:lnTo>
                        <a:pt x="22" y="11"/>
                      </a:lnTo>
                      <a:lnTo>
                        <a:pt x="43" y="22"/>
                      </a:lnTo>
                      <a:lnTo>
                        <a:pt x="61" y="29"/>
                      </a:lnTo>
                      <a:lnTo>
                        <a:pt x="80" y="38"/>
                      </a:lnTo>
                      <a:lnTo>
                        <a:pt x="105" y="50"/>
                      </a:lnTo>
                      <a:lnTo>
                        <a:pt x="121" y="71"/>
                      </a:lnTo>
                      <a:lnTo>
                        <a:pt x="133" y="110"/>
                      </a:lnTo>
                      <a:lnTo>
                        <a:pt x="144" y="78"/>
                      </a:lnTo>
                      <a:lnTo>
                        <a:pt x="153" y="58"/>
                      </a:lnTo>
                      <a:lnTo>
                        <a:pt x="152" y="45"/>
                      </a:lnTo>
                      <a:lnTo>
                        <a:pt x="157" y="64"/>
                      </a:lnTo>
                      <a:lnTo>
                        <a:pt x="160" y="74"/>
                      </a:lnTo>
                      <a:lnTo>
                        <a:pt x="155" y="83"/>
                      </a:lnTo>
                      <a:lnTo>
                        <a:pt x="147" y="100"/>
                      </a:lnTo>
                      <a:lnTo>
                        <a:pt x="138" y="120"/>
                      </a:lnTo>
                      <a:lnTo>
                        <a:pt x="131" y="138"/>
                      </a:lnTo>
                      <a:lnTo>
                        <a:pt x="121" y="107"/>
                      </a:lnTo>
                      <a:lnTo>
                        <a:pt x="112" y="86"/>
                      </a:lnTo>
                      <a:lnTo>
                        <a:pt x="107" y="66"/>
                      </a:lnTo>
                      <a:lnTo>
                        <a:pt x="81" y="45"/>
                      </a:lnTo>
                      <a:lnTo>
                        <a:pt x="36" y="24"/>
                      </a:lnTo>
                      <a:lnTo>
                        <a:pt x="0" y="2"/>
                      </a:lnTo>
                    </a:path>
                  </a:pathLst>
                </a:custGeom>
                <a:solidFill>
                  <a:srgbClr val="E040A0"/>
                </a:solidFill>
                <a:ln w="12600" cap="flat" cmpd="sng">
                  <a:solidFill>
                    <a:srgbClr val="E040A0"/>
                  </a:solidFill>
                  <a:prstDash val="solid"/>
                  <a:round/>
                  <a:headEnd type="none" w="sm" len="sm"/>
                  <a:tailEnd type="none" w="sm" len="sm"/>
                </a:ln>
              </p:spPr>
            </p:sp>
            <p:sp>
              <p:nvSpPr>
                <p:cNvPr id="853" name="Google Shape;853;p75"/>
                <p:cNvSpPr/>
                <p:nvPr/>
              </p:nvSpPr>
              <p:spPr>
                <a:xfrm>
                  <a:off x="4765320" y="2995560"/>
                  <a:ext cx="107640" cy="185400"/>
                </a:xfrm>
                <a:custGeom>
                  <a:avLst/>
                  <a:gdLst/>
                  <a:ahLst/>
                  <a:cxnLst/>
                  <a:rect l="l" t="t" r="r" b="b"/>
                  <a:pathLst>
                    <a:path w="68" h="117" extrusionOk="0">
                      <a:moveTo>
                        <a:pt x="35" y="93"/>
                      </a:moveTo>
                      <a:lnTo>
                        <a:pt x="18" y="78"/>
                      </a:lnTo>
                      <a:lnTo>
                        <a:pt x="12" y="63"/>
                      </a:lnTo>
                      <a:lnTo>
                        <a:pt x="10" y="48"/>
                      </a:lnTo>
                      <a:lnTo>
                        <a:pt x="7" y="26"/>
                      </a:lnTo>
                      <a:lnTo>
                        <a:pt x="17" y="19"/>
                      </a:lnTo>
                      <a:lnTo>
                        <a:pt x="21" y="35"/>
                      </a:lnTo>
                      <a:lnTo>
                        <a:pt x="29" y="43"/>
                      </a:lnTo>
                      <a:lnTo>
                        <a:pt x="32" y="60"/>
                      </a:lnTo>
                      <a:lnTo>
                        <a:pt x="37" y="73"/>
                      </a:lnTo>
                      <a:lnTo>
                        <a:pt x="49" y="84"/>
                      </a:lnTo>
                      <a:lnTo>
                        <a:pt x="58" y="98"/>
                      </a:lnTo>
                      <a:lnTo>
                        <a:pt x="67" y="116"/>
                      </a:lnTo>
                      <a:lnTo>
                        <a:pt x="66" y="101"/>
                      </a:lnTo>
                      <a:lnTo>
                        <a:pt x="64" y="88"/>
                      </a:lnTo>
                      <a:lnTo>
                        <a:pt x="52" y="78"/>
                      </a:lnTo>
                      <a:lnTo>
                        <a:pt x="44" y="65"/>
                      </a:lnTo>
                      <a:lnTo>
                        <a:pt x="38" y="49"/>
                      </a:lnTo>
                      <a:lnTo>
                        <a:pt x="33" y="36"/>
                      </a:lnTo>
                      <a:lnTo>
                        <a:pt x="26" y="26"/>
                      </a:lnTo>
                      <a:lnTo>
                        <a:pt x="24" y="12"/>
                      </a:lnTo>
                      <a:lnTo>
                        <a:pt x="20" y="5"/>
                      </a:lnTo>
                      <a:lnTo>
                        <a:pt x="16" y="0"/>
                      </a:lnTo>
                      <a:lnTo>
                        <a:pt x="7" y="13"/>
                      </a:lnTo>
                      <a:lnTo>
                        <a:pt x="0" y="31"/>
                      </a:lnTo>
                      <a:lnTo>
                        <a:pt x="5" y="35"/>
                      </a:lnTo>
                      <a:lnTo>
                        <a:pt x="5" y="48"/>
                      </a:lnTo>
                      <a:lnTo>
                        <a:pt x="8" y="66"/>
                      </a:lnTo>
                      <a:lnTo>
                        <a:pt x="13" y="78"/>
                      </a:lnTo>
                      <a:lnTo>
                        <a:pt x="21" y="86"/>
                      </a:lnTo>
                      <a:lnTo>
                        <a:pt x="35" y="93"/>
                      </a:lnTo>
                    </a:path>
                  </a:pathLst>
                </a:custGeom>
                <a:solidFill>
                  <a:srgbClr val="E040A0"/>
                </a:solidFill>
                <a:ln w="12600" cap="flat" cmpd="sng">
                  <a:solidFill>
                    <a:srgbClr val="E040A0"/>
                  </a:solidFill>
                  <a:prstDash val="solid"/>
                  <a:round/>
                  <a:headEnd type="none" w="sm" len="sm"/>
                  <a:tailEnd type="none" w="sm" len="sm"/>
                </a:ln>
              </p:spPr>
            </p:sp>
            <p:sp>
              <p:nvSpPr>
                <p:cNvPr id="854" name="Google Shape;854;p75"/>
                <p:cNvSpPr/>
                <p:nvPr/>
              </p:nvSpPr>
              <p:spPr>
                <a:xfrm>
                  <a:off x="4598640" y="3098880"/>
                  <a:ext cx="61560" cy="124920"/>
                </a:xfrm>
                <a:custGeom>
                  <a:avLst/>
                  <a:gdLst/>
                  <a:ahLst/>
                  <a:cxnLst/>
                  <a:rect l="l" t="t" r="r" b="b"/>
                  <a:pathLst>
                    <a:path w="39" h="79" extrusionOk="0">
                      <a:moveTo>
                        <a:pt x="38" y="78"/>
                      </a:moveTo>
                      <a:lnTo>
                        <a:pt x="28" y="75"/>
                      </a:lnTo>
                      <a:lnTo>
                        <a:pt x="18" y="66"/>
                      </a:lnTo>
                      <a:lnTo>
                        <a:pt x="14" y="60"/>
                      </a:lnTo>
                      <a:lnTo>
                        <a:pt x="10" y="46"/>
                      </a:lnTo>
                      <a:lnTo>
                        <a:pt x="7" y="36"/>
                      </a:lnTo>
                      <a:lnTo>
                        <a:pt x="2" y="26"/>
                      </a:lnTo>
                      <a:lnTo>
                        <a:pt x="0" y="15"/>
                      </a:lnTo>
                      <a:lnTo>
                        <a:pt x="3" y="8"/>
                      </a:lnTo>
                      <a:lnTo>
                        <a:pt x="13" y="0"/>
                      </a:lnTo>
                      <a:lnTo>
                        <a:pt x="3" y="8"/>
                      </a:lnTo>
                      <a:lnTo>
                        <a:pt x="1" y="16"/>
                      </a:lnTo>
                      <a:lnTo>
                        <a:pt x="1" y="26"/>
                      </a:lnTo>
                      <a:lnTo>
                        <a:pt x="6" y="34"/>
                      </a:lnTo>
                      <a:lnTo>
                        <a:pt x="11" y="49"/>
                      </a:lnTo>
                      <a:lnTo>
                        <a:pt x="14" y="57"/>
                      </a:lnTo>
                      <a:lnTo>
                        <a:pt x="18" y="67"/>
                      </a:lnTo>
                      <a:lnTo>
                        <a:pt x="29" y="75"/>
                      </a:lnTo>
                    </a:path>
                  </a:pathLst>
                </a:custGeom>
                <a:noFill/>
                <a:ln w="12600" cap="flat" cmpd="sng">
                  <a:solidFill>
                    <a:srgbClr val="000000"/>
                  </a:solidFill>
                  <a:prstDash val="solid"/>
                  <a:round/>
                  <a:headEnd type="none" w="sm" len="sm"/>
                  <a:tailEnd type="none" w="sm" len="sm"/>
                </a:ln>
              </p:spPr>
            </p:sp>
            <p:sp>
              <p:nvSpPr>
                <p:cNvPr id="855" name="Google Shape;855;p75"/>
                <p:cNvSpPr/>
                <p:nvPr/>
              </p:nvSpPr>
              <p:spPr>
                <a:xfrm>
                  <a:off x="4605120" y="3098880"/>
                  <a:ext cx="60120" cy="124920"/>
                </a:xfrm>
                <a:custGeom>
                  <a:avLst/>
                  <a:gdLst/>
                  <a:ahLst/>
                  <a:cxnLst/>
                  <a:rect l="l" t="t" r="r" b="b"/>
                  <a:pathLst>
                    <a:path w="38" h="79" extrusionOk="0">
                      <a:moveTo>
                        <a:pt x="37" y="78"/>
                      </a:moveTo>
                      <a:lnTo>
                        <a:pt x="23" y="68"/>
                      </a:lnTo>
                      <a:lnTo>
                        <a:pt x="17" y="59"/>
                      </a:lnTo>
                      <a:lnTo>
                        <a:pt x="14" y="50"/>
                      </a:lnTo>
                      <a:lnTo>
                        <a:pt x="9" y="35"/>
                      </a:lnTo>
                      <a:lnTo>
                        <a:pt x="5" y="25"/>
                      </a:lnTo>
                      <a:lnTo>
                        <a:pt x="3" y="18"/>
                      </a:lnTo>
                      <a:lnTo>
                        <a:pt x="6" y="9"/>
                      </a:lnTo>
                      <a:lnTo>
                        <a:pt x="12" y="0"/>
                      </a:lnTo>
                      <a:lnTo>
                        <a:pt x="3" y="8"/>
                      </a:lnTo>
                      <a:lnTo>
                        <a:pt x="0" y="16"/>
                      </a:lnTo>
                      <a:lnTo>
                        <a:pt x="0" y="26"/>
                      </a:lnTo>
                      <a:lnTo>
                        <a:pt x="5" y="34"/>
                      </a:lnTo>
                      <a:lnTo>
                        <a:pt x="10" y="49"/>
                      </a:lnTo>
                      <a:lnTo>
                        <a:pt x="13" y="57"/>
                      </a:lnTo>
                      <a:lnTo>
                        <a:pt x="17" y="67"/>
                      </a:lnTo>
                      <a:lnTo>
                        <a:pt x="28" y="75"/>
                      </a:lnTo>
                      <a:lnTo>
                        <a:pt x="37" y="78"/>
                      </a:lnTo>
                    </a:path>
                  </a:pathLst>
                </a:custGeom>
                <a:solidFill>
                  <a:srgbClr val="E040A0"/>
                </a:solidFill>
                <a:ln w="12600" cap="flat" cmpd="sng">
                  <a:solidFill>
                    <a:srgbClr val="E040A0"/>
                  </a:solidFill>
                  <a:prstDash val="solid"/>
                  <a:round/>
                  <a:headEnd type="none" w="sm" len="sm"/>
                  <a:tailEnd type="none" w="sm" len="sm"/>
                </a:ln>
              </p:spPr>
            </p:sp>
            <p:grpSp>
              <p:nvGrpSpPr>
                <p:cNvPr id="856" name="Google Shape;856;p75"/>
                <p:cNvGrpSpPr/>
                <p:nvPr/>
              </p:nvGrpSpPr>
              <p:grpSpPr>
                <a:xfrm>
                  <a:off x="4704840" y="3203640"/>
                  <a:ext cx="647640" cy="207720"/>
                  <a:chOff x="4704840" y="3203640"/>
                  <a:chExt cx="647640" cy="207720"/>
                </a:xfrm>
              </p:grpSpPr>
              <p:sp>
                <p:nvSpPr>
                  <p:cNvPr id="857" name="Google Shape;857;p75"/>
                  <p:cNvSpPr/>
                  <p:nvPr/>
                </p:nvSpPr>
                <p:spPr>
                  <a:xfrm>
                    <a:off x="4704840" y="3203640"/>
                    <a:ext cx="644400" cy="207720"/>
                  </a:xfrm>
                  <a:custGeom>
                    <a:avLst/>
                    <a:gdLst/>
                    <a:ahLst/>
                    <a:cxnLst/>
                    <a:rect l="l" t="t" r="r" b="b"/>
                    <a:pathLst>
                      <a:path w="406" h="131" extrusionOk="0">
                        <a:moveTo>
                          <a:pt x="98" y="0"/>
                        </a:moveTo>
                        <a:lnTo>
                          <a:pt x="104" y="14"/>
                        </a:lnTo>
                        <a:lnTo>
                          <a:pt x="119" y="32"/>
                        </a:lnTo>
                        <a:lnTo>
                          <a:pt x="145" y="44"/>
                        </a:lnTo>
                        <a:lnTo>
                          <a:pt x="180" y="53"/>
                        </a:lnTo>
                        <a:lnTo>
                          <a:pt x="222" y="61"/>
                        </a:lnTo>
                        <a:lnTo>
                          <a:pt x="255" y="62"/>
                        </a:lnTo>
                        <a:lnTo>
                          <a:pt x="290" y="61"/>
                        </a:lnTo>
                        <a:lnTo>
                          <a:pt x="296" y="58"/>
                        </a:lnTo>
                        <a:lnTo>
                          <a:pt x="306" y="48"/>
                        </a:lnTo>
                        <a:lnTo>
                          <a:pt x="314" y="40"/>
                        </a:lnTo>
                        <a:lnTo>
                          <a:pt x="325" y="33"/>
                        </a:lnTo>
                        <a:lnTo>
                          <a:pt x="329" y="26"/>
                        </a:lnTo>
                        <a:lnTo>
                          <a:pt x="334" y="19"/>
                        </a:lnTo>
                        <a:lnTo>
                          <a:pt x="342" y="16"/>
                        </a:lnTo>
                        <a:lnTo>
                          <a:pt x="352" y="13"/>
                        </a:lnTo>
                        <a:lnTo>
                          <a:pt x="366" y="12"/>
                        </a:lnTo>
                        <a:lnTo>
                          <a:pt x="381" y="15"/>
                        </a:lnTo>
                        <a:lnTo>
                          <a:pt x="394" y="20"/>
                        </a:lnTo>
                        <a:lnTo>
                          <a:pt x="401" y="27"/>
                        </a:lnTo>
                        <a:lnTo>
                          <a:pt x="404" y="36"/>
                        </a:lnTo>
                        <a:lnTo>
                          <a:pt x="399" y="55"/>
                        </a:lnTo>
                        <a:lnTo>
                          <a:pt x="404" y="62"/>
                        </a:lnTo>
                        <a:lnTo>
                          <a:pt x="405" y="70"/>
                        </a:lnTo>
                        <a:lnTo>
                          <a:pt x="402" y="77"/>
                        </a:lnTo>
                        <a:lnTo>
                          <a:pt x="395" y="84"/>
                        </a:lnTo>
                        <a:lnTo>
                          <a:pt x="390" y="89"/>
                        </a:lnTo>
                        <a:lnTo>
                          <a:pt x="394" y="97"/>
                        </a:lnTo>
                        <a:lnTo>
                          <a:pt x="392" y="105"/>
                        </a:lnTo>
                        <a:lnTo>
                          <a:pt x="388" y="110"/>
                        </a:lnTo>
                        <a:lnTo>
                          <a:pt x="384" y="116"/>
                        </a:lnTo>
                        <a:lnTo>
                          <a:pt x="381" y="125"/>
                        </a:lnTo>
                        <a:lnTo>
                          <a:pt x="377" y="129"/>
                        </a:lnTo>
                        <a:lnTo>
                          <a:pt x="365" y="130"/>
                        </a:lnTo>
                        <a:lnTo>
                          <a:pt x="348" y="130"/>
                        </a:lnTo>
                        <a:lnTo>
                          <a:pt x="332" y="127"/>
                        </a:lnTo>
                        <a:lnTo>
                          <a:pt x="314" y="122"/>
                        </a:lnTo>
                        <a:lnTo>
                          <a:pt x="302" y="117"/>
                        </a:lnTo>
                        <a:lnTo>
                          <a:pt x="294" y="112"/>
                        </a:lnTo>
                        <a:lnTo>
                          <a:pt x="264" y="115"/>
                        </a:lnTo>
                        <a:lnTo>
                          <a:pt x="224" y="120"/>
                        </a:lnTo>
                        <a:lnTo>
                          <a:pt x="195" y="122"/>
                        </a:lnTo>
                        <a:lnTo>
                          <a:pt x="165" y="122"/>
                        </a:lnTo>
                        <a:lnTo>
                          <a:pt x="126" y="121"/>
                        </a:lnTo>
                        <a:lnTo>
                          <a:pt x="102" y="118"/>
                        </a:lnTo>
                        <a:lnTo>
                          <a:pt x="61" y="104"/>
                        </a:lnTo>
                        <a:lnTo>
                          <a:pt x="36" y="92"/>
                        </a:lnTo>
                        <a:lnTo>
                          <a:pt x="20" y="73"/>
                        </a:lnTo>
                        <a:lnTo>
                          <a:pt x="10" y="65"/>
                        </a:lnTo>
                        <a:lnTo>
                          <a:pt x="0" y="46"/>
                        </a:lnTo>
                        <a:lnTo>
                          <a:pt x="18" y="35"/>
                        </a:lnTo>
                        <a:lnTo>
                          <a:pt x="43" y="31"/>
                        </a:lnTo>
                        <a:lnTo>
                          <a:pt x="71" y="9"/>
                        </a:lnTo>
                        <a:lnTo>
                          <a:pt x="87" y="5"/>
                        </a:lnTo>
                        <a:lnTo>
                          <a:pt x="98" y="0"/>
                        </a:lnTo>
                      </a:path>
                    </a:pathLst>
                  </a:custGeom>
                  <a:solidFill>
                    <a:srgbClr val="E0A080"/>
                  </a:solidFill>
                  <a:ln w="12600" cap="flat" cmpd="sng">
                    <a:solidFill>
                      <a:srgbClr val="000000"/>
                    </a:solidFill>
                    <a:prstDash val="solid"/>
                    <a:round/>
                    <a:headEnd type="none" w="sm" len="sm"/>
                    <a:tailEnd type="none" w="sm" len="sm"/>
                  </a:ln>
                </p:spPr>
              </p:sp>
              <p:sp>
                <p:nvSpPr>
                  <p:cNvPr id="858" name="Google Shape;858;p75"/>
                  <p:cNvSpPr/>
                  <p:nvPr/>
                </p:nvSpPr>
                <p:spPr>
                  <a:xfrm>
                    <a:off x="5257440" y="3243240"/>
                    <a:ext cx="15480" cy="48960"/>
                  </a:xfrm>
                  <a:custGeom>
                    <a:avLst/>
                    <a:gdLst/>
                    <a:ahLst/>
                    <a:cxnLst/>
                    <a:rect l="l" t="t" r="r" b="b"/>
                    <a:pathLst>
                      <a:path w="10" h="31" extrusionOk="0">
                        <a:moveTo>
                          <a:pt x="9" y="0"/>
                        </a:moveTo>
                        <a:lnTo>
                          <a:pt x="5" y="1"/>
                        </a:lnTo>
                        <a:lnTo>
                          <a:pt x="2" y="5"/>
                        </a:lnTo>
                        <a:lnTo>
                          <a:pt x="0" y="10"/>
                        </a:lnTo>
                        <a:lnTo>
                          <a:pt x="0" y="13"/>
                        </a:lnTo>
                        <a:lnTo>
                          <a:pt x="2" y="22"/>
                        </a:lnTo>
                        <a:lnTo>
                          <a:pt x="2" y="30"/>
                        </a:lnTo>
                      </a:path>
                    </a:pathLst>
                  </a:custGeom>
                  <a:noFill/>
                  <a:ln w="12600" cap="flat" cmpd="sng">
                    <a:solidFill>
                      <a:srgbClr val="000000"/>
                    </a:solidFill>
                    <a:prstDash val="solid"/>
                    <a:round/>
                    <a:headEnd type="none" w="sm" len="sm"/>
                    <a:tailEnd type="none" w="sm" len="sm"/>
                  </a:ln>
                </p:spPr>
              </p:sp>
              <p:sp>
                <p:nvSpPr>
                  <p:cNvPr id="859" name="Google Shape;859;p75"/>
                  <p:cNvSpPr/>
                  <p:nvPr/>
                </p:nvSpPr>
                <p:spPr>
                  <a:xfrm>
                    <a:off x="5325840" y="3303720"/>
                    <a:ext cx="26640" cy="9000"/>
                  </a:xfrm>
                  <a:custGeom>
                    <a:avLst/>
                    <a:gdLst/>
                    <a:ahLst/>
                    <a:cxnLst/>
                    <a:rect l="l" t="t" r="r" b="b"/>
                    <a:pathLst>
                      <a:path w="17" h="6" extrusionOk="0">
                        <a:moveTo>
                          <a:pt x="16" y="2"/>
                        </a:moveTo>
                        <a:lnTo>
                          <a:pt x="11" y="5"/>
                        </a:lnTo>
                        <a:lnTo>
                          <a:pt x="4" y="4"/>
                        </a:lnTo>
                        <a:lnTo>
                          <a:pt x="0" y="0"/>
                        </a:lnTo>
                      </a:path>
                    </a:pathLst>
                  </a:custGeom>
                  <a:noFill/>
                  <a:ln w="12600" cap="flat" cmpd="sng">
                    <a:solidFill>
                      <a:srgbClr val="000000"/>
                    </a:solidFill>
                    <a:prstDash val="solid"/>
                    <a:round/>
                    <a:headEnd type="none" w="sm" len="sm"/>
                    <a:tailEnd type="none" w="sm" len="sm"/>
                  </a:ln>
                </p:spPr>
              </p:sp>
              <p:sp>
                <p:nvSpPr>
                  <p:cNvPr id="860" name="Google Shape;860;p75"/>
                  <p:cNvSpPr/>
                  <p:nvPr/>
                </p:nvSpPr>
                <p:spPr>
                  <a:xfrm>
                    <a:off x="5311440" y="3359160"/>
                    <a:ext cx="29880" cy="9000"/>
                  </a:xfrm>
                  <a:custGeom>
                    <a:avLst/>
                    <a:gdLst/>
                    <a:ahLst/>
                    <a:cxnLst/>
                    <a:rect l="l" t="t" r="r" b="b"/>
                    <a:pathLst>
                      <a:path w="19" h="6" extrusionOk="0">
                        <a:moveTo>
                          <a:pt x="18" y="0"/>
                        </a:moveTo>
                        <a:lnTo>
                          <a:pt x="16" y="4"/>
                        </a:lnTo>
                        <a:lnTo>
                          <a:pt x="10" y="5"/>
                        </a:lnTo>
                        <a:lnTo>
                          <a:pt x="5" y="3"/>
                        </a:lnTo>
                        <a:lnTo>
                          <a:pt x="0" y="1"/>
                        </a:lnTo>
                      </a:path>
                    </a:pathLst>
                  </a:custGeom>
                  <a:noFill/>
                  <a:ln w="12600" cap="flat" cmpd="sng">
                    <a:solidFill>
                      <a:srgbClr val="000000"/>
                    </a:solidFill>
                    <a:prstDash val="solid"/>
                    <a:round/>
                    <a:headEnd type="none" w="sm" len="sm"/>
                    <a:tailEnd type="none" w="sm" len="sm"/>
                  </a:ln>
                </p:spPr>
              </p:sp>
              <p:sp>
                <p:nvSpPr>
                  <p:cNvPr id="861" name="Google Shape;861;p75"/>
                  <p:cNvSpPr/>
                  <p:nvPr/>
                </p:nvSpPr>
                <p:spPr>
                  <a:xfrm>
                    <a:off x="5141520" y="3319560"/>
                    <a:ext cx="37800" cy="63000"/>
                  </a:xfrm>
                  <a:custGeom>
                    <a:avLst/>
                    <a:gdLst/>
                    <a:ahLst/>
                    <a:cxnLst/>
                    <a:rect l="l" t="t" r="r" b="b"/>
                    <a:pathLst>
                      <a:path w="24" h="40" extrusionOk="0">
                        <a:moveTo>
                          <a:pt x="0" y="0"/>
                        </a:moveTo>
                        <a:lnTo>
                          <a:pt x="7" y="5"/>
                        </a:lnTo>
                        <a:lnTo>
                          <a:pt x="16" y="14"/>
                        </a:lnTo>
                        <a:lnTo>
                          <a:pt x="20" y="24"/>
                        </a:lnTo>
                        <a:lnTo>
                          <a:pt x="23" y="30"/>
                        </a:lnTo>
                        <a:lnTo>
                          <a:pt x="20" y="39"/>
                        </a:lnTo>
                      </a:path>
                    </a:pathLst>
                  </a:custGeom>
                  <a:noFill/>
                  <a:ln w="12600" cap="flat" cmpd="sng">
                    <a:solidFill>
                      <a:srgbClr val="000000"/>
                    </a:solidFill>
                    <a:prstDash val="solid"/>
                    <a:round/>
                    <a:headEnd type="none" w="sm" len="sm"/>
                    <a:tailEnd type="none" w="sm" len="sm"/>
                  </a:ln>
                </p:spPr>
              </p:sp>
              <p:sp>
                <p:nvSpPr>
                  <p:cNvPr id="862" name="Google Shape;862;p75"/>
                  <p:cNvSpPr/>
                  <p:nvPr/>
                </p:nvSpPr>
                <p:spPr>
                  <a:xfrm>
                    <a:off x="5260680" y="3282840"/>
                    <a:ext cx="39240" cy="17280"/>
                  </a:xfrm>
                  <a:custGeom>
                    <a:avLst/>
                    <a:gdLst/>
                    <a:ahLst/>
                    <a:cxnLst/>
                    <a:rect l="l" t="t" r="r" b="b"/>
                    <a:pathLst>
                      <a:path w="25" h="11" extrusionOk="0">
                        <a:moveTo>
                          <a:pt x="0" y="10"/>
                        </a:moveTo>
                        <a:lnTo>
                          <a:pt x="4" y="5"/>
                        </a:lnTo>
                        <a:lnTo>
                          <a:pt x="10" y="2"/>
                        </a:lnTo>
                        <a:lnTo>
                          <a:pt x="16" y="0"/>
                        </a:lnTo>
                        <a:lnTo>
                          <a:pt x="24" y="1"/>
                        </a:lnTo>
                      </a:path>
                    </a:pathLst>
                  </a:custGeom>
                  <a:noFill/>
                  <a:ln w="12600" cap="flat" cmpd="sng">
                    <a:solidFill>
                      <a:srgbClr val="000000"/>
                    </a:solidFill>
                    <a:prstDash val="solid"/>
                    <a:round/>
                    <a:headEnd type="none" w="sm" len="sm"/>
                    <a:tailEnd type="none" w="sm" len="sm"/>
                  </a:ln>
                </p:spPr>
              </p:sp>
              <p:sp>
                <p:nvSpPr>
                  <p:cNvPr id="863" name="Google Shape;863;p75"/>
                  <p:cNvSpPr/>
                  <p:nvPr/>
                </p:nvSpPr>
                <p:spPr>
                  <a:xfrm>
                    <a:off x="5289480" y="3263760"/>
                    <a:ext cx="25200" cy="20160"/>
                  </a:xfrm>
                  <a:custGeom>
                    <a:avLst/>
                    <a:gdLst/>
                    <a:ahLst/>
                    <a:cxnLst/>
                    <a:rect l="l" t="t" r="r" b="b"/>
                    <a:pathLst>
                      <a:path w="16" h="13" extrusionOk="0">
                        <a:moveTo>
                          <a:pt x="15" y="0"/>
                        </a:moveTo>
                        <a:lnTo>
                          <a:pt x="10" y="0"/>
                        </a:lnTo>
                        <a:lnTo>
                          <a:pt x="6" y="2"/>
                        </a:lnTo>
                        <a:lnTo>
                          <a:pt x="3" y="4"/>
                        </a:lnTo>
                        <a:lnTo>
                          <a:pt x="1" y="8"/>
                        </a:lnTo>
                        <a:lnTo>
                          <a:pt x="0" y="12"/>
                        </a:lnTo>
                      </a:path>
                    </a:pathLst>
                  </a:custGeom>
                  <a:noFill/>
                  <a:ln w="12600" cap="flat" cmpd="sng">
                    <a:solidFill>
                      <a:srgbClr val="000000"/>
                    </a:solidFill>
                    <a:prstDash val="solid"/>
                    <a:round/>
                    <a:headEnd type="none" w="sm" len="sm"/>
                    <a:tailEnd type="none" w="sm" len="sm"/>
                  </a:ln>
                </p:spPr>
              </p:sp>
              <p:sp>
                <p:nvSpPr>
                  <p:cNvPr id="864" name="Google Shape;864;p75"/>
                  <p:cNvSpPr/>
                  <p:nvPr/>
                </p:nvSpPr>
                <p:spPr>
                  <a:xfrm>
                    <a:off x="5286240" y="3240000"/>
                    <a:ext cx="10800" cy="26640"/>
                  </a:xfrm>
                  <a:custGeom>
                    <a:avLst/>
                    <a:gdLst/>
                    <a:ahLst/>
                    <a:cxnLst/>
                    <a:rect l="l" t="t" r="r" b="b"/>
                    <a:pathLst>
                      <a:path w="7" h="17" extrusionOk="0">
                        <a:moveTo>
                          <a:pt x="6" y="0"/>
                        </a:moveTo>
                        <a:lnTo>
                          <a:pt x="3" y="2"/>
                        </a:lnTo>
                        <a:lnTo>
                          <a:pt x="1" y="7"/>
                        </a:lnTo>
                        <a:lnTo>
                          <a:pt x="0" y="11"/>
                        </a:lnTo>
                        <a:lnTo>
                          <a:pt x="0" y="16"/>
                        </a:lnTo>
                      </a:path>
                    </a:pathLst>
                  </a:custGeom>
                  <a:noFill/>
                  <a:ln w="12600" cap="flat" cmpd="sng">
                    <a:solidFill>
                      <a:srgbClr val="000000"/>
                    </a:solidFill>
                    <a:prstDash val="solid"/>
                    <a:round/>
                    <a:headEnd type="none" w="sm" len="sm"/>
                    <a:tailEnd type="none" w="sm" len="sm"/>
                  </a:ln>
                </p:spPr>
              </p:sp>
              <p:sp>
                <p:nvSpPr>
                  <p:cNvPr id="865" name="Google Shape;865;p75"/>
                  <p:cNvSpPr/>
                  <p:nvPr/>
                </p:nvSpPr>
                <p:spPr>
                  <a:xfrm>
                    <a:off x="5268600" y="3251160"/>
                    <a:ext cx="18720" cy="15480"/>
                  </a:xfrm>
                  <a:custGeom>
                    <a:avLst/>
                    <a:gdLst/>
                    <a:ahLst/>
                    <a:cxnLst/>
                    <a:rect l="l" t="t" r="r" b="b"/>
                    <a:pathLst>
                      <a:path w="12" h="10" extrusionOk="0">
                        <a:moveTo>
                          <a:pt x="0" y="0"/>
                        </a:moveTo>
                        <a:lnTo>
                          <a:pt x="5" y="2"/>
                        </a:lnTo>
                        <a:lnTo>
                          <a:pt x="8" y="5"/>
                        </a:lnTo>
                        <a:lnTo>
                          <a:pt x="11" y="9"/>
                        </a:lnTo>
                      </a:path>
                    </a:pathLst>
                  </a:custGeom>
                  <a:noFill/>
                  <a:ln w="12600" cap="flat" cmpd="sng">
                    <a:solidFill>
                      <a:srgbClr val="000000"/>
                    </a:solidFill>
                    <a:prstDash val="solid"/>
                    <a:round/>
                    <a:headEnd type="none" w="sm" len="sm"/>
                    <a:tailEnd type="none" w="sm" len="sm"/>
                  </a:ln>
                </p:spPr>
              </p:sp>
            </p:grpSp>
            <p:sp>
              <p:nvSpPr>
                <p:cNvPr id="866" name="Google Shape;866;p75"/>
                <p:cNvSpPr/>
                <p:nvPr/>
              </p:nvSpPr>
              <p:spPr>
                <a:xfrm>
                  <a:off x="4657320" y="3143160"/>
                  <a:ext cx="212400" cy="151920"/>
                </a:xfrm>
                <a:custGeom>
                  <a:avLst/>
                  <a:gdLst/>
                  <a:ahLst/>
                  <a:cxnLst/>
                  <a:rect l="l" t="t" r="r" b="b"/>
                  <a:pathLst>
                    <a:path w="134" h="96" extrusionOk="0">
                      <a:moveTo>
                        <a:pt x="0" y="50"/>
                      </a:moveTo>
                      <a:lnTo>
                        <a:pt x="1" y="60"/>
                      </a:lnTo>
                      <a:lnTo>
                        <a:pt x="7" y="68"/>
                      </a:lnTo>
                      <a:lnTo>
                        <a:pt x="8" y="69"/>
                      </a:lnTo>
                      <a:lnTo>
                        <a:pt x="15" y="79"/>
                      </a:lnTo>
                      <a:lnTo>
                        <a:pt x="14" y="80"/>
                      </a:lnTo>
                      <a:lnTo>
                        <a:pt x="22" y="88"/>
                      </a:lnTo>
                      <a:lnTo>
                        <a:pt x="34" y="95"/>
                      </a:lnTo>
                      <a:lnTo>
                        <a:pt x="40" y="88"/>
                      </a:lnTo>
                      <a:lnTo>
                        <a:pt x="48" y="82"/>
                      </a:lnTo>
                      <a:lnTo>
                        <a:pt x="56" y="77"/>
                      </a:lnTo>
                      <a:lnTo>
                        <a:pt x="65" y="76"/>
                      </a:lnTo>
                      <a:lnTo>
                        <a:pt x="78" y="75"/>
                      </a:lnTo>
                      <a:lnTo>
                        <a:pt x="85" y="67"/>
                      </a:lnTo>
                      <a:lnTo>
                        <a:pt x="92" y="60"/>
                      </a:lnTo>
                      <a:lnTo>
                        <a:pt x="100" y="56"/>
                      </a:lnTo>
                      <a:lnTo>
                        <a:pt x="109" y="53"/>
                      </a:lnTo>
                      <a:lnTo>
                        <a:pt x="122" y="51"/>
                      </a:lnTo>
                      <a:lnTo>
                        <a:pt x="131" y="46"/>
                      </a:lnTo>
                      <a:lnTo>
                        <a:pt x="133" y="42"/>
                      </a:lnTo>
                      <a:lnTo>
                        <a:pt x="130" y="30"/>
                      </a:lnTo>
                      <a:lnTo>
                        <a:pt x="129" y="30"/>
                      </a:lnTo>
                      <a:lnTo>
                        <a:pt x="123" y="20"/>
                      </a:lnTo>
                      <a:lnTo>
                        <a:pt x="120" y="15"/>
                      </a:lnTo>
                      <a:lnTo>
                        <a:pt x="115" y="8"/>
                      </a:lnTo>
                      <a:lnTo>
                        <a:pt x="105" y="0"/>
                      </a:lnTo>
                      <a:lnTo>
                        <a:pt x="88" y="7"/>
                      </a:lnTo>
                      <a:lnTo>
                        <a:pt x="78" y="19"/>
                      </a:lnTo>
                      <a:lnTo>
                        <a:pt x="64" y="25"/>
                      </a:lnTo>
                      <a:lnTo>
                        <a:pt x="44" y="32"/>
                      </a:lnTo>
                      <a:lnTo>
                        <a:pt x="38" y="41"/>
                      </a:lnTo>
                      <a:lnTo>
                        <a:pt x="29" y="42"/>
                      </a:lnTo>
                      <a:lnTo>
                        <a:pt x="16" y="46"/>
                      </a:lnTo>
                      <a:lnTo>
                        <a:pt x="0" y="50"/>
                      </a:lnTo>
                    </a:path>
                  </a:pathLst>
                </a:custGeom>
                <a:solidFill>
                  <a:srgbClr val="E040A0"/>
                </a:solidFill>
                <a:ln w="12600" cap="flat" cmpd="sng">
                  <a:solidFill>
                    <a:srgbClr val="000000"/>
                  </a:solidFill>
                  <a:prstDash val="solid"/>
                  <a:round/>
                  <a:headEnd type="none" w="sm" len="sm"/>
                  <a:tailEnd type="none" w="sm" len="sm"/>
                </a:ln>
              </p:spPr>
            </p:sp>
            <p:sp>
              <p:nvSpPr>
                <p:cNvPr id="867" name="Google Shape;867;p75"/>
                <p:cNvSpPr/>
                <p:nvPr/>
              </p:nvSpPr>
              <p:spPr>
                <a:xfrm>
                  <a:off x="4746240" y="2873520"/>
                  <a:ext cx="249120" cy="178920"/>
                </a:xfrm>
                <a:custGeom>
                  <a:avLst/>
                  <a:gdLst/>
                  <a:ahLst/>
                  <a:cxnLst/>
                  <a:rect l="l" t="t" r="r" b="b"/>
                  <a:pathLst>
                    <a:path w="157" h="113" extrusionOk="0">
                      <a:moveTo>
                        <a:pt x="0" y="0"/>
                      </a:moveTo>
                      <a:lnTo>
                        <a:pt x="24" y="12"/>
                      </a:lnTo>
                      <a:lnTo>
                        <a:pt x="45" y="23"/>
                      </a:lnTo>
                      <a:lnTo>
                        <a:pt x="63" y="30"/>
                      </a:lnTo>
                      <a:lnTo>
                        <a:pt x="82" y="39"/>
                      </a:lnTo>
                      <a:lnTo>
                        <a:pt x="107" y="50"/>
                      </a:lnTo>
                      <a:lnTo>
                        <a:pt x="123" y="72"/>
                      </a:lnTo>
                      <a:lnTo>
                        <a:pt x="135" y="111"/>
                      </a:lnTo>
                      <a:lnTo>
                        <a:pt x="147" y="79"/>
                      </a:lnTo>
                      <a:lnTo>
                        <a:pt x="156" y="59"/>
                      </a:lnTo>
                      <a:lnTo>
                        <a:pt x="155" y="42"/>
                      </a:lnTo>
                      <a:lnTo>
                        <a:pt x="156" y="59"/>
                      </a:lnTo>
                      <a:lnTo>
                        <a:pt x="146" y="79"/>
                      </a:lnTo>
                      <a:lnTo>
                        <a:pt x="137" y="112"/>
                      </a:lnTo>
                      <a:lnTo>
                        <a:pt x="124" y="72"/>
                      </a:lnTo>
                      <a:lnTo>
                        <a:pt x="107" y="51"/>
                      </a:lnTo>
                      <a:lnTo>
                        <a:pt x="81" y="39"/>
                      </a:lnTo>
                      <a:lnTo>
                        <a:pt x="63" y="31"/>
                      </a:lnTo>
                      <a:lnTo>
                        <a:pt x="45" y="23"/>
                      </a:lnTo>
                      <a:lnTo>
                        <a:pt x="23" y="12"/>
                      </a:lnTo>
                      <a:lnTo>
                        <a:pt x="0" y="0"/>
                      </a:lnTo>
                    </a:path>
                  </a:pathLst>
                </a:custGeom>
                <a:solidFill>
                  <a:srgbClr val="E040A0"/>
                </a:solidFill>
                <a:ln w="12600" cap="flat" cmpd="sng">
                  <a:solidFill>
                    <a:srgbClr val="000000"/>
                  </a:solidFill>
                  <a:prstDash val="solid"/>
                  <a:round/>
                  <a:headEnd type="none" w="sm" len="sm"/>
                  <a:tailEnd type="none" w="sm" len="sm"/>
                </a:ln>
              </p:spPr>
            </p:sp>
            <p:sp>
              <p:nvSpPr>
                <p:cNvPr id="868" name="Google Shape;868;p75"/>
                <p:cNvSpPr/>
                <p:nvPr/>
              </p:nvSpPr>
              <p:spPr>
                <a:xfrm>
                  <a:off x="4773240" y="3029040"/>
                  <a:ext cx="97920" cy="151920"/>
                </a:xfrm>
                <a:custGeom>
                  <a:avLst/>
                  <a:gdLst/>
                  <a:ahLst/>
                  <a:cxnLst/>
                  <a:rect l="l" t="t" r="r" b="b"/>
                  <a:pathLst>
                    <a:path w="62" h="96" extrusionOk="0">
                      <a:moveTo>
                        <a:pt x="29" y="72"/>
                      </a:moveTo>
                      <a:lnTo>
                        <a:pt x="11" y="58"/>
                      </a:lnTo>
                      <a:lnTo>
                        <a:pt x="5" y="43"/>
                      </a:lnTo>
                      <a:lnTo>
                        <a:pt x="3" y="27"/>
                      </a:lnTo>
                      <a:lnTo>
                        <a:pt x="0" y="6"/>
                      </a:lnTo>
                      <a:lnTo>
                        <a:pt x="6" y="2"/>
                      </a:lnTo>
                      <a:lnTo>
                        <a:pt x="11" y="2"/>
                      </a:lnTo>
                      <a:lnTo>
                        <a:pt x="14" y="15"/>
                      </a:lnTo>
                      <a:lnTo>
                        <a:pt x="22" y="22"/>
                      </a:lnTo>
                      <a:lnTo>
                        <a:pt x="25" y="39"/>
                      </a:lnTo>
                      <a:lnTo>
                        <a:pt x="31" y="52"/>
                      </a:lnTo>
                      <a:lnTo>
                        <a:pt x="43" y="64"/>
                      </a:lnTo>
                      <a:lnTo>
                        <a:pt x="52" y="77"/>
                      </a:lnTo>
                      <a:lnTo>
                        <a:pt x="61" y="95"/>
                      </a:lnTo>
                      <a:lnTo>
                        <a:pt x="51" y="77"/>
                      </a:lnTo>
                      <a:lnTo>
                        <a:pt x="42" y="63"/>
                      </a:lnTo>
                      <a:lnTo>
                        <a:pt x="30" y="52"/>
                      </a:lnTo>
                      <a:lnTo>
                        <a:pt x="25" y="39"/>
                      </a:lnTo>
                      <a:lnTo>
                        <a:pt x="24" y="23"/>
                      </a:lnTo>
                      <a:lnTo>
                        <a:pt x="14" y="16"/>
                      </a:lnTo>
                      <a:lnTo>
                        <a:pt x="13" y="0"/>
                      </a:lnTo>
                      <a:lnTo>
                        <a:pt x="7" y="2"/>
                      </a:lnTo>
                      <a:lnTo>
                        <a:pt x="0" y="6"/>
                      </a:lnTo>
                      <a:lnTo>
                        <a:pt x="1" y="15"/>
                      </a:lnTo>
                      <a:lnTo>
                        <a:pt x="3" y="28"/>
                      </a:lnTo>
                      <a:lnTo>
                        <a:pt x="5" y="41"/>
                      </a:lnTo>
                      <a:lnTo>
                        <a:pt x="11" y="57"/>
                      </a:lnTo>
                    </a:path>
                  </a:pathLst>
                </a:custGeom>
                <a:noFill/>
                <a:ln w="12600" cap="flat" cmpd="sng">
                  <a:solidFill>
                    <a:srgbClr val="000000"/>
                  </a:solidFill>
                  <a:prstDash val="solid"/>
                  <a:round/>
                  <a:headEnd type="none" w="sm" len="sm"/>
                  <a:tailEnd type="none" w="sm" len="sm"/>
                </a:ln>
              </p:spPr>
            </p:sp>
          </p:grpSp>
        </p:grpSp>
      </p:grpSp>
      <p:grpSp>
        <p:nvGrpSpPr>
          <p:cNvPr id="869" name="Google Shape;869;p75"/>
          <p:cNvGrpSpPr/>
          <p:nvPr/>
        </p:nvGrpSpPr>
        <p:grpSpPr>
          <a:xfrm>
            <a:off x="3714120" y="3981600"/>
            <a:ext cx="1050840" cy="1767960"/>
            <a:chOff x="3714120" y="3981600"/>
            <a:chExt cx="1050840" cy="1767960"/>
          </a:xfrm>
        </p:grpSpPr>
        <p:grpSp>
          <p:nvGrpSpPr>
            <p:cNvPr id="870" name="Google Shape;870;p75"/>
            <p:cNvGrpSpPr/>
            <p:nvPr/>
          </p:nvGrpSpPr>
          <p:grpSpPr>
            <a:xfrm>
              <a:off x="4176360" y="4788000"/>
              <a:ext cx="126720" cy="961560"/>
              <a:chOff x="4176360" y="4788000"/>
              <a:chExt cx="126720" cy="961560"/>
            </a:xfrm>
          </p:grpSpPr>
          <p:sp>
            <p:nvSpPr>
              <p:cNvPr id="871" name="Google Shape;871;p75"/>
              <p:cNvSpPr/>
              <p:nvPr/>
            </p:nvSpPr>
            <p:spPr>
              <a:xfrm>
                <a:off x="4176360" y="4788000"/>
                <a:ext cx="126720" cy="961560"/>
              </a:xfrm>
              <a:custGeom>
                <a:avLst/>
                <a:gdLst/>
                <a:ahLst/>
                <a:cxnLst/>
                <a:rect l="l" t="t" r="r" b="b"/>
                <a:pathLst>
                  <a:path w="80" h="606" extrusionOk="0">
                    <a:moveTo>
                      <a:pt x="0" y="0"/>
                    </a:moveTo>
                    <a:lnTo>
                      <a:pt x="79" y="0"/>
                    </a:lnTo>
                    <a:lnTo>
                      <a:pt x="79" y="605"/>
                    </a:lnTo>
                    <a:lnTo>
                      <a:pt x="0" y="605"/>
                    </a:lnTo>
                    <a:lnTo>
                      <a:pt x="0" y="0"/>
                    </a:lnTo>
                  </a:path>
                </a:pathLst>
              </a:custGeom>
              <a:solidFill>
                <a:srgbClr val="808080"/>
              </a:solidFill>
              <a:ln w="12600" cap="flat" cmpd="sng">
                <a:solidFill>
                  <a:srgbClr val="000000"/>
                </a:solidFill>
                <a:prstDash val="solid"/>
                <a:round/>
                <a:headEnd type="none" w="sm" len="sm"/>
                <a:tailEnd type="none" w="sm" len="sm"/>
              </a:ln>
            </p:spPr>
          </p:sp>
          <p:sp>
            <p:nvSpPr>
              <p:cNvPr id="872" name="Google Shape;872;p75"/>
              <p:cNvSpPr/>
              <p:nvPr/>
            </p:nvSpPr>
            <p:spPr>
              <a:xfrm>
                <a:off x="4190400" y="4788000"/>
                <a:ext cx="97920" cy="961560"/>
              </a:xfrm>
              <a:custGeom>
                <a:avLst/>
                <a:gdLst/>
                <a:ahLst/>
                <a:cxnLst/>
                <a:rect l="l" t="t" r="r" b="b"/>
                <a:pathLst>
                  <a:path w="62" h="606" extrusionOk="0">
                    <a:moveTo>
                      <a:pt x="0" y="0"/>
                    </a:moveTo>
                    <a:lnTo>
                      <a:pt x="61" y="0"/>
                    </a:lnTo>
                    <a:lnTo>
                      <a:pt x="61" y="605"/>
                    </a:lnTo>
                    <a:lnTo>
                      <a:pt x="0" y="605"/>
                    </a:lnTo>
                    <a:lnTo>
                      <a:pt x="0" y="0"/>
                    </a:lnTo>
                  </a:path>
                </a:pathLst>
              </a:custGeom>
              <a:solidFill>
                <a:srgbClr val="C0C0C0"/>
              </a:solidFill>
              <a:ln w="12600" cap="flat" cmpd="sng">
                <a:solidFill>
                  <a:srgbClr val="000000"/>
                </a:solidFill>
                <a:prstDash val="solid"/>
                <a:round/>
                <a:headEnd type="none" w="sm" len="sm"/>
                <a:tailEnd type="none" w="sm" len="sm"/>
              </a:ln>
            </p:spPr>
          </p:sp>
          <p:sp>
            <p:nvSpPr>
              <p:cNvPr id="873" name="Google Shape;873;p75"/>
              <p:cNvSpPr/>
              <p:nvPr/>
            </p:nvSpPr>
            <p:spPr>
              <a:xfrm>
                <a:off x="4203360" y="4788000"/>
                <a:ext cx="70920" cy="961560"/>
              </a:xfrm>
              <a:custGeom>
                <a:avLst/>
                <a:gdLst/>
                <a:ahLst/>
                <a:cxnLst/>
                <a:rect l="l" t="t" r="r" b="b"/>
                <a:pathLst>
                  <a:path w="45" h="606" extrusionOk="0">
                    <a:moveTo>
                      <a:pt x="0" y="0"/>
                    </a:moveTo>
                    <a:lnTo>
                      <a:pt x="44" y="0"/>
                    </a:lnTo>
                    <a:lnTo>
                      <a:pt x="44" y="605"/>
                    </a:lnTo>
                    <a:lnTo>
                      <a:pt x="0" y="605"/>
                    </a:lnTo>
                    <a:lnTo>
                      <a:pt x="0" y="0"/>
                    </a:lnTo>
                  </a:path>
                </a:pathLst>
              </a:custGeom>
              <a:solidFill>
                <a:srgbClr val="808080"/>
              </a:solidFill>
              <a:ln w="12600" cap="flat" cmpd="sng">
                <a:solidFill>
                  <a:srgbClr val="000000"/>
                </a:solidFill>
                <a:prstDash val="solid"/>
                <a:round/>
                <a:headEnd type="none" w="sm" len="sm"/>
                <a:tailEnd type="none" w="sm" len="sm"/>
              </a:ln>
            </p:spPr>
          </p:sp>
        </p:grpSp>
        <p:grpSp>
          <p:nvGrpSpPr>
            <p:cNvPr id="874" name="Google Shape;874;p75"/>
            <p:cNvGrpSpPr/>
            <p:nvPr/>
          </p:nvGrpSpPr>
          <p:grpSpPr>
            <a:xfrm>
              <a:off x="3714120" y="3981600"/>
              <a:ext cx="1050840" cy="1076040"/>
              <a:chOff x="3714120" y="3981600"/>
              <a:chExt cx="1050840" cy="1076040"/>
            </a:xfrm>
          </p:grpSpPr>
          <p:sp>
            <p:nvSpPr>
              <p:cNvPr id="875" name="Google Shape;875;p75"/>
              <p:cNvSpPr/>
              <p:nvPr/>
            </p:nvSpPr>
            <p:spPr>
              <a:xfrm>
                <a:off x="3714120" y="3981600"/>
                <a:ext cx="1050840" cy="1076040"/>
              </a:xfrm>
              <a:custGeom>
                <a:avLst/>
                <a:gdLst/>
                <a:ahLst/>
                <a:cxnLst/>
                <a:rect l="l" t="t" r="r" b="b"/>
                <a:pathLst>
                  <a:path w="662" h="678" extrusionOk="0">
                    <a:moveTo>
                      <a:pt x="0" y="193"/>
                    </a:moveTo>
                    <a:lnTo>
                      <a:pt x="202" y="0"/>
                    </a:lnTo>
                    <a:lnTo>
                      <a:pt x="460" y="0"/>
                    </a:lnTo>
                    <a:lnTo>
                      <a:pt x="661" y="193"/>
                    </a:lnTo>
                    <a:lnTo>
                      <a:pt x="661" y="472"/>
                    </a:lnTo>
                    <a:lnTo>
                      <a:pt x="460" y="677"/>
                    </a:lnTo>
                    <a:lnTo>
                      <a:pt x="202" y="677"/>
                    </a:lnTo>
                    <a:lnTo>
                      <a:pt x="0" y="472"/>
                    </a:lnTo>
                    <a:lnTo>
                      <a:pt x="0" y="193"/>
                    </a:lnTo>
                  </a:path>
                </a:pathLst>
              </a:custGeom>
              <a:solidFill>
                <a:srgbClr val="FF0000"/>
              </a:solidFill>
              <a:ln w="12600" cap="flat" cmpd="sng">
                <a:solidFill>
                  <a:srgbClr val="000000"/>
                </a:solidFill>
                <a:prstDash val="solid"/>
                <a:round/>
                <a:headEnd type="none" w="sm" len="sm"/>
                <a:tailEnd type="none" w="sm" len="sm"/>
              </a:ln>
            </p:spPr>
          </p:sp>
          <p:sp>
            <p:nvSpPr>
              <p:cNvPr id="876" name="Google Shape;876;p75"/>
              <p:cNvSpPr/>
              <p:nvPr/>
            </p:nvSpPr>
            <p:spPr>
              <a:xfrm>
                <a:off x="3785760" y="4054320"/>
                <a:ext cx="909360" cy="929880"/>
              </a:xfrm>
              <a:custGeom>
                <a:avLst/>
                <a:gdLst/>
                <a:ahLst/>
                <a:cxnLst/>
                <a:rect l="l" t="t" r="r" b="b"/>
                <a:pathLst>
                  <a:path w="573" h="586" extrusionOk="0">
                    <a:moveTo>
                      <a:pt x="0" y="167"/>
                    </a:moveTo>
                    <a:lnTo>
                      <a:pt x="174" y="0"/>
                    </a:lnTo>
                    <a:lnTo>
                      <a:pt x="397" y="0"/>
                    </a:lnTo>
                    <a:lnTo>
                      <a:pt x="572" y="167"/>
                    </a:lnTo>
                    <a:lnTo>
                      <a:pt x="572" y="408"/>
                    </a:lnTo>
                    <a:lnTo>
                      <a:pt x="397" y="585"/>
                    </a:lnTo>
                    <a:lnTo>
                      <a:pt x="174" y="585"/>
                    </a:lnTo>
                    <a:lnTo>
                      <a:pt x="0" y="408"/>
                    </a:lnTo>
                    <a:lnTo>
                      <a:pt x="0" y="167"/>
                    </a:lnTo>
                  </a:path>
                </a:pathLst>
              </a:custGeom>
              <a:noFill/>
              <a:ln w="76300" cap="flat" cmpd="sng">
                <a:solidFill>
                  <a:srgbClr val="000000"/>
                </a:solidFill>
                <a:prstDash val="solid"/>
                <a:round/>
                <a:headEnd type="none" w="sm" len="sm"/>
                <a:tailEnd type="none" w="sm" len="sm"/>
              </a:ln>
            </p:spPr>
          </p:sp>
          <p:sp>
            <p:nvSpPr>
              <p:cNvPr id="877" name="Google Shape;877;p75"/>
              <p:cNvSpPr/>
              <p:nvPr/>
            </p:nvSpPr>
            <p:spPr>
              <a:xfrm>
                <a:off x="3785760" y="4054320"/>
                <a:ext cx="909360" cy="929880"/>
              </a:xfrm>
              <a:custGeom>
                <a:avLst/>
                <a:gdLst/>
                <a:ahLst/>
                <a:cxnLst/>
                <a:rect l="l" t="t" r="r" b="b"/>
                <a:pathLst>
                  <a:path w="573" h="586" extrusionOk="0">
                    <a:moveTo>
                      <a:pt x="0" y="167"/>
                    </a:moveTo>
                    <a:lnTo>
                      <a:pt x="174" y="0"/>
                    </a:lnTo>
                    <a:lnTo>
                      <a:pt x="397" y="0"/>
                    </a:lnTo>
                    <a:lnTo>
                      <a:pt x="572" y="167"/>
                    </a:lnTo>
                    <a:lnTo>
                      <a:pt x="572" y="408"/>
                    </a:lnTo>
                    <a:lnTo>
                      <a:pt x="397" y="585"/>
                    </a:lnTo>
                    <a:lnTo>
                      <a:pt x="174" y="585"/>
                    </a:lnTo>
                    <a:lnTo>
                      <a:pt x="0" y="408"/>
                    </a:lnTo>
                    <a:lnTo>
                      <a:pt x="0" y="167"/>
                    </a:lnTo>
                  </a:path>
                </a:pathLst>
              </a:custGeom>
              <a:noFill/>
              <a:ln w="50750" cap="flat" cmpd="sng">
                <a:solidFill>
                  <a:srgbClr val="FFFFFF"/>
                </a:solidFill>
                <a:prstDash val="solid"/>
                <a:round/>
                <a:headEnd type="none" w="sm" len="sm"/>
                <a:tailEnd type="none" w="sm" len="sm"/>
              </a:ln>
            </p:spPr>
          </p:sp>
        </p:grpSp>
        <p:sp>
          <p:nvSpPr>
            <p:cNvPr id="878" name="Google Shape;878;p75"/>
            <p:cNvSpPr/>
            <p:nvPr/>
          </p:nvSpPr>
          <p:spPr>
            <a:xfrm>
              <a:off x="3853800" y="4092480"/>
              <a:ext cx="841320" cy="774360"/>
            </a:xfrm>
            <a:prstGeom prst="rect">
              <a:avLst/>
            </a:prstGeom>
            <a:noFill/>
            <a:ln>
              <a:noFill/>
            </a:ln>
          </p:spPr>
          <p:txBody>
            <a:bodyPr spcFirstLastPara="1" wrap="square" lIns="90350" tIns="44275" rIns="90350" bIns="44275" anchor="t" anchorCtr="0">
              <a:noAutofit/>
            </a:bodyPr>
            <a:lstStyle/>
            <a:p>
              <a:pPr marL="0" marR="0" lvl="0" indent="0" algn="ctr" rtl="0">
                <a:lnSpc>
                  <a:spcPct val="100000"/>
                </a:lnSpc>
                <a:spcBef>
                  <a:spcPts val="0"/>
                </a:spcBef>
                <a:spcAft>
                  <a:spcPts val="0"/>
                </a:spcAft>
                <a:buNone/>
              </a:pPr>
              <a:r>
                <a:rPr lang="en-US" sz="2500" b="1" strike="noStrike">
                  <a:solidFill>
                    <a:srgbClr val="FFFFFF"/>
                  </a:solidFill>
                  <a:latin typeface="Arial Narrow"/>
                  <a:ea typeface="Arial Narrow"/>
                  <a:cs typeface="Arial Narrow"/>
                  <a:sym typeface="Arial Narrow"/>
                </a:rPr>
                <a:t>Q</a:t>
              </a:r>
              <a:endParaRPr sz="25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2000" b="1" strike="noStrike">
                  <a:solidFill>
                    <a:srgbClr val="FFFFFF"/>
                  </a:solidFill>
                  <a:latin typeface="Arial Narrow"/>
                  <a:ea typeface="Arial Narrow"/>
                  <a:cs typeface="Arial Narrow"/>
                  <a:sym typeface="Arial Narrow"/>
                </a:rPr>
                <a:t>Please</a:t>
              </a:r>
              <a:endParaRPr sz="2000" b="0" strike="noStrike">
                <a:latin typeface="Arial"/>
                <a:ea typeface="Arial"/>
                <a:cs typeface="Arial"/>
                <a:sym typeface="Arial"/>
              </a:endParaRPr>
            </a:p>
          </p:txBody>
        </p:sp>
      </p:grpSp>
      <p:sp>
        <p:nvSpPr>
          <p:cNvPr id="879" name="Google Shape;879;p75"/>
          <p:cNvSpPr/>
          <p:nvPr/>
        </p:nvSpPr>
        <p:spPr>
          <a:xfrm>
            <a:off x="3981600" y="1757520"/>
            <a:ext cx="140868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COUNTER</a:t>
            </a:r>
            <a:endParaRPr sz="1800" b="0" strike="noStrike">
              <a:latin typeface="Arial"/>
              <a:ea typeface="Arial"/>
              <a:cs typeface="Arial"/>
              <a:sym typeface="Arial"/>
            </a:endParaRPr>
          </a:p>
        </p:txBody>
      </p:sp>
      <p:grpSp>
        <p:nvGrpSpPr>
          <p:cNvPr id="880" name="Google Shape;880;p75"/>
          <p:cNvGrpSpPr/>
          <p:nvPr/>
        </p:nvGrpSpPr>
        <p:grpSpPr>
          <a:xfrm>
            <a:off x="7288560" y="1716120"/>
            <a:ext cx="4828320" cy="4171680"/>
            <a:chOff x="7288560" y="1716120"/>
            <a:chExt cx="4828320" cy="4171680"/>
          </a:xfrm>
        </p:grpSpPr>
        <p:sp>
          <p:nvSpPr>
            <p:cNvPr id="881" name="Google Shape;881;p75"/>
            <p:cNvSpPr/>
            <p:nvPr/>
          </p:nvSpPr>
          <p:spPr>
            <a:xfrm>
              <a:off x="7958520" y="3192480"/>
              <a:ext cx="4151880" cy="2674440"/>
            </a:xfrm>
            <a:custGeom>
              <a:avLst/>
              <a:gdLst/>
              <a:ahLst/>
              <a:cxnLst/>
              <a:rect l="l" t="t" r="r" b="b"/>
              <a:pathLst>
                <a:path w="2615" h="1685" extrusionOk="0">
                  <a:moveTo>
                    <a:pt x="0" y="1684"/>
                  </a:moveTo>
                  <a:lnTo>
                    <a:pt x="1848" y="0"/>
                  </a:lnTo>
                  <a:lnTo>
                    <a:pt x="2614" y="0"/>
                  </a:lnTo>
                  <a:lnTo>
                    <a:pt x="2614" y="1684"/>
                  </a:lnTo>
                  <a:lnTo>
                    <a:pt x="0" y="1684"/>
                  </a:lnTo>
                </a:path>
              </a:pathLst>
            </a:custGeom>
            <a:solidFill>
              <a:srgbClr val="3F1F00"/>
            </a:solidFill>
            <a:ln>
              <a:noFill/>
            </a:ln>
          </p:spPr>
        </p:sp>
        <p:sp>
          <p:nvSpPr>
            <p:cNvPr id="882" name="Google Shape;882;p75"/>
            <p:cNvSpPr/>
            <p:nvPr/>
          </p:nvSpPr>
          <p:spPr>
            <a:xfrm>
              <a:off x="7288560" y="1716120"/>
              <a:ext cx="4828320" cy="4171680"/>
            </a:xfrm>
            <a:custGeom>
              <a:avLst/>
              <a:gdLst/>
              <a:ahLst/>
              <a:cxnLst/>
              <a:rect l="l" t="t" r="r" b="b"/>
              <a:pathLst>
                <a:path w="3041" h="2628" extrusionOk="0">
                  <a:moveTo>
                    <a:pt x="0" y="2627"/>
                  </a:moveTo>
                  <a:lnTo>
                    <a:pt x="401" y="2627"/>
                  </a:lnTo>
                  <a:lnTo>
                    <a:pt x="3040" y="1255"/>
                  </a:lnTo>
                  <a:lnTo>
                    <a:pt x="3040" y="0"/>
                  </a:lnTo>
                  <a:lnTo>
                    <a:pt x="0" y="0"/>
                  </a:lnTo>
                  <a:lnTo>
                    <a:pt x="0" y="2627"/>
                  </a:lnTo>
                </a:path>
              </a:pathLst>
            </a:custGeom>
            <a:solidFill>
              <a:srgbClr val="9F7F5F"/>
            </a:solidFill>
            <a:ln>
              <a:noFill/>
            </a:ln>
          </p:spPr>
        </p:sp>
      </p:grpSp>
      <p:grpSp>
        <p:nvGrpSpPr>
          <p:cNvPr id="883" name="Google Shape;883;p75"/>
          <p:cNvGrpSpPr/>
          <p:nvPr/>
        </p:nvGrpSpPr>
        <p:grpSpPr>
          <a:xfrm>
            <a:off x="7117426" y="2648220"/>
            <a:ext cx="1991068" cy="1453201"/>
            <a:chOff x="7117426" y="2648220"/>
            <a:chExt cx="1991068" cy="1453201"/>
          </a:xfrm>
        </p:grpSpPr>
        <p:sp>
          <p:nvSpPr>
            <p:cNvPr id="884" name="Google Shape;884;p75"/>
            <p:cNvSpPr/>
            <p:nvPr/>
          </p:nvSpPr>
          <p:spPr>
            <a:xfrm rot="-1379400">
              <a:off x="7202520" y="2971800"/>
              <a:ext cx="1820880" cy="806040"/>
            </a:xfrm>
            <a:custGeom>
              <a:avLst/>
              <a:gdLst/>
              <a:ahLst/>
              <a:cxnLst/>
              <a:rect l="l" t="t" r="r" b="b"/>
              <a:pathLst>
                <a:path w="43198" h="21600" extrusionOk="0">
                  <a:moveTo>
                    <a:pt x="0" y="21387"/>
                  </a:moveTo>
                  <a:cubicBezTo>
                    <a:pt x="116" y="9541"/>
                    <a:pt x="9752" y="-1"/>
                    <a:pt x="21599" y="-1"/>
                  </a:cubicBezTo>
                  <a:cubicBezTo>
                    <a:pt x="33461" y="-1"/>
                    <a:pt x="43104" y="9566"/>
                    <a:pt x="43198" y="21428"/>
                  </a:cubicBezTo>
                  <a:moveTo>
                    <a:pt x="0" y="21387"/>
                  </a:moveTo>
                  <a:cubicBezTo>
                    <a:pt x="116" y="9541"/>
                    <a:pt x="9752" y="-1"/>
                    <a:pt x="21599" y="-1"/>
                  </a:cubicBezTo>
                  <a:cubicBezTo>
                    <a:pt x="33461" y="-1"/>
                    <a:pt x="43104" y="9566"/>
                    <a:pt x="43198" y="21428"/>
                  </a:cubicBezTo>
                  <a:lnTo>
                    <a:pt x="21599" y="21600"/>
                  </a:lnTo>
                  <a:lnTo>
                    <a:pt x="0" y="21387"/>
                  </a:lnTo>
                  <a:close/>
                </a:path>
              </a:pathLst>
            </a:custGeom>
            <a:solidFill>
              <a:srgbClr val="FF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75"/>
            <p:cNvGrpSpPr/>
            <p:nvPr/>
          </p:nvGrpSpPr>
          <p:grpSpPr>
            <a:xfrm>
              <a:off x="7237499" y="3069069"/>
              <a:ext cx="1015870" cy="921511"/>
              <a:chOff x="7237499" y="3069069"/>
              <a:chExt cx="1015870" cy="921511"/>
            </a:xfrm>
          </p:grpSpPr>
          <p:sp>
            <p:nvSpPr>
              <p:cNvPr id="886" name="Google Shape;886;p75"/>
              <p:cNvSpPr/>
              <p:nvPr/>
            </p:nvSpPr>
            <p:spPr>
              <a:xfrm rot="-1379400">
                <a:off x="7331040" y="3203640"/>
                <a:ext cx="820440" cy="645840"/>
              </a:xfrm>
              <a:custGeom>
                <a:avLst/>
                <a:gdLst/>
                <a:ahLst/>
                <a:cxnLst/>
                <a:rect l="l" t="t" r="r" b="b"/>
                <a:pathLst>
                  <a:path w="21598" h="21600" extrusionOk="0">
                    <a:moveTo>
                      <a:pt x="0" y="21282"/>
                    </a:moveTo>
                    <a:cubicBezTo>
                      <a:pt x="173" y="9510"/>
                      <a:pt x="9742" y="45"/>
                      <a:pt x="21515" y="0"/>
                    </a:cubicBezTo>
                    <a:moveTo>
                      <a:pt x="0" y="21282"/>
                    </a:moveTo>
                    <a:cubicBezTo>
                      <a:pt x="173" y="9510"/>
                      <a:pt x="9742" y="45"/>
                      <a:pt x="21515" y="0"/>
                    </a:cubicBezTo>
                    <a:lnTo>
                      <a:pt x="21598" y="21600"/>
                    </a:lnTo>
                    <a:lnTo>
                      <a:pt x="0" y="21282"/>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5"/>
              <p:cNvSpPr/>
              <p:nvPr/>
            </p:nvSpPr>
            <p:spPr>
              <a:xfrm rot="-1379400">
                <a:off x="7367760" y="3400200"/>
                <a:ext cx="831600" cy="445680"/>
              </a:xfrm>
              <a:custGeom>
                <a:avLst/>
                <a:gdLst/>
                <a:ahLst/>
                <a:cxnLst/>
                <a:rect l="l" t="t" r="r" b="b"/>
                <a:pathLst>
                  <a:path w="21600" h="14757" extrusionOk="0">
                    <a:moveTo>
                      <a:pt x="-1" y="14756"/>
                    </a:moveTo>
                    <a:cubicBezTo>
                      <a:pt x="-1" y="9276"/>
                      <a:pt x="2082" y="4001"/>
                      <a:pt x="5826" y="-1"/>
                    </a:cubicBezTo>
                    <a:moveTo>
                      <a:pt x="-1" y="14756"/>
                    </a:moveTo>
                    <a:cubicBezTo>
                      <a:pt x="-1" y="9276"/>
                      <a:pt x="2082" y="4001"/>
                      <a:pt x="5826" y="-1"/>
                    </a:cubicBezTo>
                    <a:lnTo>
                      <a:pt x="21600" y="14757"/>
                    </a:lnTo>
                    <a:lnTo>
                      <a:pt x="-1" y="14756"/>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75"/>
            <p:cNvGrpSpPr/>
            <p:nvPr/>
          </p:nvGrpSpPr>
          <p:grpSpPr>
            <a:xfrm>
              <a:off x="7968291" y="2786037"/>
              <a:ext cx="1025014" cy="918838"/>
              <a:chOff x="7968291" y="2786037"/>
              <a:chExt cx="1025014" cy="918838"/>
            </a:xfrm>
          </p:grpSpPr>
          <p:sp>
            <p:nvSpPr>
              <p:cNvPr id="889" name="Google Shape;889;p75"/>
              <p:cNvSpPr/>
              <p:nvPr/>
            </p:nvSpPr>
            <p:spPr>
              <a:xfrm rot="-1379400">
                <a:off x="8061480" y="2920680"/>
                <a:ext cx="820440" cy="644040"/>
              </a:xfrm>
              <a:custGeom>
                <a:avLst/>
                <a:gdLst/>
                <a:ahLst/>
                <a:cxnLst/>
                <a:rect l="l" t="t" r="r" b="b"/>
                <a:pathLst>
                  <a:path w="21600" h="21600" extrusionOk="0">
                    <a:moveTo>
                      <a:pt x="83" y="0"/>
                    </a:moveTo>
                    <a:cubicBezTo>
                      <a:pt x="11938" y="46"/>
                      <a:pt x="21541" y="9638"/>
                      <a:pt x="21599" y="21493"/>
                    </a:cubicBezTo>
                    <a:moveTo>
                      <a:pt x="83" y="0"/>
                    </a:moveTo>
                    <a:cubicBezTo>
                      <a:pt x="11938" y="46"/>
                      <a:pt x="21541" y="9638"/>
                      <a:pt x="21599" y="21493"/>
                    </a:cubicBezTo>
                    <a:lnTo>
                      <a:pt x="0" y="21600"/>
                    </a:lnTo>
                    <a:lnTo>
                      <a:pt x="83" y="0"/>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5"/>
              <p:cNvSpPr/>
              <p:nvPr/>
            </p:nvSpPr>
            <p:spPr>
              <a:xfrm rot="-1379400">
                <a:off x="8109360" y="3116160"/>
                <a:ext cx="830160" cy="444240"/>
              </a:xfrm>
              <a:custGeom>
                <a:avLst/>
                <a:gdLst/>
                <a:ahLst/>
                <a:cxnLst/>
                <a:rect l="l" t="t" r="r" b="b"/>
                <a:pathLst>
                  <a:path w="21600" h="14673" extrusionOk="0">
                    <a:moveTo>
                      <a:pt x="15851" y="0"/>
                    </a:moveTo>
                    <a:cubicBezTo>
                      <a:pt x="19547" y="3992"/>
                      <a:pt x="21600" y="9232"/>
                      <a:pt x="21600" y="14673"/>
                    </a:cubicBezTo>
                    <a:moveTo>
                      <a:pt x="15851" y="0"/>
                    </a:moveTo>
                    <a:cubicBezTo>
                      <a:pt x="19547" y="3992"/>
                      <a:pt x="21600" y="9232"/>
                      <a:pt x="21600" y="14673"/>
                    </a:cubicBezTo>
                    <a:lnTo>
                      <a:pt x="0" y="14673"/>
                    </a:lnTo>
                    <a:lnTo>
                      <a:pt x="15851" y="0"/>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75"/>
          <p:cNvGrpSpPr/>
          <p:nvPr/>
        </p:nvGrpSpPr>
        <p:grpSpPr>
          <a:xfrm>
            <a:off x="9364186" y="1771980"/>
            <a:ext cx="1991068" cy="1453201"/>
            <a:chOff x="9364186" y="1771980"/>
            <a:chExt cx="1991068" cy="1453201"/>
          </a:xfrm>
        </p:grpSpPr>
        <p:sp>
          <p:nvSpPr>
            <p:cNvPr id="892" name="Google Shape;892;p75"/>
            <p:cNvSpPr/>
            <p:nvPr/>
          </p:nvSpPr>
          <p:spPr>
            <a:xfrm rot="-1379400">
              <a:off x="9449280" y="2095560"/>
              <a:ext cx="1820880" cy="806040"/>
            </a:xfrm>
            <a:custGeom>
              <a:avLst/>
              <a:gdLst/>
              <a:ahLst/>
              <a:cxnLst/>
              <a:rect l="l" t="t" r="r" b="b"/>
              <a:pathLst>
                <a:path w="43198" h="21600" extrusionOk="0">
                  <a:moveTo>
                    <a:pt x="0" y="21387"/>
                  </a:moveTo>
                  <a:cubicBezTo>
                    <a:pt x="116" y="9541"/>
                    <a:pt x="9752" y="-1"/>
                    <a:pt x="21599" y="-1"/>
                  </a:cubicBezTo>
                  <a:cubicBezTo>
                    <a:pt x="33461" y="-1"/>
                    <a:pt x="43104" y="9566"/>
                    <a:pt x="43198" y="21428"/>
                  </a:cubicBezTo>
                  <a:moveTo>
                    <a:pt x="0" y="21387"/>
                  </a:moveTo>
                  <a:cubicBezTo>
                    <a:pt x="116" y="9541"/>
                    <a:pt x="9752" y="-1"/>
                    <a:pt x="21599" y="-1"/>
                  </a:cubicBezTo>
                  <a:cubicBezTo>
                    <a:pt x="33461" y="-1"/>
                    <a:pt x="43104" y="9566"/>
                    <a:pt x="43198" y="21428"/>
                  </a:cubicBezTo>
                  <a:lnTo>
                    <a:pt x="21599" y="21600"/>
                  </a:lnTo>
                  <a:lnTo>
                    <a:pt x="0" y="21387"/>
                  </a:lnTo>
                  <a:close/>
                </a:path>
              </a:pathLst>
            </a:custGeom>
            <a:solidFill>
              <a:srgbClr val="FF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75"/>
            <p:cNvGrpSpPr/>
            <p:nvPr/>
          </p:nvGrpSpPr>
          <p:grpSpPr>
            <a:xfrm>
              <a:off x="9484259" y="2192469"/>
              <a:ext cx="1016230" cy="921871"/>
              <a:chOff x="9484259" y="2192469"/>
              <a:chExt cx="1016230" cy="921871"/>
            </a:xfrm>
          </p:grpSpPr>
          <p:sp>
            <p:nvSpPr>
              <p:cNvPr id="894" name="Google Shape;894;p75"/>
              <p:cNvSpPr/>
              <p:nvPr/>
            </p:nvSpPr>
            <p:spPr>
              <a:xfrm rot="-1379400">
                <a:off x="9577800" y="2327040"/>
                <a:ext cx="820440" cy="645840"/>
              </a:xfrm>
              <a:custGeom>
                <a:avLst/>
                <a:gdLst/>
                <a:ahLst/>
                <a:cxnLst/>
                <a:rect l="l" t="t" r="r" b="b"/>
                <a:pathLst>
                  <a:path w="21598" h="21600" extrusionOk="0">
                    <a:moveTo>
                      <a:pt x="0" y="21282"/>
                    </a:moveTo>
                    <a:cubicBezTo>
                      <a:pt x="173" y="9510"/>
                      <a:pt x="9742" y="45"/>
                      <a:pt x="21515" y="0"/>
                    </a:cubicBezTo>
                    <a:moveTo>
                      <a:pt x="0" y="21282"/>
                    </a:moveTo>
                    <a:cubicBezTo>
                      <a:pt x="173" y="9510"/>
                      <a:pt x="9742" y="45"/>
                      <a:pt x="21515" y="0"/>
                    </a:cubicBezTo>
                    <a:lnTo>
                      <a:pt x="21598" y="21600"/>
                    </a:lnTo>
                    <a:lnTo>
                      <a:pt x="0" y="21282"/>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5"/>
              <p:cNvSpPr/>
              <p:nvPr/>
            </p:nvSpPr>
            <p:spPr>
              <a:xfrm rot="-1379400">
                <a:off x="9614880" y="2523960"/>
                <a:ext cx="831600" cy="445680"/>
              </a:xfrm>
              <a:custGeom>
                <a:avLst/>
                <a:gdLst/>
                <a:ahLst/>
                <a:cxnLst/>
                <a:rect l="l" t="t" r="r" b="b"/>
                <a:pathLst>
                  <a:path w="21600" h="14757" extrusionOk="0">
                    <a:moveTo>
                      <a:pt x="-1" y="14756"/>
                    </a:moveTo>
                    <a:cubicBezTo>
                      <a:pt x="-1" y="9276"/>
                      <a:pt x="2082" y="4001"/>
                      <a:pt x="5826" y="-1"/>
                    </a:cubicBezTo>
                    <a:moveTo>
                      <a:pt x="-1" y="14756"/>
                    </a:moveTo>
                    <a:cubicBezTo>
                      <a:pt x="-1" y="9276"/>
                      <a:pt x="2082" y="4001"/>
                      <a:pt x="5826" y="-1"/>
                    </a:cubicBezTo>
                    <a:lnTo>
                      <a:pt x="21600" y="14757"/>
                    </a:lnTo>
                    <a:lnTo>
                      <a:pt x="-1" y="14756"/>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75"/>
            <p:cNvGrpSpPr/>
            <p:nvPr/>
          </p:nvGrpSpPr>
          <p:grpSpPr>
            <a:xfrm>
              <a:off x="10215051" y="1909797"/>
              <a:ext cx="1025014" cy="918838"/>
              <a:chOff x="10215051" y="1909797"/>
              <a:chExt cx="1025014" cy="918838"/>
            </a:xfrm>
          </p:grpSpPr>
          <p:sp>
            <p:nvSpPr>
              <p:cNvPr id="897" name="Google Shape;897;p75"/>
              <p:cNvSpPr/>
              <p:nvPr/>
            </p:nvSpPr>
            <p:spPr>
              <a:xfrm rot="-1379400">
                <a:off x="10308240" y="2044440"/>
                <a:ext cx="820440" cy="644040"/>
              </a:xfrm>
              <a:custGeom>
                <a:avLst/>
                <a:gdLst/>
                <a:ahLst/>
                <a:cxnLst/>
                <a:rect l="l" t="t" r="r" b="b"/>
                <a:pathLst>
                  <a:path w="21600" h="21600" extrusionOk="0">
                    <a:moveTo>
                      <a:pt x="83" y="0"/>
                    </a:moveTo>
                    <a:cubicBezTo>
                      <a:pt x="11938" y="46"/>
                      <a:pt x="21541" y="9638"/>
                      <a:pt x="21599" y="21493"/>
                    </a:cubicBezTo>
                    <a:moveTo>
                      <a:pt x="83" y="0"/>
                    </a:moveTo>
                    <a:cubicBezTo>
                      <a:pt x="11938" y="46"/>
                      <a:pt x="21541" y="9638"/>
                      <a:pt x="21599" y="21493"/>
                    </a:cubicBezTo>
                    <a:lnTo>
                      <a:pt x="0" y="21600"/>
                    </a:lnTo>
                    <a:lnTo>
                      <a:pt x="83" y="0"/>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5"/>
              <p:cNvSpPr/>
              <p:nvPr/>
            </p:nvSpPr>
            <p:spPr>
              <a:xfrm rot="-1379400">
                <a:off x="10356120" y="2239920"/>
                <a:ext cx="830160" cy="444240"/>
              </a:xfrm>
              <a:custGeom>
                <a:avLst/>
                <a:gdLst/>
                <a:ahLst/>
                <a:cxnLst/>
                <a:rect l="l" t="t" r="r" b="b"/>
                <a:pathLst>
                  <a:path w="21600" h="14673" extrusionOk="0">
                    <a:moveTo>
                      <a:pt x="15851" y="0"/>
                    </a:moveTo>
                    <a:cubicBezTo>
                      <a:pt x="19547" y="3992"/>
                      <a:pt x="21600" y="9232"/>
                      <a:pt x="21600" y="14673"/>
                    </a:cubicBezTo>
                    <a:moveTo>
                      <a:pt x="15851" y="0"/>
                    </a:moveTo>
                    <a:cubicBezTo>
                      <a:pt x="19547" y="3992"/>
                      <a:pt x="21600" y="9232"/>
                      <a:pt x="21600" y="14673"/>
                    </a:cubicBezTo>
                    <a:lnTo>
                      <a:pt x="0" y="14673"/>
                    </a:lnTo>
                    <a:lnTo>
                      <a:pt x="15851" y="0"/>
                    </a:lnTo>
                    <a:close/>
                  </a:path>
                </a:pathLst>
              </a:custGeom>
              <a:solidFill>
                <a:srgbClr val="C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9" name="Google Shape;899;p75"/>
          <p:cNvSpPr/>
          <p:nvPr/>
        </p:nvSpPr>
        <p:spPr>
          <a:xfrm>
            <a:off x="7142040" y="2519280"/>
            <a:ext cx="164628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COUNTER 1</a:t>
            </a:r>
            <a:endParaRPr sz="1800" b="0" strike="noStrike">
              <a:latin typeface="Arial"/>
              <a:ea typeface="Arial"/>
              <a:cs typeface="Arial"/>
              <a:sym typeface="Arial"/>
            </a:endParaRPr>
          </a:p>
        </p:txBody>
      </p:sp>
      <p:sp>
        <p:nvSpPr>
          <p:cNvPr id="900" name="Google Shape;900;p75"/>
          <p:cNvSpPr/>
          <p:nvPr/>
        </p:nvSpPr>
        <p:spPr>
          <a:xfrm>
            <a:off x="9390600" y="1681200"/>
            <a:ext cx="164628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33D6F"/>
                </a:solidFill>
                <a:latin typeface="Century Gothic"/>
                <a:ea typeface="Century Gothic"/>
                <a:cs typeface="Century Gothic"/>
                <a:sym typeface="Century Gothic"/>
              </a:rPr>
              <a:t>COUNTER 2</a:t>
            </a:r>
            <a:endParaRPr sz="1800" b="0" strike="noStrike">
              <a:latin typeface="Arial"/>
              <a:ea typeface="Arial"/>
              <a:cs typeface="Arial"/>
              <a:sym typeface="Arial"/>
            </a:endParaRPr>
          </a:p>
        </p:txBody>
      </p:sp>
      <p:grpSp>
        <p:nvGrpSpPr>
          <p:cNvPr id="901" name="Google Shape;901;p75"/>
          <p:cNvGrpSpPr/>
          <p:nvPr/>
        </p:nvGrpSpPr>
        <p:grpSpPr>
          <a:xfrm>
            <a:off x="10356480" y="2292480"/>
            <a:ext cx="952560" cy="2542680"/>
            <a:chOff x="10356480" y="2292480"/>
            <a:chExt cx="952560" cy="2542680"/>
          </a:xfrm>
        </p:grpSpPr>
        <p:grpSp>
          <p:nvGrpSpPr>
            <p:cNvPr id="902" name="Google Shape;902;p75"/>
            <p:cNvGrpSpPr/>
            <p:nvPr/>
          </p:nvGrpSpPr>
          <p:grpSpPr>
            <a:xfrm>
              <a:off x="10882080" y="4568760"/>
              <a:ext cx="169560" cy="222120"/>
              <a:chOff x="10882080" y="4568760"/>
              <a:chExt cx="169560" cy="222120"/>
            </a:xfrm>
          </p:grpSpPr>
          <p:sp>
            <p:nvSpPr>
              <p:cNvPr id="903" name="Google Shape;903;p75"/>
              <p:cNvSpPr/>
              <p:nvPr/>
            </p:nvSpPr>
            <p:spPr>
              <a:xfrm>
                <a:off x="10882080" y="4624560"/>
                <a:ext cx="169560" cy="166320"/>
              </a:xfrm>
              <a:custGeom>
                <a:avLst/>
                <a:gdLst/>
                <a:ahLst/>
                <a:cxnLst/>
                <a:rect l="l" t="t" r="r" b="b"/>
                <a:pathLst>
                  <a:path w="107" h="105" extrusionOk="0">
                    <a:moveTo>
                      <a:pt x="12" y="5"/>
                    </a:moveTo>
                    <a:lnTo>
                      <a:pt x="7" y="40"/>
                    </a:lnTo>
                    <a:lnTo>
                      <a:pt x="0" y="59"/>
                    </a:lnTo>
                    <a:lnTo>
                      <a:pt x="7" y="78"/>
                    </a:lnTo>
                    <a:lnTo>
                      <a:pt x="7" y="90"/>
                    </a:lnTo>
                    <a:lnTo>
                      <a:pt x="16" y="99"/>
                    </a:lnTo>
                    <a:lnTo>
                      <a:pt x="40" y="102"/>
                    </a:lnTo>
                    <a:lnTo>
                      <a:pt x="59" y="104"/>
                    </a:lnTo>
                    <a:lnTo>
                      <a:pt x="80" y="100"/>
                    </a:lnTo>
                    <a:lnTo>
                      <a:pt x="96" y="90"/>
                    </a:lnTo>
                    <a:lnTo>
                      <a:pt x="98" y="78"/>
                    </a:lnTo>
                    <a:lnTo>
                      <a:pt x="106" y="60"/>
                    </a:lnTo>
                    <a:lnTo>
                      <a:pt x="99" y="39"/>
                    </a:lnTo>
                    <a:lnTo>
                      <a:pt x="92" y="0"/>
                    </a:lnTo>
                    <a:lnTo>
                      <a:pt x="12" y="5"/>
                    </a:lnTo>
                  </a:path>
                </a:pathLst>
              </a:custGeom>
              <a:solidFill>
                <a:srgbClr val="A0A0A0"/>
              </a:solidFill>
              <a:ln w="12600" cap="flat" cmpd="sng">
                <a:solidFill>
                  <a:srgbClr val="000000"/>
                </a:solidFill>
                <a:prstDash val="solid"/>
                <a:round/>
                <a:headEnd type="none" w="sm" len="sm"/>
                <a:tailEnd type="none" w="sm" len="sm"/>
              </a:ln>
            </p:spPr>
          </p:sp>
          <p:sp>
            <p:nvSpPr>
              <p:cNvPr id="904" name="Google Shape;904;p75"/>
              <p:cNvSpPr/>
              <p:nvPr/>
            </p:nvSpPr>
            <p:spPr>
              <a:xfrm>
                <a:off x="10926360" y="4568760"/>
                <a:ext cx="122040" cy="58320"/>
              </a:xfrm>
              <a:custGeom>
                <a:avLst/>
                <a:gdLst/>
                <a:ahLst/>
                <a:cxnLst/>
                <a:rect l="l" t="t" r="r" b="b"/>
                <a:pathLst>
                  <a:path w="77" h="37" extrusionOk="0">
                    <a:moveTo>
                      <a:pt x="76" y="0"/>
                    </a:moveTo>
                    <a:lnTo>
                      <a:pt x="51" y="17"/>
                    </a:lnTo>
                    <a:lnTo>
                      <a:pt x="24" y="30"/>
                    </a:lnTo>
                    <a:lnTo>
                      <a:pt x="0" y="31"/>
                    </a:lnTo>
                    <a:lnTo>
                      <a:pt x="30" y="36"/>
                    </a:lnTo>
                    <a:lnTo>
                      <a:pt x="51" y="31"/>
                    </a:lnTo>
                    <a:lnTo>
                      <a:pt x="76" y="0"/>
                    </a:lnTo>
                  </a:path>
                </a:pathLst>
              </a:custGeom>
              <a:solidFill>
                <a:srgbClr val="000080"/>
              </a:solidFill>
              <a:ln>
                <a:noFill/>
              </a:ln>
            </p:spPr>
          </p:sp>
          <p:sp>
            <p:nvSpPr>
              <p:cNvPr id="905" name="Google Shape;905;p75"/>
              <p:cNvSpPr/>
              <p:nvPr/>
            </p:nvSpPr>
            <p:spPr>
              <a:xfrm>
                <a:off x="10902600" y="4748040"/>
                <a:ext cx="123480" cy="26640"/>
              </a:xfrm>
              <a:custGeom>
                <a:avLst/>
                <a:gdLst/>
                <a:ahLst/>
                <a:cxnLst/>
                <a:rect l="l" t="t" r="r" b="b"/>
                <a:pathLst>
                  <a:path w="78" h="17" extrusionOk="0">
                    <a:moveTo>
                      <a:pt x="0" y="8"/>
                    </a:moveTo>
                    <a:lnTo>
                      <a:pt x="1" y="0"/>
                    </a:lnTo>
                    <a:lnTo>
                      <a:pt x="24" y="4"/>
                    </a:lnTo>
                    <a:lnTo>
                      <a:pt x="48" y="4"/>
                    </a:lnTo>
                    <a:lnTo>
                      <a:pt x="77" y="0"/>
                    </a:lnTo>
                    <a:lnTo>
                      <a:pt x="74" y="6"/>
                    </a:lnTo>
                    <a:lnTo>
                      <a:pt x="60" y="13"/>
                    </a:lnTo>
                    <a:lnTo>
                      <a:pt x="43" y="16"/>
                    </a:lnTo>
                    <a:lnTo>
                      <a:pt x="29" y="15"/>
                    </a:lnTo>
                    <a:lnTo>
                      <a:pt x="15" y="13"/>
                    </a:lnTo>
                    <a:lnTo>
                      <a:pt x="0" y="8"/>
                    </a:lnTo>
                  </a:path>
                </a:pathLst>
              </a:custGeom>
              <a:solidFill>
                <a:srgbClr val="E0E0E0"/>
              </a:solidFill>
              <a:ln>
                <a:noFill/>
              </a:ln>
            </p:spPr>
          </p:sp>
          <p:sp>
            <p:nvSpPr>
              <p:cNvPr id="906" name="Google Shape;906;p75"/>
              <p:cNvSpPr/>
              <p:nvPr/>
            </p:nvSpPr>
            <p:spPr>
              <a:xfrm>
                <a:off x="10905840" y="4680000"/>
                <a:ext cx="124920" cy="66240"/>
              </a:xfrm>
              <a:custGeom>
                <a:avLst/>
                <a:gdLst/>
                <a:ahLst/>
                <a:cxnLst/>
                <a:rect l="l" t="t" r="r" b="b"/>
                <a:pathLst>
                  <a:path w="79" h="42" extrusionOk="0">
                    <a:moveTo>
                      <a:pt x="0" y="34"/>
                    </a:moveTo>
                    <a:lnTo>
                      <a:pt x="27" y="41"/>
                    </a:lnTo>
                    <a:lnTo>
                      <a:pt x="56" y="40"/>
                    </a:lnTo>
                    <a:lnTo>
                      <a:pt x="72" y="34"/>
                    </a:lnTo>
                    <a:lnTo>
                      <a:pt x="78" y="27"/>
                    </a:lnTo>
                    <a:lnTo>
                      <a:pt x="75" y="13"/>
                    </a:lnTo>
                    <a:lnTo>
                      <a:pt x="67" y="1"/>
                    </a:lnTo>
                    <a:lnTo>
                      <a:pt x="58" y="3"/>
                    </a:lnTo>
                    <a:lnTo>
                      <a:pt x="35" y="3"/>
                    </a:lnTo>
                    <a:lnTo>
                      <a:pt x="9" y="0"/>
                    </a:lnTo>
                    <a:lnTo>
                      <a:pt x="1" y="8"/>
                    </a:lnTo>
                    <a:lnTo>
                      <a:pt x="0" y="34"/>
                    </a:lnTo>
                  </a:path>
                </a:pathLst>
              </a:custGeom>
              <a:solidFill>
                <a:srgbClr val="E0E0E0"/>
              </a:solidFill>
              <a:ln>
                <a:noFill/>
              </a:ln>
            </p:spPr>
          </p:sp>
        </p:grpSp>
        <p:grpSp>
          <p:nvGrpSpPr>
            <p:cNvPr id="907" name="Google Shape;907;p75"/>
            <p:cNvGrpSpPr/>
            <p:nvPr/>
          </p:nvGrpSpPr>
          <p:grpSpPr>
            <a:xfrm>
              <a:off x="10480320" y="4641840"/>
              <a:ext cx="339480" cy="193320"/>
              <a:chOff x="10480320" y="4641840"/>
              <a:chExt cx="339480" cy="193320"/>
            </a:xfrm>
          </p:grpSpPr>
          <p:sp>
            <p:nvSpPr>
              <p:cNvPr id="908" name="Google Shape;908;p75"/>
              <p:cNvSpPr/>
              <p:nvPr/>
            </p:nvSpPr>
            <p:spPr>
              <a:xfrm>
                <a:off x="10480320" y="4641840"/>
                <a:ext cx="339480" cy="193320"/>
              </a:xfrm>
              <a:custGeom>
                <a:avLst/>
                <a:gdLst/>
                <a:ahLst/>
                <a:cxnLst/>
                <a:rect l="l" t="t" r="r" b="b"/>
                <a:pathLst>
                  <a:path w="214" h="122" extrusionOk="0">
                    <a:moveTo>
                      <a:pt x="193" y="16"/>
                    </a:moveTo>
                    <a:lnTo>
                      <a:pt x="211" y="67"/>
                    </a:lnTo>
                    <a:lnTo>
                      <a:pt x="211" y="88"/>
                    </a:lnTo>
                    <a:lnTo>
                      <a:pt x="213" y="104"/>
                    </a:lnTo>
                    <a:lnTo>
                      <a:pt x="194" y="116"/>
                    </a:lnTo>
                    <a:lnTo>
                      <a:pt x="176" y="118"/>
                    </a:lnTo>
                    <a:lnTo>
                      <a:pt x="146" y="121"/>
                    </a:lnTo>
                    <a:lnTo>
                      <a:pt x="116" y="118"/>
                    </a:lnTo>
                    <a:lnTo>
                      <a:pt x="104" y="105"/>
                    </a:lnTo>
                    <a:lnTo>
                      <a:pt x="90" y="95"/>
                    </a:lnTo>
                    <a:lnTo>
                      <a:pt x="50" y="85"/>
                    </a:lnTo>
                    <a:lnTo>
                      <a:pt x="30" y="80"/>
                    </a:lnTo>
                    <a:lnTo>
                      <a:pt x="16" y="70"/>
                    </a:lnTo>
                    <a:lnTo>
                      <a:pt x="0" y="55"/>
                    </a:lnTo>
                    <a:lnTo>
                      <a:pt x="4" y="37"/>
                    </a:lnTo>
                    <a:lnTo>
                      <a:pt x="16" y="28"/>
                    </a:lnTo>
                    <a:lnTo>
                      <a:pt x="32" y="25"/>
                    </a:lnTo>
                    <a:lnTo>
                      <a:pt x="78" y="23"/>
                    </a:lnTo>
                    <a:lnTo>
                      <a:pt x="115" y="0"/>
                    </a:lnTo>
                    <a:lnTo>
                      <a:pt x="170" y="9"/>
                    </a:lnTo>
                    <a:lnTo>
                      <a:pt x="193" y="16"/>
                    </a:lnTo>
                  </a:path>
                </a:pathLst>
              </a:custGeom>
              <a:solidFill>
                <a:srgbClr val="A0A0A0"/>
              </a:solidFill>
              <a:ln w="12600" cap="flat" cmpd="sng">
                <a:solidFill>
                  <a:srgbClr val="000000"/>
                </a:solidFill>
                <a:prstDash val="solid"/>
                <a:round/>
                <a:headEnd type="none" w="sm" len="sm"/>
                <a:tailEnd type="none" w="sm" len="sm"/>
              </a:ln>
            </p:spPr>
          </p:sp>
          <p:sp>
            <p:nvSpPr>
              <p:cNvPr id="909" name="Google Shape;909;p75"/>
              <p:cNvSpPr/>
              <p:nvPr/>
            </p:nvSpPr>
            <p:spPr>
              <a:xfrm>
                <a:off x="10497600" y="4692600"/>
                <a:ext cx="55080" cy="25200"/>
              </a:xfrm>
              <a:custGeom>
                <a:avLst/>
                <a:gdLst/>
                <a:ahLst/>
                <a:cxnLst/>
                <a:rect l="l" t="t" r="r" b="b"/>
                <a:pathLst>
                  <a:path w="35" h="16" extrusionOk="0">
                    <a:moveTo>
                      <a:pt x="34" y="1"/>
                    </a:moveTo>
                    <a:lnTo>
                      <a:pt x="23" y="7"/>
                    </a:lnTo>
                    <a:lnTo>
                      <a:pt x="18" y="15"/>
                    </a:lnTo>
                    <a:lnTo>
                      <a:pt x="0" y="7"/>
                    </a:lnTo>
                    <a:lnTo>
                      <a:pt x="6" y="3"/>
                    </a:lnTo>
                    <a:lnTo>
                      <a:pt x="15" y="0"/>
                    </a:lnTo>
                    <a:lnTo>
                      <a:pt x="34" y="1"/>
                    </a:lnTo>
                  </a:path>
                </a:pathLst>
              </a:custGeom>
              <a:solidFill>
                <a:srgbClr val="E0E0E0"/>
              </a:solidFill>
              <a:ln>
                <a:noFill/>
              </a:ln>
            </p:spPr>
          </p:sp>
          <p:sp>
            <p:nvSpPr>
              <p:cNvPr id="910" name="Google Shape;910;p75"/>
              <p:cNvSpPr/>
              <p:nvPr/>
            </p:nvSpPr>
            <p:spPr>
              <a:xfrm>
                <a:off x="10491480" y="4713120"/>
                <a:ext cx="306000" cy="104400"/>
              </a:xfrm>
              <a:custGeom>
                <a:avLst/>
                <a:gdLst/>
                <a:ahLst/>
                <a:cxnLst/>
                <a:rect l="l" t="t" r="r" b="b"/>
                <a:pathLst>
                  <a:path w="193" h="66" extrusionOk="0">
                    <a:moveTo>
                      <a:pt x="4" y="0"/>
                    </a:moveTo>
                    <a:lnTo>
                      <a:pt x="22" y="10"/>
                    </a:lnTo>
                    <a:lnTo>
                      <a:pt x="38" y="17"/>
                    </a:lnTo>
                    <a:lnTo>
                      <a:pt x="56" y="21"/>
                    </a:lnTo>
                    <a:lnTo>
                      <a:pt x="78" y="28"/>
                    </a:lnTo>
                    <a:lnTo>
                      <a:pt x="92" y="39"/>
                    </a:lnTo>
                    <a:lnTo>
                      <a:pt x="111" y="49"/>
                    </a:lnTo>
                    <a:lnTo>
                      <a:pt x="139" y="54"/>
                    </a:lnTo>
                    <a:lnTo>
                      <a:pt x="172" y="53"/>
                    </a:lnTo>
                    <a:lnTo>
                      <a:pt x="192" y="47"/>
                    </a:lnTo>
                    <a:lnTo>
                      <a:pt x="192" y="55"/>
                    </a:lnTo>
                    <a:lnTo>
                      <a:pt x="177" y="64"/>
                    </a:lnTo>
                    <a:lnTo>
                      <a:pt x="147" y="65"/>
                    </a:lnTo>
                    <a:lnTo>
                      <a:pt x="125" y="65"/>
                    </a:lnTo>
                    <a:lnTo>
                      <a:pt x="114" y="64"/>
                    </a:lnTo>
                    <a:lnTo>
                      <a:pt x="91" y="46"/>
                    </a:lnTo>
                    <a:lnTo>
                      <a:pt x="81" y="41"/>
                    </a:lnTo>
                    <a:lnTo>
                      <a:pt x="61" y="38"/>
                    </a:lnTo>
                    <a:lnTo>
                      <a:pt x="24" y="28"/>
                    </a:lnTo>
                    <a:lnTo>
                      <a:pt x="0" y="11"/>
                    </a:lnTo>
                    <a:lnTo>
                      <a:pt x="4" y="0"/>
                    </a:lnTo>
                  </a:path>
                </a:pathLst>
              </a:custGeom>
              <a:solidFill>
                <a:srgbClr val="E0E0E0"/>
              </a:solidFill>
              <a:ln>
                <a:noFill/>
              </a:ln>
            </p:spPr>
          </p:sp>
          <p:sp>
            <p:nvSpPr>
              <p:cNvPr id="911" name="Google Shape;911;p75"/>
              <p:cNvSpPr/>
              <p:nvPr/>
            </p:nvSpPr>
            <p:spPr>
              <a:xfrm>
                <a:off x="10683360" y="4714920"/>
                <a:ext cx="115560" cy="75960"/>
              </a:xfrm>
              <a:custGeom>
                <a:avLst/>
                <a:gdLst/>
                <a:ahLst/>
                <a:cxnLst/>
                <a:rect l="l" t="t" r="r" b="b"/>
                <a:pathLst>
                  <a:path w="73" h="48" extrusionOk="0">
                    <a:moveTo>
                      <a:pt x="21" y="47"/>
                    </a:moveTo>
                    <a:lnTo>
                      <a:pt x="45" y="47"/>
                    </a:lnTo>
                    <a:lnTo>
                      <a:pt x="64" y="42"/>
                    </a:lnTo>
                    <a:lnTo>
                      <a:pt x="69" y="39"/>
                    </a:lnTo>
                    <a:lnTo>
                      <a:pt x="72" y="29"/>
                    </a:lnTo>
                    <a:lnTo>
                      <a:pt x="70" y="15"/>
                    </a:lnTo>
                    <a:lnTo>
                      <a:pt x="64" y="0"/>
                    </a:lnTo>
                    <a:lnTo>
                      <a:pt x="43" y="4"/>
                    </a:lnTo>
                    <a:lnTo>
                      <a:pt x="24" y="5"/>
                    </a:lnTo>
                    <a:lnTo>
                      <a:pt x="11" y="14"/>
                    </a:lnTo>
                    <a:lnTo>
                      <a:pt x="6" y="26"/>
                    </a:lnTo>
                    <a:lnTo>
                      <a:pt x="0" y="42"/>
                    </a:lnTo>
                    <a:lnTo>
                      <a:pt x="21" y="47"/>
                    </a:lnTo>
                  </a:path>
                </a:pathLst>
              </a:custGeom>
              <a:solidFill>
                <a:srgbClr val="E0E0E0"/>
              </a:solidFill>
              <a:ln>
                <a:noFill/>
              </a:ln>
            </p:spPr>
          </p:sp>
          <p:sp>
            <p:nvSpPr>
              <p:cNvPr id="912" name="Google Shape;912;p75"/>
              <p:cNvSpPr/>
              <p:nvPr/>
            </p:nvSpPr>
            <p:spPr>
              <a:xfrm>
                <a:off x="10535760" y="4692600"/>
                <a:ext cx="74160" cy="50400"/>
              </a:xfrm>
              <a:custGeom>
                <a:avLst/>
                <a:gdLst/>
                <a:ahLst/>
                <a:cxnLst/>
                <a:rect l="l" t="t" r="r" b="b"/>
                <a:pathLst>
                  <a:path w="47" h="32" extrusionOk="0">
                    <a:moveTo>
                      <a:pt x="0" y="17"/>
                    </a:moveTo>
                    <a:lnTo>
                      <a:pt x="13" y="3"/>
                    </a:lnTo>
                    <a:lnTo>
                      <a:pt x="27" y="3"/>
                    </a:lnTo>
                    <a:lnTo>
                      <a:pt x="46" y="0"/>
                    </a:lnTo>
                    <a:lnTo>
                      <a:pt x="37" y="14"/>
                    </a:lnTo>
                    <a:lnTo>
                      <a:pt x="41" y="31"/>
                    </a:lnTo>
                    <a:lnTo>
                      <a:pt x="10" y="23"/>
                    </a:lnTo>
                    <a:lnTo>
                      <a:pt x="0" y="17"/>
                    </a:lnTo>
                  </a:path>
                </a:pathLst>
              </a:custGeom>
              <a:solidFill>
                <a:srgbClr val="E0E0E0"/>
              </a:solidFill>
              <a:ln>
                <a:noFill/>
              </a:ln>
            </p:spPr>
          </p:sp>
          <p:sp>
            <p:nvSpPr>
              <p:cNvPr id="913" name="Google Shape;913;p75"/>
              <p:cNvSpPr/>
              <p:nvPr/>
            </p:nvSpPr>
            <p:spPr>
              <a:xfrm>
                <a:off x="10632600" y="4710240"/>
                <a:ext cx="31320" cy="45720"/>
              </a:xfrm>
              <a:prstGeom prst="ellipse">
                <a:avLst/>
              </a:pr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75"/>
            <p:cNvGrpSpPr/>
            <p:nvPr/>
          </p:nvGrpSpPr>
          <p:grpSpPr>
            <a:xfrm>
              <a:off x="10740600" y="2292480"/>
              <a:ext cx="290520" cy="391680"/>
              <a:chOff x="10740600" y="2292480"/>
              <a:chExt cx="290520" cy="391680"/>
            </a:xfrm>
          </p:grpSpPr>
          <p:sp>
            <p:nvSpPr>
              <p:cNvPr id="915" name="Google Shape;915;p75"/>
              <p:cNvSpPr/>
              <p:nvPr/>
            </p:nvSpPr>
            <p:spPr>
              <a:xfrm>
                <a:off x="10747080" y="2292480"/>
                <a:ext cx="284040" cy="391680"/>
              </a:xfrm>
              <a:custGeom>
                <a:avLst/>
                <a:gdLst/>
                <a:ahLst/>
                <a:cxnLst/>
                <a:rect l="l" t="t" r="r" b="b"/>
                <a:pathLst>
                  <a:path w="179" h="247" extrusionOk="0">
                    <a:moveTo>
                      <a:pt x="10" y="246"/>
                    </a:moveTo>
                    <a:lnTo>
                      <a:pt x="22" y="230"/>
                    </a:lnTo>
                    <a:lnTo>
                      <a:pt x="27" y="211"/>
                    </a:lnTo>
                    <a:lnTo>
                      <a:pt x="26" y="193"/>
                    </a:lnTo>
                    <a:lnTo>
                      <a:pt x="10" y="187"/>
                    </a:lnTo>
                    <a:lnTo>
                      <a:pt x="0" y="165"/>
                    </a:lnTo>
                    <a:lnTo>
                      <a:pt x="2" y="142"/>
                    </a:lnTo>
                    <a:lnTo>
                      <a:pt x="3" y="114"/>
                    </a:lnTo>
                    <a:lnTo>
                      <a:pt x="5" y="99"/>
                    </a:lnTo>
                    <a:lnTo>
                      <a:pt x="0" y="86"/>
                    </a:lnTo>
                    <a:lnTo>
                      <a:pt x="2" y="70"/>
                    </a:lnTo>
                    <a:lnTo>
                      <a:pt x="5" y="57"/>
                    </a:lnTo>
                    <a:lnTo>
                      <a:pt x="2" y="38"/>
                    </a:lnTo>
                    <a:lnTo>
                      <a:pt x="17" y="26"/>
                    </a:lnTo>
                    <a:lnTo>
                      <a:pt x="38" y="14"/>
                    </a:lnTo>
                    <a:lnTo>
                      <a:pt x="58" y="7"/>
                    </a:lnTo>
                    <a:lnTo>
                      <a:pt x="84" y="0"/>
                    </a:lnTo>
                    <a:lnTo>
                      <a:pt x="116" y="3"/>
                    </a:lnTo>
                    <a:lnTo>
                      <a:pt x="144" y="10"/>
                    </a:lnTo>
                    <a:lnTo>
                      <a:pt x="162" y="28"/>
                    </a:lnTo>
                    <a:lnTo>
                      <a:pt x="172" y="47"/>
                    </a:lnTo>
                    <a:lnTo>
                      <a:pt x="176" y="68"/>
                    </a:lnTo>
                    <a:lnTo>
                      <a:pt x="178" y="101"/>
                    </a:lnTo>
                    <a:lnTo>
                      <a:pt x="172" y="121"/>
                    </a:lnTo>
                    <a:lnTo>
                      <a:pt x="164" y="137"/>
                    </a:lnTo>
                    <a:lnTo>
                      <a:pt x="155" y="158"/>
                    </a:lnTo>
                    <a:lnTo>
                      <a:pt x="138" y="172"/>
                    </a:lnTo>
                    <a:lnTo>
                      <a:pt x="130" y="187"/>
                    </a:lnTo>
                    <a:lnTo>
                      <a:pt x="130" y="202"/>
                    </a:lnTo>
                    <a:lnTo>
                      <a:pt x="134" y="220"/>
                    </a:lnTo>
                    <a:lnTo>
                      <a:pt x="150" y="244"/>
                    </a:lnTo>
                    <a:lnTo>
                      <a:pt x="10" y="246"/>
                    </a:lnTo>
                  </a:path>
                </a:pathLst>
              </a:custGeom>
              <a:solidFill>
                <a:srgbClr val="FFC080"/>
              </a:solidFill>
              <a:ln w="12600" cap="flat" cmpd="sng">
                <a:solidFill>
                  <a:srgbClr val="402000"/>
                </a:solidFill>
                <a:prstDash val="solid"/>
                <a:round/>
                <a:headEnd type="none" w="sm" len="sm"/>
                <a:tailEnd type="none" w="sm" len="sm"/>
              </a:ln>
            </p:spPr>
          </p:sp>
          <p:sp>
            <p:nvSpPr>
              <p:cNvPr id="916" name="Google Shape;916;p75"/>
              <p:cNvSpPr/>
              <p:nvPr/>
            </p:nvSpPr>
            <p:spPr>
              <a:xfrm>
                <a:off x="10766160" y="2446200"/>
                <a:ext cx="26640" cy="69480"/>
              </a:xfrm>
              <a:custGeom>
                <a:avLst/>
                <a:gdLst/>
                <a:ahLst/>
                <a:cxnLst/>
                <a:rect l="l" t="t" r="r" b="b"/>
                <a:pathLst>
                  <a:path w="17" h="44" extrusionOk="0">
                    <a:moveTo>
                      <a:pt x="7" y="0"/>
                    </a:moveTo>
                    <a:lnTo>
                      <a:pt x="2" y="6"/>
                    </a:lnTo>
                    <a:lnTo>
                      <a:pt x="6" y="13"/>
                    </a:lnTo>
                    <a:lnTo>
                      <a:pt x="7" y="23"/>
                    </a:lnTo>
                    <a:lnTo>
                      <a:pt x="6" y="30"/>
                    </a:lnTo>
                    <a:lnTo>
                      <a:pt x="2" y="36"/>
                    </a:lnTo>
                    <a:lnTo>
                      <a:pt x="7" y="41"/>
                    </a:lnTo>
                    <a:lnTo>
                      <a:pt x="11" y="32"/>
                    </a:lnTo>
                    <a:lnTo>
                      <a:pt x="14" y="22"/>
                    </a:lnTo>
                    <a:lnTo>
                      <a:pt x="15" y="16"/>
                    </a:lnTo>
                    <a:lnTo>
                      <a:pt x="16" y="24"/>
                    </a:lnTo>
                    <a:lnTo>
                      <a:pt x="12" y="35"/>
                    </a:lnTo>
                    <a:lnTo>
                      <a:pt x="9" y="41"/>
                    </a:lnTo>
                    <a:lnTo>
                      <a:pt x="7" y="43"/>
                    </a:lnTo>
                    <a:lnTo>
                      <a:pt x="0" y="38"/>
                    </a:lnTo>
                    <a:lnTo>
                      <a:pt x="0" y="32"/>
                    </a:lnTo>
                    <a:lnTo>
                      <a:pt x="4" y="27"/>
                    </a:lnTo>
                    <a:lnTo>
                      <a:pt x="4" y="18"/>
                    </a:lnTo>
                    <a:lnTo>
                      <a:pt x="1" y="9"/>
                    </a:lnTo>
                    <a:lnTo>
                      <a:pt x="7" y="0"/>
                    </a:lnTo>
                  </a:path>
                </a:pathLst>
              </a:custGeom>
              <a:solidFill>
                <a:srgbClr val="402000"/>
              </a:solidFill>
              <a:ln>
                <a:noFill/>
              </a:ln>
            </p:spPr>
          </p:sp>
          <p:sp>
            <p:nvSpPr>
              <p:cNvPr id="917" name="Google Shape;917;p75"/>
              <p:cNvSpPr/>
              <p:nvPr/>
            </p:nvSpPr>
            <p:spPr>
              <a:xfrm>
                <a:off x="10740600" y="2293920"/>
                <a:ext cx="288720" cy="285480"/>
              </a:xfrm>
              <a:custGeom>
                <a:avLst/>
                <a:gdLst/>
                <a:ahLst/>
                <a:cxnLst/>
                <a:rect l="l" t="t" r="r" b="b"/>
                <a:pathLst>
                  <a:path w="182" h="180" extrusionOk="0">
                    <a:moveTo>
                      <a:pt x="11" y="52"/>
                    </a:moveTo>
                    <a:lnTo>
                      <a:pt x="21" y="61"/>
                    </a:lnTo>
                    <a:lnTo>
                      <a:pt x="19" y="78"/>
                    </a:lnTo>
                    <a:lnTo>
                      <a:pt x="17" y="100"/>
                    </a:lnTo>
                    <a:lnTo>
                      <a:pt x="24" y="95"/>
                    </a:lnTo>
                    <a:lnTo>
                      <a:pt x="34" y="100"/>
                    </a:lnTo>
                    <a:lnTo>
                      <a:pt x="34" y="113"/>
                    </a:lnTo>
                    <a:lnTo>
                      <a:pt x="43" y="129"/>
                    </a:lnTo>
                    <a:lnTo>
                      <a:pt x="56" y="150"/>
                    </a:lnTo>
                    <a:lnTo>
                      <a:pt x="54" y="169"/>
                    </a:lnTo>
                    <a:lnTo>
                      <a:pt x="85" y="169"/>
                    </a:lnTo>
                    <a:lnTo>
                      <a:pt x="102" y="179"/>
                    </a:lnTo>
                    <a:lnTo>
                      <a:pt x="113" y="172"/>
                    </a:lnTo>
                    <a:lnTo>
                      <a:pt x="134" y="176"/>
                    </a:lnTo>
                    <a:lnTo>
                      <a:pt x="138" y="167"/>
                    </a:lnTo>
                    <a:lnTo>
                      <a:pt x="154" y="154"/>
                    </a:lnTo>
                    <a:lnTo>
                      <a:pt x="166" y="133"/>
                    </a:lnTo>
                    <a:lnTo>
                      <a:pt x="172" y="112"/>
                    </a:lnTo>
                    <a:lnTo>
                      <a:pt x="178" y="97"/>
                    </a:lnTo>
                    <a:lnTo>
                      <a:pt x="181" y="74"/>
                    </a:lnTo>
                    <a:lnTo>
                      <a:pt x="180" y="52"/>
                    </a:lnTo>
                    <a:lnTo>
                      <a:pt x="175" y="26"/>
                    </a:lnTo>
                    <a:lnTo>
                      <a:pt x="162" y="10"/>
                    </a:lnTo>
                    <a:lnTo>
                      <a:pt x="125" y="1"/>
                    </a:lnTo>
                    <a:lnTo>
                      <a:pt x="85" y="0"/>
                    </a:lnTo>
                    <a:lnTo>
                      <a:pt x="70" y="2"/>
                    </a:lnTo>
                    <a:lnTo>
                      <a:pt x="33" y="11"/>
                    </a:lnTo>
                    <a:lnTo>
                      <a:pt x="10" y="23"/>
                    </a:lnTo>
                    <a:lnTo>
                      <a:pt x="0" y="38"/>
                    </a:lnTo>
                    <a:lnTo>
                      <a:pt x="11" y="52"/>
                    </a:lnTo>
                  </a:path>
                </a:pathLst>
              </a:custGeom>
              <a:solidFill>
                <a:srgbClr val="402000"/>
              </a:solidFill>
              <a:ln>
                <a:noFill/>
              </a:ln>
            </p:spPr>
          </p:sp>
          <p:sp>
            <p:nvSpPr>
              <p:cNvPr id="918" name="Google Shape;918;p75"/>
              <p:cNvSpPr/>
              <p:nvPr/>
            </p:nvSpPr>
            <p:spPr>
              <a:xfrm>
                <a:off x="10750320" y="2297160"/>
                <a:ext cx="269640" cy="122040"/>
              </a:xfrm>
              <a:custGeom>
                <a:avLst/>
                <a:gdLst/>
                <a:ahLst/>
                <a:cxnLst/>
                <a:rect l="l" t="t" r="r" b="b"/>
                <a:pathLst>
                  <a:path w="170" h="77" extrusionOk="0">
                    <a:moveTo>
                      <a:pt x="0" y="33"/>
                    </a:moveTo>
                    <a:lnTo>
                      <a:pt x="12" y="48"/>
                    </a:lnTo>
                    <a:lnTo>
                      <a:pt x="24" y="54"/>
                    </a:lnTo>
                    <a:lnTo>
                      <a:pt x="50" y="66"/>
                    </a:lnTo>
                    <a:lnTo>
                      <a:pt x="34" y="54"/>
                    </a:lnTo>
                    <a:lnTo>
                      <a:pt x="29" y="46"/>
                    </a:lnTo>
                    <a:lnTo>
                      <a:pt x="41" y="54"/>
                    </a:lnTo>
                    <a:lnTo>
                      <a:pt x="56" y="64"/>
                    </a:lnTo>
                    <a:lnTo>
                      <a:pt x="60" y="60"/>
                    </a:lnTo>
                    <a:lnTo>
                      <a:pt x="64" y="52"/>
                    </a:lnTo>
                    <a:lnTo>
                      <a:pt x="75" y="45"/>
                    </a:lnTo>
                    <a:lnTo>
                      <a:pt x="78" y="54"/>
                    </a:lnTo>
                    <a:lnTo>
                      <a:pt x="66" y="68"/>
                    </a:lnTo>
                    <a:lnTo>
                      <a:pt x="85" y="59"/>
                    </a:lnTo>
                    <a:lnTo>
                      <a:pt x="93" y="44"/>
                    </a:lnTo>
                    <a:lnTo>
                      <a:pt x="94" y="58"/>
                    </a:lnTo>
                    <a:lnTo>
                      <a:pt x="89" y="70"/>
                    </a:lnTo>
                    <a:lnTo>
                      <a:pt x="107" y="58"/>
                    </a:lnTo>
                    <a:lnTo>
                      <a:pt x="110" y="42"/>
                    </a:lnTo>
                    <a:lnTo>
                      <a:pt x="114" y="53"/>
                    </a:lnTo>
                    <a:lnTo>
                      <a:pt x="108" y="66"/>
                    </a:lnTo>
                    <a:lnTo>
                      <a:pt x="101" y="75"/>
                    </a:lnTo>
                    <a:lnTo>
                      <a:pt x="113" y="65"/>
                    </a:lnTo>
                    <a:lnTo>
                      <a:pt x="119" y="57"/>
                    </a:lnTo>
                    <a:lnTo>
                      <a:pt x="122" y="44"/>
                    </a:lnTo>
                    <a:lnTo>
                      <a:pt x="127" y="60"/>
                    </a:lnTo>
                    <a:lnTo>
                      <a:pt x="120" y="76"/>
                    </a:lnTo>
                    <a:lnTo>
                      <a:pt x="134" y="64"/>
                    </a:lnTo>
                    <a:lnTo>
                      <a:pt x="138" y="53"/>
                    </a:lnTo>
                    <a:lnTo>
                      <a:pt x="140" y="61"/>
                    </a:lnTo>
                    <a:lnTo>
                      <a:pt x="140" y="72"/>
                    </a:lnTo>
                    <a:lnTo>
                      <a:pt x="144" y="62"/>
                    </a:lnTo>
                    <a:lnTo>
                      <a:pt x="146" y="52"/>
                    </a:lnTo>
                    <a:lnTo>
                      <a:pt x="150" y="61"/>
                    </a:lnTo>
                    <a:lnTo>
                      <a:pt x="151" y="70"/>
                    </a:lnTo>
                    <a:lnTo>
                      <a:pt x="156" y="63"/>
                    </a:lnTo>
                    <a:lnTo>
                      <a:pt x="157" y="54"/>
                    </a:lnTo>
                    <a:lnTo>
                      <a:pt x="164" y="58"/>
                    </a:lnTo>
                    <a:lnTo>
                      <a:pt x="169" y="69"/>
                    </a:lnTo>
                    <a:lnTo>
                      <a:pt x="169" y="52"/>
                    </a:lnTo>
                    <a:lnTo>
                      <a:pt x="164" y="28"/>
                    </a:lnTo>
                    <a:lnTo>
                      <a:pt x="151" y="15"/>
                    </a:lnTo>
                    <a:lnTo>
                      <a:pt x="132" y="7"/>
                    </a:lnTo>
                    <a:lnTo>
                      <a:pt x="97" y="2"/>
                    </a:lnTo>
                    <a:lnTo>
                      <a:pt x="80" y="0"/>
                    </a:lnTo>
                    <a:lnTo>
                      <a:pt x="58" y="6"/>
                    </a:lnTo>
                    <a:lnTo>
                      <a:pt x="91" y="8"/>
                    </a:lnTo>
                    <a:lnTo>
                      <a:pt x="102" y="13"/>
                    </a:lnTo>
                    <a:lnTo>
                      <a:pt x="85" y="12"/>
                    </a:lnTo>
                    <a:lnTo>
                      <a:pt x="66" y="10"/>
                    </a:lnTo>
                    <a:lnTo>
                      <a:pt x="52" y="8"/>
                    </a:lnTo>
                    <a:lnTo>
                      <a:pt x="38" y="12"/>
                    </a:lnTo>
                    <a:lnTo>
                      <a:pt x="54" y="16"/>
                    </a:lnTo>
                    <a:lnTo>
                      <a:pt x="25" y="15"/>
                    </a:lnTo>
                    <a:lnTo>
                      <a:pt x="10" y="20"/>
                    </a:lnTo>
                    <a:lnTo>
                      <a:pt x="0" y="33"/>
                    </a:lnTo>
                  </a:path>
                </a:pathLst>
              </a:custGeom>
              <a:solidFill>
                <a:srgbClr val="603000"/>
              </a:solidFill>
              <a:ln>
                <a:noFill/>
              </a:ln>
            </p:spPr>
          </p:sp>
        </p:grpSp>
        <p:grpSp>
          <p:nvGrpSpPr>
            <p:cNvPr id="919" name="Google Shape;919;p75"/>
            <p:cNvGrpSpPr/>
            <p:nvPr/>
          </p:nvGrpSpPr>
          <p:grpSpPr>
            <a:xfrm>
              <a:off x="10553400" y="3322800"/>
              <a:ext cx="650520" cy="1395000"/>
              <a:chOff x="10553400" y="3322800"/>
              <a:chExt cx="650520" cy="1395000"/>
            </a:xfrm>
          </p:grpSpPr>
          <p:sp>
            <p:nvSpPr>
              <p:cNvPr id="920" name="Google Shape;920;p75"/>
              <p:cNvSpPr/>
              <p:nvPr/>
            </p:nvSpPr>
            <p:spPr>
              <a:xfrm>
                <a:off x="10553400" y="3322800"/>
                <a:ext cx="650520" cy="1395000"/>
              </a:xfrm>
              <a:custGeom>
                <a:avLst/>
                <a:gdLst/>
                <a:ahLst/>
                <a:cxnLst/>
                <a:rect l="l" t="t" r="r" b="b"/>
                <a:pathLst>
                  <a:path w="410" h="879" extrusionOk="0">
                    <a:moveTo>
                      <a:pt x="60" y="36"/>
                    </a:moveTo>
                    <a:lnTo>
                      <a:pt x="130" y="44"/>
                    </a:lnTo>
                    <a:lnTo>
                      <a:pt x="197" y="46"/>
                    </a:lnTo>
                    <a:lnTo>
                      <a:pt x="283" y="37"/>
                    </a:lnTo>
                    <a:lnTo>
                      <a:pt x="349" y="16"/>
                    </a:lnTo>
                    <a:lnTo>
                      <a:pt x="373" y="0"/>
                    </a:lnTo>
                    <a:lnTo>
                      <a:pt x="375" y="26"/>
                    </a:lnTo>
                    <a:lnTo>
                      <a:pt x="385" y="41"/>
                    </a:lnTo>
                    <a:lnTo>
                      <a:pt x="383" y="60"/>
                    </a:lnTo>
                    <a:lnTo>
                      <a:pt x="395" y="84"/>
                    </a:lnTo>
                    <a:lnTo>
                      <a:pt x="405" y="117"/>
                    </a:lnTo>
                    <a:lnTo>
                      <a:pt x="409" y="156"/>
                    </a:lnTo>
                    <a:lnTo>
                      <a:pt x="403" y="197"/>
                    </a:lnTo>
                    <a:lnTo>
                      <a:pt x="397" y="223"/>
                    </a:lnTo>
                    <a:lnTo>
                      <a:pt x="389" y="242"/>
                    </a:lnTo>
                    <a:lnTo>
                      <a:pt x="391" y="262"/>
                    </a:lnTo>
                    <a:lnTo>
                      <a:pt x="385" y="279"/>
                    </a:lnTo>
                    <a:lnTo>
                      <a:pt x="369" y="421"/>
                    </a:lnTo>
                    <a:lnTo>
                      <a:pt x="369" y="447"/>
                    </a:lnTo>
                    <a:lnTo>
                      <a:pt x="359" y="468"/>
                    </a:lnTo>
                    <a:lnTo>
                      <a:pt x="363" y="486"/>
                    </a:lnTo>
                    <a:lnTo>
                      <a:pt x="355" y="506"/>
                    </a:lnTo>
                    <a:lnTo>
                      <a:pt x="359" y="525"/>
                    </a:lnTo>
                    <a:lnTo>
                      <a:pt x="353" y="549"/>
                    </a:lnTo>
                    <a:lnTo>
                      <a:pt x="357" y="597"/>
                    </a:lnTo>
                    <a:lnTo>
                      <a:pt x="349" y="648"/>
                    </a:lnTo>
                    <a:lnTo>
                      <a:pt x="335" y="698"/>
                    </a:lnTo>
                    <a:lnTo>
                      <a:pt x="323" y="759"/>
                    </a:lnTo>
                    <a:lnTo>
                      <a:pt x="327" y="788"/>
                    </a:lnTo>
                    <a:lnTo>
                      <a:pt x="321" y="839"/>
                    </a:lnTo>
                    <a:lnTo>
                      <a:pt x="277" y="854"/>
                    </a:lnTo>
                    <a:lnTo>
                      <a:pt x="245" y="852"/>
                    </a:lnTo>
                    <a:lnTo>
                      <a:pt x="204" y="844"/>
                    </a:lnTo>
                    <a:lnTo>
                      <a:pt x="197" y="784"/>
                    </a:lnTo>
                    <a:lnTo>
                      <a:pt x="206" y="745"/>
                    </a:lnTo>
                    <a:lnTo>
                      <a:pt x="200" y="682"/>
                    </a:lnTo>
                    <a:lnTo>
                      <a:pt x="206" y="642"/>
                    </a:lnTo>
                    <a:lnTo>
                      <a:pt x="212" y="593"/>
                    </a:lnTo>
                    <a:lnTo>
                      <a:pt x="206" y="562"/>
                    </a:lnTo>
                    <a:lnTo>
                      <a:pt x="210" y="514"/>
                    </a:lnTo>
                    <a:lnTo>
                      <a:pt x="205" y="494"/>
                    </a:lnTo>
                    <a:lnTo>
                      <a:pt x="210" y="456"/>
                    </a:lnTo>
                    <a:lnTo>
                      <a:pt x="206" y="421"/>
                    </a:lnTo>
                    <a:lnTo>
                      <a:pt x="210" y="285"/>
                    </a:lnTo>
                    <a:lnTo>
                      <a:pt x="174" y="463"/>
                    </a:lnTo>
                    <a:lnTo>
                      <a:pt x="162" y="490"/>
                    </a:lnTo>
                    <a:lnTo>
                      <a:pt x="162" y="514"/>
                    </a:lnTo>
                    <a:lnTo>
                      <a:pt x="156" y="539"/>
                    </a:lnTo>
                    <a:lnTo>
                      <a:pt x="164" y="566"/>
                    </a:lnTo>
                    <a:lnTo>
                      <a:pt x="168" y="604"/>
                    </a:lnTo>
                    <a:lnTo>
                      <a:pt x="170" y="648"/>
                    </a:lnTo>
                    <a:lnTo>
                      <a:pt x="161" y="728"/>
                    </a:lnTo>
                    <a:lnTo>
                      <a:pt x="168" y="763"/>
                    </a:lnTo>
                    <a:lnTo>
                      <a:pt x="164" y="862"/>
                    </a:lnTo>
                    <a:lnTo>
                      <a:pt x="149" y="874"/>
                    </a:lnTo>
                    <a:lnTo>
                      <a:pt x="105" y="878"/>
                    </a:lnTo>
                    <a:lnTo>
                      <a:pt x="52" y="860"/>
                    </a:lnTo>
                    <a:lnTo>
                      <a:pt x="32" y="842"/>
                    </a:lnTo>
                    <a:lnTo>
                      <a:pt x="30" y="789"/>
                    </a:lnTo>
                    <a:lnTo>
                      <a:pt x="38" y="755"/>
                    </a:lnTo>
                    <a:lnTo>
                      <a:pt x="24" y="680"/>
                    </a:lnTo>
                    <a:lnTo>
                      <a:pt x="18" y="593"/>
                    </a:lnTo>
                    <a:lnTo>
                      <a:pt x="5" y="547"/>
                    </a:lnTo>
                    <a:lnTo>
                      <a:pt x="0" y="506"/>
                    </a:lnTo>
                    <a:lnTo>
                      <a:pt x="10" y="454"/>
                    </a:lnTo>
                    <a:lnTo>
                      <a:pt x="8" y="389"/>
                    </a:lnTo>
                    <a:lnTo>
                      <a:pt x="8" y="317"/>
                    </a:lnTo>
                    <a:lnTo>
                      <a:pt x="12" y="279"/>
                    </a:lnTo>
                    <a:lnTo>
                      <a:pt x="18" y="241"/>
                    </a:lnTo>
                    <a:lnTo>
                      <a:pt x="32" y="186"/>
                    </a:lnTo>
                    <a:lnTo>
                      <a:pt x="32" y="160"/>
                    </a:lnTo>
                    <a:lnTo>
                      <a:pt x="40" y="140"/>
                    </a:lnTo>
                    <a:lnTo>
                      <a:pt x="46" y="112"/>
                    </a:lnTo>
                    <a:lnTo>
                      <a:pt x="44" y="91"/>
                    </a:lnTo>
                    <a:lnTo>
                      <a:pt x="58" y="69"/>
                    </a:lnTo>
                    <a:lnTo>
                      <a:pt x="60" y="36"/>
                    </a:lnTo>
                  </a:path>
                </a:pathLst>
              </a:custGeom>
              <a:solidFill>
                <a:srgbClr val="000080"/>
              </a:solidFill>
              <a:ln w="12600" cap="flat" cmpd="sng">
                <a:solidFill>
                  <a:srgbClr val="000000"/>
                </a:solidFill>
                <a:prstDash val="solid"/>
                <a:round/>
                <a:headEnd type="none" w="sm" len="sm"/>
                <a:tailEnd type="none" w="sm" len="sm"/>
              </a:ln>
            </p:spPr>
          </p:sp>
          <p:sp>
            <p:nvSpPr>
              <p:cNvPr id="921" name="Google Shape;921;p75"/>
              <p:cNvSpPr/>
              <p:nvPr/>
            </p:nvSpPr>
            <p:spPr>
              <a:xfrm>
                <a:off x="10581840" y="3359160"/>
                <a:ext cx="603000" cy="1341000"/>
              </a:xfrm>
              <a:custGeom>
                <a:avLst/>
                <a:gdLst/>
                <a:ahLst/>
                <a:cxnLst/>
                <a:rect l="l" t="t" r="r" b="b"/>
                <a:pathLst>
                  <a:path w="380" h="845" extrusionOk="0">
                    <a:moveTo>
                      <a:pt x="81" y="28"/>
                    </a:moveTo>
                    <a:lnTo>
                      <a:pt x="65" y="24"/>
                    </a:lnTo>
                    <a:lnTo>
                      <a:pt x="69" y="40"/>
                    </a:lnTo>
                    <a:lnTo>
                      <a:pt x="67" y="58"/>
                    </a:lnTo>
                    <a:lnTo>
                      <a:pt x="42" y="52"/>
                    </a:lnTo>
                    <a:lnTo>
                      <a:pt x="47" y="77"/>
                    </a:lnTo>
                    <a:lnTo>
                      <a:pt x="45" y="109"/>
                    </a:lnTo>
                    <a:lnTo>
                      <a:pt x="36" y="140"/>
                    </a:lnTo>
                    <a:lnTo>
                      <a:pt x="39" y="164"/>
                    </a:lnTo>
                    <a:lnTo>
                      <a:pt x="22" y="228"/>
                    </a:lnTo>
                    <a:lnTo>
                      <a:pt x="7" y="291"/>
                    </a:lnTo>
                    <a:lnTo>
                      <a:pt x="6" y="369"/>
                    </a:lnTo>
                    <a:lnTo>
                      <a:pt x="7" y="422"/>
                    </a:lnTo>
                    <a:lnTo>
                      <a:pt x="1" y="455"/>
                    </a:lnTo>
                    <a:lnTo>
                      <a:pt x="0" y="486"/>
                    </a:lnTo>
                    <a:lnTo>
                      <a:pt x="16" y="522"/>
                    </a:lnTo>
                    <a:lnTo>
                      <a:pt x="10" y="546"/>
                    </a:lnTo>
                    <a:lnTo>
                      <a:pt x="7" y="600"/>
                    </a:lnTo>
                    <a:lnTo>
                      <a:pt x="16" y="667"/>
                    </a:lnTo>
                    <a:lnTo>
                      <a:pt x="27" y="727"/>
                    </a:lnTo>
                    <a:lnTo>
                      <a:pt x="18" y="765"/>
                    </a:lnTo>
                    <a:lnTo>
                      <a:pt x="22" y="813"/>
                    </a:lnTo>
                    <a:lnTo>
                      <a:pt x="57" y="834"/>
                    </a:lnTo>
                    <a:lnTo>
                      <a:pt x="89" y="844"/>
                    </a:lnTo>
                    <a:lnTo>
                      <a:pt x="136" y="839"/>
                    </a:lnTo>
                    <a:lnTo>
                      <a:pt x="139" y="741"/>
                    </a:lnTo>
                    <a:lnTo>
                      <a:pt x="131" y="709"/>
                    </a:lnTo>
                    <a:lnTo>
                      <a:pt x="139" y="597"/>
                    </a:lnTo>
                    <a:lnTo>
                      <a:pt x="133" y="530"/>
                    </a:lnTo>
                    <a:lnTo>
                      <a:pt x="91" y="540"/>
                    </a:lnTo>
                    <a:lnTo>
                      <a:pt x="56" y="543"/>
                    </a:lnTo>
                    <a:lnTo>
                      <a:pt x="42" y="541"/>
                    </a:lnTo>
                    <a:lnTo>
                      <a:pt x="69" y="538"/>
                    </a:lnTo>
                    <a:lnTo>
                      <a:pt x="111" y="530"/>
                    </a:lnTo>
                    <a:lnTo>
                      <a:pt x="133" y="515"/>
                    </a:lnTo>
                    <a:lnTo>
                      <a:pt x="91" y="524"/>
                    </a:lnTo>
                    <a:lnTo>
                      <a:pt x="57" y="530"/>
                    </a:lnTo>
                    <a:lnTo>
                      <a:pt x="31" y="527"/>
                    </a:lnTo>
                    <a:lnTo>
                      <a:pt x="27" y="520"/>
                    </a:lnTo>
                    <a:lnTo>
                      <a:pt x="44" y="522"/>
                    </a:lnTo>
                    <a:lnTo>
                      <a:pt x="93" y="517"/>
                    </a:lnTo>
                    <a:lnTo>
                      <a:pt x="135" y="502"/>
                    </a:lnTo>
                    <a:lnTo>
                      <a:pt x="103" y="506"/>
                    </a:lnTo>
                    <a:lnTo>
                      <a:pt x="62" y="509"/>
                    </a:lnTo>
                    <a:lnTo>
                      <a:pt x="33" y="502"/>
                    </a:lnTo>
                    <a:lnTo>
                      <a:pt x="119" y="496"/>
                    </a:lnTo>
                    <a:lnTo>
                      <a:pt x="133" y="485"/>
                    </a:lnTo>
                    <a:lnTo>
                      <a:pt x="85" y="485"/>
                    </a:lnTo>
                    <a:lnTo>
                      <a:pt x="42" y="481"/>
                    </a:lnTo>
                    <a:lnTo>
                      <a:pt x="33" y="473"/>
                    </a:lnTo>
                    <a:lnTo>
                      <a:pt x="101" y="478"/>
                    </a:lnTo>
                    <a:lnTo>
                      <a:pt x="136" y="471"/>
                    </a:lnTo>
                    <a:lnTo>
                      <a:pt x="101" y="449"/>
                    </a:lnTo>
                    <a:lnTo>
                      <a:pt x="71" y="424"/>
                    </a:lnTo>
                    <a:lnTo>
                      <a:pt x="50" y="395"/>
                    </a:lnTo>
                    <a:lnTo>
                      <a:pt x="39" y="376"/>
                    </a:lnTo>
                    <a:lnTo>
                      <a:pt x="65" y="405"/>
                    </a:lnTo>
                    <a:lnTo>
                      <a:pt x="91" y="420"/>
                    </a:lnTo>
                    <a:lnTo>
                      <a:pt x="122" y="439"/>
                    </a:lnTo>
                    <a:lnTo>
                      <a:pt x="141" y="438"/>
                    </a:lnTo>
                    <a:lnTo>
                      <a:pt x="151" y="394"/>
                    </a:lnTo>
                    <a:lnTo>
                      <a:pt x="165" y="333"/>
                    </a:lnTo>
                    <a:lnTo>
                      <a:pt x="174" y="276"/>
                    </a:lnTo>
                    <a:lnTo>
                      <a:pt x="184" y="255"/>
                    </a:lnTo>
                    <a:lnTo>
                      <a:pt x="236" y="233"/>
                    </a:lnTo>
                    <a:lnTo>
                      <a:pt x="200" y="263"/>
                    </a:lnTo>
                    <a:lnTo>
                      <a:pt x="198" y="352"/>
                    </a:lnTo>
                    <a:lnTo>
                      <a:pt x="198" y="408"/>
                    </a:lnTo>
                    <a:lnTo>
                      <a:pt x="202" y="418"/>
                    </a:lnTo>
                    <a:lnTo>
                      <a:pt x="244" y="426"/>
                    </a:lnTo>
                    <a:lnTo>
                      <a:pt x="210" y="427"/>
                    </a:lnTo>
                    <a:lnTo>
                      <a:pt x="200" y="432"/>
                    </a:lnTo>
                    <a:lnTo>
                      <a:pt x="192" y="459"/>
                    </a:lnTo>
                    <a:lnTo>
                      <a:pt x="220" y="460"/>
                    </a:lnTo>
                    <a:lnTo>
                      <a:pt x="232" y="457"/>
                    </a:lnTo>
                    <a:lnTo>
                      <a:pt x="188" y="469"/>
                    </a:lnTo>
                    <a:lnTo>
                      <a:pt x="194" y="481"/>
                    </a:lnTo>
                    <a:lnTo>
                      <a:pt x="228" y="480"/>
                    </a:lnTo>
                    <a:lnTo>
                      <a:pt x="248" y="473"/>
                    </a:lnTo>
                    <a:lnTo>
                      <a:pt x="275" y="473"/>
                    </a:lnTo>
                    <a:lnTo>
                      <a:pt x="242" y="483"/>
                    </a:lnTo>
                    <a:lnTo>
                      <a:pt x="198" y="494"/>
                    </a:lnTo>
                    <a:lnTo>
                      <a:pt x="192" y="519"/>
                    </a:lnTo>
                    <a:lnTo>
                      <a:pt x="194" y="541"/>
                    </a:lnTo>
                    <a:lnTo>
                      <a:pt x="200" y="557"/>
                    </a:lnTo>
                    <a:lnTo>
                      <a:pt x="196" y="589"/>
                    </a:lnTo>
                    <a:lnTo>
                      <a:pt x="186" y="648"/>
                    </a:lnTo>
                    <a:lnTo>
                      <a:pt x="194" y="704"/>
                    </a:lnTo>
                    <a:lnTo>
                      <a:pt x="182" y="756"/>
                    </a:lnTo>
                    <a:lnTo>
                      <a:pt x="192" y="811"/>
                    </a:lnTo>
                    <a:lnTo>
                      <a:pt x="230" y="818"/>
                    </a:lnTo>
                    <a:lnTo>
                      <a:pt x="262" y="820"/>
                    </a:lnTo>
                    <a:lnTo>
                      <a:pt x="294" y="805"/>
                    </a:lnTo>
                    <a:lnTo>
                      <a:pt x="300" y="756"/>
                    </a:lnTo>
                    <a:lnTo>
                      <a:pt x="291" y="725"/>
                    </a:lnTo>
                    <a:lnTo>
                      <a:pt x="317" y="620"/>
                    </a:lnTo>
                    <a:lnTo>
                      <a:pt x="323" y="590"/>
                    </a:lnTo>
                    <a:lnTo>
                      <a:pt x="323" y="555"/>
                    </a:lnTo>
                    <a:lnTo>
                      <a:pt x="321" y="527"/>
                    </a:lnTo>
                    <a:lnTo>
                      <a:pt x="300" y="532"/>
                    </a:lnTo>
                    <a:lnTo>
                      <a:pt x="269" y="534"/>
                    </a:lnTo>
                    <a:lnTo>
                      <a:pt x="245" y="525"/>
                    </a:lnTo>
                    <a:lnTo>
                      <a:pt x="289" y="520"/>
                    </a:lnTo>
                    <a:lnTo>
                      <a:pt x="327" y="511"/>
                    </a:lnTo>
                    <a:lnTo>
                      <a:pt x="319" y="485"/>
                    </a:lnTo>
                    <a:lnTo>
                      <a:pt x="329" y="462"/>
                    </a:lnTo>
                    <a:lnTo>
                      <a:pt x="323" y="441"/>
                    </a:lnTo>
                    <a:lnTo>
                      <a:pt x="337" y="426"/>
                    </a:lnTo>
                    <a:lnTo>
                      <a:pt x="341" y="357"/>
                    </a:lnTo>
                    <a:lnTo>
                      <a:pt x="351" y="261"/>
                    </a:lnTo>
                    <a:lnTo>
                      <a:pt x="363" y="240"/>
                    </a:lnTo>
                    <a:lnTo>
                      <a:pt x="353" y="223"/>
                    </a:lnTo>
                    <a:lnTo>
                      <a:pt x="365" y="198"/>
                    </a:lnTo>
                    <a:lnTo>
                      <a:pt x="372" y="166"/>
                    </a:lnTo>
                    <a:lnTo>
                      <a:pt x="379" y="133"/>
                    </a:lnTo>
                    <a:lnTo>
                      <a:pt x="377" y="100"/>
                    </a:lnTo>
                    <a:lnTo>
                      <a:pt x="371" y="68"/>
                    </a:lnTo>
                    <a:lnTo>
                      <a:pt x="353" y="41"/>
                    </a:lnTo>
                    <a:lnTo>
                      <a:pt x="353" y="11"/>
                    </a:lnTo>
                    <a:lnTo>
                      <a:pt x="337" y="21"/>
                    </a:lnTo>
                    <a:lnTo>
                      <a:pt x="337" y="0"/>
                    </a:lnTo>
                    <a:lnTo>
                      <a:pt x="319" y="3"/>
                    </a:lnTo>
                    <a:lnTo>
                      <a:pt x="321" y="26"/>
                    </a:lnTo>
                    <a:lnTo>
                      <a:pt x="297" y="37"/>
                    </a:lnTo>
                    <a:lnTo>
                      <a:pt x="274" y="45"/>
                    </a:lnTo>
                    <a:lnTo>
                      <a:pt x="268" y="19"/>
                    </a:lnTo>
                    <a:lnTo>
                      <a:pt x="250" y="23"/>
                    </a:lnTo>
                    <a:lnTo>
                      <a:pt x="260" y="52"/>
                    </a:lnTo>
                    <a:lnTo>
                      <a:pt x="224" y="58"/>
                    </a:lnTo>
                    <a:lnTo>
                      <a:pt x="188" y="62"/>
                    </a:lnTo>
                    <a:lnTo>
                      <a:pt x="156" y="62"/>
                    </a:lnTo>
                    <a:lnTo>
                      <a:pt x="151" y="33"/>
                    </a:lnTo>
                    <a:lnTo>
                      <a:pt x="136" y="31"/>
                    </a:lnTo>
                    <a:lnTo>
                      <a:pt x="139" y="62"/>
                    </a:lnTo>
                    <a:lnTo>
                      <a:pt x="83" y="58"/>
                    </a:lnTo>
                    <a:lnTo>
                      <a:pt x="81" y="28"/>
                    </a:lnTo>
                  </a:path>
                </a:pathLst>
              </a:custGeom>
              <a:solidFill>
                <a:srgbClr val="0000FF"/>
              </a:solidFill>
              <a:ln>
                <a:noFill/>
              </a:ln>
            </p:spPr>
          </p:sp>
          <p:sp>
            <p:nvSpPr>
              <p:cNvPr id="922" name="Google Shape;922;p75"/>
              <p:cNvSpPr/>
              <p:nvPr/>
            </p:nvSpPr>
            <p:spPr>
              <a:xfrm>
                <a:off x="10904040" y="3727440"/>
                <a:ext cx="230040" cy="53640"/>
              </a:xfrm>
              <a:custGeom>
                <a:avLst/>
                <a:gdLst/>
                <a:ahLst/>
                <a:cxnLst/>
                <a:rect l="l" t="t" r="r" b="b"/>
                <a:pathLst>
                  <a:path w="145" h="34" extrusionOk="0">
                    <a:moveTo>
                      <a:pt x="0" y="33"/>
                    </a:moveTo>
                    <a:lnTo>
                      <a:pt x="43" y="14"/>
                    </a:lnTo>
                    <a:lnTo>
                      <a:pt x="84" y="2"/>
                    </a:lnTo>
                    <a:lnTo>
                      <a:pt x="144" y="0"/>
                    </a:lnTo>
                    <a:lnTo>
                      <a:pt x="78" y="11"/>
                    </a:lnTo>
                    <a:lnTo>
                      <a:pt x="0" y="33"/>
                    </a:lnTo>
                  </a:path>
                </a:pathLst>
              </a:custGeom>
              <a:solidFill>
                <a:srgbClr val="000080"/>
              </a:solidFill>
              <a:ln>
                <a:noFill/>
              </a:ln>
            </p:spPr>
          </p:sp>
          <p:sp>
            <p:nvSpPr>
              <p:cNvPr id="923" name="Google Shape;923;p75"/>
              <p:cNvSpPr/>
              <p:nvPr/>
            </p:nvSpPr>
            <p:spPr>
              <a:xfrm>
                <a:off x="10945440" y="4057560"/>
                <a:ext cx="128160" cy="21960"/>
              </a:xfrm>
              <a:custGeom>
                <a:avLst/>
                <a:gdLst/>
                <a:ahLst/>
                <a:cxnLst/>
                <a:rect l="l" t="t" r="r" b="b"/>
                <a:pathLst>
                  <a:path w="81" h="14" extrusionOk="0">
                    <a:moveTo>
                      <a:pt x="80" y="0"/>
                    </a:moveTo>
                    <a:lnTo>
                      <a:pt x="32" y="8"/>
                    </a:lnTo>
                    <a:lnTo>
                      <a:pt x="0" y="11"/>
                    </a:lnTo>
                    <a:lnTo>
                      <a:pt x="32" y="13"/>
                    </a:lnTo>
                    <a:lnTo>
                      <a:pt x="80" y="0"/>
                    </a:lnTo>
                  </a:path>
                </a:pathLst>
              </a:custGeom>
              <a:solidFill>
                <a:srgbClr val="000080"/>
              </a:solidFill>
              <a:ln>
                <a:noFill/>
              </a:ln>
            </p:spPr>
          </p:sp>
          <p:sp>
            <p:nvSpPr>
              <p:cNvPr id="924" name="Google Shape;924;p75"/>
              <p:cNvSpPr/>
              <p:nvPr/>
            </p:nvSpPr>
            <p:spPr>
              <a:xfrm>
                <a:off x="10901160" y="4135320"/>
                <a:ext cx="163080" cy="70920"/>
              </a:xfrm>
              <a:custGeom>
                <a:avLst/>
                <a:gdLst/>
                <a:ahLst/>
                <a:cxnLst/>
                <a:rect l="l" t="t" r="r" b="b"/>
                <a:pathLst>
                  <a:path w="103" h="45" extrusionOk="0">
                    <a:moveTo>
                      <a:pt x="102" y="0"/>
                    </a:moveTo>
                    <a:lnTo>
                      <a:pt x="40" y="14"/>
                    </a:lnTo>
                    <a:lnTo>
                      <a:pt x="9" y="28"/>
                    </a:lnTo>
                    <a:lnTo>
                      <a:pt x="0" y="44"/>
                    </a:lnTo>
                    <a:lnTo>
                      <a:pt x="22" y="31"/>
                    </a:lnTo>
                    <a:lnTo>
                      <a:pt x="52" y="19"/>
                    </a:lnTo>
                    <a:lnTo>
                      <a:pt x="102" y="0"/>
                    </a:lnTo>
                  </a:path>
                </a:pathLst>
              </a:custGeom>
              <a:solidFill>
                <a:srgbClr val="000080"/>
              </a:solidFill>
              <a:ln>
                <a:noFill/>
              </a:ln>
            </p:spPr>
          </p:sp>
          <p:sp>
            <p:nvSpPr>
              <p:cNvPr id="925" name="Google Shape;925;p75"/>
              <p:cNvSpPr/>
              <p:nvPr/>
            </p:nvSpPr>
            <p:spPr>
              <a:xfrm>
                <a:off x="10929600" y="3755880"/>
                <a:ext cx="147240" cy="156960"/>
              </a:xfrm>
              <a:custGeom>
                <a:avLst/>
                <a:gdLst/>
                <a:ahLst/>
                <a:cxnLst/>
                <a:rect l="l" t="t" r="r" b="b"/>
                <a:pathLst>
                  <a:path w="93" h="99" extrusionOk="0">
                    <a:moveTo>
                      <a:pt x="92" y="0"/>
                    </a:moveTo>
                    <a:lnTo>
                      <a:pt x="65" y="37"/>
                    </a:lnTo>
                    <a:lnTo>
                      <a:pt x="23" y="78"/>
                    </a:lnTo>
                    <a:lnTo>
                      <a:pt x="0" y="98"/>
                    </a:lnTo>
                    <a:lnTo>
                      <a:pt x="40" y="76"/>
                    </a:lnTo>
                    <a:lnTo>
                      <a:pt x="63" y="49"/>
                    </a:lnTo>
                    <a:lnTo>
                      <a:pt x="92" y="0"/>
                    </a:lnTo>
                  </a:path>
                </a:pathLst>
              </a:custGeom>
              <a:solidFill>
                <a:srgbClr val="000080"/>
              </a:solidFill>
              <a:ln>
                <a:noFill/>
              </a:ln>
            </p:spPr>
          </p:sp>
          <p:sp>
            <p:nvSpPr>
              <p:cNvPr id="926" name="Google Shape;926;p75"/>
              <p:cNvSpPr/>
              <p:nvPr/>
            </p:nvSpPr>
            <p:spPr>
              <a:xfrm>
                <a:off x="10720080" y="3521160"/>
                <a:ext cx="231480" cy="17280"/>
              </a:xfrm>
              <a:custGeom>
                <a:avLst/>
                <a:gdLst/>
                <a:ahLst/>
                <a:cxnLst/>
                <a:rect l="l" t="t" r="r" b="b"/>
                <a:pathLst>
                  <a:path w="146" h="11" extrusionOk="0">
                    <a:moveTo>
                      <a:pt x="0" y="0"/>
                    </a:moveTo>
                    <a:lnTo>
                      <a:pt x="50" y="9"/>
                    </a:lnTo>
                    <a:lnTo>
                      <a:pt x="102" y="10"/>
                    </a:lnTo>
                    <a:lnTo>
                      <a:pt x="145" y="5"/>
                    </a:lnTo>
                    <a:lnTo>
                      <a:pt x="101" y="5"/>
                    </a:lnTo>
                    <a:lnTo>
                      <a:pt x="0" y="0"/>
                    </a:lnTo>
                  </a:path>
                </a:pathLst>
              </a:custGeom>
              <a:solidFill>
                <a:srgbClr val="000080"/>
              </a:solidFill>
              <a:ln>
                <a:noFill/>
              </a:ln>
            </p:spPr>
          </p:sp>
          <p:sp>
            <p:nvSpPr>
              <p:cNvPr id="927" name="Google Shape;927;p75"/>
              <p:cNvSpPr/>
              <p:nvPr/>
            </p:nvSpPr>
            <p:spPr>
              <a:xfrm>
                <a:off x="10729440" y="3492360"/>
                <a:ext cx="298080" cy="280800"/>
              </a:xfrm>
              <a:custGeom>
                <a:avLst/>
                <a:gdLst/>
                <a:ahLst/>
                <a:cxnLst/>
                <a:rect l="l" t="t" r="r" b="b"/>
                <a:pathLst>
                  <a:path w="188" h="177" extrusionOk="0">
                    <a:moveTo>
                      <a:pt x="180" y="0"/>
                    </a:moveTo>
                    <a:lnTo>
                      <a:pt x="180" y="45"/>
                    </a:lnTo>
                    <a:lnTo>
                      <a:pt x="162" y="92"/>
                    </a:lnTo>
                    <a:lnTo>
                      <a:pt x="134" y="133"/>
                    </a:lnTo>
                    <a:lnTo>
                      <a:pt x="107" y="142"/>
                    </a:lnTo>
                    <a:lnTo>
                      <a:pt x="66" y="155"/>
                    </a:lnTo>
                    <a:lnTo>
                      <a:pt x="0" y="176"/>
                    </a:lnTo>
                    <a:lnTo>
                      <a:pt x="68" y="162"/>
                    </a:lnTo>
                    <a:lnTo>
                      <a:pt x="105" y="148"/>
                    </a:lnTo>
                    <a:lnTo>
                      <a:pt x="152" y="130"/>
                    </a:lnTo>
                    <a:lnTo>
                      <a:pt x="166" y="97"/>
                    </a:lnTo>
                    <a:lnTo>
                      <a:pt x="181" y="64"/>
                    </a:lnTo>
                    <a:lnTo>
                      <a:pt x="187" y="45"/>
                    </a:lnTo>
                    <a:lnTo>
                      <a:pt x="180" y="0"/>
                    </a:lnTo>
                  </a:path>
                </a:pathLst>
              </a:custGeom>
              <a:solidFill>
                <a:srgbClr val="000080"/>
              </a:solidFill>
              <a:ln>
                <a:noFill/>
              </a:ln>
            </p:spPr>
          </p:sp>
          <p:sp>
            <p:nvSpPr>
              <p:cNvPr id="928" name="Google Shape;928;p75"/>
              <p:cNvSpPr/>
              <p:nvPr/>
            </p:nvSpPr>
            <p:spPr>
              <a:xfrm>
                <a:off x="10702440" y="3576600"/>
                <a:ext cx="169560" cy="126720"/>
              </a:xfrm>
              <a:custGeom>
                <a:avLst/>
                <a:gdLst/>
                <a:ahLst/>
                <a:cxnLst/>
                <a:rect l="l" t="t" r="r" b="b"/>
                <a:pathLst>
                  <a:path w="107" h="80" extrusionOk="0">
                    <a:moveTo>
                      <a:pt x="17" y="0"/>
                    </a:moveTo>
                    <a:lnTo>
                      <a:pt x="10" y="44"/>
                    </a:lnTo>
                    <a:lnTo>
                      <a:pt x="25" y="71"/>
                    </a:lnTo>
                    <a:lnTo>
                      <a:pt x="106" y="76"/>
                    </a:lnTo>
                    <a:lnTo>
                      <a:pt x="60" y="79"/>
                    </a:lnTo>
                    <a:lnTo>
                      <a:pt x="6" y="78"/>
                    </a:lnTo>
                    <a:lnTo>
                      <a:pt x="0" y="51"/>
                    </a:lnTo>
                    <a:lnTo>
                      <a:pt x="17" y="0"/>
                    </a:lnTo>
                  </a:path>
                </a:pathLst>
              </a:custGeom>
              <a:solidFill>
                <a:srgbClr val="000080"/>
              </a:solidFill>
              <a:ln>
                <a:noFill/>
              </a:ln>
            </p:spPr>
          </p:sp>
          <p:sp>
            <p:nvSpPr>
              <p:cNvPr id="929" name="Google Shape;929;p75"/>
              <p:cNvSpPr/>
              <p:nvPr/>
            </p:nvSpPr>
            <p:spPr>
              <a:xfrm>
                <a:off x="11069280" y="3465360"/>
                <a:ext cx="85320" cy="45720"/>
              </a:xfrm>
              <a:custGeom>
                <a:avLst/>
                <a:gdLst/>
                <a:ahLst/>
                <a:cxnLst/>
                <a:rect l="l" t="t" r="r" b="b"/>
                <a:pathLst>
                  <a:path w="54" h="29" extrusionOk="0">
                    <a:moveTo>
                      <a:pt x="0" y="28"/>
                    </a:moveTo>
                    <a:lnTo>
                      <a:pt x="35" y="22"/>
                    </a:lnTo>
                    <a:lnTo>
                      <a:pt x="53" y="0"/>
                    </a:lnTo>
                    <a:lnTo>
                      <a:pt x="35" y="8"/>
                    </a:lnTo>
                    <a:lnTo>
                      <a:pt x="0" y="28"/>
                    </a:lnTo>
                  </a:path>
                </a:pathLst>
              </a:custGeom>
              <a:solidFill>
                <a:srgbClr val="000080"/>
              </a:solidFill>
              <a:ln>
                <a:noFill/>
              </a:ln>
            </p:spPr>
          </p:sp>
          <p:sp>
            <p:nvSpPr>
              <p:cNvPr id="930" name="Google Shape;930;p75"/>
              <p:cNvSpPr/>
              <p:nvPr/>
            </p:nvSpPr>
            <p:spPr>
              <a:xfrm>
                <a:off x="11046960" y="3506760"/>
                <a:ext cx="112320" cy="182160"/>
              </a:xfrm>
              <a:custGeom>
                <a:avLst/>
                <a:gdLst/>
                <a:ahLst/>
                <a:cxnLst/>
                <a:rect l="l" t="t" r="r" b="b"/>
                <a:pathLst>
                  <a:path w="71" h="115" extrusionOk="0">
                    <a:moveTo>
                      <a:pt x="68" y="0"/>
                    </a:moveTo>
                    <a:lnTo>
                      <a:pt x="70" y="44"/>
                    </a:lnTo>
                    <a:lnTo>
                      <a:pt x="55" y="80"/>
                    </a:lnTo>
                    <a:lnTo>
                      <a:pt x="30" y="107"/>
                    </a:lnTo>
                    <a:lnTo>
                      <a:pt x="0" y="114"/>
                    </a:lnTo>
                    <a:lnTo>
                      <a:pt x="40" y="90"/>
                    </a:lnTo>
                    <a:lnTo>
                      <a:pt x="61" y="53"/>
                    </a:lnTo>
                    <a:lnTo>
                      <a:pt x="68" y="0"/>
                    </a:lnTo>
                  </a:path>
                </a:pathLst>
              </a:custGeom>
              <a:solidFill>
                <a:srgbClr val="000080"/>
              </a:solidFill>
              <a:ln>
                <a:noFill/>
              </a:ln>
            </p:spPr>
          </p:sp>
          <p:sp>
            <p:nvSpPr>
              <p:cNvPr id="931" name="Google Shape;931;p75"/>
              <p:cNvSpPr/>
              <p:nvPr/>
            </p:nvSpPr>
            <p:spPr>
              <a:xfrm>
                <a:off x="10820160" y="3467160"/>
                <a:ext cx="134640" cy="20160"/>
              </a:xfrm>
              <a:custGeom>
                <a:avLst/>
                <a:gdLst/>
                <a:ahLst/>
                <a:cxnLst/>
                <a:rect l="l" t="t" r="r" b="b"/>
                <a:pathLst>
                  <a:path w="85" h="13" extrusionOk="0">
                    <a:moveTo>
                      <a:pt x="84" y="0"/>
                    </a:moveTo>
                    <a:lnTo>
                      <a:pt x="44" y="8"/>
                    </a:lnTo>
                    <a:lnTo>
                      <a:pt x="0" y="12"/>
                    </a:lnTo>
                    <a:lnTo>
                      <a:pt x="42" y="4"/>
                    </a:lnTo>
                    <a:lnTo>
                      <a:pt x="84" y="0"/>
                    </a:lnTo>
                  </a:path>
                </a:pathLst>
              </a:custGeom>
              <a:solidFill>
                <a:srgbClr val="000080"/>
              </a:solidFill>
              <a:ln>
                <a:noFill/>
              </a:ln>
            </p:spPr>
          </p:sp>
          <p:sp>
            <p:nvSpPr>
              <p:cNvPr id="932" name="Google Shape;932;p75"/>
              <p:cNvSpPr/>
              <p:nvPr/>
            </p:nvSpPr>
            <p:spPr>
              <a:xfrm>
                <a:off x="10635840" y="3805200"/>
                <a:ext cx="213840" cy="66240"/>
              </a:xfrm>
              <a:custGeom>
                <a:avLst/>
                <a:gdLst/>
                <a:ahLst/>
                <a:cxnLst/>
                <a:rect l="l" t="t" r="r" b="b"/>
                <a:pathLst>
                  <a:path w="135" h="42" extrusionOk="0">
                    <a:moveTo>
                      <a:pt x="134" y="0"/>
                    </a:moveTo>
                    <a:lnTo>
                      <a:pt x="99" y="18"/>
                    </a:lnTo>
                    <a:lnTo>
                      <a:pt x="46" y="32"/>
                    </a:lnTo>
                    <a:lnTo>
                      <a:pt x="0" y="37"/>
                    </a:lnTo>
                    <a:lnTo>
                      <a:pt x="43" y="41"/>
                    </a:lnTo>
                    <a:lnTo>
                      <a:pt x="95" y="32"/>
                    </a:lnTo>
                    <a:lnTo>
                      <a:pt x="134" y="0"/>
                    </a:lnTo>
                  </a:path>
                </a:pathLst>
              </a:custGeom>
              <a:solidFill>
                <a:srgbClr val="000080"/>
              </a:solidFill>
              <a:ln>
                <a:noFill/>
              </a:ln>
            </p:spPr>
          </p:sp>
          <p:sp>
            <p:nvSpPr>
              <p:cNvPr id="933" name="Google Shape;933;p75"/>
              <p:cNvSpPr/>
              <p:nvPr/>
            </p:nvSpPr>
            <p:spPr>
              <a:xfrm>
                <a:off x="10562760" y="3457440"/>
                <a:ext cx="80640" cy="756720"/>
              </a:xfrm>
              <a:custGeom>
                <a:avLst/>
                <a:gdLst/>
                <a:ahLst/>
                <a:cxnLst/>
                <a:rect l="l" t="t" r="r" b="b"/>
                <a:pathLst>
                  <a:path w="51" h="477" extrusionOk="0">
                    <a:moveTo>
                      <a:pt x="44" y="0"/>
                    </a:moveTo>
                    <a:lnTo>
                      <a:pt x="50" y="21"/>
                    </a:lnTo>
                    <a:lnTo>
                      <a:pt x="50" y="52"/>
                    </a:lnTo>
                    <a:lnTo>
                      <a:pt x="35" y="78"/>
                    </a:lnTo>
                    <a:lnTo>
                      <a:pt x="40" y="110"/>
                    </a:lnTo>
                    <a:lnTo>
                      <a:pt x="22" y="177"/>
                    </a:lnTo>
                    <a:lnTo>
                      <a:pt x="11" y="237"/>
                    </a:lnTo>
                    <a:lnTo>
                      <a:pt x="11" y="300"/>
                    </a:lnTo>
                    <a:lnTo>
                      <a:pt x="11" y="352"/>
                    </a:lnTo>
                    <a:lnTo>
                      <a:pt x="9" y="371"/>
                    </a:lnTo>
                    <a:lnTo>
                      <a:pt x="7" y="399"/>
                    </a:lnTo>
                    <a:lnTo>
                      <a:pt x="6" y="428"/>
                    </a:lnTo>
                    <a:lnTo>
                      <a:pt x="15" y="453"/>
                    </a:lnTo>
                    <a:lnTo>
                      <a:pt x="11" y="476"/>
                    </a:lnTo>
                    <a:lnTo>
                      <a:pt x="0" y="450"/>
                    </a:lnTo>
                    <a:lnTo>
                      <a:pt x="1" y="418"/>
                    </a:lnTo>
                    <a:lnTo>
                      <a:pt x="7" y="371"/>
                    </a:lnTo>
                    <a:lnTo>
                      <a:pt x="7" y="322"/>
                    </a:lnTo>
                    <a:lnTo>
                      <a:pt x="6" y="268"/>
                    </a:lnTo>
                    <a:lnTo>
                      <a:pt x="7" y="214"/>
                    </a:lnTo>
                    <a:lnTo>
                      <a:pt x="20" y="156"/>
                    </a:lnTo>
                    <a:lnTo>
                      <a:pt x="31" y="115"/>
                    </a:lnTo>
                    <a:lnTo>
                      <a:pt x="29" y="78"/>
                    </a:lnTo>
                    <a:lnTo>
                      <a:pt x="44" y="50"/>
                    </a:lnTo>
                    <a:lnTo>
                      <a:pt x="44" y="0"/>
                    </a:lnTo>
                  </a:path>
                </a:pathLst>
              </a:custGeom>
              <a:solidFill>
                <a:srgbClr val="0000FF"/>
              </a:solidFill>
              <a:ln>
                <a:noFill/>
              </a:ln>
            </p:spPr>
          </p:sp>
          <p:sp>
            <p:nvSpPr>
              <p:cNvPr id="934" name="Google Shape;934;p75"/>
              <p:cNvSpPr/>
              <p:nvPr/>
            </p:nvSpPr>
            <p:spPr>
              <a:xfrm>
                <a:off x="10904040" y="4521240"/>
                <a:ext cx="126720" cy="55080"/>
              </a:xfrm>
              <a:custGeom>
                <a:avLst/>
                <a:gdLst/>
                <a:ahLst/>
                <a:cxnLst/>
                <a:rect l="l" t="t" r="r" b="b"/>
                <a:pathLst>
                  <a:path w="80" h="35" extrusionOk="0">
                    <a:moveTo>
                      <a:pt x="79" y="0"/>
                    </a:moveTo>
                    <a:lnTo>
                      <a:pt x="56" y="16"/>
                    </a:lnTo>
                    <a:lnTo>
                      <a:pt x="20" y="29"/>
                    </a:lnTo>
                    <a:lnTo>
                      <a:pt x="0" y="34"/>
                    </a:lnTo>
                    <a:lnTo>
                      <a:pt x="47" y="31"/>
                    </a:lnTo>
                    <a:lnTo>
                      <a:pt x="54" y="25"/>
                    </a:lnTo>
                    <a:lnTo>
                      <a:pt x="79" y="0"/>
                    </a:lnTo>
                  </a:path>
                </a:pathLst>
              </a:custGeom>
              <a:solidFill>
                <a:srgbClr val="000080"/>
              </a:solidFill>
              <a:ln>
                <a:noFill/>
              </a:ln>
            </p:spPr>
          </p:sp>
          <p:sp>
            <p:nvSpPr>
              <p:cNvPr id="935" name="Google Shape;935;p75"/>
              <p:cNvSpPr/>
              <p:nvPr/>
            </p:nvSpPr>
            <p:spPr>
              <a:xfrm>
                <a:off x="10877040" y="4352760"/>
                <a:ext cx="196560" cy="205920"/>
              </a:xfrm>
              <a:custGeom>
                <a:avLst/>
                <a:gdLst/>
                <a:ahLst/>
                <a:cxnLst/>
                <a:rect l="l" t="t" r="r" b="b"/>
                <a:pathLst>
                  <a:path w="124" h="130" extrusionOk="0">
                    <a:moveTo>
                      <a:pt x="123" y="0"/>
                    </a:moveTo>
                    <a:lnTo>
                      <a:pt x="101" y="36"/>
                    </a:lnTo>
                    <a:lnTo>
                      <a:pt x="78" y="64"/>
                    </a:lnTo>
                    <a:lnTo>
                      <a:pt x="49" y="87"/>
                    </a:lnTo>
                    <a:lnTo>
                      <a:pt x="20" y="103"/>
                    </a:lnTo>
                    <a:lnTo>
                      <a:pt x="8" y="108"/>
                    </a:lnTo>
                    <a:lnTo>
                      <a:pt x="0" y="129"/>
                    </a:lnTo>
                    <a:lnTo>
                      <a:pt x="33" y="114"/>
                    </a:lnTo>
                    <a:lnTo>
                      <a:pt x="68" y="86"/>
                    </a:lnTo>
                    <a:lnTo>
                      <a:pt x="98" y="51"/>
                    </a:lnTo>
                    <a:lnTo>
                      <a:pt x="123" y="0"/>
                    </a:lnTo>
                  </a:path>
                </a:pathLst>
              </a:custGeom>
              <a:solidFill>
                <a:srgbClr val="000080"/>
              </a:solidFill>
              <a:ln>
                <a:noFill/>
              </a:ln>
            </p:spPr>
          </p:sp>
          <p:sp>
            <p:nvSpPr>
              <p:cNvPr id="936" name="Google Shape;936;p75"/>
              <p:cNvSpPr/>
              <p:nvPr/>
            </p:nvSpPr>
            <p:spPr>
              <a:xfrm>
                <a:off x="10891440" y="4227480"/>
                <a:ext cx="79200" cy="129960"/>
              </a:xfrm>
              <a:custGeom>
                <a:avLst/>
                <a:gdLst/>
                <a:ahLst/>
                <a:cxnLst/>
                <a:rect l="l" t="t" r="r" b="b"/>
                <a:pathLst>
                  <a:path w="50" h="82" extrusionOk="0">
                    <a:moveTo>
                      <a:pt x="49" y="0"/>
                    </a:moveTo>
                    <a:lnTo>
                      <a:pt x="16" y="27"/>
                    </a:lnTo>
                    <a:lnTo>
                      <a:pt x="5" y="53"/>
                    </a:lnTo>
                    <a:lnTo>
                      <a:pt x="0" y="81"/>
                    </a:lnTo>
                    <a:lnTo>
                      <a:pt x="20" y="39"/>
                    </a:lnTo>
                    <a:lnTo>
                      <a:pt x="49" y="0"/>
                    </a:lnTo>
                  </a:path>
                </a:pathLst>
              </a:custGeom>
              <a:solidFill>
                <a:srgbClr val="000080"/>
              </a:solidFill>
              <a:ln>
                <a:noFill/>
              </a:ln>
            </p:spPr>
          </p:sp>
          <p:sp>
            <p:nvSpPr>
              <p:cNvPr id="937" name="Google Shape;937;p75"/>
              <p:cNvSpPr/>
              <p:nvPr/>
            </p:nvSpPr>
            <p:spPr>
              <a:xfrm>
                <a:off x="10648440" y="4422600"/>
                <a:ext cx="124920" cy="78840"/>
              </a:xfrm>
              <a:custGeom>
                <a:avLst/>
                <a:gdLst/>
                <a:ahLst/>
                <a:cxnLst/>
                <a:rect l="l" t="t" r="r" b="b"/>
                <a:pathLst>
                  <a:path w="79" h="50" extrusionOk="0">
                    <a:moveTo>
                      <a:pt x="0" y="0"/>
                    </a:moveTo>
                    <a:lnTo>
                      <a:pt x="17" y="26"/>
                    </a:lnTo>
                    <a:lnTo>
                      <a:pt x="38" y="37"/>
                    </a:lnTo>
                    <a:lnTo>
                      <a:pt x="71" y="41"/>
                    </a:lnTo>
                    <a:lnTo>
                      <a:pt x="78" y="41"/>
                    </a:lnTo>
                    <a:lnTo>
                      <a:pt x="61" y="49"/>
                    </a:lnTo>
                    <a:lnTo>
                      <a:pt x="31" y="46"/>
                    </a:lnTo>
                    <a:lnTo>
                      <a:pt x="15" y="42"/>
                    </a:lnTo>
                    <a:lnTo>
                      <a:pt x="0" y="0"/>
                    </a:lnTo>
                  </a:path>
                </a:pathLst>
              </a:custGeom>
              <a:solidFill>
                <a:srgbClr val="000080"/>
              </a:solidFill>
              <a:ln>
                <a:noFill/>
              </a:ln>
            </p:spPr>
          </p:sp>
          <p:sp>
            <p:nvSpPr>
              <p:cNvPr id="938" name="Google Shape;938;p75"/>
              <p:cNvSpPr/>
              <p:nvPr/>
            </p:nvSpPr>
            <p:spPr>
              <a:xfrm>
                <a:off x="10626480" y="4491000"/>
                <a:ext cx="153720" cy="58320"/>
              </a:xfrm>
              <a:custGeom>
                <a:avLst/>
                <a:gdLst/>
                <a:ahLst/>
                <a:cxnLst/>
                <a:rect l="l" t="t" r="r" b="b"/>
                <a:pathLst>
                  <a:path w="97" h="37" extrusionOk="0">
                    <a:moveTo>
                      <a:pt x="0" y="0"/>
                    </a:moveTo>
                    <a:lnTo>
                      <a:pt x="25" y="23"/>
                    </a:lnTo>
                    <a:lnTo>
                      <a:pt x="46" y="28"/>
                    </a:lnTo>
                    <a:lnTo>
                      <a:pt x="90" y="30"/>
                    </a:lnTo>
                    <a:lnTo>
                      <a:pt x="96" y="28"/>
                    </a:lnTo>
                    <a:lnTo>
                      <a:pt x="79" y="34"/>
                    </a:lnTo>
                    <a:lnTo>
                      <a:pt x="34" y="36"/>
                    </a:lnTo>
                    <a:lnTo>
                      <a:pt x="11" y="28"/>
                    </a:lnTo>
                    <a:lnTo>
                      <a:pt x="0" y="0"/>
                    </a:lnTo>
                  </a:path>
                </a:pathLst>
              </a:custGeom>
              <a:solidFill>
                <a:srgbClr val="000080"/>
              </a:solidFill>
              <a:ln>
                <a:noFill/>
              </a:ln>
            </p:spPr>
          </p:sp>
          <p:sp>
            <p:nvSpPr>
              <p:cNvPr id="939" name="Google Shape;939;p75"/>
              <p:cNvSpPr/>
              <p:nvPr/>
            </p:nvSpPr>
            <p:spPr>
              <a:xfrm>
                <a:off x="10629360" y="4587840"/>
                <a:ext cx="153720" cy="63000"/>
              </a:xfrm>
              <a:custGeom>
                <a:avLst/>
                <a:gdLst/>
                <a:ahLst/>
                <a:cxnLst/>
                <a:rect l="l" t="t" r="r" b="b"/>
                <a:pathLst>
                  <a:path w="97" h="40" extrusionOk="0">
                    <a:moveTo>
                      <a:pt x="0" y="0"/>
                    </a:moveTo>
                    <a:lnTo>
                      <a:pt x="42" y="23"/>
                    </a:lnTo>
                    <a:lnTo>
                      <a:pt x="71" y="26"/>
                    </a:lnTo>
                    <a:lnTo>
                      <a:pt x="96" y="18"/>
                    </a:lnTo>
                    <a:lnTo>
                      <a:pt x="75" y="36"/>
                    </a:lnTo>
                    <a:lnTo>
                      <a:pt x="49" y="39"/>
                    </a:lnTo>
                    <a:lnTo>
                      <a:pt x="27" y="30"/>
                    </a:lnTo>
                    <a:lnTo>
                      <a:pt x="0" y="0"/>
                    </a:lnTo>
                  </a:path>
                </a:pathLst>
              </a:custGeom>
              <a:solidFill>
                <a:srgbClr val="000080"/>
              </a:solidFill>
              <a:ln>
                <a:noFill/>
              </a:ln>
            </p:spPr>
          </p:sp>
          <p:sp>
            <p:nvSpPr>
              <p:cNvPr id="940" name="Google Shape;940;p75"/>
              <p:cNvSpPr/>
              <p:nvPr/>
            </p:nvSpPr>
            <p:spPr>
              <a:xfrm>
                <a:off x="10597680" y="4278240"/>
                <a:ext cx="45720" cy="193320"/>
              </a:xfrm>
              <a:custGeom>
                <a:avLst/>
                <a:gdLst/>
                <a:ahLst/>
                <a:cxnLst/>
                <a:rect l="l" t="t" r="r" b="b"/>
                <a:pathLst>
                  <a:path w="29" h="122" extrusionOk="0">
                    <a:moveTo>
                      <a:pt x="5" y="0"/>
                    </a:moveTo>
                    <a:lnTo>
                      <a:pt x="7" y="44"/>
                    </a:lnTo>
                    <a:lnTo>
                      <a:pt x="12" y="68"/>
                    </a:lnTo>
                    <a:lnTo>
                      <a:pt x="28" y="121"/>
                    </a:lnTo>
                    <a:lnTo>
                      <a:pt x="14" y="106"/>
                    </a:lnTo>
                    <a:lnTo>
                      <a:pt x="7" y="61"/>
                    </a:lnTo>
                    <a:lnTo>
                      <a:pt x="0" y="39"/>
                    </a:lnTo>
                    <a:lnTo>
                      <a:pt x="5" y="0"/>
                    </a:lnTo>
                  </a:path>
                </a:pathLst>
              </a:custGeom>
              <a:solidFill>
                <a:srgbClr val="000080"/>
              </a:solidFill>
              <a:ln>
                <a:noFill/>
              </a:ln>
            </p:spPr>
          </p:sp>
          <p:sp>
            <p:nvSpPr>
              <p:cNvPr id="941" name="Google Shape;941;p75"/>
              <p:cNvSpPr/>
              <p:nvPr/>
            </p:nvSpPr>
            <p:spPr>
              <a:xfrm>
                <a:off x="11018520" y="3940200"/>
                <a:ext cx="88560" cy="77400"/>
              </a:xfrm>
              <a:custGeom>
                <a:avLst/>
                <a:gdLst/>
                <a:ahLst/>
                <a:cxnLst/>
                <a:rect l="l" t="t" r="r" b="b"/>
                <a:pathLst>
                  <a:path w="56" h="49" extrusionOk="0">
                    <a:moveTo>
                      <a:pt x="0" y="48"/>
                    </a:moveTo>
                    <a:lnTo>
                      <a:pt x="28" y="45"/>
                    </a:lnTo>
                    <a:lnTo>
                      <a:pt x="48" y="32"/>
                    </a:lnTo>
                    <a:lnTo>
                      <a:pt x="50" y="19"/>
                    </a:lnTo>
                    <a:lnTo>
                      <a:pt x="55" y="0"/>
                    </a:lnTo>
                    <a:lnTo>
                      <a:pt x="43" y="23"/>
                    </a:lnTo>
                    <a:lnTo>
                      <a:pt x="0" y="48"/>
                    </a:lnTo>
                  </a:path>
                </a:pathLst>
              </a:custGeom>
              <a:solidFill>
                <a:srgbClr val="000080"/>
              </a:solidFill>
              <a:ln>
                <a:noFill/>
              </a:ln>
            </p:spPr>
          </p:sp>
          <p:sp>
            <p:nvSpPr>
              <p:cNvPr id="942" name="Google Shape;942;p75"/>
              <p:cNvSpPr/>
              <p:nvPr/>
            </p:nvSpPr>
            <p:spPr>
              <a:xfrm>
                <a:off x="10613520" y="3998880"/>
                <a:ext cx="131400" cy="91800"/>
              </a:xfrm>
              <a:custGeom>
                <a:avLst/>
                <a:gdLst/>
                <a:ahLst/>
                <a:cxnLst/>
                <a:rect l="l" t="t" r="r" b="b"/>
                <a:pathLst>
                  <a:path w="83" h="58" extrusionOk="0">
                    <a:moveTo>
                      <a:pt x="10" y="0"/>
                    </a:moveTo>
                    <a:lnTo>
                      <a:pt x="31" y="24"/>
                    </a:lnTo>
                    <a:lnTo>
                      <a:pt x="46" y="38"/>
                    </a:lnTo>
                    <a:lnTo>
                      <a:pt x="71" y="52"/>
                    </a:lnTo>
                    <a:lnTo>
                      <a:pt x="82" y="57"/>
                    </a:lnTo>
                    <a:lnTo>
                      <a:pt x="69" y="57"/>
                    </a:lnTo>
                    <a:lnTo>
                      <a:pt x="48" y="57"/>
                    </a:lnTo>
                    <a:lnTo>
                      <a:pt x="0" y="50"/>
                    </a:lnTo>
                    <a:lnTo>
                      <a:pt x="35" y="50"/>
                    </a:lnTo>
                    <a:lnTo>
                      <a:pt x="46" y="49"/>
                    </a:lnTo>
                    <a:lnTo>
                      <a:pt x="25" y="33"/>
                    </a:lnTo>
                    <a:lnTo>
                      <a:pt x="10" y="0"/>
                    </a:lnTo>
                  </a:path>
                </a:pathLst>
              </a:custGeom>
              <a:solidFill>
                <a:srgbClr val="000080"/>
              </a:solidFill>
              <a:ln>
                <a:noFill/>
              </a:ln>
            </p:spPr>
          </p:sp>
        </p:grpSp>
        <p:grpSp>
          <p:nvGrpSpPr>
            <p:cNvPr id="943" name="Google Shape;943;p75"/>
            <p:cNvGrpSpPr/>
            <p:nvPr/>
          </p:nvGrpSpPr>
          <p:grpSpPr>
            <a:xfrm>
              <a:off x="10356480" y="2652840"/>
              <a:ext cx="952560" cy="753840"/>
              <a:chOff x="10356480" y="2652840"/>
              <a:chExt cx="952560" cy="753840"/>
            </a:xfrm>
          </p:grpSpPr>
          <p:sp>
            <p:nvSpPr>
              <p:cNvPr id="944" name="Google Shape;944;p75"/>
              <p:cNvSpPr/>
              <p:nvPr/>
            </p:nvSpPr>
            <p:spPr>
              <a:xfrm>
                <a:off x="10356480" y="2652840"/>
                <a:ext cx="952560" cy="753840"/>
              </a:xfrm>
              <a:custGeom>
                <a:avLst/>
                <a:gdLst/>
                <a:ahLst/>
                <a:cxnLst/>
                <a:rect l="l" t="t" r="r" b="b"/>
                <a:pathLst>
                  <a:path w="600" h="475" extrusionOk="0">
                    <a:moveTo>
                      <a:pt x="126" y="60"/>
                    </a:moveTo>
                    <a:lnTo>
                      <a:pt x="158" y="49"/>
                    </a:lnTo>
                    <a:lnTo>
                      <a:pt x="205" y="41"/>
                    </a:lnTo>
                    <a:lnTo>
                      <a:pt x="260" y="9"/>
                    </a:lnTo>
                    <a:lnTo>
                      <a:pt x="295" y="2"/>
                    </a:lnTo>
                    <a:lnTo>
                      <a:pt x="337" y="0"/>
                    </a:lnTo>
                    <a:lnTo>
                      <a:pt x="389" y="5"/>
                    </a:lnTo>
                    <a:lnTo>
                      <a:pt x="439" y="37"/>
                    </a:lnTo>
                    <a:lnTo>
                      <a:pt x="499" y="55"/>
                    </a:lnTo>
                    <a:lnTo>
                      <a:pt x="526" y="72"/>
                    </a:lnTo>
                    <a:lnTo>
                      <a:pt x="533" y="92"/>
                    </a:lnTo>
                    <a:lnTo>
                      <a:pt x="553" y="127"/>
                    </a:lnTo>
                    <a:lnTo>
                      <a:pt x="577" y="161"/>
                    </a:lnTo>
                    <a:lnTo>
                      <a:pt x="592" y="219"/>
                    </a:lnTo>
                    <a:lnTo>
                      <a:pt x="599" y="263"/>
                    </a:lnTo>
                    <a:lnTo>
                      <a:pt x="593" y="308"/>
                    </a:lnTo>
                    <a:lnTo>
                      <a:pt x="568" y="328"/>
                    </a:lnTo>
                    <a:lnTo>
                      <a:pt x="509" y="310"/>
                    </a:lnTo>
                    <a:lnTo>
                      <a:pt x="503" y="333"/>
                    </a:lnTo>
                    <a:lnTo>
                      <a:pt x="509" y="369"/>
                    </a:lnTo>
                    <a:lnTo>
                      <a:pt x="518" y="395"/>
                    </a:lnTo>
                    <a:lnTo>
                      <a:pt x="509" y="423"/>
                    </a:lnTo>
                    <a:lnTo>
                      <a:pt x="483" y="441"/>
                    </a:lnTo>
                    <a:lnTo>
                      <a:pt x="441" y="457"/>
                    </a:lnTo>
                    <a:lnTo>
                      <a:pt x="377" y="467"/>
                    </a:lnTo>
                    <a:lnTo>
                      <a:pt x="322" y="474"/>
                    </a:lnTo>
                    <a:lnTo>
                      <a:pt x="253" y="473"/>
                    </a:lnTo>
                    <a:lnTo>
                      <a:pt x="170" y="458"/>
                    </a:lnTo>
                    <a:lnTo>
                      <a:pt x="162" y="433"/>
                    </a:lnTo>
                    <a:lnTo>
                      <a:pt x="168" y="407"/>
                    </a:lnTo>
                    <a:lnTo>
                      <a:pt x="168" y="365"/>
                    </a:lnTo>
                    <a:lnTo>
                      <a:pt x="164" y="308"/>
                    </a:lnTo>
                    <a:lnTo>
                      <a:pt x="118" y="361"/>
                    </a:lnTo>
                    <a:lnTo>
                      <a:pt x="76" y="371"/>
                    </a:lnTo>
                    <a:lnTo>
                      <a:pt x="44" y="379"/>
                    </a:lnTo>
                    <a:lnTo>
                      <a:pt x="16" y="366"/>
                    </a:lnTo>
                    <a:lnTo>
                      <a:pt x="0" y="334"/>
                    </a:lnTo>
                    <a:lnTo>
                      <a:pt x="1" y="290"/>
                    </a:lnTo>
                    <a:lnTo>
                      <a:pt x="26" y="266"/>
                    </a:lnTo>
                    <a:lnTo>
                      <a:pt x="50" y="229"/>
                    </a:lnTo>
                    <a:lnTo>
                      <a:pt x="78" y="157"/>
                    </a:lnTo>
                    <a:lnTo>
                      <a:pt x="90" y="123"/>
                    </a:lnTo>
                    <a:lnTo>
                      <a:pt x="100" y="93"/>
                    </a:lnTo>
                    <a:lnTo>
                      <a:pt x="126" y="60"/>
                    </a:lnTo>
                  </a:path>
                </a:pathLst>
              </a:custGeom>
              <a:solidFill>
                <a:srgbClr val="800080"/>
              </a:solidFill>
              <a:ln w="12600" cap="flat" cmpd="sng">
                <a:solidFill>
                  <a:srgbClr val="000000"/>
                </a:solidFill>
                <a:prstDash val="solid"/>
                <a:round/>
                <a:headEnd type="none" w="sm" len="sm"/>
                <a:tailEnd type="none" w="sm" len="sm"/>
              </a:ln>
            </p:spPr>
          </p:sp>
          <p:sp>
            <p:nvSpPr>
              <p:cNvPr id="945" name="Google Shape;945;p75"/>
              <p:cNvSpPr/>
              <p:nvPr/>
            </p:nvSpPr>
            <p:spPr>
              <a:xfrm>
                <a:off x="10372320" y="2664000"/>
                <a:ext cx="920520" cy="712440"/>
              </a:xfrm>
              <a:custGeom>
                <a:avLst/>
                <a:gdLst/>
                <a:ahLst/>
                <a:cxnLst/>
                <a:rect l="l" t="t" r="r" b="b"/>
                <a:pathLst>
                  <a:path w="580" h="449" extrusionOk="0">
                    <a:moveTo>
                      <a:pt x="195" y="42"/>
                    </a:moveTo>
                    <a:lnTo>
                      <a:pt x="145" y="50"/>
                    </a:lnTo>
                    <a:lnTo>
                      <a:pt x="120" y="61"/>
                    </a:lnTo>
                    <a:lnTo>
                      <a:pt x="100" y="85"/>
                    </a:lnTo>
                    <a:lnTo>
                      <a:pt x="94" y="106"/>
                    </a:lnTo>
                    <a:lnTo>
                      <a:pt x="77" y="146"/>
                    </a:lnTo>
                    <a:lnTo>
                      <a:pt x="50" y="232"/>
                    </a:lnTo>
                    <a:lnTo>
                      <a:pt x="32" y="253"/>
                    </a:lnTo>
                    <a:lnTo>
                      <a:pt x="28" y="277"/>
                    </a:lnTo>
                    <a:lnTo>
                      <a:pt x="30" y="302"/>
                    </a:lnTo>
                    <a:lnTo>
                      <a:pt x="22" y="274"/>
                    </a:lnTo>
                    <a:lnTo>
                      <a:pt x="24" y="260"/>
                    </a:lnTo>
                    <a:lnTo>
                      <a:pt x="8" y="277"/>
                    </a:lnTo>
                    <a:lnTo>
                      <a:pt x="0" y="293"/>
                    </a:lnTo>
                    <a:lnTo>
                      <a:pt x="2" y="323"/>
                    </a:lnTo>
                    <a:lnTo>
                      <a:pt x="16" y="349"/>
                    </a:lnTo>
                    <a:lnTo>
                      <a:pt x="34" y="354"/>
                    </a:lnTo>
                    <a:lnTo>
                      <a:pt x="82" y="350"/>
                    </a:lnTo>
                    <a:lnTo>
                      <a:pt x="100" y="342"/>
                    </a:lnTo>
                    <a:lnTo>
                      <a:pt x="127" y="314"/>
                    </a:lnTo>
                    <a:lnTo>
                      <a:pt x="147" y="291"/>
                    </a:lnTo>
                    <a:lnTo>
                      <a:pt x="126" y="246"/>
                    </a:lnTo>
                    <a:lnTo>
                      <a:pt x="115" y="216"/>
                    </a:lnTo>
                    <a:lnTo>
                      <a:pt x="114" y="153"/>
                    </a:lnTo>
                    <a:lnTo>
                      <a:pt x="118" y="129"/>
                    </a:lnTo>
                    <a:lnTo>
                      <a:pt x="121" y="169"/>
                    </a:lnTo>
                    <a:lnTo>
                      <a:pt x="121" y="209"/>
                    </a:lnTo>
                    <a:lnTo>
                      <a:pt x="135" y="243"/>
                    </a:lnTo>
                    <a:lnTo>
                      <a:pt x="153" y="286"/>
                    </a:lnTo>
                    <a:lnTo>
                      <a:pt x="150" y="244"/>
                    </a:lnTo>
                    <a:lnTo>
                      <a:pt x="141" y="195"/>
                    </a:lnTo>
                    <a:lnTo>
                      <a:pt x="144" y="164"/>
                    </a:lnTo>
                    <a:lnTo>
                      <a:pt x="150" y="129"/>
                    </a:lnTo>
                    <a:lnTo>
                      <a:pt x="150" y="178"/>
                    </a:lnTo>
                    <a:lnTo>
                      <a:pt x="151" y="223"/>
                    </a:lnTo>
                    <a:lnTo>
                      <a:pt x="153" y="244"/>
                    </a:lnTo>
                    <a:lnTo>
                      <a:pt x="161" y="197"/>
                    </a:lnTo>
                    <a:lnTo>
                      <a:pt x="173" y="157"/>
                    </a:lnTo>
                    <a:lnTo>
                      <a:pt x="169" y="202"/>
                    </a:lnTo>
                    <a:lnTo>
                      <a:pt x="163" y="237"/>
                    </a:lnTo>
                    <a:lnTo>
                      <a:pt x="159" y="267"/>
                    </a:lnTo>
                    <a:lnTo>
                      <a:pt x="163" y="295"/>
                    </a:lnTo>
                    <a:lnTo>
                      <a:pt x="165" y="331"/>
                    </a:lnTo>
                    <a:lnTo>
                      <a:pt x="165" y="363"/>
                    </a:lnTo>
                    <a:lnTo>
                      <a:pt x="161" y="389"/>
                    </a:lnTo>
                    <a:lnTo>
                      <a:pt x="188" y="368"/>
                    </a:lnTo>
                    <a:lnTo>
                      <a:pt x="215" y="326"/>
                    </a:lnTo>
                    <a:lnTo>
                      <a:pt x="245" y="282"/>
                    </a:lnTo>
                    <a:lnTo>
                      <a:pt x="225" y="329"/>
                    </a:lnTo>
                    <a:lnTo>
                      <a:pt x="197" y="378"/>
                    </a:lnTo>
                    <a:lnTo>
                      <a:pt x="171" y="396"/>
                    </a:lnTo>
                    <a:lnTo>
                      <a:pt x="161" y="406"/>
                    </a:lnTo>
                    <a:lnTo>
                      <a:pt x="163" y="427"/>
                    </a:lnTo>
                    <a:lnTo>
                      <a:pt x="185" y="445"/>
                    </a:lnTo>
                    <a:lnTo>
                      <a:pt x="215" y="438"/>
                    </a:lnTo>
                    <a:lnTo>
                      <a:pt x="243" y="427"/>
                    </a:lnTo>
                    <a:lnTo>
                      <a:pt x="279" y="383"/>
                    </a:lnTo>
                    <a:lnTo>
                      <a:pt x="257" y="425"/>
                    </a:lnTo>
                    <a:lnTo>
                      <a:pt x="223" y="445"/>
                    </a:lnTo>
                    <a:lnTo>
                      <a:pt x="253" y="448"/>
                    </a:lnTo>
                    <a:lnTo>
                      <a:pt x="330" y="445"/>
                    </a:lnTo>
                    <a:lnTo>
                      <a:pt x="348" y="434"/>
                    </a:lnTo>
                    <a:lnTo>
                      <a:pt x="359" y="417"/>
                    </a:lnTo>
                    <a:lnTo>
                      <a:pt x="356" y="375"/>
                    </a:lnTo>
                    <a:lnTo>
                      <a:pt x="356" y="342"/>
                    </a:lnTo>
                    <a:lnTo>
                      <a:pt x="371" y="290"/>
                    </a:lnTo>
                    <a:lnTo>
                      <a:pt x="398" y="256"/>
                    </a:lnTo>
                    <a:lnTo>
                      <a:pt x="378" y="291"/>
                    </a:lnTo>
                    <a:lnTo>
                      <a:pt x="368" y="328"/>
                    </a:lnTo>
                    <a:lnTo>
                      <a:pt x="366" y="352"/>
                    </a:lnTo>
                    <a:lnTo>
                      <a:pt x="366" y="382"/>
                    </a:lnTo>
                    <a:lnTo>
                      <a:pt x="366" y="403"/>
                    </a:lnTo>
                    <a:lnTo>
                      <a:pt x="366" y="424"/>
                    </a:lnTo>
                    <a:lnTo>
                      <a:pt x="351" y="443"/>
                    </a:lnTo>
                    <a:lnTo>
                      <a:pt x="392" y="443"/>
                    </a:lnTo>
                    <a:lnTo>
                      <a:pt x="430" y="427"/>
                    </a:lnTo>
                    <a:lnTo>
                      <a:pt x="442" y="413"/>
                    </a:lnTo>
                    <a:lnTo>
                      <a:pt x="448" y="373"/>
                    </a:lnTo>
                    <a:lnTo>
                      <a:pt x="444" y="335"/>
                    </a:lnTo>
                    <a:lnTo>
                      <a:pt x="444" y="326"/>
                    </a:lnTo>
                    <a:lnTo>
                      <a:pt x="450" y="305"/>
                    </a:lnTo>
                    <a:lnTo>
                      <a:pt x="450" y="338"/>
                    </a:lnTo>
                    <a:lnTo>
                      <a:pt x="456" y="359"/>
                    </a:lnTo>
                    <a:lnTo>
                      <a:pt x="454" y="387"/>
                    </a:lnTo>
                    <a:lnTo>
                      <a:pt x="450" y="410"/>
                    </a:lnTo>
                    <a:lnTo>
                      <a:pt x="442" y="427"/>
                    </a:lnTo>
                    <a:lnTo>
                      <a:pt x="466" y="411"/>
                    </a:lnTo>
                    <a:lnTo>
                      <a:pt x="484" y="399"/>
                    </a:lnTo>
                    <a:lnTo>
                      <a:pt x="492" y="399"/>
                    </a:lnTo>
                    <a:lnTo>
                      <a:pt x="496" y="380"/>
                    </a:lnTo>
                    <a:lnTo>
                      <a:pt x="476" y="357"/>
                    </a:lnTo>
                    <a:lnTo>
                      <a:pt x="464" y="335"/>
                    </a:lnTo>
                    <a:lnTo>
                      <a:pt x="480" y="352"/>
                    </a:lnTo>
                    <a:lnTo>
                      <a:pt x="487" y="365"/>
                    </a:lnTo>
                    <a:lnTo>
                      <a:pt x="476" y="342"/>
                    </a:lnTo>
                    <a:lnTo>
                      <a:pt x="470" y="314"/>
                    </a:lnTo>
                    <a:lnTo>
                      <a:pt x="468" y="297"/>
                    </a:lnTo>
                    <a:lnTo>
                      <a:pt x="478" y="316"/>
                    </a:lnTo>
                    <a:lnTo>
                      <a:pt x="484" y="350"/>
                    </a:lnTo>
                    <a:lnTo>
                      <a:pt x="484" y="307"/>
                    </a:lnTo>
                    <a:lnTo>
                      <a:pt x="487" y="298"/>
                    </a:lnTo>
                    <a:lnTo>
                      <a:pt x="480" y="279"/>
                    </a:lnTo>
                    <a:lnTo>
                      <a:pt x="468" y="251"/>
                    </a:lnTo>
                    <a:lnTo>
                      <a:pt x="456" y="207"/>
                    </a:lnTo>
                    <a:lnTo>
                      <a:pt x="468" y="230"/>
                    </a:lnTo>
                    <a:lnTo>
                      <a:pt x="482" y="272"/>
                    </a:lnTo>
                    <a:lnTo>
                      <a:pt x="493" y="293"/>
                    </a:lnTo>
                    <a:lnTo>
                      <a:pt x="496" y="265"/>
                    </a:lnTo>
                    <a:lnTo>
                      <a:pt x="487" y="230"/>
                    </a:lnTo>
                    <a:lnTo>
                      <a:pt x="476" y="199"/>
                    </a:lnTo>
                    <a:lnTo>
                      <a:pt x="464" y="171"/>
                    </a:lnTo>
                    <a:lnTo>
                      <a:pt x="452" y="141"/>
                    </a:lnTo>
                    <a:lnTo>
                      <a:pt x="468" y="164"/>
                    </a:lnTo>
                    <a:lnTo>
                      <a:pt x="482" y="190"/>
                    </a:lnTo>
                    <a:lnTo>
                      <a:pt x="486" y="204"/>
                    </a:lnTo>
                    <a:lnTo>
                      <a:pt x="493" y="235"/>
                    </a:lnTo>
                    <a:lnTo>
                      <a:pt x="508" y="258"/>
                    </a:lnTo>
                    <a:lnTo>
                      <a:pt x="540" y="277"/>
                    </a:lnTo>
                    <a:lnTo>
                      <a:pt x="514" y="270"/>
                    </a:lnTo>
                    <a:lnTo>
                      <a:pt x="502" y="263"/>
                    </a:lnTo>
                    <a:lnTo>
                      <a:pt x="498" y="293"/>
                    </a:lnTo>
                    <a:lnTo>
                      <a:pt x="531" y="298"/>
                    </a:lnTo>
                    <a:lnTo>
                      <a:pt x="548" y="307"/>
                    </a:lnTo>
                    <a:lnTo>
                      <a:pt x="573" y="295"/>
                    </a:lnTo>
                    <a:lnTo>
                      <a:pt x="579" y="261"/>
                    </a:lnTo>
                    <a:lnTo>
                      <a:pt x="575" y="244"/>
                    </a:lnTo>
                    <a:lnTo>
                      <a:pt x="573" y="228"/>
                    </a:lnTo>
                    <a:lnTo>
                      <a:pt x="569" y="197"/>
                    </a:lnTo>
                    <a:lnTo>
                      <a:pt x="557" y="157"/>
                    </a:lnTo>
                    <a:lnTo>
                      <a:pt x="549" y="152"/>
                    </a:lnTo>
                    <a:lnTo>
                      <a:pt x="537" y="130"/>
                    </a:lnTo>
                    <a:lnTo>
                      <a:pt x="525" y="113"/>
                    </a:lnTo>
                    <a:lnTo>
                      <a:pt x="512" y="89"/>
                    </a:lnTo>
                    <a:lnTo>
                      <a:pt x="505" y="71"/>
                    </a:lnTo>
                    <a:lnTo>
                      <a:pt x="480" y="54"/>
                    </a:lnTo>
                    <a:lnTo>
                      <a:pt x="452" y="44"/>
                    </a:lnTo>
                    <a:lnTo>
                      <a:pt x="412" y="35"/>
                    </a:lnTo>
                    <a:lnTo>
                      <a:pt x="400" y="24"/>
                    </a:lnTo>
                    <a:lnTo>
                      <a:pt x="377" y="18"/>
                    </a:lnTo>
                    <a:lnTo>
                      <a:pt x="334" y="16"/>
                    </a:lnTo>
                    <a:lnTo>
                      <a:pt x="277" y="18"/>
                    </a:lnTo>
                    <a:lnTo>
                      <a:pt x="377" y="5"/>
                    </a:lnTo>
                    <a:lnTo>
                      <a:pt x="366" y="0"/>
                    </a:lnTo>
                    <a:lnTo>
                      <a:pt x="319" y="2"/>
                    </a:lnTo>
                    <a:lnTo>
                      <a:pt x="281" y="0"/>
                    </a:lnTo>
                    <a:lnTo>
                      <a:pt x="257" y="5"/>
                    </a:lnTo>
                    <a:lnTo>
                      <a:pt x="243" y="12"/>
                    </a:lnTo>
                    <a:lnTo>
                      <a:pt x="225" y="26"/>
                    </a:lnTo>
                    <a:lnTo>
                      <a:pt x="195" y="42"/>
                    </a:lnTo>
                  </a:path>
                </a:pathLst>
              </a:custGeom>
              <a:solidFill>
                <a:srgbClr val="C000C0"/>
              </a:solidFill>
              <a:ln>
                <a:noFill/>
              </a:ln>
            </p:spPr>
          </p:sp>
          <p:sp>
            <p:nvSpPr>
              <p:cNvPr id="946" name="Google Shape;946;p75"/>
              <p:cNvSpPr/>
              <p:nvPr/>
            </p:nvSpPr>
            <p:spPr>
              <a:xfrm>
                <a:off x="10818360" y="2787480"/>
                <a:ext cx="82080" cy="310680"/>
              </a:xfrm>
              <a:custGeom>
                <a:avLst/>
                <a:gdLst/>
                <a:ahLst/>
                <a:cxnLst/>
                <a:rect l="l" t="t" r="r" b="b"/>
                <a:pathLst>
                  <a:path w="52" h="196" extrusionOk="0">
                    <a:moveTo>
                      <a:pt x="48" y="0"/>
                    </a:moveTo>
                    <a:lnTo>
                      <a:pt x="40" y="67"/>
                    </a:lnTo>
                    <a:lnTo>
                      <a:pt x="29" y="129"/>
                    </a:lnTo>
                    <a:lnTo>
                      <a:pt x="0" y="195"/>
                    </a:lnTo>
                    <a:lnTo>
                      <a:pt x="33" y="141"/>
                    </a:lnTo>
                    <a:lnTo>
                      <a:pt x="50" y="95"/>
                    </a:lnTo>
                    <a:lnTo>
                      <a:pt x="51" y="57"/>
                    </a:lnTo>
                    <a:lnTo>
                      <a:pt x="48" y="0"/>
                    </a:lnTo>
                  </a:path>
                </a:pathLst>
              </a:custGeom>
              <a:solidFill>
                <a:srgbClr val="800080"/>
              </a:solidFill>
              <a:ln>
                <a:noFill/>
              </a:ln>
            </p:spPr>
          </p:sp>
          <p:sp>
            <p:nvSpPr>
              <p:cNvPr id="947" name="Google Shape;947;p75"/>
              <p:cNvSpPr/>
              <p:nvPr/>
            </p:nvSpPr>
            <p:spPr>
              <a:xfrm>
                <a:off x="10667520" y="2736720"/>
                <a:ext cx="109080" cy="358560"/>
              </a:xfrm>
              <a:custGeom>
                <a:avLst/>
                <a:gdLst/>
                <a:ahLst/>
                <a:cxnLst/>
                <a:rect l="l" t="t" r="r" b="b"/>
                <a:pathLst>
                  <a:path w="69" h="226" extrusionOk="0">
                    <a:moveTo>
                      <a:pt x="68" y="0"/>
                    </a:moveTo>
                    <a:lnTo>
                      <a:pt x="60" y="54"/>
                    </a:lnTo>
                    <a:lnTo>
                      <a:pt x="45" y="128"/>
                    </a:lnTo>
                    <a:lnTo>
                      <a:pt x="30" y="177"/>
                    </a:lnTo>
                    <a:lnTo>
                      <a:pt x="0" y="225"/>
                    </a:lnTo>
                    <a:lnTo>
                      <a:pt x="43" y="164"/>
                    </a:lnTo>
                    <a:lnTo>
                      <a:pt x="59" y="116"/>
                    </a:lnTo>
                    <a:lnTo>
                      <a:pt x="62" y="87"/>
                    </a:lnTo>
                    <a:lnTo>
                      <a:pt x="68" y="0"/>
                    </a:lnTo>
                  </a:path>
                </a:pathLst>
              </a:custGeom>
              <a:solidFill>
                <a:srgbClr val="800080"/>
              </a:solidFill>
              <a:ln>
                <a:noFill/>
              </a:ln>
            </p:spPr>
          </p:sp>
          <p:sp>
            <p:nvSpPr>
              <p:cNvPr id="948" name="Google Shape;948;p75"/>
              <p:cNvSpPr/>
              <p:nvPr/>
            </p:nvSpPr>
            <p:spPr>
              <a:xfrm>
                <a:off x="10512000" y="3060720"/>
                <a:ext cx="36000" cy="137880"/>
              </a:xfrm>
              <a:custGeom>
                <a:avLst/>
                <a:gdLst/>
                <a:ahLst/>
                <a:cxnLst/>
                <a:rect l="l" t="t" r="r" b="b"/>
                <a:pathLst>
                  <a:path w="23" h="87" extrusionOk="0">
                    <a:moveTo>
                      <a:pt x="22" y="0"/>
                    </a:moveTo>
                    <a:lnTo>
                      <a:pt x="20" y="35"/>
                    </a:lnTo>
                    <a:lnTo>
                      <a:pt x="10" y="73"/>
                    </a:lnTo>
                    <a:lnTo>
                      <a:pt x="0" y="86"/>
                    </a:lnTo>
                    <a:lnTo>
                      <a:pt x="10" y="52"/>
                    </a:lnTo>
                    <a:lnTo>
                      <a:pt x="22" y="0"/>
                    </a:lnTo>
                  </a:path>
                </a:pathLst>
              </a:custGeom>
              <a:solidFill>
                <a:srgbClr val="800080"/>
              </a:solidFill>
              <a:ln>
                <a:noFill/>
              </a:ln>
            </p:spPr>
          </p:sp>
          <p:sp>
            <p:nvSpPr>
              <p:cNvPr id="949" name="Google Shape;949;p75"/>
              <p:cNvSpPr/>
              <p:nvPr/>
            </p:nvSpPr>
            <p:spPr>
              <a:xfrm>
                <a:off x="10467360" y="2905200"/>
                <a:ext cx="29880" cy="248760"/>
              </a:xfrm>
              <a:custGeom>
                <a:avLst/>
                <a:gdLst/>
                <a:ahLst/>
                <a:cxnLst/>
                <a:rect l="l" t="t" r="r" b="b"/>
                <a:pathLst>
                  <a:path w="19" h="157" extrusionOk="0">
                    <a:moveTo>
                      <a:pt x="18" y="0"/>
                    </a:moveTo>
                    <a:lnTo>
                      <a:pt x="11" y="48"/>
                    </a:lnTo>
                    <a:lnTo>
                      <a:pt x="5" y="98"/>
                    </a:lnTo>
                    <a:lnTo>
                      <a:pt x="5" y="123"/>
                    </a:lnTo>
                    <a:lnTo>
                      <a:pt x="7" y="156"/>
                    </a:lnTo>
                    <a:lnTo>
                      <a:pt x="0" y="118"/>
                    </a:lnTo>
                    <a:lnTo>
                      <a:pt x="0" y="82"/>
                    </a:lnTo>
                    <a:lnTo>
                      <a:pt x="7" y="55"/>
                    </a:lnTo>
                    <a:lnTo>
                      <a:pt x="18" y="0"/>
                    </a:lnTo>
                  </a:path>
                </a:pathLst>
              </a:custGeom>
              <a:solidFill>
                <a:srgbClr val="800080"/>
              </a:solidFill>
              <a:ln>
                <a:noFill/>
              </a:ln>
            </p:spPr>
          </p:sp>
          <p:sp>
            <p:nvSpPr>
              <p:cNvPr id="950" name="Google Shape;950;p75"/>
              <p:cNvSpPr/>
              <p:nvPr/>
            </p:nvSpPr>
            <p:spPr>
              <a:xfrm>
                <a:off x="10623240" y="2752560"/>
                <a:ext cx="20160" cy="166320"/>
              </a:xfrm>
              <a:custGeom>
                <a:avLst/>
                <a:gdLst/>
                <a:ahLst/>
                <a:cxnLst/>
                <a:rect l="l" t="t" r="r" b="b"/>
                <a:pathLst>
                  <a:path w="13" h="105" extrusionOk="0">
                    <a:moveTo>
                      <a:pt x="12" y="0"/>
                    </a:moveTo>
                    <a:lnTo>
                      <a:pt x="4" y="31"/>
                    </a:lnTo>
                    <a:lnTo>
                      <a:pt x="0" y="60"/>
                    </a:lnTo>
                    <a:lnTo>
                      <a:pt x="0" y="104"/>
                    </a:lnTo>
                    <a:lnTo>
                      <a:pt x="6" y="55"/>
                    </a:lnTo>
                    <a:lnTo>
                      <a:pt x="10" y="32"/>
                    </a:lnTo>
                    <a:lnTo>
                      <a:pt x="12" y="0"/>
                    </a:lnTo>
                  </a:path>
                </a:pathLst>
              </a:custGeom>
              <a:solidFill>
                <a:srgbClr val="800080"/>
              </a:solidFill>
              <a:ln>
                <a:noFill/>
              </a:ln>
            </p:spPr>
          </p:sp>
          <p:sp>
            <p:nvSpPr>
              <p:cNvPr id="951" name="Google Shape;951;p75"/>
              <p:cNvSpPr/>
              <p:nvPr/>
            </p:nvSpPr>
            <p:spPr>
              <a:xfrm>
                <a:off x="10653480" y="2836800"/>
                <a:ext cx="41040" cy="185400"/>
              </a:xfrm>
              <a:custGeom>
                <a:avLst/>
                <a:gdLst/>
                <a:ahLst/>
                <a:cxnLst/>
                <a:rect l="l" t="t" r="r" b="b"/>
                <a:pathLst>
                  <a:path w="26" h="117" extrusionOk="0">
                    <a:moveTo>
                      <a:pt x="0" y="116"/>
                    </a:moveTo>
                    <a:lnTo>
                      <a:pt x="13" y="69"/>
                    </a:lnTo>
                    <a:lnTo>
                      <a:pt x="21" y="34"/>
                    </a:lnTo>
                    <a:lnTo>
                      <a:pt x="25" y="0"/>
                    </a:lnTo>
                    <a:lnTo>
                      <a:pt x="25" y="54"/>
                    </a:lnTo>
                    <a:lnTo>
                      <a:pt x="16" y="89"/>
                    </a:lnTo>
                    <a:lnTo>
                      <a:pt x="0" y="116"/>
                    </a:lnTo>
                  </a:path>
                </a:pathLst>
              </a:custGeom>
              <a:solidFill>
                <a:srgbClr val="800080"/>
              </a:solidFill>
              <a:ln>
                <a:noFill/>
              </a:ln>
            </p:spPr>
          </p:sp>
          <p:sp>
            <p:nvSpPr>
              <p:cNvPr id="952" name="Google Shape;952;p75"/>
              <p:cNvSpPr/>
              <p:nvPr/>
            </p:nvSpPr>
            <p:spPr>
              <a:xfrm>
                <a:off x="10642320" y="3038400"/>
                <a:ext cx="109080" cy="159840"/>
              </a:xfrm>
              <a:custGeom>
                <a:avLst/>
                <a:gdLst/>
                <a:ahLst/>
                <a:cxnLst/>
                <a:rect l="l" t="t" r="r" b="b"/>
                <a:pathLst>
                  <a:path w="69" h="101" extrusionOk="0">
                    <a:moveTo>
                      <a:pt x="68" y="0"/>
                    </a:moveTo>
                    <a:lnTo>
                      <a:pt x="51" y="24"/>
                    </a:lnTo>
                    <a:lnTo>
                      <a:pt x="30" y="46"/>
                    </a:lnTo>
                    <a:lnTo>
                      <a:pt x="12" y="73"/>
                    </a:lnTo>
                    <a:lnTo>
                      <a:pt x="0" y="100"/>
                    </a:lnTo>
                    <a:lnTo>
                      <a:pt x="25" y="66"/>
                    </a:lnTo>
                    <a:lnTo>
                      <a:pt x="49" y="37"/>
                    </a:lnTo>
                    <a:lnTo>
                      <a:pt x="68" y="0"/>
                    </a:lnTo>
                  </a:path>
                </a:pathLst>
              </a:custGeom>
              <a:solidFill>
                <a:srgbClr val="800080"/>
              </a:solidFill>
              <a:ln>
                <a:noFill/>
              </a:ln>
            </p:spPr>
          </p:sp>
          <p:sp>
            <p:nvSpPr>
              <p:cNvPr id="953" name="Google Shape;953;p75"/>
              <p:cNvSpPr/>
              <p:nvPr/>
            </p:nvSpPr>
            <p:spPr>
              <a:xfrm>
                <a:off x="10875600" y="2887560"/>
                <a:ext cx="141120" cy="391680"/>
              </a:xfrm>
              <a:custGeom>
                <a:avLst/>
                <a:gdLst/>
                <a:ahLst/>
                <a:cxnLst/>
                <a:rect l="l" t="t" r="r" b="b"/>
                <a:pathLst>
                  <a:path w="89" h="247" extrusionOk="0">
                    <a:moveTo>
                      <a:pt x="0" y="246"/>
                    </a:moveTo>
                    <a:lnTo>
                      <a:pt x="24" y="183"/>
                    </a:lnTo>
                    <a:lnTo>
                      <a:pt x="36" y="135"/>
                    </a:lnTo>
                    <a:lnTo>
                      <a:pt x="61" y="97"/>
                    </a:lnTo>
                    <a:lnTo>
                      <a:pt x="88" y="34"/>
                    </a:lnTo>
                    <a:lnTo>
                      <a:pt x="88" y="0"/>
                    </a:lnTo>
                    <a:lnTo>
                      <a:pt x="54" y="85"/>
                    </a:lnTo>
                    <a:lnTo>
                      <a:pt x="26" y="139"/>
                    </a:lnTo>
                    <a:lnTo>
                      <a:pt x="23" y="180"/>
                    </a:lnTo>
                    <a:lnTo>
                      <a:pt x="0" y="246"/>
                    </a:lnTo>
                  </a:path>
                </a:pathLst>
              </a:custGeom>
              <a:solidFill>
                <a:srgbClr val="800080"/>
              </a:solidFill>
              <a:ln>
                <a:noFill/>
              </a:ln>
            </p:spPr>
          </p:sp>
          <p:sp>
            <p:nvSpPr>
              <p:cNvPr id="954" name="Google Shape;954;p75"/>
              <p:cNvSpPr/>
              <p:nvPr/>
            </p:nvSpPr>
            <p:spPr>
              <a:xfrm>
                <a:off x="11123280" y="2809800"/>
                <a:ext cx="21960" cy="164880"/>
              </a:xfrm>
              <a:custGeom>
                <a:avLst/>
                <a:gdLst/>
                <a:ahLst/>
                <a:cxnLst/>
                <a:rect l="l" t="t" r="r" b="b"/>
                <a:pathLst>
                  <a:path w="14" h="104" extrusionOk="0">
                    <a:moveTo>
                      <a:pt x="4" y="0"/>
                    </a:moveTo>
                    <a:lnTo>
                      <a:pt x="6" y="51"/>
                    </a:lnTo>
                    <a:lnTo>
                      <a:pt x="12" y="83"/>
                    </a:lnTo>
                    <a:lnTo>
                      <a:pt x="13" y="103"/>
                    </a:lnTo>
                    <a:lnTo>
                      <a:pt x="4" y="70"/>
                    </a:lnTo>
                    <a:lnTo>
                      <a:pt x="0" y="42"/>
                    </a:lnTo>
                    <a:lnTo>
                      <a:pt x="4" y="0"/>
                    </a:lnTo>
                  </a:path>
                </a:pathLst>
              </a:custGeom>
              <a:solidFill>
                <a:srgbClr val="800080"/>
              </a:solidFill>
              <a:ln>
                <a:noFill/>
              </a:ln>
            </p:spPr>
          </p:sp>
          <p:sp>
            <p:nvSpPr>
              <p:cNvPr id="955" name="Google Shape;955;p75"/>
              <p:cNvSpPr/>
              <p:nvPr/>
            </p:nvSpPr>
            <p:spPr>
              <a:xfrm>
                <a:off x="11158200" y="2800440"/>
                <a:ext cx="55080" cy="207720"/>
              </a:xfrm>
              <a:custGeom>
                <a:avLst/>
                <a:gdLst/>
                <a:ahLst/>
                <a:cxnLst/>
                <a:rect l="l" t="t" r="r" b="b"/>
                <a:pathLst>
                  <a:path w="35" h="131" extrusionOk="0">
                    <a:moveTo>
                      <a:pt x="0" y="0"/>
                    </a:moveTo>
                    <a:lnTo>
                      <a:pt x="7" y="51"/>
                    </a:lnTo>
                    <a:lnTo>
                      <a:pt x="18" y="87"/>
                    </a:lnTo>
                    <a:lnTo>
                      <a:pt x="34" y="130"/>
                    </a:lnTo>
                    <a:lnTo>
                      <a:pt x="18" y="63"/>
                    </a:lnTo>
                    <a:lnTo>
                      <a:pt x="0" y="0"/>
                    </a:lnTo>
                  </a:path>
                </a:pathLst>
              </a:custGeom>
              <a:solidFill>
                <a:srgbClr val="800080"/>
              </a:solidFill>
              <a:ln>
                <a:noFill/>
              </a:ln>
            </p:spPr>
          </p:sp>
          <p:sp>
            <p:nvSpPr>
              <p:cNvPr id="956" name="Google Shape;956;p75"/>
              <p:cNvSpPr/>
              <p:nvPr/>
            </p:nvSpPr>
            <p:spPr>
              <a:xfrm>
                <a:off x="11164680" y="3030480"/>
                <a:ext cx="52200" cy="28080"/>
              </a:xfrm>
              <a:custGeom>
                <a:avLst/>
                <a:gdLst/>
                <a:ahLst/>
                <a:cxnLst/>
                <a:rect l="l" t="t" r="r" b="b"/>
                <a:pathLst>
                  <a:path w="33" h="18" extrusionOk="0">
                    <a:moveTo>
                      <a:pt x="0" y="0"/>
                    </a:moveTo>
                    <a:lnTo>
                      <a:pt x="20" y="17"/>
                    </a:lnTo>
                    <a:lnTo>
                      <a:pt x="32" y="14"/>
                    </a:lnTo>
                    <a:lnTo>
                      <a:pt x="21" y="6"/>
                    </a:lnTo>
                    <a:lnTo>
                      <a:pt x="0" y="0"/>
                    </a:lnTo>
                  </a:path>
                </a:pathLst>
              </a:custGeom>
              <a:solidFill>
                <a:srgbClr val="800080"/>
              </a:solidFill>
              <a:ln>
                <a:noFill/>
              </a:ln>
            </p:spPr>
          </p:sp>
          <p:sp>
            <p:nvSpPr>
              <p:cNvPr id="957" name="Google Shape;957;p75"/>
              <p:cNvSpPr/>
              <p:nvPr/>
            </p:nvSpPr>
            <p:spPr>
              <a:xfrm>
                <a:off x="10961280" y="2711520"/>
                <a:ext cx="26640" cy="178920"/>
              </a:xfrm>
              <a:custGeom>
                <a:avLst/>
                <a:gdLst/>
                <a:ahLst/>
                <a:cxnLst/>
                <a:rect l="l" t="t" r="r" b="b"/>
                <a:pathLst>
                  <a:path w="17" h="113" extrusionOk="0">
                    <a:moveTo>
                      <a:pt x="8" y="0"/>
                    </a:moveTo>
                    <a:lnTo>
                      <a:pt x="9" y="47"/>
                    </a:lnTo>
                    <a:lnTo>
                      <a:pt x="7" y="80"/>
                    </a:lnTo>
                    <a:lnTo>
                      <a:pt x="0" y="112"/>
                    </a:lnTo>
                    <a:lnTo>
                      <a:pt x="14" y="63"/>
                    </a:lnTo>
                    <a:lnTo>
                      <a:pt x="16" y="35"/>
                    </a:lnTo>
                    <a:lnTo>
                      <a:pt x="8" y="0"/>
                    </a:lnTo>
                  </a:path>
                </a:pathLst>
              </a:custGeom>
              <a:solidFill>
                <a:srgbClr val="800080"/>
              </a:solidFill>
              <a:ln>
                <a:noFill/>
              </a:ln>
            </p:spPr>
          </p:sp>
        </p:grpSp>
      </p:grpSp>
      <p:pic>
        <p:nvPicPr>
          <p:cNvPr id="958" name="Google Shape;958;p75"/>
          <p:cNvPicPr preferRelativeResize="0"/>
          <p:nvPr/>
        </p:nvPicPr>
        <p:blipFill rotWithShape="1">
          <a:blip r:embed="rId3">
            <a:alphaModFix/>
          </a:blip>
          <a:srcRect/>
          <a:stretch/>
        </p:blipFill>
        <p:spPr>
          <a:xfrm>
            <a:off x="10213560" y="2085840"/>
            <a:ext cx="285480" cy="818640"/>
          </a:xfrm>
          <a:prstGeom prst="rect">
            <a:avLst/>
          </a:prstGeom>
          <a:noFill/>
          <a:ln>
            <a:noFill/>
          </a:ln>
        </p:spPr>
      </p:pic>
      <p:grpSp>
        <p:nvGrpSpPr>
          <p:cNvPr id="959" name="Google Shape;959;p75"/>
          <p:cNvGrpSpPr/>
          <p:nvPr/>
        </p:nvGrpSpPr>
        <p:grpSpPr>
          <a:xfrm>
            <a:off x="7574400" y="3181320"/>
            <a:ext cx="1258920" cy="933120"/>
            <a:chOff x="7574400" y="3181320"/>
            <a:chExt cx="1258920" cy="933120"/>
          </a:xfrm>
        </p:grpSpPr>
        <p:grpSp>
          <p:nvGrpSpPr>
            <p:cNvPr id="960" name="Google Shape;960;p75"/>
            <p:cNvGrpSpPr/>
            <p:nvPr/>
          </p:nvGrpSpPr>
          <p:grpSpPr>
            <a:xfrm>
              <a:off x="7574400" y="3181320"/>
              <a:ext cx="1258920" cy="933120"/>
              <a:chOff x="7574400" y="3181320"/>
              <a:chExt cx="1258920" cy="933120"/>
            </a:xfrm>
          </p:grpSpPr>
          <p:grpSp>
            <p:nvGrpSpPr>
              <p:cNvPr id="961" name="Google Shape;961;p75"/>
              <p:cNvGrpSpPr/>
              <p:nvPr/>
            </p:nvGrpSpPr>
            <p:grpSpPr>
              <a:xfrm>
                <a:off x="7574400" y="3181320"/>
                <a:ext cx="1138320" cy="933120"/>
                <a:chOff x="7574400" y="3181320"/>
                <a:chExt cx="1138320" cy="933120"/>
              </a:xfrm>
            </p:grpSpPr>
            <p:sp>
              <p:nvSpPr>
                <p:cNvPr id="962" name="Google Shape;962;p75"/>
                <p:cNvSpPr/>
                <p:nvPr/>
              </p:nvSpPr>
              <p:spPr>
                <a:xfrm>
                  <a:off x="8303040" y="3305160"/>
                  <a:ext cx="52200" cy="112320"/>
                </a:xfrm>
                <a:custGeom>
                  <a:avLst/>
                  <a:gdLst/>
                  <a:ahLst/>
                  <a:cxnLst/>
                  <a:rect l="l" t="t" r="r" b="b"/>
                  <a:pathLst>
                    <a:path w="33" h="71" extrusionOk="0">
                      <a:moveTo>
                        <a:pt x="3" y="7"/>
                      </a:moveTo>
                      <a:lnTo>
                        <a:pt x="13" y="0"/>
                      </a:lnTo>
                      <a:lnTo>
                        <a:pt x="18" y="2"/>
                      </a:lnTo>
                      <a:lnTo>
                        <a:pt x="24" y="10"/>
                      </a:lnTo>
                      <a:lnTo>
                        <a:pt x="29" y="23"/>
                      </a:lnTo>
                      <a:lnTo>
                        <a:pt x="32" y="38"/>
                      </a:lnTo>
                      <a:lnTo>
                        <a:pt x="30" y="53"/>
                      </a:lnTo>
                      <a:lnTo>
                        <a:pt x="26" y="65"/>
                      </a:lnTo>
                      <a:lnTo>
                        <a:pt x="15" y="70"/>
                      </a:lnTo>
                      <a:lnTo>
                        <a:pt x="0" y="54"/>
                      </a:lnTo>
                      <a:lnTo>
                        <a:pt x="3" y="7"/>
                      </a:lnTo>
                    </a:path>
                  </a:pathLst>
                </a:custGeom>
                <a:solidFill>
                  <a:srgbClr val="FFE0C0"/>
                </a:solidFill>
                <a:ln w="12600" cap="flat" cmpd="sng">
                  <a:solidFill>
                    <a:srgbClr val="000000"/>
                  </a:solidFill>
                  <a:prstDash val="solid"/>
                  <a:round/>
                  <a:headEnd type="none" w="sm" len="sm"/>
                  <a:tailEnd type="none" w="sm" len="sm"/>
                </a:ln>
              </p:spPr>
            </p:sp>
            <p:sp>
              <p:nvSpPr>
                <p:cNvPr id="963" name="Google Shape;963;p75"/>
                <p:cNvSpPr/>
                <p:nvPr/>
              </p:nvSpPr>
              <p:spPr>
                <a:xfrm>
                  <a:off x="7936560" y="3435480"/>
                  <a:ext cx="66240" cy="96480"/>
                </a:xfrm>
                <a:custGeom>
                  <a:avLst/>
                  <a:gdLst/>
                  <a:ahLst/>
                  <a:cxnLst/>
                  <a:rect l="l" t="t" r="r" b="b"/>
                  <a:pathLst>
                    <a:path w="42" h="61" extrusionOk="0">
                      <a:moveTo>
                        <a:pt x="14" y="0"/>
                      </a:moveTo>
                      <a:lnTo>
                        <a:pt x="3" y="0"/>
                      </a:lnTo>
                      <a:lnTo>
                        <a:pt x="1" y="5"/>
                      </a:lnTo>
                      <a:lnTo>
                        <a:pt x="0" y="15"/>
                      </a:lnTo>
                      <a:lnTo>
                        <a:pt x="2" y="29"/>
                      </a:lnTo>
                      <a:lnTo>
                        <a:pt x="8" y="42"/>
                      </a:lnTo>
                      <a:lnTo>
                        <a:pt x="15" y="54"/>
                      </a:lnTo>
                      <a:lnTo>
                        <a:pt x="26" y="60"/>
                      </a:lnTo>
                      <a:lnTo>
                        <a:pt x="37" y="59"/>
                      </a:lnTo>
                      <a:lnTo>
                        <a:pt x="41" y="37"/>
                      </a:lnTo>
                      <a:lnTo>
                        <a:pt x="14" y="0"/>
                      </a:lnTo>
                    </a:path>
                  </a:pathLst>
                </a:custGeom>
                <a:solidFill>
                  <a:srgbClr val="FFE0C0"/>
                </a:solidFill>
                <a:ln w="12600" cap="flat" cmpd="sng">
                  <a:solidFill>
                    <a:srgbClr val="000000"/>
                  </a:solidFill>
                  <a:prstDash val="solid"/>
                  <a:round/>
                  <a:headEnd type="none" w="sm" len="sm"/>
                  <a:tailEnd type="none" w="sm" len="sm"/>
                </a:ln>
              </p:spPr>
            </p:sp>
            <p:grpSp>
              <p:nvGrpSpPr>
                <p:cNvPr id="964" name="Google Shape;964;p75"/>
                <p:cNvGrpSpPr/>
                <p:nvPr/>
              </p:nvGrpSpPr>
              <p:grpSpPr>
                <a:xfrm>
                  <a:off x="7574400" y="3422520"/>
                  <a:ext cx="1138320" cy="691920"/>
                  <a:chOff x="7574400" y="3422520"/>
                  <a:chExt cx="1138320" cy="691920"/>
                </a:xfrm>
              </p:grpSpPr>
              <p:sp>
                <p:nvSpPr>
                  <p:cNvPr id="965" name="Google Shape;965;p75"/>
                  <p:cNvSpPr/>
                  <p:nvPr/>
                </p:nvSpPr>
                <p:spPr>
                  <a:xfrm>
                    <a:off x="7574400" y="3444840"/>
                    <a:ext cx="1138320" cy="607680"/>
                  </a:xfrm>
                  <a:custGeom>
                    <a:avLst/>
                    <a:gdLst/>
                    <a:ahLst/>
                    <a:cxnLst/>
                    <a:rect l="l" t="t" r="r" b="b"/>
                    <a:pathLst>
                      <a:path w="717" h="383" extrusionOk="0">
                        <a:moveTo>
                          <a:pt x="198" y="373"/>
                        </a:moveTo>
                        <a:lnTo>
                          <a:pt x="194" y="364"/>
                        </a:lnTo>
                        <a:lnTo>
                          <a:pt x="190" y="347"/>
                        </a:lnTo>
                        <a:lnTo>
                          <a:pt x="188" y="327"/>
                        </a:lnTo>
                        <a:lnTo>
                          <a:pt x="175" y="340"/>
                        </a:lnTo>
                        <a:lnTo>
                          <a:pt x="163" y="350"/>
                        </a:lnTo>
                        <a:lnTo>
                          <a:pt x="137" y="367"/>
                        </a:lnTo>
                        <a:lnTo>
                          <a:pt x="113" y="377"/>
                        </a:lnTo>
                        <a:lnTo>
                          <a:pt x="97" y="382"/>
                        </a:lnTo>
                        <a:lnTo>
                          <a:pt x="83" y="382"/>
                        </a:lnTo>
                        <a:lnTo>
                          <a:pt x="67" y="374"/>
                        </a:lnTo>
                        <a:lnTo>
                          <a:pt x="48" y="360"/>
                        </a:lnTo>
                        <a:lnTo>
                          <a:pt x="36" y="347"/>
                        </a:lnTo>
                        <a:lnTo>
                          <a:pt x="29" y="335"/>
                        </a:lnTo>
                        <a:lnTo>
                          <a:pt x="22" y="322"/>
                        </a:lnTo>
                        <a:lnTo>
                          <a:pt x="17" y="312"/>
                        </a:lnTo>
                        <a:lnTo>
                          <a:pt x="11" y="299"/>
                        </a:lnTo>
                        <a:lnTo>
                          <a:pt x="6" y="282"/>
                        </a:lnTo>
                        <a:lnTo>
                          <a:pt x="3" y="266"/>
                        </a:lnTo>
                        <a:lnTo>
                          <a:pt x="1" y="250"/>
                        </a:lnTo>
                        <a:lnTo>
                          <a:pt x="1" y="234"/>
                        </a:lnTo>
                        <a:lnTo>
                          <a:pt x="0" y="219"/>
                        </a:lnTo>
                        <a:lnTo>
                          <a:pt x="1" y="203"/>
                        </a:lnTo>
                        <a:lnTo>
                          <a:pt x="3" y="184"/>
                        </a:lnTo>
                        <a:lnTo>
                          <a:pt x="9" y="170"/>
                        </a:lnTo>
                        <a:lnTo>
                          <a:pt x="13" y="157"/>
                        </a:lnTo>
                        <a:lnTo>
                          <a:pt x="22" y="162"/>
                        </a:lnTo>
                        <a:lnTo>
                          <a:pt x="30" y="167"/>
                        </a:lnTo>
                        <a:lnTo>
                          <a:pt x="45" y="174"/>
                        </a:lnTo>
                        <a:lnTo>
                          <a:pt x="57" y="175"/>
                        </a:lnTo>
                        <a:lnTo>
                          <a:pt x="70" y="174"/>
                        </a:lnTo>
                        <a:lnTo>
                          <a:pt x="90" y="163"/>
                        </a:lnTo>
                        <a:lnTo>
                          <a:pt x="111" y="147"/>
                        </a:lnTo>
                        <a:lnTo>
                          <a:pt x="118" y="167"/>
                        </a:lnTo>
                        <a:lnTo>
                          <a:pt x="140" y="211"/>
                        </a:lnTo>
                        <a:lnTo>
                          <a:pt x="145" y="235"/>
                        </a:lnTo>
                        <a:lnTo>
                          <a:pt x="157" y="194"/>
                        </a:lnTo>
                        <a:lnTo>
                          <a:pt x="169" y="165"/>
                        </a:lnTo>
                        <a:lnTo>
                          <a:pt x="184" y="142"/>
                        </a:lnTo>
                        <a:lnTo>
                          <a:pt x="203" y="115"/>
                        </a:lnTo>
                        <a:lnTo>
                          <a:pt x="221" y="94"/>
                        </a:lnTo>
                        <a:lnTo>
                          <a:pt x="260" y="65"/>
                        </a:lnTo>
                        <a:lnTo>
                          <a:pt x="308" y="41"/>
                        </a:lnTo>
                        <a:lnTo>
                          <a:pt x="367" y="22"/>
                        </a:lnTo>
                        <a:lnTo>
                          <a:pt x="471" y="0"/>
                        </a:lnTo>
                        <a:lnTo>
                          <a:pt x="543" y="0"/>
                        </a:lnTo>
                        <a:lnTo>
                          <a:pt x="590" y="13"/>
                        </a:lnTo>
                        <a:lnTo>
                          <a:pt x="628" y="34"/>
                        </a:lnTo>
                        <a:lnTo>
                          <a:pt x="662" y="57"/>
                        </a:lnTo>
                        <a:lnTo>
                          <a:pt x="683" y="84"/>
                        </a:lnTo>
                        <a:lnTo>
                          <a:pt x="704" y="148"/>
                        </a:lnTo>
                        <a:lnTo>
                          <a:pt x="716" y="201"/>
                        </a:lnTo>
                        <a:lnTo>
                          <a:pt x="198" y="373"/>
                        </a:lnTo>
                      </a:path>
                    </a:pathLst>
                  </a:custGeom>
                  <a:solidFill>
                    <a:srgbClr val="C0C0FF"/>
                  </a:solidFill>
                  <a:ln w="12600" cap="flat" cmpd="sng">
                    <a:solidFill>
                      <a:srgbClr val="000000"/>
                    </a:solidFill>
                    <a:prstDash val="solid"/>
                    <a:round/>
                    <a:headEnd type="none" w="sm" len="sm"/>
                    <a:tailEnd type="none" w="sm" len="sm"/>
                  </a:ln>
                </p:spPr>
              </p:sp>
              <p:grpSp>
                <p:nvGrpSpPr>
                  <p:cNvPr id="966" name="Google Shape;966;p75"/>
                  <p:cNvGrpSpPr/>
                  <p:nvPr/>
                </p:nvGrpSpPr>
                <p:grpSpPr>
                  <a:xfrm>
                    <a:off x="7987320" y="3422520"/>
                    <a:ext cx="415440" cy="691920"/>
                    <a:chOff x="7987320" y="3422520"/>
                    <a:chExt cx="415440" cy="691920"/>
                  </a:xfrm>
                </p:grpSpPr>
                <p:sp>
                  <p:nvSpPr>
                    <p:cNvPr id="967" name="Google Shape;967;p75"/>
                    <p:cNvSpPr/>
                    <p:nvPr/>
                  </p:nvSpPr>
                  <p:spPr>
                    <a:xfrm>
                      <a:off x="7987320" y="3422520"/>
                      <a:ext cx="375840" cy="329760"/>
                    </a:xfrm>
                    <a:custGeom>
                      <a:avLst/>
                      <a:gdLst/>
                      <a:ahLst/>
                      <a:cxnLst/>
                      <a:rect l="l" t="t" r="r" b="b"/>
                      <a:pathLst>
                        <a:path w="237" h="208" extrusionOk="0">
                          <a:moveTo>
                            <a:pt x="0" y="89"/>
                          </a:moveTo>
                          <a:lnTo>
                            <a:pt x="1" y="120"/>
                          </a:lnTo>
                          <a:lnTo>
                            <a:pt x="19" y="148"/>
                          </a:lnTo>
                          <a:lnTo>
                            <a:pt x="29" y="166"/>
                          </a:lnTo>
                          <a:lnTo>
                            <a:pt x="32" y="174"/>
                          </a:lnTo>
                          <a:lnTo>
                            <a:pt x="41" y="183"/>
                          </a:lnTo>
                          <a:lnTo>
                            <a:pt x="48" y="190"/>
                          </a:lnTo>
                          <a:lnTo>
                            <a:pt x="63" y="199"/>
                          </a:lnTo>
                          <a:lnTo>
                            <a:pt x="73" y="203"/>
                          </a:lnTo>
                          <a:lnTo>
                            <a:pt x="88" y="207"/>
                          </a:lnTo>
                          <a:lnTo>
                            <a:pt x="125" y="144"/>
                          </a:lnTo>
                          <a:lnTo>
                            <a:pt x="194" y="172"/>
                          </a:lnTo>
                          <a:lnTo>
                            <a:pt x="203" y="159"/>
                          </a:lnTo>
                          <a:lnTo>
                            <a:pt x="212" y="146"/>
                          </a:lnTo>
                          <a:lnTo>
                            <a:pt x="217" y="130"/>
                          </a:lnTo>
                          <a:lnTo>
                            <a:pt x="226" y="110"/>
                          </a:lnTo>
                          <a:lnTo>
                            <a:pt x="236" y="76"/>
                          </a:lnTo>
                          <a:lnTo>
                            <a:pt x="236" y="29"/>
                          </a:lnTo>
                          <a:lnTo>
                            <a:pt x="236" y="6"/>
                          </a:lnTo>
                          <a:lnTo>
                            <a:pt x="190" y="0"/>
                          </a:lnTo>
                          <a:lnTo>
                            <a:pt x="144" y="5"/>
                          </a:lnTo>
                          <a:lnTo>
                            <a:pt x="75" y="32"/>
                          </a:lnTo>
                          <a:lnTo>
                            <a:pt x="29" y="57"/>
                          </a:lnTo>
                          <a:lnTo>
                            <a:pt x="0" y="89"/>
                          </a:lnTo>
                        </a:path>
                      </a:pathLst>
                    </a:custGeom>
                    <a:solidFill>
                      <a:srgbClr val="FFFFFF"/>
                    </a:solidFill>
                    <a:ln w="12600" cap="flat" cmpd="sng">
                      <a:solidFill>
                        <a:srgbClr val="000000"/>
                      </a:solidFill>
                      <a:prstDash val="solid"/>
                      <a:round/>
                      <a:headEnd type="none" w="sm" len="sm"/>
                      <a:tailEnd type="none" w="sm" len="sm"/>
                    </a:ln>
                  </p:spPr>
                </p:sp>
                <p:sp>
                  <p:nvSpPr>
                    <p:cNvPr id="968" name="Google Shape;968;p75"/>
                    <p:cNvSpPr/>
                    <p:nvPr/>
                  </p:nvSpPr>
                  <p:spPr>
                    <a:xfrm>
                      <a:off x="8142840" y="3652920"/>
                      <a:ext cx="259920" cy="461520"/>
                    </a:xfrm>
                    <a:custGeom>
                      <a:avLst/>
                      <a:gdLst/>
                      <a:ahLst/>
                      <a:cxnLst/>
                      <a:rect l="l" t="t" r="r" b="b"/>
                      <a:pathLst>
                        <a:path w="164" h="291" extrusionOk="0">
                          <a:moveTo>
                            <a:pt x="27" y="0"/>
                          </a:moveTo>
                          <a:lnTo>
                            <a:pt x="0" y="45"/>
                          </a:lnTo>
                          <a:lnTo>
                            <a:pt x="22" y="66"/>
                          </a:lnTo>
                          <a:lnTo>
                            <a:pt x="6" y="110"/>
                          </a:lnTo>
                          <a:lnTo>
                            <a:pt x="5" y="165"/>
                          </a:lnTo>
                          <a:lnTo>
                            <a:pt x="8" y="200"/>
                          </a:lnTo>
                          <a:lnTo>
                            <a:pt x="23" y="228"/>
                          </a:lnTo>
                          <a:lnTo>
                            <a:pt x="47" y="262"/>
                          </a:lnTo>
                          <a:lnTo>
                            <a:pt x="120" y="290"/>
                          </a:lnTo>
                          <a:lnTo>
                            <a:pt x="163" y="213"/>
                          </a:lnTo>
                          <a:lnTo>
                            <a:pt x="161" y="157"/>
                          </a:lnTo>
                          <a:lnTo>
                            <a:pt x="137" y="110"/>
                          </a:lnTo>
                          <a:lnTo>
                            <a:pt x="109" y="74"/>
                          </a:lnTo>
                          <a:lnTo>
                            <a:pt x="75" y="47"/>
                          </a:lnTo>
                          <a:lnTo>
                            <a:pt x="88" y="24"/>
                          </a:lnTo>
                          <a:lnTo>
                            <a:pt x="27" y="0"/>
                          </a:lnTo>
                        </a:path>
                      </a:pathLst>
                    </a:custGeom>
                    <a:solidFill>
                      <a:srgbClr val="A000A0"/>
                    </a:solidFill>
                    <a:ln w="12600" cap="flat" cmpd="sng">
                      <a:solidFill>
                        <a:srgbClr val="000000"/>
                      </a:solidFill>
                      <a:prstDash val="solid"/>
                      <a:round/>
                      <a:headEnd type="none" w="sm" len="sm"/>
                      <a:tailEnd type="none" w="sm" len="sm"/>
                    </a:ln>
                  </p:spPr>
                </p:sp>
              </p:grpSp>
            </p:grpSp>
            <p:sp>
              <p:nvSpPr>
                <p:cNvPr id="969" name="Google Shape;969;p75"/>
                <p:cNvSpPr/>
                <p:nvPr/>
              </p:nvSpPr>
              <p:spPr>
                <a:xfrm>
                  <a:off x="8235000" y="3346560"/>
                  <a:ext cx="306000" cy="290160"/>
                </a:xfrm>
                <a:custGeom>
                  <a:avLst/>
                  <a:gdLst/>
                  <a:ahLst/>
                  <a:cxnLst/>
                  <a:rect l="l" t="t" r="r" b="b"/>
                  <a:pathLst>
                    <a:path w="193" h="183" extrusionOk="0">
                      <a:moveTo>
                        <a:pt x="53" y="15"/>
                      </a:moveTo>
                      <a:lnTo>
                        <a:pt x="58" y="7"/>
                      </a:lnTo>
                      <a:lnTo>
                        <a:pt x="67" y="2"/>
                      </a:lnTo>
                      <a:lnTo>
                        <a:pt x="73" y="0"/>
                      </a:lnTo>
                      <a:lnTo>
                        <a:pt x="77" y="2"/>
                      </a:lnTo>
                      <a:lnTo>
                        <a:pt x="82" y="8"/>
                      </a:lnTo>
                      <a:lnTo>
                        <a:pt x="86" y="20"/>
                      </a:lnTo>
                      <a:lnTo>
                        <a:pt x="89" y="33"/>
                      </a:lnTo>
                      <a:lnTo>
                        <a:pt x="90" y="41"/>
                      </a:lnTo>
                      <a:lnTo>
                        <a:pt x="99" y="59"/>
                      </a:lnTo>
                      <a:lnTo>
                        <a:pt x="107" y="70"/>
                      </a:lnTo>
                      <a:lnTo>
                        <a:pt x="111" y="74"/>
                      </a:lnTo>
                      <a:lnTo>
                        <a:pt x="119" y="80"/>
                      </a:lnTo>
                      <a:lnTo>
                        <a:pt x="138" y="104"/>
                      </a:lnTo>
                      <a:lnTo>
                        <a:pt x="149" y="108"/>
                      </a:lnTo>
                      <a:lnTo>
                        <a:pt x="166" y="114"/>
                      </a:lnTo>
                      <a:lnTo>
                        <a:pt x="192" y="123"/>
                      </a:lnTo>
                      <a:lnTo>
                        <a:pt x="127" y="177"/>
                      </a:lnTo>
                      <a:lnTo>
                        <a:pt x="72" y="155"/>
                      </a:lnTo>
                      <a:lnTo>
                        <a:pt x="56" y="166"/>
                      </a:lnTo>
                      <a:lnTo>
                        <a:pt x="30" y="178"/>
                      </a:lnTo>
                      <a:lnTo>
                        <a:pt x="13" y="182"/>
                      </a:lnTo>
                      <a:lnTo>
                        <a:pt x="1" y="180"/>
                      </a:lnTo>
                      <a:lnTo>
                        <a:pt x="0" y="174"/>
                      </a:lnTo>
                      <a:lnTo>
                        <a:pt x="3" y="164"/>
                      </a:lnTo>
                      <a:lnTo>
                        <a:pt x="17" y="156"/>
                      </a:lnTo>
                      <a:lnTo>
                        <a:pt x="38" y="144"/>
                      </a:lnTo>
                      <a:lnTo>
                        <a:pt x="53" y="135"/>
                      </a:lnTo>
                      <a:lnTo>
                        <a:pt x="59" y="126"/>
                      </a:lnTo>
                      <a:lnTo>
                        <a:pt x="66" y="116"/>
                      </a:lnTo>
                      <a:lnTo>
                        <a:pt x="72" y="108"/>
                      </a:lnTo>
                      <a:lnTo>
                        <a:pt x="75" y="99"/>
                      </a:lnTo>
                      <a:lnTo>
                        <a:pt x="72" y="85"/>
                      </a:lnTo>
                      <a:lnTo>
                        <a:pt x="65" y="70"/>
                      </a:lnTo>
                      <a:lnTo>
                        <a:pt x="56" y="54"/>
                      </a:lnTo>
                      <a:lnTo>
                        <a:pt x="53" y="29"/>
                      </a:lnTo>
                      <a:lnTo>
                        <a:pt x="53" y="15"/>
                      </a:lnTo>
                    </a:path>
                  </a:pathLst>
                </a:custGeom>
                <a:solidFill>
                  <a:srgbClr val="FFE0C0"/>
                </a:solidFill>
                <a:ln w="12600" cap="flat" cmpd="sng">
                  <a:solidFill>
                    <a:srgbClr val="000000"/>
                  </a:solidFill>
                  <a:prstDash val="solid"/>
                  <a:round/>
                  <a:headEnd type="none" w="sm" len="sm"/>
                  <a:tailEnd type="none" w="sm" len="sm"/>
                </a:ln>
              </p:spPr>
            </p:sp>
            <p:sp>
              <p:nvSpPr>
                <p:cNvPr id="970" name="Google Shape;970;p75"/>
                <p:cNvSpPr/>
                <p:nvPr/>
              </p:nvSpPr>
              <p:spPr>
                <a:xfrm>
                  <a:off x="7953840" y="3213000"/>
                  <a:ext cx="406080" cy="456840"/>
                </a:xfrm>
                <a:custGeom>
                  <a:avLst/>
                  <a:gdLst/>
                  <a:ahLst/>
                  <a:cxnLst/>
                  <a:rect l="l" t="t" r="r" b="b"/>
                  <a:pathLst>
                    <a:path w="256" h="288" extrusionOk="0">
                      <a:moveTo>
                        <a:pt x="38" y="37"/>
                      </a:moveTo>
                      <a:lnTo>
                        <a:pt x="24" y="51"/>
                      </a:lnTo>
                      <a:lnTo>
                        <a:pt x="14" y="63"/>
                      </a:lnTo>
                      <a:lnTo>
                        <a:pt x="8" y="76"/>
                      </a:lnTo>
                      <a:lnTo>
                        <a:pt x="1" y="90"/>
                      </a:lnTo>
                      <a:lnTo>
                        <a:pt x="1" y="107"/>
                      </a:lnTo>
                      <a:lnTo>
                        <a:pt x="0" y="121"/>
                      </a:lnTo>
                      <a:lnTo>
                        <a:pt x="4" y="135"/>
                      </a:lnTo>
                      <a:lnTo>
                        <a:pt x="14" y="153"/>
                      </a:lnTo>
                      <a:lnTo>
                        <a:pt x="20" y="171"/>
                      </a:lnTo>
                      <a:lnTo>
                        <a:pt x="19" y="193"/>
                      </a:lnTo>
                      <a:lnTo>
                        <a:pt x="17" y="213"/>
                      </a:lnTo>
                      <a:lnTo>
                        <a:pt x="17" y="231"/>
                      </a:lnTo>
                      <a:lnTo>
                        <a:pt x="21" y="245"/>
                      </a:lnTo>
                      <a:lnTo>
                        <a:pt x="26" y="259"/>
                      </a:lnTo>
                      <a:lnTo>
                        <a:pt x="33" y="267"/>
                      </a:lnTo>
                      <a:lnTo>
                        <a:pt x="42" y="276"/>
                      </a:lnTo>
                      <a:lnTo>
                        <a:pt x="54" y="282"/>
                      </a:lnTo>
                      <a:lnTo>
                        <a:pt x="66" y="285"/>
                      </a:lnTo>
                      <a:lnTo>
                        <a:pt x="91" y="287"/>
                      </a:lnTo>
                      <a:lnTo>
                        <a:pt x="117" y="284"/>
                      </a:lnTo>
                      <a:lnTo>
                        <a:pt x="142" y="278"/>
                      </a:lnTo>
                      <a:lnTo>
                        <a:pt x="165" y="269"/>
                      </a:lnTo>
                      <a:lnTo>
                        <a:pt x="186" y="259"/>
                      </a:lnTo>
                      <a:lnTo>
                        <a:pt x="205" y="244"/>
                      </a:lnTo>
                      <a:lnTo>
                        <a:pt x="222" y="231"/>
                      </a:lnTo>
                      <a:lnTo>
                        <a:pt x="234" y="216"/>
                      </a:lnTo>
                      <a:lnTo>
                        <a:pt x="248" y="193"/>
                      </a:lnTo>
                      <a:lnTo>
                        <a:pt x="254" y="182"/>
                      </a:lnTo>
                      <a:lnTo>
                        <a:pt x="255" y="168"/>
                      </a:lnTo>
                      <a:lnTo>
                        <a:pt x="255" y="155"/>
                      </a:lnTo>
                      <a:lnTo>
                        <a:pt x="252" y="144"/>
                      </a:lnTo>
                      <a:lnTo>
                        <a:pt x="245" y="131"/>
                      </a:lnTo>
                      <a:lnTo>
                        <a:pt x="238" y="120"/>
                      </a:lnTo>
                      <a:lnTo>
                        <a:pt x="227" y="96"/>
                      </a:lnTo>
                      <a:lnTo>
                        <a:pt x="226" y="84"/>
                      </a:lnTo>
                      <a:lnTo>
                        <a:pt x="228" y="68"/>
                      </a:lnTo>
                      <a:lnTo>
                        <a:pt x="224" y="42"/>
                      </a:lnTo>
                      <a:lnTo>
                        <a:pt x="215" y="21"/>
                      </a:lnTo>
                      <a:lnTo>
                        <a:pt x="205" y="8"/>
                      </a:lnTo>
                      <a:lnTo>
                        <a:pt x="192" y="2"/>
                      </a:lnTo>
                      <a:lnTo>
                        <a:pt x="161" y="0"/>
                      </a:lnTo>
                      <a:lnTo>
                        <a:pt x="127" y="5"/>
                      </a:lnTo>
                      <a:lnTo>
                        <a:pt x="74" y="20"/>
                      </a:lnTo>
                      <a:lnTo>
                        <a:pt x="38" y="37"/>
                      </a:lnTo>
                    </a:path>
                  </a:pathLst>
                </a:custGeom>
                <a:solidFill>
                  <a:srgbClr val="FFE0C0"/>
                </a:solidFill>
                <a:ln w="12600" cap="flat" cmpd="sng">
                  <a:solidFill>
                    <a:srgbClr val="000000"/>
                  </a:solidFill>
                  <a:prstDash val="solid"/>
                  <a:round/>
                  <a:headEnd type="none" w="sm" len="sm"/>
                  <a:tailEnd type="none" w="sm" len="sm"/>
                </a:ln>
              </p:spPr>
            </p:sp>
            <p:grpSp>
              <p:nvGrpSpPr>
                <p:cNvPr id="971" name="Google Shape;971;p75"/>
                <p:cNvGrpSpPr/>
                <p:nvPr/>
              </p:nvGrpSpPr>
              <p:grpSpPr>
                <a:xfrm>
                  <a:off x="8092080" y="3400560"/>
                  <a:ext cx="188640" cy="176040"/>
                  <a:chOff x="8092080" y="3400560"/>
                  <a:chExt cx="188640" cy="176040"/>
                </a:xfrm>
              </p:grpSpPr>
              <p:sp>
                <p:nvSpPr>
                  <p:cNvPr id="972" name="Google Shape;972;p75"/>
                  <p:cNvSpPr/>
                  <p:nvPr/>
                </p:nvSpPr>
                <p:spPr>
                  <a:xfrm>
                    <a:off x="8092080" y="3516480"/>
                    <a:ext cx="188640" cy="60120"/>
                  </a:xfrm>
                  <a:custGeom>
                    <a:avLst/>
                    <a:gdLst/>
                    <a:ahLst/>
                    <a:cxnLst/>
                    <a:rect l="l" t="t" r="r" b="b"/>
                    <a:pathLst>
                      <a:path w="119" h="38" extrusionOk="0">
                        <a:moveTo>
                          <a:pt x="0" y="37"/>
                        </a:moveTo>
                        <a:lnTo>
                          <a:pt x="10" y="32"/>
                        </a:lnTo>
                        <a:lnTo>
                          <a:pt x="26" y="27"/>
                        </a:lnTo>
                        <a:lnTo>
                          <a:pt x="41" y="22"/>
                        </a:lnTo>
                        <a:lnTo>
                          <a:pt x="59" y="19"/>
                        </a:lnTo>
                        <a:lnTo>
                          <a:pt x="80" y="12"/>
                        </a:lnTo>
                        <a:lnTo>
                          <a:pt x="99" y="5"/>
                        </a:lnTo>
                        <a:lnTo>
                          <a:pt x="118" y="0"/>
                        </a:lnTo>
                      </a:path>
                    </a:pathLst>
                  </a:custGeom>
                  <a:noFill/>
                  <a:ln w="12600" cap="flat" cmpd="sng">
                    <a:solidFill>
                      <a:srgbClr val="000000"/>
                    </a:solidFill>
                    <a:prstDash val="solid"/>
                    <a:round/>
                    <a:headEnd type="none" w="sm" len="sm"/>
                    <a:tailEnd type="none" w="sm" len="sm"/>
                  </a:ln>
                </p:spPr>
              </p:sp>
              <p:sp>
                <p:nvSpPr>
                  <p:cNvPr id="973" name="Google Shape;973;p75"/>
                  <p:cNvSpPr/>
                  <p:nvPr/>
                </p:nvSpPr>
                <p:spPr>
                  <a:xfrm>
                    <a:off x="8161920" y="3556080"/>
                    <a:ext cx="42480" cy="17280"/>
                  </a:xfrm>
                  <a:custGeom>
                    <a:avLst/>
                    <a:gdLst/>
                    <a:ahLst/>
                    <a:cxnLst/>
                    <a:rect l="l" t="t" r="r" b="b"/>
                    <a:pathLst>
                      <a:path w="27" h="11" extrusionOk="0">
                        <a:moveTo>
                          <a:pt x="0" y="10"/>
                        </a:moveTo>
                        <a:lnTo>
                          <a:pt x="18" y="0"/>
                        </a:lnTo>
                        <a:lnTo>
                          <a:pt x="26" y="1"/>
                        </a:lnTo>
                      </a:path>
                    </a:pathLst>
                  </a:custGeom>
                  <a:noFill/>
                  <a:ln w="12600" cap="flat" cmpd="sng">
                    <a:solidFill>
                      <a:srgbClr val="000000"/>
                    </a:solidFill>
                    <a:prstDash val="solid"/>
                    <a:round/>
                    <a:headEnd type="none" w="sm" len="sm"/>
                    <a:tailEnd type="none" w="sm" len="sm"/>
                  </a:ln>
                </p:spPr>
              </p:sp>
              <p:sp>
                <p:nvSpPr>
                  <p:cNvPr id="974" name="Google Shape;974;p75"/>
                  <p:cNvSpPr/>
                  <p:nvPr/>
                </p:nvSpPr>
                <p:spPr>
                  <a:xfrm>
                    <a:off x="8131680" y="3400560"/>
                    <a:ext cx="85320" cy="123480"/>
                  </a:xfrm>
                  <a:custGeom>
                    <a:avLst/>
                    <a:gdLst/>
                    <a:ahLst/>
                    <a:cxnLst/>
                    <a:rect l="l" t="t" r="r" b="b"/>
                    <a:pathLst>
                      <a:path w="54" h="78" extrusionOk="0">
                        <a:moveTo>
                          <a:pt x="21" y="0"/>
                        </a:moveTo>
                        <a:lnTo>
                          <a:pt x="22" y="12"/>
                        </a:lnTo>
                        <a:lnTo>
                          <a:pt x="28" y="22"/>
                        </a:lnTo>
                        <a:lnTo>
                          <a:pt x="33" y="28"/>
                        </a:lnTo>
                        <a:lnTo>
                          <a:pt x="43" y="38"/>
                        </a:lnTo>
                        <a:lnTo>
                          <a:pt x="48" y="43"/>
                        </a:lnTo>
                        <a:lnTo>
                          <a:pt x="53" y="51"/>
                        </a:lnTo>
                        <a:lnTo>
                          <a:pt x="52" y="58"/>
                        </a:lnTo>
                        <a:lnTo>
                          <a:pt x="47" y="62"/>
                        </a:lnTo>
                        <a:lnTo>
                          <a:pt x="40" y="66"/>
                        </a:lnTo>
                        <a:lnTo>
                          <a:pt x="29" y="65"/>
                        </a:lnTo>
                        <a:lnTo>
                          <a:pt x="17" y="69"/>
                        </a:lnTo>
                        <a:lnTo>
                          <a:pt x="0" y="77"/>
                        </a:lnTo>
                      </a:path>
                    </a:pathLst>
                  </a:custGeom>
                  <a:noFill/>
                  <a:ln w="12600" cap="flat" cmpd="sng">
                    <a:solidFill>
                      <a:srgbClr val="000000"/>
                    </a:solidFill>
                    <a:prstDash val="solid"/>
                    <a:round/>
                    <a:headEnd type="none" w="sm" len="sm"/>
                    <a:tailEnd type="none" w="sm" len="sm"/>
                  </a:ln>
                </p:spPr>
              </p:sp>
            </p:grpSp>
            <p:grpSp>
              <p:nvGrpSpPr>
                <p:cNvPr id="975" name="Google Shape;975;p75"/>
                <p:cNvGrpSpPr/>
                <p:nvPr/>
              </p:nvGrpSpPr>
              <p:grpSpPr>
                <a:xfrm>
                  <a:off x="8023680" y="3313080"/>
                  <a:ext cx="248760" cy="83880"/>
                  <a:chOff x="8023680" y="3313080"/>
                  <a:chExt cx="248760" cy="83880"/>
                </a:xfrm>
              </p:grpSpPr>
              <p:sp>
                <p:nvSpPr>
                  <p:cNvPr id="976" name="Google Shape;976;p75"/>
                  <p:cNvSpPr/>
                  <p:nvPr/>
                </p:nvSpPr>
                <p:spPr>
                  <a:xfrm>
                    <a:off x="8023680" y="3355920"/>
                    <a:ext cx="96480" cy="41040"/>
                  </a:xfrm>
                  <a:custGeom>
                    <a:avLst/>
                    <a:gdLst/>
                    <a:ahLst/>
                    <a:cxnLst/>
                    <a:rect l="l" t="t" r="r" b="b"/>
                    <a:pathLst>
                      <a:path w="61" h="26" extrusionOk="0">
                        <a:moveTo>
                          <a:pt x="0" y="25"/>
                        </a:moveTo>
                        <a:lnTo>
                          <a:pt x="7" y="18"/>
                        </a:lnTo>
                        <a:lnTo>
                          <a:pt x="15" y="13"/>
                        </a:lnTo>
                        <a:lnTo>
                          <a:pt x="23" y="8"/>
                        </a:lnTo>
                        <a:lnTo>
                          <a:pt x="31" y="5"/>
                        </a:lnTo>
                        <a:lnTo>
                          <a:pt x="35" y="2"/>
                        </a:lnTo>
                        <a:lnTo>
                          <a:pt x="46" y="1"/>
                        </a:lnTo>
                        <a:lnTo>
                          <a:pt x="60" y="0"/>
                        </a:lnTo>
                        <a:lnTo>
                          <a:pt x="60" y="3"/>
                        </a:lnTo>
                        <a:lnTo>
                          <a:pt x="55" y="5"/>
                        </a:lnTo>
                        <a:lnTo>
                          <a:pt x="48" y="4"/>
                        </a:lnTo>
                        <a:lnTo>
                          <a:pt x="37" y="8"/>
                        </a:lnTo>
                        <a:lnTo>
                          <a:pt x="31" y="10"/>
                        </a:lnTo>
                        <a:lnTo>
                          <a:pt x="24" y="13"/>
                        </a:lnTo>
                        <a:lnTo>
                          <a:pt x="16" y="18"/>
                        </a:lnTo>
                        <a:lnTo>
                          <a:pt x="9" y="21"/>
                        </a:lnTo>
                        <a:lnTo>
                          <a:pt x="0" y="25"/>
                        </a:lnTo>
                      </a:path>
                    </a:pathLst>
                  </a:custGeom>
                  <a:solidFill>
                    <a:srgbClr val="804000"/>
                  </a:solidFill>
                  <a:ln w="12600" cap="flat" cmpd="sng">
                    <a:solidFill>
                      <a:srgbClr val="000000"/>
                    </a:solidFill>
                    <a:prstDash val="solid"/>
                    <a:round/>
                    <a:headEnd type="none" w="sm" len="sm"/>
                    <a:tailEnd type="none" w="sm" len="sm"/>
                  </a:ln>
                </p:spPr>
              </p:sp>
              <p:sp>
                <p:nvSpPr>
                  <p:cNvPr id="977" name="Google Shape;977;p75"/>
                  <p:cNvSpPr/>
                  <p:nvPr/>
                </p:nvSpPr>
                <p:spPr>
                  <a:xfrm>
                    <a:off x="8171280" y="3313080"/>
                    <a:ext cx="101160" cy="31320"/>
                  </a:xfrm>
                  <a:custGeom>
                    <a:avLst/>
                    <a:gdLst/>
                    <a:ahLst/>
                    <a:cxnLst/>
                    <a:rect l="l" t="t" r="r" b="b"/>
                    <a:pathLst>
                      <a:path w="64" h="20" extrusionOk="0">
                        <a:moveTo>
                          <a:pt x="63" y="1"/>
                        </a:moveTo>
                        <a:lnTo>
                          <a:pt x="53" y="0"/>
                        </a:lnTo>
                        <a:lnTo>
                          <a:pt x="43" y="1"/>
                        </a:lnTo>
                        <a:lnTo>
                          <a:pt x="34" y="2"/>
                        </a:lnTo>
                        <a:lnTo>
                          <a:pt x="27" y="4"/>
                        </a:lnTo>
                        <a:lnTo>
                          <a:pt x="21" y="4"/>
                        </a:lnTo>
                        <a:lnTo>
                          <a:pt x="11" y="10"/>
                        </a:lnTo>
                        <a:lnTo>
                          <a:pt x="0" y="17"/>
                        </a:lnTo>
                        <a:lnTo>
                          <a:pt x="1" y="19"/>
                        </a:lnTo>
                        <a:lnTo>
                          <a:pt x="6" y="18"/>
                        </a:lnTo>
                        <a:lnTo>
                          <a:pt x="12" y="14"/>
                        </a:lnTo>
                        <a:lnTo>
                          <a:pt x="23" y="10"/>
                        </a:lnTo>
                        <a:lnTo>
                          <a:pt x="30" y="7"/>
                        </a:lnTo>
                        <a:lnTo>
                          <a:pt x="36" y="6"/>
                        </a:lnTo>
                        <a:lnTo>
                          <a:pt x="45" y="6"/>
                        </a:lnTo>
                        <a:lnTo>
                          <a:pt x="53" y="4"/>
                        </a:lnTo>
                        <a:lnTo>
                          <a:pt x="63" y="1"/>
                        </a:lnTo>
                      </a:path>
                    </a:pathLst>
                  </a:custGeom>
                  <a:solidFill>
                    <a:srgbClr val="804000"/>
                  </a:solidFill>
                  <a:ln w="12600" cap="flat" cmpd="sng">
                    <a:solidFill>
                      <a:srgbClr val="000000"/>
                    </a:solidFill>
                    <a:prstDash val="solid"/>
                    <a:round/>
                    <a:headEnd type="none" w="sm" len="sm"/>
                    <a:tailEnd type="none" w="sm" len="sm"/>
                  </a:ln>
                </p:spPr>
              </p:sp>
            </p:grpSp>
            <p:sp>
              <p:nvSpPr>
                <p:cNvPr id="978" name="Google Shape;978;p75"/>
                <p:cNvSpPr/>
                <p:nvPr/>
              </p:nvSpPr>
              <p:spPr>
                <a:xfrm>
                  <a:off x="7931520" y="3181320"/>
                  <a:ext cx="398160" cy="271080"/>
                </a:xfrm>
                <a:custGeom>
                  <a:avLst/>
                  <a:gdLst/>
                  <a:ahLst/>
                  <a:cxnLst/>
                  <a:rect l="l" t="t" r="r" b="b"/>
                  <a:pathLst>
                    <a:path w="251" h="171" extrusionOk="0">
                      <a:moveTo>
                        <a:pt x="22" y="170"/>
                      </a:moveTo>
                      <a:lnTo>
                        <a:pt x="33" y="168"/>
                      </a:lnTo>
                      <a:lnTo>
                        <a:pt x="26" y="151"/>
                      </a:lnTo>
                      <a:lnTo>
                        <a:pt x="36" y="131"/>
                      </a:lnTo>
                      <a:lnTo>
                        <a:pt x="33" y="112"/>
                      </a:lnTo>
                      <a:lnTo>
                        <a:pt x="47" y="95"/>
                      </a:lnTo>
                      <a:lnTo>
                        <a:pt x="42" y="80"/>
                      </a:lnTo>
                      <a:lnTo>
                        <a:pt x="57" y="74"/>
                      </a:lnTo>
                      <a:lnTo>
                        <a:pt x="69" y="61"/>
                      </a:lnTo>
                      <a:lnTo>
                        <a:pt x="94" y="63"/>
                      </a:lnTo>
                      <a:lnTo>
                        <a:pt x="98" y="56"/>
                      </a:lnTo>
                      <a:lnTo>
                        <a:pt x="123" y="54"/>
                      </a:lnTo>
                      <a:lnTo>
                        <a:pt x="114" y="46"/>
                      </a:lnTo>
                      <a:lnTo>
                        <a:pt x="148" y="49"/>
                      </a:lnTo>
                      <a:lnTo>
                        <a:pt x="149" y="39"/>
                      </a:lnTo>
                      <a:lnTo>
                        <a:pt x="178" y="43"/>
                      </a:lnTo>
                      <a:lnTo>
                        <a:pt x="192" y="36"/>
                      </a:lnTo>
                      <a:lnTo>
                        <a:pt x="203" y="48"/>
                      </a:lnTo>
                      <a:lnTo>
                        <a:pt x="213" y="43"/>
                      </a:lnTo>
                      <a:lnTo>
                        <a:pt x="222" y="49"/>
                      </a:lnTo>
                      <a:lnTo>
                        <a:pt x="221" y="68"/>
                      </a:lnTo>
                      <a:lnTo>
                        <a:pt x="227" y="81"/>
                      </a:lnTo>
                      <a:lnTo>
                        <a:pt x="237" y="97"/>
                      </a:lnTo>
                      <a:lnTo>
                        <a:pt x="244" y="95"/>
                      </a:lnTo>
                      <a:lnTo>
                        <a:pt x="248" y="80"/>
                      </a:lnTo>
                      <a:lnTo>
                        <a:pt x="250" y="67"/>
                      </a:lnTo>
                      <a:lnTo>
                        <a:pt x="249" y="50"/>
                      </a:lnTo>
                      <a:lnTo>
                        <a:pt x="238" y="26"/>
                      </a:lnTo>
                      <a:lnTo>
                        <a:pt x="221" y="14"/>
                      </a:lnTo>
                      <a:lnTo>
                        <a:pt x="208" y="7"/>
                      </a:lnTo>
                      <a:lnTo>
                        <a:pt x="190" y="1"/>
                      </a:lnTo>
                      <a:lnTo>
                        <a:pt x="165" y="0"/>
                      </a:lnTo>
                      <a:lnTo>
                        <a:pt x="140" y="3"/>
                      </a:lnTo>
                      <a:lnTo>
                        <a:pt x="104" y="11"/>
                      </a:lnTo>
                      <a:lnTo>
                        <a:pt x="74" y="25"/>
                      </a:lnTo>
                      <a:lnTo>
                        <a:pt x="52" y="33"/>
                      </a:lnTo>
                      <a:lnTo>
                        <a:pt x="37" y="44"/>
                      </a:lnTo>
                      <a:lnTo>
                        <a:pt x="20" y="60"/>
                      </a:lnTo>
                      <a:lnTo>
                        <a:pt x="7" y="82"/>
                      </a:lnTo>
                      <a:lnTo>
                        <a:pt x="2" y="96"/>
                      </a:lnTo>
                      <a:lnTo>
                        <a:pt x="0" y="119"/>
                      </a:lnTo>
                      <a:lnTo>
                        <a:pt x="7" y="144"/>
                      </a:lnTo>
                      <a:lnTo>
                        <a:pt x="11" y="159"/>
                      </a:lnTo>
                      <a:lnTo>
                        <a:pt x="22" y="170"/>
                      </a:lnTo>
                    </a:path>
                  </a:pathLst>
                </a:custGeom>
                <a:solidFill>
                  <a:srgbClr val="804000"/>
                </a:solidFill>
                <a:ln w="12600" cap="flat" cmpd="sng">
                  <a:solidFill>
                    <a:srgbClr val="000000"/>
                  </a:solidFill>
                  <a:prstDash val="solid"/>
                  <a:round/>
                  <a:headEnd type="none" w="sm" len="sm"/>
                  <a:tailEnd type="none" w="sm" len="sm"/>
                </a:ln>
              </p:spPr>
            </p:sp>
          </p:grpSp>
          <p:sp>
            <p:nvSpPr>
              <p:cNvPr id="979" name="Google Shape;979;p75"/>
              <p:cNvSpPr/>
              <p:nvPr/>
            </p:nvSpPr>
            <p:spPr>
              <a:xfrm>
                <a:off x="8358840" y="3514680"/>
                <a:ext cx="474480" cy="302760"/>
              </a:xfrm>
              <a:custGeom>
                <a:avLst/>
                <a:gdLst/>
                <a:ahLst/>
                <a:cxnLst/>
                <a:rect l="l" t="t" r="r" b="b"/>
                <a:pathLst>
                  <a:path w="299" h="191" extrusionOk="0">
                    <a:moveTo>
                      <a:pt x="17" y="54"/>
                    </a:moveTo>
                    <a:lnTo>
                      <a:pt x="56" y="33"/>
                    </a:lnTo>
                    <a:lnTo>
                      <a:pt x="72" y="16"/>
                    </a:lnTo>
                    <a:lnTo>
                      <a:pt x="84" y="0"/>
                    </a:lnTo>
                    <a:lnTo>
                      <a:pt x="126" y="13"/>
                    </a:lnTo>
                    <a:lnTo>
                      <a:pt x="175" y="28"/>
                    </a:lnTo>
                    <a:lnTo>
                      <a:pt x="217" y="43"/>
                    </a:lnTo>
                    <a:lnTo>
                      <a:pt x="233" y="50"/>
                    </a:lnTo>
                    <a:lnTo>
                      <a:pt x="244" y="57"/>
                    </a:lnTo>
                    <a:lnTo>
                      <a:pt x="258" y="63"/>
                    </a:lnTo>
                    <a:lnTo>
                      <a:pt x="271" y="72"/>
                    </a:lnTo>
                    <a:lnTo>
                      <a:pt x="280" y="81"/>
                    </a:lnTo>
                    <a:lnTo>
                      <a:pt x="288" y="91"/>
                    </a:lnTo>
                    <a:lnTo>
                      <a:pt x="297" y="110"/>
                    </a:lnTo>
                    <a:lnTo>
                      <a:pt x="298" y="122"/>
                    </a:lnTo>
                    <a:lnTo>
                      <a:pt x="295" y="134"/>
                    </a:lnTo>
                    <a:lnTo>
                      <a:pt x="281" y="149"/>
                    </a:lnTo>
                    <a:lnTo>
                      <a:pt x="267" y="161"/>
                    </a:lnTo>
                    <a:lnTo>
                      <a:pt x="246" y="171"/>
                    </a:lnTo>
                    <a:lnTo>
                      <a:pt x="231" y="180"/>
                    </a:lnTo>
                    <a:lnTo>
                      <a:pt x="214" y="184"/>
                    </a:lnTo>
                    <a:lnTo>
                      <a:pt x="201" y="187"/>
                    </a:lnTo>
                    <a:lnTo>
                      <a:pt x="187" y="189"/>
                    </a:lnTo>
                    <a:lnTo>
                      <a:pt x="173" y="190"/>
                    </a:lnTo>
                    <a:lnTo>
                      <a:pt x="157" y="188"/>
                    </a:lnTo>
                    <a:lnTo>
                      <a:pt x="146" y="183"/>
                    </a:lnTo>
                    <a:lnTo>
                      <a:pt x="132" y="176"/>
                    </a:lnTo>
                    <a:lnTo>
                      <a:pt x="123" y="170"/>
                    </a:lnTo>
                    <a:lnTo>
                      <a:pt x="100" y="149"/>
                    </a:lnTo>
                    <a:lnTo>
                      <a:pt x="70" y="121"/>
                    </a:lnTo>
                    <a:lnTo>
                      <a:pt x="49" y="101"/>
                    </a:lnTo>
                    <a:lnTo>
                      <a:pt x="17" y="78"/>
                    </a:lnTo>
                    <a:lnTo>
                      <a:pt x="0" y="63"/>
                    </a:lnTo>
                    <a:lnTo>
                      <a:pt x="17" y="54"/>
                    </a:lnTo>
                  </a:path>
                </a:pathLst>
              </a:custGeom>
              <a:solidFill>
                <a:srgbClr val="C0C0FF"/>
              </a:solidFill>
              <a:ln w="12600" cap="flat" cmpd="sng">
                <a:solidFill>
                  <a:srgbClr val="000000"/>
                </a:solidFill>
                <a:prstDash val="solid"/>
                <a:round/>
                <a:headEnd type="none" w="sm" len="sm"/>
                <a:tailEnd type="none" w="sm" len="sm"/>
              </a:ln>
            </p:spPr>
          </p:sp>
          <p:sp>
            <p:nvSpPr>
              <p:cNvPr id="980" name="Google Shape;980;p75"/>
              <p:cNvSpPr/>
              <p:nvPr/>
            </p:nvSpPr>
            <p:spPr>
              <a:xfrm>
                <a:off x="8354160" y="3503520"/>
                <a:ext cx="257040" cy="191880"/>
              </a:xfrm>
              <a:custGeom>
                <a:avLst/>
                <a:gdLst/>
                <a:ahLst/>
                <a:cxnLst/>
                <a:rect l="l" t="t" r="r" b="b"/>
                <a:pathLst>
                  <a:path w="162" h="121" extrusionOk="0">
                    <a:moveTo>
                      <a:pt x="0" y="69"/>
                    </a:moveTo>
                    <a:lnTo>
                      <a:pt x="11" y="65"/>
                    </a:lnTo>
                    <a:lnTo>
                      <a:pt x="25" y="58"/>
                    </a:lnTo>
                    <a:lnTo>
                      <a:pt x="40" y="50"/>
                    </a:lnTo>
                    <a:lnTo>
                      <a:pt x="49" y="44"/>
                    </a:lnTo>
                    <a:lnTo>
                      <a:pt x="68" y="32"/>
                    </a:lnTo>
                    <a:lnTo>
                      <a:pt x="83" y="13"/>
                    </a:lnTo>
                    <a:lnTo>
                      <a:pt x="90" y="0"/>
                    </a:lnTo>
                    <a:lnTo>
                      <a:pt x="160" y="25"/>
                    </a:lnTo>
                    <a:lnTo>
                      <a:pt x="161" y="32"/>
                    </a:lnTo>
                    <a:lnTo>
                      <a:pt x="159" y="41"/>
                    </a:lnTo>
                    <a:lnTo>
                      <a:pt x="151" y="52"/>
                    </a:lnTo>
                    <a:lnTo>
                      <a:pt x="145" y="62"/>
                    </a:lnTo>
                    <a:lnTo>
                      <a:pt x="135" y="70"/>
                    </a:lnTo>
                    <a:lnTo>
                      <a:pt x="121" y="81"/>
                    </a:lnTo>
                    <a:lnTo>
                      <a:pt x="106" y="93"/>
                    </a:lnTo>
                    <a:lnTo>
                      <a:pt x="85" y="104"/>
                    </a:lnTo>
                    <a:lnTo>
                      <a:pt x="67" y="113"/>
                    </a:lnTo>
                    <a:lnTo>
                      <a:pt x="56" y="120"/>
                    </a:lnTo>
                    <a:lnTo>
                      <a:pt x="0" y="69"/>
                    </a:lnTo>
                  </a:path>
                </a:pathLst>
              </a:custGeom>
              <a:solidFill>
                <a:srgbClr val="FFFFFF"/>
              </a:solidFill>
              <a:ln w="12600" cap="flat" cmpd="sng">
                <a:solidFill>
                  <a:srgbClr val="000000"/>
                </a:solidFill>
                <a:prstDash val="solid"/>
                <a:round/>
                <a:headEnd type="none" w="sm" len="sm"/>
                <a:tailEnd type="none" w="sm" len="sm"/>
              </a:ln>
            </p:spPr>
          </p:sp>
        </p:grpSp>
        <p:grpSp>
          <p:nvGrpSpPr>
            <p:cNvPr id="981" name="Google Shape;981;p75"/>
            <p:cNvGrpSpPr/>
            <p:nvPr/>
          </p:nvGrpSpPr>
          <p:grpSpPr>
            <a:xfrm>
              <a:off x="7577640" y="3452760"/>
              <a:ext cx="237960" cy="312120"/>
              <a:chOff x="7577640" y="3452760"/>
              <a:chExt cx="237960" cy="312120"/>
            </a:xfrm>
          </p:grpSpPr>
          <p:sp>
            <p:nvSpPr>
              <p:cNvPr id="982" name="Google Shape;982;p75"/>
              <p:cNvSpPr/>
              <p:nvPr/>
            </p:nvSpPr>
            <p:spPr>
              <a:xfrm>
                <a:off x="7596720" y="3637080"/>
                <a:ext cx="25200" cy="31320"/>
              </a:xfrm>
              <a:custGeom>
                <a:avLst/>
                <a:gdLst/>
                <a:ahLst/>
                <a:cxnLst/>
                <a:rect l="l" t="t" r="r" b="b"/>
                <a:pathLst>
                  <a:path w="16" h="20" extrusionOk="0">
                    <a:moveTo>
                      <a:pt x="0" y="9"/>
                    </a:moveTo>
                    <a:lnTo>
                      <a:pt x="2" y="5"/>
                    </a:lnTo>
                    <a:lnTo>
                      <a:pt x="10" y="0"/>
                    </a:lnTo>
                    <a:lnTo>
                      <a:pt x="15" y="19"/>
                    </a:lnTo>
                    <a:lnTo>
                      <a:pt x="12" y="18"/>
                    </a:lnTo>
                    <a:lnTo>
                      <a:pt x="8" y="16"/>
                    </a:lnTo>
                    <a:lnTo>
                      <a:pt x="3" y="13"/>
                    </a:lnTo>
                    <a:lnTo>
                      <a:pt x="0" y="9"/>
                    </a:lnTo>
                  </a:path>
                </a:pathLst>
              </a:custGeom>
              <a:solidFill>
                <a:srgbClr val="E0E0E0"/>
              </a:solidFill>
              <a:ln w="12600" cap="flat" cmpd="sng">
                <a:solidFill>
                  <a:srgbClr val="000000"/>
                </a:solidFill>
                <a:prstDash val="solid"/>
                <a:round/>
                <a:headEnd type="none" w="sm" len="sm"/>
                <a:tailEnd type="none" w="sm" len="sm"/>
              </a:ln>
            </p:spPr>
          </p:sp>
          <p:grpSp>
            <p:nvGrpSpPr>
              <p:cNvPr id="983" name="Google Shape;983;p75"/>
              <p:cNvGrpSpPr/>
              <p:nvPr/>
            </p:nvGrpSpPr>
            <p:grpSpPr>
              <a:xfrm>
                <a:off x="7577640" y="3549600"/>
                <a:ext cx="217080" cy="215280"/>
                <a:chOff x="7577640" y="3549600"/>
                <a:chExt cx="217080" cy="215280"/>
              </a:xfrm>
            </p:grpSpPr>
            <p:sp>
              <p:nvSpPr>
                <p:cNvPr id="984" name="Google Shape;984;p75"/>
                <p:cNvSpPr/>
                <p:nvPr/>
              </p:nvSpPr>
              <p:spPr>
                <a:xfrm>
                  <a:off x="7577640" y="3639960"/>
                  <a:ext cx="217080" cy="124920"/>
                </a:xfrm>
                <a:custGeom>
                  <a:avLst/>
                  <a:gdLst/>
                  <a:ahLst/>
                  <a:cxnLst/>
                  <a:rect l="l" t="t" r="r" b="b"/>
                  <a:pathLst>
                    <a:path w="137" h="79" extrusionOk="0">
                      <a:moveTo>
                        <a:pt x="12" y="8"/>
                      </a:moveTo>
                      <a:lnTo>
                        <a:pt x="19" y="13"/>
                      </a:lnTo>
                      <a:lnTo>
                        <a:pt x="23" y="15"/>
                      </a:lnTo>
                      <a:lnTo>
                        <a:pt x="30" y="20"/>
                      </a:lnTo>
                      <a:lnTo>
                        <a:pt x="35" y="23"/>
                      </a:lnTo>
                      <a:lnTo>
                        <a:pt x="40" y="26"/>
                      </a:lnTo>
                      <a:lnTo>
                        <a:pt x="49" y="26"/>
                      </a:lnTo>
                      <a:lnTo>
                        <a:pt x="61" y="27"/>
                      </a:lnTo>
                      <a:lnTo>
                        <a:pt x="72" y="24"/>
                      </a:lnTo>
                      <a:lnTo>
                        <a:pt x="82" y="19"/>
                      </a:lnTo>
                      <a:lnTo>
                        <a:pt x="94" y="12"/>
                      </a:lnTo>
                      <a:lnTo>
                        <a:pt x="108" y="0"/>
                      </a:lnTo>
                      <a:lnTo>
                        <a:pt x="112" y="5"/>
                      </a:lnTo>
                      <a:lnTo>
                        <a:pt x="129" y="35"/>
                      </a:lnTo>
                      <a:lnTo>
                        <a:pt x="136" y="51"/>
                      </a:lnTo>
                      <a:lnTo>
                        <a:pt x="119" y="62"/>
                      </a:lnTo>
                      <a:lnTo>
                        <a:pt x="96" y="70"/>
                      </a:lnTo>
                      <a:lnTo>
                        <a:pt x="83" y="76"/>
                      </a:lnTo>
                      <a:lnTo>
                        <a:pt x="58" y="78"/>
                      </a:lnTo>
                      <a:lnTo>
                        <a:pt x="40" y="78"/>
                      </a:lnTo>
                      <a:lnTo>
                        <a:pt x="24" y="72"/>
                      </a:lnTo>
                      <a:lnTo>
                        <a:pt x="10" y="68"/>
                      </a:lnTo>
                      <a:lnTo>
                        <a:pt x="0" y="61"/>
                      </a:lnTo>
                      <a:lnTo>
                        <a:pt x="0" y="49"/>
                      </a:lnTo>
                      <a:lnTo>
                        <a:pt x="3" y="34"/>
                      </a:lnTo>
                      <a:lnTo>
                        <a:pt x="6" y="24"/>
                      </a:lnTo>
                      <a:lnTo>
                        <a:pt x="12" y="8"/>
                      </a:lnTo>
                    </a:path>
                  </a:pathLst>
                </a:custGeom>
                <a:solidFill>
                  <a:srgbClr val="FFFFFF"/>
                </a:solidFill>
                <a:ln w="12600" cap="flat" cmpd="sng">
                  <a:solidFill>
                    <a:srgbClr val="000000"/>
                  </a:solidFill>
                  <a:prstDash val="solid"/>
                  <a:round/>
                  <a:headEnd type="none" w="sm" len="sm"/>
                  <a:tailEnd type="none" w="sm" len="sm"/>
                </a:ln>
              </p:spPr>
            </p:sp>
            <p:sp>
              <p:nvSpPr>
                <p:cNvPr id="985" name="Google Shape;985;p75"/>
                <p:cNvSpPr/>
                <p:nvPr/>
              </p:nvSpPr>
              <p:spPr>
                <a:xfrm>
                  <a:off x="7594920" y="3549600"/>
                  <a:ext cx="147240" cy="136080"/>
                </a:xfrm>
                <a:custGeom>
                  <a:avLst/>
                  <a:gdLst/>
                  <a:ahLst/>
                  <a:cxnLst/>
                  <a:rect l="l" t="t" r="r" b="b"/>
                  <a:pathLst>
                    <a:path w="93" h="86" extrusionOk="0">
                      <a:moveTo>
                        <a:pt x="8" y="0"/>
                      </a:moveTo>
                      <a:lnTo>
                        <a:pt x="3" y="19"/>
                      </a:lnTo>
                      <a:lnTo>
                        <a:pt x="0" y="31"/>
                      </a:lnTo>
                      <a:lnTo>
                        <a:pt x="2" y="39"/>
                      </a:lnTo>
                      <a:lnTo>
                        <a:pt x="1" y="50"/>
                      </a:lnTo>
                      <a:lnTo>
                        <a:pt x="3" y="59"/>
                      </a:lnTo>
                      <a:lnTo>
                        <a:pt x="8" y="64"/>
                      </a:lnTo>
                      <a:lnTo>
                        <a:pt x="12" y="70"/>
                      </a:lnTo>
                      <a:lnTo>
                        <a:pt x="16" y="76"/>
                      </a:lnTo>
                      <a:lnTo>
                        <a:pt x="25" y="82"/>
                      </a:lnTo>
                      <a:lnTo>
                        <a:pt x="39" y="85"/>
                      </a:lnTo>
                      <a:lnTo>
                        <a:pt x="48" y="85"/>
                      </a:lnTo>
                      <a:lnTo>
                        <a:pt x="57" y="83"/>
                      </a:lnTo>
                      <a:lnTo>
                        <a:pt x="70" y="76"/>
                      </a:lnTo>
                      <a:lnTo>
                        <a:pt x="75" y="72"/>
                      </a:lnTo>
                      <a:lnTo>
                        <a:pt x="84" y="65"/>
                      </a:lnTo>
                      <a:lnTo>
                        <a:pt x="88" y="58"/>
                      </a:lnTo>
                      <a:lnTo>
                        <a:pt x="92" y="48"/>
                      </a:lnTo>
                      <a:lnTo>
                        <a:pt x="76" y="15"/>
                      </a:lnTo>
                      <a:lnTo>
                        <a:pt x="8" y="0"/>
                      </a:lnTo>
                    </a:path>
                  </a:pathLst>
                </a:custGeom>
                <a:solidFill>
                  <a:srgbClr val="FFE0C0"/>
                </a:solidFill>
                <a:ln w="12600" cap="flat" cmpd="sng">
                  <a:solidFill>
                    <a:srgbClr val="000000"/>
                  </a:solidFill>
                  <a:prstDash val="solid"/>
                  <a:round/>
                  <a:headEnd type="none" w="sm" len="sm"/>
                  <a:tailEnd type="none" w="sm" len="sm"/>
                </a:ln>
              </p:spPr>
            </p:sp>
          </p:grpSp>
          <p:grpSp>
            <p:nvGrpSpPr>
              <p:cNvPr id="986" name="Google Shape;986;p75"/>
              <p:cNvGrpSpPr/>
              <p:nvPr/>
            </p:nvGrpSpPr>
            <p:grpSpPr>
              <a:xfrm>
                <a:off x="7610760" y="3452760"/>
                <a:ext cx="204840" cy="214200"/>
                <a:chOff x="7610760" y="3452760"/>
                <a:chExt cx="204840" cy="214200"/>
              </a:xfrm>
            </p:grpSpPr>
            <p:sp>
              <p:nvSpPr>
                <p:cNvPr id="987" name="Google Shape;987;p75"/>
                <p:cNvSpPr/>
                <p:nvPr/>
              </p:nvSpPr>
              <p:spPr>
                <a:xfrm>
                  <a:off x="7749000" y="3460680"/>
                  <a:ext cx="66240" cy="70920"/>
                </a:xfrm>
                <a:custGeom>
                  <a:avLst/>
                  <a:gdLst/>
                  <a:ahLst/>
                  <a:cxnLst/>
                  <a:rect l="l" t="t" r="r" b="b"/>
                  <a:pathLst>
                    <a:path w="42" h="45" extrusionOk="0">
                      <a:moveTo>
                        <a:pt x="3" y="4"/>
                      </a:moveTo>
                      <a:lnTo>
                        <a:pt x="25" y="0"/>
                      </a:lnTo>
                      <a:lnTo>
                        <a:pt x="38" y="4"/>
                      </a:lnTo>
                      <a:lnTo>
                        <a:pt x="41" y="9"/>
                      </a:lnTo>
                      <a:lnTo>
                        <a:pt x="39" y="16"/>
                      </a:lnTo>
                      <a:lnTo>
                        <a:pt x="36" y="20"/>
                      </a:lnTo>
                      <a:lnTo>
                        <a:pt x="27" y="29"/>
                      </a:lnTo>
                      <a:lnTo>
                        <a:pt x="22" y="34"/>
                      </a:lnTo>
                      <a:lnTo>
                        <a:pt x="17" y="37"/>
                      </a:lnTo>
                      <a:lnTo>
                        <a:pt x="3" y="44"/>
                      </a:lnTo>
                      <a:lnTo>
                        <a:pt x="0" y="37"/>
                      </a:lnTo>
                      <a:lnTo>
                        <a:pt x="3" y="4"/>
                      </a:lnTo>
                    </a:path>
                  </a:pathLst>
                </a:custGeom>
                <a:solidFill>
                  <a:srgbClr val="FFE0C0"/>
                </a:solidFill>
                <a:ln w="12600" cap="flat" cmpd="sng">
                  <a:solidFill>
                    <a:srgbClr val="000000"/>
                  </a:solidFill>
                  <a:prstDash val="solid"/>
                  <a:round/>
                  <a:headEnd type="none" w="sm" len="sm"/>
                  <a:tailEnd type="none" w="sm" len="sm"/>
                </a:ln>
              </p:spPr>
            </p:sp>
            <p:sp>
              <p:nvSpPr>
                <p:cNvPr id="988" name="Google Shape;988;p75"/>
                <p:cNvSpPr/>
                <p:nvPr/>
              </p:nvSpPr>
              <p:spPr>
                <a:xfrm>
                  <a:off x="7610760" y="3470400"/>
                  <a:ext cx="188640" cy="196560"/>
                </a:xfrm>
                <a:custGeom>
                  <a:avLst/>
                  <a:gdLst/>
                  <a:ahLst/>
                  <a:cxnLst/>
                  <a:rect l="l" t="t" r="r" b="b"/>
                  <a:pathLst>
                    <a:path w="119" h="124" extrusionOk="0">
                      <a:moveTo>
                        <a:pt x="85" y="1"/>
                      </a:moveTo>
                      <a:lnTo>
                        <a:pt x="77" y="0"/>
                      </a:lnTo>
                      <a:lnTo>
                        <a:pt x="69" y="2"/>
                      </a:lnTo>
                      <a:lnTo>
                        <a:pt x="47" y="12"/>
                      </a:lnTo>
                      <a:lnTo>
                        <a:pt x="26" y="22"/>
                      </a:lnTo>
                      <a:lnTo>
                        <a:pt x="17" y="29"/>
                      </a:lnTo>
                      <a:lnTo>
                        <a:pt x="6" y="34"/>
                      </a:lnTo>
                      <a:lnTo>
                        <a:pt x="1" y="43"/>
                      </a:lnTo>
                      <a:lnTo>
                        <a:pt x="1" y="51"/>
                      </a:lnTo>
                      <a:lnTo>
                        <a:pt x="5" y="56"/>
                      </a:lnTo>
                      <a:lnTo>
                        <a:pt x="6" y="62"/>
                      </a:lnTo>
                      <a:lnTo>
                        <a:pt x="1" y="72"/>
                      </a:lnTo>
                      <a:lnTo>
                        <a:pt x="0" y="77"/>
                      </a:lnTo>
                      <a:lnTo>
                        <a:pt x="4" y="84"/>
                      </a:lnTo>
                      <a:lnTo>
                        <a:pt x="10" y="86"/>
                      </a:lnTo>
                      <a:lnTo>
                        <a:pt x="15" y="85"/>
                      </a:lnTo>
                      <a:lnTo>
                        <a:pt x="14" y="91"/>
                      </a:lnTo>
                      <a:lnTo>
                        <a:pt x="12" y="94"/>
                      </a:lnTo>
                      <a:lnTo>
                        <a:pt x="12" y="97"/>
                      </a:lnTo>
                      <a:lnTo>
                        <a:pt x="13" y="101"/>
                      </a:lnTo>
                      <a:lnTo>
                        <a:pt x="15" y="105"/>
                      </a:lnTo>
                      <a:lnTo>
                        <a:pt x="18" y="107"/>
                      </a:lnTo>
                      <a:lnTo>
                        <a:pt x="22" y="109"/>
                      </a:lnTo>
                      <a:lnTo>
                        <a:pt x="26" y="110"/>
                      </a:lnTo>
                      <a:lnTo>
                        <a:pt x="32" y="109"/>
                      </a:lnTo>
                      <a:lnTo>
                        <a:pt x="35" y="114"/>
                      </a:lnTo>
                      <a:lnTo>
                        <a:pt x="36" y="116"/>
                      </a:lnTo>
                      <a:lnTo>
                        <a:pt x="40" y="119"/>
                      </a:lnTo>
                      <a:lnTo>
                        <a:pt x="42" y="121"/>
                      </a:lnTo>
                      <a:lnTo>
                        <a:pt x="47" y="122"/>
                      </a:lnTo>
                      <a:lnTo>
                        <a:pt x="50" y="123"/>
                      </a:lnTo>
                      <a:lnTo>
                        <a:pt x="58" y="121"/>
                      </a:lnTo>
                      <a:lnTo>
                        <a:pt x="65" y="118"/>
                      </a:lnTo>
                      <a:lnTo>
                        <a:pt x="76" y="110"/>
                      </a:lnTo>
                      <a:lnTo>
                        <a:pt x="92" y="99"/>
                      </a:lnTo>
                      <a:lnTo>
                        <a:pt x="106" y="89"/>
                      </a:lnTo>
                      <a:lnTo>
                        <a:pt x="110" y="82"/>
                      </a:lnTo>
                      <a:lnTo>
                        <a:pt x="115" y="74"/>
                      </a:lnTo>
                      <a:lnTo>
                        <a:pt x="115" y="66"/>
                      </a:lnTo>
                      <a:lnTo>
                        <a:pt x="115" y="62"/>
                      </a:lnTo>
                      <a:lnTo>
                        <a:pt x="110" y="60"/>
                      </a:lnTo>
                      <a:lnTo>
                        <a:pt x="103" y="59"/>
                      </a:lnTo>
                      <a:lnTo>
                        <a:pt x="114" y="53"/>
                      </a:lnTo>
                      <a:lnTo>
                        <a:pt x="118" y="48"/>
                      </a:lnTo>
                      <a:lnTo>
                        <a:pt x="117" y="41"/>
                      </a:lnTo>
                      <a:lnTo>
                        <a:pt x="111" y="35"/>
                      </a:lnTo>
                      <a:lnTo>
                        <a:pt x="103" y="35"/>
                      </a:lnTo>
                      <a:lnTo>
                        <a:pt x="95" y="37"/>
                      </a:lnTo>
                      <a:lnTo>
                        <a:pt x="105" y="28"/>
                      </a:lnTo>
                      <a:lnTo>
                        <a:pt x="105" y="23"/>
                      </a:lnTo>
                      <a:lnTo>
                        <a:pt x="104" y="19"/>
                      </a:lnTo>
                      <a:lnTo>
                        <a:pt x="99" y="17"/>
                      </a:lnTo>
                      <a:lnTo>
                        <a:pt x="93" y="14"/>
                      </a:lnTo>
                      <a:lnTo>
                        <a:pt x="95" y="11"/>
                      </a:lnTo>
                      <a:lnTo>
                        <a:pt x="92" y="5"/>
                      </a:lnTo>
                      <a:lnTo>
                        <a:pt x="85" y="1"/>
                      </a:lnTo>
                    </a:path>
                  </a:pathLst>
                </a:custGeom>
                <a:solidFill>
                  <a:srgbClr val="FFE0C0"/>
                </a:solidFill>
                <a:ln w="12600" cap="flat" cmpd="sng">
                  <a:solidFill>
                    <a:srgbClr val="000000"/>
                  </a:solidFill>
                  <a:prstDash val="solid"/>
                  <a:round/>
                  <a:headEnd type="none" w="sm" len="sm"/>
                  <a:tailEnd type="none" w="sm" len="sm"/>
                </a:ln>
              </p:spPr>
            </p:sp>
            <p:sp>
              <p:nvSpPr>
                <p:cNvPr id="989" name="Google Shape;989;p75"/>
                <p:cNvSpPr/>
                <p:nvPr/>
              </p:nvSpPr>
              <p:spPr>
                <a:xfrm>
                  <a:off x="7739640" y="3452760"/>
                  <a:ext cx="75960" cy="48960"/>
                </a:xfrm>
                <a:custGeom>
                  <a:avLst/>
                  <a:gdLst/>
                  <a:ahLst/>
                  <a:cxnLst/>
                  <a:rect l="l" t="t" r="r" b="b"/>
                  <a:pathLst>
                    <a:path w="48" h="31" extrusionOk="0">
                      <a:moveTo>
                        <a:pt x="39" y="1"/>
                      </a:moveTo>
                      <a:lnTo>
                        <a:pt x="34" y="0"/>
                      </a:lnTo>
                      <a:lnTo>
                        <a:pt x="28" y="1"/>
                      </a:lnTo>
                      <a:lnTo>
                        <a:pt x="21" y="4"/>
                      </a:lnTo>
                      <a:lnTo>
                        <a:pt x="17" y="5"/>
                      </a:lnTo>
                      <a:lnTo>
                        <a:pt x="11" y="8"/>
                      </a:lnTo>
                      <a:lnTo>
                        <a:pt x="8" y="11"/>
                      </a:lnTo>
                      <a:lnTo>
                        <a:pt x="4" y="13"/>
                      </a:lnTo>
                      <a:lnTo>
                        <a:pt x="2" y="15"/>
                      </a:lnTo>
                      <a:lnTo>
                        <a:pt x="1" y="18"/>
                      </a:lnTo>
                      <a:lnTo>
                        <a:pt x="0" y="22"/>
                      </a:lnTo>
                      <a:lnTo>
                        <a:pt x="1" y="24"/>
                      </a:lnTo>
                      <a:lnTo>
                        <a:pt x="1" y="27"/>
                      </a:lnTo>
                      <a:lnTo>
                        <a:pt x="4" y="29"/>
                      </a:lnTo>
                      <a:lnTo>
                        <a:pt x="8" y="29"/>
                      </a:lnTo>
                      <a:lnTo>
                        <a:pt x="14" y="30"/>
                      </a:lnTo>
                      <a:lnTo>
                        <a:pt x="20" y="28"/>
                      </a:lnTo>
                      <a:lnTo>
                        <a:pt x="27" y="28"/>
                      </a:lnTo>
                      <a:lnTo>
                        <a:pt x="31" y="26"/>
                      </a:lnTo>
                      <a:lnTo>
                        <a:pt x="37" y="23"/>
                      </a:lnTo>
                      <a:lnTo>
                        <a:pt x="43" y="21"/>
                      </a:lnTo>
                      <a:lnTo>
                        <a:pt x="46" y="15"/>
                      </a:lnTo>
                      <a:lnTo>
                        <a:pt x="47" y="12"/>
                      </a:lnTo>
                      <a:lnTo>
                        <a:pt x="46" y="8"/>
                      </a:lnTo>
                      <a:lnTo>
                        <a:pt x="46" y="6"/>
                      </a:lnTo>
                      <a:lnTo>
                        <a:pt x="45" y="3"/>
                      </a:lnTo>
                      <a:lnTo>
                        <a:pt x="43" y="1"/>
                      </a:lnTo>
                      <a:lnTo>
                        <a:pt x="39" y="1"/>
                      </a:lnTo>
                    </a:path>
                  </a:pathLst>
                </a:custGeom>
                <a:solidFill>
                  <a:srgbClr val="FFE0C0"/>
                </a:solidFill>
                <a:ln w="12600" cap="flat" cmpd="sng">
                  <a:solidFill>
                    <a:srgbClr val="000000"/>
                  </a:solidFill>
                  <a:prstDash val="solid"/>
                  <a:round/>
                  <a:headEnd type="none" w="sm" len="sm"/>
                  <a:tailEnd type="none" w="sm" len="sm"/>
                </a:ln>
              </p:spPr>
            </p:sp>
          </p:grpSp>
        </p:grpSp>
        <p:grpSp>
          <p:nvGrpSpPr>
            <p:cNvPr id="990" name="Google Shape;990;p75"/>
            <p:cNvGrpSpPr/>
            <p:nvPr/>
          </p:nvGrpSpPr>
          <p:grpSpPr>
            <a:xfrm>
              <a:off x="7953840" y="3300480"/>
              <a:ext cx="372600" cy="169560"/>
              <a:chOff x="7953840" y="3300480"/>
              <a:chExt cx="372600" cy="169560"/>
            </a:xfrm>
          </p:grpSpPr>
          <p:grpSp>
            <p:nvGrpSpPr>
              <p:cNvPr id="991" name="Google Shape;991;p75"/>
              <p:cNvGrpSpPr/>
              <p:nvPr/>
            </p:nvGrpSpPr>
            <p:grpSpPr>
              <a:xfrm>
                <a:off x="7953840" y="3300480"/>
                <a:ext cx="372600" cy="169560"/>
                <a:chOff x="7953840" y="3300480"/>
                <a:chExt cx="372600" cy="169560"/>
              </a:xfrm>
            </p:grpSpPr>
            <p:sp>
              <p:nvSpPr>
                <p:cNvPr id="992" name="Google Shape;992;p75"/>
                <p:cNvSpPr/>
                <p:nvPr/>
              </p:nvSpPr>
              <p:spPr>
                <a:xfrm>
                  <a:off x="8011080" y="3367080"/>
                  <a:ext cx="141120" cy="102960"/>
                </a:xfrm>
                <a:custGeom>
                  <a:avLst/>
                  <a:gdLst/>
                  <a:ahLst/>
                  <a:cxnLst/>
                  <a:rect l="l" t="t" r="r" b="b"/>
                  <a:pathLst>
                    <a:path w="89" h="65" extrusionOk="0">
                      <a:moveTo>
                        <a:pt x="6" y="22"/>
                      </a:moveTo>
                      <a:lnTo>
                        <a:pt x="21" y="14"/>
                      </a:lnTo>
                      <a:lnTo>
                        <a:pt x="38" y="8"/>
                      </a:lnTo>
                      <a:lnTo>
                        <a:pt x="64" y="1"/>
                      </a:lnTo>
                      <a:lnTo>
                        <a:pt x="73" y="0"/>
                      </a:lnTo>
                      <a:lnTo>
                        <a:pt x="84" y="0"/>
                      </a:lnTo>
                      <a:lnTo>
                        <a:pt x="86" y="7"/>
                      </a:lnTo>
                      <a:lnTo>
                        <a:pt x="88" y="16"/>
                      </a:lnTo>
                      <a:lnTo>
                        <a:pt x="87" y="25"/>
                      </a:lnTo>
                      <a:lnTo>
                        <a:pt x="85" y="31"/>
                      </a:lnTo>
                      <a:lnTo>
                        <a:pt x="85" y="36"/>
                      </a:lnTo>
                      <a:lnTo>
                        <a:pt x="82" y="41"/>
                      </a:lnTo>
                      <a:lnTo>
                        <a:pt x="78" y="45"/>
                      </a:lnTo>
                      <a:lnTo>
                        <a:pt x="71" y="51"/>
                      </a:lnTo>
                      <a:lnTo>
                        <a:pt x="61" y="55"/>
                      </a:lnTo>
                      <a:lnTo>
                        <a:pt x="49" y="60"/>
                      </a:lnTo>
                      <a:lnTo>
                        <a:pt x="40" y="63"/>
                      </a:lnTo>
                      <a:lnTo>
                        <a:pt x="32" y="63"/>
                      </a:lnTo>
                      <a:lnTo>
                        <a:pt x="24" y="64"/>
                      </a:lnTo>
                      <a:lnTo>
                        <a:pt x="17" y="62"/>
                      </a:lnTo>
                      <a:lnTo>
                        <a:pt x="11" y="59"/>
                      </a:lnTo>
                      <a:lnTo>
                        <a:pt x="5" y="49"/>
                      </a:lnTo>
                      <a:lnTo>
                        <a:pt x="3" y="39"/>
                      </a:lnTo>
                      <a:lnTo>
                        <a:pt x="0" y="31"/>
                      </a:lnTo>
                      <a:lnTo>
                        <a:pt x="6" y="22"/>
                      </a:lnTo>
                    </a:path>
                  </a:pathLst>
                </a:custGeom>
                <a:solidFill>
                  <a:srgbClr val="C0FFFF"/>
                </a:solidFill>
                <a:ln w="12600" cap="flat" cmpd="sng">
                  <a:solidFill>
                    <a:srgbClr val="000000"/>
                  </a:solidFill>
                  <a:prstDash val="solid"/>
                  <a:round/>
                  <a:headEnd type="none" w="sm" len="sm"/>
                  <a:tailEnd type="none" w="sm" len="sm"/>
                </a:ln>
              </p:spPr>
            </p:sp>
            <p:sp>
              <p:nvSpPr>
                <p:cNvPr id="993" name="Google Shape;993;p75"/>
                <p:cNvSpPr/>
                <p:nvPr/>
              </p:nvSpPr>
              <p:spPr>
                <a:xfrm>
                  <a:off x="8161920" y="3317760"/>
                  <a:ext cx="144000" cy="99720"/>
                </a:xfrm>
                <a:custGeom>
                  <a:avLst/>
                  <a:gdLst/>
                  <a:ahLst/>
                  <a:cxnLst/>
                  <a:rect l="l" t="t" r="r" b="b"/>
                  <a:pathLst>
                    <a:path w="91" h="63" extrusionOk="0">
                      <a:moveTo>
                        <a:pt x="72" y="0"/>
                      </a:moveTo>
                      <a:lnTo>
                        <a:pt x="56" y="3"/>
                      </a:lnTo>
                      <a:lnTo>
                        <a:pt x="42" y="8"/>
                      </a:lnTo>
                      <a:lnTo>
                        <a:pt x="28" y="11"/>
                      </a:lnTo>
                      <a:lnTo>
                        <a:pt x="15" y="17"/>
                      </a:lnTo>
                      <a:lnTo>
                        <a:pt x="7" y="22"/>
                      </a:lnTo>
                      <a:lnTo>
                        <a:pt x="0" y="27"/>
                      </a:lnTo>
                      <a:lnTo>
                        <a:pt x="5" y="44"/>
                      </a:lnTo>
                      <a:lnTo>
                        <a:pt x="9" y="52"/>
                      </a:lnTo>
                      <a:lnTo>
                        <a:pt x="15" y="58"/>
                      </a:lnTo>
                      <a:lnTo>
                        <a:pt x="21" y="61"/>
                      </a:lnTo>
                      <a:lnTo>
                        <a:pt x="26" y="62"/>
                      </a:lnTo>
                      <a:lnTo>
                        <a:pt x="34" y="62"/>
                      </a:lnTo>
                      <a:lnTo>
                        <a:pt x="40" y="62"/>
                      </a:lnTo>
                      <a:lnTo>
                        <a:pt x="48" y="60"/>
                      </a:lnTo>
                      <a:lnTo>
                        <a:pt x="55" y="58"/>
                      </a:lnTo>
                      <a:lnTo>
                        <a:pt x="68" y="53"/>
                      </a:lnTo>
                      <a:lnTo>
                        <a:pt x="75" y="49"/>
                      </a:lnTo>
                      <a:lnTo>
                        <a:pt x="82" y="45"/>
                      </a:lnTo>
                      <a:lnTo>
                        <a:pt x="87" y="38"/>
                      </a:lnTo>
                      <a:lnTo>
                        <a:pt x="89" y="29"/>
                      </a:lnTo>
                      <a:lnTo>
                        <a:pt x="90" y="22"/>
                      </a:lnTo>
                      <a:lnTo>
                        <a:pt x="87" y="11"/>
                      </a:lnTo>
                      <a:lnTo>
                        <a:pt x="84" y="2"/>
                      </a:lnTo>
                      <a:lnTo>
                        <a:pt x="72" y="0"/>
                      </a:lnTo>
                    </a:path>
                  </a:pathLst>
                </a:custGeom>
                <a:solidFill>
                  <a:srgbClr val="C0FFFF"/>
                </a:solidFill>
                <a:ln w="12600" cap="flat" cmpd="sng">
                  <a:solidFill>
                    <a:srgbClr val="000000"/>
                  </a:solidFill>
                  <a:prstDash val="solid"/>
                  <a:round/>
                  <a:headEnd type="none" w="sm" len="sm"/>
                  <a:tailEnd type="none" w="sm" len="sm"/>
                </a:ln>
              </p:spPr>
            </p:sp>
            <p:sp>
              <p:nvSpPr>
                <p:cNvPr id="994" name="Google Shape;994;p75"/>
                <p:cNvSpPr/>
                <p:nvPr/>
              </p:nvSpPr>
              <p:spPr>
                <a:xfrm>
                  <a:off x="8144280" y="3363840"/>
                  <a:ext cx="21960" cy="15480"/>
                </a:xfrm>
                <a:custGeom>
                  <a:avLst/>
                  <a:gdLst/>
                  <a:ahLst/>
                  <a:cxnLst/>
                  <a:rect l="l" t="t" r="r" b="b"/>
                  <a:pathLst>
                    <a:path w="14" h="10" extrusionOk="0">
                      <a:moveTo>
                        <a:pt x="0" y="5"/>
                      </a:moveTo>
                      <a:lnTo>
                        <a:pt x="1" y="3"/>
                      </a:lnTo>
                      <a:lnTo>
                        <a:pt x="4" y="1"/>
                      </a:lnTo>
                      <a:lnTo>
                        <a:pt x="7" y="0"/>
                      </a:lnTo>
                      <a:lnTo>
                        <a:pt x="11" y="1"/>
                      </a:lnTo>
                      <a:lnTo>
                        <a:pt x="13" y="6"/>
                      </a:lnTo>
                      <a:lnTo>
                        <a:pt x="10" y="6"/>
                      </a:lnTo>
                      <a:lnTo>
                        <a:pt x="8" y="6"/>
                      </a:lnTo>
                      <a:lnTo>
                        <a:pt x="5" y="8"/>
                      </a:lnTo>
                      <a:lnTo>
                        <a:pt x="1" y="9"/>
                      </a:lnTo>
                      <a:lnTo>
                        <a:pt x="0" y="5"/>
                      </a:lnTo>
                    </a:path>
                  </a:pathLst>
                </a:custGeom>
                <a:solidFill>
                  <a:srgbClr val="C0C0C0"/>
                </a:solidFill>
                <a:ln w="12600" cap="flat" cmpd="sng">
                  <a:solidFill>
                    <a:srgbClr val="000000"/>
                  </a:solidFill>
                  <a:prstDash val="solid"/>
                  <a:round/>
                  <a:headEnd type="none" w="sm" len="sm"/>
                  <a:tailEnd type="none" w="sm" len="sm"/>
                </a:ln>
              </p:spPr>
            </p:sp>
            <p:sp>
              <p:nvSpPr>
                <p:cNvPr id="995" name="Google Shape;995;p75"/>
                <p:cNvSpPr/>
                <p:nvPr/>
              </p:nvSpPr>
              <p:spPr>
                <a:xfrm>
                  <a:off x="7953840" y="3413160"/>
                  <a:ext cx="61560" cy="20160"/>
                </a:xfrm>
                <a:custGeom>
                  <a:avLst/>
                  <a:gdLst/>
                  <a:ahLst/>
                  <a:cxnLst/>
                  <a:rect l="l" t="t" r="r" b="b"/>
                  <a:pathLst>
                    <a:path w="39" h="13" extrusionOk="0">
                      <a:moveTo>
                        <a:pt x="35" y="0"/>
                      </a:moveTo>
                      <a:lnTo>
                        <a:pt x="38" y="8"/>
                      </a:lnTo>
                      <a:lnTo>
                        <a:pt x="5" y="12"/>
                      </a:lnTo>
                      <a:lnTo>
                        <a:pt x="0" y="8"/>
                      </a:lnTo>
                      <a:lnTo>
                        <a:pt x="35" y="0"/>
                      </a:lnTo>
                    </a:path>
                  </a:pathLst>
                </a:custGeom>
                <a:solidFill>
                  <a:srgbClr val="C0C0C0"/>
                </a:solidFill>
                <a:ln w="12600" cap="flat" cmpd="sng">
                  <a:solidFill>
                    <a:srgbClr val="000000"/>
                  </a:solidFill>
                  <a:prstDash val="solid"/>
                  <a:round/>
                  <a:headEnd type="none" w="sm" len="sm"/>
                  <a:tailEnd type="none" w="sm" len="sm"/>
                </a:ln>
              </p:spPr>
            </p:sp>
            <p:sp>
              <p:nvSpPr>
                <p:cNvPr id="996" name="Google Shape;996;p75"/>
                <p:cNvSpPr/>
                <p:nvPr/>
              </p:nvSpPr>
              <p:spPr>
                <a:xfrm>
                  <a:off x="8295120" y="3300480"/>
                  <a:ext cx="31320" cy="31320"/>
                </a:xfrm>
                <a:custGeom>
                  <a:avLst/>
                  <a:gdLst/>
                  <a:ahLst/>
                  <a:cxnLst/>
                  <a:rect l="l" t="t" r="r" b="b"/>
                  <a:pathLst>
                    <a:path w="20" h="20" extrusionOk="0">
                      <a:moveTo>
                        <a:pt x="0" y="14"/>
                      </a:moveTo>
                      <a:lnTo>
                        <a:pt x="2" y="19"/>
                      </a:lnTo>
                      <a:lnTo>
                        <a:pt x="19" y="6"/>
                      </a:lnTo>
                      <a:lnTo>
                        <a:pt x="19" y="0"/>
                      </a:lnTo>
                      <a:lnTo>
                        <a:pt x="0" y="14"/>
                      </a:lnTo>
                    </a:path>
                  </a:pathLst>
                </a:custGeom>
                <a:solidFill>
                  <a:srgbClr val="C0C0C0"/>
                </a:solidFill>
                <a:ln w="12600" cap="flat" cmpd="sng">
                  <a:solidFill>
                    <a:srgbClr val="000000"/>
                  </a:solidFill>
                  <a:prstDash val="solid"/>
                  <a:round/>
                  <a:headEnd type="none" w="sm" len="sm"/>
                  <a:tailEnd type="none" w="sm" len="sm"/>
                </a:ln>
              </p:spPr>
            </p:sp>
          </p:grpSp>
          <p:grpSp>
            <p:nvGrpSpPr>
              <p:cNvPr id="997" name="Google Shape;997;p75"/>
              <p:cNvGrpSpPr/>
              <p:nvPr/>
            </p:nvGrpSpPr>
            <p:grpSpPr>
              <a:xfrm>
                <a:off x="8057457" y="3395183"/>
                <a:ext cx="55566" cy="38834"/>
                <a:chOff x="8057457" y="3395183"/>
                <a:chExt cx="55566" cy="38834"/>
              </a:xfrm>
            </p:grpSpPr>
            <p:sp>
              <p:nvSpPr>
                <p:cNvPr id="998" name="Google Shape;998;p75"/>
                <p:cNvSpPr/>
                <p:nvPr/>
              </p:nvSpPr>
              <p:spPr>
                <a:xfrm rot="-1020000">
                  <a:off x="8060040" y="3402000"/>
                  <a:ext cx="50400" cy="25200"/>
                </a:xfrm>
                <a:prstGeom prst="ellipse">
                  <a:avLst/>
                </a:prstGeom>
                <a:solidFill>
                  <a:srgbClr val="C0FFFF"/>
                </a:solidFill>
                <a:ln w="126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5"/>
                <p:cNvSpPr/>
                <p:nvPr/>
              </p:nvSpPr>
              <p:spPr>
                <a:xfrm rot="-1020000">
                  <a:off x="8079120" y="3404880"/>
                  <a:ext cx="18720" cy="9000"/>
                </a:xfrm>
                <a:prstGeom prst="ellipse">
                  <a:avLst/>
                </a:prstGeom>
                <a:solidFill>
                  <a:srgbClr val="618FFD"/>
                </a:solidFill>
                <a:ln w="126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75"/>
              <p:cNvGrpSpPr/>
              <p:nvPr/>
            </p:nvGrpSpPr>
            <p:grpSpPr>
              <a:xfrm>
                <a:off x="8208195" y="3349427"/>
                <a:ext cx="51090" cy="37466"/>
                <a:chOff x="8208195" y="3349427"/>
                <a:chExt cx="51090" cy="37466"/>
              </a:xfrm>
            </p:grpSpPr>
            <p:sp>
              <p:nvSpPr>
                <p:cNvPr id="1001" name="Google Shape;1001;p75"/>
                <p:cNvSpPr/>
                <p:nvPr/>
              </p:nvSpPr>
              <p:spPr>
                <a:xfrm rot="-1020000">
                  <a:off x="8210880" y="3355560"/>
                  <a:ext cx="45720" cy="25200"/>
                </a:xfrm>
                <a:prstGeom prst="ellipse">
                  <a:avLst/>
                </a:prstGeom>
                <a:solidFill>
                  <a:srgbClr val="C0FFFF"/>
                </a:solidFill>
                <a:ln w="126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5"/>
                <p:cNvSpPr/>
                <p:nvPr/>
              </p:nvSpPr>
              <p:spPr>
                <a:xfrm rot="-1020000">
                  <a:off x="8228520" y="3358800"/>
                  <a:ext cx="18720" cy="10800"/>
                </a:xfrm>
                <a:prstGeom prst="ellipse">
                  <a:avLst/>
                </a:prstGeom>
                <a:solidFill>
                  <a:srgbClr val="618FFD"/>
                </a:solidFill>
                <a:ln w="126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03" name="Google Shape;1003;p75"/>
          <p:cNvGrpSpPr/>
          <p:nvPr/>
        </p:nvGrpSpPr>
        <p:grpSpPr>
          <a:xfrm>
            <a:off x="5249520" y="2647800"/>
            <a:ext cx="952560" cy="2543040"/>
            <a:chOff x="5249520" y="2647800"/>
            <a:chExt cx="952560" cy="2543040"/>
          </a:xfrm>
        </p:grpSpPr>
        <p:grpSp>
          <p:nvGrpSpPr>
            <p:cNvPr id="1004" name="Google Shape;1004;p75"/>
            <p:cNvGrpSpPr/>
            <p:nvPr/>
          </p:nvGrpSpPr>
          <p:grpSpPr>
            <a:xfrm>
              <a:off x="5775120" y="4924440"/>
              <a:ext cx="169560" cy="221760"/>
              <a:chOff x="5775120" y="4924440"/>
              <a:chExt cx="169560" cy="221760"/>
            </a:xfrm>
          </p:grpSpPr>
          <p:sp>
            <p:nvSpPr>
              <p:cNvPr id="1005" name="Google Shape;1005;p75"/>
              <p:cNvSpPr/>
              <p:nvPr/>
            </p:nvSpPr>
            <p:spPr>
              <a:xfrm>
                <a:off x="5775120" y="4979880"/>
                <a:ext cx="169560" cy="166320"/>
              </a:xfrm>
              <a:custGeom>
                <a:avLst/>
                <a:gdLst/>
                <a:ahLst/>
                <a:cxnLst/>
                <a:rect l="l" t="t" r="r" b="b"/>
                <a:pathLst>
                  <a:path w="107" h="105" extrusionOk="0">
                    <a:moveTo>
                      <a:pt x="12" y="5"/>
                    </a:moveTo>
                    <a:lnTo>
                      <a:pt x="7" y="40"/>
                    </a:lnTo>
                    <a:lnTo>
                      <a:pt x="0" y="59"/>
                    </a:lnTo>
                    <a:lnTo>
                      <a:pt x="7" y="78"/>
                    </a:lnTo>
                    <a:lnTo>
                      <a:pt x="7" y="90"/>
                    </a:lnTo>
                    <a:lnTo>
                      <a:pt x="16" y="99"/>
                    </a:lnTo>
                    <a:lnTo>
                      <a:pt x="40" y="102"/>
                    </a:lnTo>
                    <a:lnTo>
                      <a:pt x="59" y="104"/>
                    </a:lnTo>
                    <a:lnTo>
                      <a:pt x="80" y="100"/>
                    </a:lnTo>
                    <a:lnTo>
                      <a:pt x="96" y="90"/>
                    </a:lnTo>
                    <a:lnTo>
                      <a:pt x="98" y="78"/>
                    </a:lnTo>
                    <a:lnTo>
                      <a:pt x="106" y="60"/>
                    </a:lnTo>
                    <a:lnTo>
                      <a:pt x="99" y="39"/>
                    </a:lnTo>
                    <a:lnTo>
                      <a:pt x="92" y="0"/>
                    </a:lnTo>
                    <a:lnTo>
                      <a:pt x="12" y="5"/>
                    </a:lnTo>
                  </a:path>
                </a:pathLst>
              </a:custGeom>
              <a:solidFill>
                <a:srgbClr val="A0A0A0"/>
              </a:solidFill>
              <a:ln w="12600" cap="flat" cmpd="sng">
                <a:solidFill>
                  <a:srgbClr val="000000"/>
                </a:solidFill>
                <a:prstDash val="solid"/>
                <a:round/>
                <a:headEnd type="none" w="sm" len="sm"/>
                <a:tailEnd type="none" w="sm" len="sm"/>
              </a:ln>
            </p:spPr>
          </p:sp>
          <p:sp>
            <p:nvSpPr>
              <p:cNvPr id="1006" name="Google Shape;1006;p75"/>
              <p:cNvSpPr/>
              <p:nvPr/>
            </p:nvSpPr>
            <p:spPr>
              <a:xfrm>
                <a:off x="5819760" y="4924440"/>
                <a:ext cx="122040" cy="58320"/>
              </a:xfrm>
              <a:custGeom>
                <a:avLst/>
                <a:gdLst/>
                <a:ahLst/>
                <a:cxnLst/>
                <a:rect l="l" t="t" r="r" b="b"/>
                <a:pathLst>
                  <a:path w="77" h="37" extrusionOk="0">
                    <a:moveTo>
                      <a:pt x="76" y="0"/>
                    </a:moveTo>
                    <a:lnTo>
                      <a:pt x="51" y="17"/>
                    </a:lnTo>
                    <a:lnTo>
                      <a:pt x="24" y="30"/>
                    </a:lnTo>
                    <a:lnTo>
                      <a:pt x="0" y="31"/>
                    </a:lnTo>
                    <a:lnTo>
                      <a:pt x="30" y="36"/>
                    </a:lnTo>
                    <a:lnTo>
                      <a:pt x="51" y="31"/>
                    </a:lnTo>
                    <a:lnTo>
                      <a:pt x="76" y="0"/>
                    </a:lnTo>
                  </a:path>
                </a:pathLst>
              </a:custGeom>
              <a:solidFill>
                <a:srgbClr val="000080"/>
              </a:solidFill>
              <a:ln>
                <a:noFill/>
              </a:ln>
            </p:spPr>
          </p:sp>
          <p:sp>
            <p:nvSpPr>
              <p:cNvPr id="1007" name="Google Shape;1007;p75"/>
              <p:cNvSpPr/>
              <p:nvPr/>
            </p:nvSpPr>
            <p:spPr>
              <a:xfrm>
                <a:off x="5796000" y="5103720"/>
                <a:ext cx="123480" cy="26640"/>
              </a:xfrm>
              <a:custGeom>
                <a:avLst/>
                <a:gdLst/>
                <a:ahLst/>
                <a:cxnLst/>
                <a:rect l="l" t="t" r="r" b="b"/>
                <a:pathLst>
                  <a:path w="78" h="17" extrusionOk="0">
                    <a:moveTo>
                      <a:pt x="0" y="8"/>
                    </a:moveTo>
                    <a:lnTo>
                      <a:pt x="1" y="0"/>
                    </a:lnTo>
                    <a:lnTo>
                      <a:pt x="24" y="4"/>
                    </a:lnTo>
                    <a:lnTo>
                      <a:pt x="48" y="4"/>
                    </a:lnTo>
                    <a:lnTo>
                      <a:pt x="77" y="0"/>
                    </a:lnTo>
                    <a:lnTo>
                      <a:pt x="74" y="6"/>
                    </a:lnTo>
                    <a:lnTo>
                      <a:pt x="60" y="13"/>
                    </a:lnTo>
                    <a:lnTo>
                      <a:pt x="43" y="16"/>
                    </a:lnTo>
                    <a:lnTo>
                      <a:pt x="29" y="15"/>
                    </a:lnTo>
                    <a:lnTo>
                      <a:pt x="15" y="13"/>
                    </a:lnTo>
                    <a:lnTo>
                      <a:pt x="0" y="8"/>
                    </a:lnTo>
                  </a:path>
                </a:pathLst>
              </a:custGeom>
              <a:solidFill>
                <a:srgbClr val="E0E0E0"/>
              </a:solidFill>
              <a:ln>
                <a:noFill/>
              </a:ln>
            </p:spPr>
          </p:sp>
          <p:sp>
            <p:nvSpPr>
              <p:cNvPr id="1008" name="Google Shape;1008;p75"/>
              <p:cNvSpPr/>
              <p:nvPr/>
            </p:nvSpPr>
            <p:spPr>
              <a:xfrm>
                <a:off x="5798880" y="5035680"/>
                <a:ext cx="124920" cy="66240"/>
              </a:xfrm>
              <a:custGeom>
                <a:avLst/>
                <a:gdLst/>
                <a:ahLst/>
                <a:cxnLst/>
                <a:rect l="l" t="t" r="r" b="b"/>
                <a:pathLst>
                  <a:path w="79" h="42" extrusionOk="0">
                    <a:moveTo>
                      <a:pt x="0" y="34"/>
                    </a:moveTo>
                    <a:lnTo>
                      <a:pt x="27" y="41"/>
                    </a:lnTo>
                    <a:lnTo>
                      <a:pt x="56" y="40"/>
                    </a:lnTo>
                    <a:lnTo>
                      <a:pt x="72" y="34"/>
                    </a:lnTo>
                    <a:lnTo>
                      <a:pt x="78" y="27"/>
                    </a:lnTo>
                    <a:lnTo>
                      <a:pt x="75" y="13"/>
                    </a:lnTo>
                    <a:lnTo>
                      <a:pt x="67" y="1"/>
                    </a:lnTo>
                    <a:lnTo>
                      <a:pt x="58" y="3"/>
                    </a:lnTo>
                    <a:lnTo>
                      <a:pt x="35" y="3"/>
                    </a:lnTo>
                    <a:lnTo>
                      <a:pt x="9" y="0"/>
                    </a:lnTo>
                    <a:lnTo>
                      <a:pt x="1" y="8"/>
                    </a:lnTo>
                    <a:lnTo>
                      <a:pt x="0" y="34"/>
                    </a:lnTo>
                  </a:path>
                </a:pathLst>
              </a:custGeom>
              <a:solidFill>
                <a:srgbClr val="E0E0E0"/>
              </a:solidFill>
              <a:ln>
                <a:noFill/>
              </a:ln>
            </p:spPr>
          </p:sp>
        </p:grpSp>
        <p:grpSp>
          <p:nvGrpSpPr>
            <p:cNvPr id="1009" name="Google Shape;1009;p75"/>
            <p:cNvGrpSpPr/>
            <p:nvPr/>
          </p:nvGrpSpPr>
          <p:grpSpPr>
            <a:xfrm>
              <a:off x="5373360" y="4997520"/>
              <a:ext cx="339480" cy="193320"/>
              <a:chOff x="5373360" y="4997520"/>
              <a:chExt cx="339480" cy="193320"/>
            </a:xfrm>
          </p:grpSpPr>
          <p:sp>
            <p:nvSpPr>
              <p:cNvPr id="1010" name="Google Shape;1010;p75"/>
              <p:cNvSpPr/>
              <p:nvPr/>
            </p:nvSpPr>
            <p:spPr>
              <a:xfrm>
                <a:off x="5373360" y="4997520"/>
                <a:ext cx="339480" cy="193320"/>
              </a:xfrm>
              <a:custGeom>
                <a:avLst/>
                <a:gdLst/>
                <a:ahLst/>
                <a:cxnLst/>
                <a:rect l="l" t="t" r="r" b="b"/>
                <a:pathLst>
                  <a:path w="214" h="122" extrusionOk="0">
                    <a:moveTo>
                      <a:pt x="193" y="16"/>
                    </a:moveTo>
                    <a:lnTo>
                      <a:pt x="211" y="67"/>
                    </a:lnTo>
                    <a:lnTo>
                      <a:pt x="211" y="88"/>
                    </a:lnTo>
                    <a:lnTo>
                      <a:pt x="213" y="104"/>
                    </a:lnTo>
                    <a:lnTo>
                      <a:pt x="194" y="116"/>
                    </a:lnTo>
                    <a:lnTo>
                      <a:pt x="176" y="118"/>
                    </a:lnTo>
                    <a:lnTo>
                      <a:pt x="146" y="121"/>
                    </a:lnTo>
                    <a:lnTo>
                      <a:pt x="116" y="118"/>
                    </a:lnTo>
                    <a:lnTo>
                      <a:pt x="104" y="105"/>
                    </a:lnTo>
                    <a:lnTo>
                      <a:pt x="90" y="95"/>
                    </a:lnTo>
                    <a:lnTo>
                      <a:pt x="50" y="85"/>
                    </a:lnTo>
                    <a:lnTo>
                      <a:pt x="30" y="80"/>
                    </a:lnTo>
                    <a:lnTo>
                      <a:pt x="16" y="70"/>
                    </a:lnTo>
                    <a:lnTo>
                      <a:pt x="0" y="55"/>
                    </a:lnTo>
                    <a:lnTo>
                      <a:pt x="4" y="37"/>
                    </a:lnTo>
                    <a:lnTo>
                      <a:pt x="16" y="28"/>
                    </a:lnTo>
                    <a:lnTo>
                      <a:pt x="32" y="25"/>
                    </a:lnTo>
                    <a:lnTo>
                      <a:pt x="78" y="23"/>
                    </a:lnTo>
                    <a:lnTo>
                      <a:pt x="115" y="0"/>
                    </a:lnTo>
                    <a:lnTo>
                      <a:pt x="170" y="9"/>
                    </a:lnTo>
                    <a:lnTo>
                      <a:pt x="193" y="16"/>
                    </a:lnTo>
                  </a:path>
                </a:pathLst>
              </a:custGeom>
              <a:solidFill>
                <a:srgbClr val="A0A0A0"/>
              </a:solidFill>
              <a:ln w="12600" cap="flat" cmpd="sng">
                <a:solidFill>
                  <a:srgbClr val="000000"/>
                </a:solidFill>
                <a:prstDash val="solid"/>
                <a:round/>
                <a:headEnd type="none" w="sm" len="sm"/>
                <a:tailEnd type="none" w="sm" len="sm"/>
              </a:ln>
            </p:spPr>
          </p:sp>
          <p:sp>
            <p:nvSpPr>
              <p:cNvPr id="1011" name="Google Shape;1011;p75"/>
              <p:cNvSpPr/>
              <p:nvPr/>
            </p:nvSpPr>
            <p:spPr>
              <a:xfrm>
                <a:off x="5391000" y="5048280"/>
                <a:ext cx="55080" cy="25200"/>
              </a:xfrm>
              <a:custGeom>
                <a:avLst/>
                <a:gdLst/>
                <a:ahLst/>
                <a:cxnLst/>
                <a:rect l="l" t="t" r="r" b="b"/>
                <a:pathLst>
                  <a:path w="35" h="16" extrusionOk="0">
                    <a:moveTo>
                      <a:pt x="34" y="1"/>
                    </a:moveTo>
                    <a:lnTo>
                      <a:pt x="23" y="7"/>
                    </a:lnTo>
                    <a:lnTo>
                      <a:pt x="18" y="15"/>
                    </a:lnTo>
                    <a:lnTo>
                      <a:pt x="0" y="7"/>
                    </a:lnTo>
                    <a:lnTo>
                      <a:pt x="6" y="3"/>
                    </a:lnTo>
                    <a:lnTo>
                      <a:pt x="15" y="0"/>
                    </a:lnTo>
                    <a:lnTo>
                      <a:pt x="34" y="1"/>
                    </a:lnTo>
                  </a:path>
                </a:pathLst>
              </a:custGeom>
              <a:solidFill>
                <a:srgbClr val="E0E0E0"/>
              </a:solidFill>
              <a:ln>
                <a:noFill/>
              </a:ln>
            </p:spPr>
          </p:sp>
          <p:sp>
            <p:nvSpPr>
              <p:cNvPr id="1012" name="Google Shape;1012;p75"/>
              <p:cNvSpPr/>
              <p:nvPr/>
            </p:nvSpPr>
            <p:spPr>
              <a:xfrm>
                <a:off x="5384520" y="5068800"/>
                <a:ext cx="306000" cy="104400"/>
              </a:xfrm>
              <a:custGeom>
                <a:avLst/>
                <a:gdLst/>
                <a:ahLst/>
                <a:cxnLst/>
                <a:rect l="l" t="t" r="r" b="b"/>
                <a:pathLst>
                  <a:path w="193" h="66" extrusionOk="0">
                    <a:moveTo>
                      <a:pt x="4" y="0"/>
                    </a:moveTo>
                    <a:lnTo>
                      <a:pt x="22" y="10"/>
                    </a:lnTo>
                    <a:lnTo>
                      <a:pt x="38" y="17"/>
                    </a:lnTo>
                    <a:lnTo>
                      <a:pt x="56" y="21"/>
                    </a:lnTo>
                    <a:lnTo>
                      <a:pt x="78" y="28"/>
                    </a:lnTo>
                    <a:lnTo>
                      <a:pt x="92" y="39"/>
                    </a:lnTo>
                    <a:lnTo>
                      <a:pt x="111" y="49"/>
                    </a:lnTo>
                    <a:lnTo>
                      <a:pt x="139" y="54"/>
                    </a:lnTo>
                    <a:lnTo>
                      <a:pt x="172" y="53"/>
                    </a:lnTo>
                    <a:lnTo>
                      <a:pt x="192" y="47"/>
                    </a:lnTo>
                    <a:lnTo>
                      <a:pt x="192" y="55"/>
                    </a:lnTo>
                    <a:lnTo>
                      <a:pt x="177" y="64"/>
                    </a:lnTo>
                    <a:lnTo>
                      <a:pt x="147" y="65"/>
                    </a:lnTo>
                    <a:lnTo>
                      <a:pt x="125" y="65"/>
                    </a:lnTo>
                    <a:lnTo>
                      <a:pt x="114" y="64"/>
                    </a:lnTo>
                    <a:lnTo>
                      <a:pt x="91" y="46"/>
                    </a:lnTo>
                    <a:lnTo>
                      <a:pt x="81" y="41"/>
                    </a:lnTo>
                    <a:lnTo>
                      <a:pt x="61" y="38"/>
                    </a:lnTo>
                    <a:lnTo>
                      <a:pt x="24" y="28"/>
                    </a:lnTo>
                    <a:lnTo>
                      <a:pt x="0" y="11"/>
                    </a:lnTo>
                    <a:lnTo>
                      <a:pt x="4" y="0"/>
                    </a:lnTo>
                  </a:path>
                </a:pathLst>
              </a:custGeom>
              <a:solidFill>
                <a:srgbClr val="E0E0E0"/>
              </a:solidFill>
              <a:ln>
                <a:noFill/>
              </a:ln>
            </p:spPr>
          </p:sp>
          <p:sp>
            <p:nvSpPr>
              <p:cNvPr id="1013" name="Google Shape;1013;p75"/>
              <p:cNvSpPr/>
              <p:nvPr/>
            </p:nvSpPr>
            <p:spPr>
              <a:xfrm>
                <a:off x="5576760" y="5070600"/>
                <a:ext cx="115560" cy="75960"/>
              </a:xfrm>
              <a:custGeom>
                <a:avLst/>
                <a:gdLst/>
                <a:ahLst/>
                <a:cxnLst/>
                <a:rect l="l" t="t" r="r" b="b"/>
                <a:pathLst>
                  <a:path w="73" h="48" extrusionOk="0">
                    <a:moveTo>
                      <a:pt x="21" y="47"/>
                    </a:moveTo>
                    <a:lnTo>
                      <a:pt x="45" y="47"/>
                    </a:lnTo>
                    <a:lnTo>
                      <a:pt x="64" y="42"/>
                    </a:lnTo>
                    <a:lnTo>
                      <a:pt x="69" y="39"/>
                    </a:lnTo>
                    <a:lnTo>
                      <a:pt x="72" y="29"/>
                    </a:lnTo>
                    <a:lnTo>
                      <a:pt x="70" y="15"/>
                    </a:lnTo>
                    <a:lnTo>
                      <a:pt x="64" y="0"/>
                    </a:lnTo>
                    <a:lnTo>
                      <a:pt x="43" y="4"/>
                    </a:lnTo>
                    <a:lnTo>
                      <a:pt x="24" y="5"/>
                    </a:lnTo>
                    <a:lnTo>
                      <a:pt x="11" y="14"/>
                    </a:lnTo>
                    <a:lnTo>
                      <a:pt x="6" y="26"/>
                    </a:lnTo>
                    <a:lnTo>
                      <a:pt x="0" y="42"/>
                    </a:lnTo>
                    <a:lnTo>
                      <a:pt x="21" y="47"/>
                    </a:lnTo>
                  </a:path>
                </a:pathLst>
              </a:custGeom>
              <a:solidFill>
                <a:srgbClr val="E0E0E0"/>
              </a:solidFill>
              <a:ln>
                <a:noFill/>
              </a:ln>
            </p:spPr>
          </p:sp>
          <p:sp>
            <p:nvSpPr>
              <p:cNvPr id="1014" name="Google Shape;1014;p75"/>
              <p:cNvSpPr/>
              <p:nvPr/>
            </p:nvSpPr>
            <p:spPr>
              <a:xfrm>
                <a:off x="5429160" y="5048280"/>
                <a:ext cx="74160" cy="50400"/>
              </a:xfrm>
              <a:custGeom>
                <a:avLst/>
                <a:gdLst/>
                <a:ahLst/>
                <a:cxnLst/>
                <a:rect l="l" t="t" r="r" b="b"/>
                <a:pathLst>
                  <a:path w="47" h="32" extrusionOk="0">
                    <a:moveTo>
                      <a:pt x="0" y="17"/>
                    </a:moveTo>
                    <a:lnTo>
                      <a:pt x="13" y="3"/>
                    </a:lnTo>
                    <a:lnTo>
                      <a:pt x="27" y="3"/>
                    </a:lnTo>
                    <a:lnTo>
                      <a:pt x="46" y="0"/>
                    </a:lnTo>
                    <a:lnTo>
                      <a:pt x="37" y="14"/>
                    </a:lnTo>
                    <a:lnTo>
                      <a:pt x="41" y="31"/>
                    </a:lnTo>
                    <a:lnTo>
                      <a:pt x="10" y="23"/>
                    </a:lnTo>
                    <a:lnTo>
                      <a:pt x="0" y="17"/>
                    </a:lnTo>
                  </a:path>
                </a:pathLst>
              </a:custGeom>
              <a:solidFill>
                <a:srgbClr val="E0E0E0"/>
              </a:solidFill>
              <a:ln>
                <a:noFill/>
              </a:ln>
            </p:spPr>
          </p:sp>
          <p:sp>
            <p:nvSpPr>
              <p:cNvPr id="1015" name="Google Shape;1015;p75"/>
              <p:cNvSpPr/>
              <p:nvPr/>
            </p:nvSpPr>
            <p:spPr>
              <a:xfrm>
                <a:off x="5526000" y="5065560"/>
                <a:ext cx="31320" cy="45720"/>
              </a:xfrm>
              <a:prstGeom prst="ellipse">
                <a:avLst/>
              </a:pr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75"/>
            <p:cNvGrpSpPr/>
            <p:nvPr/>
          </p:nvGrpSpPr>
          <p:grpSpPr>
            <a:xfrm>
              <a:off x="5634000" y="2647800"/>
              <a:ext cx="290160" cy="391680"/>
              <a:chOff x="5634000" y="2647800"/>
              <a:chExt cx="290160" cy="391680"/>
            </a:xfrm>
          </p:grpSpPr>
          <p:sp>
            <p:nvSpPr>
              <p:cNvPr id="1017" name="Google Shape;1017;p75"/>
              <p:cNvSpPr/>
              <p:nvPr/>
            </p:nvSpPr>
            <p:spPr>
              <a:xfrm>
                <a:off x="5640120" y="2647800"/>
                <a:ext cx="284040" cy="391680"/>
              </a:xfrm>
              <a:custGeom>
                <a:avLst/>
                <a:gdLst/>
                <a:ahLst/>
                <a:cxnLst/>
                <a:rect l="l" t="t" r="r" b="b"/>
                <a:pathLst>
                  <a:path w="179" h="247" extrusionOk="0">
                    <a:moveTo>
                      <a:pt x="10" y="246"/>
                    </a:moveTo>
                    <a:lnTo>
                      <a:pt x="22" y="230"/>
                    </a:lnTo>
                    <a:lnTo>
                      <a:pt x="27" y="211"/>
                    </a:lnTo>
                    <a:lnTo>
                      <a:pt x="26" y="193"/>
                    </a:lnTo>
                    <a:lnTo>
                      <a:pt x="10" y="187"/>
                    </a:lnTo>
                    <a:lnTo>
                      <a:pt x="0" y="165"/>
                    </a:lnTo>
                    <a:lnTo>
                      <a:pt x="2" y="142"/>
                    </a:lnTo>
                    <a:lnTo>
                      <a:pt x="3" y="114"/>
                    </a:lnTo>
                    <a:lnTo>
                      <a:pt x="5" y="99"/>
                    </a:lnTo>
                    <a:lnTo>
                      <a:pt x="0" y="86"/>
                    </a:lnTo>
                    <a:lnTo>
                      <a:pt x="2" y="70"/>
                    </a:lnTo>
                    <a:lnTo>
                      <a:pt x="5" y="57"/>
                    </a:lnTo>
                    <a:lnTo>
                      <a:pt x="2" y="38"/>
                    </a:lnTo>
                    <a:lnTo>
                      <a:pt x="17" y="26"/>
                    </a:lnTo>
                    <a:lnTo>
                      <a:pt x="38" y="14"/>
                    </a:lnTo>
                    <a:lnTo>
                      <a:pt x="58" y="7"/>
                    </a:lnTo>
                    <a:lnTo>
                      <a:pt x="84" y="0"/>
                    </a:lnTo>
                    <a:lnTo>
                      <a:pt x="116" y="3"/>
                    </a:lnTo>
                    <a:lnTo>
                      <a:pt x="144" y="10"/>
                    </a:lnTo>
                    <a:lnTo>
                      <a:pt x="162" y="28"/>
                    </a:lnTo>
                    <a:lnTo>
                      <a:pt x="172" y="47"/>
                    </a:lnTo>
                    <a:lnTo>
                      <a:pt x="176" y="68"/>
                    </a:lnTo>
                    <a:lnTo>
                      <a:pt x="178" y="101"/>
                    </a:lnTo>
                    <a:lnTo>
                      <a:pt x="172" y="121"/>
                    </a:lnTo>
                    <a:lnTo>
                      <a:pt x="164" y="137"/>
                    </a:lnTo>
                    <a:lnTo>
                      <a:pt x="155" y="158"/>
                    </a:lnTo>
                    <a:lnTo>
                      <a:pt x="138" y="172"/>
                    </a:lnTo>
                    <a:lnTo>
                      <a:pt x="130" y="187"/>
                    </a:lnTo>
                    <a:lnTo>
                      <a:pt x="130" y="202"/>
                    </a:lnTo>
                    <a:lnTo>
                      <a:pt x="134" y="220"/>
                    </a:lnTo>
                    <a:lnTo>
                      <a:pt x="150" y="244"/>
                    </a:lnTo>
                    <a:lnTo>
                      <a:pt x="10" y="246"/>
                    </a:lnTo>
                  </a:path>
                </a:pathLst>
              </a:custGeom>
              <a:solidFill>
                <a:srgbClr val="FFC080"/>
              </a:solidFill>
              <a:ln w="12600" cap="flat" cmpd="sng">
                <a:solidFill>
                  <a:srgbClr val="402000"/>
                </a:solidFill>
                <a:prstDash val="solid"/>
                <a:round/>
                <a:headEnd type="none" w="sm" len="sm"/>
                <a:tailEnd type="none" w="sm" len="sm"/>
              </a:ln>
            </p:spPr>
          </p:sp>
          <p:sp>
            <p:nvSpPr>
              <p:cNvPr id="1018" name="Google Shape;1018;p75"/>
              <p:cNvSpPr/>
              <p:nvPr/>
            </p:nvSpPr>
            <p:spPr>
              <a:xfrm>
                <a:off x="5659200" y="2801880"/>
                <a:ext cx="26640" cy="69480"/>
              </a:xfrm>
              <a:custGeom>
                <a:avLst/>
                <a:gdLst/>
                <a:ahLst/>
                <a:cxnLst/>
                <a:rect l="l" t="t" r="r" b="b"/>
                <a:pathLst>
                  <a:path w="17" h="44" extrusionOk="0">
                    <a:moveTo>
                      <a:pt x="7" y="0"/>
                    </a:moveTo>
                    <a:lnTo>
                      <a:pt x="2" y="6"/>
                    </a:lnTo>
                    <a:lnTo>
                      <a:pt x="6" y="13"/>
                    </a:lnTo>
                    <a:lnTo>
                      <a:pt x="7" y="23"/>
                    </a:lnTo>
                    <a:lnTo>
                      <a:pt x="6" y="30"/>
                    </a:lnTo>
                    <a:lnTo>
                      <a:pt x="2" y="36"/>
                    </a:lnTo>
                    <a:lnTo>
                      <a:pt x="7" y="41"/>
                    </a:lnTo>
                    <a:lnTo>
                      <a:pt x="11" y="32"/>
                    </a:lnTo>
                    <a:lnTo>
                      <a:pt x="14" y="22"/>
                    </a:lnTo>
                    <a:lnTo>
                      <a:pt x="15" y="16"/>
                    </a:lnTo>
                    <a:lnTo>
                      <a:pt x="16" y="24"/>
                    </a:lnTo>
                    <a:lnTo>
                      <a:pt x="12" y="35"/>
                    </a:lnTo>
                    <a:lnTo>
                      <a:pt x="9" y="41"/>
                    </a:lnTo>
                    <a:lnTo>
                      <a:pt x="7" y="43"/>
                    </a:lnTo>
                    <a:lnTo>
                      <a:pt x="0" y="38"/>
                    </a:lnTo>
                    <a:lnTo>
                      <a:pt x="0" y="32"/>
                    </a:lnTo>
                    <a:lnTo>
                      <a:pt x="4" y="27"/>
                    </a:lnTo>
                    <a:lnTo>
                      <a:pt x="4" y="18"/>
                    </a:lnTo>
                    <a:lnTo>
                      <a:pt x="1" y="9"/>
                    </a:lnTo>
                    <a:lnTo>
                      <a:pt x="7" y="0"/>
                    </a:lnTo>
                  </a:path>
                </a:pathLst>
              </a:custGeom>
              <a:solidFill>
                <a:srgbClr val="402000"/>
              </a:solidFill>
              <a:ln>
                <a:noFill/>
              </a:ln>
            </p:spPr>
          </p:sp>
          <p:sp>
            <p:nvSpPr>
              <p:cNvPr id="1019" name="Google Shape;1019;p75"/>
              <p:cNvSpPr/>
              <p:nvPr/>
            </p:nvSpPr>
            <p:spPr>
              <a:xfrm>
                <a:off x="5634000" y="2649600"/>
                <a:ext cx="288720" cy="285480"/>
              </a:xfrm>
              <a:custGeom>
                <a:avLst/>
                <a:gdLst/>
                <a:ahLst/>
                <a:cxnLst/>
                <a:rect l="l" t="t" r="r" b="b"/>
                <a:pathLst>
                  <a:path w="182" h="180" extrusionOk="0">
                    <a:moveTo>
                      <a:pt x="11" y="52"/>
                    </a:moveTo>
                    <a:lnTo>
                      <a:pt x="21" y="61"/>
                    </a:lnTo>
                    <a:lnTo>
                      <a:pt x="19" y="78"/>
                    </a:lnTo>
                    <a:lnTo>
                      <a:pt x="17" y="100"/>
                    </a:lnTo>
                    <a:lnTo>
                      <a:pt x="24" y="95"/>
                    </a:lnTo>
                    <a:lnTo>
                      <a:pt x="34" y="100"/>
                    </a:lnTo>
                    <a:lnTo>
                      <a:pt x="34" y="113"/>
                    </a:lnTo>
                    <a:lnTo>
                      <a:pt x="43" y="129"/>
                    </a:lnTo>
                    <a:lnTo>
                      <a:pt x="56" y="150"/>
                    </a:lnTo>
                    <a:lnTo>
                      <a:pt x="54" y="169"/>
                    </a:lnTo>
                    <a:lnTo>
                      <a:pt x="85" y="169"/>
                    </a:lnTo>
                    <a:lnTo>
                      <a:pt x="102" y="179"/>
                    </a:lnTo>
                    <a:lnTo>
                      <a:pt x="113" y="172"/>
                    </a:lnTo>
                    <a:lnTo>
                      <a:pt x="134" y="176"/>
                    </a:lnTo>
                    <a:lnTo>
                      <a:pt x="138" y="167"/>
                    </a:lnTo>
                    <a:lnTo>
                      <a:pt x="154" y="154"/>
                    </a:lnTo>
                    <a:lnTo>
                      <a:pt x="166" y="133"/>
                    </a:lnTo>
                    <a:lnTo>
                      <a:pt x="172" y="112"/>
                    </a:lnTo>
                    <a:lnTo>
                      <a:pt x="178" y="97"/>
                    </a:lnTo>
                    <a:lnTo>
                      <a:pt x="181" y="74"/>
                    </a:lnTo>
                    <a:lnTo>
                      <a:pt x="180" y="52"/>
                    </a:lnTo>
                    <a:lnTo>
                      <a:pt x="175" y="26"/>
                    </a:lnTo>
                    <a:lnTo>
                      <a:pt x="162" y="10"/>
                    </a:lnTo>
                    <a:lnTo>
                      <a:pt x="125" y="1"/>
                    </a:lnTo>
                    <a:lnTo>
                      <a:pt x="85" y="0"/>
                    </a:lnTo>
                    <a:lnTo>
                      <a:pt x="70" y="2"/>
                    </a:lnTo>
                    <a:lnTo>
                      <a:pt x="33" y="11"/>
                    </a:lnTo>
                    <a:lnTo>
                      <a:pt x="10" y="23"/>
                    </a:lnTo>
                    <a:lnTo>
                      <a:pt x="0" y="38"/>
                    </a:lnTo>
                    <a:lnTo>
                      <a:pt x="11" y="52"/>
                    </a:lnTo>
                  </a:path>
                </a:pathLst>
              </a:custGeom>
              <a:solidFill>
                <a:srgbClr val="402000"/>
              </a:solidFill>
              <a:ln>
                <a:noFill/>
              </a:ln>
            </p:spPr>
          </p:sp>
          <p:sp>
            <p:nvSpPr>
              <p:cNvPr id="1020" name="Google Shape;1020;p75"/>
              <p:cNvSpPr/>
              <p:nvPr/>
            </p:nvSpPr>
            <p:spPr>
              <a:xfrm>
                <a:off x="5643360" y="2652840"/>
                <a:ext cx="269640" cy="122040"/>
              </a:xfrm>
              <a:custGeom>
                <a:avLst/>
                <a:gdLst/>
                <a:ahLst/>
                <a:cxnLst/>
                <a:rect l="l" t="t" r="r" b="b"/>
                <a:pathLst>
                  <a:path w="170" h="77" extrusionOk="0">
                    <a:moveTo>
                      <a:pt x="0" y="33"/>
                    </a:moveTo>
                    <a:lnTo>
                      <a:pt x="12" y="48"/>
                    </a:lnTo>
                    <a:lnTo>
                      <a:pt x="24" y="54"/>
                    </a:lnTo>
                    <a:lnTo>
                      <a:pt x="50" y="66"/>
                    </a:lnTo>
                    <a:lnTo>
                      <a:pt x="34" y="54"/>
                    </a:lnTo>
                    <a:lnTo>
                      <a:pt x="29" y="46"/>
                    </a:lnTo>
                    <a:lnTo>
                      <a:pt x="41" y="54"/>
                    </a:lnTo>
                    <a:lnTo>
                      <a:pt x="56" y="64"/>
                    </a:lnTo>
                    <a:lnTo>
                      <a:pt x="60" y="60"/>
                    </a:lnTo>
                    <a:lnTo>
                      <a:pt x="64" y="52"/>
                    </a:lnTo>
                    <a:lnTo>
                      <a:pt x="75" y="45"/>
                    </a:lnTo>
                    <a:lnTo>
                      <a:pt x="78" y="54"/>
                    </a:lnTo>
                    <a:lnTo>
                      <a:pt x="66" y="68"/>
                    </a:lnTo>
                    <a:lnTo>
                      <a:pt x="85" y="59"/>
                    </a:lnTo>
                    <a:lnTo>
                      <a:pt x="93" y="44"/>
                    </a:lnTo>
                    <a:lnTo>
                      <a:pt x="94" y="58"/>
                    </a:lnTo>
                    <a:lnTo>
                      <a:pt x="89" y="70"/>
                    </a:lnTo>
                    <a:lnTo>
                      <a:pt x="107" y="58"/>
                    </a:lnTo>
                    <a:lnTo>
                      <a:pt x="110" y="42"/>
                    </a:lnTo>
                    <a:lnTo>
                      <a:pt x="114" y="53"/>
                    </a:lnTo>
                    <a:lnTo>
                      <a:pt x="108" y="66"/>
                    </a:lnTo>
                    <a:lnTo>
                      <a:pt x="101" y="75"/>
                    </a:lnTo>
                    <a:lnTo>
                      <a:pt x="113" y="65"/>
                    </a:lnTo>
                    <a:lnTo>
                      <a:pt x="119" y="57"/>
                    </a:lnTo>
                    <a:lnTo>
                      <a:pt x="122" y="44"/>
                    </a:lnTo>
                    <a:lnTo>
                      <a:pt x="127" y="60"/>
                    </a:lnTo>
                    <a:lnTo>
                      <a:pt x="120" y="76"/>
                    </a:lnTo>
                    <a:lnTo>
                      <a:pt x="134" y="64"/>
                    </a:lnTo>
                    <a:lnTo>
                      <a:pt x="138" y="53"/>
                    </a:lnTo>
                    <a:lnTo>
                      <a:pt x="140" y="61"/>
                    </a:lnTo>
                    <a:lnTo>
                      <a:pt x="140" y="72"/>
                    </a:lnTo>
                    <a:lnTo>
                      <a:pt x="144" y="62"/>
                    </a:lnTo>
                    <a:lnTo>
                      <a:pt x="146" y="52"/>
                    </a:lnTo>
                    <a:lnTo>
                      <a:pt x="150" y="61"/>
                    </a:lnTo>
                    <a:lnTo>
                      <a:pt x="151" y="70"/>
                    </a:lnTo>
                    <a:lnTo>
                      <a:pt x="156" y="63"/>
                    </a:lnTo>
                    <a:lnTo>
                      <a:pt x="157" y="54"/>
                    </a:lnTo>
                    <a:lnTo>
                      <a:pt x="164" y="58"/>
                    </a:lnTo>
                    <a:lnTo>
                      <a:pt x="169" y="69"/>
                    </a:lnTo>
                    <a:lnTo>
                      <a:pt x="169" y="52"/>
                    </a:lnTo>
                    <a:lnTo>
                      <a:pt x="164" y="28"/>
                    </a:lnTo>
                    <a:lnTo>
                      <a:pt x="151" y="15"/>
                    </a:lnTo>
                    <a:lnTo>
                      <a:pt x="132" y="7"/>
                    </a:lnTo>
                    <a:lnTo>
                      <a:pt x="97" y="2"/>
                    </a:lnTo>
                    <a:lnTo>
                      <a:pt x="80" y="0"/>
                    </a:lnTo>
                    <a:lnTo>
                      <a:pt x="58" y="6"/>
                    </a:lnTo>
                    <a:lnTo>
                      <a:pt x="91" y="8"/>
                    </a:lnTo>
                    <a:lnTo>
                      <a:pt x="102" y="13"/>
                    </a:lnTo>
                    <a:lnTo>
                      <a:pt x="85" y="12"/>
                    </a:lnTo>
                    <a:lnTo>
                      <a:pt x="66" y="10"/>
                    </a:lnTo>
                    <a:lnTo>
                      <a:pt x="52" y="8"/>
                    </a:lnTo>
                    <a:lnTo>
                      <a:pt x="38" y="12"/>
                    </a:lnTo>
                    <a:lnTo>
                      <a:pt x="54" y="16"/>
                    </a:lnTo>
                    <a:lnTo>
                      <a:pt x="25" y="15"/>
                    </a:lnTo>
                    <a:lnTo>
                      <a:pt x="10" y="20"/>
                    </a:lnTo>
                    <a:lnTo>
                      <a:pt x="0" y="33"/>
                    </a:lnTo>
                  </a:path>
                </a:pathLst>
              </a:custGeom>
              <a:solidFill>
                <a:srgbClr val="603000"/>
              </a:solidFill>
              <a:ln>
                <a:noFill/>
              </a:ln>
            </p:spPr>
          </p:sp>
        </p:grpSp>
        <p:grpSp>
          <p:nvGrpSpPr>
            <p:cNvPr id="1021" name="Google Shape;1021;p75"/>
            <p:cNvGrpSpPr/>
            <p:nvPr/>
          </p:nvGrpSpPr>
          <p:grpSpPr>
            <a:xfrm>
              <a:off x="5446440" y="3678120"/>
              <a:ext cx="650520" cy="1395000"/>
              <a:chOff x="5446440" y="3678120"/>
              <a:chExt cx="650520" cy="1395000"/>
            </a:xfrm>
          </p:grpSpPr>
          <p:sp>
            <p:nvSpPr>
              <p:cNvPr id="1022" name="Google Shape;1022;p75"/>
              <p:cNvSpPr/>
              <p:nvPr/>
            </p:nvSpPr>
            <p:spPr>
              <a:xfrm>
                <a:off x="5446440" y="3678120"/>
                <a:ext cx="650520" cy="1395000"/>
              </a:xfrm>
              <a:custGeom>
                <a:avLst/>
                <a:gdLst/>
                <a:ahLst/>
                <a:cxnLst/>
                <a:rect l="l" t="t" r="r" b="b"/>
                <a:pathLst>
                  <a:path w="410" h="879" extrusionOk="0">
                    <a:moveTo>
                      <a:pt x="60" y="36"/>
                    </a:moveTo>
                    <a:lnTo>
                      <a:pt x="130" y="44"/>
                    </a:lnTo>
                    <a:lnTo>
                      <a:pt x="197" y="46"/>
                    </a:lnTo>
                    <a:lnTo>
                      <a:pt x="283" y="37"/>
                    </a:lnTo>
                    <a:lnTo>
                      <a:pt x="349" y="16"/>
                    </a:lnTo>
                    <a:lnTo>
                      <a:pt x="373" y="0"/>
                    </a:lnTo>
                    <a:lnTo>
                      <a:pt x="375" y="26"/>
                    </a:lnTo>
                    <a:lnTo>
                      <a:pt x="385" y="41"/>
                    </a:lnTo>
                    <a:lnTo>
                      <a:pt x="383" y="60"/>
                    </a:lnTo>
                    <a:lnTo>
                      <a:pt x="395" y="84"/>
                    </a:lnTo>
                    <a:lnTo>
                      <a:pt x="405" y="117"/>
                    </a:lnTo>
                    <a:lnTo>
                      <a:pt x="409" y="156"/>
                    </a:lnTo>
                    <a:lnTo>
                      <a:pt x="403" y="197"/>
                    </a:lnTo>
                    <a:lnTo>
                      <a:pt x="397" y="223"/>
                    </a:lnTo>
                    <a:lnTo>
                      <a:pt x="389" y="242"/>
                    </a:lnTo>
                    <a:lnTo>
                      <a:pt x="391" y="262"/>
                    </a:lnTo>
                    <a:lnTo>
                      <a:pt x="385" y="279"/>
                    </a:lnTo>
                    <a:lnTo>
                      <a:pt x="369" y="421"/>
                    </a:lnTo>
                    <a:lnTo>
                      <a:pt x="369" y="447"/>
                    </a:lnTo>
                    <a:lnTo>
                      <a:pt x="359" y="468"/>
                    </a:lnTo>
                    <a:lnTo>
                      <a:pt x="363" y="486"/>
                    </a:lnTo>
                    <a:lnTo>
                      <a:pt x="355" y="506"/>
                    </a:lnTo>
                    <a:lnTo>
                      <a:pt x="359" y="525"/>
                    </a:lnTo>
                    <a:lnTo>
                      <a:pt x="353" y="549"/>
                    </a:lnTo>
                    <a:lnTo>
                      <a:pt x="357" y="597"/>
                    </a:lnTo>
                    <a:lnTo>
                      <a:pt x="349" y="648"/>
                    </a:lnTo>
                    <a:lnTo>
                      <a:pt x="335" y="698"/>
                    </a:lnTo>
                    <a:lnTo>
                      <a:pt x="323" y="759"/>
                    </a:lnTo>
                    <a:lnTo>
                      <a:pt x="327" y="788"/>
                    </a:lnTo>
                    <a:lnTo>
                      <a:pt x="321" y="839"/>
                    </a:lnTo>
                    <a:lnTo>
                      <a:pt x="277" y="854"/>
                    </a:lnTo>
                    <a:lnTo>
                      <a:pt x="245" y="852"/>
                    </a:lnTo>
                    <a:lnTo>
                      <a:pt x="204" y="844"/>
                    </a:lnTo>
                    <a:lnTo>
                      <a:pt x="197" y="784"/>
                    </a:lnTo>
                    <a:lnTo>
                      <a:pt x="206" y="745"/>
                    </a:lnTo>
                    <a:lnTo>
                      <a:pt x="200" y="682"/>
                    </a:lnTo>
                    <a:lnTo>
                      <a:pt x="206" y="642"/>
                    </a:lnTo>
                    <a:lnTo>
                      <a:pt x="212" y="593"/>
                    </a:lnTo>
                    <a:lnTo>
                      <a:pt x="206" y="562"/>
                    </a:lnTo>
                    <a:lnTo>
                      <a:pt x="210" y="514"/>
                    </a:lnTo>
                    <a:lnTo>
                      <a:pt x="205" y="494"/>
                    </a:lnTo>
                    <a:lnTo>
                      <a:pt x="210" y="456"/>
                    </a:lnTo>
                    <a:lnTo>
                      <a:pt x="206" y="421"/>
                    </a:lnTo>
                    <a:lnTo>
                      <a:pt x="210" y="285"/>
                    </a:lnTo>
                    <a:lnTo>
                      <a:pt x="174" y="463"/>
                    </a:lnTo>
                    <a:lnTo>
                      <a:pt x="162" y="490"/>
                    </a:lnTo>
                    <a:lnTo>
                      <a:pt x="162" y="514"/>
                    </a:lnTo>
                    <a:lnTo>
                      <a:pt x="156" y="539"/>
                    </a:lnTo>
                    <a:lnTo>
                      <a:pt x="164" y="566"/>
                    </a:lnTo>
                    <a:lnTo>
                      <a:pt x="168" y="604"/>
                    </a:lnTo>
                    <a:lnTo>
                      <a:pt x="170" y="648"/>
                    </a:lnTo>
                    <a:lnTo>
                      <a:pt x="161" y="728"/>
                    </a:lnTo>
                    <a:lnTo>
                      <a:pt x="168" y="763"/>
                    </a:lnTo>
                    <a:lnTo>
                      <a:pt x="164" y="862"/>
                    </a:lnTo>
                    <a:lnTo>
                      <a:pt x="149" y="874"/>
                    </a:lnTo>
                    <a:lnTo>
                      <a:pt x="105" y="878"/>
                    </a:lnTo>
                    <a:lnTo>
                      <a:pt x="52" y="860"/>
                    </a:lnTo>
                    <a:lnTo>
                      <a:pt x="32" y="842"/>
                    </a:lnTo>
                    <a:lnTo>
                      <a:pt x="30" y="789"/>
                    </a:lnTo>
                    <a:lnTo>
                      <a:pt x="38" y="755"/>
                    </a:lnTo>
                    <a:lnTo>
                      <a:pt x="24" y="680"/>
                    </a:lnTo>
                    <a:lnTo>
                      <a:pt x="18" y="593"/>
                    </a:lnTo>
                    <a:lnTo>
                      <a:pt x="5" y="547"/>
                    </a:lnTo>
                    <a:lnTo>
                      <a:pt x="0" y="506"/>
                    </a:lnTo>
                    <a:lnTo>
                      <a:pt x="10" y="454"/>
                    </a:lnTo>
                    <a:lnTo>
                      <a:pt x="8" y="389"/>
                    </a:lnTo>
                    <a:lnTo>
                      <a:pt x="8" y="317"/>
                    </a:lnTo>
                    <a:lnTo>
                      <a:pt x="12" y="279"/>
                    </a:lnTo>
                    <a:lnTo>
                      <a:pt x="18" y="241"/>
                    </a:lnTo>
                    <a:lnTo>
                      <a:pt x="32" y="186"/>
                    </a:lnTo>
                    <a:lnTo>
                      <a:pt x="32" y="160"/>
                    </a:lnTo>
                    <a:lnTo>
                      <a:pt x="40" y="140"/>
                    </a:lnTo>
                    <a:lnTo>
                      <a:pt x="46" y="112"/>
                    </a:lnTo>
                    <a:lnTo>
                      <a:pt x="44" y="91"/>
                    </a:lnTo>
                    <a:lnTo>
                      <a:pt x="58" y="69"/>
                    </a:lnTo>
                    <a:lnTo>
                      <a:pt x="60" y="36"/>
                    </a:lnTo>
                  </a:path>
                </a:pathLst>
              </a:custGeom>
              <a:solidFill>
                <a:srgbClr val="000080"/>
              </a:solidFill>
              <a:ln w="12600" cap="flat" cmpd="sng">
                <a:solidFill>
                  <a:srgbClr val="000000"/>
                </a:solidFill>
                <a:prstDash val="solid"/>
                <a:round/>
                <a:headEnd type="none" w="sm" len="sm"/>
                <a:tailEnd type="none" w="sm" len="sm"/>
              </a:ln>
            </p:spPr>
          </p:sp>
          <p:sp>
            <p:nvSpPr>
              <p:cNvPr id="1023" name="Google Shape;1023;p75"/>
              <p:cNvSpPr/>
              <p:nvPr/>
            </p:nvSpPr>
            <p:spPr>
              <a:xfrm>
                <a:off x="5475240" y="3714840"/>
                <a:ext cx="603000" cy="1341000"/>
              </a:xfrm>
              <a:custGeom>
                <a:avLst/>
                <a:gdLst/>
                <a:ahLst/>
                <a:cxnLst/>
                <a:rect l="l" t="t" r="r" b="b"/>
                <a:pathLst>
                  <a:path w="380" h="845" extrusionOk="0">
                    <a:moveTo>
                      <a:pt x="81" y="28"/>
                    </a:moveTo>
                    <a:lnTo>
                      <a:pt x="65" y="24"/>
                    </a:lnTo>
                    <a:lnTo>
                      <a:pt x="69" y="40"/>
                    </a:lnTo>
                    <a:lnTo>
                      <a:pt x="67" y="58"/>
                    </a:lnTo>
                    <a:lnTo>
                      <a:pt x="42" y="52"/>
                    </a:lnTo>
                    <a:lnTo>
                      <a:pt x="47" y="77"/>
                    </a:lnTo>
                    <a:lnTo>
                      <a:pt x="45" y="109"/>
                    </a:lnTo>
                    <a:lnTo>
                      <a:pt x="36" y="140"/>
                    </a:lnTo>
                    <a:lnTo>
                      <a:pt x="39" y="164"/>
                    </a:lnTo>
                    <a:lnTo>
                      <a:pt x="22" y="228"/>
                    </a:lnTo>
                    <a:lnTo>
                      <a:pt x="7" y="291"/>
                    </a:lnTo>
                    <a:lnTo>
                      <a:pt x="6" y="369"/>
                    </a:lnTo>
                    <a:lnTo>
                      <a:pt x="7" y="422"/>
                    </a:lnTo>
                    <a:lnTo>
                      <a:pt x="1" y="455"/>
                    </a:lnTo>
                    <a:lnTo>
                      <a:pt x="0" y="486"/>
                    </a:lnTo>
                    <a:lnTo>
                      <a:pt x="16" y="522"/>
                    </a:lnTo>
                    <a:lnTo>
                      <a:pt x="10" y="546"/>
                    </a:lnTo>
                    <a:lnTo>
                      <a:pt x="7" y="600"/>
                    </a:lnTo>
                    <a:lnTo>
                      <a:pt x="16" y="667"/>
                    </a:lnTo>
                    <a:lnTo>
                      <a:pt x="27" y="727"/>
                    </a:lnTo>
                    <a:lnTo>
                      <a:pt x="18" y="765"/>
                    </a:lnTo>
                    <a:lnTo>
                      <a:pt x="22" y="813"/>
                    </a:lnTo>
                    <a:lnTo>
                      <a:pt x="57" y="834"/>
                    </a:lnTo>
                    <a:lnTo>
                      <a:pt x="89" y="844"/>
                    </a:lnTo>
                    <a:lnTo>
                      <a:pt x="136" y="839"/>
                    </a:lnTo>
                    <a:lnTo>
                      <a:pt x="139" y="741"/>
                    </a:lnTo>
                    <a:lnTo>
                      <a:pt x="131" y="709"/>
                    </a:lnTo>
                    <a:lnTo>
                      <a:pt x="139" y="597"/>
                    </a:lnTo>
                    <a:lnTo>
                      <a:pt x="133" y="530"/>
                    </a:lnTo>
                    <a:lnTo>
                      <a:pt x="91" y="540"/>
                    </a:lnTo>
                    <a:lnTo>
                      <a:pt x="56" y="543"/>
                    </a:lnTo>
                    <a:lnTo>
                      <a:pt x="42" y="541"/>
                    </a:lnTo>
                    <a:lnTo>
                      <a:pt x="69" y="538"/>
                    </a:lnTo>
                    <a:lnTo>
                      <a:pt x="111" y="530"/>
                    </a:lnTo>
                    <a:lnTo>
                      <a:pt x="133" y="515"/>
                    </a:lnTo>
                    <a:lnTo>
                      <a:pt x="91" y="524"/>
                    </a:lnTo>
                    <a:lnTo>
                      <a:pt x="57" y="530"/>
                    </a:lnTo>
                    <a:lnTo>
                      <a:pt x="31" y="527"/>
                    </a:lnTo>
                    <a:lnTo>
                      <a:pt x="27" y="520"/>
                    </a:lnTo>
                    <a:lnTo>
                      <a:pt x="44" y="522"/>
                    </a:lnTo>
                    <a:lnTo>
                      <a:pt x="93" y="517"/>
                    </a:lnTo>
                    <a:lnTo>
                      <a:pt x="135" y="502"/>
                    </a:lnTo>
                    <a:lnTo>
                      <a:pt x="103" y="506"/>
                    </a:lnTo>
                    <a:lnTo>
                      <a:pt x="62" y="509"/>
                    </a:lnTo>
                    <a:lnTo>
                      <a:pt x="33" y="502"/>
                    </a:lnTo>
                    <a:lnTo>
                      <a:pt x="119" y="496"/>
                    </a:lnTo>
                    <a:lnTo>
                      <a:pt x="133" y="485"/>
                    </a:lnTo>
                    <a:lnTo>
                      <a:pt x="85" y="485"/>
                    </a:lnTo>
                    <a:lnTo>
                      <a:pt x="42" y="481"/>
                    </a:lnTo>
                    <a:lnTo>
                      <a:pt x="33" y="473"/>
                    </a:lnTo>
                    <a:lnTo>
                      <a:pt x="101" y="478"/>
                    </a:lnTo>
                    <a:lnTo>
                      <a:pt x="136" y="471"/>
                    </a:lnTo>
                    <a:lnTo>
                      <a:pt x="101" y="449"/>
                    </a:lnTo>
                    <a:lnTo>
                      <a:pt x="71" y="424"/>
                    </a:lnTo>
                    <a:lnTo>
                      <a:pt x="50" y="395"/>
                    </a:lnTo>
                    <a:lnTo>
                      <a:pt x="39" y="376"/>
                    </a:lnTo>
                    <a:lnTo>
                      <a:pt x="65" y="405"/>
                    </a:lnTo>
                    <a:lnTo>
                      <a:pt x="91" y="420"/>
                    </a:lnTo>
                    <a:lnTo>
                      <a:pt x="122" y="439"/>
                    </a:lnTo>
                    <a:lnTo>
                      <a:pt x="141" y="438"/>
                    </a:lnTo>
                    <a:lnTo>
                      <a:pt x="151" y="394"/>
                    </a:lnTo>
                    <a:lnTo>
                      <a:pt x="165" y="333"/>
                    </a:lnTo>
                    <a:lnTo>
                      <a:pt x="174" y="276"/>
                    </a:lnTo>
                    <a:lnTo>
                      <a:pt x="184" y="255"/>
                    </a:lnTo>
                    <a:lnTo>
                      <a:pt x="236" y="233"/>
                    </a:lnTo>
                    <a:lnTo>
                      <a:pt x="200" y="263"/>
                    </a:lnTo>
                    <a:lnTo>
                      <a:pt x="198" y="352"/>
                    </a:lnTo>
                    <a:lnTo>
                      <a:pt x="198" y="408"/>
                    </a:lnTo>
                    <a:lnTo>
                      <a:pt x="202" y="418"/>
                    </a:lnTo>
                    <a:lnTo>
                      <a:pt x="244" y="426"/>
                    </a:lnTo>
                    <a:lnTo>
                      <a:pt x="210" y="427"/>
                    </a:lnTo>
                    <a:lnTo>
                      <a:pt x="200" y="432"/>
                    </a:lnTo>
                    <a:lnTo>
                      <a:pt x="192" y="459"/>
                    </a:lnTo>
                    <a:lnTo>
                      <a:pt x="220" y="460"/>
                    </a:lnTo>
                    <a:lnTo>
                      <a:pt x="232" y="457"/>
                    </a:lnTo>
                    <a:lnTo>
                      <a:pt x="188" y="469"/>
                    </a:lnTo>
                    <a:lnTo>
                      <a:pt x="194" y="481"/>
                    </a:lnTo>
                    <a:lnTo>
                      <a:pt x="228" y="480"/>
                    </a:lnTo>
                    <a:lnTo>
                      <a:pt x="248" y="473"/>
                    </a:lnTo>
                    <a:lnTo>
                      <a:pt x="275" y="473"/>
                    </a:lnTo>
                    <a:lnTo>
                      <a:pt x="242" y="483"/>
                    </a:lnTo>
                    <a:lnTo>
                      <a:pt x="198" y="494"/>
                    </a:lnTo>
                    <a:lnTo>
                      <a:pt x="192" y="519"/>
                    </a:lnTo>
                    <a:lnTo>
                      <a:pt x="194" y="541"/>
                    </a:lnTo>
                    <a:lnTo>
                      <a:pt x="200" y="557"/>
                    </a:lnTo>
                    <a:lnTo>
                      <a:pt x="196" y="589"/>
                    </a:lnTo>
                    <a:lnTo>
                      <a:pt x="186" y="648"/>
                    </a:lnTo>
                    <a:lnTo>
                      <a:pt x="194" y="704"/>
                    </a:lnTo>
                    <a:lnTo>
                      <a:pt x="182" y="756"/>
                    </a:lnTo>
                    <a:lnTo>
                      <a:pt x="192" y="811"/>
                    </a:lnTo>
                    <a:lnTo>
                      <a:pt x="230" y="818"/>
                    </a:lnTo>
                    <a:lnTo>
                      <a:pt x="262" y="820"/>
                    </a:lnTo>
                    <a:lnTo>
                      <a:pt x="294" y="805"/>
                    </a:lnTo>
                    <a:lnTo>
                      <a:pt x="300" y="756"/>
                    </a:lnTo>
                    <a:lnTo>
                      <a:pt x="291" y="725"/>
                    </a:lnTo>
                    <a:lnTo>
                      <a:pt x="317" y="620"/>
                    </a:lnTo>
                    <a:lnTo>
                      <a:pt x="323" y="590"/>
                    </a:lnTo>
                    <a:lnTo>
                      <a:pt x="323" y="555"/>
                    </a:lnTo>
                    <a:lnTo>
                      <a:pt x="321" y="527"/>
                    </a:lnTo>
                    <a:lnTo>
                      <a:pt x="300" y="532"/>
                    </a:lnTo>
                    <a:lnTo>
                      <a:pt x="269" y="534"/>
                    </a:lnTo>
                    <a:lnTo>
                      <a:pt x="245" y="525"/>
                    </a:lnTo>
                    <a:lnTo>
                      <a:pt x="289" y="520"/>
                    </a:lnTo>
                    <a:lnTo>
                      <a:pt x="327" y="511"/>
                    </a:lnTo>
                    <a:lnTo>
                      <a:pt x="319" y="485"/>
                    </a:lnTo>
                    <a:lnTo>
                      <a:pt x="329" y="462"/>
                    </a:lnTo>
                    <a:lnTo>
                      <a:pt x="323" y="441"/>
                    </a:lnTo>
                    <a:lnTo>
                      <a:pt x="337" y="426"/>
                    </a:lnTo>
                    <a:lnTo>
                      <a:pt x="341" y="357"/>
                    </a:lnTo>
                    <a:lnTo>
                      <a:pt x="351" y="261"/>
                    </a:lnTo>
                    <a:lnTo>
                      <a:pt x="363" y="240"/>
                    </a:lnTo>
                    <a:lnTo>
                      <a:pt x="353" y="223"/>
                    </a:lnTo>
                    <a:lnTo>
                      <a:pt x="365" y="198"/>
                    </a:lnTo>
                    <a:lnTo>
                      <a:pt x="372" y="166"/>
                    </a:lnTo>
                    <a:lnTo>
                      <a:pt x="379" y="133"/>
                    </a:lnTo>
                    <a:lnTo>
                      <a:pt x="377" y="100"/>
                    </a:lnTo>
                    <a:lnTo>
                      <a:pt x="371" y="68"/>
                    </a:lnTo>
                    <a:lnTo>
                      <a:pt x="353" y="41"/>
                    </a:lnTo>
                    <a:lnTo>
                      <a:pt x="353" y="11"/>
                    </a:lnTo>
                    <a:lnTo>
                      <a:pt x="337" y="21"/>
                    </a:lnTo>
                    <a:lnTo>
                      <a:pt x="337" y="0"/>
                    </a:lnTo>
                    <a:lnTo>
                      <a:pt x="319" y="3"/>
                    </a:lnTo>
                    <a:lnTo>
                      <a:pt x="321" y="26"/>
                    </a:lnTo>
                    <a:lnTo>
                      <a:pt x="297" y="37"/>
                    </a:lnTo>
                    <a:lnTo>
                      <a:pt x="274" y="45"/>
                    </a:lnTo>
                    <a:lnTo>
                      <a:pt x="268" y="19"/>
                    </a:lnTo>
                    <a:lnTo>
                      <a:pt x="250" y="23"/>
                    </a:lnTo>
                    <a:lnTo>
                      <a:pt x="260" y="52"/>
                    </a:lnTo>
                    <a:lnTo>
                      <a:pt x="224" y="58"/>
                    </a:lnTo>
                    <a:lnTo>
                      <a:pt x="188" y="62"/>
                    </a:lnTo>
                    <a:lnTo>
                      <a:pt x="156" y="62"/>
                    </a:lnTo>
                    <a:lnTo>
                      <a:pt x="151" y="33"/>
                    </a:lnTo>
                    <a:lnTo>
                      <a:pt x="136" y="31"/>
                    </a:lnTo>
                    <a:lnTo>
                      <a:pt x="139" y="62"/>
                    </a:lnTo>
                    <a:lnTo>
                      <a:pt x="83" y="58"/>
                    </a:lnTo>
                    <a:lnTo>
                      <a:pt x="81" y="28"/>
                    </a:lnTo>
                  </a:path>
                </a:pathLst>
              </a:custGeom>
              <a:solidFill>
                <a:srgbClr val="0000FF"/>
              </a:solidFill>
              <a:ln>
                <a:noFill/>
              </a:ln>
            </p:spPr>
          </p:sp>
          <p:sp>
            <p:nvSpPr>
              <p:cNvPr id="1024" name="Google Shape;1024;p75"/>
              <p:cNvSpPr/>
              <p:nvPr/>
            </p:nvSpPr>
            <p:spPr>
              <a:xfrm>
                <a:off x="5797440" y="4083120"/>
                <a:ext cx="230040" cy="53640"/>
              </a:xfrm>
              <a:custGeom>
                <a:avLst/>
                <a:gdLst/>
                <a:ahLst/>
                <a:cxnLst/>
                <a:rect l="l" t="t" r="r" b="b"/>
                <a:pathLst>
                  <a:path w="145" h="34" extrusionOk="0">
                    <a:moveTo>
                      <a:pt x="0" y="33"/>
                    </a:moveTo>
                    <a:lnTo>
                      <a:pt x="43" y="14"/>
                    </a:lnTo>
                    <a:lnTo>
                      <a:pt x="84" y="2"/>
                    </a:lnTo>
                    <a:lnTo>
                      <a:pt x="144" y="0"/>
                    </a:lnTo>
                    <a:lnTo>
                      <a:pt x="78" y="11"/>
                    </a:lnTo>
                    <a:lnTo>
                      <a:pt x="0" y="33"/>
                    </a:lnTo>
                  </a:path>
                </a:pathLst>
              </a:custGeom>
              <a:solidFill>
                <a:srgbClr val="000080"/>
              </a:solidFill>
              <a:ln>
                <a:noFill/>
              </a:ln>
            </p:spPr>
          </p:sp>
          <p:sp>
            <p:nvSpPr>
              <p:cNvPr id="1025" name="Google Shape;1025;p75"/>
              <p:cNvSpPr/>
              <p:nvPr/>
            </p:nvSpPr>
            <p:spPr>
              <a:xfrm>
                <a:off x="5838840" y="4413240"/>
                <a:ext cx="128160" cy="21960"/>
              </a:xfrm>
              <a:custGeom>
                <a:avLst/>
                <a:gdLst/>
                <a:ahLst/>
                <a:cxnLst/>
                <a:rect l="l" t="t" r="r" b="b"/>
                <a:pathLst>
                  <a:path w="81" h="14" extrusionOk="0">
                    <a:moveTo>
                      <a:pt x="80" y="0"/>
                    </a:moveTo>
                    <a:lnTo>
                      <a:pt x="32" y="8"/>
                    </a:lnTo>
                    <a:lnTo>
                      <a:pt x="0" y="11"/>
                    </a:lnTo>
                    <a:lnTo>
                      <a:pt x="32" y="13"/>
                    </a:lnTo>
                    <a:lnTo>
                      <a:pt x="80" y="0"/>
                    </a:lnTo>
                  </a:path>
                </a:pathLst>
              </a:custGeom>
              <a:solidFill>
                <a:srgbClr val="000080"/>
              </a:solidFill>
              <a:ln>
                <a:noFill/>
              </a:ln>
            </p:spPr>
          </p:sp>
          <p:sp>
            <p:nvSpPr>
              <p:cNvPr id="1026" name="Google Shape;1026;p75"/>
              <p:cNvSpPr/>
              <p:nvPr/>
            </p:nvSpPr>
            <p:spPr>
              <a:xfrm>
                <a:off x="5794200" y="4491000"/>
                <a:ext cx="163080" cy="70920"/>
              </a:xfrm>
              <a:custGeom>
                <a:avLst/>
                <a:gdLst/>
                <a:ahLst/>
                <a:cxnLst/>
                <a:rect l="l" t="t" r="r" b="b"/>
                <a:pathLst>
                  <a:path w="103" h="45" extrusionOk="0">
                    <a:moveTo>
                      <a:pt x="102" y="0"/>
                    </a:moveTo>
                    <a:lnTo>
                      <a:pt x="40" y="14"/>
                    </a:lnTo>
                    <a:lnTo>
                      <a:pt x="9" y="28"/>
                    </a:lnTo>
                    <a:lnTo>
                      <a:pt x="0" y="44"/>
                    </a:lnTo>
                    <a:lnTo>
                      <a:pt x="22" y="31"/>
                    </a:lnTo>
                    <a:lnTo>
                      <a:pt x="52" y="19"/>
                    </a:lnTo>
                    <a:lnTo>
                      <a:pt x="102" y="0"/>
                    </a:lnTo>
                  </a:path>
                </a:pathLst>
              </a:custGeom>
              <a:solidFill>
                <a:srgbClr val="000080"/>
              </a:solidFill>
              <a:ln>
                <a:noFill/>
              </a:ln>
            </p:spPr>
          </p:sp>
          <p:sp>
            <p:nvSpPr>
              <p:cNvPr id="1027" name="Google Shape;1027;p75"/>
              <p:cNvSpPr/>
              <p:nvPr/>
            </p:nvSpPr>
            <p:spPr>
              <a:xfrm>
                <a:off x="5823000" y="4111560"/>
                <a:ext cx="147240" cy="156960"/>
              </a:xfrm>
              <a:custGeom>
                <a:avLst/>
                <a:gdLst/>
                <a:ahLst/>
                <a:cxnLst/>
                <a:rect l="l" t="t" r="r" b="b"/>
                <a:pathLst>
                  <a:path w="93" h="99" extrusionOk="0">
                    <a:moveTo>
                      <a:pt x="92" y="0"/>
                    </a:moveTo>
                    <a:lnTo>
                      <a:pt x="65" y="37"/>
                    </a:lnTo>
                    <a:lnTo>
                      <a:pt x="23" y="78"/>
                    </a:lnTo>
                    <a:lnTo>
                      <a:pt x="0" y="98"/>
                    </a:lnTo>
                    <a:lnTo>
                      <a:pt x="40" y="76"/>
                    </a:lnTo>
                    <a:lnTo>
                      <a:pt x="63" y="49"/>
                    </a:lnTo>
                    <a:lnTo>
                      <a:pt x="92" y="0"/>
                    </a:lnTo>
                  </a:path>
                </a:pathLst>
              </a:custGeom>
              <a:solidFill>
                <a:srgbClr val="000080"/>
              </a:solidFill>
              <a:ln>
                <a:noFill/>
              </a:ln>
            </p:spPr>
          </p:sp>
          <p:sp>
            <p:nvSpPr>
              <p:cNvPr id="1028" name="Google Shape;1028;p75"/>
              <p:cNvSpPr/>
              <p:nvPr/>
            </p:nvSpPr>
            <p:spPr>
              <a:xfrm>
                <a:off x="5613120" y="3876840"/>
                <a:ext cx="231480" cy="17280"/>
              </a:xfrm>
              <a:custGeom>
                <a:avLst/>
                <a:gdLst/>
                <a:ahLst/>
                <a:cxnLst/>
                <a:rect l="l" t="t" r="r" b="b"/>
                <a:pathLst>
                  <a:path w="146" h="11" extrusionOk="0">
                    <a:moveTo>
                      <a:pt x="0" y="0"/>
                    </a:moveTo>
                    <a:lnTo>
                      <a:pt x="50" y="9"/>
                    </a:lnTo>
                    <a:lnTo>
                      <a:pt x="102" y="10"/>
                    </a:lnTo>
                    <a:lnTo>
                      <a:pt x="145" y="5"/>
                    </a:lnTo>
                    <a:lnTo>
                      <a:pt x="101" y="5"/>
                    </a:lnTo>
                    <a:lnTo>
                      <a:pt x="0" y="0"/>
                    </a:lnTo>
                  </a:path>
                </a:pathLst>
              </a:custGeom>
              <a:solidFill>
                <a:srgbClr val="000080"/>
              </a:solidFill>
              <a:ln>
                <a:noFill/>
              </a:ln>
            </p:spPr>
          </p:sp>
          <p:sp>
            <p:nvSpPr>
              <p:cNvPr id="1029" name="Google Shape;1029;p75"/>
              <p:cNvSpPr/>
              <p:nvPr/>
            </p:nvSpPr>
            <p:spPr>
              <a:xfrm>
                <a:off x="5622840" y="3848040"/>
                <a:ext cx="298080" cy="280800"/>
              </a:xfrm>
              <a:custGeom>
                <a:avLst/>
                <a:gdLst/>
                <a:ahLst/>
                <a:cxnLst/>
                <a:rect l="l" t="t" r="r" b="b"/>
                <a:pathLst>
                  <a:path w="188" h="177" extrusionOk="0">
                    <a:moveTo>
                      <a:pt x="180" y="0"/>
                    </a:moveTo>
                    <a:lnTo>
                      <a:pt x="180" y="45"/>
                    </a:lnTo>
                    <a:lnTo>
                      <a:pt x="162" y="92"/>
                    </a:lnTo>
                    <a:lnTo>
                      <a:pt x="134" y="133"/>
                    </a:lnTo>
                    <a:lnTo>
                      <a:pt x="107" y="142"/>
                    </a:lnTo>
                    <a:lnTo>
                      <a:pt x="66" y="155"/>
                    </a:lnTo>
                    <a:lnTo>
                      <a:pt x="0" y="176"/>
                    </a:lnTo>
                    <a:lnTo>
                      <a:pt x="68" y="162"/>
                    </a:lnTo>
                    <a:lnTo>
                      <a:pt x="105" y="148"/>
                    </a:lnTo>
                    <a:lnTo>
                      <a:pt x="152" y="130"/>
                    </a:lnTo>
                    <a:lnTo>
                      <a:pt x="166" y="97"/>
                    </a:lnTo>
                    <a:lnTo>
                      <a:pt x="181" y="64"/>
                    </a:lnTo>
                    <a:lnTo>
                      <a:pt x="187" y="45"/>
                    </a:lnTo>
                    <a:lnTo>
                      <a:pt x="180" y="0"/>
                    </a:lnTo>
                  </a:path>
                </a:pathLst>
              </a:custGeom>
              <a:solidFill>
                <a:srgbClr val="000080"/>
              </a:solidFill>
              <a:ln>
                <a:noFill/>
              </a:ln>
            </p:spPr>
          </p:sp>
          <p:sp>
            <p:nvSpPr>
              <p:cNvPr id="1030" name="Google Shape;1030;p75"/>
              <p:cNvSpPr/>
              <p:nvPr/>
            </p:nvSpPr>
            <p:spPr>
              <a:xfrm>
                <a:off x="5595840" y="3932280"/>
                <a:ext cx="169560" cy="126720"/>
              </a:xfrm>
              <a:custGeom>
                <a:avLst/>
                <a:gdLst/>
                <a:ahLst/>
                <a:cxnLst/>
                <a:rect l="l" t="t" r="r" b="b"/>
                <a:pathLst>
                  <a:path w="107" h="80" extrusionOk="0">
                    <a:moveTo>
                      <a:pt x="17" y="0"/>
                    </a:moveTo>
                    <a:lnTo>
                      <a:pt x="10" y="44"/>
                    </a:lnTo>
                    <a:lnTo>
                      <a:pt x="25" y="71"/>
                    </a:lnTo>
                    <a:lnTo>
                      <a:pt x="106" y="76"/>
                    </a:lnTo>
                    <a:lnTo>
                      <a:pt x="60" y="79"/>
                    </a:lnTo>
                    <a:lnTo>
                      <a:pt x="6" y="78"/>
                    </a:lnTo>
                    <a:lnTo>
                      <a:pt x="0" y="51"/>
                    </a:lnTo>
                    <a:lnTo>
                      <a:pt x="17" y="0"/>
                    </a:lnTo>
                  </a:path>
                </a:pathLst>
              </a:custGeom>
              <a:solidFill>
                <a:srgbClr val="000080"/>
              </a:solidFill>
              <a:ln>
                <a:noFill/>
              </a:ln>
            </p:spPr>
          </p:sp>
          <p:sp>
            <p:nvSpPr>
              <p:cNvPr id="1031" name="Google Shape;1031;p75"/>
              <p:cNvSpPr/>
              <p:nvPr/>
            </p:nvSpPr>
            <p:spPr>
              <a:xfrm>
                <a:off x="5962680" y="3821040"/>
                <a:ext cx="85320" cy="45720"/>
              </a:xfrm>
              <a:custGeom>
                <a:avLst/>
                <a:gdLst/>
                <a:ahLst/>
                <a:cxnLst/>
                <a:rect l="l" t="t" r="r" b="b"/>
                <a:pathLst>
                  <a:path w="54" h="29" extrusionOk="0">
                    <a:moveTo>
                      <a:pt x="0" y="28"/>
                    </a:moveTo>
                    <a:lnTo>
                      <a:pt x="35" y="22"/>
                    </a:lnTo>
                    <a:lnTo>
                      <a:pt x="53" y="0"/>
                    </a:lnTo>
                    <a:lnTo>
                      <a:pt x="35" y="8"/>
                    </a:lnTo>
                    <a:lnTo>
                      <a:pt x="0" y="28"/>
                    </a:lnTo>
                  </a:path>
                </a:pathLst>
              </a:custGeom>
              <a:solidFill>
                <a:srgbClr val="000080"/>
              </a:solidFill>
              <a:ln>
                <a:noFill/>
              </a:ln>
            </p:spPr>
          </p:sp>
          <p:sp>
            <p:nvSpPr>
              <p:cNvPr id="1032" name="Google Shape;1032;p75"/>
              <p:cNvSpPr/>
              <p:nvPr/>
            </p:nvSpPr>
            <p:spPr>
              <a:xfrm>
                <a:off x="5940360" y="3862440"/>
                <a:ext cx="112320" cy="182160"/>
              </a:xfrm>
              <a:custGeom>
                <a:avLst/>
                <a:gdLst/>
                <a:ahLst/>
                <a:cxnLst/>
                <a:rect l="l" t="t" r="r" b="b"/>
                <a:pathLst>
                  <a:path w="71" h="115" extrusionOk="0">
                    <a:moveTo>
                      <a:pt x="68" y="0"/>
                    </a:moveTo>
                    <a:lnTo>
                      <a:pt x="70" y="44"/>
                    </a:lnTo>
                    <a:lnTo>
                      <a:pt x="55" y="80"/>
                    </a:lnTo>
                    <a:lnTo>
                      <a:pt x="30" y="107"/>
                    </a:lnTo>
                    <a:lnTo>
                      <a:pt x="0" y="114"/>
                    </a:lnTo>
                    <a:lnTo>
                      <a:pt x="40" y="90"/>
                    </a:lnTo>
                    <a:lnTo>
                      <a:pt x="61" y="53"/>
                    </a:lnTo>
                    <a:lnTo>
                      <a:pt x="68" y="0"/>
                    </a:lnTo>
                  </a:path>
                </a:pathLst>
              </a:custGeom>
              <a:solidFill>
                <a:srgbClr val="000080"/>
              </a:solidFill>
              <a:ln>
                <a:noFill/>
              </a:ln>
            </p:spPr>
          </p:sp>
          <p:sp>
            <p:nvSpPr>
              <p:cNvPr id="1033" name="Google Shape;1033;p75"/>
              <p:cNvSpPr/>
              <p:nvPr/>
            </p:nvSpPr>
            <p:spPr>
              <a:xfrm>
                <a:off x="5713200" y="3822840"/>
                <a:ext cx="134640" cy="20160"/>
              </a:xfrm>
              <a:custGeom>
                <a:avLst/>
                <a:gdLst/>
                <a:ahLst/>
                <a:cxnLst/>
                <a:rect l="l" t="t" r="r" b="b"/>
                <a:pathLst>
                  <a:path w="85" h="13" extrusionOk="0">
                    <a:moveTo>
                      <a:pt x="84" y="0"/>
                    </a:moveTo>
                    <a:lnTo>
                      <a:pt x="44" y="8"/>
                    </a:lnTo>
                    <a:lnTo>
                      <a:pt x="0" y="12"/>
                    </a:lnTo>
                    <a:lnTo>
                      <a:pt x="42" y="4"/>
                    </a:lnTo>
                    <a:lnTo>
                      <a:pt x="84" y="0"/>
                    </a:lnTo>
                  </a:path>
                </a:pathLst>
              </a:custGeom>
              <a:solidFill>
                <a:srgbClr val="000080"/>
              </a:solidFill>
              <a:ln>
                <a:noFill/>
              </a:ln>
            </p:spPr>
          </p:sp>
          <p:sp>
            <p:nvSpPr>
              <p:cNvPr id="1034" name="Google Shape;1034;p75"/>
              <p:cNvSpPr/>
              <p:nvPr/>
            </p:nvSpPr>
            <p:spPr>
              <a:xfrm>
                <a:off x="5529240" y="4160880"/>
                <a:ext cx="213840" cy="66240"/>
              </a:xfrm>
              <a:custGeom>
                <a:avLst/>
                <a:gdLst/>
                <a:ahLst/>
                <a:cxnLst/>
                <a:rect l="l" t="t" r="r" b="b"/>
                <a:pathLst>
                  <a:path w="135" h="42" extrusionOk="0">
                    <a:moveTo>
                      <a:pt x="134" y="0"/>
                    </a:moveTo>
                    <a:lnTo>
                      <a:pt x="99" y="18"/>
                    </a:lnTo>
                    <a:lnTo>
                      <a:pt x="46" y="32"/>
                    </a:lnTo>
                    <a:lnTo>
                      <a:pt x="0" y="37"/>
                    </a:lnTo>
                    <a:lnTo>
                      <a:pt x="43" y="41"/>
                    </a:lnTo>
                    <a:lnTo>
                      <a:pt x="95" y="32"/>
                    </a:lnTo>
                    <a:lnTo>
                      <a:pt x="134" y="0"/>
                    </a:lnTo>
                  </a:path>
                </a:pathLst>
              </a:custGeom>
              <a:solidFill>
                <a:srgbClr val="000080"/>
              </a:solidFill>
              <a:ln>
                <a:noFill/>
              </a:ln>
            </p:spPr>
          </p:sp>
          <p:sp>
            <p:nvSpPr>
              <p:cNvPr id="1035" name="Google Shape;1035;p75"/>
              <p:cNvSpPr/>
              <p:nvPr/>
            </p:nvSpPr>
            <p:spPr>
              <a:xfrm>
                <a:off x="5456160" y="3813120"/>
                <a:ext cx="80640" cy="756720"/>
              </a:xfrm>
              <a:custGeom>
                <a:avLst/>
                <a:gdLst/>
                <a:ahLst/>
                <a:cxnLst/>
                <a:rect l="l" t="t" r="r" b="b"/>
                <a:pathLst>
                  <a:path w="51" h="477" extrusionOk="0">
                    <a:moveTo>
                      <a:pt x="44" y="0"/>
                    </a:moveTo>
                    <a:lnTo>
                      <a:pt x="50" y="21"/>
                    </a:lnTo>
                    <a:lnTo>
                      <a:pt x="50" y="52"/>
                    </a:lnTo>
                    <a:lnTo>
                      <a:pt x="35" y="78"/>
                    </a:lnTo>
                    <a:lnTo>
                      <a:pt x="40" y="110"/>
                    </a:lnTo>
                    <a:lnTo>
                      <a:pt x="22" y="177"/>
                    </a:lnTo>
                    <a:lnTo>
                      <a:pt x="11" y="237"/>
                    </a:lnTo>
                    <a:lnTo>
                      <a:pt x="11" y="300"/>
                    </a:lnTo>
                    <a:lnTo>
                      <a:pt x="11" y="352"/>
                    </a:lnTo>
                    <a:lnTo>
                      <a:pt x="9" y="371"/>
                    </a:lnTo>
                    <a:lnTo>
                      <a:pt x="7" y="399"/>
                    </a:lnTo>
                    <a:lnTo>
                      <a:pt x="6" y="428"/>
                    </a:lnTo>
                    <a:lnTo>
                      <a:pt x="15" y="453"/>
                    </a:lnTo>
                    <a:lnTo>
                      <a:pt x="11" y="476"/>
                    </a:lnTo>
                    <a:lnTo>
                      <a:pt x="0" y="450"/>
                    </a:lnTo>
                    <a:lnTo>
                      <a:pt x="1" y="418"/>
                    </a:lnTo>
                    <a:lnTo>
                      <a:pt x="7" y="371"/>
                    </a:lnTo>
                    <a:lnTo>
                      <a:pt x="7" y="322"/>
                    </a:lnTo>
                    <a:lnTo>
                      <a:pt x="6" y="268"/>
                    </a:lnTo>
                    <a:lnTo>
                      <a:pt x="7" y="214"/>
                    </a:lnTo>
                    <a:lnTo>
                      <a:pt x="20" y="156"/>
                    </a:lnTo>
                    <a:lnTo>
                      <a:pt x="31" y="115"/>
                    </a:lnTo>
                    <a:lnTo>
                      <a:pt x="29" y="78"/>
                    </a:lnTo>
                    <a:lnTo>
                      <a:pt x="44" y="50"/>
                    </a:lnTo>
                    <a:lnTo>
                      <a:pt x="44" y="0"/>
                    </a:lnTo>
                  </a:path>
                </a:pathLst>
              </a:custGeom>
              <a:solidFill>
                <a:srgbClr val="0000FF"/>
              </a:solidFill>
              <a:ln>
                <a:noFill/>
              </a:ln>
            </p:spPr>
          </p:sp>
          <p:sp>
            <p:nvSpPr>
              <p:cNvPr id="1036" name="Google Shape;1036;p75"/>
              <p:cNvSpPr/>
              <p:nvPr/>
            </p:nvSpPr>
            <p:spPr>
              <a:xfrm>
                <a:off x="5797440" y="4876920"/>
                <a:ext cx="126720" cy="55080"/>
              </a:xfrm>
              <a:custGeom>
                <a:avLst/>
                <a:gdLst/>
                <a:ahLst/>
                <a:cxnLst/>
                <a:rect l="l" t="t" r="r" b="b"/>
                <a:pathLst>
                  <a:path w="80" h="35" extrusionOk="0">
                    <a:moveTo>
                      <a:pt x="79" y="0"/>
                    </a:moveTo>
                    <a:lnTo>
                      <a:pt x="56" y="16"/>
                    </a:lnTo>
                    <a:lnTo>
                      <a:pt x="20" y="29"/>
                    </a:lnTo>
                    <a:lnTo>
                      <a:pt x="0" y="34"/>
                    </a:lnTo>
                    <a:lnTo>
                      <a:pt x="47" y="31"/>
                    </a:lnTo>
                    <a:lnTo>
                      <a:pt x="54" y="25"/>
                    </a:lnTo>
                    <a:lnTo>
                      <a:pt x="79" y="0"/>
                    </a:lnTo>
                  </a:path>
                </a:pathLst>
              </a:custGeom>
              <a:solidFill>
                <a:srgbClr val="000080"/>
              </a:solidFill>
              <a:ln>
                <a:noFill/>
              </a:ln>
            </p:spPr>
          </p:sp>
          <p:sp>
            <p:nvSpPr>
              <p:cNvPr id="1037" name="Google Shape;1037;p75"/>
              <p:cNvSpPr/>
              <p:nvPr/>
            </p:nvSpPr>
            <p:spPr>
              <a:xfrm>
                <a:off x="5770440" y="4708440"/>
                <a:ext cx="196560" cy="205920"/>
              </a:xfrm>
              <a:custGeom>
                <a:avLst/>
                <a:gdLst/>
                <a:ahLst/>
                <a:cxnLst/>
                <a:rect l="l" t="t" r="r" b="b"/>
                <a:pathLst>
                  <a:path w="124" h="130" extrusionOk="0">
                    <a:moveTo>
                      <a:pt x="123" y="0"/>
                    </a:moveTo>
                    <a:lnTo>
                      <a:pt x="101" y="36"/>
                    </a:lnTo>
                    <a:lnTo>
                      <a:pt x="78" y="64"/>
                    </a:lnTo>
                    <a:lnTo>
                      <a:pt x="49" y="87"/>
                    </a:lnTo>
                    <a:lnTo>
                      <a:pt x="20" y="103"/>
                    </a:lnTo>
                    <a:lnTo>
                      <a:pt x="8" y="108"/>
                    </a:lnTo>
                    <a:lnTo>
                      <a:pt x="0" y="129"/>
                    </a:lnTo>
                    <a:lnTo>
                      <a:pt x="33" y="114"/>
                    </a:lnTo>
                    <a:lnTo>
                      <a:pt x="68" y="86"/>
                    </a:lnTo>
                    <a:lnTo>
                      <a:pt x="98" y="51"/>
                    </a:lnTo>
                    <a:lnTo>
                      <a:pt x="123" y="0"/>
                    </a:lnTo>
                  </a:path>
                </a:pathLst>
              </a:custGeom>
              <a:solidFill>
                <a:srgbClr val="000080"/>
              </a:solidFill>
              <a:ln>
                <a:noFill/>
              </a:ln>
            </p:spPr>
          </p:sp>
          <p:sp>
            <p:nvSpPr>
              <p:cNvPr id="1038" name="Google Shape;1038;p75"/>
              <p:cNvSpPr/>
              <p:nvPr/>
            </p:nvSpPr>
            <p:spPr>
              <a:xfrm>
                <a:off x="5784840" y="4583160"/>
                <a:ext cx="79200" cy="129960"/>
              </a:xfrm>
              <a:custGeom>
                <a:avLst/>
                <a:gdLst/>
                <a:ahLst/>
                <a:cxnLst/>
                <a:rect l="l" t="t" r="r" b="b"/>
                <a:pathLst>
                  <a:path w="50" h="82" extrusionOk="0">
                    <a:moveTo>
                      <a:pt x="49" y="0"/>
                    </a:moveTo>
                    <a:lnTo>
                      <a:pt x="16" y="27"/>
                    </a:lnTo>
                    <a:lnTo>
                      <a:pt x="5" y="53"/>
                    </a:lnTo>
                    <a:lnTo>
                      <a:pt x="0" y="81"/>
                    </a:lnTo>
                    <a:lnTo>
                      <a:pt x="20" y="39"/>
                    </a:lnTo>
                    <a:lnTo>
                      <a:pt x="49" y="0"/>
                    </a:lnTo>
                  </a:path>
                </a:pathLst>
              </a:custGeom>
              <a:solidFill>
                <a:srgbClr val="000080"/>
              </a:solidFill>
              <a:ln>
                <a:noFill/>
              </a:ln>
            </p:spPr>
          </p:sp>
          <p:sp>
            <p:nvSpPr>
              <p:cNvPr id="1039" name="Google Shape;1039;p75"/>
              <p:cNvSpPr/>
              <p:nvPr/>
            </p:nvSpPr>
            <p:spPr>
              <a:xfrm>
                <a:off x="5541840" y="4778280"/>
                <a:ext cx="124920" cy="78840"/>
              </a:xfrm>
              <a:custGeom>
                <a:avLst/>
                <a:gdLst/>
                <a:ahLst/>
                <a:cxnLst/>
                <a:rect l="l" t="t" r="r" b="b"/>
                <a:pathLst>
                  <a:path w="79" h="50" extrusionOk="0">
                    <a:moveTo>
                      <a:pt x="0" y="0"/>
                    </a:moveTo>
                    <a:lnTo>
                      <a:pt x="17" y="26"/>
                    </a:lnTo>
                    <a:lnTo>
                      <a:pt x="38" y="37"/>
                    </a:lnTo>
                    <a:lnTo>
                      <a:pt x="71" y="41"/>
                    </a:lnTo>
                    <a:lnTo>
                      <a:pt x="78" y="41"/>
                    </a:lnTo>
                    <a:lnTo>
                      <a:pt x="61" y="49"/>
                    </a:lnTo>
                    <a:lnTo>
                      <a:pt x="31" y="46"/>
                    </a:lnTo>
                    <a:lnTo>
                      <a:pt x="15" y="42"/>
                    </a:lnTo>
                    <a:lnTo>
                      <a:pt x="0" y="0"/>
                    </a:lnTo>
                  </a:path>
                </a:pathLst>
              </a:custGeom>
              <a:solidFill>
                <a:srgbClr val="000080"/>
              </a:solidFill>
              <a:ln>
                <a:noFill/>
              </a:ln>
            </p:spPr>
          </p:sp>
          <p:sp>
            <p:nvSpPr>
              <p:cNvPr id="1040" name="Google Shape;1040;p75"/>
              <p:cNvSpPr/>
              <p:nvPr/>
            </p:nvSpPr>
            <p:spPr>
              <a:xfrm>
                <a:off x="5519520" y="4846680"/>
                <a:ext cx="153720" cy="58320"/>
              </a:xfrm>
              <a:custGeom>
                <a:avLst/>
                <a:gdLst/>
                <a:ahLst/>
                <a:cxnLst/>
                <a:rect l="l" t="t" r="r" b="b"/>
                <a:pathLst>
                  <a:path w="97" h="37" extrusionOk="0">
                    <a:moveTo>
                      <a:pt x="0" y="0"/>
                    </a:moveTo>
                    <a:lnTo>
                      <a:pt x="25" y="23"/>
                    </a:lnTo>
                    <a:lnTo>
                      <a:pt x="46" y="28"/>
                    </a:lnTo>
                    <a:lnTo>
                      <a:pt x="90" y="30"/>
                    </a:lnTo>
                    <a:lnTo>
                      <a:pt x="96" y="28"/>
                    </a:lnTo>
                    <a:lnTo>
                      <a:pt x="79" y="34"/>
                    </a:lnTo>
                    <a:lnTo>
                      <a:pt x="34" y="36"/>
                    </a:lnTo>
                    <a:lnTo>
                      <a:pt x="11" y="28"/>
                    </a:lnTo>
                    <a:lnTo>
                      <a:pt x="0" y="0"/>
                    </a:lnTo>
                  </a:path>
                </a:pathLst>
              </a:custGeom>
              <a:solidFill>
                <a:srgbClr val="000080"/>
              </a:solidFill>
              <a:ln>
                <a:noFill/>
              </a:ln>
            </p:spPr>
          </p:sp>
          <p:sp>
            <p:nvSpPr>
              <p:cNvPr id="1041" name="Google Shape;1041;p75"/>
              <p:cNvSpPr/>
              <p:nvPr/>
            </p:nvSpPr>
            <p:spPr>
              <a:xfrm>
                <a:off x="5522760" y="4943520"/>
                <a:ext cx="153720" cy="63000"/>
              </a:xfrm>
              <a:custGeom>
                <a:avLst/>
                <a:gdLst/>
                <a:ahLst/>
                <a:cxnLst/>
                <a:rect l="l" t="t" r="r" b="b"/>
                <a:pathLst>
                  <a:path w="97" h="40" extrusionOk="0">
                    <a:moveTo>
                      <a:pt x="0" y="0"/>
                    </a:moveTo>
                    <a:lnTo>
                      <a:pt x="42" y="23"/>
                    </a:lnTo>
                    <a:lnTo>
                      <a:pt x="71" y="26"/>
                    </a:lnTo>
                    <a:lnTo>
                      <a:pt x="96" y="18"/>
                    </a:lnTo>
                    <a:lnTo>
                      <a:pt x="75" y="36"/>
                    </a:lnTo>
                    <a:lnTo>
                      <a:pt x="49" y="39"/>
                    </a:lnTo>
                    <a:lnTo>
                      <a:pt x="27" y="30"/>
                    </a:lnTo>
                    <a:lnTo>
                      <a:pt x="0" y="0"/>
                    </a:lnTo>
                  </a:path>
                </a:pathLst>
              </a:custGeom>
              <a:solidFill>
                <a:srgbClr val="000080"/>
              </a:solidFill>
              <a:ln>
                <a:noFill/>
              </a:ln>
            </p:spPr>
          </p:sp>
          <p:sp>
            <p:nvSpPr>
              <p:cNvPr id="1042" name="Google Shape;1042;p75"/>
              <p:cNvSpPr/>
              <p:nvPr/>
            </p:nvSpPr>
            <p:spPr>
              <a:xfrm>
                <a:off x="5491080" y="4633920"/>
                <a:ext cx="45720" cy="193320"/>
              </a:xfrm>
              <a:custGeom>
                <a:avLst/>
                <a:gdLst/>
                <a:ahLst/>
                <a:cxnLst/>
                <a:rect l="l" t="t" r="r" b="b"/>
                <a:pathLst>
                  <a:path w="29" h="122" extrusionOk="0">
                    <a:moveTo>
                      <a:pt x="5" y="0"/>
                    </a:moveTo>
                    <a:lnTo>
                      <a:pt x="7" y="44"/>
                    </a:lnTo>
                    <a:lnTo>
                      <a:pt x="12" y="68"/>
                    </a:lnTo>
                    <a:lnTo>
                      <a:pt x="28" y="121"/>
                    </a:lnTo>
                    <a:lnTo>
                      <a:pt x="14" y="106"/>
                    </a:lnTo>
                    <a:lnTo>
                      <a:pt x="7" y="61"/>
                    </a:lnTo>
                    <a:lnTo>
                      <a:pt x="0" y="39"/>
                    </a:lnTo>
                    <a:lnTo>
                      <a:pt x="5" y="0"/>
                    </a:lnTo>
                  </a:path>
                </a:pathLst>
              </a:custGeom>
              <a:solidFill>
                <a:srgbClr val="000080"/>
              </a:solidFill>
              <a:ln>
                <a:noFill/>
              </a:ln>
            </p:spPr>
          </p:sp>
          <p:sp>
            <p:nvSpPr>
              <p:cNvPr id="1043" name="Google Shape;1043;p75"/>
              <p:cNvSpPr/>
              <p:nvPr/>
            </p:nvSpPr>
            <p:spPr>
              <a:xfrm>
                <a:off x="5911920" y="4295880"/>
                <a:ext cx="88560" cy="77400"/>
              </a:xfrm>
              <a:custGeom>
                <a:avLst/>
                <a:gdLst/>
                <a:ahLst/>
                <a:cxnLst/>
                <a:rect l="l" t="t" r="r" b="b"/>
                <a:pathLst>
                  <a:path w="56" h="49" extrusionOk="0">
                    <a:moveTo>
                      <a:pt x="0" y="48"/>
                    </a:moveTo>
                    <a:lnTo>
                      <a:pt x="28" y="45"/>
                    </a:lnTo>
                    <a:lnTo>
                      <a:pt x="48" y="32"/>
                    </a:lnTo>
                    <a:lnTo>
                      <a:pt x="50" y="19"/>
                    </a:lnTo>
                    <a:lnTo>
                      <a:pt x="55" y="0"/>
                    </a:lnTo>
                    <a:lnTo>
                      <a:pt x="43" y="23"/>
                    </a:lnTo>
                    <a:lnTo>
                      <a:pt x="0" y="48"/>
                    </a:lnTo>
                  </a:path>
                </a:pathLst>
              </a:custGeom>
              <a:solidFill>
                <a:srgbClr val="000080"/>
              </a:solidFill>
              <a:ln>
                <a:noFill/>
              </a:ln>
            </p:spPr>
          </p:sp>
          <p:sp>
            <p:nvSpPr>
              <p:cNvPr id="1044" name="Google Shape;1044;p75"/>
              <p:cNvSpPr/>
              <p:nvPr/>
            </p:nvSpPr>
            <p:spPr>
              <a:xfrm>
                <a:off x="5506920" y="4354560"/>
                <a:ext cx="131400" cy="91800"/>
              </a:xfrm>
              <a:custGeom>
                <a:avLst/>
                <a:gdLst/>
                <a:ahLst/>
                <a:cxnLst/>
                <a:rect l="l" t="t" r="r" b="b"/>
                <a:pathLst>
                  <a:path w="83" h="58" extrusionOk="0">
                    <a:moveTo>
                      <a:pt x="10" y="0"/>
                    </a:moveTo>
                    <a:lnTo>
                      <a:pt x="31" y="24"/>
                    </a:lnTo>
                    <a:lnTo>
                      <a:pt x="46" y="38"/>
                    </a:lnTo>
                    <a:lnTo>
                      <a:pt x="71" y="52"/>
                    </a:lnTo>
                    <a:lnTo>
                      <a:pt x="82" y="57"/>
                    </a:lnTo>
                    <a:lnTo>
                      <a:pt x="69" y="57"/>
                    </a:lnTo>
                    <a:lnTo>
                      <a:pt x="48" y="57"/>
                    </a:lnTo>
                    <a:lnTo>
                      <a:pt x="0" y="50"/>
                    </a:lnTo>
                    <a:lnTo>
                      <a:pt x="35" y="50"/>
                    </a:lnTo>
                    <a:lnTo>
                      <a:pt x="46" y="49"/>
                    </a:lnTo>
                    <a:lnTo>
                      <a:pt x="25" y="33"/>
                    </a:lnTo>
                    <a:lnTo>
                      <a:pt x="10" y="0"/>
                    </a:lnTo>
                  </a:path>
                </a:pathLst>
              </a:custGeom>
              <a:solidFill>
                <a:srgbClr val="000080"/>
              </a:solidFill>
              <a:ln>
                <a:noFill/>
              </a:ln>
            </p:spPr>
          </p:sp>
        </p:grpSp>
        <p:grpSp>
          <p:nvGrpSpPr>
            <p:cNvPr id="1045" name="Google Shape;1045;p75"/>
            <p:cNvGrpSpPr/>
            <p:nvPr/>
          </p:nvGrpSpPr>
          <p:grpSpPr>
            <a:xfrm>
              <a:off x="5249520" y="3008160"/>
              <a:ext cx="952560" cy="753840"/>
              <a:chOff x="5249520" y="3008160"/>
              <a:chExt cx="952560" cy="753840"/>
            </a:xfrm>
          </p:grpSpPr>
          <p:sp>
            <p:nvSpPr>
              <p:cNvPr id="1046" name="Google Shape;1046;p75"/>
              <p:cNvSpPr/>
              <p:nvPr/>
            </p:nvSpPr>
            <p:spPr>
              <a:xfrm>
                <a:off x="5249520" y="3008160"/>
                <a:ext cx="952560" cy="753840"/>
              </a:xfrm>
              <a:custGeom>
                <a:avLst/>
                <a:gdLst/>
                <a:ahLst/>
                <a:cxnLst/>
                <a:rect l="l" t="t" r="r" b="b"/>
                <a:pathLst>
                  <a:path w="600" h="475" extrusionOk="0">
                    <a:moveTo>
                      <a:pt x="126" y="60"/>
                    </a:moveTo>
                    <a:lnTo>
                      <a:pt x="158" y="49"/>
                    </a:lnTo>
                    <a:lnTo>
                      <a:pt x="205" y="41"/>
                    </a:lnTo>
                    <a:lnTo>
                      <a:pt x="260" y="9"/>
                    </a:lnTo>
                    <a:lnTo>
                      <a:pt x="295" y="2"/>
                    </a:lnTo>
                    <a:lnTo>
                      <a:pt x="337" y="0"/>
                    </a:lnTo>
                    <a:lnTo>
                      <a:pt x="389" y="5"/>
                    </a:lnTo>
                    <a:lnTo>
                      <a:pt x="439" y="37"/>
                    </a:lnTo>
                    <a:lnTo>
                      <a:pt x="499" y="55"/>
                    </a:lnTo>
                    <a:lnTo>
                      <a:pt x="526" y="72"/>
                    </a:lnTo>
                    <a:lnTo>
                      <a:pt x="533" y="92"/>
                    </a:lnTo>
                    <a:lnTo>
                      <a:pt x="553" y="127"/>
                    </a:lnTo>
                    <a:lnTo>
                      <a:pt x="577" y="161"/>
                    </a:lnTo>
                    <a:lnTo>
                      <a:pt x="592" y="219"/>
                    </a:lnTo>
                    <a:lnTo>
                      <a:pt x="599" y="263"/>
                    </a:lnTo>
                    <a:lnTo>
                      <a:pt x="593" y="308"/>
                    </a:lnTo>
                    <a:lnTo>
                      <a:pt x="568" y="328"/>
                    </a:lnTo>
                    <a:lnTo>
                      <a:pt x="509" y="310"/>
                    </a:lnTo>
                    <a:lnTo>
                      <a:pt x="503" y="333"/>
                    </a:lnTo>
                    <a:lnTo>
                      <a:pt x="509" y="369"/>
                    </a:lnTo>
                    <a:lnTo>
                      <a:pt x="518" y="395"/>
                    </a:lnTo>
                    <a:lnTo>
                      <a:pt x="509" y="423"/>
                    </a:lnTo>
                    <a:lnTo>
                      <a:pt x="483" y="441"/>
                    </a:lnTo>
                    <a:lnTo>
                      <a:pt x="441" y="457"/>
                    </a:lnTo>
                    <a:lnTo>
                      <a:pt x="377" y="467"/>
                    </a:lnTo>
                    <a:lnTo>
                      <a:pt x="322" y="474"/>
                    </a:lnTo>
                    <a:lnTo>
                      <a:pt x="253" y="473"/>
                    </a:lnTo>
                    <a:lnTo>
                      <a:pt x="170" y="458"/>
                    </a:lnTo>
                    <a:lnTo>
                      <a:pt x="162" y="433"/>
                    </a:lnTo>
                    <a:lnTo>
                      <a:pt x="168" y="407"/>
                    </a:lnTo>
                    <a:lnTo>
                      <a:pt x="168" y="365"/>
                    </a:lnTo>
                    <a:lnTo>
                      <a:pt x="164" y="308"/>
                    </a:lnTo>
                    <a:lnTo>
                      <a:pt x="118" y="361"/>
                    </a:lnTo>
                    <a:lnTo>
                      <a:pt x="76" y="371"/>
                    </a:lnTo>
                    <a:lnTo>
                      <a:pt x="44" y="379"/>
                    </a:lnTo>
                    <a:lnTo>
                      <a:pt x="16" y="366"/>
                    </a:lnTo>
                    <a:lnTo>
                      <a:pt x="0" y="334"/>
                    </a:lnTo>
                    <a:lnTo>
                      <a:pt x="1" y="290"/>
                    </a:lnTo>
                    <a:lnTo>
                      <a:pt x="26" y="266"/>
                    </a:lnTo>
                    <a:lnTo>
                      <a:pt x="50" y="229"/>
                    </a:lnTo>
                    <a:lnTo>
                      <a:pt x="78" y="157"/>
                    </a:lnTo>
                    <a:lnTo>
                      <a:pt x="90" y="123"/>
                    </a:lnTo>
                    <a:lnTo>
                      <a:pt x="100" y="93"/>
                    </a:lnTo>
                    <a:lnTo>
                      <a:pt x="126" y="60"/>
                    </a:lnTo>
                  </a:path>
                </a:pathLst>
              </a:custGeom>
              <a:solidFill>
                <a:srgbClr val="800080"/>
              </a:solidFill>
              <a:ln w="12600" cap="flat" cmpd="sng">
                <a:solidFill>
                  <a:srgbClr val="000000"/>
                </a:solidFill>
                <a:prstDash val="solid"/>
                <a:round/>
                <a:headEnd type="none" w="sm" len="sm"/>
                <a:tailEnd type="none" w="sm" len="sm"/>
              </a:ln>
            </p:spPr>
          </p:sp>
          <p:sp>
            <p:nvSpPr>
              <p:cNvPr id="1047" name="Google Shape;1047;p75"/>
              <p:cNvSpPr/>
              <p:nvPr/>
            </p:nvSpPr>
            <p:spPr>
              <a:xfrm>
                <a:off x="5265360" y="3019320"/>
                <a:ext cx="920520" cy="712440"/>
              </a:xfrm>
              <a:custGeom>
                <a:avLst/>
                <a:gdLst/>
                <a:ahLst/>
                <a:cxnLst/>
                <a:rect l="l" t="t" r="r" b="b"/>
                <a:pathLst>
                  <a:path w="580" h="449" extrusionOk="0">
                    <a:moveTo>
                      <a:pt x="195" y="42"/>
                    </a:moveTo>
                    <a:lnTo>
                      <a:pt x="145" y="50"/>
                    </a:lnTo>
                    <a:lnTo>
                      <a:pt x="120" y="61"/>
                    </a:lnTo>
                    <a:lnTo>
                      <a:pt x="100" y="85"/>
                    </a:lnTo>
                    <a:lnTo>
                      <a:pt x="94" y="106"/>
                    </a:lnTo>
                    <a:lnTo>
                      <a:pt x="77" y="146"/>
                    </a:lnTo>
                    <a:lnTo>
                      <a:pt x="50" y="232"/>
                    </a:lnTo>
                    <a:lnTo>
                      <a:pt x="32" y="253"/>
                    </a:lnTo>
                    <a:lnTo>
                      <a:pt x="28" y="277"/>
                    </a:lnTo>
                    <a:lnTo>
                      <a:pt x="30" y="302"/>
                    </a:lnTo>
                    <a:lnTo>
                      <a:pt x="22" y="274"/>
                    </a:lnTo>
                    <a:lnTo>
                      <a:pt x="24" y="260"/>
                    </a:lnTo>
                    <a:lnTo>
                      <a:pt x="8" y="277"/>
                    </a:lnTo>
                    <a:lnTo>
                      <a:pt x="0" y="293"/>
                    </a:lnTo>
                    <a:lnTo>
                      <a:pt x="2" y="323"/>
                    </a:lnTo>
                    <a:lnTo>
                      <a:pt x="16" y="349"/>
                    </a:lnTo>
                    <a:lnTo>
                      <a:pt x="34" y="354"/>
                    </a:lnTo>
                    <a:lnTo>
                      <a:pt x="82" y="350"/>
                    </a:lnTo>
                    <a:lnTo>
                      <a:pt x="100" y="342"/>
                    </a:lnTo>
                    <a:lnTo>
                      <a:pt x="127" y="314"/>
                    </a:lnTo>
                    <a:lnTo>
                      <a:pt x="147" y="291"/>
                    </a:lnTo>
                    <a:lnTo>
                      <a:pt x="126" y="246"/>
                    </a:lnTo>
                    <a:lnTo>
                      <a:pt x="115" y="216"/>
                    </a:lnTo>
                    <a:lnTo>
                      <a:pt x="114" y="153"/>
                    </a:lnTo>
                    <a:lnTo>
                      <a:pt x="118" y="129"/>
                    </a:lnTo>
                    <a:lnTo>
                      <a:pt x="121" y="169"/>
                    </a:lnTo>
                    <a:lnTo>
                      <a:pt x="121" y="209"/>
                    </a:lnTo>
                    <a:lnTo>
                      <a:pt x="135" y="243"/>
                    </a:lnTo>
                    <a:lnTo>
                      <a:pt x="153" y="286"/>
                    </a:lnTo>
                    <a:lnTo>
                      <a:pt x="150" y="244"/>
                    </a:lnTo>
                    <a:lnTo>
                      <a:pt x="141" y="195"/>
                    </a:lnTo>
                    <a:lnTo>
                      <a:pt x="144" y="164"/>
                    </a:lnTo>
                    <a:lnTo>
                      <a:pt x="150" y="129"/>
                    </a:lnTo>
                    <a:lnTo>
                      <a:pt x="150" y="178"/>
                    </a:lnTo>
                    <a:lnTo>
                      <a:pt x="151" y="223"/>
                    </a:lnTo>
                    <a:lnTo>
                      <a:pt x="153" y="244"/>
                    </a:lnTo>
                    <a:lnTo>
                      <a:pt x="161" y="197"/>
                    </a:lnTo>
                    <a:lnTo>
                      <a:pt x="173" y="157"/>
                    </a:lnTo>
                    <a:lnTo>
                      <a:pt x="169" y="202"/>
                    </a:lnTo>
                    <a:lnTo>
                      <a:pt x="163" y="237"/>
                    </a:lnTo>
                    <a:lnTo>
                      <a:pt x="159" y="267"/>
                    </a:lnTo>
                    <a:lnTo>
                      <a:pt x="163" y="295"/>
                    </a:lnTo>
                    <a:lnTo>
                      <a:pt x="165" y="331"/>
                    </a:lnTo>
                    <a:lnTo>
                      <a:pt x="165" y="363"/>
                    </a:lnTo>
                    <a:lnTo>
                      <a:pt x="161" y="389"/>
                    </a:lnTo>
                    <a:lnTo>
                      <a:pt x="188" y="368"/>
                    </a:lnTo>
                    <a:lnTo>
                      <a:pt x="215" y="326"/>
                    </a:lnTo>
                    <a:lnTo>
                      <a:pt x="245" y="282"/>
                    </a:lnTo>
                    <a:lnTo>
                      <a:pt x="225" y="329"/>
                    </a:lnTo>
                    <a:lnTo>
                      <a:pt x="197" y="378"/>
                    </a:lnTo>
                    <a:lnTo>
                      <a:pt x="171" y="396"/>
                    </a:lnTo>
                    <a:lnTo>
                      <a:pt x="161" y="406"/>
                    </a:lnTo>
                    <a:lnTo>
                      <a:pt x="163" y="427"/>
                    </a:lnTo>
                    <a:lnTo>
                      <a:pt x="185" y="445"/>
                    </a:lnTo>
                    <a:lnTo>
                      <a:pt x="215" y="438"/>
                    </a:lnTo>
                    <a:lnTo>
                      <a:pt x="243" y="427"/>
                    </a:lnTo>
                    <a:lnTo>
                      <a:pt x="279" y="383"/>
                    </a:lnTo>
                    <a:lnTo>
                      <a:pt x="257" y="425"/>
                    </a:lnTo>
                    <a:lnTo>
                      <a:pt x="223" y="445"/>
                    </a:lnTo>
                    <a:lnTo>
                      <a:pt x="253" y="448"/>
                    </a:lnTo>
                    <a:lnTo>
                      <a:pt x="330" y="445"/>
                    </a:lnTo>
                    <a:lnTo>
                      <a:pt x="348" y="434"/>
                    </a:lnTo>
                    <a:lnTo>
                      <a:pt x="359" y="417"/>
                    </a:lnTo>
                    <a:lnTo>
                      <a:pt x="356" y="375"/>
                    </a:lnTo>
                    <a:lnTo>
                      <a:pt x="356" y="342"/>
                    </a:lnTo>
                    <a:lnTo>
                      <a:pt x="371" y="290"/>
                    </a:lnTo>
                    <a:lnTo>
                      <a:pt x="398" y="256"/>
                    </a:lnTo>
                    <a:lnTo>
                      <a:pt x="378" y="291"/>
                    </a:lnTo>
                    <a:lnTo>
                      <a:pt x="368" y="328"/>
                    </a:lnTo>
                    <a:lnTo>
                      <a:pt x="366" y="352"/>
                    </a:lnTo>
                    <a:lnTo>
                      <a:pt x="366" y="382"/>
                    </a:lnTo>
                    <a:lnTo>
                      <a:pt x="366" y="403"/>
                    </a:lnTo>
                    <a:lnTo>
                      <a:pt x="366" y="424"/>
                    </a:lnTo>
                    <a:lnTo>
                      <a:pt x="351" y="443"/>
                    </a:lnTo>
                    <a:lnTo>
                      <a:pt x="392" y="443"/>
                    </a:lnTo>
                    <a:lnTo>
                      <a:pt x="430" y="427"/>
                    </a:lnTo>
                    <a:lnTo>
                      <a:pt x="442" y="413"/>
                    </a:lnTo>
                    <a:lnTo>
                      <a:pt x="448" y="373"/>
                    </a:lnTo>
                    <a:lnTo>
                      <a:pt x="444" y="335"/>
                    </a:lnTo>
                    <a:lnTo>
                      <a:pt x="444" y="326"/>
                    </a:lnTo>
                    <a:lnTo>
                      <a:pt x="450" y="305"/>
                    </a:lnTo>
                    <a:lnTo>
                      <a:pt x="450" y="338"/>
                    </a:lnTo>
                    <a:lnTo>
                      <a:pt x="456" y="359"/>
                    </a:lnTo>
                    <a:lnTo>
                      <a:pt x="454" y="387"/>
                    </a:lnTo>
                    <a:lnTo>
                      <a:pt x="450" y="410"/>
                    </a:lnTo>
                    <a:lnTo>
                      <a:pt x="442" y="427"/>
                    </a:lnTo>
                    <a:lnTo>
                      <a:pt x="466" y="411"/>
                    </a:lnTo>
                    <a:lnTo>
                      <a:pt x="484" y="399"/>
                    </a:lnTo>
                    <a:lnTo>
                      <a:pt x="492" y="399"/>
                    </a:lnTo>
                    <a:lnTo>
                      <a:pt x="496" y="380"/>
                    </a:lnTo>
                    <a:lnTo>
                      <a:pt x="476" y="357"/>
                    </a:lnTo>
                    <a:lnTo>
                      <a:pt x="464" y="335"/>
                    </a:lnTo>
                    <a:lnTo>
                      <a:pt x="480" y="352"/>
                    </a:lnTo>
                    <a:lnTo>
                      <a:pt x="487" y="365"/>
                    </a:lnTo>
                    <a:lnTo>
                      <a:pt x="476" y="342"/>
                    </a:lnTo>
                    <a:lnTo>
                      <a:pt x="470" y="314"/>
                    </a:lnTo>
                    <a:lnTo>
                      <a:pt x="468" y="297"/>
                    </a:lnTo>
                    <a:lnTo>
                      <a:pt x="478" y="316"/>
                    </a:lnTo>
                    <a:lnTo>
                      <a:pt x="484" y="350"/>
                    </a:lnTo>
                    <a:lnTo>
                      <a:pt x="484" y="307"/>
                    </a:lnTo>
                    <a:lnTo>
                      <a:pt x="487" y="298"/>
                    </a:lnTo>
                    <a:lnTo>
                      <a:pt x="480" y="279"/>
                    </a:lnTo>
                    <a:lnTo>
                      <a:pt x="468" y="251"/>
                    </a:lnTo>
                    <a:lnTo>
                      <a:pt x="456" y="207"/>
                    </a:lnTo>
                    <a:lnTo>
                      <a:pt x="468" y="230"/>
                    </a:lnTo>
                    <a:lnTo>
                      <a:pt x="482" y="272"/>
                    </a:lnTo>
                    <a:lnTo>
                      <a:pt x="493" y="293"/>
                    </a:lnTo>
                    <a:lnTo>
                      <a:pt x="496" y="265"/>
                    </a:lnTo>
                    <a:lnTo>
                      <a:pt x="487" y="230"/>
                    </a:lnTo>
                    <a:lnTo>
                      <a:pt x="476" y="199"/>
                    </a:lnTo>
                    <a:lnTo>
                      <a:pt x="464" y="171"/>
                    </a:lnTo>
                    <a:lnTo>
                      <a:pt x="452" y="141"/>
                    </a:lnTo>
                    <a:lnTo>
                      <a:pt x="468" y="164"/>
                    </a:lnTo>
                    <a:lnTo>
                      <a:pt x="482" y="190"/>
                    </a:lnTo>
                    <a:lnTo>
                      <a:pt x="486" y="204"/>
                    </a:lnTo>
                    <a:lnTo>
                      <a:pt x="493" y="235"/>
                    </a:lnTo>
                    <a:lnTo>
                      <a:pt x="508" y="258"/>
                    </a:lnTo>
                    <a:lnTo>
                      <a:pt x="540" y="277"/>
                    </a:lnTo>
                    <a:lnTo>
                      <a:pt x="514" y="270"/>
                    </a:lnTo>
                    <a:lnTo>
                      <a:pt x="502" y="263"/>
                    </a:lnTo>
                    <a:lnTo>
                      <a:pt x="498" y="293"/>
                    </a:lnTo>
                    <a:lnTo>
                      <a:pt x="531" y="298"/>
                    </a:lnTo>
                    <a:lnTo>
                      <a:pt x="548" y="307"/>
                    </a:lnTo>
                    <a:lnTo>
                      <a:pt x="573" y="295"/>
                    </a:lnTo>
                    <a:lnTo>
                      <a:pt x="579" y="261"/>
                    </a:lnTo>
                    <a:lnTo>
                      <a:pt x="575" y="244"/>
                    </a:lnTo>
                    <a:lnTo>
                      <a:pt x="573" y="228"/>
                    </a:lnTo>
                    <a:lnTo>
                      <a:pt x="569" y="197"/>
                    </a:lnTo>
                    <a:lnTo>
                      <a:pt x="557" y="157"/>
                    </a:lnTo>
                    <a:lnTo>
                      <a:pt x="549" y="152"/>
                    </a:lnTo>
                    <a:lnTo>
                      <a:pt x="537" y="130"/>
                    </a:lnTo>
                    <a:lnTo>
                      <a:pt x="525" y="113"/>
                    </a:lnTo>
                    <a:lnTo>
                      <a:pt x="512" y="89"/>
                    </a:lnTo>
                    <a:lnTo>
                      <a:pt x="505" y="71"/>
                    </a:lnTo>
                    <a:lnTo>
                      <a:pt x="480" y="54"/>
                    </a:lnTo>
                    <a:lnTo>
                      <a:pt x="452" y="44"/>
                    </a:lnTo>
                    <a:lnTo>
                      <a:pt x="412" y="35"/>
                    </a:lnTo>
                    <a:lnTo>
                      <a:pt x="400" y="24"/>
                    </a:lnTo>
                    <a:lnTo>
                      <a:pt x="377" y="18"/>
                    </a:lnTo>
                    <a:lnTo>
                      <a:pt x="334" y="16"/>
                    </a:lnTo>
                    <a:lnTo>
                      <a:pt x="277" y="18"/>
                    </a:lnTo>
                    <a:lnTo>
                      <a:pt x="377" y="5"/>
                    </a:lnTo>
                    <a:lnTo>
                      <a:pt x="366" y="0"/>
                    </a:lnTo>
                    <a:lnTo>
                      <a:pt x="319" y="2"/>
                    </a:lnTo>
                    <a:lnTo>
                      <a:pt x="281" y="0"/>
                    </a:lnTo>
                    <a:lnTo>
                      <a:pt x="257" y="5"/>
                    </a:lnTo>
                    <a:lnTo>
                      <a:pt x="243" y="12"/>
                    </a:lnTo>
                    <a:lnTo>
                      <a:pt x="225" y="26"/>
                    </a:lnTo>
                    <a:lnTo>
                      <a:pt x="195" y="42"/>
                    </a:lnTo>
                  </a:path>
                </a:pathLst>
              </a:custGeom>
              <a:solidFill>
                <a:srgbClr val="C000C0"/>
              </a:solidFill>
              <a:ln>
                <a:noFill/>
              </a:ln>
            </p:spPr>
          </p:sp>
          <p:sp>
            <p:nvSpPr>
              <p:cNvPr id="1048" name="Google Shape;1048;p75"/>
              <p:cNvSpPr/>
              <p:nvPr/>
            </p:nvSpPr>
            <p:spPr>
              <a:xfrm>
                <a:off x="5711760" y="3143160"/>
                <a:ext cx="82080" cy="310680"/>
              </a:xfrm>
              <a:custGeom>
                <a:avLst/>
                <a:gdLst/>
                <a:ahLst/>
                <a:cxnLst/>
                <a:rect l="l" t="t" r="r" b="b"/>
                <a:pathLst>
                  <a:path w="52" h="196" extrusionOk="0">
                    <a:moveTo>
                      <a:pt x="48" y="0"/>
                    </a:moveTo>
                    <a:lnTo>
                      <a:pt x="40" y="67"/>
                    </a:lnTo>
                    <a:lnTo>
                      <a:pt x="29" y="129"/>
                    </a:lnTo>
                    <a:lnTo>
                      <a:pt x="0" y="195"/>
                    </a:lnTo>
                    <a:lnTo>
                      <a:pt x="33" y="141"/>
                    </a:lnTo>
                    <a:lnTo>
                      <a:pt x="50" y="95"/>
                    </a:lnTo>
                    <a:lnTo>
                      <a:pt x="51" y="57"/>
                    </a:lnTo>
                    <a:lnTo>
                      <a:pt x="48" y="0"/>
                    </a:lnTo>
                  </a:path>
                </a:pathLst>
              </a:custGeom>
              <a:solidFill>
                <a:srgbClr val="800080"/>
              </a:solidFill>
              <a:ln>
                <a:noFill/>
              </a:ln>
            </p:spPr>
          </p:sp>
          <p:sp>
            <p:nvSpPr>
              <p:cNvPr id="1049" name="Google Shape;1049;p75"/>
              <p:cNvSpPr/>
              <p:nvPr/>
            </p:nvSpPr>
            <p:spPr>
              <a:xfrm>
                <a:off x="5560920" y="3092400"/>
                <a:ext cx="109080" cy="358560"/>
              </a:xfrm>
              <a:custGeom>
                <a:avLst/>
                <a:gdLst/>
                <a:ahLst/>
                <a:cxnLst/>
                <a:rect l="l" t="t" r="r" b="b"/>
                <a:pathLst>
                  <a:path w="69" h="226" extrusionOk="0">
                    <a:moveTo>
                      <a:pt x="68" y="0"/>
                    </a:moveTo>
                    <a:lnTo>
                      <a:pt x="60" y="54"/>
                    </a:lnTo>
                    <a:lnTo>
                      <a:pt x="45" y="128"/>
                    </a:lnTo>
                    <a:lnTo>
                      <a:pt x="30" y="177"/>
                    </a:lnTo>
                    <a:lnTo>
                      <a:pt x="0" y="225"/>
                    </a:lnTo>
                    <a:lnTo>
                      <a:pt x="43" y="164"/>
                    </a:lnTo>
                    <a:lnTo>
                      <a:pt x="59" y="116"/>
                    </a:lnTo>
                    <a:lnTo>
                      <a:pt x="62" y="87"/>
                    </a:lnTo>
                    <a:lnTo>
                      <a:pt x="68" y="0"/>
                    </a:lnTo>
                  </a:path>
                </a:pathLst>
              </a:custGeom>
              <a:solidFill>
                <a:srgbClr val="800080"/>
              </a:solidFill>
              <a:ln>
                <a:noFill/>
              </a:ln>
            </p:spPr>
          </p:sp>
          <p:sp>
            <p:nvSpPr>
              <p:cNvPr id="1050" name="Google Shape;1050;p75"/>
              <p:cNvSpPr/>
              <p:nvPr/>
            </p:nvSpPr>
            <p:spPr>
              <a:xfrm>
                <a:off x="5405400" y="3416400"/>
                <a:ext cx="36000" cy="137880"/>
              </a:xfrm>
              <a:custGeom>
                <a:avLst/>
                <a:gdLst/>
                <a:ahLst/>
                <a:cxnLst/>
                <a:rect l="l" t="t" r="r" b="b"/>
                <a:pathLst>
                  <a:path w="23" h="87" extrusionOk="0">
                    <a:moveTo>
                      <a:pt x="22" y="0"/>
                    </a:moveTo>
                    <a:lnTo>
                      <a:pt x="20" y="35"/>
                    </a:lnTo>
                    <a:lnTo>
                      <a:pt x="10" y="73"/>
                    </a:lnTo>
                    <a:lnTo>
                      <a:pt x="0" y="86"/>
                    </a:lnTo>
                    <a:lnTo>
                      <a:pt x="10" y="52"/>
                    </a:lnTo>
                    <a:lnTo>
                      <a:pt x="22" y="0"/>
                    </a:lnTo>
                  </a:path>
                </a:pathLst>
              </a:custGeom>
              <a:solidFill>
                <a:srgbClr val="800080"/>
              </a:solidFill>
              <a:ln>
                <a:noFill/>
              </a:ln>
            </p:spPr>
          </p:sp>
          <p:sp>
            <p:nvSpPr>
              <p:cNvPr id="1051" name="Google Shape;1051;p75"/>
              <p:cNvSpPr/>
              <p:nvPr/>
            </p:nvSpPr>
            <p:spPr>
              <a:xfrm>
                <a:off x="5360760" y="3260880"/>
                <a:ext cx="29880" cy="248760"/>
              </a:xfrm>
              <a:custGeom>
                <a:avLst/>
                <a:gdLst/>
                <a:ahLst/>
                <a:cxnLst/>
                <a:rect l="l" t="t" r="r" b="b"/>
                <a:pathLst>
                  <a:path w="19" h="157" extrusionOk="0">
                    <a:moveTo>
                      <a:pt x="18" y="0"/>
                    </a:moveTo>
                    <a:lnTo>
                      <a:pt x="11" y="48"/>
                    </a:lnTo>
                    <a:lnTo>
                      <a:pt x="5" y="98"/>
                    </a:lnTo>
                    <a:lnTo>
                      <a:pt x="5" y="123"/>
                    </a:lnTo>
                    <a:lnTo>
                      <a:pt x="7" y="156"/>
                    </a:lnTo>
                    <a:lnTo>
                      <a:pt x="0" y="118"/>
                    </a:lnTo>
                    <a:lnTo>
                      <a:pt x="0" y="82"/>
                    </a:lnTo>
                    <a:lnTo>
                      <a:pt x="7" y="55"/>
                    </a:lnTo>
                    <a:lnTo>
                      <a:pt x="18" y="0"/>
                    </a:lnTo>
                  </a:path>
                </a:pathLst>
              </a:custGeom>
              <a:solidFill>
                <a:srgbClr val="800080"/>
              </a:solidFill>
              <a:ln>
                <a:noFill/>
              </a:ln>
            </p:spPr>
          </p:sp>
          <p:sp>
            <p:nvSpPr>
              <p:cNvPr id="1052" name="Google Shape;1052;p75"/>
              <p:cNvSpPr/>
              <p:nvPr/>
            </p:nvSpPr>
            <p:spPr>
              <a:xfrm>
                <a:off x="5516280" y="3108240"/>
                <a:ext cx="20160" cy="166320"/>
              </a:xfrm>
              <a:custGeom>
                <a:avLst/>
                <a:gdLst/>
                <a:ahLst/>
                <a:cxnLst/>
                <a:rect l="l" t="t" r="r" b="b"/>
                <a:pathLst>
                  <a:path w="13" h="105" extrusionOk="0">
                    <a:moveTo>
                      <a:pt x="12" y="0"/>
                    </a:moveTo>
                    <a:lnTo>
                      <a:pt x="4" y="31"/>
                    </a:lnTo>
                    <a:lnTo>
                      <a:pt x="0" y="60"/>
                    </a:lnTo>
                    <a:lnTo>
                      <a:pt x="0" y="104"/>
                    </a:lnTo>
                    <a:lnTo>
                      <a:pt x="6" y="55"/>
                    </a:lnTo>
                    <a:lnTo>
                      <a:pt x="10" y="32"/>
                    </a:lnTo>
                    <a:lnTo>
                      <a:pt x="12" y="0"/>
                    </a:lnTo>
                  </a:path>
                </a:pathLst>
              </a:custGeom>
              <a:solidFill>
                <a:srgbClr val="800080"/>
              </a:solidFill>
              <a:ln>
                <a:noFill/>
              </a:ln>
            </p:spPr>
          </p:sp>
          <p:sp>
            <p:nvSpPr>
              <p:cNvPr id="1053" name="Google Shape;1053;p75"/>
              <p:cNvSpPr/>
              <p:nvPr/>
            </p:nvSpPr>
            <p:spPr>
              <a:xfrm>
                <a:off x="5546520" y="3192480"/>
                <a:ext cx="41040" cy="185400"/>
              </a:xfrm>
              <a:custGeom>
                <a:avLst/>
                <a:gdLst/>
                <a:ahLst/>
                <a:cxnLst/>
                <a:rect l="l" t="t" r="r" b="b"/>
                <a:pathLst>
                  <a:path w="26" h="117" extrusionOk="0">
                    <a:moveTo>
                      <a:pt x="0" y="116"/>
                    </a:moveTo>
                    <a:lnTo>
                      <a:pt x="13" y="69"/>
                    </a:lnTo>
                    <a:lnTo>
                      <a:pt x="21" y="34"/>
                    </a:lnTo>
                    <a:lnTo>
                      <a:pt x="25" y="0"/>
                    </a:lnTo>
                    <a:lnTo>
                      <a:pt x="25" y="54"/>
                    </a:lnTo>
                    <a:lnTo>
                      <a:pt x="16" y="89"/>
                    </a:lnTo>
                    <a:lnTo>
                      <a:pt x="0" y="116"/>
                    </a:lnTo>
                  </a:path>
                </a:pathLst>
              </a:custGeom>
              <a:solidFill>
                <a:srgbClr val="800080"/>
              </a:solidFill>
              <a:ln>
                <a:noFill/>
              </a:ln>
            </p:spPr>
          </p:sp>
          <p:sp>
            <p:nvSpPr>
              <p:cNvPr id="1054" name="Google Shape;1054;p75"/>
              <p:cNvSpPr/>
              <p:nvPr/>
            </p:nvSpPr>
            <p:spPr>
              <a:xfrm>
                <a:off x="5535360" y="3394080"/>
                <a:ext cx="109080" cy="159840"/>
              </a:xfrm>
              <a:custGeom>
                <a:avLst/>
                <a:gdLst/>
                <a:ahLst/>
                <a:cxnLst/>
                <a:rect l="l" t="t" r="r" b="b"/>
                <a:pathLst>
                  <a:path w="69" h="101" extrusionOk="0">
                    <a:moveTo>
                      <a:pt x="68" y="0"/>
                    </a:moveTo>
                    <a:lnTo>
                      <a:pt x="51" y="24"/>
                    </a:lnTo>
                    <a:lnTo>
                      <a:pt x="30" y="46"/>
                    </a:lnTo>
                    <a:lnTo>
                      <a:pt x="12" y="73"/>
                    </a:lnTo>
                    <a:lnTo>
                      <a:pt x="0" y="100"/>
                    </a:lnTo>
                    <a:lnTo>
                      <a:pt x="25" y="66"/>
                    </a:lnTo>
                    <a:lnTo>
                      <a:pt x="49" y="37"/>
                    </a:lnTo>
                    <a:lnTo>
                      <a:pt x="68" y="0"/>
                    </a:lnTo>
                  </a:path>
                </a:pathLst>
              </a:custGeom>
              <a:solidFill>
                <a:srgbClr val="800080"/>
              </a:solidFill>
              <a:ln>
                <a:noFill/>
              </a:ln>
            </p:spPr>
          </p:sp>
          <p:sp>
            <p:nvSpPr>
              <p:cNvPr id="1055" name="Google Shape;1055;p75"/>
              <p:cNvSpPr/>
              <p:nvPr/>
            </p:nvSpPr>
            <p:spPr>
              <a:xfrm>
                <a:off x="5769000" y="3243240"/>
                <a:ext cx="141120" cy="391680"/>
              </a:xfrm>
              <a:custGeom>
                <a:avLst/>
                <a:gdLst/>
                <a:ahLst/>
                <a:cxnLst/>
                <a:rect l="l" t="t" r="r" b="b"/>
                <a:pathLst>
                  <a:path w="89" h="247" extrusionOk="0">
                    <a:moveTo>
                      <a:pt x="0" y="246"/>
                    </a:moveTo>
                    <a:lnTo>
                      <a:pt x="24" y="183"/>
                    </a:lnTo>
                    <a:lnTo>
                      <a:pt x="36" y="135"/>
                    </a:lnTo>
                    <a:lnTo>
                      <a:pt x="61" y="97"/>
                    </a:lnTo>
                    <a:lnTo>
                      <a:pt x="88" y="34"/>
                    </a:lnTo>
                    <a:lnTo>
                      <a:pt x="88" y="0"/>
                    </a:lnTo>
                    <a:lnTo>
                      <a:pt x="54" y="85"/>
                    </a:lnTo>
                    <a:lnTo>
                      <a:pt x="26" y="139"/>
                    </a:lnTo>
                    <a:lnTo>
                      <a:pt x="23" y="180"/>
                    </a:lnTo>
                    <a:lnTo>
                      <a:pt x="0" y="246"/>
                    </a:lnTo>
                  </a:path>
                </a:pathLst>
              </a:custGeom>
              <a:solidFill>
                <a:srgbClr val="800080"/>
              </a:solidFill>
              <a:ln>
                <a:noFill/>
              </a:ln>
            </p:spPr>
          </p:sp>
          <p:sp>
            <p:nvSpPr>
              <p:cNvPr id="1056" name="Google Shape;1056;p75"/>
              <p:cNvSpPr/>
              <p:nvPr/>
            </p:nvSpPr>
            <p:spPr>
              <a:xfrm>
                <a:off x="6016680" y="3165480"/>
                <a:ext cx="21960" cy="164880"/>
              </a:xfrm>
              <a:custGeom>
                <a:avLst/>
                <a:gdLst/>
                <a:ahLst/>
                <a:cxnLst/>
                <a:rect l="l" t="t" r="r" b="b"/>
                <a:pathLst>
                  <a:path w="14" h="104" extrusionOk="0">
                    <a:moveTo>
                      <a:pt x="4" y="0"/>
                    </a:moveTo>
                    <a:lnTo>
                      <a:pt x="6" y="51"/>
                    </a:lnTo>
                    <a:lnTo>
                      <a:pt x="12" y="83"/>
                    </a:lnTo>
                    <a:lnTo>
                      <a:pt x="13" y="103"/>
                    </a:lnTo>
                    <a:lnTo>
                      <a:pt x="4" y="70"/>
                    </a:lnTo>
                    <a:lnTo>
                      <a:pt x="0" y="42"/>
                    </a:lnTo>
                    <a:lnTo>
                      <a:pt x="4" y="0"/>
                    </a:lnTo>
                  </a:path>
                </a:pathLst>
              </a:custGeom>
              <a:solidFill>
                <a:srgbClr val="800080"/>
              </a:solidFill>
              <a:ln>
                <a:noFill/>
              </a:ln>
            </p:spPr>
          </p:sp>
          <p:sp>
            <p:nvSpPr>
              <p:cNvPr id="1057" name="Google Shape;1057;p75"/>
              <p:cNvSpPr/>
              <p:nvPr/>
            </p:nvSpPr>
            <p:spPr>
              <a:xfrm>
                <a:off x="6051600" y="3156120"/>
                <a:ext cx="55080" cy="207720"/>
              </a:xfrm>
              <a:custGeom>
                <a:avLst/>
                <a:gdLst/>
                <a:ahLst/>
                <a:cxnLst/>
                <a:rect l="l" t="t" r="r" b="b"/>
                <a:pathLst>
                  <a:path w="35" h="131" extrusionOk="0">
                    <a:moveTo>
                      <a:pt x="0" y="0"/>
                    </a:moveTo>
                    <a:lnTo>
                      <a:pt x="7" y="51"/>
                    </a:lnTo>
                    <a:lnTo>
                      <a:pt x="18" y="87"/>
                    </a:lnTo>
                    <a:lnTo>
                      <a:pt x="34" y="130"/>
                    </a:lnTo>
                    <a:lnTo>
                      <a:pt x="18" y="63"/>
                    </a:lnTo>
                    <a:lnTo>
                      <a:pt x="0" y="0"/>
                    </a:lnTo>
                  </a:path>
                </a:pathLst>
              </a:custGeom>
              <a:solidFill>
                <a:srgbClr val="800080"/>
              </a:solidFill>
              <a:ln>
                <a:noFill/>
              </a:ln>
            </p:spPr>
          </p:sp>
          <p:sp>
            <p:nvSpPr>
              <p:cNvPr id="1058" name="Google Shape;1058;p75"/>
              <p:cNvSpPr/>
              <p:nvPr/>
            </p:nvSpPr>
            <p:spPr>
              <a:xfrm>
                <a:off x="6057720" y="3386160"/>
                <a:ext cx="52200" cy="28080"/>
              </a:xfrm>
              <a:custGeom>
                <a:avLst/>
                <a:gdLst/>
                <a:ahLst/>
                <a:cxnLst/>
                <a:rect l="l" t="t" r="r" b="b"/>
                <a:pathLst>
                  <a:path w="33" h="18" extrusionOk="0">
                    <a:moveTo>
                      <a:pt x="0" y="0"/>
                    </a:moveTo>
                    <a:lnTo>
                      <a:pt x="20" y="17"/>
                    </a:lnTo>
                    <a:lnTo>
                      <a:pt x="32" y="14"/>
                    </a:lnTo>
                    <a:lnTo>
                      <a:pt x="21" y="6"/>
                    </a:lnTo>
                    <a:lnTo>
                      <a:pt x="0" y="0"/>
                    </a:lnTo>
                  </a:path>
                </a:pathLst>
              </a:custGeom>
              <a:solidFill>
                <a:srgbClr val="800080"/>
              </a:solidFill>
              <a:ln>
                <a:noFill/>
              </a:ln>
            </p:spPr>
          </p:sp>
          <p:sp>
            <p:nvSpPr>
              <p:cNvPr id="1059" name="Google Shape;1059;p75"/>
              <p:cNvSpPr/>
              <p:nvPr/>
            </p:nvSpPr>
            <p:spPr>
              <a:xfrm>
                <a:off x="5854680" y="3067200"/>
                <a:ext cx="26640" cy="178920"/>
              </a:xfrm>
              <a:custGeom>
                <a:avLst/>
                <a:gdLst/>
                <a:ahLst/>
                <a:cxnLst/>
                <a:rect l="l" t="t" r="r" b="b"/>
                <a:pathLst>
                  <a:path w="17" h="113" extrusionOk="0">
                    <a:moveTo>
                      <a:pt x="8" y="0"/>
                    </a:moveTo>
                    <a:lnTo>
                      <a:pt x="9" y="47"/>
                    </a:lnTo>
                    <a:lnTo>
                      <a:pt x="7" y="80"/>
                    </a:lnTo>
                    <a:lnTo>
                      <a:pt x="0" y="112"/>
                    </a:lnTo>
                    <a:lnTo>
                      <a:pt x="14" y="63"/>
                    </a:lnTo>
                    <a:lnTo>
                      <a:pt x="16" y="35"/>
                    </a:lnTo>
                    <a:lnTo>
                      <a:pt x="8" y="0"/>
                    </a:lnTo>
                  </a:path>
                </a:pathLst>
              </a:custGeom>
              <a:solidFill>
                <a:srgbClr val="800080"/>
              </a:solidFill>
              <a:ln>
                <a:noFill/>
              </a:ln>
            </p:spPr>
          </p:sp>
        </p:grpSp>
      </p:grpSp>
      <p:grpSp>
        <p:nvGrpSpPr>
          <p:cNvPr id="1060" name="Google Shape;1060;p75"/>
          <p:cNvGrpSpPr/>
          <p:nvPr/>
        </p:nvGrpSpPr>
        <p:grpSpPr>
          <a:xfrm>
            <a:off x="6087960" y="3295800"/>
            <a:ext cx="1047600" cy="2549160"/>
            <a:chOff x="6087960" y="3295800"/>
            <a:chExt cx="1047600" cy="2549160"/>
          </a:xfrm>
        </p:grpSpPr>
        <p:grpSp>
          <p:nvGrpSpPr>
            <p:cNvPr id="1061" name="Google Shape;1061;p75"/>
            <p:cNvGrpSpPr/>
            <p:nvPr/>
          </p:nvGrpSpPr>
          <p:grpSpPr>
            <a:xfrm>
              <a:off x="6664320" y="5575320"/>
              <a:ext cx="186840" cy="225000"/>
              <a:chOff x="6664320" y="5575320"/>
              <a:chExt cx="186840" cy="225000"/>
            </a:xfrm>
          </p:grpSpPr>
          <p:sp>
            <p:nvSpPr>
              <p:cNvPr id="1062" name="Google Shape;1062;p75"/>
              <p:cNvSpPr/>
              <p:nvPr/>
            </p:nvSpPr>
            <p:spPr>
              <a:xfrm>
                <a:off x="6664320" y="5632560"/>
                <a:ext cx="186840" cy="167760"/>
              </a:xfrm>
              <a:custGeom>
                <a:avLst/>
                <a:gdLst/>
                <a:ahLst/>
                <a:cxnLst/>
                <a:rect l="l" t="t" r="r" b="b"/>
                <a:pathLst>
                  <a:path w="118" h="106" extrusionOk="0">
                    <a:moveTo>
                      <a:pt x="13" y="5"/>
                    </a:moveTo>
                    <a:lnTo>
                      <a:pt x="8" y="41"/>
                    </a:lnTo>
                    <a:lnTo>
                      <a:pt x="0" y="59"/>
                    </a:lnTo>
                    <a:lnTo>
                      <a:pt x="8" y="78"/>
                    </a:lnTo>
                    <a:lnTo>
                      <a:pt x="8" y="91"/>
                    </a:lnTo>
                    <a:lnTo>
                      <a:pt x="17" y="100"/>
                    </a:lnTo>
                    <a:lnTo>
                      <a:pt x="44" y="103"/>
                    </a:lnTo>
                    <a:lnTo>
                      <a:pt x="65" y="105"/>
                    </a:lnTo>
                    <a:lnTo>
                      <a:pt x="88" y="101"/>
                    </a:lnTo>
                    <a:lnTo>
                      <a:pt x="105" y="91"/>
                    </a:lnTo>
                    <a:lnTo>
                      <a:pt x="108" y="78"/>
                    </a:lnTo>
                    <a:lnTo>
                      <a:pt x="117" y="60"/>
                    </a:lnTo>
                    <a:lnTo>
                      <a:pt x="110" y="39"/>
                    </a:lnTo>
                    <a:lnTo>
                      <a:pt x="101" y="0"/>
                    </a:lnTo>
                    <a:lnTo>
                      <a:pt x="13" y="5"/>
                    </a:lnTo>
                  </a:path>
                </a:pathLst>
              </a:custGeom>
              <a:solidFill>
                <a:srgbClr val="A0A0A0"/>
              </a:solidFill>
              <a:ln w="12600" cap="flat" cmpd="sng">
                <a:solidFill>
                  <a:srgbClr val="000000"/>
                </a:solidFill>
                <a:prstDash val="solid"/>
                <a:round/>
                <a:headEnd type="none" w="sm" len="sm"/>
                <a:tailEnd type="none" w="sm" len="sm"/>
              </a:ln>
            </p:spPr>
          </p:sp>
          <p:sp>
            <p:nvSpPr>
              <p:cNvPr id="1063" name="Google Shape;1063;p75"/>
              <p:cNvSpPr/>
              <p:nvPr/>
            </p:nvSpPr>
            <p:spPr>
              <a:xfrm>
                <a:off x="6715440" y="5575320"/>
                <a:ext cx="134640" cy="60120"/>
              </a:xfrm>
              <a:custGeom>
                <a:avLst/>
                <a:gdLst/>
                <a:ahLst/>
                <a:cxnLst/>
                <a:rect l="l" t="t" r="r" b="b"/>
                <a:pathLst>
                  <a:path w="85" h="38" extrusionOk="0">
                    <a:moveTo>
                      <a:pt x="84" y="0"/>
                    </a:moveTo>
                    <a:lnTo>
                      <a:pt x="57" y="18"/>
                    </a:lnTo>
                    <a:lnTo>
                      <a:pt x="27" y="31"/>
                    </a:lnTo>
                    <a:lnTo>
                      <a:pt x="0" y="32"/>
                    </a:lnTo>
                    <a:lnTo>
                      <a:pt x="33" y="37"/>
                    </a:lnTo>
                    <a:lnTo>
                      <a:pt x="57" y="32"/>
                    </a:lnTo>
                    <a:lnTo>
                      <a:pt x="84" y="0"/>
                    </a:lnTo>
                  </a:path>
                </a:pathLst>
              </a:custGeom>
              <a:solidFill>
                <a:srgbClr val="000080"/>
              </a:solidFill>
              <a:ln>
                <a:noFill/>
              </a:ln>
            </p:spPr>
          </p:sp>
          <p:sp>
            <p:nvSpPr>
              <p:cNvPr id="1064" name="Google Shape;1064;p75"/>
              <p:cNvSpPr/>
              <p:nvPr/>
            </p:nvSpPr>
            <p:spPr>
              <a:xfrm>
                <a:off x="6686640" y="5759280"/>
                <a:ext cx="137880" cy="23400"/>
              </a:xfrm>
              <a:custGeom>
                <a:avLst/>
                <a:gdLst/>
                <a:ahLst/>
                <a:cxnLst/>
                <a:rect l="l" t="t" r="r" b="b"/>
                <a:pathLst>
                  <a:path w="87" h="15" extrusionOk="0">
                    <a:moveTo>
                      <a:pt x="0" y="7"/>
                    </a:moveTo>
                    <a:lnTo>
                      <a:pt x="1" y="0"/>
                    </a:lnTo>
                    <a:lnTo>
                      <a:pt x="26" y="4"/>
                    </a:lnTo>
                    <a:lnTo>
                      <a:pt x="54" y="4"/>
                    </a:lnTo>
                    <a:lnTo>
                      <a:pt x="86" y="0"/>
                    </a:lnTo>
                    <a:lnTo>
                      <a:pt x="83" y="5"/>
                    </a:lnTo>
                    <a:lnTo>
                      <a:pt x="67" y="12"/>
                    </a:lnTo>
                    <a:lnTo>
                      <a:pt x="48" y="14"/>
                    </a:lnTo>
                    <a:lnTo>
                      <a:pt x="33" y="13"/>
                    </a:lnTo>
                    <a:lnTo>
                      <a:pt x="17" y="12"/>
                    </a:lnTo>
                    <a:lnTo>
                      <a:pt x="0" y="7"/>
                    </a:lnTo>
                  </a:path>
                </a:pathLst>
              </a:custGeom>
              <a:solidFill>
                <a:srgbClr val="E0E0E0"/>
              </a:solidFill>
              <a:ln>
                <a:noFill/>
              </a:ln>
            </p:spPr>
          </p:sp>
          <p:sp>
            <p:nvSpPr>
              <p:cNvPr id="1065" name="Google Shape;1065;p75"/>
              <p:cNvSpPr/>
              <p:nvPr/>
            </p:nvSpPr>
            <p:spPr>
              <a:xfrm>
                <a:off x="6694560" y="5691240"/>
                <a:ext cx="137880" cy="66240"/>
              </a:xfrm>
              <a:custGeom>
                <a:avLst/>
                <a:gdLst/>
                <a:ahLst/>
                <a:cxnLst/>
                <a:rect l="l" t="t" r="r" b="b"/>
                <a:pathLst>
                  <a:path w="87" h="42" extrusionOk="0">
                    <a:moveTo>
                      <a:pt x="0" y="34"/>
                    </a:moveTo>
                    <a:lnTo>
                      <a:pt x="30" y="41"/>
                    </a:lnTo>
                    <a:lnTo>
                      <a:pt x="62" y="40"/>
                    </a:lnTo>
                    <a:lnTo>
                      <a:pt x="80" y="34"/>
                    </a:lnTo>
                    <a:lnTo>
                      <a:pt x="86" y="27"/>
                    </a:lnTo>
                    <a:lnTo>
                      <a:pt x="83" y="13"/>
                    </a:lnTo>
                    <a:lnTo>
                      <a:pt x="74" y="1"/>
                    </a:lnTo>
                    <a:lnTo>
                      <a:pt x="64" y="3"/>
                    </a:lnTo>
                    <a:lnTo>
                      <a:pt x="39" y="3"/>
                    </a:lnTo>
                    <a:lnTo>
                      <a:pt x="10" y="0"/>
                    </a:lnTo>
                    <a:lnTo>
                      <a:pt x="2" y="8"/>
                    </a:lnTo>
                    <a:lnTo>
                      <a:pt x="0" y="34"/>
                    </a:lnTo>
                  </a:path>
                </a:pathLst>
              </a:custGeom>
              <a:solidFill>
                <a:srgbClr val="E0E0E0"/>
              </a:solidFill>
              <a:ln>
                <a:noFill/>
              </a:ln>
            </p:spPr>
          </p:sp>
        </p:grpSp>
        <p:grpSp>
          <p:nvGrpSpPr>
            <p:cNvPr id="1066" name="Google Shape;1066;p75"/>
            <p:cNvGrpSpPr/>
            <p:nvPr/>
          </p:nvGrpSpPr>
          <p:grpSpPr>
            <a:xfrm>
              <a:off x="6224760" y="5651640"/>
              <a:ext cx="372960" cy="193320"/>
              <a:chOff x="6224760" y="5651640"/>
              <a:chExt cx="372960" cy="193320"/>
            </a:xfrm>
          </p:grpSpPr>
          <p:sp>
            <p:nvSpPr>
              <p:cNvPr id="1067" name="Google Shape;1067;p75"/>
              <p:cNvSpPr/>
              <p:nvPr/>
            </p:nvSpPr>
            <p:spPr>
              <a:xfrm>
                <a:off x="6224760" y="5651640"/>
                <a:ext cx="372960" cy="193320"/>
              </a:xfrm>
              <a:custGeom>
                <a:avLst/>
                <a:gdLst/>
                <a:ahLst/>
                <a:cxnLst/>
                <a:rect l="l" t="t" r="r" b="b"/>
                <a:pathLst>
                  <a:path w="235" h="122" extrusionOk="0">
                    <a:moveTo>
                      <a:pt x="212" y="16"/>
                    </a:moveTo>
                    <a:lnTo>
                      <a:pt x="232" y="67"/>
                    </a:lnTo>
                    <a:lnTo>
                      <a:pt x="232" y="88"/>
                    </a:lnTo>
                    <a:lnTo>
                      <a:pt x="234" y="104"/>
                    </a:lnTo>
                    <a:lnTo>
                      <a:pt x="213" y="116"/>
                    </a:lnTo>
                    <a:lnTo>
                      <a:pt x="194" y="118"/>
                    </a:lnTo>
                    <a:lnTo>
                      <a:pt x="161" y="121"/>
                    </a:lnTo>
                    <a:lnTo>
                      <a:pt x="128" y="118"/>
                    </a:lnTo>
                    <a:lnTo>
                      <a:pt x="114" y="105"/>
                    </a:lnTo>
                    <a:lnTo>
                      <a:pt x="99" y="95"/>
                    </a:lnTo>
                    <a:lnTo>
                      <a:pt x="55" y="85"/>
                    </a:lnTo>
                    <a:lnTo>
                      <a:pt x="33" y="80"/>
                    </a:lnTo>
                    <a:lnTo>
                      <a:pt x="17" y="70"/>
                    </a:lnTo>
                    <a:lnTo>
                      <a:pt x="0" y="55"/>
                    </a:lnTo>
                    <a:lnTo>
                      <a:pt x="4" y="37"/>
                    </a:lnTo>
                    <a:lnTo>
                      <a:pt x="17" y="28"/>
                    </a:lnTo>
                    <a:lnTo>
                      <a:pt x="35" y="25"/>
                    </a:lnTo>
                    <a:lnTo>
                      <a:pt x="86" y="23"/>
                    </a:lnTo>
                    <a:lnTo>
                      <a:pt x="126" y="0"/>
                    </a:lnTo>
                    <a:lnTo>
                      <a:pt x="187" y="9"/>
                    </a:lnTo>
                    <a:lnTo>
                      <a:pt x="212" y="16"/>
                    </a:lnTo>
                  </a:path>
                </a:pathLst>
              </a:custGeom>
              <a:solidFill>
                <a:srgbClr val="A0A0A0"/>
              </a:solidFill>
              <a:ln w="12600" cap="flat" cmpd="sng">
                <a:solidFill>
                  <a:srgbClr val="000000"/>
                </a:solidFill>
                <a:prstDash val="solid"/>
                <a:round/>
                <a:headEnd type="none" w="sm" len="sm"/>
                <a:tailEnd type="none" w="sm" len="sm"/>
              </a:ln>
            </p:spPr>
          </p:sp>
          <p:sp>
            <p:nvSpPr>
              <p:cNvPr id="1068" name="Google Shape;1068;p75"/>
              <p:cNvSpPr/>
              <p:nvPr/>
            </p:nvSpPr>
            <p:spPr>
              <a:xfrm>
                <a:off x="6245280" y="5700600"/>
                <a:ext cx="58320" cy="25200"/>
              </a:xfrm>
              <a:custGeom>
                <a:avLst/>
                <a:gdLst/>
                <a:ahLst/>
                <a:cxnLst/>
                <a:rect l="l" t="t" r="r" b="b"/>
                <a:pathLst>
                  <a:path w="37" h="16" extrusionOk="0">
                    <a:moveTo>
                      <a:pt x="36" y="1"/>
                    </a:moveTo>
                    <a:lnTo>
                      <a:pt x="25" y="7"/>
                    </a:lnTo>
                    <a:lnTo>
                      <a:pt x="19" y="15"/>
                    </a:lnTo>
                    <a:lnTo>
                      <a:pt x="0" y="7"/>
                    </a:lnTo>
                    <a:lnTo>
                      <a:pt x="6" y="3"/>
                    </a:lnTo>
                    <a:lnTo>
                      <a:pt x="16" y="0"/>
                    </a:lnTo>
                    <a:lnTo>
                      <a:pt x="36" y="1"/>
                    </a:lnTo>
                  </a:path>
                </a:pathLst>
              </a:custGeom>
              <a:solidFill>
                <a:srgbClr val="E0E0E0"/>
              </a:solidFill>
              <a:ln>
                <a:noFill/>
              </a:ln>
            </p:spPr>
          </p:sp>
          <p:sp>
            <p:nvSpPr>
              <p:cNvPr id="1069" name="Google Shape;1069;p75"/>
              <p:cNvSpPr/>
              <p:nvPr/>
            </p:nvSpPr>
            <p:spPr>
              <a:xfrm>
                <a:off x="6237360" y="5721480"/>
                <a:ext cx="336240" cy="107640"/>
              </a:xfrm>
              <a:custGeom>
                <a:avLst/>
                <a:gdLst/>
                <a:ahLst/>
                <a:cxnLst/>
                <a:rect l="l" t="t" r="r" b="b"/>
                <a:pathLst>
                  <a:path w="212" h="68" extrusionOk="0">
                    <a:moveTo>
                      <a:pt x="5" y="0"/>
                    </a:moveTo>
                    <a:lnTo>
                      <a:pt x="24" y="10"/>
                    </a:lnTo>
                    <a:lnTo>
                      <a:pt x="42" y="17"/>
                    </a:lnTo>
                    <a:lnTo>
                      <a:pt x="61" y="21"/>
                    </a:lnTo>
                    <a:lnTo>
                      <a:pt x="86" y="28"/>
                    </a:lnTo>
                    <a:lnTo>
                      <a:pt x="101" y="40"/>
                    </a:lnTo>
                    <a:lnTo>
                      <a:pt x="122" y="50"/>
                    </a:lnTo>
                    <a:lnTo>
                      <a:pt x="153" y="55"/>
                    </a:lnTo>
                    <a:lnTo>
                      <a:pt x="189" y="54"/>
                    </a:lnTo>
                    <a:lnTo>
                      <a:pt x="211" y="48"/>
                    </a:lnTo>
                    <a:lnTo>
                      <a:pt x="211" y="57"/>
                    </a:lnTo>
                    <a:lnTo>
                      <a:pt x="194" y="66"/>
                    </a:lnTo>
                    <a:lnTo>
                      <a:pt x="161" y="67"/>
                    </a:lnTo>
                    <a:lnTo>
                      <a:pt x="138" y="67"/>
                    </a:lnTo>
                    <a:lnTo>
                      <a:pt x="125" y="66"/>
                    </a:lnTo>
                    <a:lnTo>
                      <a:pt x="100" y="47"/>
                    </a:lnTo>
                    <a:lnTo>
                      <a:pt x="89" y="42"/>
                    </a:lnTo>
                    <a:lnTo>
                      <a:pt x="67" y="39"/>
                    </a:lnTo>
                    <a:lnTo>
                      <a:pt x="27" y="28"/>
                    </a:lnTo>
                    <a:lnTo>
                      <a:pt x="0" y="11"/>
                    </a:lnTo>
                    <a:lnTo>
                      <a:pt x="5" y="0"/>
                    </a:lnTo>
                  </a:path>
                </a:pathLst>
              </a:custGeom>
              <a:solidFill>
                <a:srgbClr val="E0E0E0"/>
              </a:solidFill>
              <a:ln>
                <a:noFill/>
              </a:ln>
            </p:spPr>
          </p:sp>
          <p:sp>
            <p:nvSpPr>
              <p:cNvPr id="1070" name="Google Shape;1070;p75"/>
              <p:cNvSpPr/>
              <p:nvPr/>
            </p:nvSpPr>
            <p:spPr>
              <a:xfrm>
                <a:off x="6448680" y="5722920"/>
                <a:ext cx="126720" cy="77400"/>
              </a:xfrm>
              <a:custGeom>
                <a:avLst/>
                <a:gdLst/>
                <a:ahLst/>
                <a:cxnLst/>
                <a:rect l="l" t="t" r="r" b="b"/>
                <a:pathLst>
                  <a:path w="80" h="49" extrusionOk="0">
                    <a:moveTo>
                      <a:pt x="23" y="48"/>
                    </a:moveTo>
                    <a:lnTo>
                      <a:pt x="50" y="48"/>
                    </a:lnTo>
                    <a:lnTo>
                      <a:pt x="70" y="43"/>
                    </a:lnTo>
                    <a:lnTo>
                      <a:pt x="76" y="40"/>
                    </a:lnTo>
                    <a:lnTo>
                      <a:pt x="79" y="29"/>
                    </a:lnTo>
                    <a:lnTo>
                      <a:pt x="77" y="15"/>
                    </a:lnTo>
                    <a:lnTo>
                      <a:pt x="70" y="0"/>
                    </a:lnTo>
                    <a:lnTo>
                      <a:pt x="47" y="4"/>
                    </a:lnTo>
                    <a:lnTo>
                      <a:pt x="26" y="5"/>
                    </a:lnTo>
                    <a:lnTo>
                      <a:pt x="12" y="14"/>
                    </a:lnTo>
                    <a:lnTo>
                      <a:pt x="6" y="27"/>
                    </a:lnTo>
                    <a:lnTo>
                      <a:pt x="0" y="43"/>
                    </a:lnTo>
                    <a:lnTo>
                      <a:pt x="23" y="48"/>
                    </a:lnTo>
                  </a:path>
                </a:pathLst>
              </a:custGeom>
              <a:solidFill>
                <a:srgbClr val="E0E0E0"/>
              </a:solidFill>
              <a:ln>
                <a:noFill/>
              </a:ln>
            </p:spPr>
          </p:sp>
          <p:sp>
            <p:nvSpPr>
              <p:cNvPr id="1071" name="Google Shape;1071;p75"/>
              <p:cNvSpPr/>
              <p:nvPr/>
            </p:nvSpPr>
            <p:spPr>
              <a:xfrm>
                <a:off x="6286680" y="5700600"/>
                <a:ext cx="80640" cy="52200"/>
              </a:xfrm>
              <a:custGeom>
                <a:avLst/>
                <a:gdLst/>
                <a:ahLst/>
                <a:cxnLst/>
                <a:rect l="l" t="t" r="r" b="b"/>
                <a:pathLst>
                  <a:path w="51" h="33" extrusionOk="0">
                    <a:moveTo>
                      <a:pt x="0" y="18"/>
                    </a:moveTo>
                    <a:lnTo>
                      <a:pt x="14" y="3"/>
                    </a:lnTo>
                    <a:lnTo>
                      <a:pt x="30" y="3"/>
                    </a:lnTo>
                    <a:lnTo>
                      <a:pt x="50" y="0"/>
                    </a:lnTo>
                    <a:lnTo>
                      <a:pt x="40" y="14"/>
                    </a:lnTo>
                    <a:lnTo>
                      <a:pt x="45" y="32"/>
                    </a:lnTo>
                    <a:lnTo>
                      <a:pt x="11" y="24"/>
                    </a:lnTo>
                    <a:lnTo>
                      <a:pt x="0" y="18"/>
                    </a:lnTo>
                  </a:path>
                </a:pathLst>
              </a:custGeom>
              <a:solidFill>
                <a:srgbClr val="E0E0E0"/>
              </a:solidFill>
              <a:ln>
                <a:noFill/>
              </a:ln>
            </p:spPr>
          </p:sp>
          <p:sp>
            <p:nvSpPr>
              <p:cNvPr id="1072" name="Google Shape;1072;p75"/>
              <p:cNvSpPr/>
              <p:nvPr/>
            </p:nvSpPr>
            <p:spPr>
              <a:xfrm>
                <a:off x="6391440" y="5718240"/>
                <a:ext cx="33120" cy="47160"/>
              </a:xfrm>
              <a:prstGeom prst="ellipse">
                <a:avLst/>
              </a:pr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75"/>
            <p:cNvGrpSpPr/>
            <p:nvPr/>
          </p:nvGrpSpPr>
          <p:grpSpPr>
            <a:xfrm>
              <a:off x="6510600" y="3295800"/>
              <a:ext cx="321840" cy="393480"/>
              <a:chOff x="6510600" y="3295800"/>
              <a:chExt cx="321840" cy="393480"/>
            </a:xfrm>
          </p:grpSpPr>
          <p:sp>
            <p:nvSpPr>
              <p:cNvPr id="1074" name="Google Shape;1074;p75"/>
              <p:cNvSpPr/>
              <p:nvPr/>
            </p:nvSpPr>
            <p:spPr>
              <a:xfrm>
                <a:off x="6519960" y="3295800"/>
                <a:ext cx="312480" cy="393480"/>
              </a:xfrm>
              <a:custGeom>
                <a:avLst/>
                <a:gdLst/>
                <a:ahLst/>
                <a:cxnLst/>
                <a:rect l="l" t="t" r="r" b="b"/>
                <a:pathLst>
                  <a:path w="197" h="248" extrusionOk="0">
                    <a:moveTo>
                      <a:pt x="11" y="247"/>
                    </a:moveTo>
                    <a:lnTo>
                      <a:pt x="24" y="231"/>
                    </a:lnTo>
                    <a:lnTo>
                      <a:pt x="30" y="212"/>
                    </a:lnTo>
                    <a:lnTo>
                      <a:pt x="29" y="194"/>
                    </a:lnTo>
                    <a:lnTo>
                      <a:pt x="11" y="188"/>
                    </a:lnTo>
                    <a:lnTo>
                      <a:pt x="0" y="166"/>
                    </a:lnTo>
                    <a:lnTo>
                      <a:pt x="2" y="143"/>
                    </a:lnTo>
                    <a:lnTo>
                      <a:pt x="3" y="114"/>
                    </a:lnTo>
                    <a:lnTo>
                      <a:pt x="6" y="99"/>
                    </a:lnTo>
                    <a:lnTo>
                      <a:pt x="0" y="86"/>
                    </a:lnTo>
                    <a:lnTo>
                      <a:pt x="2" y="70"/>
                    </a:lnTo>
                    <a:lnTo>
                      <a:pt x="6" y="57"/>
                    </a:lnTo>
                    <a:lnTo>
                      <a:pt x="2" y="38"/>
                    </a:lnTo>
                    <a:lnTo>
                      <a:pt x="19" y="26"/>
                    </a:lnTo>
                    <a:lnTo>
                      <a:pt x="41" y="14"/>
                    </a:lnTo>
                    <a:lnTo>
                      <a:pt x="64" y="7"/>
                    </a:lnTo>
                    <a:lnTo>
                      <a:pt x="93" y="0"/>
                    </a:lnTo>
                    <a:lnTo>
                      <a:pt x="128" y="3"/>
                    </a:lnTo>
                    <a:lnTo>
                      <a:pt x="159" y="10"/>
                    </a:lnTo>
                    <a:lnTo>
                      <a:pt x="179" y="28"/>
                    </a:lnTo>
                    <a:lnTo>
                      <a:pt x="189" y="47"/>
                    </a:lnTo>
                    <a:lnTo>
                      <a:pt x="194" y="69"/>
                    </a:lnTo>
                    <a:lnTo>
                      <a:pt x="196" y="101"/>
                    </a:lnTo>
                    <a:lnTo>
                      <a:pt x="189" y="122"/>
                    </a:lnTo>
                    <a:lnTo>
                      <a:pt x="181" y="137"/>
                    </a:lnTo>
                    <a:lnTo>
                      <a:pt x="170" y="159"/>
                    </a:lnTo>
                    <a:lnTo>
                      <a:pt x="152" y="173"/>
                    </a:lnTo>
                    <a:lnTo>
                      <a:pt x="143" y="188"/>
                    </a:lnTo>
                    <a:lnTo>
                      <a:pt x="143" y="203"/>
                    </a:lnTo>
                    <a:lnTo>
                      <a:pt x="148" y="221"/>
                    </a:lnTo>
                    <a:lnTo>
                      <a:pt x="165" y="245"/>
                    </a:lnTo>
                    <a:lnTo>
                      <a:pt x="11" y="247"/>
                    </a:lnTo>
                  </a:path>
                </a:pathLst>
              </a:custGeom>
              <a:solidFill>
                <a:srgbClr val="FFC080"/>
              </a:solidFill>
              <a:ln w="12600" cap="flat" cmpd="sng">
                <a:solidFill>
                  <a:srgbClr val="402000"/>
                </a:solidFill>
                <a:prstDash val="solid"/>
                <a:round/>
                <a:headEnd type="none" w="sm" len="sm"/>
                <a:tailEnd type="none" w="sm" len="sm"/>
              </a:ln>
            </p:spPr>
          </p:sp>
          <p:sp>
            <p:nvSpPr>
              <p:cNvPr id="1075" name="Google Shape;1075;p75"/>
              <p:cNvSpPr/>
              <p:nvPr/>
            </p:nvSpPr>
            <p:spPr>
              <a:xfrm>
                <a:off x="6539040" y="3448080"/>
                <a:ext cx="28080" cy="69480"/>
              </a:xfrm>
              <a:custGeom>
                <a:avLst/>
                <a:gdLst/>
                <a:ahLst/>
                <a:cxnLst/>
                <a:rect l="l" t="t" r="r" b="b"/>
                <a:pathLst>
                  <a:path w="18" h="44" extrusionOk="0">
                    <a:moveTo>
                      <a:pt x="8" y="0"/>
                    </a:moveTo>
                    <a:lnTo>
                      <a:pt x="2" y="6"/>
                    </a:lnTo>
                    <a:lnTo>
                      <a:pt x="6" y="13"/>
                    </a:lnTo>
                    <a:lnTo>
                      <a:pt x="8" y="23"/>
                    </a:lnTo>
                    <a:lnTo>
                      <a:pt x="6" y="30"/>
                    </a:lnTo>
                    <a:lnTo>
                      <a:pt x="2" y="36"/>
                    </a:lnTo>
                    <a:lnTo>
                      <a:pt x="7" y="41"/>
                    </a:lnTo>
                    <a:lnTo>
                      <a:pt x="12" y="32"/>
                    </a:lnTo>
                    <a:lnTo>
                      <a:pt x="14" y="22"/>
                    </a:lnTo>
                    <a:lnTo>
                      <a:pt x="16" y="16"/>
                    </a:lnTo>
                    <a:lnTo>
                      <a:pt x="17" y="24"/>
                    </a:lnTo>
                    <a:lnTo>
                      <a:pt x="13" y="35"/>
                    </a:lnTo>
                    <a:lnTo>
                      <a:pt x="10" y="41"/>
                    </a:lnTo>
                    <a:lnTo>
                      <a:pt x="8" y="43"/>
                    </a:lnTo>
                    <a:lnTo>
                      <a:pt x="0" y="38"/>
                    </a:lnTo>
                    <a:lnTo>
                      <a:pt x="0" y="32"/>
                    </a:lnTo>
                    <a:lnTo>
                      <a:pt x="4" y="27"/>
                    </a:lnTo>
                    <a:lnTo>
                      <a:pt x="4" y="18"/>
                    </a:lnTo>
                    <a:lnTo>
                      <a:pt x="1" y="9"/>
                    </a:lnTo>
                    <a:lnTo>
                      <a:pt x="8" y="0"/>
                    </a:lnTo>
                  </a:path>
                </a:pathLst>
              </a:custGeom>
              <a:solidFill>
                <a:srgbClr val="402000"/>
              </a:solidFill>
              <a:ln>
                <a:noFill/>
              </a:ln>
            </p:spPr>
          </p:sp>
          <p:sp>
            <p:nvSpPr>
              <p:cNvPr id="1076" name="Google Shape;1076;p75"/>
              <p:cNvSpPr/>
              <p:nvPr/>
            </p:nvSpPr>
            <p:spPr>
              <a:xfrm>
                <a:off x="6510600" y="3297240"/>
                <a:ext cx="317160" cy="286920"/>
              </a:xfrm>
              <a:custGeom>
                <a:avLst/>
                <a:gdLst/>
                <a:ahLst/>
                <a:cxnLst/>
                <a:rect l="l" t="t" r="r" b="b"/>
                <a:pathLst>
                  <a:path w="200" h="181" extrusionOk="0">
                    <a:moveTo>
                      <a:pt x="12" y="52"/>
                    </a:moveTo>
                    <a:lnTo>
                      <a:pt x="23" y="61"/>
                    </a:lnTo>
                    <a:lnTo>
                      <a:pt x="21" y="78"/>
                    </a:lnTo>
                    <a:lnTo>
                      <a:pt x="19" y="100"/>
                    </a:lnTo>
                    <a:lnTo>
                      <a:pt x="27" y="96"/>
                    </a:lnTo>
                    <a:lnTo>
                      <a:pt x="38" y="101"/>
                    </a:lnTo>
                    <a:lnTo>
                      <a:pt x="38" y="113"/>
                    </a:lnTo>
                    <a:lnTo>
                      <a:pt x="47" y="130"/>
                    </a:lnTo>
                    <a:lnTo>
                      <a:pt x="62" y="151"/>
                    </a:lnTo>
                    <a:lnTo>
                      <a:pt x="60" y="170"/>
                    </a:lnTo>
                    <a:lnTo>
                      <a:pt x="93" y="170"/>
                    </a:lnTo>
                    <a:lnTo>
                      <a:pt x="112" y="180"/>
                    </a:lnTo>
                    <a:lnTo>
                      <a:pt x="124" y="173"/>
                    </a:lnTo>
                    <a:lnTo>
                      <a:pt x="147" y="177"/>
                    </a:lnTo>
                    <a:lnTo>
                      <a:pt x="152" y="168"/>
                    </a:lnTo>
                    <a:lnTo>
                      <a:pt x="169" y="155"/>
                    </a:lnTo>
                    <a:lnTo>
                      <a:pt x="182" y="134"/>
                    </a:lnTo>
                    <a:lnTo>
                      <a:pt x="189" y="113"/>
                    </a:lnTo>
                    <a:lnTo>
                      <a:pt x="196" y="97"/>
                    </a:lnTo>
                    <a:lnTo>
                      <a:pt x="199" y="74"/>
                    </a:lnTo>
                    <a:lnTo>
                      <a:pt x="198" y="52"/>
                    </a:lnTo>
                    <a:lnTo>
                      <a:pt x="193" y="26"/>
                    </a:lnTo>
                    <a:lnTo>
                      <a:pt x="178" y="10"/>
                    </a:lnTo>
                    <a:lnTo>
                      <a:pt x="138" y="1"/>
                    </a:lnTo>
                    <a:lnTo>
                      <a:pt x="93" y="0"/>
                    </a:lnTo>
                    <a:lnTo>
                      <a:pt x="77" y="2"/>
                    </a:lnTo>
                    <a:lnTo>
                      <a:pt x="36" y="11"/>
                    </a:lnTo>
                    <a:lnTo>
                      <a:pt x="10" y="23"/>
                    </a:lnTo>
                    <a:lnTo>
                      <a:pt x="0" y="38"/>
                    </a:lnTo>
                    <a:lnTo>
                      <a:pt x="12" y="52"/>
                    </a:lnTo>
                  </a:path>
                </a:pathLst>
              </a:custGeom>
              <a:solidFill>
                <a:srgbClr val="402000"/>
              </a:solidFill>
              <a:ln>
                <a:noFill/>
              </a:ln>
            </p:spPr>
          </p:sp>
          <p:sp>
            <p:nvSpPr>
              <p:cNvPr id="1077" name="Google Shape;1077;p75"/>
              <p:cNvSpPr/>
              <p:nvPr/>
            </p:nvSpPr>
            <p:spPr>
              <a:xfrm>
                <a:off x="6521400" y="3300480"/>
                <a:ext cx="294840" cy="123480"/>
              </a:xfrm>
              <a:custGeom>
                <a:avLst/>
                <a:gdLst/>
                <a:ahLst/>
                <a:cxnLst/>
                <a:rect l="l" t="t" r="r" b="b"/>
                <a:pathLst>
                  <a:path w="186" h="78" extrusionOk="0">
                    <a:moveTo>
                      <a:pt x="0" y="34"/>
                    </a:moveTo>
                    <a:lnTo>
                      <a:pt x="13" y="49"/>
                    </a:lnTo>
                    <a:lnTo>
                      <a:pt x="26" y="55"/>
                    </a:lnTo>
                    <a:lnTo>
                      <a:pt x="55" y="67"/>
                    </a:lnTo>
                    <a:lnTo>
                      <a:pt x="38" y="55"/>
                    </a:lnTo>
                    <a:lnTo>
                      <a:pt x="32" y="46"/>
                    </a:lnTo>
                    <a:lnTo>
                      <a:pt x="45" y="55"/>
                    </a:lnTo>
                    <a:lnTo>
                      <a:pt x="62" y="65"/>
                    </a:lnTo>
                    <a:lnTo>
                      <a:pt x="66" y="61"/>
                    </a:lnTo>
                    <a:lnTo>
                      <a:pt x="70" y="53"/>
                    </a:lnTo>
                    <a:lnTo>
                      <a:pt x="82" y="46"/>
                    </a:lnTo>
                    <a:lnTo>
                      <a:pt x="85" y="55"/>
                    </a:lnTo>
                    <a:lnTo>
                      <a:pt x="72" y="69"/>
                    </a:lnTo>
                    <a:lnTo>
                      <a:pt x="93" y="60"/>
                    </a:lnTo>
                    <a:lnTo>
                      <a:pt x="102" y="45"/>
                    </a:lnTo>
                    <a:lnTo>
                      <a:pt x="103" y="59"/>
                    </a:lnTo>
                    <a:lnTo>
                      <a:pt x="98" y="71"/>
                    </a:lnTo>
                    <a:lnTo>
                      <a:pt x="117" y="59"/>
                    </a:lnTo>
                    <a:lnTo>
                      <a:pt x="121" y="43"/>
                    </a:lnTo>
                    <a:lnTo>
                      <a:pt x="125" y="54"/>
                    </a:lnTo>
                    <a:lnTo>
                      <a:pt x="118" y="67"/>
                    </a:lnTo>
                    <a:lnTo>
                      <a:pt x="111" y="76"/>
                    </a:lnTo>
                    <a:lnTo>
                      <a:pt x="123" y="66"/>
                    </a:lnTo>
                    <a:lnTo>
                      <a:pt x="131" y="58"/>
                    </a:lnTo>
                    <a:lnTo>
                      <a:pt x="134" y="45"/>
                    </a:lnTo>
                    <a:lnTo>
                      <a:pt x="139" y="61"/>
                    </a:lnTo>
                    <a:lnTo>
                      <a:pt x="131" y="77"/>
                    </a:lnTo>
                    <a:lnTo>
                      <a:pt x="147" y="65"/>
                    </a:lnTo>
                    <a:lnTo>
                      <a:pt x="151" y="54"/>
                    </a:lnTo>
                    <a:lnTo>
                      <a:pt x="154" y="62"/>
                    </a:lnTo>
                    <a:lnTo>
                      <a:pt x="154" y="73"/>
                    </a:lnTo>
                    <a:lnTo>
                      <a:pt x="158" y="63"/>
                    </a:lnTo>
                    <a:lnTo>
                      <a:pt x="159" y="52"/>
                    </a:lnTo>
                    <a:lnTo>
                      <a:pt x="164" y="62"/>
                    </a:lnTo>
                    <a:lnTo>
                      <a:pt x="166" y="71"/>
                    </a:lnTo>
                    <a:lnTo>
                      <a:pt x="171" y="64"/>
                    </a:lnTo>
                    <a:lnTo>
                      <a:pt x="172" y="55"/>
                    </a:lnTo>
                    <a:lnTo>
                      <a:pt x="179" y="59"/>
                    </a:lnTo>
                    <a:lnTo>
                      <a:pt x="185" y="70"/>
                    </a:lnTo>
                    <a:lnTo>
                      <a:pt x="185" y="53"/>
                    </a:lnTo>
                    <a:lnTo>
                      <a:pt x="179" y="29"/>
                    </a:lnTo>
                    <a:lnTo>
                      <a:pt x="166" y="15"/>
                    </a:lnTo>
                    <a:lnTo>
                      <a:pt x="145" y="7"/>
                    </a:lnTo>
                    <a:lnTo>
                      <a:pt x="106" y="2"/>
                    </a:lnTo>
                    <a:lnTo>
                      <a:pt x="87" y="0"/>
                    </a:lnTo>
                    <a:lnTo>
                      <a:pt x="63" y="6"/>
                    </a:lnTo>
                    <a:lnTo>
                      <a:pt x="99" y="8"/>
                    </a:lnTo>
                    <a:lnTo>
                      <a:pt x="112" y="13"/>
                    </a:lnTo>
                    <a:lnTo>
                      <a:pt x="93" y="12"/>
                    </a:lnTo>
                    <a:lnTo>
                      <a:pt x="72" y="10"/>
                    </a:lnTo>
                    <a:lnTo>
                      <a:pt x="57" y="8"/>
                    </a:lnTo>
                    <a:lnTo>
                      <a:pt x="42" y="12"/>
                    </a:lnTo>
                    <a:lnTo>
                      <a:pt x="59" y="17"/>
                    </a:lnTo>
                    <a:lnTo>
                      <a:pt x="27" y="15"/>
                    </a:lnTo>
                    <a:lnTo>
                      <a:pt x="10" y="20"/>
                    </a:lnTo>
                    <a:lnTo>
                      <a:pt x="0" y="34"/>
                    </a:lnTo>
                  </a:path>
                </a:pathLst>
              </a:custGeom>
              <a:solidFill>
                <a:srgbClr val="603000"/>
              </a:solidFill>
              <a:ln>
                <a:noFill/>
              </a:ln>
            </p:spPr>
          </p:sp>
        </p:grpSp>
        <p:grpSp>
          <p:nvGrpSpPr>
            <p:cNvPr id="1078" name="Google Shape;1078;p75"/>
            <p:cNvGrpSpPr/>
            <p:nvPr/>
          </p:nvGrpSpPr>
          <p:grpSpPr>
            <a:xfrm>
              <a:off x="6303960" y="4330800"/>
              <a:ext cx="715680" cy="1395000"/>
              <a:chOff x="6303960" y="4330800"/>
              <a:chExt cx="715680" cy="1395000"/>
            </a:xfrm>
          </p:grpSpPr>
          <p:sp>
            <p:nvSpPr>
              <p:cNvPr id="1079" name="Google Shape;1079;p75"/>
              <p:cNvSpPr/>
              <p:nvPr/>
            </p:nvSpPr>
            <p:spPr>
              <a:xfrm>
                <a:off x="6303960" y="4330800"/>
                <a:ext cx="715680" cy="1395000"/>
              </a:xfrm>
              <a:custGeom>
                <a:avLst/>
                <a:gdLst/>
                <a:ahLst/>
                <a:cxnLst/>
                <a:rect l="l" t="t" r="r" b="b"/>
                <a:pathLst>
                  <a:path w="451" h="879" extrusionOk="0">
                    <a:moveTo>
                      <a:pt x="66" y="36"/>
                    </a:moveTo>
                    <a:lnTo>
                      <a:pt x="143" y="44"/>
                    </a:lnTo>
                    <a:lnTo>
                      <a:pt x="217" y="46"/>
                    </a:lnTo>
                    <a:lnTo>
                      <a:pt x="311" y="37"/>
                    </a:lnTo>
                    <a:lnTo>
                      <a:pt x="384" y="16"/>
                    </a:lnTo>
                    <a:lnTo>
                      <a:pt x="410" y="0"/>
                    </a:lnTo>
                    <a:lnTo>
                      <a:pt x="413" y="26"/>
                    </a:lnTo>
                    <a:lnTo>
                      <a:pt x="424" y="41"/>
                    </a:lnTo>
                    <a:lnTo>
                      <a:pt x="421" y="60"/>
                    </a:lnTo>
                    <a:lnTo>
                      <a:pt x="434" y="84"/>
                    </a:lnTo>
                    <a:lnTo>
                      <a:pt x="446" y="117"/>
                    </a:lnTo>
                    <a:lnTo>
                      <a:pt x="450" y="156"/>
                    </a:lnTo>
                    <a:lnTo>
                      <a:pt x="443" y="197"/>
                    </a:lnTo>
                    <a:lnTo>
                      <a:pt x="437" y="223"/>
                    </a:lnTo>
                    <a:lnTo>
                      <a:pt x="428" y="242"/>
                    </a:lnTo>
                    <a:lnTo>
                      <a:pt x="430" y="262"/>
                    </a:lnTo>
                    <a:lnTo>
                      <a:pt x="424" y="279"/>
                    </a:lnTo>
                    <a:lnTo>
                      <a:pt x="406" y="421"/>
                    </a:lnTo>
                    <a:lnTo>
                      <a:pt x="406" y="447"/>
                    </a:lnTo>
                    <a:lnTo>
                      <a:pt x="395" y="468"/>
                    </a:lnTo>
                    <a:lnTo>
                      <a:pt x="400" y="486"/>
                    </a:lnTo>
                    <a:lnTo>
                      <a:pt x="391" y="506"/>
                    </a:lnTo>
                    <a:lnTo>
                      <a:pt x="395" y="525"/>
                    </a:lnTo>
                    <a:lnTo>
                      <a:pt x="388" y="549"/>
                    </a:lnTo>
                    <a:lnTo>
                      <a:pt x="393" y="597"/>
                    </a:lnTo>
                    <a:lnTo>
                      <a:pt x="384" y="648"/>
                    </a:lnTo>
                    <a:lnTo>
                      <a:pt x="368" y="698"/>
                    </a:lnTo>
                    <a:lnTo>
                      <a:pt x="355" y="759"/>
                    </a:lnTo>
                    <a:lnTo>
                      <a:pt x="360" y="788"/>
                    </a:lnTo>
                    <a:lnTo>
                      <a:pt x="353" y="839"/>
                    </a:lnTo>
                    <a:lnTo>
                      <a:pt x="305" y="854"/>
                    </a:lnTo>
                    <a:lnTo>
                      <a:pt x="269" y="852"/>
                    </a:lnTo>
                    <a:lnTo>
                      <a:pt x="225" y="844"/>
                    </a:lnTo>
                    <a:lnTo>
                      <a:pt x="216" y="784"/>
                    </a:lnTo>
                    <a:lnTo>
                      <a:pt x="227" y="745"/>
                    </a:lnTo>
                    <a:lnTo>
                      <a:pt x="220" y="682"/>
                    </a:lnTo>
                    <a:lnTo>
                      <a:pt x="227" y="642"/>
                    </a:lnTo>
                    <a:lnTo>
                      <a:pt x="234" y="593"/>
                    </a:lnTo>
                    <a:lnTo>
                      <a:pt x="227" y="562"/>
                    </a:lnTo>
                    <a:lnTo>
                      <a:pt x="231" y="514"/>
                    </a:lnTo>
                    <a:lnTo>
                      <a:pt x="225" y="494"/>
                    </a:lnTo>
                    <a:lnTo>
                      <a:pt x="231" y="456"/>
                    </a:lnTo>
                    <a:lnTo>
                      <a:pt x="227" y="421"/>
                    </a:lnTo>
                    <a:lnTo>
                      <a:pt x="231" y="285"/>
                    </a:lnTo>
                    <a:lnTo>
                      <a:pt x="192" y="463"/>
                    </a:lnTo>
                    <a:lnTo>
                      <a:pt x="178" y="490"/>
                    </a:lnTo>
                    <a:lnTo>
                      <a:pt x="178" y="514"/>
                    </a:lnTo>
                    <a:lnTo>
                      <a:pt x="172" y="539"/>
                    </a:lnTo>
                    <a:lnTo>
                      <a:pt x="181" y="566"/>
                    </a:lnTo>
                    <a:lnTo>
                      <a:pt x="185" y="604"/>
                    </a:lnTo>
                    <a:lnTo>
                      <a:pt x="187" y="648"/>
                    </a:lnTo>
                    <a:lnTo>
                      <a:pt x="177" y="728"/>
                    </a:lnTo>
                    <a:lnTo>
                      <a:pt x="185" y="763"/>
                    </a:lnTo>
                    <a:lnTo>
                      <a:pt x="181" y="862"/>
                    </a:lnTo>
                    <a:lnTo>
                      <a:pt x="163" y="874"/>
                    </a:lnTo>
                    <a:lnTo>
                      <a:pt x="116" y="878"/>
                    </a:lnTo>
                    <a:lnTo>
                      <a:pt x="57" y="860"/>
                    </a:lnTo>
                    <a:lnTo>
                      <a:pt x="35" y="842"/>
                    </a:lnTo>
                    <a:lnTo>
                      <a:pt x="33" y="789"/>
                    </a:lnTo>
                    <a:lnTo>
                      <a:pt x="41" y="755"/>
                    </a:lnTo>
                    <a:lnTo>
                      <a:pt x="26" y="680"/>
                    </a:lnTo>
                    <a:lnTo>
                      <a:pt x="20" y="593"/>
                    </a:lnTo>
                    <a:lnTo>
                      <a:pt x="5" y="547"/>
                    </a:lnTo>
                    <a:lnTo>
                      <a:pt x="0" y="506"/>
                    </a:lnTo>
                    <a:lnTo>
                      <a:pt x="11" y="454"/>
                    </a:lnTo>
                    <a:lnTo>
                      <a:pt x="8" y="389"/>
                    </a:lnTo>
                    <a:lnTo>
                      <a:pt x="8" y="317"/>
                    </a:lnTo>
                    <a:lnTo>
                      <a:pt x="13" y="279"/>
                    </a:lnTo>
                    <a:lnTo>
                      <a:pt x="20" y="241"/>
                    </a:lnTo>
                    <a:lnTo>
                      <a:pt x="35" y="186"/>
                    </a:lnTo>
                    <a:lnTo>
                      <a:pt x="35" y="160"/>
                    </a:lnTo>
                    <a:lnTo>
                      <a:pt x="44" y="140"/>
                    </a:lnTo>
                    <a:lnTo>
                      <a:pt x="50" y="112"/>
                    </a:lnTo>
                    <a:lnTo>
                      <a:pt x="48" y="91"/>
                    </a:lnTo>
                    <a:lnTo>
                      <a:pt x="64" y="69"/>
                    </a:lnTo>
                    <a:lnTo>
                      <a:pt x="66" y="36"/>
                    </a:lnTo>
                  </a:path>
                </a:pathLst>
              </a:custGeom>
              <a:solidFill>
                <a:srgbClr val="C1CEFF"/>
              </a:solidFill>
              <a:ln w="12600" cap="flat" cmpd="sng">
                <a:solidFill>
                  <a:srgbClr val="000000"/>
                </a:solidFill>
                <a:prstDash val="solid"/>
                <a:round/>
                <a:headEnd type="none" w="sm" len="sm"/>
                <a:tailEnd type="none" w="sm" len="sm"/>
              </a:ln>
            </p:spPr>
          </p:sp>
          <p:sp>
            <p:nvSpPr>
              <p:cNvPr id="1080" name="Google Shape;1080;p75"/>
              <p:cNvSpPr/>
              <p:nvPr/>
            </p:nvSpPr>
            <p:spPr>
              <a:xfrm>
                <a:off x="6335640" y="4363920"/>
                <a:ext cx="663480" cy="1345680"/>
              </a:xfrm>
              <a:custGeom>
                <a:avLst/>
                <a:gdLst/>
                <a:ahLst/>
                <a:cxnLst/>
                <a:rect l="l" t="t" r="r" b="b"/>
                <a:pathLst>
                  <a:path w="418" h="848" extrusionOk="0">
                    <a:moveTo>
                      <a:pt x="89" y="28"/>
                    </a:moveTo>
                    <a:lnTo>
                      <a:pt x="72" y="24"/>
                    </a:lnTo>
                    <a:lnTo>
                      <a:pt x="76" y="40"/>
                    </a:lnTo>
                    <a:lnTo>
                      <a:pt x="74" y="58"/>
                    </a:lnTo>
                    <a:lnTo>
                      <a:pt x="46" y="53"/>
                    </a:lnTo>
                    <a:lnTo>
                      <a:pt x="52" y="78"/>
                    </a:lnTo>
                    <a:lnTo>
                      <a:pt x="50" y="109"/>
                    </a:lnTo>
                    <a:lnTo>
                      <a:pt x="39" y="141"/>
                    </a:lnTo>
                    <a:lnTo>
                      <a:pt x="43" y="165"/>
                    </a:lnTo>
                    <a:lnTo>
                      <a:pt x="24" y="229"/>
                    </a:lnTo>
                    <a:lnTo>
                      <a:pt x="8" y="292"/>
                    </a:lnTo>
                    <a:lnTo>
                      <a:pt x="7" y="371"/>
                    </a:lnTo>
                    <a:lnTo>
                      <a:pt x="8" y="423"/>
                    </a:lnTo>
                    <a:lnTo>
                      <a:pt x="2" y="457"/>
                    </a:lnTo>
                    <a:lnTo>
                      <a:pt x="0" y="488"/>
                    </a:lnTo>
                    <a:lnTo>
                      <a:pt x="17" y="524"/>
                    </a:lnTo>
                    <a:lnTo>
                      <a:pt x="11" y="548"/>
                    </a:lnTo>
                    <a:lnTo>
                      <a:pt x="8" y="603"/>
                    </a:lnTo>
                    <a:lnTo>
                      <a:pt x="17" y="670"/>
                    </a:lnTo>
                    <a:lnTo>
                      <a:pt x="30" y="729"/>
                    </a:lnTo>
                    <a:lnTo>
                      <a:pt x="20" y="768"/>
                    </a:lnTo>
                    <a:lnTo>
                      <a:pt x="24" y="815"/>
                    </a:lnTo>
                    <a:lnTo>
                      <a:pt x="63" y="836"/>
                    </a:lnTo>
                    <a:lnTo>
                      <a:pt x="98" y="847"/>
                    </a:lnTo>
                    <a:lnTo>
                      <a:pt x="150" y="842"/>
                    </a:lnTo>
                    <a:lnTo>
                      <a:pt x="153" y="743"/>
                    </a:lnTo>
                    <a:lnTo>
                      <a:pt x="144" y="712"/>
                    </a:lnTo>
                    <a:lnTo>
                      <a:pt x="153" y="599"/>
                    </a:lnTo>
                    <a:lnTo>
                      <a:pt x="146" y="532"/>
                    </a:lnTo>
                    <a:lnTo>
                      <a:pt x="100" y="541"/>
                    </a:lnTo>
                    <a:lnTo>
                      <a:pt x="61" y="545"/>
                    </a:lnTo>
                    <a:lnTo>
                      <a:pt x="46" y="543"/>
                    </a:lnTo>
                    <a:lnTo>
                      <a:pt x="76" y="539"/>
                    </a:lnTo>
                    <a:lnTo>
                      <a:pt x="122" y="532"/>
                    </a:lnTo>
                    <a:lnTo>
                      <a:pt x="146" y="516"/>
                    </a:lnTo>
                    <a:lnTo>
                      <a:pt x="100" y="526"/>
                    </a:lnTo>
                    <a:lnTo>
                      <a:pt x="63" y="532"/>
                    </a:lnTo>
                    <a:lnTo>
                      <a:pt x="34" y="529"/>
                    </a:lnTo>
                    <a:lnTo>
                      <a:pt x="30" y="522"/>
                    </a:lnTo>
                    <a:lnTo>
                      <a:pt x="48" y="524"/>
                    </a:lnTo>
                    <a:lnTo>
                      <a:pt x="102" y="518"/>
                    </a:lnTo>
                    <a:lnTo>
                      <a:pt x="149" y="504"/>
                    </a:lnTo>
                    <a:lnTo>
                      <a:pt x="113" y="508"/>
                    </a:lnTo>
                    <a:lnTo>
                      <a:pt x="68" y="511"/>
                    </a:lnTo>
                    <a:lnTo>
                      <a:pt x="37" y="504"/>
                    </a:lnTo>
                    <a:lnTo>
                      <a:pt x="131" y="497"/>
                    </a:lnTo>
                    <a:lnTo>
                      <a:pt x="146" y="487"/>
                    </a:lnTo>
                    <a:lnTo>
                      <a:pt x="94" y="487"/>
                    </a:lnTo>
                    <a:lnTo>
                      <a:pt x="46" y="483"/>
                    </a:lnTo>
                    <a:lnTo>
                      <a:pt x="37" y="474"/>
                    </a:lnTo>
                    <a:lnTo>
                      <a:pt x="111" y="480"/>
                    </a:lnTo>
                    <a:lnTo>
                      <a:pt x="150" y="472"/>
                    </a:lnTo>
                    <a:lnTo>
                      <a:pt x="111" y="450"/>
                    </a:lnTo>
                    <a:lnTo>
                      <a:pt x="78" y="425"/>
                    </a:lnTo>
                    <a:lnTo>
                      <a:pt x="55" y="397"/>
                    </a:lnTo>
                    <a:lnTo>
                      <a:pt x="43" y="378"/>
                    </a:lnTo>
                    <a:lnTo>
                      <a:pt x="72" y="406"/>
                    </a:lnTo>
                    <a:lnTo>
                      <a:pt x="100" y="422"/>
                    </a:lnTo>
                    <a:lnTo>
                      <a:pt x="135" y="441"/>
                    </a:lnTo>
                    <a:lnTo>
                      <a:pt x="155" y="440"/>
                    </a:lnTo>
                    <a:lnTo>
                      <a:pt x="166" y="396"/>
                    </a:lnTo>
                    <a:lnTo>
                      <a:pt x="181" y="334"/>
                    </a:lnTo>
                    <a:lnTo>
                      <a:pt x="192" y="277"/>
                    </a:lnTo>
                    <a:lnTo>
                      <a:pt x="202" y="256"/>
                    </a:lnTo>
                    <a:lnTo>
                      <a:pt x="260" y="234"/>
                    </a:lnTo>
                    <a:lnTo>
                      <a:pt x="220" y="264"/>
                    </a:lnTo>
                    <a:lnTo>
                      <a:pt x="218" y="353"/>
                    </a:lnTo>
                    <a:lnTo>
                      <a:pt x="218" y="409"/>
                    </a:lnTo>
                    <a:lnTo>
                      <a:pt x="222" y="420"/>
                    </a:lnTo>
                    <a:lnTo>
                      <a:pt x="268" y="427"/>
                    </a:lnTo>
                    <a:lnTo>
                      <a:pt x="231" y="428"/>
                    </a:lnTo>
                    <a:lnTo>
                      <a:pt x="220" y="434"/>
                    </a:lnTo>
                    <a:lnTo>
                      <a:pt x="211" y="461"/>
                    </a:lnTo>
                    <a:lnTo>
                      <a:pt x="242" y="462"/>
                    </a:lnTo>
                    <a:lnTo>
                      <a:pt x="255" y="459"/>
                    </a:lnTo>
                    <a:lnTo>
                      <a:pt x="207" y="471"/>
                    </a:lnTo>
                    <a:lnTo>
                      <a:pt x="214" y="483"/>
                    </a:lnTo>
                    <a:lnTo>
                      <a:pt x="251" y="482"/>
                    </a:lnTo>
                    <a:lnTo>
                      <a:pt x="273" y="474"/>
                    </a:lnTo>
                    <a:lnTo>
                      <a:pt x="303" y="474"/>
                    </a:lnTo>
                    <a:lnTo>
                      <a:pt x="266" y="485"/>
                    </a:lnTo>
                    <a:lnTo>
                      <a:pt x="218" y="495"/>
                    </a:lnTo>
                    <a:lnTo>
                      <a:pt x="211" y="520"/>
                    </a:lnTo>
                    <a:lnTo>
                      <a:pt x="214" y="543"/>
                    </a:lnTo>
                    <a:lnTo>
                      <a:pt x="220" y="559"/>
                    </a:lnTo>
                    <a:lnTo>
                      <a:pt x="215" y="591"/>
                    </a:lnTo>
                    <a:lnTo>
                      <a:pt x="205" y="650"/>
                    </a:lnTo>
                    <a:lnTo>
                      <a:pt x="214" y="706"/>
                    </a:lnTo>
                    <a:lnTo>
                      <a:pt x="201" y="759"/>
                    </a:lnTo>
                    <a:lnTo>
                      <a:pt x="211" y="813"/>
                    </a:lnTo>
                    <a:lnTo>
                      <a:pt x="253" y="821"/>
                    </a:lnTo>
                    <a:lnTo>
                      <a:pt x="288" y="823"/>
                    </a:lnTo>
                    <a:lnTo>
                      <a:pt x="323" y="808"/>
                    </a:lnTo>
                    <a:lnTo>
                      <a:pt x="330" y="759"/>
                    </a:lnTo>
                    <a:lnTo>
                      <a:pt x="321" y="727"/>
                    </a:lnTo>
                    <a:lnTo>
                      <a:pt x="349" y="622"/>
                    </a:lnTo>
                    <a:lnTo>
                      <a:pt x="356" y="592"/>
                    </a:lnTo>
                    <a:lnTo>
                      <a:pt x="356" y="557"/>
                    </a:lnTo>
                    <a:lnTo>
                      <a:pt x="353" y="529"/>
                    </a:lnTo>
                    <a:lnTo>
                      <a:pt x="330" y="534"/>
                    </a:lnTo>
                    <a:lnTo>
                      <a:pt x="296" y="536"/>
                    </a:lnTo>
                    <a:lnTo>
                      <a:pt x="270" y="527"/>
                    </a:lnTo>
                    <a:lnTo>
                      <a:pt x="318" y="522"/>
                    </a:lnTo>
                    <a:lnTo>
                      <a:pt x="360" y="513"/>
                    </a:lnTo>
                    <a:lnTo>
                      <a:pt x="351" y="487"/>
                    </a:lnTo>
                    <a:lnTo>
                      <a:pt x="362" y="464"/>
                    </a:lnTo>
                    <a:lnTo>
                      <a:pt x="356" y="443"/>
                    </a:lnTo>
                    <a:lnTo>
                      <a:pt x="370" y="427"/>
                    </a:lnTo>
                    <a:lnTo>
                      <a:pt x="375" y="358"/>
                    </a:lnTo>
                    <a:lnTo>
                      <a:pt x="386" y="262"/>
                    </a:lnTo>
                    <a:lnTo>
                      <a:pt x="399" y="240"/>
                    </a:lnTo>
                    <a:lnTo>
                      <a:pt x="388" y="223"/>
                    </a:lnTo>
                    <a:lnTo>
                      <a:pt x="401" y="198"/>
                    </a:lnTo>
                    <a:lnTo>
                      <a:pt x="410" y="167"/>
                    </a:lnTo>
                    <a:lnTo>
                      <a:pt x="417" y="133"/>
                    </a:lnTo>
                    <a:lnTo>
                      <a:pt x="415" y="100"/>
                    </a:lnTo>
                    <a:lnTo>
                      <a:pt x="408" y="68"/>
                    </a:lnTo>
                    <a:lnTo>
                      <a:pt x="388" y="41"/>
                    </a:lnTo>
                    <a:lnTo>
                      <a:pt x="388" y="11"/>
                    </a:lnTo>
                    <a:lnTo>
                      <a:pt x="370" y="21"/>
                    </a:lnTo>
                    <a:lnTo>
                      <a:pt x="370" y="0"/>
                    </a:lnTo>
                    <a:lnTo>
                      <a:pt x="351" y="3"/>
                    </a:lnTo>
                    <a:lnTo>
                      <a:pt x="353" y="26"/>
                    </a:lnTo>
                    <a:lnTo>
                      <a:pt x="327" y="37"/>
                    </a:lnTo>
                    <a:lnTo>
                      <a:pt x="301" y="45"/>
                    </a:lnTo>
                    <a:lnTo>
                      <a:pt x="295" y="19"/>
                    </a:lnTo>
                    <a:lnTo>
                      <a:pt x="275" y="23"/>
                    </a:lnTo>
                    <a:lnTo>
                      <a:pt x="286" y="53"/>
                    </a:lnTo>
                    <a:lnTo>
                      <a:pt x="246" y="58"/>
                    </a:lnTo>
                    <a:lnTo>
                      <a:pt x="207" y="62"/>
                    </a:lnTo>
                    <a:lnTo>
                      <a:pt x="172" y="62"/>
                    </a:lnTo>
                    <a:lnTo>
                      <a:pt x="166" y="34"/>
                    </a:lnTo>
                    <a:lnTo>
                      <a:pt x="150" y="32"/>
                    </a:lnTo>
                    <a:lnTo>
                      <a:pt x="153" y="62"/>
                    </a:lnTo>
                    <a:lnTo>
                      <a:pt x="91" y="58"/>
                    </a:lnTo>
                    <a:lnTo>
                      <a:pt x="89" y="28"/>
                    </a:lnTo>
                  </a:path>
                </a:pathLst>
              </a:custGeom>
              <a:solidFill>
                <a:srgbClr val="C1CEFF"/>
              </a:solidFill>
              <a:ln>
                <a:noFill/>
              </a:ln>
            </p:spPr>
          </p:sp>
          <p:sp>
            <p:nvSpPr>
              <p:cNvPr id="1081" name="Google Shape;1081;p75"/>
              <p:cNvSpPr/>
              <p:nvPr/>
            </p:nvSpPr>
            <p:spPr>
              <a:xfrm>
                <a:off x="6689880" y="4734000"/>
                <a:ext cx="255240" cy="53640"/>
              </a:xfrm>
              <a:custGeom>
                <a:avLst/>
                <a:gdLst/>
                <a:ahLst/>
                <a:cxnLst/>
                <a:rect l="l" t="t" r="r" b="b"/>
                <a:pathLst>
                  <a:path w="161" h="34" extrusionOk="0">
                    <a:moveTo>
                      <a:pt x="0" y="33"/>
                    </a:moveTo>
                    <a:lnTo>
                      <a:pt x="48" y="14"/>
                    </a:lnTo>
                    <a:lnTo>
                      <a:pt x="93" y="2"/>
                    </a:lnTo>
                    <a:lnTo>
                      <a:pt x="160" y="0"/>
                    </a:lnTo>
                    <a:lnTo>
                      <a:pt x="86" y="11"/>
                    </a:lnTo>
                    <a:lnTo>
                      <a:pt x="0" y="33"/>
                    </a:lnTo>
                  </a:path>
                </a:pathLst>
              </a:custGeom>
              <a:solidFill>
                <a:srgbClr val="C1CEFF"/>
              </a:solidFill>
              <a:ln>
                <a:noFill/>
              </a:ln>
            </p:spPr>
          </p:sp>
          <p:sp>
            <p:nvSpPr>
              <p:cNvPr id="1082" name="Google Shape;1082;p75"/>
              <p:cNvSpPr/>
              <p:nvPr/>
            </p:nvSpPr>
            <p:spPr>
              <a:xfrm>
                <a:off x="6735960" y="5064120"/>
                <a:ext cx="141120" cy="21960"/>
              </a:xfrm>
              <a:custGeom>
                <a:avLst/>
                <a:gdLst/>
                <a:ahLst/>
                <a:cxnLst/>
                <a:rect l="l" t="t" r="r" b="b"/>
                <a:pathLst>
                  <a:path w="89" h="14" extrusionOk="0">
                    <a:moveTo>
                      <a:pt x="88" y="0"/>
                    </a:moveTo>
                    <a:lnTo>
                      <a:pt x="35" y="8"/>
                    </a:lnTo>
                    <a:lnTo>
                      <a:pt x="0" y="11"/>
                    </a:lnTo>
                    <a:lnTo>
                      <a:pt x="35" y="13"/>
                    </a:lnTo>
                    <a:lnTo>
                      <a:pt x="88" y="0"/>
                    </a:lnTo>
                  </a:path>
                </a:pathLst>
              </a:custGeom>
              <a:solidFill>
                <a:srgbClr val="C1CEFF"/>
              </a:solidFill>
              <a:ln>
                <a:noFill/>
              </a:ln>
            </p:spPr>
          </p:sp>
          <p:sp>
            <p:nvSpPr>
              <p:cNvPr id="1083" name="Google Shape;1083;p75"/>
              <p:cNvSpPr/>
              <p:nvPr/>
            </p:nvSpPr>
            <p:spPr>
              <a:xfrm>
                <a:off x="6686640" y="5141880"/>
                <a:ext cx="180720" cy="70920"/>
              </a:xfrm>
              <a:custGeom>
                <a:avLst/>
                <a:gdLst/>
                <a:ahLst/>
                <a:cxnLst/>
                <a:rect l="l" t="t" r="r" b="b"/>
                <a:pathLst>
                  <a:path w="114" h="45" extrusionOk="0">
                    <a:moveTo>
                      <a:pt x="113" y="0"/>
                    </a:moveTo>
                    <a:lnTo>
                      <a:pt x="45" y="14"/>
                    </a:lnTo>
                    <a:lnTo>
                      <a:pt x="10" y="28"/>
                    </a:lnTo>
                    <a:lnTo>
                      <a:pt x="0" y="44"/>
                    </a:lnTo>
                    <a:lnTo>
                      <a:pt x="24" y="31"/>
                    </a:lnTo>
                    <a:lnTo>
                      <a:pt x="57" y="19"/>
                    </a:lnTo>
                    <a:lnTo>
                      <a:pt x="113" y="0"/>
                    </a:lnTo>
                  </a:path>
                </a:pathLst>
              </a:custGeom>
              <a:solidFill>
                <a:srgbClr val="C1CEFF"/>
              </a:solidFill>
              <a:ln>
                <a:noFill/>
              </a:ln>
            </p:spPr>
          </p:sp>
          <p:sp>
            <p:nvSpPr>
              <p:cNvPr id="1084" name="Google Shape;1084;p75"/>
              <p:cNvSpPr/>
              <p:nvPr/>
            </p:nvSpPr>
            <p:spPr>
              <a:xfrm>
                <a:off x="6718320" y="4762440"/>
                <a:ext cx="161640" cy="156960"/>
              </a:xfrm>
              <a:custGeom>
                <a:avLst/>
                <a:gdLst/>
                <a:ahLst/>
                <a:cxnLst/>
                <a:rect l="l" t="t" r="r" b="b"/>
                <a:pathLst>
                  <a:path w="102" h="99" extrusionOk="0">
                    <a:moveTo>
                      <a:pt x="101" y="0"/>
                    </a:moveTo>
                    <a:lnTo>
                      <a:pt x="71" y="37"/>
                    </a:lnTo>
                    <a:lnTo>
                      <a:pt x="25" y="78"/>
                    </a:lnTo>
                    <a:lnTo>
                      <a:pt x="0" y="98"/>
                    </a:lnTo>
                    <a:lnTo>
                      <a:pt x="44" y="76"/>
                    </a:lnTo>
                    <a:lnTo>
                      <a:pt x="69" y="49"/>
                    </a:lnTo>
                    <a:lnTo>
                      <a:pt x="101" y="0"/>
                    </a:lnTo>
                  </a:path>
                </a:pathLst>
              </a:custGeom>
              <a:solidFill>
                <a:srgbClr val="C1CEFF"/>
              </a:solidFill>
              <a:ln>
                <a:noFill/>
              </a:ln>
            </p:spPr>
          </p:sp>
          <p:sp>
            <p:nvSpPr>
              <p:cNvPr id="1085" name="Google Shape;1085;p75"/>
              <p:cNvSpPr/>
              <p:nvPr/>
            </p:nvSpPr>
            <p:spPr>
              <a:xfrm>
                <a:off x="6486480" y="4525920"/>
                <a:ext cx="258480" cy="20160"/>
              </a:xfrm>
              <a:custGeom>
                <a:avLst/>
                <a:gdLst/>
                <a:ahLst/>
                <a:cxnLst/>
                <a:rect l="l" t="t" r="r" b="b"/>
                <a:pathLst>
                  <a:path w="163" h="13" extrusionOk="0">
                    <a:moveTo>
                      <a:pt x="0" y="0"/>
                    </a:moveTo>
                    <a:lnTo>
                      <a:pt x="56" y="11"/>
                    </a:lnTo>
                    <a:lnTo>
                      <a:pt x="114" y="12"/>
                    </a:lnTo>
                    <a:lnTo>
                      <a:pt x="162" y="6"/>
                    </a:lnTo>
                    <a:lnTo>
                      <a:pt x="113" y="6"/>
                    </a:lnTo>
                    <a:lnTo>
                      <a:pt x="0" y="0"/>
                    </a:lnTo>
                  </a:path>
                </a:pathLst>
              </a:custGeom>
              <a:solidFill>
                <a:srgbClr val="C1CEFF"/>
              </a:solidFill>
              <a:ln>
                <a:noFill/>
              </a:ln>
            </p:spPr>
          </p:sp>
          <p:sp>
            <p:nvSpPr>
              <p:cNvPr id="1086" name="Google Shape;1086;p75"/>
              <p:cNvSpPr/>
              <p:nvPr/>
            </p:nvSpPr>
            <p:spPr>
              <a:xfrm>
                <a:off x="6499440" y="4498920"/>
                <a:ext cx="326880" cy="282240"/>
              </a:xfrm>
              <a:custGeom>
                <a:avLst/>
                <a:gdLst/>
                <a:ahLst/>
                <a:cxnLst/>
                <a:rect l="l" t="t" r="r" b="b"/>
                <a:pathLst>
                  <a:path w="206" h="178" extrusionOk="0">
                    <a:moveTo>
                      <a:pt x="197" y="0"/>
                    </a:moveTo>
                    <a:lnTo>
                      <a:pt x="197" y="45"/>
                    </a:lnTo>
                    <a:lnTo>
                      <a:pt x="178" y="92"/>
                    </a:lnTo>
                    <a:lnTo>
                      <a:pt x="147" y="134"/>
                    </a:lnTo>
                    <a:lnTo>
                      <a:pt x="118" y="143"/>
                    </a:lnTo>
                    <a:lnTo>
                      <a:pt x="73" y="156"/>
                    </a:lnTo>
                    <a:lnTo>
                      <a:pt x="0" y="177"/>
                    </a:lnTo>
                    <a:lnTo>
                      <a:pt x="74" y="163"/>
                    </a:lnTo>
                    <a:lnTo>
                      <a:pt x="115" y="149"/>
                    </a:lnTo>
                    <a:lnTo>
                      <a:pt x="167" y="130"/>
                    </a:lnTo>
                    <a:lnTo>
                      <a:pt x="182" y="97"/>
                    </a:lnTo>
                    <a:lnTo>
                      <a:pt x="199" y="64"/>
                    </a:lnTo>
                    <a:lnTo>
                      <a:pt x="205" y="45"/>
                    </a:lnTo>
                    <a:lnTo>
                      <a:pt x="197" y="0"/>
                    </a:lnTo>
                  </a:path>
                </a:pathLst>
              </a:custGeom>
              <a:solidFill>
                <a:srgbClr val="C1CEFF"/>
              </a:solidFill>
              <a:ln>
                <a:noFill/>
              </a:ln>
            </p:spPr>
          </p:sp>
          <p:sp>
            <p:nvSpPr>
              <p:cNvPr id="1087" name="Google Shape;1087;p75"/>
              <p:cNvSpPr/>
              <p:nvPr/>
            </p:nvSpPr>
            <p:spPr>
              <a:xfrm>
                <a:off x="6469200" y="4583160"/>
                <a:ext cx="188640" cy="128160"/>
              </a:xfrm>
              <a:custGeom>
                <a:avLst/>
                <a:gdLst/>
                <a:ahLst/>
                <a:cxnLst/>
                <a:rect l="l" t="t" r="r" b="b"/>
                <a:pathLst>
                  <a:path w="119" h="81" extrusionOk="0">
                    <a:moveTo>
                      <a:pt x="19" y="0"/>
                    </a:moveTo>
                    <a:lnTo>
                      <a:pt x="11" y="44"/>
                    </a:lnTo>
                    <a:lnTo>
                      <a:pt x="28" y="72"/>
                    </a:lnTo>
                    <a:lnTo>
                      <a:pt x="118" y="77"/>
                    </a:lnTo>
                    <a:lnTo>
                      <a:pt x="67" y="80"/>
                    </a:lnTo>
                    <a:lnTo>
                      <a:pt x="6" y="79"/>
                    </a:lnTo>
                    <a:lnTo>
                      <a:pt x="0" y="51"/>
                    </a:lnTo>
                    <a:lnTo>
                      <a:pt x="19" y="0"/>
                    </a:lnTo>
                  </a:path>
                </a:pathLst>
              </a:custGeom>
              <a:solidFill>
                <a:srgbClr val="C1CEFF"/>
              </a:solidFill>
              <a:ln>
                <a:noFill/>
              </a:ln>
            </p:spPr>
          </p:sp>
          <p:sp>
            <p:nvSpPr>
              <p:cNvPr id="1088" name="Google Shape;1088;p75"/>
              <p:cNvSpPr/>
              <p:nvPr/>
            </p:nvSpPr>
            <p:spPr>
              <a:xfrm>
                <a:off x="6872400" y="4471920"/>
                <a:ext cx="91800" cy="42480"/>
              </a:xfrm>
              <a:custGeom>
                <a:avLst/>
                <a:gdLst/>
                <a:ahLst/>
                <a:cxnLst/>
                <a:rect l="l" t="t" r="r" b="b"/>
                <a:pathLst>
                  <a:path w="58" h="27" extrusionOk="0">
                    <a:moveTo>
                      <a:pt x="0" y="26"/>
                    </a:moveTo>
                    <a:lnTo>
                      <a:pt x="38" y="20"/>
                    </a:lnTo>
                    <a:lnTo>
                      <a:pt x="57" y="0"/>
                    </a:lnTo>
                    <a:lnTo>
                      <a:pt x="38" y="7"/>
                    </a:lnTo>
                    <a:lnTo>
                      <a:pt x="0" y="26"/>
                    </a:lnTo>
                  </a:path>
                </a:pathLst>
              </a:custGeom>
              <a:solidFill>
                <a:srgbClr val="C1CEFF"/>
              </a:solidFill>
              <a:ln>
                <a:noFill/>
              </a:ln>
            </p:spPr>
          </p:sp>
          <p:sp>
            <p:nvSpPr>
              <p:cNvPr id="1089" name="Google Shape;1089;p75"/>
              <p:cNvSpPr/>
              <p:nvPr/>
            </p:nvSpPr>
            <p:spPr>
              <a:xfrm>
                <a:off x="6848640" y="4511520"/>
                <a:ext cx="122040" cy="185400"/>
              </a:xfrm>
              <a:custGeom>
                <a:avLst/>
                <a:gdLst/>
                <a:ahLst/>
                <a:cxnLst/>
                <a:rect l="l" t="t" r="r" b="b"/>
                <a:pathLst>
                  <a:path w="77" h="117" extrusionOk="0">
                    <a:moveTo>
                      <a:pt x="74" y="0"/>
                    </a:moveTo>
                    <a:lnTo>
                      <a:pt x="76" y="45"/>
                    </a:lnTo>
                    <a:lnTo>
                      <a:pt x="60" y="81"/>
                    </a:lnTo>
                    <a:lnTo>
                      <a:pt x="33" y="109"/>
                    </a:lnTo>
                    <a:lnTo>
                      <a:pt x="0" y="116"/>
                    </a:lnTo>
                    <a:lnTo>
                      <a:pt x="43" y="91"/>
                    </a:lnTo>
                    <a:lnTo>
                      <a:pt x="66" y="54"/>
                    </a:lnTo>
                    <a:lnTo>
                      <a:pt x="74" y="0"/>
                    </a:lnTo>
                  </a:path>
                </a:pathLst>
              </a:custGeom>
              <a:solidFill>
                <a:srgbClr val="C1CEFF"/>
              </a:solidFill>
              <a:ln>
                <a:noFill/>
              </a:ln>
            </p:spPr>
          </p:sp>
          <p:sp>
            <p:nvSpPr>
              <p:cNvPr id="1090" name="Google Shape;1090;p75"/>
              <p:cNvSpPr/>
              <p:nvPr/>
            </p:nvSpPr>
            <p:spPr>
              <a:xfrm>
                <a:off x="6597720" y="4473720"/>
                <a:ext cx="149040" cy="20160"/>
              </a:xfrm>
              <a:custGeom>
                <a:avLst/>
                <a:gdLst/>
                <a:ahLst/>
                <a:cxnLst/>
                <a:rect l="l" t="t" r="r" b="b"/>
                <a:pathLst>
                  <a:path w="94" h="13" extrusionOk="0">
                    <a:moveTo>
                      <a:pt x="93" y="0"/>
                    </a:moveTo>
                    <a:lnTo>
                      <a:pt x="49" y="8"/>
                    </a:lnTo>
                    <a:lnTo>
                      <a:pt x="0" y="12"/>
                    </a:lnTo>
                    <a:lnTo>
                      <a:pt x="47" y="4"/>
                    </a:lnTo>
                    <a:lnTo>
                      <a:pt x="93" y="0"/>
                    </a:lnTo>
                  </a:path>
                </a:pathLst>
              </a:custGeom>
              <a:solidFill>
                <a:srgbClr val="C1CEFF"/>
              </a:solidFill>
              <a:ln>
                <a:noFill/>
              </a:ln>
            </p:spPr>
          </p:sp>
          <p:sp>
            <p:nvSpPr>
              <p:cNvPr id="1091" name="Google Shape;1091;p75"/>
              <p:cNvSpPr/>
              <p:nvPr/>
            </p:nvSpPr>
            <p:spPr>
              <a:xfrm>
                <a:off x="6396120" y="4809960"/>
                <a:ext cx="232920" cy="69480"/>
              </a:xfrm>
              <a:custGeom>
                <a:avLst/>
                <a:gdLst/>
                <a:ahLst/>
                <a:cxnLst/>
                <a:rect l="l" t="t" r="r" b="b"/>
                <a:pathLst>
                  <a:path w="147" h="44" extrusionOk="0">
                    <a:moveTo>
                      <a:pt x="146" y="0"/>
                    </a:moveTo>
                    <a:lnTo>
                      <a:pt x="108" y="19"/>
                    </a:lnTo>
                    <a:lnTo>
                      <a:pt x="51" y="34"/>
                    </a:lnTo>
                    <a:lnTo>
                      <a:pt x="0" y="39"/>
                    </a:lnTo>
                    <a:lnTo>
                      <a:pt x="47" y="43"/>
                    </a:lnTo>
                    <a:lnTo>
                      <a:pt x="103" y="34"/>
                    </a:lnTo>
                    <a:lnTo>
                      <a:pt x="146" y="0"/>
                    </a:lnTo>
                  </a:path>
                </a:pathLst>
              </a:custGeom>
              <a:solidFill>
                <a:srgbClr val="C1CEFF"/>
              </a:solidFill>
              <a:ln>
                <a:noFill/>
              </a:ln>
            </p:spPr>
          </p:sp>
          <p:sp>
            <p:nvSpPr>
              <p:cNvPr id="1092" name="Google Shape;1092;p75"/>
              <p:cNvSpPr/>
              <p:nvPr/>
            </p:nvSpPr>
            <p:spPr>
              <a:xfrm>
                <a:off x="6313680" y="4465800"/>
                <a:ext cx="88560" cy="755280"/>
              </a:xfrm>
              <a:custGeom>
                <a:avLst/>
                <a:gdLst/>
                <a:ahLst/>
                <a:cxnLst/>
                <a:rect l="l" t="t" r="r" b="b"/>
                <a:pathLst>
                  <a:path w="56" h="476" extrusionOk="0">
                    <a:moveTo>
                      <a:pt x="49" y="0"/>
                    </a:moveTo>
                    <a:lnTo>
                      <a:pt x="55" y="21"/>
                    </a:lnTo>
                    <a:lnTo>
                      <a:pt x="55" y="52"/>
                    </a:lnTo>
                    <a:lnTo>
                      <a:pt x="38" y="78"/>
                    </a:lnTo>
                    <a:lnTo>
                      <a:pt x="44" y="109"/>
                    </a:lnTo>
                    <a:lnTo>
                      <a:pt x="24" y="177"/>
                    </a:lnTo>
                    <a:lnTo>
                      <a:pt x="12" y="236"/>
                    </a:lnTo>
                    <a:lnTo>
                      <a:pt x="12" y="299"/>
                    </a:lnTo>
                    <a:lnTo>
                      <a:pt x="12" y="351"/>
                    </a:lnTo>
                    <a:lnTo>
                      <a:pt x="10" y="370"/>
                    </a:lnTo>
                    <a:lnTo>
                      <a:pt x="8" y="398"/>
                    </a:lnTo>
                    <a:lnTo>
                      <a:pt x="6" y="428"/>
                    </a:lnTo>
                    <a:lnTo>
                      <a:pt x="16" y="452"/>
                    </a:lnTo>
                    <a:lnTo>
                      <a:pt x="12" y="475"/>
                    </a:lnTo>
                    <a:lnTo>
                      <a:pt x="0" y="449"/>
                    </a:lnTo>
                    <a:lnTo>
                      <a:pt x="2" y="417"/>
                    </a:lnTo>
                    <a:lnTo>
                      <a:pt x="8" y="370"/>
                    </a:lnTo>
                    <a:lnTo>
                      <a:pt x="8" y="321"/>
                    </a:lnTo>
                    <a:lnTo>
                      <a:pt x="6" y="267"/>
                    </a:lnTo>
                    <a:lnTo>
                      <a:pt x="8" y="213"/>
                    </a:lnTo>
                    <a:lnTo>
                      <a:pt x="22" y="156"/>
                    </a:lnTo>
                    <a:lnTo>
                      <a:pt x="34" y="115"/>
                    </a:lnTo>
                    <a:lnTo>
                      <a:pt x="32" y="78"/>
                    </a:lnTo>
                    <a:lnTo>
                      <a:pt x="49" y="50"/>
                    </a:lnTo>
                    <a:lnTo>
                      <a:pt x="49" y="0"/>
                    </a:lnTo>
                  </a:path>
                </a:pathLst>
              </a:custGeom>
              <a:solidFill>
                <a:srgbClr val="C1CEFF"/>
              </a:solidFill>
              <a:ln>
                <a:noFill/>
              </a:ln>
            </p:spPr>
          </p:sp>
          <p:sp>
            <p:nvSpPr>
              <p:cNvPr id="1093" name="Google Shape;1093;p75"/>
              <p:cNvSpPr/>
              <p:nvPr/>
            </p:nvSpPr>
            <p:spPr>
              <a:xfrm>
                <a:off x="6689880" y="5530680"/>
                <a:ext cx="142560" cy="53640"/>
              </a:xfrm>
              <a:custGeom>
                <a:avLst/>
                <a:gdLst/>
                <a:ahLst/>
                <a:cxnLst/>
                <a:rect l="l" t="t" r="r" b="b"/>
                <a:pathLst>
                  <a:path w="90" h="34" extrusionOk="0">
                    <a:moveTo>
                      <a:pt x="89" y="0"/>
                    </a:moveTo>
                    <a:lnTo>
                      <a:pt x="64" y="15"/>
                    </a:lnTo>
                    <a:lnTo>
                      <a:pt x="23" y="29"/>
                    </a:lnTo>
                    <a:lnTo>
                      <a:pt x="0" y="33"/>
                    </a:lnTo>
                    <a:lnTo>
                      <a:pt x="53" y="30"/>
                    </a:lnTo>
                    <a:lnTo>
                      <a:pt x="61" y="24"/>
                    </a:lnTo>
                    <a:lnTo>
                      <a:pt x="89" y="0"/>
                    </a:lnTo>
                  </a:path>
                </a:pathLst>
              </a:custGeom>
              <a:solidFill>
                <a:srgbClr val="C1CEFF"/>
              </a:solidFill>
              <a:ln>
                <a:noFill/>
              </a:ln>
            </p:spPr>
          </p:sp>
          <p:sp>
            <p:nvSpPr>
              <p:cNvPr id="1094" name="Google Shape;1094;p75"/>
              <p:cNvSpPr/>
              <p:nvPr/>
            </p:nvSpPr>
            <p:spPr>
              <a:xfrm>
                <a:off x="6661440" y="5359320"/>
                <a:ext cx="215640" cy="207720"/>
              </a:xfrm>
              <a:custGeom>
                <a:avLst/>
                <a:gdLst/>
                <a:ahLst/>
                <a:cxnLst/>
                <a:rect l="l" t="t" r="r" b="b"/>
                <a:pathLst>
                  <a:path w="136" h="131" extrusionOk="0">
                    <a:moveTo>
                      <a:pt x="135" y="0"/>
                    </a:moveTo>
                    <a:lnTo>
                      <a:pt x="111" y="36"/>
                    </a:lnTo>
                    <a:lnTo>
                      <a:pt x="85" y="64"/>
                    </a:lnTo>
                    <a:lnTo>
                      <a:pt x="54" y="88"/>
                    </a:lnTo>
                    <a:lnTo>
                      <a:pt x="22" y="103"/>
                    </a:lnTo>
                    <a:lnTo>
                      <a:pt x="9" y="109"/>
                    </a:lnTo>
                    <a:lnTo>
                      <a:pt x="0" y="130"/>
                    </a:lnTo>
                    <a:lnTo>
                      <a:pt x="37" y="114"/>
                    </a:lnTo>
                    <a:lnTo>
                      <a:pt x="75" y="87"/>
                    </a:lnTo>
                    <a:lnTo>
                      <a:pt x="107" y="52"/>
                    </a:lnTo>
                    <a:lnTo>
                      <a:pt x="135" y="0"/>
                    </a:lnTo>
                  </a:path>
                </a:pathLst>
              </a:custGeom>
              <a:solidFill>
                <a:srgbClr val="C1CEFF"/>
              </a:solidFill>
              <a:ln>
                <a:noFill/>
              </a:ln>
            </p:spPr>
          </p:sp>
          <p:sp>
            <p:nvSpPr>
              <p:cNvPr id="1095" name="Google Shape;1095;p75"/>
              <p:cNvSpPr/>
              <p:nvPr/>
            </p:nvSpPr>
            <p:spPr>
              <a:xfrm>
                <a:off x="6675480" y="5234040"/>
                <a:ext cx="87120" cy="129960"/>
              </a:xfrm>
              <a:custGeom>
                <a:avLst/>
                <a:gdLst/>
                <a:ahLst/>
                <a:cxnLst/>
                <a:rect l="l" t="t" r="r" b="b"/>
                <a:pathLst>
                  <a:path w="55" h="82" extrusionOk="0">
                    <a:moveTo>
                      <a:pt x="54" y="0"/>
                    </a:moveTo>
                    <a:lnTo>
                      <a:pt x="18" y="27"/>
                    </a:lnTo>
                    <a:lnTo>
                      <a:pt x="6" y="53"/>
                    </a:lnTo>
                    <a:lnTo>
                      <a:pt x="0" y="81"/>
                    </a:lnTo>
                    <a:lnTo>
                      <a:pt x="23" y="39"/>
                    </a:lnTo>
                    <a:lnTo>
                      <a:pt x="54" y="0"/>
                    </a:lnTo>
                  </a:path>
                </a:pathLst>
              </a:custGeom>
              <a:solidFill>
                <a:srgbClr val="C1CEFF"/>
              </a:solidFill>
              <a:ln>
                <a:noFill/>
              </a:ln>
            </p:spPr>
          </p:sp>
          <p:sp>
            <p:nvSpPr>
              <p:cNvPr id="1096" name="Google Shape;1096;p75"/>
              <p:cNvSpPr/>
              <p:nvPr/>
            </p:nvSpPr>
            <p:spPr>
              <a:xfrm>
                <a:off x="6408720" y="5430960"/>
                <a:ext cx="139320" cy="78840"/>
              </a:xfrm>
              <a:custGeom>
                <a:avLst/>
                <a:gdLst/>
                <a:ahLst/>
                <a:cxnLst/>
                <a:rect l="l" t="t" r="r" b="b"/>
                <a:pathLst>
                  <a:path w="88" h="50" extrusionOk="0">
                    <a:moveTo>
                      <a:pt x="0" y="0"/>
                    </a:moveTo>
                    <a:lnTo>
                      <a:pt x="19" y="26"/>
                    </a:lnTo>
                    <a:lnTo>
                      <a:pt x="42" y="37"/>
                    </a:lnTo>
                    <a:lnTo>
                      <a:pt x="79" y="41"/>
                    </a:lnTo>
                    <a:lnTo>
                      <a:pt x="87" y="41"/>
                    </a:lnTo>
                    <a:lnTo>
                      <a:pt x="68" y="49"/>
                    </a:lnTo>
                    <a:lnTo>
                      <a:pt x="34" y="46"/>
                    </a:lnTo>
                    <a:lnTo>
                      <a:pt x="17" y="42"/>
                    </a:lnTo>
                    <a:lnTo>
                      <a:pt x="0" y="0"/>
                    </a:lnTo>
                  </a:path>
                </a:pathLst>
              </a:custGeom>
              <a:solidFill>
                <a:srgbClr val="C1CEFF"/>
              </a:solidFill>
              <a:ln>
                <a:noFill/>
              </a:ln>
            </p:spPr>
          </p:sp>
          <p:sp>
            <p:nvSpPr>
              <p:cNvPr id="1097" name="Google Shape;1097;p75"/>
              <p:cNvSpPr/>
              <p:nvPr/>
            </p:nvSpPr>
            <p:spPr>
              <a:xfrm>
                <a:off x="6386760" y="5499000"/>
                <a:ext cx="168120" cy="58320"/>
              </a:xfrm>
              <a:custGeom>
                <a:avLst/>
                <a:gdLst/>
                <a:ahLst/>
                <a:cxnLst/>
                <a:rect l="l" t="t" r="r" b="b"/>
                <a:pathLst>
                  <a:path w="106" h="37" extrusionOk="0">
                    <a:moveTo>
                      <a:pt x="0" y="0"/>
                    </a:moveTo>
                    <a:lnTo>
                      <a:pt x="27" y="23"/>
                    </a:lnTo>
                    <a:lnTo>
                      <a:pt x="50" y="28"/>
                    </a:lnTo>
                    <a:lnTo>
                      <a:pt x="99" y="30"/>
                    </a:lnTo>
                    <a:lnTo>
                      <a:pt x="105" y="28"/>
                    </a:lnTo>
                    <a:lnTo>
                      <a:pt x="86" y="34"/>
                    </a:lnTo>
                    <a:lnTo>
                      <a:pt x="38" y="36"/>
                    </a:lnTo>
                    <a:lnTo>
                      <a:pt x="13" y="28"/>
                    </a:lnTo>
                    <a:lnTo>
                      <a:pt x="0" y="0"/>
                    </a:lnTo>
                  </a:path>
                </a:pathLst>
              </a:custGeom>
              <a:solidFill>
                <a:srgbClr val="C1CEFF"/>
              </a:solidFill>
              <a:ln>
                <a:noFill/>
              </a:ln>
            </p:spPr>
          </p:sp>
          <p:sp>
            <p:nvSpPr>
              <p:cNvPr id="1098" name="Google Shape;1098;p75"/>
              <p:cNvSpPr/>
              <p:nvPr/>
            </p:nvSpPr>
            <p:spPr>
              <a:xfrm>
                <a:off x="6388200" y="5597640"/>
                <a:ext cx="171000" cy="61560"/>
              </a:xfrm>
              <a:custGeom>
                <a:avLst/>
                <a:gdLst/>
                <a:ahLst/>
                <a:cxnLst/>
                <a:rect l="l" t="t" r="r" b="b"/>
                <a:pathLst>
                  <a:path w="108" h="39" extrusionOk="0">
                    <a:moveTo>
                      <a:pt x="0" y="0"/>
                    </a:moveTo>
                    <a:lnTo>
                      <a:pt x="47" y="22"/>
                    </a:lnTo>
                    <a:lnTo>
                      <a:pt x="79" y="25"/>
                    </a:lnTo>
                    <a:lnTo>
                      <a:pt x="107" y="17"/>
                    </a:lnTo>
                    <a:lnTo>
                      <a:pt x="83" y="35"/>
                    </a:lnTo>
                    <a:lnTo>
                      <a:pt x="55" y="38"/>
                    </a:lnTo>
                    <a:lnTo>
                      <a:pt x="30" y="30"/>
                    </a:lnTo>
                    <a:lnTo>
                      <a:pt x="0" y="0"/>
                    </a:lnTo>
                  </a:path>
                </a:pathLst>
              </a:custGeom>
              <a:solidFill>
                <a:srgbClr val="C1CEFF"/>
              </a:solidFill>
              <a:ln>
                <a:noFill/>
              </a:ln>
            </p:spPr>
          </p:sp>
          <p:sp>
            <p:nvSpPr>
              <p:cNvPr id="1099" name="Google Shape;1099;p75"/>
              <p:cNvSpPr/>
              <p:nvPr/>
            </p:nvSpPr>
            <p:spPr>
              <a:xfrm>
                <a:off x="6351480" y="5286240"/>
                <a:ext cx="50400" cy="194760"/>
              </a:xfrm>
              <a:custGeom>
                <a:avLst/>
                <a:gdLst/>
                <a:ahLst/>
                <a:cxnLst/>
                <a:rect l="l" t="t" r="r" b="b"/>
                <a:pathLst>
                  <a:path w="32" h="123" extrusionOk="0">
                    <a:moveTo>
                      <a:pt x="6" y="0"/>
                    </a:moveTo>
                    <a:lnTo>
                      <a:pt x="8" y="44"/>
                    </a:lnTo>
                    <a:lnTo>
                      <a:pt x="14" y="69"/>
                    </a:lnTo>
                    <a:lnTo>
                      <a:pt x="31" y="122"/>
                    </a:lnTo>
                    <a:lnTo>
                      <a:pt x="15" y="107"/>
                    </a:lnTo>
                    <a:lnTo>
                      <a:pt x="8" y="62"/>
                    </a:lnTo>
                    <a:lnTo>
                      <a:pt x="0" y="39"/>
                    </a:lnTo>
                    <a:lnTo>
                      <a:pt x="6" y="0"/>
                    </a:lnTo>
                  </a:path>
                </a:pathLst>
              </a:custGeom>
              <a:solidFill>
                <a:srgbClr val="C1CEFF"/>
              </a:solidFill>
              <a:ln>
                <a:noFill/>
              </a:ln>
            </p:spPr>
          </p:sp>
          <p:sp>
            <p:nvSpPr>
              <p:cNvPr id="1100" name="Google Shape;1100;p75"/>
              <p:cNvSpPr/>
              <p:nvPr/>
            </p:nvSpPr>
            <p:spPr>
              <a:xfrm>
                <a:off x="6815160" y="4946760"/>
                <a:ext cx="97920" cy="77400"/>
              </a:xfrm>
              <a:custGeom>
                <a:avLst/>
                <a:gdLst/>
                <a:ahLst/>
                <a:cxnLst/>
                <a:rect l="l" t="t" r="r" b="b"/>
                <a:pathLst>
                  <a:path w="62" h="49" extrusionOk="0">
                    <a:moveTo>
                      <a:pt x="0" y="48"/>
                    </a:moveTo>
                    <a:lnTo>
                      <a:pt x="31" y="45"/>
                    </a:lnTo>
                    <a:lnTo>
                      <a:pt x="53" y="32"/>
                    </a:lnTo>
                    <a:lnTo>
                      <a:pt x="55" y="19"/>
                    </a:lnTo>
                    <a:lnTo>
                      <a:pt x="61" y="0"/>
                    </a:lnTo>
                    <a:lnTo>
                      <a:pt x="47" y="23"/>
                    </a:lnTo>
                    <a:lnTo>
                      <a:pt x="0" y="48"/>
                    </a:lnTo>
                  </a:path>
                </a:pathLst>
              </a:custGeom>
              <a:solidFill>
                <a:srgbClr val="C1CEFF"/>
              </a:solidFill>
              <a:ln>
                <a:noFill/>
              </a:ln>
            </p:spPr>
          </p:sp>
          <p:sp>
            <p:nvSpPr>
              <p:cNvPr id="1101" name="Google Shape;1101;p75"/>
              <p:cNvSpPr/>
              <p:nvPr/>
            </p:nvSpPr>
            <p:spPr>
              <a:xfrm>
                <a:off x="6372360" y="5005440"/>
                <a:ext cx="141120" cy="91800"/>
              </a:xfrm>
              <a:custGeom>
                <a:avLst/>
                <a:gdLst/>
                <a:ahLst/>
                <a:cxnLst/>
                <a:rect l="l" t="t" r="r" b="b"/>
                <a:pathLst>
                  <a:path w="89" h="58" extrusionOk="0">
                    <a:moveTo>
                      <a:pt x="11" y="0"/>
                    </a:moveTo>
                    <a:lnTo>
                      <a:pt x="33" y="24"/>
                    </a:lnTo>
                    <a:lnTo>
                      <a:pt x="50" y="38"/>
                    </a:lnTo>
                    <a:lnTo>
                      <a:pt x="76" y="52"/>
                    </a:lnTo>
                    <a:lnTo>
                      <a:pt x="88" y="57"/>
                    </a:lnTo>
                    <a:lnTo>
                      <a:pt x="74" y="57"/>
                    </a:lnTo>
                    <a:lnTo>
                      <a:pt x="51" y="57"/>
                    </a:lnTo>
                    <a:lnTo>
                      <a:pt x="0" y="50"/>
                    </a:lnTo>
                    <a:lnTo>
                      <a:pt x="37" y="50"/>
                    </a:lnTo>
                    <a:lnTo>
                      <a:pt x="50" y="49"/>
                    </a:lnTo>
                    <a:lnTo>
                      <a:pt x="27" y="33"/>
                    </a:lnTo>
                    <a:lnTo>
                      <a:pt x="11" y="0"/>
                    </a:lnTo>
                  </a:path>
                </a:pathLst>
              </a:custGeom>
              <a:solidFill>
                <a:srgbClr val="C1CEFF"/>
              </a:solidFill>
              <a:ln>
                <a:noFill/>
              </a:ln>
            </p:spPr>
          </p:sp>
        </p:grpSp>
        <p:grpSp>
          <p:nvGrpSpPr>
            <p:cNvPr id="1102" name="Google Shape;1102;p75"/>
            <p:cNvGrpSpPr/>
            <p:nvPr/>
          </p:nvGrpSpPr>
          <p:grpSpPr>
            <a:xfrm>
              <a:off x="6087960" y="3656160"/>
              <a:ext cx="1047600" cy="758520"/>
              <a:chOff x="6087960" y="3656160"/>
              <a:chExt cx="1047600" cy="758520"/>
            </a:xfrm>
          </p:grpSpPr>
          <p:sp>
            <p:nvSpPr>
              <p:cNvPr id="1103" name="Google Shape;1103;p75"/>
              <p:cNvSpPr/>
              <p:nvPr/>
            </p:nvSpPr>
            <p:spPr>
              <a:xfrm>
                <a:off x="6087960" y="3656160"/>
                <a:ext cx="1047600" cy="758520"/>
              </a:xfrm>
              <a:custGeom>
                <a:avLst/>
                <a:gdLst/>
                <a:ahLst/>
                <a:cxnLst/>
                <a:rect l="l" t="t" r="r" b="b"/>
                <a:pathLst>
                  <a:path w="660" h="478" extrusionOk="0">
                    <a:moveTo>
                      <a:pt x="139" y="60"/>
                    </a:moveTo>
                    <a:lnTo>
                      <a:pt x="174" y="50"/>
                    </a:lnTo>
                    <a:lnTo>
                      <a:pt x="225" y="41"/>
                    </a:lnTo>
                    <a:lnTo>
                      <a:pt x="286" y="9"/>
                    </a:lnTo>
                    <a:lnTo>
                      <a:pt x="324" y="2"/>
                    </a:lnTo>
                    <a:lnTo>
                      <a:pt x="370" y="0"/>
                    </a:lnTo>
                    <a:lnTo>
                      <a:pt x="428" y="5"/>
                    </a:lnTo>
                    <a:lnTo>
                      <a:pt x="483" y="37"/>
                    </a:lnTo>
                    <a:lnTo>
                      <a:pt x="549" y="55"/>
                    </a:lnTo>
                    <a:lnTo>
                      <a:pt x="578" y="73"/>
                    </a:lnTo>
                    <a:lnTo>
                      <a:pt x="586" y="92"/>
                    </a:lnTo>
                    <a:lnTo>
                      <a:pt x="609" y="128"/>
                    </a:lnTo>
                    <a:lnTo>
                      <a:pt x="635" y="162"/>
                    </a:lnTo>
                    <a:lnTo>
                      <a:pt x="651" y="220"/>
                    </a:lnTo>
                    <a:lnTo>
                      <a:pt x="659" y="264"/>
                    </a:lnTo>
                    <a:lnTo>
                      <a:pt x="652" y="310"/>
                    </a:lnTo>
                    <a:lnTo>
                      <a:pt x="624" y="330"/>
                    </a:lnTo>
                    <a:lnTo>
                      <a:pt x="560" y="312"/>
                    </a:lnTo>
                    <a:lnTo>
                      <a:pt x="553" y="335"/>
                    </a:lnTo>
                    <a:lnTo>
                      <a:pt x="560" y="371"/>
                    </a:lnTo>
                    <a:lnTo>
                      <a:pt x="570" y="398"/>
                    </a:lnTo>
                    <a:lnTo>
                      <a:pt x="560" y="426"/>
                    </a:lnTo>
                    <a:lnTo>
                      <a:pt x="531" y="444"/>
                    </a:lnTo>
                    <a:lnTo>
                      <a:pt x="485" y="460"/>
                    </a:lnTo>
                    <a:lnTo>
                      <a:pt x="415" y="470"/>
                    </a:lnTo>
                    <a:lnTo>
                      <a:pt x="355" y="477"/>
                    </a:lnTo>
                    <a:lnTo>
                      <a:pt x="278" y="476"/>
                    </a:lnTo>
                    <a:lnTo>
                      <a:pt x="187" y="461"/>
                    </a:lnTo>
                    <a:lnTo>
                      <a:pt x="178" y="436"/>
                    </a:lnTo>
                    <a:lnTo>
                      <a:pt x="185" y="409"/>
                    </a:lnTo>
                    <a:lnTo>
                      <a:pt x="185" y="367"/>
                    </a:lnTo>
                    <a:lnTo>
                      <a:pt x="181" y="310"/>
                    </a:lnTo>
                    <a:lnTo>
                      <a:pt x="130" y="363"/>
                    </a:lnTo>
                    <a:lnTo>
                      <a:pt x="83" y="374"/>
                    </a:lnTo>
                    <a:lnTo>
                      <a:pt x="49" y="381"/>
                    </a:lnTo>
                    <a:lnTo>
                      <a:pt x="17" y="368"/>
                    </a:lnTo>
                    <a:lnTo>
                      <a:pt x="0" y="337"/>
                    </a:lnTo>
                    <a:lnTo>
                      <a:pt x="2" y="292"/>
                    </a:lnTo>
                    <a:lnTo>
                      <a:pt x="29" y="268"/>
                    </a:lnTo>
                    <a:lnTo>
                      <a:pt x="55" y="231"/>
                    </a:lnTo>
                    <a:lnTo>
                      <a:pt x="86" y="158"/>
                    </a:lnTo>
                    <a:lnTo>
                      <a:pt x="99" y="124"/>
                    </a:lnTo>
                    <a:lnTo>
                      <a:pt x="111" y="94"/>
                    </a:lnTo>
                    <a:lnTo>
                      <a:pt x="139" y="60"/>
                    </a:lnTo>
                  </a:path>
                </a:pathLst>
              </a:custGeom>
              <a:solidFill>
                <a:srgbClr val="FFFFFF"/>
              </a:solidFill>
              <a:ln w="12600" cap="flat" cmpd="sng">
                <a:solidFill>
                  <a:srgbClr val="000000"/>
                </a:solidFill>
                <a:prstDash val="solid"/>
                <a:round/>
                <a:headEnd type="none" w="sm" len="sm"/>
                <a:tailEnd type="none" w="sm" len="sm"/>
              </a:ln>
            </p:spPr>
          </p:sp>
          <p:sp>
            <p:nvSpPr>
              <p:cNvPr id="1104" name="Google Shape;1104;p75"/>
              <p:cNvSpPr/>
              <p:nvPr/>
            </p:nvSpPr>
            <p:spPr>
              <a:xfrm>
                <a:off x="6103800" y="3668760"/>
                <a:ext cx="1015920" cy="712440"/>
              </a:xfrm>
              <a:custGeom>
                <a:avLst/>
                <a:gdLst/>
                <a:ahLst/>
                <a:cxnLst/>
                <a:rect l="l" t="t" r="r" b="b"/>
                <a:pathLst>
                  <a:path w="640" h="449" extrusionOk="0">
                    <a:moveTo>
                      <a:pt x="215" y="42"/>
                    </a:moveTo>
                    <a:lnTo>
                      <a:pt x="160" y="50"/>
                    </a:lnTo>
                    <a:lnTo>
                      <a:pt x="132" y="61"/>
                    </a:lnTo>
                    <a:lnTo>
                      <a:pt x="110" y="85"/>
                    </a:lnTo>
                    <a:lnTo>
                      <a:pt x="103" y="106"/>
                    </a:lnTo>
                    <a:lnTo>
                      <a:pt x="85" y="146"/>
                    </a:lnTo>
                    <a:lnTo>
                      <a:pt x="55" y="232"/>
                    </a:lnTo>
                    <a:lnTo>
                      <a:pt x="35" y="253"/>
                    </a:lnTo>
                    <a:lnTo>
                      <a:pt x="31" y="277"/>
                    </a:lnTo>
                    <a:lnTo>
                      <a:pt x="33" y="302"/>
                    </a:lnTo>
                    <a:lnTo>
                      <a:pt x="25" y="274"/>
                    </a:lnTo>
                    <a:lnTo>
                      <a:pt x="26" y="260"/>
                    </a:lnTo>
                    <a:lnTo>
                      <a:pt x="9" y="277"/>
                    </a:lnTo>
                    <a:lnTo>
                      <a:pt x="0" y="293"/>
                    </a:lnTo>
                    <a:lnTo>
                      <a:pt x="2" y="323"/>
                    </a:lnTo>
                    <a:lnTo>
                      <a:pt x="18" y="349"/>
                    </a:lnTo>
                    <a:lnTo>
                      <a:pt x="38" y="354"/>
                    </a:lnTo>
                    <a:lnTo>
                      <a:pt x="90" y="350"/>
                    </a:lnTo>
                    <a:lnTo>
                      <a:pt x="110" y="342"/>
                    </a:lnTo>
                    <a:lnTo>
                      <a:pt x="140" y="314"/>
                    </a:lnTo>
                    <a:lnTo>
                      <a:pt x="163" y="291"/>
                    </a:lnTo>
                    <a:lnTo>
                      <a:pt x="139" y="246"/>
                    </a:lnTo>
                    <a:lnTo>
                      <a:pt x="127" y="216"/>
                    </a:lnTo>
                    <a:lnTo>
                      <a:pt x="126" y="153"/>
                    </a:lnTo>
                    <a:lnTo>
                      <a:pt x="130" y="129"/>
                    </a:lnTo>
                    <a:lnTo>
                      <a:pt x="134" y="169"/>
                    </a:lnTo>
                    <a:lnTo>
                      <a:pt x="134" y="209"/>
                    </a:lnTo>
                    <a:lnTo>
                      <a:pt x="149" y="243"/>
                    </a:lnTo>
                    <a:lnTo>
                      <a:pt x="169" y="286"/>
                    </a:lnTo>
                    <a:lnTo>
                      <a:pt x="165" y="244"/>
                    </a:lnTo>
                    <a:lnTo>
                      <a:pt x="156" y="195"/>
                    </a:lnTo>
                    <a:lnTo>
                      <a:pt x="159" y="164"/>
                    </a:lnTo>
                    <a:lnTo>
                      <a:pt x="165" y="129"/>
                    </a:lnTo>
                    <a:lnTo>
                      <a:pt x="165" y="178"/>
                    </a:lnTo>
                    <a:lnTo>
                      <a:pt x="167" y="223"/>
                    </a:lnTo>
                    <a:lnTo>
                      <a:pt x="169" y="244"/>
                    </a:lnTo>
                    <a:lnTo>
                      <a:pt x="178" y="197"/>
                    </a:lnTo>
                    <a:lnTo>
                      <a:pt x="191" y="157"/>
                    </a:lnTo>
                    <a:lnTo>
                      <a:pt x="186" y="202"/>
                    </a:lnTo>
                    <a:lnTo>
                      <a:pt x="180" y="237"/>
                    </a:lnTo>
                    <a:lnTo>
                      <a:pt x="176" y="267"/>
                    </a:lnTo>
                    <a:lnTo>
                      <a:pt x="180" y="295"/>
                    </a:lnTo>
                    <a:lnTo>
                      <a:pt x="182" y="331"/>
                    </a:lnTo>
                    <a:lnTo>
                      <a:pt x="182" y="363"/>
                    </a:lnTo>
                    <a:lnTo>
                      <a:pt x="178" y="389"/>
                    </a:lnTo>
                    <a:lnTo>
                      <a:pt x="207" y="368"/>
                    </a:lnTo>
                    <a:lnTo>
                      <a:pt x="237" y="326"/>
                    </a:lnTo>
                    <a:lnTo>
                      <a:pt x="270" y="282"/>
                    </a:lnTo>
                    <a:lnTo>
                      <a:pt x="248" y="329"/>
                    </a:lnTo>
                    <a:lnTo>
                      <a:pt x="218" y="378"/>
                    </a:lnTo>
                    <a:lnTo>
                      <a:pt x="189" y="396"/>
                    </a:lnTo>
                    <a:lnTo>
                      <a:pt x="178" y="406"/>
                    </a:lnTo>
                    <a:lnTo>
                      <a:pt x="180" y="427"/>
                    </a:lnTo>
                    <a:lnTo>
                      <a:pt x="205" y="445"/>
                    </a:lnTo>
                    <a:lnTo>
                      <a:pt x="237" y="438"/>
                    </a:lnTo>
                    <a:lnTo>
                      <a:pt x="268" y="427"/>
                    </a:lnTo>
                    <a:lnTo>
                      <a:pt x="308" y="383"/>
                    </a:lnTo>
                    <a:lnTo>
                      <a:pt x="283" y="425"/>
                    </a:lnTo>
                    <a:lnTo>
                      <a:pt x="246" y="445"/>
                    </a:lnTo>
                    <a:lnTo>
                      <a:pt x="279" y="448"/>
                    </a:lnTo>
                    <a:lnTo>
                      <a:pt x="365" y="445"/>
                    </a:lnTo>
                    <a:lnTo>
                      <a:pt x="384" y="434"/>
                    </a:lnTo>
                    <a:lnTo>
                      <a:pt x="396" y="417"/>
                    </a:lnTo>
                    <a:lnTo>
                      <a:pt x="393" y="375"/>
                    </a:lnTo>
                    <a:lnTo>
                      <a:pt x="393" y="342"/>
                    </a:lnTo>
                    <a:lnTo>
                      <a:pt x="409" y="290"/>
                    </a:lnTo>
                    <a:lnTo>
                      <a:pt x="439" y="256"/>
                    </a:lnTo>
                    <a:lnTo>
                      <a:pt x="417" y="291"/>
                    </a:lnTo>
                    <a:lnTo>
                      <a:pt x="407" y="328"/>
                    </a:lnTo>
                    <a:lnTo>
                      <a:pt x="404" y="352"/>
                    </a:lnTo>
                    <a:lnTo>
                      <a:pt x="404" y="382"/>
                    </a:lnTo>
                    <a:lnTo>
                      <a:pt x="404" y="403"/>
                    </a:lnTo>
                    <a:lnTo>
                      <a:pt x="404" y="424"/>
                    </a:lnTo>
                    <a:lnTo>
                      <a:pt x="387" y="443"/>
                    </a:lnTo>
                    <a:lnTo>
                      <a:pt x="433" y="443"/>
                    </a:lnTo>
                    <a:lnTo>
                      <a:pt x="475" y="427"/>
                    </a:lnTo>
                    <a:lnTo>
                      <a:pt x="488" y="413"/>
                    </a:lnTo>
                    <a:lnTo>
                      <a:pt x="494" y="373"/>
                    </a:lnTo>
                    <a:lnTo>
                      <a:pt x="490" y="335"/>
                    </a:lnTo>
                    <a:lnTo>
                      <a:pt x="490" y="326"/>
                    </a:lnTo>
                    <a:lnTo>
                      <a:pt x="497" y="305"/>
                    </a:lnTo>
                    <a:lnTo>
                      <a:pt x="497" y="338"/>
                    </a:lnTo>
                    <a:lnTo>
                      <a:pt x="503" y="359"/>
                    </a:lnTo>
                    <a:lnTo>
                      <a:pt x="501" y="387"/>
                    </a:lnTo>
                    <a:lnTo>
                      <a:pt x="497" y="410"/>
                    </a:lnTo>
                    <a:lnTo>
                      <a:pt x="488" y="427"/>
                    </a:lnTo>
                    <a:lnTo>
                      <a:pt x="514" y="411"/>
                    </a:lnTo>
                    <a:lnTo>
                      <a:pt x="534" y="399"/>
                    </a:lnTo>
                    <a:lnTo>
                      <a:pt x="543" y="399"/>
                    </a:lnTo>
                    <a:lnTo>
                      <a:pt x="547" y="380"/>
                    </a:lnTo>
                    <a:lnTo>
                      <a:pt x="525" y="357"/>
                    </a:lnTo>
                    <a:lnTo>
                      <a:pt x="512" y="335"/>
                    </a:lnTo>
                    <a:lnTo>
                      <a:pt x="530" y="352"/>
                    </a:lnTo>
                    <a:lnTo>
                      <a:pt x="538" y="365"/>
                    </a:lnTo>
                    <a:lnTo>
                      <a:pt x="525" y="342"/>
                    </a:lnTo>
                    <a:lnTo>
                      <a:pt x="518" y="314"/>
                    </a:lnTo>
                    <a:lnTo>
                      <a:pt x="517" y="297"/>
                    </a:lnTo>
                    <a:lnTo>
                      <a:pt x="527" y="316"/>
                    </a:lnTo>
                    <a:lnTo>
                      <a:pt x="534" y="350"/>
                    </a:lnTo>
                    <a:lnTo>
                      <a:pt x="534" y="307"/>
                    </a:lnTo>
                    <a:lnTo>
                      <a:pt x="538" y="298"/>
                    </a:lnTo>
                    <a:lnTo>
                      <a:pt x="530" y="279"/>
                    </a:lnTo>
                    <a:lnTo>
                      <a:pt x="517" y="251"/>
                    </a:lnTo>
                    <a:lnTo>
                      <a:pt x="503" y="207"/>
                    </a:lnTo>
                    <a:lnTo>
                      <a:pt x="517" y="230"/>
                    </a:lnTo>
                    <a:lnTo>
                      <a:pt x="531" y="272"/>
                    </a:lnTo>
                    <a:lnTo>
                      <a:pt x="545" y="293"/>
                    </a:lnTo>
                    <a:lnTo>
                      <a:pt x="547" y="265"/>
                    </a:lnTo>
                    <a:lnTo>
                      <a:pt x="538" y="230"/>
                    </a:lnTo>
                    <a:lnTo>
                      <a:pt x="525" y="199"/>
                    </a:lnTo>
                    <a:lnTo>
                      <a:pt x="512" y="171"/>
                    </a:lnTo>
                    <a:lnTo>
                      <a:pt x="499" y="141"/>
                    </a:lnTo>
                    <a:lnTo>
                      <a:pt x="517" y="164"/>
                    </a:lnTo>
                    <a:lnTo>
                      <a:pt x="531" y="190"/>
                    </a:lnTo>
                    <a:lnTo>
                      <a:pt x="536" y="204"/>
                    </a:lnTo>
                    <a:lnTo>
                      <a:pt x="545" y="235"/>
                    </a:lnTo>
                    <a:lnTo>
                      <a:pt x="560" y="258"/>
                    </a:lnTo>
                    <a:lnTo>
                      <a:pt x="595" y="277"/>
                    </a:lnTo>
                    <a:lnTo>
                      <a:pt x="567" y="270"/>
                    </a:lnTo>
                    <a:lnTo>
                      <a:pt x="554" y="263"/>
                    </a:lnTo>
                    <a:lnTo>
                      <a:pt x="549" y="293"/>
                    </a:lnTo>
                    <a:lnTo>
                      <a:pt x="586" y="298"/>
                    </a:lnTo>
                    <a:lnTo>
                      <a:pt x="605" y="307"/>
                    </a:lnTo>
                    <a:lnTo>
                      <a:pt x="632" y="295"/>
                    </a:lnTo>
                    <a:lnTo>
                      <a:pt x="639" y="261"/>
                    </a:lnTo>
                    <a:lnTo>
                      <a:pt x="635" y="244"/>
                    </a:lnTo>
                    <a:lnTo>
                      <a:pt x="632" y="228"/>
                    </a:lnTo>
                    <a:lnTo>
                      <a:pt x="628" y="197"/>
                    </a:lnTo>
                    <a:lnTo>
                      <a:pt x="615" y="157"/>
                    </a:lnTo>
                    <a:lnTo>
                      <a:pt x="606" y="152"/>
                    </a:lnTo>
                    <a:lnTo>
                      <a:pt x="593" y="130"/>
                    </a:lnTo>
                    <a:lnTo>
                      <a:pt x="580" y="113"/>
                    </a:lnTo>
                    <a:lnTo>
                      <a:pt x="565" y="89"/>
                    </a:lnTo>
                    <a:lnTo>
                      <a:pt x="558" y="71"/>
                    </a:lnTo>
                    <a:lnTo>
                      <a:pt x="530" y="54"/>
                    </a:lnTo>
                    <a:lnTo>
                      <a:pt x="499" y="44"/>
                    </a:lnTo>
                    <a:lnTo>
                      <a:pt x="455" y="35"/>
                    </a:lnTo>
                    <a:lnTo>
                      <a:pt x="442" y="24"/>
                    </a:lnTo>
                    <a:lnTo>
                      <a:pt x="416" y="18"/>
                    </a:lnTo>
                    <a:lnTo>
                      <a:pt x="369" y="16"/>
                    </a:lnTo>
                    <a:lnTo>
                      <a:pt x="306" y="18"/>
                    </a:lnTo>
                    <a:lnTo>
                      <a:pt x="416" y="5"/>
                    </a:lnTo>
                    <a:lnTo>
                      <a:pt x="404" y="0"/>
                    </a:lnTo>
                    <a:lnTo>
                      <a:pt x="352" y="2"/>
                    </a:lnTo>
                    <a:lnTo>
                      <a:pt x="310" y="0"/>
                    </a:lnTo>
                    <a:lnTo>
                      <a:pt x="283" y="5"/>
                    </a:lnTo>
                    <a:lnTo>
                      <a:pt x="268" y="12"/>
                    </a:lnTo>
                    <a:lnTo>
                      <a:pt x="248" y="26"/>
                    </a:lnTo>
                    <a:lnTo>
                      <a:pt x="215" y="42"/>
                    </a:lnTo>
                  </a:path>
                </a:pathLst>
              </a:custGeom>
              <a:solidFill>
                <a:srgbClr val="FFFFFF"/>
              </a:solidFill>
              <a:ln>
                <a:noFill/>
              </a:ln>
            </p:spPr>
          </p:sp>
          <p:sp>
            <p:nvSpPr>
              <p:cNvPr id="1105" name="Google Shape;1105;p75"/>
              <p:cNvSpPr/>
              <p:nvPr/>
            </p:nvSpPr>
            <p:spPr>
              <a:xfrm>
                <a:off x="6596280" y="3790800"/>
                <a:ext cx="90000" cy="312480"/>
              </a:xfrm>
              <a:custGeom>
                <a:avLst/>
                <a:gdLst/>
                <a:ahLst/>
                <a:cxnLst/>
                <a:rect l="l" t="t" r="r" b="b"/>
                <a:pathLst>
                  <a:path w="57" h="197" extrusionOk="0">
                    <a:moveTo>
                      <a:pt x="52" y="0"/>
                    </a:moveTo>
                    <a:lnTo>
                      <a:pt x="44" y="67"/>
                    </a:lnTo>
                    <a:lnTo>
                      <a:pt x="32" y="130"/>
                    </a:lnTo>
                    <a:lnTo>
                      <a:pt x="0" y="196"/>
                    </a:lnTo>
                    <a:lnTo>
                      <a:pt x="36" y="142"/>
                    </a:lnTo>
                    <a:lnTo>
                      <a:pt x="54" y="95"/>
                    </a:lnTo>
                    <a:lnTo>
                      <a:pt x="56" y="57"/>
                    </a:lnTo>
                    <a:lnTo>
                      <a:pt x="52" y="0"/>
                    </a:lnTo>
                  </a:path>
                </a:pathLst>
              </a:custGeom>
              <a:solidFill>
                <a:srgbClr val="FFFFFF"/>
              </a:solidFill>
              <a:ln>
                <a:noFill/>
              </a:ln>
            </p:spPr>
          </p:sp>
          <p:sp>
            <p:nvSpPr>
              <p:cNvPr id="1106" name="Google Shape;1106;p75"/>
              <p:cNvSpPr/>
              <p:nvPr/>
            </p:nvSpPr>
            <p:spPr>
              <a:xfrm>
                <a:off x="6431040" y="3741840"/>
                <a:ext cx="118800" cy="358560"/>
              </a:xfrm>
              <a:custGeom>
                <a:avLst/>
                <a:gdLst/>
                <a:ahLst/>
                <a:cxnLst/>
                <a:rect l="l" t="t" r="r" b="b"/>
                <a:pathLst>
                  <a:path w="75" h="226" extrusionOk="0">
                    <a:moveTo>
                      <a:pt x="74" y="0"/>
                    </a:moveTo>
                    <a:lnTo>
                      <a:pt x="66" y="54"/>
                    </a:lnTo>
                    <a:lnTo>
                      <a:pt x="49" y="128"/>
                    </a:lnTo>
                    <a:lnTo>
                      <a:pt x="33" y="177"/>
                    </a:lnTo>
                    <a:lnTo>
                      <a:pt x="0" y="225"/>
                    </a:lnTo>
                    <a:lnTo>
                      <a:pt x="47" y="164"/>
                    </a:lnTo>
                    <a:lnTo>
                      <a:pt x="64" y="116"/>
                    </a:lnTo>
                    <a:lnTo>
                      <a:pt x="68" y="87"/>
                    </a:lnTo>
                    <a:lnTo>
                      <a:pt x="74" y="0"/>
                    </a:lnTo>
                  </a:path>
                </a:pathLst>
              </a:custGeom>
              <a:solidFill>
                <a:srgbClr val="FFFFFF"/>
              </a:solidFill>
              <a:ln>
                <a:noFill/>
              </a:ln>
            </p:spPr>
          </p:sp>
          <p:sp>
            <p:nvSpPr>
              <p:cNvPr id="1107" name="Google Shape;1107;p75"/>
              <p:cNvSpPr/>
              <p:nvPr/>
            </p:nvSpPr>
            <p:spPr>
              <a:xfrm>
                <a:off x="6259680" y="4065480"/>
                <a:ext cx="41040" cy="139320"/>
              </a:xfrm>
              <a:custGeom>
                <a:avLst/>
                <a:gdLst/>
                <a:ahLst/>
                <a:cxnLst/>
                <a:rect l="l" t="t" r="r" b="b"/>
                <a:pathLst>
                  <a:path w="26" h="88" extrusionOk="0">
                    <a:moveTo>
                      <a:pt x="25" y="0"/>
                    </a:moveTo>
                    <a:lnTo>
                      <a:pt x="23" y="36"/>
                    </a:lnTo>
                    <a:lnTo>
                      <a:pt x="11" y="74"/>
                    </a:lnTo>
                    <a:lnTo>
                      <a:pt x="0" y="87"/>
                    </a:lnTo>
                    <a:lnTo>
                      <a:pt x="11" y="53"/>
                    </a:lnTo>
                    <a:lnTo>
                      <a:pt x="25" y="0"/>
                    </a:lnTo>
                  </a:path>
                </a:pathLst>
              </a:custGeom>
              <a:solidFill>
                <a:srgbClr val="FFFFFF"/>
              </a:solidFill>
              <a:ln>
                <a:noFill/>
              </a:ln>
            </p:spPr>
          </p:sp>
          <p:sp>
            <p:nvSpPr>
              <p:cNvPr id="1108" name="Google Shape;1108;p75"/>
              <p:cNvSpPr/>
              <p:nvPr/>
            </p:nvSpPr>
            <p:spPr>
              <a:xfrm>
                <a:off x="6211800" y="3909960"/>
                <a:ext cx="31320" cy="248760"/>
              </a:xfrm>
              <a:custGeom>
                <a:avLst/>
                <a:gdLst/>
                <a:ahLst/>
                <a:cxnLst/>
                <a:rect l="l" t="t" r="r" b="b"/>
                <a:pathLst>
                  <a:path w="20" h="157" extrusionOk="0">
                    <a:moveTo>
                      <a:pt x="19" y="0"/>
                    </a:moveTo>
                    <a:lnTo>
                      <a:pt x="12" y="48"/>
                    </a:lnTo>
                    <a:lnTo>
                      <a:pt x="5" y="98"/>
                    </a:lnTo>
                    <a:lnTo>
                      <a:pt x="5" y="123"/>
                    </a:lnTo>
                    <a:lnTo>
                      <a:pt x="7" y="156"/>
                    </a:lnTo>
                    <a:lnTo>
                      <a:pt x="0" y="118"/>
                    </a:lnTo>
                    <a:lnTo>
                      <a:pt x="0" y="82"/>
                    </a:lnTo>
                    <a:lnTo>
                      <a:pt x="7" y="55"/>
                    </a:lnTo>
                    <a:lnTo>
                      <a:pt x="19" y="0"/>
                    </a:lnTo>
                  </a:path>
                </a:pathLst>
              </a:custGeom>
              <a:solidFill>
                <a:srgbClr val="FFFFFF"/>
              </a:solidFill>
              <a:ln>
                <a:noFill/>
              </a:ln>
            </p:spPr>
          </p:sp>
          <p:sp>
            <p:nvSpPr>
              <p:cNvPr id="1109" name="Google Shape;1109;p75"/>
              <p:cNvSpPr/>
              <p:nvPr/>
            </p:nvSpPr>
            <p:spPr>
              <a:xfrm>
                <a:off x="6381720" y="3759120"/>
                <a:ext cx="20160" cy="166320"/>
              </a:xfrm>
              <a:custGeom>
                <a:avLst/>
                <a:gdLst/>
                <a:ahLst/>
                <a:cxnLst/>
                <a:rect l="l" t="t" r="r" b="b"/>
                <a:pathLst>
                  <a:path w="13" h="105" extrusionOk="0">
                    <a:moveTo>
                      <a:pt x="12" y="0"/>
                    </a:moveTo>
                    <a:lnTo>
                      <a:pt x="4" y="31"/>
                    </a:lnTo>
                    <a:lnTo>
                      <a:pt x="0" y="60"/>
                    </a:lnTo>
                    <a:lnTo>
                      <a:pt x="0" y="104"/>
                    </a:lnTo>
                    <a:lnTo>
                      <a:pt x="6" y="55"/>
                    </a:lnTo>
                    <a:lnTo>
                      <a:pt x="10" y="32"/>
                    </a:lnTo>
                    <a:lnTo>
                      <a:pt x="12" y="0"/>
                    </a:lnTo>
                  </a:path>
                </a:pathLst>
              </a:custGeom>
              <a:solidFill>
                <a:srgbClr val="FFFFFF"/>
              </a:solidFill>
              <a:ln>
                <a:noFill/>
              </a:ln>
            </p:spPr>
          </p:sp>
          <p:sp>
            <p:nvSpPr>
              <p:cNvPr id="1110" name="Google Shape;1110;p75"/>
              <p:cNvSpPr/>
              <p:nvPr/>
            </p:nvSpPr>
            <p:spPr>
              <a:xfrm>
                <a:off x="6413760" y="3841920"/>
                <a:ext cx="47160" cy="183960"/>
              </a:xfrm>
              <a:custGeom>
                <a:avLst/>
                <a:gdLst/>
                <a:ahLst/>
                <a:cxnLst/>
                <a:rect l="l" t="t" r="r" b="b"/>
                <a:pathLst>
                  <a:path w="30" h="116" extrusionOk="0">
                    <a:moveTo>
                      <a:pt x="0" y="115"/>
                    </a:moveTo>
                    <a:lnTo>
                      <a:pt x="15" y="69"/>
                    </a:lnTo>
                    <a:lnTo>
                      <a:pt x="25" y="33"/>
                    </a:lnTo>
                    <a:lnTo>
                      <a:pt x="29" y="0"/>
                    </a:lnTo>
                    <a:lnTo>
                      <a:pt x="29" y="54"/>
                    </a:lnTo>
                    <a:lnTo>
                      <a:pt x="19" y="88"/>
                    </a:lnTo>
                    <a:lnTo>
                      <a:pt x="0" y="115"/>
                    </a:lnTo>
                  </a:path>
                </a:pathLst>
              </a:custGeom>
              <a:solidFill>
                <a:srgbClr val="FFFFFF"/>
              </a:solidFill>
              <a:ln>
                <a:noFill/>
              </a:ln>
            </p:spPr>
          </p:sp>
          <p:sp>
            <p:nvSpPr>
              <p:cNvPr id="1111" name="Google Shape;1111;p75"/>
              <p:cNvSpPr/>
              <p:nvPr/>
            </p:nvSpPr>
            <p:spPr>
              <a:xfrm>
                <a:off x="6400800" y="4044960"/>
                <a:ext cx="122040" cy="159840"/>
              </a:xfrm>
              <a:custGeom>
                <a:avLst/>
                <a:gdLst/>
                <a:ahLst/>
                <a:cxnLst/>
                <a:rect l="l" t="t" r="r" b="b"/>
                <a:pathLst>
                  <a:path w="77" h="101" extrusionOk="0">
                    <a:moveTo>
                      <a:pt x="76" y="0"/>
                    </a:moveTo>
                    <a:lnTo>
                      <a:pt x="57" y="24"/>
                    </a:lnTo>
                    <a:lnTo>
                      <a:pt x="34" y="46"/>
                    </a:lnTo>
                    <a:lnTo>
                      <a:pt x="13" y="73"/>
                    </a:lnTo>
                    <a:lnTo>
                      <a:pt x="0" y="100"/>
                    </a:lnTo>
                    <a:lnTo>
                      <a:pt x="27" y="66"/>
                    </a:lnTo>
                    <a:lnTo>
                      <a:pt x="55" y="37"/>
                    </a:lnTo>
                    <a:lnTo>
                      <a:pt x="76" y="0"/>
                    </a:lnTo>
                  </a:path>
                </a:pathLst>
              </a:custGeom>
              <a:solidFill>
                <a:srgbClr val="FFFFFF"/>
              </a:solidFill>
              <a:ln>
                <a:noFill/>
              </a:ln>
            </p:spPr>
          </p:sp>
          <p:sp>
            <p:nvSpPr>
              <p:cNvPr id="1112" name="Google Shape;1112;p75"/>
              <p:cNvSpPr/>
              <p:nvPr/>
            </p:nvSpPr>
            <p:spPr>
              <a:xfrm>
                <a:off x="6659640" y="3890880"/>
                <a:ext cx="155160" cy="394920"/>
              </a:xfrm>
              <a:custGeom>
                <a:avLst/>
                <a:gdLst/>
                <a:ahLst/>
                <a:cxnLst/>
                <a:rect l="l" t="t" r="r" b="b"/>
                <a:pathLst>
                  <a:path w="98" h="249" extrusionOk="0">
                    <a:moveTo>
                      <a:pt x="0" y="248"/>
                    </a:moveTo>
                    <a:lnTo>
                      <a:pt x="27" y="185"/>
                    </a:lnTo>
                    <a:lnTo>
                      <a:pt x="40" y="136"/>
                    </a:lnTo>
                    <a:lnTo>
                      <a:pt x="67" y="98"/>
                    </a:lnTo>
                    <a:lnTo>
                      <a:pt x="97" y="35"/>
                    </a:lnTo>
                    <a:lnTo>
                      <a:pt x="97" y="0"/>
                    </a:lnTo>
                    <a:lnTo>
                      <a:pt x="59" y="85"/>
                    </a:lnTo>
                    <a:lnTo>
                      <a:pt x="29" y="140"/>
                    </a:lnTo>
                    <a:lnTo>
                      <a:pt x="25" y="181"/>
                    </a:lnTo>
                    <a:lnTo>
                      <a:pt x="0" y="248"/>
                    </a:lnTo>
                  </a:path>
                </a:pathLst>
              </a:custGeom>
              <a:solidFill>
                <a:srgbClr val="FFFFFF"/>
              </a:solidFill>
              <a:ln>
                <a:noFill/>
              </a:ln>
            </p:spPr>
          </p:sp>
          <p:sp>
            <p:nvSpPr>
              <p:cNvPr id="1113" name="Google Shape;1113;p75"/>
              <p:cNvSpPr/>
              <p:nvPr/>
            </p:nvSpPr>
            <p:spPr>
              <a:xfrm>
                <a:off x="6931080" y="3813120"/>
                <a:ext cx="26640" cy="166320"/>
              </a:xfrm>
              <a:custGeom>
                <a:avLst/>
                <a:gdLst/>
                <a:ahLst/>
                <a:cxnLst/>
                <a:rect l="l" t="t" r="r" b="b"/>
                <a:pathLst>
                  <a:path w="17" h="105" extrusionOk="0">
                    <a:moveTo>
                      <a:pt x="5" y="0"/>
                    </a:moveTo>
                    <a:lnTo>
                      <a:pt x="7" y="51"/>
                    </a:lnTo>
                    <a:lnTo>
                      <a:pt x="15" y="84"/>
                    </a:lnTo>
                    <a:lnTo>
                      <a:pt x="16" y="104"/>
                    </a:lnTo>
                    <a:lnTo>
                      <a:pt x="5" y="70"/>
                    </a:lnTo>
                    <a:lnTo>
                      <a:pt x="0" y="43"/>
                    </a:lnTo>
                    <a:lnTo>
                      <a:pt x="5" y="0"/>
                    </a:lnTo>
                  </a:path>
                </a:pathLst>
              </a:custGeom>
              <a:solidFill>
                <a:srgbClr val="FFFFFF"/>
              </a:solidFill>
              <a:ln>
                <a:noFill/>
              </a:ln>
            </p:spPr>
          </p:sp>
          <p:sp>
            <p:nvSpPr>
              <p:cNvPr id="1114" name="Google Shape;1114;p75"/>
              <p:cNvSpPr/>
              <p:nvPr/>
            </p:nvSpPr>
            <p:spPr>
              <a:xfrm>
                <a:off x="6969240" y="3803760"/>
                <a:ext cx="63000" cy="209160"/>
              </a:xfrm>
              <a:custGeom>
                <a:avLst/>
                <a:gdLst/>
                <a:ahLst/>
                <a:cxnLst/>
                <a:rect l="l" t="t" r="r" b="b"/>
                <a:pathLst>
                  <a:path w="40" h="132" extrusionOk="0">
                    <a:moveTo>
                      <a:pt x="0" y="0"/>
                    </a:moveTo>
                    <a:lnTo>
                      <a:pt x="8" y="52"/>
                    </a:lnTo>
                    <a:lnTo>
                      <a:pt x="21" y="88"/>
                    </a:lnTo>
                    <a:lnTo>
                      <a:pt x="39" y="131"/>
                    </a:lnTo>
                    <a:lnTo>
                      <a:pt x="21" y="64"/>
                    </a:lnTo>
                    <a:lnTo>
                      <a:pt x="0" y="0"/>
                    </a:lnTo>
                  </a:path>
                </a:pathLst>
              </a:custGeom>
              <a:solidFill>
                <a:srgbClr val="FFFFFF"/>
              </a:solidFill>
              <a:ln>
                <a:noFill/>
              </a:ln>
            </p:spPr>
          </p:sp>
          <p:sp>
            <p:nvSpPr>
              <p:cNvPr id="1115" name="Google Shape;1115;p75"/>
              <p:cNvSpPr/>
              <p:nvPr/>
            </p:nvSpPr>
            <p:spPr>
              <a:xfrm>
                <a:off x="6975720" y="4033800"/>
                <a:ext cx="58320" cy="31320"/>
              </a:xfrm>
              <a:custGeom>
                <a:avLst/>
                <a:gdLst/>
                <a:ahLst/>
                <a:cxnLst/>
                <a:rect l="l" t="t" r="r" b="b"/>
                <a:pathLst>
                  <a:path w="37" h="20" extrusionOk="0">
                    <a:moveTo>
                      <a:pt x="0" y="0"/>
                    </a:moveTo>
                    <a:lnTo>
                      <a:pt x="23" y="19"/>
                    </a:lnTo>
                    <a:lnTo>
                      <a:pt x="36" y="16"/>
                    </a:lnTo>
                    <a:lnTo>
                      <a:pt x="24" y="7"/>
                    </a:lnTo>
                    <a:lnTo>
                      <a:pt x="0" y="0"/>
                    </a:lnTo>
                  </a:path>
                </a:pathLst>
              </a:custGeom>
              <a:solidFill>
                <a:srgbClr val="FFFFFF"/>
              </a:solidFill>
              <a:ln>
                <a:noFill/>
              </a:ln>
            </p:spPr>
          </p:sp>
          <p:sp>
            <p:nvSpPr>
              <p:cNvPr id="1116" name="Google Shape;1116;p75"/>
              <p:cNvSpPr/>
              <p:nvPr/>
            </p:nvSpPr>
            <p:spPr>
              <a:xfrm>
                <a:off x="6753240" y="3716280"/>
                <a:ext cx="31320" cy="177480"/>
              </a:xfrm>
              <a:custGeom>
                <a:avLst/>
                <a:gdLst/>
                <a:ahLst/>
                <a:cxnLst/>
                <a:rect l="l" t="t" r="r" b="b"/>
                <a:pathLst>
                  <a:path w="20" h="112" extrusionOk="0">
                    <a:moveTo>
                      <a:pt x="9" y="0"/>
                    </a:moveTo>
                    <a:lnTo>
                      <a:pt x="11" y="47"/>
                    </a:lnTo>
                    <a:lnTo>
                      <a:pt x="8" y="79"/>
                    </a:lnTo>
                    <a:lnTo>
                      <a:pt x="0" y="111"/>
                    </a:lnTo>
                    <a:lnTo>
                      <a:pt x="17" y="62"/>
                    </a:lnTo>
                    <a:lnTo>
                      <a:pt x="19" y="35"/>
                    </a:lnTo>
                    <a:lnTo>
                      <a:pt x="9" y="0"/>
                    </a:lnTo>
                  </a:path>
                </a:pathLst>
              </a:custGeom>
              <a:solidFill>
                <a:srgbClr val="FFFFFF"/>
              </a:solidFill>
              <a:ln>
                <a:noFill/>
              </a:ln>
            </p:spPr>
          </p:sp>
        </p:grpSp>
      </p:grpSp>
      <p:grpSp>
        <p:nvGrpSpPr>
          <p:cNvPr id="1117" name="Google Shape;1117;p75"/>
          <p:cNvGrpSpPr/>
          <p:nvPr/>
        </p:nvGrpSpPr>
        <p:grpSpPr>
          <a:xfrm>
            <a:off x="8336520" y="3333600"/>
            <a:ext cx="1047600" cy="2549160"/>
            <a:chOff x="8336520" y="3333600"/>
            <a:chExt cx="1047600" cy="2549160"/>
          </a:xfrm>
        </p:grpSpPr>
        <p:grpSp>
          <p:nvGrpSpPr>
            <p:cNvPr id="1118" name="Google Shape;1118;p75"/>
            <p:cNvGrpSpPr/>
            <p:nvPr/>
          </p:nvGrpSpPr>
          <p:grpSpPr>
            <a:xfrm>
              <a:off x="8912880" y="5613480"/>
              <a:ext cx="186840" cy="225000"/>
              <a:chOff x="8912880" y="5613480"/>
              <a:chExt cx="186840" cy="225000"/>
            </a:xfrm>
          </p:grpSpPr>
          <p:sp>
            <p:nvSpPr>
              <p:cNvPr id="1119" name="Google Shape;1119;p75"/>
              <p:cNvSpPr/>
              <p:nvPr/>
            </p:nvSpPr>
            <p:spPr>
              <a:xfrm>
                <a:off x="8912880" y="5670720"/>
                <a:ext cx="186840" cy="167760"/>
              </a:xfrm>
              <a:custGeom>
                <a:avLst/>
                <a:gdLst/>
                <a:ahLst/>
                <a:cxnLst/>
                <a:rect l="l" t="t" r="r" b="b"/>
                <a:pathLst>
                  <a:path w="118" h="106" extrusionOk="0">
                    <a:moveTo>
                      <a:pt x="13" y="5"/>
                    </a:moveTo>
                    <a:lnTo>
                      <a:pt x="8" y="41"/>
                    </a:lnTo>
                    <a:lnTo>
                      <a:pt x="0" y="59"/>
                    </a:lnTo>
                    <a:lnTo>
                      <a:pt x="8" y="78"/>
                    </a:lnTo>
                    <a:lnTo>
                      <a:pt x="8" y="91"/>
                    </a:lnTo>
                    <a:lnTo>
                      <a:pt x="17" y="100"/>
                    </a:lnTo>
                    <a:lnTo>
                      <a:pt x="44" y="103"/>
                    </a:lnTo>
                    <a:lnTo>
                      <a:pt x="65" y="105"/>
                    </a:lnTo>
                    <a:lnTo>
                      <a:pt x="88" y="101"/>
                    </a:lnTo>
                    <a:lnTo>
                      <a:pt x="105" y="91"/>
                    </a:lnTo>
                    <a:lnTo>
                      <a:pt x="108" y="78"/>
                    </a:lnTo>
                    <a:lnTo>
                      <a:pt x="117" y="60"/>
                    </a:lnTo>
                    <a:lnTo>
                      <a:pt x="110" y="39"/>
                    </a:lnTo>
                    <a:lnTo>
                      <a:pt x="101" y="0"/>
                    </a:lnTo>
                    <a:lnTo>
                      <a:pt x="13" y="5"/>
                    </a:lnTo>
                  </a:path>
                </a:pathLst>
              </a:custGeom>
              <a:solidFill>
                <a:srgbClr val="A0A0A0"/>
              </a:solidFill>
              <a:ln w="12600" cap="flat" cmpd="sng">
                <a:solidFill>
                  <a:srgbClr val="000000"/>
                </a:solidFill>
                <a:prstDash val="solid"/>
                <a:round/>
                <a:headEnd type="none" w="sm" len="sm"/>
                <a:tailEnd type="none" w="sm" len="sm"/>
              </a:ln>
            </p:spPr>
          </p:sp>
          <p:sp>
            <p:nvSpPr>
              <p:cNvPr id="1120" name="Google Shape;1120;p75"/>
              <p:cNvSpPr/>
              <p:nvPr/>
            </p:nvSpPr>
            <p:spPr>
              <a:xfrm>
                <a:off x="8963640" y="5613480"/>
                <a:ext cx="134640" cy="60120"/>
              </a:xfrm>
              <a:custGeom>
                <a:avLst/>
                <a:gdLst/>
                <a:ahLst/>
                <a:cxnLst/>
                <a:rect l="l" t="t" r="r" b="b"/>
                <a:pathLst>
                  <a:path w="85" h="38" extrusionOk="0">
                    <a:moveTo>
                      <a:pt x="84" y="0"/>
                    </a:moveTo>
                    <a:lnTo>
                      <a:pt x="57" y="18"/>
                    </a:lnTo>
                    <a:lnTo>
                      <a:pt x="27" y="31"/>
                    </a:lnTo>
                    <a:lnTo>
                      <a:pt x="0" y="32"/>
                    </a:lnTo>
                    <a:lnTo>
                      <a:pt x="33" y="37"/>
                    </a:lnTo>
                    <a:lnTo>
                      <a:pt x="57" y="32"/>
                    </a:lnTo>
                    <a:lnTo>
                      <a:pt x="84" y="0"/>
                    </a:lnTo>
                  </a:path>
                </a:pathLst>
              </a:custGeom>
              <a:solidFill>
                <a:srgbClr val="000080"/>
              </a:solidFill>
              <a:ln>
                <a:noFill/>
              </a:ln>
            </p:spPr>
          </p:sp>
          <p:sp>
            <p:nvSpPr>
              <p:cNvPr id="1121" name="Google Shape;1121;p75"/>
              <p:cNvSpPr/>
              <p:nvPr/>
            </p:nvSpPr>
            <p:spPr>
              <a:xfrm>
                <a:off x="8935200" y="5797440"/>
                <a:ext cx="137880" cy="23400"/>
              </a:xfrm>
              <a:custGeom>
                <a:avLst/>
                <a:gdLst/>
                <a:ahLst/>
                <a:cxnLst/>
                <a:rect l="l" t="t" r="r" b="b"/>
                <a:pathLst>
                  <a:path w="87" h="15" extrusionOk="0">
                    <a:moveTo>
                      <a:pt x="0" y="7"/>
                    </a:moveTo>
                    <a:lnTo>
                      <a:pt x="1" y="0"/>
                    </a:lnTo>
                    <a:lnTo>
                      <a:pt x="26" y="4"/>
                    </a:lnTo>
                    <a:lnTo>
                      <a:pt x="54" y="4"/>
                    </a:lnTo>
                    <a:lnTo>
                      <a:pt x="86" y="0"/>
                    </a:lnTo>
                    <a:lnTo>
                      <a:pt x="83" y="5"/>
                    </a:lnTo>
                    <a:lnTo>
                      <a:pt x="67" y="12"/>
                    </a:lnTo>
                    <a:lnTo>
                      <a:pt x="48" y="14"/>
                    </a:lnTo>
                    <a:lnTo>
                      <a:pt x="33" y="13"/>
                    </a:lnTo>
                    <a:lnTo>
                      <a:pt x="17" y="12"/>
                    </a:lnTo>
                    <a:lnTo>
                      <a:pt x="0" y="7"/>
                    </a:lnTo>
                  </a:path>
                </a:pathLst>
              </a:custGeom>
              <a:solidFill>
                <a:srgbClr val="E0E0E0"/>
              </a:solidFill>
              <a:ln>
                <a:noFill/>
              </a:ln>
            </p:spPr>
          </p:sp>
          <p:sp>
            <p:nvSpPr>
              <p:cNvPr id="1122" name="Google Shape;1122;p75"/>
              <p:cNvSpPr/>
              <p:nvPr/>
            </p:nvSpPr>
            <p:spPr>
              <a:xfrm>
                <a:off x="8943120" y="5729400"/>
                <a:ext cx="137880" cy="66240"/>
              </a:xfrm>
              <a:custGeom>
                <a:avLst/>
                <a:gdLst/>
                <a:ahLst/>
                <a:cxnLst/>
                <a:rect l="l" t="t" r="r" b="b"/>
                <a:pathLst>
                  <a:path w="87" h="42" extrusionOk="0">
                    <a:moveTo>
                      <a:pt x="0" y="34"/>
                    </a:moveTo>
                    <a:lnTo>
                      <a:pt x="30" y="41"/>
                    </a:lnTo>
                    <a:lnTo>
                      <a:pt x="62" y="40"/>
                    </a:lnTo>
                    <a:lnTo>
                      <a:pt x="80" y="34"/>
                    </a:lnTo>
                    <a:lnTo>
                      <a:pt x="86" y="27"/>
                    </a:lnTo>
                    <a:lnTo>
                      <a:pt x="83" y="13"/>
                    </a:lnTo>
                    <a:lnTo>
                      <a:pt x="74" y="1"/>
                    </a:lnTo>
                    <a:lnTo>
                      <a:pt x="64" y="3"/>
                    </a:lnTo>
                    <a:lnTo>
                      <a:pt x="39" y="3"/>
                    </a:lnTo>
                    <a:lnTo>
                      <a:pt x="10" y="0"/>
                    </a:lnTo>
                    <a:lnTo>
                      <a:pt x="2" y="8"/>
                    </a:lnTo>
                    <a:lnTo>
                      <a:pt x="0" y="34"/>
                    </a:lnTo>
                  </a:path>
                </a:pathLst>
              </a:custGeom>
              <a:solidFill>
                <a:srgbClr val="E0E0E0"/>
              </a:solidFill>
              <a:ln>
                <a:noFill/>
              </a:ln>
            </p:spPr>
          </p:sp>
        </p:grpSp>
        <p:grpSp>
          <p:nvGrpSpPr>
            <p:cNvPr id="1123" name="Google Shape;1123;p75"/>
            <p:cNvGrpSpPr/>
            <p:nvPr/>
          </p:nvGrpSpPr>
          <p:grpSpPr>
            <a:xfrm>
              <a:off x="8472960" y="5689440"/>
              <a:ext cx="372960" cy="193320"/>
              <a:chOff x="8472960" y="5689440"/>
              <a:chExt cx="372960" cy="193320"/>
            </a:xfrm>
          </p:grpSpPr>
          <p:sp>
            <p:nvSpPr>
              <p:cNvPr id="1124" name="Google Shape;1124;p75"/>
              <p:cNvSpPr/>
              <p:nvPr/>
            </p:nvSpPr>
            <p:spPr>
              <a:xfrm>
                <a:off x="8472960" y="5689440"/>
                <a:ext cx="372960" cy="193320"/>
              </a:xfrm>
              <a:custGeom>
                <a:avLst/>
                <a:gdLst/>
                <a:ahLst/>
                <a:cxnLst/>
                <a:rect l="l" t="t" r="r" b="b"/>
                <a:pathLst>
                  <a:path w="235" h="122" extrusionOk="0">
                    <a:moveTo>
                      <a:pt x="212" y="16"/>
                    </a:moveTo>
                    <a:lnTo>
                      <a:pt x="232" y="67"/>
                    </a:lnTo>
                    <a:lnTo>
                      <a:pt x="232" y="88"/>
                    </a:lnTo>
                    <a:lnTo>
                      <a:pt x="234" y="104"/>
                    </a:lnTo>
                    <a:lnTo>
                      <a:pt x="213" y="116"/>
                    </a:lnTo>
                    <a:lnTo>
                      <a:pt x="194" y="118"/>
                    </a:lnTo>
                    <a:lnTo>
                      <a:pt x="161" y="121"/>
                    </a:lnTo>
                    <a:lnTo>
                      <a:pt x="128" y="118"/>
                    </a:lnTo>
                    <a:lnTo>
                      <a:pt x="114" y="105"/>
                    </a:lnTo>
                    <a:lnTo>
                      <a:pt x="99" y="95"/>
                    </a:lnTo>
                    <a:lnTo>
                      <a:pt x="55" y="85"/>
                    </a:lnTo>
                    <a:lnTo>
                      <a:pt x="33" y="80"/>
                    </a:lnTo>
                    <a:lnTo>
                      <a:pt x="17" y="70"/>
                    </a:lnTo>
                    <a:lnTo>
                      <a:pt x="0" y="55"/>
                    </a:lnTo>
                    <a:lnTo>
                      <a:pt x="4" y="37"/>
                    </a:lnTo>
                    <a:lnTo>
                      <a:pt x="17" y="28"/>
                    </a:lnTo>
                    <a:lnTo>
                      <a:pt x="35" y="25"/>
                    </a:lnTo>
                    <a:lnTo>
                      <a:pt x="86" y="23"/>
                    </a:lnTo>
                    <a:lnTo>
                      <a:pt x="126" y="0"/>
                    </a:lnTo>
                    <a:lnTo>
                      <a:pt x="187" y="9"/>
                    </a:lnTo>
                    <a:lnTo>
                      <a:pt x="212" y="16"/>
                    </a:lnTo>
                  </a:path>
                </a:pathLst>
              </a:custGeom>
              <a:solidFill>
                <a:srgbClr val="A0A0A0"/>
              </a:solidFill>
              <a:ln w="12600" cap="flat" cmpd="sng">
                <a:solidFill>
                  <a:srgbClr val="000000"/>
                </a:solidFill>
                <a:prstDash val="solid"/>
                <a:round/>
                <a:headEnd type="none" w="sm" len="sm"/>
                <a:tailEnd type="none" w="sm" len="sm"/>
              </a:ln>
            </p:spPr>
          </p:sp>
          <p:sp>
            <p:nvSpPr>
              <p:cNvPr id="1125" name="Google Shape;1125;p75"/>
              <p:cNvSpPr/>
              <p:nvPr/>
            </p:nvSpPr>
            <p:spPr>
              <a:xfrm>
                <a:off x="8493840" y="5738760"/>
                <a:ext cx="58320" cy="25200"/>
              </a:xfrm>
              <a:custGeom>
                <a:avLst/>
                <a:gdLst/>
                <a:ahLst/>
                <a:cxnLst/>
                <a:rect l="l" t="t" r="r" b="b"/>
                <a:pathLst>
                  <a:path w="37" h="16" extrusionOk="0">
                    <a:moveTo>
                      <a:pt x="36" y="1"/>
                    </a:moveTo>
                    <a:lnTo>
                      <a:pt x="25" y="7"/>
                    </a:lnTo>
                    <a:lnTo>
                      <a:pt x="19" y="15"/>
                    </a:lnTo>
                    <a:lnTo>
                      <a:pt x="0" y="7"/>
                    </a:lnTo>
                    <a:lnTo>
                      <a:pt x="6" y="3"/>
                    </a:lnTo>
                    <a:lnTo>
                      <a:pt x="16" y="0"/>
                    </a:lnTo>
                    <a:lnTo>
                      <a:pt x="36" y="1"/>
                    </a:lnTo>
                  </a:path>
                </a:pathLst>
              </a:custGeom>
              <a:solidFill>
                <a:srgbClr val="E0E0E0"/>
              </a:solidFill>
              <a:ln>
                <a:noFill/>
              </a:ln>
            </p:spPr>
          </p:sp>
          <p:sp>
            <p:nvSpPr>
              <p:cNvPr id="1126" name="Google Shape;1126;p75"/>
              <p:cNvSpPr/>
              <p:nvPr/>
            </p:nvSpPr>
            <p:spPr>
              <a:xfrm>
                <a:off x="8485920" y="5759280"/>
                <a:ext cx="336240" cy="107640"/>
              </a:xfrm>
              <a:custGeom>
                <a:avLst/>
                <a:gdLst/>
                <a:ahLst/>
                <a:cxnLst/>
                <a:rect l="l" t="t" r="r" b="b"/>
                <a:pathLst>
                  <a:path w="212" h="68" extrusionOk="0">
                    <a:moveTo>
                      <a:pt x="5" y="0"/>
                    </a:moveTo>
                    <a:lnTo>
                      <a:pt x="24" y="10"/>
                    </a:lnTo>
                    <a:lnTo>
                      <a:pt x="42" y="17"/>
                    </a:lnTo>
                    <a:lnTo>
                      <a:pt x="61" y="21"/>
                    </a:lnTo>
                    <a:lnTo>
                      <a:pt x="86" y="28"/>
                    </a:lnTo>
                    <a:lnTo>
                      <a:pt x="101" y="40"/>
                    </a:lnTo>
                    <a:lnTo>
                      <a:pt x="122" y="50"/>
                    </a:lnTo>
                    <a:lnTo>
                      <a:pt x="153" y="55"/>
                    </a:lnTo>
                    <a:lnTo>
                      <a:pt x="189" y="54"/>
                    </a:lnTo>
                    <a:lnTo>
                      <a:pt x="211" y="48"/>
                    </a:lnTo>
                    <a:lnTo>
                      <a:pt x="211" y="57"/>
                    </a:lnTo>
                    <a:lnTo>
                      <a:pt x="194" y="66"/>
                    </a:lnTo>
                    <a:lnTo>
                      <a:pt x="161" y="67"/>
                    </a:lnTo>
                    <a:lnTo>
                      <a:pt x="138" y="67"/>
                    </a:lnTo>
                    <a:lnTo>
                      <a:pt x="125" y="66"/>
                    </a:lnTo>
                    <a:lnTo>
                      <a:pt x="100" y="47"/>
                    </a:lnTo>
                    <a:lnTo>
                      <a:pt x="89" y="42"/>
                    </a:lnTo>
                    <a:lnTo>
                      <a:pt x="67" y="39"/>
                    </a:lnTo>
                    <a:lnTo>
                      <a:pt x="27" y="28"/>
                    </a:lnTo>
                    <a:lnTo>
                      <a:pt x="0" y="11"/>
                    </a:lnTo>
                    <a:lnTo>
                      <a:pt x="5" y="0"/>
                    </a:lnTo>
                  </a:path>
                </a:pathLst>
              </a:custGeom>
              <a:solidFill>
                <a:srgbClr val="E0E0E0"/>
              </a:solidFill>
              <a:ln>
                <a:noFill/>
              </a:ln>
            </p:spPr>
          </p:sp>
          <p:sp>
            <p:nvSpPr>
              <p:cNvPr id="1127" name="Google Shape;1127;p75"/>
              <p:cNvSpPr/>
              <p:nvPr/>
            </p:nvSpPr>
            <p:spPr>
              <a:xfrm>
                <a:off x="8696880" y="5761080"/>
                <a:ext cx="126720" cy="77400"/>
              </a:xfrm>
              <a:custGeom>
                <a:avLst/>
                <a:gdLst/>
                <a:ahLst/>
                <a:cxnLst/>
                <a:rect l="l" t="t" r="r" b="b"/>
                <a:pathLst>
                  <a:path w="80" h="49" extrusionOk="0">
                    <a:moveTo>
                      <a:pt x="23" y="48"/>
                    </a:moveTo>
                    <a:lnTo>
                      <a:pt x="50" y="48"/>
                    </a:lnTo>
                    <a:lnTo>
                      <a:pt x="70" y="43"/>
                    </a:lnTo>
                    <a:lnTo>
                      <a:pt x="76" y="40"/>
                    </a:lnTo>
                    <a:lnTo>
                      <a:pt x="79" y="29"/>
                    </a:lnTo>
                    <a:lnTo>
                      <a:pt x="77" y="15"/>
                    </a:lnTo>
                    <a:lnTo>
                      <a:pt x="70" y="0"/>
                    </a:lnTo>
                    <a:lnTo>
                      <a:pt x="47" y="4"/>
                    </a:lnTo>
                    <a:lnTo>
                      <a:pt x="26" y="5"/>
                    </a:lnTo>
                    <a:lnTo>
                      <a:pt x="12" y="14"/>
                    </a:lnTo>
                    <a:lnTo>
                      <a:pt x="6" y="27"/>
                    </a:lnTo>
                    <a:lnTo>
                      <a:pt x="0" y="43"/>
                    </a:lnTo>
                    <a:lnTo>
                      <a:pt x="23" y="48"/>
                    </a:lnTo>
                  </a:path>
                </a:pathLst>
              </a:custGeom>
              <a:solidFill>
                <a:srgbClr val="E0E0E0"/>
              </a:solidFill>
              <a:ln>
                <a:noFill/>
              </a:ln>
            </p:spPr>
          </p:sp>
          <p:sp>
            <p:nvSpPr>
              <p:cNvPr id="1128" name="Google Shape;1128;p75"/>
              <p:cNvSpPr/>
              <p:nvPr/>
            </p:nvSpPr>
            <p:spPr>
              <a:xfrm>
                <a:off x="8534880" y="5738760"/>
                <a:ext cx="80640" cy="52200"/>
              </a:xfrm>
              <a:custGeom>
                <a:avLst/>
                <a:gdLst/>
                <a:ahLst/>
                <a:cxnLst/>
                <a:rect l="l" t="t" r="r" b="b"/>
                <a:pathLst>
                  <a:path w="51" h="33" extrusionOk="0">
                    <a:moveTo>
                      <a:pt x="0" y="18"/>
                    </a:moveTo>
                    <a:lnTo>
                      <a:pt x="14" y="3"/>
                    </a:lnTo>
                    <a:lnTo>
                      <a:pt x="30" y="3"/>
                    </a:lnTo>
                    <a:lnTo>
                      <a:pt x="50" y="0"/>
                    </a:lnTo>
                    <a:lnTo>
                      <a:pt x="40" y="14"/>
                    </a:lnTo>
                    <a:lnTo>
                      <a:pt x="45" y="32"/>
                    </a:lnTo>
                    <a:lnTo>
                      <a:pt x="11" y="24"/>
                    </a:lnTo>
                    <a:lnTo>
                      <a:pt x="0" y="18"/>
                    </a:lnTo>
                  </a:path>
                </a:pathLst>
              </a:custGeom>
              <a:solidFill>
                <a:srgbClr val="E0E0E0"/>
              </a:solidFill>
              <a:ln>
                <a:noFill/>
              </a:ln>
            </p:spPr>
          </p:sp>
          <p:sp>
            <p:nvSpPr>
              <p:cNvPr id="1129" name="Google Shape;1129;p75"/>
              <p:cNvSpPr/>
              <p:nvPr/>
            </p:nvSpPr>
            <p:spPr>
              <a:xfrm>
                <a:off x="8640000" y="5756400"/>
                <a:ext cx="33120" cy="47160"/>
              </a:xfrm>
              <a:prstGeom prst="ellipse">
                <a:avLst/>
              </a:pr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75"/>
            <p:cNvGrpSpPr/>
            <p:nvPr/>
          </p:nvGrpSpPr>
          <p:grpSpPr>
            <a:xfrm>
              <a:off x="8758800" y="3333600"/>
              <a:ext cx="322200" cy="393480"/>
              <a:chOff x="8758800" y="3333600"/>
              <a:chExt cx="322200" cy="393480"/>
            </a:xfrm>
          </p:grpSpPr>
          <p:sp>
            <p:nvSpPr>
              <p:cNvPr id="1131" name="Google Shape;1131;p75"/>
              <p:cNvSpPr/>
              <p:nvPr/>
            </p:nvSpPr>
            <p:spPr>
              <a:xfrm>
                <a:off x="8768520" y="3333600"/>
                <a:ext cx="312480" cy="393480"/>
              </a:xfrm>
              <a:custGeom>
                <a:avLst/>
                <a:gdLst/>
                <a:ahLst/>
                <a:cxnLst/>
                <a:rect l="l" t="t" r="r" b="b"/>
                <a:pathLst>
                  <a:path w="197" h="248" extrusionOk="0">
                    <a:moveTo>
                      <a:pt x="11" y="247"/>
                    </a:moveTo>
                    <a:lnTo>
                      <a:pt x="24" y="231"/>
                    </a:lnTo>
                    <a:lnTo>
                      <a:pt x="30" y="212"/>
                    </a:lnTo>
                    <a:lnTo>
                      <a:pt x="29" y="194"/>
                    </a:lnTo>
                    <a:lnTo>
                      <a:pt x="11" y="188"/>
                    </a:lnTo>
                    <a:lnTo>
                      <a:pt x="0" y="166"/>
                    </a:lnTo>
                    <a:lnTo>
                      <a:pt x="2" y="143"/>
                    </a:lnTo>
                    <a:lnTo>
                      <a:pt x="3" y="114"/>
                    </a:lnTo>
                    <a:lnTo>
                      <a:pt x="6" y="99"/>
                    </a:lnTo>
                    <a:lnTo>
                      <a:pt x="0" y="86"/>
                    </a:lnTo>
                    <a:lnTo>
                      <a:pt x="2" y="70"/>
                    </a:lnTo>
                    <a:lnTo>
                      <a:pt x="6" y="57"/>
                    </a:lnTo>
                    <a:lnTo>
                      <a:pt x="2" y="38"/>
                    </a:lnTo>
                    <a:lnTo>
                      <a:pt x="19" y="26"/>
                    </a:lnTo>
                    <a:lnTo>
                      <a:pt x="41" y="14"/>
                    </a:lnTo>
                    <a:lnTo>
                      <a:pt x="64" y="7"/>
                    </a:lnTo>
                    <a:lnTo>
                      <a:pt x="93" y="0"/>
                    </a:lnTo>
                    <a:lnTo>
                      <a:pt x="128" y="3"/>
                    </a:lnTo>
                    <a:lnTo>
                      <a:pt x="159" y="10"/>
                    </a:lnTo>
                    <a:lnTo>
                      <a:pt x="179" y="28"/>
                    </a:lnTo>
                    <a:lnTo>
                      <a:pt x="189" y="47"/>
                    </a:lnTo>
                    <a:lnTo>
                      <a:pt x="194" y="69"/>
                    </a:lnTo>
                    <a:lnTo>
                      <a:pt x="196" y="101"/>
                    </a:lnTo>
                    <a:lnTo>
                      <a:pt x="189" y="122"/>
                    </a:lnTo>
                    <a:lnTo>
                      <a:pt x="181" y="137"/>
                    </a:lnTo>
                    <a:lnTo>
                      <a:pt x="170" y="159"/>
                    </a:lnTo>
                    <a:lnTo>
                      <a:pt x="152" y="173"/>
                    </a:lnTo>
                    <a:lnTo>
                      <a:pt x="143" y="188"/>
                    </a:lnTo>
                    <a:lnTo>
                      <a:pt x="143" y="203"/>
                    </a:lnTo>
                    <a:lnTo>
                      <a:pt x="148" y="221"/>
                    </a:lnTo>
                    <a:lnTo>
                      <a:pt x="165" y="245"/>
                    </a:lnTo>
                    <a:lnTo>
                      <a:pt x="11" y="247"/>
                    </a:lnTo>
                  </a:path>
                </a:pathLst>
              </a:custGeom>
              <a:solidFill>
                <a:srgbClr val="FFC080"/>
              </a:solidFill>
              <a:ln w="12600" cap="flat" cmpd="sng">
                <a:solidFill>
                  <a:srgbClr val="402000"/>
                </a:solidFill>
                <a:prstDash val="solid"/>
                <a:round/>
                <a:headEnd type="none" w="sm" len="sm"/>
                <a:tailEnd type="none" w="sm" len="sm"/>
              </a:ln>
            </p:spPr>
          </p:sp>
          <p:sp>
            <p:nvSpPr>
              <p:cNvPr id="1132" name="Google Shape;1132;p75"/>
              <p:cNvSpPr/>
              <p:nvPr/>
            </p:nvSpPr>
            <p:spPr>
              <a:xfrm>
                <a:off x="8787600" y="3486240"/>
                <a:ext cx="28080" cy="69480"/>
              </a:xfrm>
              <a:custGeom>
                <a:avLst/>
                <a:gdLst/>
                <a:ahLst/>
                <a:cxnLst/>
                <a:rect l="l" t="t" r="r" b="b"/>
                <a:pathLst>
                  <a:path w="18" h="44" extrusionOk="0">
                    <a:moveTo>
                      <a:pt x="8" y="0"/>
                    </a:moveTo>
                    <a:lnTo>
                      <a:pt x="2" y="6"/>
                    </a:lnTo>
                    <a:lnTo>
                      <a:pt x="6" y="13"/>
                    </a:lnTo>
                    <a:lnTo>
                      <a:pt x="8" y="23"/>
                    </a:lnTo>
                    <a:lnTo>
                      <a:pt x="6" y="30"/>
                    </a:lnTo>
                    <a:lnTo>
                      <a:pt x="2" y="36"/>
                    </a:lnTo>
                    <a:lnTo>
                      <a:pt x="7" y="41"/>
                    </a:lnTo>
                    <a:lnTo>
                      <a:pt x="12" y="32"/>
                    </a:lnTo>
                    <a:lnTo>
                      <a:pt x="14" y="22"/>
                    </a:lnTo>
                    <a:lnTo>
                      <a:pt x="16" y="16"/>
                    </a:lnTo>
                    <a:lnTo>
                      <a:pt x="17" y="24"/>
                    </a:lnTo>
                    <a:lnTo>
                      <a:pt x="13" y="35"/>
                    </a:lnTo>
                    <a:lnTo>
                      <a:pt x="10" y="41"/>
                    </a:lnTo>
                    <a:lnTo>
                      <a:pt x="8" y="43"/>
                    </a:lnTo>
                    <a:lnTo>
                      <a:pt x="0" y="38"/>
                    </a:lnTo>
                    <a:lnTo>
                      <a:pt x="0" y="32"/>
                    </a:lnTo>
                    <a:lnTo>
                      <a:pt x="4" y="27"/>
                    </a:lnTo>
                    <a:lnTo>
                      <a:pt x="4" y="18"/>
                    </a:lnTo>
                    <a:lnTo>
                      <a:pt x="1" y="9"/>
                    </a:lnTo>
                    <a:lnTo>
                      <a:pt x="8" y="0"/>
                    </a:lnTo>
                  </a:path>
                </a:pathLst>
              </a:custGeom>
              <a:solidFill>
                <a:srgbClr val="402000"/>
              </a:solidFill>
              <a:ln>
                <a:noFill/>
              </a:ln>
            </p:spPr>
          </p:sp>
          <p:sp>
            <p:nvSpPr>
              <p:cNvPr id="1133" name="Google Shape;1133;p75"/>
              <p:cNvSpPr/>
              <p:nvPr/>
            </p:nvSpPr>
            <p:spPr>
              <a:xfrm>
                <a:off x="8758800" y="3335400"/>
                <a:ext cx="317160" cy="286920"/>
              </a:xfrm>
              <a:custGeom>
                <a:avLst/>
                <a:gdLst/>
                <a:ahLst/>
                <a:cxnLst/>
                <a:rect l="l" t="t" r="r" b="b"/>
                <a:pathLst>
                  <a:path w="200" h="181" extrusionOk="0">
                    <a:moveTo>
                      <a:pt x="12" y="52"/>
                    </a:moveTo>
                    <a:lnTo>
                      <a:pt x="23" y="61"/>
                    </a:lnTo>
                    <a:lnTo>
                      <a:pt x="21" y="78"/>
                    </a:lnTo>
                    <a:lnTo>
                      <a:pt x="19" y="100"/>
                    </a:lnTo>
                    <a:lnTo>
                      <a:pt x="27" y="96"/>
                    </a:lnTo>
                    <a:lnTo>
                      <a:pt x="38" y="101"/>
                    </a:lnTo>
                    <a:lnTo>
                      <a:pt x="38" y="113"/>
                    </a:lnTo>
                    <a:lnTo>
                      <a:pt x="47" y="130"/>
                    </a:lnTo>
                    <a:lnTo>
                      <a:pt x="62" y="151"/>
                    </a:lnTo>
                    <a:lnTo>
                      <a:pt x="60" y="170"/>
                    </a:lnTo>
                    <a:lnTo>
                      <a:pt x="93" y="170"/>
                    </a:lnTo>
                    <a:lnTo>
                      <a:pt x="112" y="180"/>
                    </a:lnTo>
                    <a:lnTo>
                      <a:pt x="124" y="173"/>
                    </a:lnTo>
                    <a:lnTo>
                      <a:pt x="147" y="177"/>
                    </a:lnTo>
                    <a:lnTo>
                      <a:pt x="152" y="168"/>
                    </a:lnTo>
                    <a:lnTo>
                      <a:pt x="169" y="155"/>
                    </a:lnTo>
                    <a:lnTo>
                      <a:pt x="182" y="134"/>
                    </a:lnTo>
                    <a:lnTo>
                      <a:pt x="189" y="113"/>
                    </a:lnTo>
                    <a:lnTo>
                      <a:pt x="196" y="97"/>
                    </a:lnTo>
                    <a:lnTo>
                      <a:pt x="199" y="74"/>
                    </a:lnTo>
                    <a:lnTo>
                      <a:pt x="198" y="52"/>
                    </a:lnTo>
                    <a:lnTo>
                      <a:pt x="193" y="26"/>
                    </a:lnTo>
                    <a:lnTo>
                      <a:pt x="178" y="10"/>
                    </a:lnTo>
                    <a:lnTo>
                      <a:pt x="138" y="1"/>
                    </a:lnTo>
                    <a:lnTo>
                      <a:pt x="93" y="0"/>
                    </a:lnTo>
                    <a:lnTo>
                      <a:pt x="77" y="2"/>
                    </a:lnTo>
                    <a:lnTo>
                      <a:pt x="36" y="11"/>
                    </a:lnTo>
                    <a:lnTo>
                      <a:pt x="10" y="23"/>
                    </a:lnTo>
                    <a:lnTo>
                      <a:pt x="0" y="38"/>
                    </a:lnTo>
                    <a:lnTo>
                      <a:pt x="12" y="52"/>
                    </a:lnTo>
                  </a:path>
                </a:pathLst>
              </a:custGeom>
              <a:solidFill>
                <a:srgbClr val="402000"/>
              </a:solidFill>
              <a:ln>
                <a:noFill/>
              </a:ln>
            </p:spPr>
          </p:sp>
          <p:sp>
            <p:nvSpPr>
              <p:cNvPr id="1134" name="Google Shape;1134;p75"/>
              <p:cNvSpPr/>
              <p:nvPr/>
            </p:nvSpPr>
            <p:spPr>
              <a:xfrm>
                <a:off x="8769960" y="3338640"/>
                <a:ext cx="294840" cy="123480"/>
              </a:xfrm>
              <a:custGeom>
                <a:avLst/>
                <a:gdLst/>
                <a:ahLst/>
                <a:cxnLst/>
                <a:rect l="l" t="t" r="r" b="b"/>
                <a:pathLst>
                  <a:path w="186" h="78" extrusionOk="0">
                    <a:moveTo>
                      <a:pt x="0" y="34"/>
                    </a:moveTo>
                    <a:lnTo>
                      <a:pt x="13" y="49"/>
                    </a:lnTo>
                    <a:lnTo>
                      <a:pt x="26" y="55"/>
                    </a:lnTo>
                    <a:lnTo>
                      <a:pt x="55" y="67"/>
                    </a:lnTo>
                    <a:lnTo>
                      <a:pt x="38" y="55"/>
                    </a:lnTo>
                    <a:lnTo>
                      <a:pt x="32" y="46"/>
                    </a:lnTo>
                    <a:lnTo>
                      <a:pt x="45" y="55"/>
                    </a:lnTo>
                    <a:lnTo>
                      <a:pt x="62" y="65"/>
                    </a:lnTo>
                    <a:lnTo>
                      <a:pt x="66" y="61"/>
                    </a:lnTo>
                    <a:lnTo>
                      <a:pt x="70" y="53"/>
                    </a:lnTo>
                    <a:lnTo>
                      <a:pt x="82" y="46"/>
                    </a:lnTo>
                    <a:lnTo>
                      <a:pt x="85" y="55"/>
                    </a:lnTo>
                    <a:lnTo>
                      <a:pt x="72" y="69"/>
                    </a:lnTo>
                    <a:lnTo>
                      <a:pt x="93" y="60"/>
                    </a:lnTo>
                    <a:lnTo>
                      <a:pt x="102" y="45"/>
                    </a:lnTo>
                    <a:lnTo>
                      <a:pt x="103" y="59"/>
                    </a:lnTo>
                    <a:lnTo>
                      <a:pt x="98" y="71"/>
                    </a:lnTo>
                    <a:lnTo>
                      <a:pt x="117" y="59"/>
                    </a:lnTo>
                    <a:lnTo>
                      <a:pt x="121" y="43"/>
                    </a:lnTo>
                    <a:lnTo>
                      <a:pt x="125" y="54"/>
                    </a:lnTo>
                    <a:lnTo>
                      <a:pt x="118" y="67"/>
                    </a:lnTo>
                    <a:lnTo>
                      <a:pt x="111" y="76"/>
                    </a:lnTo>
                    <a:lnTo>
                      <a:pt x="123" y="66"/>
                    </a:lnTo>
                    <a:lnTo>
                      <a:pt x="131" y="58"/>
                    </a:lnTo>
                    <a:lnTo>
                      <a:pt x="134" y="45"/>
                    </a:lnTo>
                    <a:lnTo>
                      <a:pt x="139" y="61"/>
                    </a:lnTo>
                    <a:lnTo>
                      <a:pt x="131" y="77"/>
                    </a:lnTo>
                    <a:lnTo>
                      <a:pt x="147" y="65"/>
                    </a:lnTo>
                    <a:lnTo>
                      <a:pt x="151" y="54"/>
                    </a:lnTo>
                    <a:lnTo>
                      <a:pt x="154" y="62"/>
                    </a:lnTo>
                    <a:lnTo>
                      <a:pt x="154" y="73"/>
                    </a:lnTo>
                    <a:lnTo>
                      <a:pt x="158" y="63"/>
                    </a:lnTo>
                    <a:lnTo>
                      <a:pt x="159" y="52"/>
                    </a:lnTo>
                    <a:lnTo>
                      <a:pt x="164" y="62"/>
                    </a:lnTo>
                    <a:lnTo>
                      <a:pt x="166" y="71"/>
                    </a:lnTo>
                    <a:lnTo>
                      <a:pt x="171" y="64"/>
                    </a:lnTo>
                    <a:lnTo>
                      <a:pt x="172" y="55"/>
                    </a:lnTo>
                    <a:lnTo>
                      <a:pt x="179" y="59"/>
                    </a:lnTo>
                    <a:lnTo>
                      <a:pt x="185" y="70"/>
                    </a:lnTo>
                    <a:lnTo>
                      <a:pt x="185" y="53"/>
                    </a:lnTo>
                    <a:lnTo>
                      <a:pt x="179" y="29"/>
                    </a:lnTo>
                    <a:lnTo>
                      <a:pt x="166" y="15"/>
                    </a:lnTo>
                    <a:lnTo>
                      <a:pt x="145" y="7"/>
                    </a:lnTo>
                    <a:lnTo>
                      <a:pt x="106" y="2"/>
                    </a:lnTo>
                    <a:lnTo>
                      <a:pt x="87" y="0"/>
                    </a:lnTo>
                    <a:lnTo>
                      <a:pt x="63" y="6"/>
                    </a:lnTo>
                    <a:lnTo>
                      <a:pt x="99" y="8"/>
                    </a:lnTo>
                    <a:lnTo>
                      <a:pt x="112" y="13"/>
                    </a:lnTo>
                    <a:lnTo>
                      <a:pt x="93" y="12"/>
                    </a:lnTo>
                    <a:lnTo>
                      <a:pt x="72" y="10"/>
                    </a:lnTo>
                    <a:lnTo>
                      <a:pt x="57" y="8"/>
                    </a:lnTo>
                    <a:lnTo>
                      <a:pt x="42" y="12"/>
                    </a:lnTo>
                    <a:lnTo>
                      <a:pt x="59" y="17"/>
                    </a:lnTo>
                    <a:lnTo>
                      <a:pt x="27" y="15"/>
                    </a:lnTo>
                    <a:lnTo>
                      <a:pt x="10" y="20"/>
                    </a:lnTo>
                    <a:lnTo>
                      <a:pt x="0" y="34"/>
                    </a:lnTo>
                  </a:path>
                </a:pathLst>
              </a:custGeom>
              <a:solidFill>
                <a:srgbClr val="603000"/>
              </a:solidFill>
              <a:ln>
                <a:noFill/>
              </a:ln>
            </p:spPr>
          </p:sp>
        </p:grpSp>
        <p:grpSp>
          <p:nvGrpSpPr>
            <p:cNvPr id="1135" name="Google Shape;1135;p75"/>
            <p:cNvGrpSpPr/>
            <p:nvPr/>
          </p:nvGrpSpPr>
          <p:grpSpPr>
            <a:xfrm>
              <a:off x="8552520" y="4368960"/>
              <a:ext cx="715680" cy="1395000"/>
              <a:chOff x="8552520" y="4368960"/>
              <a:chExt cx="715680" cy="1395000"/>
            </a:xfrm>
          </p:grpSpPr>
          <p:sp>
            <p:nvSpPr>
              <p:cNvPr id="1136" name="Google Shape;1136;p75"/>
              <p:cNvSpPr/>
              <p:nvPr/>
            </p:nvSpPr>
            <p:spPr>
              <a:xfrm>
                <a:off x="8552520" y="4368960"/>
                <a:ext cx="715680" cy="1395000"/>
              </a:xfrm>
              <a:custGeom>
                <a:avLst/>
                <a:gdLst/>
                <a:ahLst/>
                <a:cxnLst/>
                <a:rect l="l" t="t" r="r" b="b"/>
                <a:pathLst>
                  <a:path w="451" h="879" extrusionOk="0">
                    <a:moveTo>
                      <a:pt x="66" y="36"/>
                    </a:moveTo>
                    <a:lnTo>
                      <a:pt x="143" y="44"/>
                    </a:lnTo>
                    <a:lnTo>
                      <a:pt x="217" y="46"/>
                    </a:lnTo>
                    <a:lnTo>
                      <a:pt x="311" y="37"/>
                    </a:lnTo>
                    <a:lnTo>
                      <a:pt x="384" y="16"/>
                    </a:lnTo>
                    <a:lnTo>
                      <a:pt x="410" y="0"/>
                    </a:lnTo>
                    <a:lnTo>
                      <a:pt x="413" y="26"/>
                    </a:lnTo>
                    <a:lnTo>
                      <a:pt x="424" y="41"/>
                    </a:lnTo>
                    <a:lnTo>
                      <a:pt x="421" y="60"/>
                    </a:lnTo>
                    <a:lnTo>
                      <a:pt x="434" y="84"/>
                    </a:lnTo>
                    <a:lnTo>
                      <a:pt x="446" y="117"/>
                    </a:lnTo>
                    <a:lnTo>
                      <a:pt x="450" y="156"/>
                    </a:lnTo>
                    <a:lnTo>
                      <a:pt x="443" y="197"/>
                    </a:lnTo>
                    <a:lnTo>
                      <a:pt x="437" y="223"/>
                    </a:lnTo>
                    <a:lnTo>
                      <a:pt x="428" y="242"/>
                    </a:lnTo>
                    <a:lnTo>
                      <a:pt x="430" y="262"/>
                    </a:lnTo>
                    <a:lnTo>
                      <a:pt x="424" y="279"/>
                    </a:lnTo>
                    <a:lnTo>
                      <a:pt x="406" y="421"/>
                    </a:lnTo>
                    <a:lnTo>
                      <a:pt x="406" y="447"/>
                    </a:lnTo>
                    <a:lnTo>
                      <a:pt x="395" y="468"/>
                    </a:lnTo>
                    <a:lnTo>
                      <a:pt x="400" y="486"/>
                    </a:lnTo>
                    <a:lnTo>
                      <a:pt x="391" y="506"/>
                    </a:lnTo>
                    <a:lnTo>
                      <a:pt x="395" y="525"/>
                    </a:lnTo>
                    <a:lnTo>
                      <a:pt x="388" y="549"/>
                    </a:lnTo>
                    <a:lnTo>
                      <a:pt x="393" y="597"/>
                    </a:lnTo>
                    <a:lnTo>
                      <a:pt x="384" y="648"/>
                    </a:lnTo>
                    <a:lnTo>
                      <a:pt x="368" y="698"/>
                    </a:lnTo>
                    <a:lnTo>
                      <a:pt x="355" y="759"/>
                    </a:lnTo>
                    <a:lnTo>
                      <a:pt x="360" y="788"/>
                    </a:lnTo>
                    <a:lnTo>
                      <a:pt x="353" y="839"/>
                    </a:lnTo>
                    <a:lnTo>
                      <a:pt x="305" y="854"/>
                    </a:lnTo>
                    <a:lnTo>
                      <a:pt x="269" y="852"/>
                    </a:lnTo>
                    <a:lnTo>
                      <a:pt x="225" y="844"/>
                    </a:lnTo>
                    <a:lnTo>
                      <a:pt x="216" y="784"/>
                    </a:lnTo>
                    <a:lnTo>
                      <a:pt x="227" y="745"/>
                    </a:lnTo>
                    <a:lnTo>
                      <a:pt x="220" y="682"/>
                    </a:lnTo>
                    <a:lnTo>
                      <a:pt x="227" y="642"/>
                    </a:lnTo>
                    <a:lnTo>
                      <a:pt x="234" y="593"/>
                    </a:lnTo>
                    <a:lnTo>
                      <a:pt x="227" y="562"/>
                    </a:lnTo>
                    <a:lnTo>
                      <a:pt x="231" y="514"/>
                    </a:lnTo>
                    <a:lnTo>
                      <a:pt x="225" y="494"/>
                    </a:lnTo>
                    <a:lnTo>
                      <a:pt x="231" y="456"/>
                    </a:lnTo>
                    <a:lnTo>
                      <a:pt x="227" y="421"/>
                    </a:lnTo>
                    <a:lnTo>
                      <a:pt x="231" y="285"/>
                    </a:lnTo>
                    <a:lnTo>
                      <a:pt x="192" y="463"/>
                    </a:lnTo>
                    <a:lnTo>
                      <a:pt x="178" y="490"/>
                    </a:lnTo>
                    <a:lnTo>
                      <a:pt x="178" y="514"/>
                    </a:lnTo>
                    <a:lnTo>
                      <a:pt x="172" y="539"/>
                    </a:lnTo>
                    <a:lnTo>
                      <a:pt x="181" y="566"/>
                    </a:lnTo>
                    <a:lnTo>
                      <a:pt x="185" y="604"/>
                    </a:lnTo>
                    <a:lnTo>
                      <a:pt x="187" y="648"/>
                    </a:lnTo>
                    <a:lnTo>
                      <a:pt x="177" y="728"/>
                    </a:lnTo>
                    <a:lnTo>
                      <a:pt x="185" y="763"/>
                    </a:lnTo>
                    <a:lnTo>
                      <a:pt x="181" y="862"/>
                    </a:lnTo>
                    <a:lnTo>
                      <a:pt x="163" y="874"/>
                    </a:lnTo>
                    <a:lnTo>
                      <a:pt x="116" y="878"/>
                    </a:lnTo>
                    <a:lnTo>
                      <a:pt x="57" y="860"/>
                    </a:lnTo>
                    <a:lnTo>
                      <a:pt x="35" y="842"/>
                    </a:lnTo>
                    <a:lnTo>
                      <a:pt x="33" y="789"/>
                    </a:lnTo>
                    <a:lnTo>
                      <a:pt x="41" y="755"/>
                    </a:lnTo>
                    <a:lnTo>
                      <a:pt x="26" y="680"/>
                    </a:lnTo>
                    <a:lnTo>
                      <a:pt x="20" y="593"/>
                    </a:lnTo>
                    <a:lnTo>
                      <a:pt x="5" y="547"/>
                    </a:lnTo>
                    <a:lnTo>
                      <a:pt x="0" y="506"/>
                    </a:lnTo>
                    <a:lnTo>
                      <a:pt x="11" y="454"/>
                    </a:lnTo>
                    <a:lnTo>
                      <a:pt x="8" y="389"/>
                    </a:lnTo>
                    <a:lnTo>
                      <a:pt x="8" y="317"/>
                    </a:lnTo>
                    <a:lnTo>
                      <a:pt x="13" y="279"/>
                    </a:lnTo>
                    <a:lnTo>
                      <a:pt x="20" y="241"/>
                    </a:lnTo>
                    <a:lnTo>
                      <a:pt x="35" y="186"/>
                    </a:lnTo>
                    <a:lnTo>
                      <a:pt x="35" y="160"/>
                    </a:lnTo>
                    <a:lnTo>
                      <a:pt x="44" y="140"/>
                    </a:lnTo>
                    <a:lnTo>
                      <a:pt x="50" y="112"/>
                    </a:lnTo>
                    <a:lnTo>
                      <a:pt x="48" y="91"/>
                    </a:lnTo>
                    <a:lnTo>
                      <a:pt x="64" y="69"/>
                    </a:lnTo>
                    <a:lnTo>
                      <a:pt x="66" y="36"/>
                    </a:lnTo>
                  </a:path>
                </a:pathLst>
              </a:custGeom>
              <a:solidFill>
                <a:srgbClr val="C1CEFF"/>
              </a:solidFill>
              <a:ln w="12600" cap="flat" cmpd="sng">
                <a:solidFill>
                  <a:srgbClr val="000000"/>
                </a:solidFill>
                <a:prstDash val="solid"/>
                <a:round/>
                <a:headEnd type="none" w="sm" len="sm"/>
                <a:tailEnd type="none" w="sm" len="sm"/>
              </a:ln>
            </p:spPr>
          </p:sp>
          <p:sp>
            <p:nvSpPr>
              <p:cNvPr id="1137" name="Google Shape;1137;p75"/>
              <p:cNvSpPr/>
              <p:nvPr/>
            </p:nvSpPr>
            <p:spPr>
              <a:xfrm>
                <a:off x="8584200" y="4402080"/>
                <a:ext cx="663480" cy="1345680"/>
              </a:xfrm>
              <a:custGeom>
                <a:avLst/>
                <a:gdLst/>
                <a:ahLst/>
                <a:cxnLst/>
                <a:rect l="l" t="t" r="r" b="b"/>
                <a:pathLst>
                  <a:path w="418" h="848" extrusionOk="0">
                    <a:moveTo>
                      <a:pt x="89" y="28"/>
                    </a:moveTo>
                    <a:lnTo>
                      <a:pt x="72" y="24"/>
                    </a:lnTo>
                    <a:lnTo>
                      <a:pt x="76" y="40"/>
                    </a:lnTo>
                    <a:lnTo>
                      <a:pt x="74" y="58"/>
                    </a:lnTo>
                    <a:lnTo>
                      <a:pt x="46" y="53"/>
                    </a:lnTo>
                    <a:lnTo>
                      <a:pt x="52" y="78"/>
                    </a:lnTo>
                    <a:lnTo>
                      <a:pt x="50" y="109"/>
                    </a:lnTo>
                    <a:lnTo>
                      <a:pt x="39" y="141"/>
                    </a:lnTo>
                    <a:lnTo>
                      <a:pt x="43" y="165"/>
                    </a:lnTo>
                    <a:lnTo>
                      <a:pt x="24" y="229"/>
                    </a:lnTo>
                    <a:lnTo>
                      <a:pt x="8" y="292"/>
                    </a:lnTo>
                    <a:lnTo>
                      <a:pt x="7" y="371"/>
                    </a:lnTo>
                    <a:lnTo>
                      <a:pt x="8" y="423"/>
                    </a:lnTo>
                    <a:lnTo>
                      <a:pt x="2" y="457"/>
                    </a:lnTo>
                    <a:lnTo>
                      <a:pt x="0" y="488"/>
                    </a:lnTo>
                    <a:lnTo>
                      <a:pt x="17" y="524"/>
                    </a:lnTo>
                    <a:lnTo>
                      <a:pt x="11" y="548"/>
                    </a:lnTo>
                    <a:lnTo>
                      <a:pt x="8" y="603"/>
                    </a:lnTo>
                    <a:lnTo>
                      <a:pt x="17" y="670"/>
                    </a:lnTo>
                    <a:lnTo>
                      <a:pt x="30" y="729"/>
                    </a:lnTo>
                    <a:lnTo>
                      <a:pt x="20" y="768"/>
                    </a:lnTo>
                    <a:lnTo>
                      <a:pt x="24" y="815"/>
                    </a:lnTo>
                    <a:lnTo>
                      <a:pt x="63" y="836"/>
                    </a:lnTo>
                    <a:lnTo>
                      <a:pt x="98" y="847"/>
                    </a:lnTo>
                    <a:lnTo>
                      <a:pt x="150" y="842"/>
                    </a:lnTo>
                    <a:lnTo>
                      <a:pt x="153" y="743"/>
                    </a:lnTo>
                    <a:lnTo>
                      <a:pt x="144" y="712"/>
                    </a:lnTo>
                    <a:lnTo>
                      <a:pt x="153" y="599"/>
                    </a:lnTo>
                    <a:lnTo>
                      <a:pt x="146" y="532"/>
                    </a:lnTo>
                    <a:lnTo>
                      <a:pt x="100" y="541"/>
                    </a:lnTo>
                    <a:lnTo>
                      <a:pt x="61" y="545"/>
                    </a:lnTo>
                    <a:lnTo>
                      <a:pt x="46" y="543"/>
                    </a:lnTo>
                    <a:lnTo>
                      <a:pt x="76" y="539"/>
                    </a:lnTo>
                    <a:lnTo>
                      <a:pt x="122" y="532"/>
                    </a:lnTo>
                    <a:lnTo>
                      <a:pt x="146" y="516"/>
                    </a:lnTo>
                    <a:lnTo>
                      <a:pt x="100" y="526"/>
                    </a:lnTo>
                    <a:lnTo>
                      <a:pt x="63" y="532"/>
                    </a:lnTo>
                    <a:lnTo>
                      <a:pt x="34" y="529"/>
                    </a:lnTo>
                    <a:lnTo>
                      <a:pt x="30" y="522"/>
                    </a:lnTo>
                    <a:lnTo>
                      <a:pt x="48" y="524"/>
                    </a:lnTo>
                    <a:lnTo>
                      <a:pt x="102" y="518"/>
                    </a:lnTo>
                    <a:lnTo>
                      <a:pt x="149" y="504"/>
                    </a:lnTo>
                    <a:lnTo>
                      <a:pt x="113" y="508"/>
                    </a:lnTo>
                    <a:lnTo>
                      <a:pt x="68" y="511"/>
                    </a:lnTo>
                    <a:lnTo>
                      <a:pt x="37" y="504"/>
                    </a:lnTo>
                    <a:lnTo>
                      <a:pt x="131" y="497"/>
                    </a:lnTo>
                    <a:lnTo>
                      <a:pt x="146" y="487"/>
                    </a:lnTo>
                    <a:lnTo>
                      <a:pt x="94" y="487"/>
                    </a:lnTo>
                    <a:lnTo>
                      <a:pt x="46" y="483"/>
                    </a:lnTo>
                    <a:lnTo>
                      <a:pt x="37" y="474"/>
                    </a:lnTo>
                    <a:lnTo>
                      <a:pt x="111" y="480"/>
                    </a:lnTo>
                    <a:lnTo>
                      <a:pt x="150" y="472"/>
                    </a:lnTo>
                    <a:lnTo>
                      <a:pt x="111" y="450"/>
                    </a:lnTo>
                    <a:lnTo>
                      <a:pt x="78" y="425"/>
                    </a:lnTo>
                    <a:lnTo>
                      <a:pt x="55" y="397"/>
                    </a:lnTo>
                    <a:lnTo>
                      <a:pt x="43" y="378"/>
                    </a:lnTo>
                    <a:lnTo>
                      <a:pt x="72" y="406"/>
                    </a:lnTo>
                    <a:lnTo>
                      <a:pt x="100" y="422"/>
                    </a:lnTo>
                    <a:lnTo>
                      <a:pt x="135" y="441"/>
                    </a:lnTo>
                    <a:lnTo>
                      <a:pt x="155" y="440"/>
                    </a:lnTo>
                    <a:lnTo>
                      <a:pt x="166" y="396"/>
                    </a:lnTo>
                    <a:lnTo>
                      <a:pt x="181" y="334"/>
                    </a:lnTo>
                    <a:lnTo>
                      <a:pt x="192" y="277"/>
                    </a:lnTo>
                    <a:lnTo>
                      <a:pt x="202" y="256"/>
                    </a:lnTo>
                    <a:lnTo>
                      <a:pt x="260" y="234"/>
                    </a:lnTo>
                    <a:lnTo>
                      <a:pt x="220" y="264"/>
                    </a:lnTo>
                    <a:lnTo>
                      <a:pt x="218" y="353"/>
                    </a:lnTo>
                    <a:lnTo>
                      <a:pt x="218" y="409"/>
                    </a:lnTo>
                    <a:lnTo>
                      <a:pt x="222" y="420"/>
                    </a:lnTo>
                    <a:lnTo>
                      <a:pt x="268" y="427"/>
                    </a:lnTo>
                    <a:lnTo>
                      <a:pt x="231" y="428"/>
                    </a:lnTo>
                    <a:lnTo>
                      <a:pt x="220" y="434"/>
                    </a:lnTo>
                    <a:lnTo>
                      <a:pt x="211" y="461"/>
                    </a:lnTo>
                    <a:lnTo>
                      <a:pt x="242" y="462"/>
                    </a:lnTo>
                    <a:lnTo>
                      <a:pt x="255" y="459"/>
                    </a:lnTo>
                    <a:lnTo>
                      <a:pt x="207" y="471"/>
                    </a:lnTo>
                    <a:lnTo>
                      <a:pt x="214" y="483"/>
                    </a:lnTo>
                    <a:lnTo>
                      <a:pt x="251" y="482"/>
                    </a:lnTo>
                    <a:lnTo>
                      <a:pt x="273" y="474"/>
                    </a:lnTo>
                    <a:lnTo>
                      <a:pt x="303" y="474"/>
                    </a:lnTo>
                    <a:lnTo>
                      <a:pt x="266" y="485"/>
                    </a:lnTo>
                    <a:lnTo>
                      <a:pt x="218" y="495"/>
                    </a:lnTo>
                    <a:lnTo>
                      <a:pt x="211" y="520"/>
                    </a:lnTo>
                    <a:lnTo>
                      <a:pt x="214" y="543"/>
                    </a:lnTo>
                    <a:lnTo>
                      <a:pt x="220" y="559"/>
                    </a:lnTo>
                    <a:lnTo>
                      <a:pt x="215" y="591"/>
                    </a:lnTo>
                    <a:lnTo>
                      <a:pt x="205" y="650"/>
                    </a:lnTo>
                    <a:lnTo>
                      <a:pt x="214" y="706"/>
                    </a:lnTo>
                    <a:lnTo>
                      <a:pt x="201" y="759"/>
                    </a:lnTo>
                    <a:lnTo>
                      <a:pt x="211" y="813"/>
                    </a:lnTo>
                    <a:lnTo>
                      <a:pt x="253" y="821"/>
                    </a:lnTo>
                    <a:lnTo>
                      <a:pt x="288" y="823"/>
                    </a:lnTo>
                    <a:lnTo>
                      <a:pt x="323" y="808"/>
                    </a:lnTo>
                    <a:lnTo>
                      <a:pt x="330" y="759"/>
                    </a:lnTo>
                    <a:lnTo>
                      <a:pt x="321" y="727"/>
                    </a:lnTo>
                    <a:lnTo>
                      <a:pt x="349" y="622"/>
                    </a:lnTo>
                    <a:lnTo>
                      <a:pt x="356" y="592"/>
                    </a:lnTo>
                    <a:lnTo>
                      <a:pt x="356" y="557"/>
                    </a:lnTo>
                    <a:lnTo>
                      <a:pt x="353" y="529"/>
                    </a:lnTo>
                    <a:lnTo>
                      <a:pt x="330" y="534"/>
                    </a:lnTo>
                    <a:lnTo>
                      <a:pt x="296" y="536"/>
                    </a:lnTo>
                    <a:lnTo>
                      <a:pt x="270" y="527"/>
                    </a:lnTo>
                    <a:lnTo>
                      <a:pt x="318" y="522"/>
                    </a:lnTo>
                    <a:lnTo>
                      <a:pt x="360" y="513"/>
                    </a:lnTo>
                    <a:lnTo>
                      <a:pt x="351" y="487"/>
                    </a:lnTo>
                    <a:lnTo>
                      <a:pt x="362" y="464"/>
                    </a:lnTo>
                    <a:lnTo>
                      <a:pt x="356" y="443"/>
                    </a:lnTo>
                    <a:lnTo>
                      <a:pt x="370" y="427"/>
                    </a:lnTo>
                    <a:lnTo>
                      <a:pt x="375" y="358"/>
                    </a:lnTo>
                    <a:lnTo>
                      <a:pt x="386" y="262"/>
                    </a:lnTo>
                    <a:lnTo>
                      <a:pt x="399" y="240"/>
                    </a:lnTo>
                    <a:lnTo>
                      <a:pt x="388" y="223"/>
                    </a:lnTo>
                    <a:lnTo>
                      <a:pt x="401" y="198"/>
                    </a:lnTo>
                    <a:lnTo>
                      <a:pt x="410" y="167"/>
                    </a:lnTo>
                    <a:lnTo>
                      <a:pt x="417" y="133"/>
                    </a:lnTo>
                    <a:lnTo>
                      <a:pt x="415" y="100"/>
                    </a:lnTo>
                    <a:lnTo>
                      <a:pt x="408" y="68"/>
                    </a:lnTo>
                    <a:lnTo>
                      <a:pt x="388" y="41"/>
                    </a:lnTo>
                    <a:lnTo>
                      <a:pt x="388" y="11"/>
                    </a:lnTo>
                    <a:lnTo>
                      <a:pt x="370" y="21"/>
                    </a:lnTo>
                    <a:lnTo>
                      <a:pt x="370" y="0"/>
                    </a:lnTo>
                    <a:lnTo>
                      <a:pt x="351" y="3"/>
                    </a:lnTo>
                    <a:lnTo>
                      <a:pt x="353" y="26"/>
                    </a:lnTo>
                    <a:lnTo>
                      <a:pt x="327" y="37"/>
                    </a:lnTo>
                    <a:lnTo>
                      <a:pt x="301" y="45"/>
                    </a:lnTo>
                    <a:lnTo>
                      <a:pt x="295" y="19"/>
                    </a:lnTo>
                    <a:lnTo>
                      <a:pt x="275" y="23"/>
                    </a:lnTo>
                    <a:lnTo>
                      <a:pt x="286" y="53"/>
                    </a:lnTo>
                    <a:lnTo>
                      <a:pt x="246" y="58"/>
                    </a:lnTo>
                    <a:lnTo>
                      <a:pt x="207" y="62"/>
                    </a:lnTo>
                    <a:lnTo>
                      <a:pt x="172" y="62"/>
                    </a:lnTo>
                    <a:lnTo>
                      <a:pt x="166" y="34"/>
                    </a:lnTo>
                    <a:lnTo>
                      <a:pt x="150" y="32"/>
                    </a:lnTo>
                    <a:lnTo>
                      <a:pt x="153" y="62"/>
                    </a:lnTo>
                    <a:lnTo>
                      <a:pt x="91" y="58"/>
                    </a:lnTo>
                    <a:lnTo>
                      <a:pt x="89" y="28"/>
                    </a:lnTo>
                  </a:path>
                </a:pathLst>
              </a:custGeom>
              <a:solidFill>
                <a:srgbClr val="C1CEFF"/>
              </a:solidFill>
              <a:ln>
                <a:noFill/>
              </a:ln>
            </p:spPr>
          </p:sp>
          <p:sp>
            <p:nvSpPr>
              <p:cNvPr id="1138" name="Google Shape;1138;p75"/>
              <p:cNvSpPr/>
              <p:nvPr/>
            </p:nvSpPr>
            <p:spPr>
              <a:xfrm>
                <a:off x="8938440" y="4772160"/>
                <a:ext cx="255240" cy="53640"/>
              </a:xfrm>
              <a:custGeom>
                <a:avLst/>
                <a:gdLst/>
                <a:ahLst/>
                <a:cxnLst/>
                <a:rect l="l" t="t" r="r" b="b"/>
                <a:pathLst>
                  <a:path w="161" h="34" extrusionOk="0">
                    <a:moveTo>
                      <a:pt x="0" y="33"/>
                    </a:moveTo>
                    <a:lnTo>
                      <a:pt x="48" y="14"/>
                    </a:lnTo>
                    <a:lnTo>
                      <a:pt x="93" y="2"/>
                    </a:lnTo>
                    <a:lnTo>
                      <a:pt x="160" y="0"/>
                    </a:lnTo>
                    <a:lnTo>
                      <a:pt x="86" y="11"/>
                    </a:lnTo>
                    <a:lnTo>
                      <a:pt x="0" y="33"/>
                    </a:lnTo>
                  </a:path>
                </a:pathLst>
              </a:custGeom>
              <a:solidFill>
                <a:srgbClr val="C1CEFF"/>
              </a:solidFill>
              <a:ln>
                <a:noFill/>
              </a:ln>
            </p:spPr>
          </p:sp>
          <p:sp>
            <p:nvSpPr>
              <p:cNvPr id="1139" name="Google Shape;1139;p75"/>
              <p:cNvSpPr/>
              <p:nvPr/>
            </p:nvSpPr>
            <p:spPr>
              <a:xfrm>
                <a:off x="8984520" y="5102280"/>
                <a:ext cx="141120" cy="21960"/>
              </a:xfrm>
              <a:custGeom>
                <a:avLst/>
                <a:gdLst/>
                <a:ahLst/>
                <a:cxnLst/>
                <a:rect l="l" t="t" r="r" b="b"/>
                <a:pathLst>
                  <a:path w="89" h="14" extrusionOk="0">
                    <a:moveTo>
                      <a:pt x="88" y="0"/>
                    </a:moveTo>
                    <a:lnTo>
                      <a:pt x="35" y="8"/>
                    </a:lnTo>
                    <a:lnTo>
                      <a:pt x="0" y="11"/>
                    </a:lnTo>
                    <a:lnTo>
                      <a:pt x="35" y="13"/>
                    </a:lnTo>
                    <a:lnTo>
                      <a:pt x="88" y="0"/>
                    </a:lnTo>
                  </a:path>
                </a:pathLst>
              </a:custGeom>
              <a:solidFill>
                <a:srgbClr val="C1CEFF"/>
              </a:solidFill>
              <a:ln>
                <a:noFill/>
              </a:ln>
            </p:spPr>
          </p:sp>
          <p:sp>
            <p:nvSpPr>
              <p:cNvPr id="1140" name="Google Shape;1140;p75"/>
              <p:cNvSpPr/>
              <p:nvPr/>
            </p:nvSpPr>
            <p:spPr>
              <a:xfrm>
                <a:off x="8935200" y="5180040"/>
                <a:ext cx="180720" cy="70920"/>
              </a:xfrm>
              <a:custGeom>
                <a:avLst/>
                <a:gdLst/>
                <a:ahLst/>
                <a:cxnLst/>
                <a:rect l="l" t="t" r="r" b="b"/>
                <a:pathLst>
                  <a:path w="114" h="45" extrusionOk="0">
                    <a:moveTo>
                      <a:pt x="113" y="0"/>
                    </a:moveTo>
                    <a:lnTo>
                      <a:pt x="45" y="14"/>
                    </a:lnTo>
                    <a:lnTo>
                      <a:pt x="10" y="28"/>
                    </a:lnTo>
                    <a:lnTo>
                      <a:pt x="0" y="44"/>
                    </a:lnTo>
                    <a:lnTo>
                      <a:pt x="24" y="31"/>
                    </a:lnTo>
                    <a:lnTo>
                      <a:pt x="57" y="19"/>
                    </a:lnTo>
                    <a:lnTo>
                      <a:pt x="113" y="0"/>
                    </a:lnTo>
                  </a:path>
                </a:pathLst>
              </a:custGeom>
              <a:solidFill>
                <a:srgbClr val="C1CEFF"/>
              </a:solidFill>
              <a:ln>
                <a:noFill/>
              </a:ln>
            </p:spPr>
          </p:sp>
          <p:sp>
            <p:nvSpPr>
              <p:cNvPr id="1141" name="Google Shape;1141;p75"/>
              <p:cNvSpPr/>
              <p:nvPr/>
            </p:nvSpPr>
            <p:spPr>
              <a:xfrm>
                <a:off x="8966880" y="4800600"/>
                <a:ext cx="161640" cy="156960"/>
              </a:xfrm>
              <a:custGeom>
                <a:avLst/>
                <a:gdLst/>
                <a:ahLst/>
                <a:cxnLst/>
                <a:rect l="l" t="t" r="r" b="b"/>
                <a:pathLst>
                  <a:path w="102" h="99" extrusionOk="0">
                    <a:moveTo>
                      <a:pt x="101" y="0"/>
                    </a:moveTo>
                    <a:lnTo>
                      <a:pt x="71" y="37"/>
                    </a:lnTo>
                    <a:lnTo>
                      <a:pt x="25" y="78"/>
                    </a:lnTo>
                    <a:lnTo>
                      <a:pt x="0" y="98"/>
                    </a:lnTo>
                    <a:lnTo>
                      <a:pt x="44" y="76"/>
                    </a:lnTo>
                    <a:lnTo>
                      <a:pt x="69" y="49"/>
                    </a:lnTo>
                    <a:lnTo>
                      <a:pt x="101" y="0"/>
                    </a:lnTo>
                  </a:path>
                </a:pathLst>
              </a:custGeom>
              <a:solidFill>
                <a:srgbClr val="C1CEFF"/>
              </a:solidFill>
              <a:ln>
                <a:noFill/>
              </a:ln>
            </p:spPr>
          </p:sp>
          <p:sp>
            <p:nvSpPr>
              <p:cNvPr id="1142" name="Google Shape;1142;p75"/>
              <p:cNvSpPr/>
              <p:nvPr/>
            </p:nvSpPr>
            <p:spPr>
              <a:xfrm>
                <a:off x="8735040" y="4564080"/>
                <a:ext cx="258480" cy="20160"/>
              </a:xfrm>
              <a:custGeom>
                <a:avLst/>
                <a:gdLst/>
                <a:ahLst/>
                <a:cxnLst/>
                <a:rect l="l" t="t" r="r" b="b"/>
                <a:pathLst>
                  <a:path w="163" h="13" extrusionOk="0">
                    <a:moveTo>
                      <a:pt x="0" y="0"/>
                    </a:moveTo>
                    <a:lnTo>
                      <a:pt x="56" y="11"/>
                    </a:lnTo>
                    <a:lnTo>
                      <a:pt x="114" y="12"/>
                    </a:lnTo>
                    <a:lnTo>
                      <a:pt x="162" y="6"/>
                    </a:lnTo>
                    <a:lnTo>
                      <a:pt x="113" y="6"/>
                    </a:lnTo>
                    <a:lnTo>
                      <a:pt x="0" y="0"/>
                    </a:lnTo>
                  </a:path>
                </a:pathLst>
              </a:custGeom>
              <a:solidFill>
                <a:srgbClr val="C1CEFF"/>
              </a:solidFill>
              <a:ln>
                <a:noFill/>
              </a:ln>
            </p:spPr>
          </p:sp>
          <p:sp>
            <p:nvSpPr>
              <p:cNvPr id="1143" name="Google Shape;1143;p75"/>
              <p:cNvSpPr/>
              <p:nvPr/>
            </p:nvSpPr>
            <p:spPr>
              <a:xfrm>
                <a:off x="8747640" y="4537080"/>
                <a:ext cx="326880" cy="282240"/>
              </a:xfrm>
              <a:custGeom>
                <a:avLst/>
                <a:gdLst/>
                <a:ahLst/>
                <a:cxnLst/>
                <a:rect l="l" t="t" r="r" b="b"/>
                <a:pathLst>
                  <a:path w="206" h="178" extrusionOk="0">
                    <a:moveTo>
                      <a:pt x="197" y="0"/>
                    </a:moveTo>
                    <a:lnTo>
                      <a:pt x="197" y="45"/>
                    </a:lnTo>
                    <a:lnTo>
                      <a:pt x="178" y="92"/>
                    </a:lnTo>
                    <a:lnTo>
                      <a:pt x="147" y="134"/>
                    </a:lnTo>
                    <a:lnTo>
                      <a:pt x="118" y="143"/>
                    </a:lnTo>
                    <a:lnTo>
                      <a:pt x="73" y="156"/>
                    </a:lnTo>
                    <a:lnTo>
                      <a:pt x="0" y="177"/>
                    </a:lnTo>
                    <a:lnTo>
                      <a:pt x="74" y="163"/>
                    </a:lnTo>
                    <a:lnTo>
                      <a:pt x="115" y="149"/>
                    </a:lnTo>
                    <a:lnTo>
                      <a:pt x="167" y="130"/>
                    </a:lnTo>
                    <a:lnTo>
                      <a:pt x="182" y="97"/>
                    </a:lnTo>
                    <a:lnTo>
                      <a:pt x="199" y="64"/>
                    </a:lnTo>
                    <a:lnTo>
                      <a:pt x="205" y="45"/>
                    </a:lnTo>
                    <a:lnTo>
                      <a:pt x="197" y="0"/>
                    </a:lnTo>
                  </a:path>
                </a:pathLst>
              </a:custGeom>
              <a:solidFill>
                <a:srgbClr val="C1CEFF"/>
              </a:solidFill>
              <a:ln>
                <a:noFill/>
              </a:ln>
            </p:spPr>
          </p:sp>
          <p:sp>
            <p:nvSpPr>
              <p:cNvPr id="1144" name="Google Shape;1144;p75"/>
              <p:cNvSpPr/>
              <p:nvPr/>
            </p:nvSpPr>
            <p:spPr>
              <a:xfrm>
                <a:off x="8717760" y="4621320"/>
                <a:ext cx="188640" cy="128160"/>
              </a:xfrm>
              <a:custGeom>
                <a:avLst/>
                <a:gdLst/>
                <a:ahLst/>
                <a:cxnLst/>
                <a:rect l="l" t="t" r="r" b="b"/>
                <a:pathLst>
                  <a:path w="119" h="81" extrusionOk="0">
                    <a:moveTo>
                      <a:pt x="19" y="0"/>
                    </a:moveTo>
                    <a:lnTo>
                      <a:pt x="11" y="44"/>
                    </a:lnTo>
                    <a:lnTo>
                      <a:pt x="28" y="72"/>
                    </a:lnTo>
                    <a:lnTo>
                      <a:pt x="118" y="77"/>
                    </a:lnTo>
                    <a:lnTo>
                      <a:pt x="67" y="80"/>
                    </a:lnTo>
                    <a:lnTo>
                      <a:pt x="6" y="79"/>
                    </a:lnTo>
                    <a:lnTo>
                      <a:pt x="0" y="51"/>
                    </a:lnTo>
                    <a:lnTo>
                      <a:pt x="19" y="0"/>
                    </a:lnTo>
                  </a:path>
                </a:pathLst>
              </a:custGeom>
              <a:solidFill>
                <a:srgbClr val="C1CEFF"/>
              </a:solidFill>
              <a:ln>
                <a:noFill/>
              </a:ln>
            </p:spPr>
          </p:sp>
          <p:sp>
            <p:nvSpPr>
              <p:cNvPr id="1145" name="Google Shape;1145;p75"/>
              <p:cNvSpPr/>
              <p:nvPr/>
            </p:nvSpPr>
            <p:spPr>
              <a:xfrm>
                <a:off x="9120960" y="4510080"/>
                <a:ext cx="91800" cy="42480"/>
              </a:xfrm>
              <a:custGeom>
                <a:avLst/>
                <a:gdLst/>
                <a:ahLst/>
                <a:cxnLst/>
                <a:rect l="l" t="t" r="r" b="b"/>
                <a:pathLst>
                  <a:path w="58" h="27" extrusionOk="0">
                    <a:moveTo>
                      <a:pt x="0" y="26"/>
                    </a:moveTo>
                    <a:lnTo>
                      <a:pt x="38" y="20"/>
                    </a:lnTo>
                    <a:lnTo>
                      <a:pt x="57" y="0"/>
                    </a:lnTo>
                    <a:lnTo>
                      <a:pt x="38" y="7"/>
                    </a:lnTo>
                    <a:lnTo>
                      <a:pt x="0" y="26"/>
                    </a:lnTo>
                  </a:path>
                </a:pathLst>
              </a:custGeom>
              <a:solidFill>
                <a:srgbClr val="C1CEFF"/>
              </a:solidFill>
              <a:ln>
                <a:noFill/>
              </a:ln>
            </p:spPr>
          </p:sp>
          <p:sp>
            <p:nvSpPr>
              <p:cNvPr id="1146" name="Google Shape;1146;p75"/>
              <p:cNvSpPr/>
              <p:nvPr/>
            </p:nvSpPr>
            <p:spPr>
              <a:xfrm>
                <a:off x="9097200" y="4549680"/>
                <a:ext cx="122040" cy="185400"/>
              </a:xfrm>
              <a:custGeom>
                <a:avLst/>
                <a:gdLst/>
                <a:ahLst/>
                <a:cxnLst/>
                <a:rect l="l" t="t" r="r" b="b"/>
                <a:pathLst>
                  <a:path w="77" h="117" extrusionOk="0">
                    <a:moveTo>
                      <a:pt x="74" y="0"/>
                    </a:moveTo>
                    <a:lnTo>
                      <a:pt x="76" y="45"/>
                    </a:lnTo>
                    <a:lnTo>
                      <a:pt x="60" y="81"/>
                    </a:lnTo>
                    <a:lnTo>
                      <a:pt x="33" y="109"/>
                    </a:lnTo>
                    <a:lnTo>
                      <a:pt x="0" y="116"/>
                    </a:lnTo>
                    <a:lnTo>
                      <a:pt x="43" y="91"/>
                    </a:lnTo>
                    <a:lnTo>
                      <a:pt x="66" y="54"/>
                    </a:lnTo>
                    <a:lnTo>
                      <a:pt x="74" y="0"/>
                    </a:lnTo>
                  </a:path>
                </a:pathLst>
              </a:custGeom>
              <a:solidFill>
                <a:srgbClr val="C1CEFF"/>
              </a:solidFill>
              <a:ln>
                <a:noFill/>
              </a:ln>
            </p:spPr>
          </p:sp>
          <p:sp>
            <p:nvSpPr>
              <p:cNvPr id="1147" name="Google Shape;1147;p75"/>
              <p:cNvSpPr/>
              <p:nvPr/>
            </p:nvSpPr>
            <p:spPr>
              <a:xfrm>
                <a:off x="8846280" y="4511520"/>
                <a:ext cx="149040" cy="20160"/>
              </a:xfrm>
              <a:custGeom>
                <a:avLst/>
                <a:gdLst/>
                <a:ahLst/>
                <a:cxnLst/>
                <a:rect l="l" t="t" r="r" b="b"/>
                <a:pathLst>
                  <a:path w="94" h="13" extrusionOk="0">
                    <a:moveTo>
                      <a:pt x="93" y="0"/>
                    </a:moveTo>
                    <a:lnTo>
                      <a:pt x="49" y="8"/>
                    </a:lnTo>
                    <a:lnTo>
                      <a:pt x="0" y="12"/>
                    </a:lnTo>
                    <a:lnTo>
                      <a:pt x="47" y="4"/>
                    </a:lnTo>
                    <a:lnTo>
                      <a:pt x="93" y="0"/>
                    </a:lnTo>
                  </a:path>
                </a:pathLst>
              </a:custGeom>
              <a:solidFill>
                <a:srgbClr val="C1CEFF"/>
              </a:solidFill>
              <a:ln>
                <a:noFill/>
              </a:ln>
            </p:spPr>
          </p:sp>
          <p:sp>
            <p:nvSpPr>
              <p:cNvPr id="1148" name="Google Shape;1148;p75"/>
              <p:cNvSpPr/>
              <p:nvPr/>
            </p:nvSpPr>
            <p:spPr>
              <a:xfrm>
                <a:off x="8644680" y="4848120"/>
                <a:ext cx="232920" cy="69480"/>
              </a:xfrm>
              <a:custGeom>
                <a:avLst/>
                <a:gdLst/>
                <a:ahLst/>
                <a:cxnLst/>
                <a:rect l="l" t="t" r="r" b="b"/>
                <a:pathLst>
                  <a:path w="147" h="44" extrusionOk="0">
                    <a:moveTo>
                      <a:pt x="146" y="0"/>
                    </a:moveTo>
                    <a:lnTo>
                      <a:pt x="108" y="19"/>
                    </a:lnTo>
                    <a:lnTo>
                      <a:pt x="51" y="34"/>
                    </a:lnTo>
                    <a:lnTo>
                      <a:pt x="0" y="39"/>
                    </a:lnTo>
                    <a:lnTo>
                      <a:pt x="47" y="43"/>
                    </a:lnTo>
                    <a:lnTo>
                      <a:pt x="103" y="34"/>
                    </a:lnTo>
                    <a:lnTo>
                      <a:pt x="146" y="0"/>
                    </a:lnTo>
                  </a:path>
                </a:pathLst>
              </a:custGeom>
              <a:solidFill>
                <a:srgbClr val="C1CEFF"/>
              </a:solidFill>
              <a:ln>
                <a:noFill/>
              </a:ln>
            </p:spPr>
          </p:sp>
          <p:sp>
            <p:nvSpPr>
              <p:cNvPr id="1149" name="Google Shape;1149;p75"/>
              <p:cNvSpPr/>
              <p:nvPr/>
            </p:nvSpPr>
            <p:spPr>
              <a:xfrm>
                <a:off x="8561880" y="4503600"/>
                <a:ext cx="88560" cy="755280"/>
              </a:xfrm>
              <a:custGeom>
                <a:avLst/>
                <a:gdLst/>
                <a:ahLst/>
                <a:cxnLst/>
                <a:rect l="l" t="t" r="r" b="b"/>
                <a:pathLst>
                  <a:path w="56" h="476" extrusionOk="0">
                    <a:moveTo>
                      <a:pt x="49" y="0"/>
                    </a:moveTo>
                    <a:lnTo>
                      <a:pt x="55" y="21"/>
                    </a:lnTo>
                    <a:lnTo>
                      <a:pt x="55" y="52"/>
                    </a:lnTo>
                    <a:lnTo>
                      <a:pt x="38" y="78"/>
                    </a:lnTo>
                    <a:lnTo>
                      <a:pt x="44" y="109"/>
                    </a:lnTo>
                    <a:lnTo>
                      <a:pt x="24" y="177"/>
                    </a:lnTo>
                    <a:lnTo>
                      <a:pt x="12" y="236"/>
                    </a:lnTo>
                    <a:lnTo>
                      <a:pt x="12" y="299"/>
                    </a:lnTo>
                    <a:lnTo>
                      <a:pt x="12" y="351"/>
                    </a:lnTo>
                    <a:lnTo>
                      <a:pt x="10" y="370"/>
                    </a:lnTo>
                    <a:lnTo>
                      <a:pt x="8" y="398"/>
                    </a:lnTo>
                    <a:lnTo>
                      <a:pt x="6" y="428"/>
                    </a:lnTo>
                    <a:lnTo>
                      <a:pt x="16" y="452"/>
                    </a:lnTo>
                    <a:lnTo>
                      <a:pt x="12" y="475"/>
                    </a:lnTo>
                    <a:lnTo>
                      <a:pt x="0" y="449"/>
                    </a:lnTo>
                    <a:lnTo>
                      <a:pt x="2" y="417"/>
                    </a:lnTo>
                    <a:lnTo>
                      <a:pt x="8" y="370"/>
                    </a:lnTo>
                    <a:lnTo>
                      <a:pt x="8" y="321"/>
                    </a:lnTo>
                    <a:lnTo>
                      <a:pt x="6" y="267"/>
                    </a:lnTo>
                    <a:lnTo>
                      <a:pt x="8" y="213"/>
                    </a:lnTo>
                    <a:lnTo>
                      <a:pt x="22" y="156"/>
                    </a:lnTo>
                    <a:lnTo>
                      <a:pt x="34" y="115"/>
                    </a:lnTo>
                    <a:lnTo>
                      <a:pt x="32" y="78"/>
                    </a:lnTo>
                    <a:lnTo>
                      <a:pt x="49" y="50"/>
                    </a:lnTo>
                    <a:lnTo>
                      <a:pt x="49" y="0"/>
                    </a:lnTo>
                  </a:path>
                </a:pathLst>
              </a:custGeom>
              <a:solidFill>
                <a:srgbClr val="C1CEFF"/>
              </a:solidFill>
              <a:ln>
                <a:noFill/>
              </a:ln>
            </p:spPr>
          </p:sp>
          <p:sp>
            <p:nvSpPr>
              <p:cNvPr id="1150" name="Google Shape;1150;p75"/>
              <p:cNvSpPr/>
              <p:nvPr/>
            </p:nvSpPr>
            <p:spPr>
              <a:xfrm>
                <a:off x="8938440" y="5568840"/>
                <a:ext cx="142560" cy="53640"/>
              </a:xfrm>
              <a:custGeom>
                <a:avLst/>
                <a:gdLst/>
                <a:ahLst/>
                <a:cxnLst/>
                <a:rect l="l" t="t" r="r" b="b"/>
                <a:pathLst>
                  <a:path w="90" h="34" extrusionOk="0">
                    <a:moveTo>
                      <a:pt x="89" y="0"/>
                    </a:moveTo>
                    <a:lnTo>
                      <a:pt x="64" y="15"/>
                    </a:lnTo>
                    <a:lnTo>
                      <a:pt x="23" y="29"/>
                    </a:lnTo>
                    <a:lnTo>
                      <a:pt x="0" y="33"/>
                    </a:lnTo>
                    <a:lnTo>
                      <a:pt x="53" y="30"/>
                    </a:lnTo>
                    <a:lnTo>
                      <a:pt x="61" y="24"/>
                    </a:lnTo>
                    <a:lnTo>
                      <a:pt x="89" y="0"/>
                    </a:lnTo>
                  </a:path>
                </a:pathLst>
              </a:custGeom>
              <a:solidFill>
                <a:srgbClr val="C1CEFF"/>
              </a:solidFill>
              <a:ln>
                <a:noFill/>
              </a:ln>
            </p:spPr>
          </p:sp>
          <p:sp>
            <p:nvSpPr>
              <p:cNvPr id="1151" name="Google Shape;1151;p75"/>
              <p:cNvSpPr/>
              <p:nvPr/>
            </p:nvSpPr>
            <p:spPr>
              <a:xfrm>
                <a:off x="8909640" y="5397480"/>
                <a:ext cx="215640" cy="207720"/>
              </a:xfrm>
              <a:custGeom>
                <a:avLst/>
                <a:gdLst/>
                <a:ahLst/>
                <a:cxnLst/>
                <a:rect l="l" t="t" r="r" b="b"/>
                <a:pathLst>
                  <a:path w="136" h="131" extrusionOk="0">
                    <a:moveTo>
                      <a:pt x="135" y="0"/>
                    </a:moveTo>
                    <a:lnTo>
                      <a:pt x="111" y="36"/>
                    </a:lnTo>
                    <a:lnTo>
                      <a:pt x="85" y="64"/>
                    </a:lnTo>
                    <a:lnTo>
                      <a:pt x="54" y="88"/>
                    </a:lnTo>
                    <a:lnTo>
                      <a:pt x="22" y="103"/>
                    </a:lnTo>
                    <a:lnTo>
                      <a:pt x="9" y="109"/>
                    </a:lnTo>
                    <a:lnTo>
                      <a:pt x="0" y="130"/>
                    </a:lnTo>
                    <a:lnTo>
                      <a:pt x="37" y="114"/>
                    </a:lnTo>
                    <a:lnTo>
                      <a:pt x="75" y="87"/>
                    </a:lnTo>
                    <a:lnTo>
                      <a:pt x="107" y="52"/>
                    </a:lnTo>
                    <a:lnTo>
                      <a:pt x="135" y="0"/>
                    </a:lnTo>
                  </a:path>
                </a:pathLst>
              </a:custGeom>
              <a:solidFill>
                <a:srgbClr val="C1CEFF"/>
              </a:solidFill>
              <a:ln>
                <a:noFill/>
              </a:ln>
            </p:spPr>
          </p:sp>
          <p:sp>
            <p:nvSpPr>
              <p:cNvPr id="1152" name="Google Shape;1152;p75"/>
              <p:cNvSpPr/>
              <p:nvPr/>
            </p:nvSpPr>
            <p:spPr>
              <a:xfrm>
                <a:off x="8924040" y="5272200"/>
                <a:ext cx="87120" cy="129960"/>
              </a:xfrm>
              <a:custGeom>
                <a:avLst/>
                <a:gdLst/>
                <a:ahLst/>
                <a:cxnLst/>
                <a:rect l="l" t="t" r="r" b="b"/>
                <a:pathLst>
                  <a:path w="55" h="82" extrusionOk="0">
                    <a:moveTo>
                      <a:pt x="54" y="0"/>
                    </a:moveTo>
                    <a:lnTo>
                      <a:pt x="18" y="27"/>
                    </a:lnTo>
                    <a:lnTo>
                      <a:pt x="6" y="53"/>
                    </a:lnTo>
                    <a:lnTo>
                      <a:pt x="0" y="81"/>
                    </a:lnTo>
                    <a:lnTo>
                      <a:pt x="23" y="39"/>
                    </a:lnTo>
                    <a:lnTo>
                      <a:pt x="54" y="0"/>
                    </a:lnTo>
                  </a:path>
                </a:pathLst>
              </a:custGeom>
              <a:solidFill>
                <a:srgbClr val="C1CEFF"/>
              </a:solidFill>
              <a:ln>
                <a:noFill/>
              </a:ln>
            </p:spPr>
          </p:sp>
          <p:sp>
            <p:nvSpPr>
              <p:cNvPr id="1153" name="Google Shape;1153;p75"/>
              <p:cNvSpPr/>
              <p:nvPr/>
            </p:nvSpPr>
            <p:spPr>
              <a:xfrm>
                <a:off x="8657280" y="5468760"/>
                <a:ext cx="139320" cy="78840"/>
              </a:xfrm>
              <a:custGeom>
                <a:avLst/>
                <a:gdLst/>
                <a:ahLst/>
                <a:cxnLst/>
                <a:rect l="l" t="t" r="r" b="b"/>
                <a:pathLst>
                  <a:path w="88" h="50" extrusionOk="0">
                    <a:moveTo>
                      <a:pt x="0" y="0"/>
                    </a:moveTo>
                    <a:lnTo>
                      <a:pt x="19" y="26"/>
                    </a:lnTo>
                    <a:lnTo>
                      <a:pt x="42" y="37"/>
                    </a:lnTo>
                    <a:lnTo>
                      <a:pt x="79" y="41"/>
                    </a:lnTo>
                    <a:lnTo>
                      <a:pt x="87" y="41"/>
                    </a:lnTo>
                    <a:lnTo>
                      <a:pt x="68" y="49"/>
                    </a:lnTo>
                    <a:lnTo>
                      <a:pt x="34" y="46"/>
                    </a:lnTo>
                    <a:lnTo>
                      <a:pt x="17" y="42"/>
                    </a:lnTo>
                    <a:lnTo>
                      <a:pt x="0" y="0"/>
                    </a:lnTo>
                  </a:path>
                </a:pathLst>
              </a:custGeom>
              <a:solidFill>
                <a:srgbClr val="C1CEFF"/>
              </a:solidFill>
              <a:ln>
                <a:noFill/>
              </a:ln>
            </p:spPr>
          </p:sp>
          <p:sp>
            <p:nvSpPr>
              <p:cNvPr id="1154" name="Google Shape;1154;p75"/>
              <p:cNvSpPr/>
              <p:nvPr/>
            </p:nvSpPr>
            <p:spPr>
              <a:xfrm>
                <a:off x="8634960" y="5537160"/>
                <a:ext cx="168120" cy="58320"/>
              </a:xfrm>
              <a:custGeom>
                <a:avLst/>
                <a:gdLst/>
                <a:ahLst/>
                <a:cxnLst/>
                <a:rect l="l" t="t" r="r" b="b"/>
                <a:pathLst>
                  <a:path w="106" h="37" extrusionOk="0">
                    <a:moveTo>
                      <a:pt x="0" y="0"/>
                    </a:moveTo>
                    <a:lnTo>
                      <a:pt x="27" y="23"/>
                    </a:lnTo>
                    <a:lnTo>
                      <a:pt x="50" y="28"/>
                    </a:lnTo>
                    <a:lnTo>
                      <a:pt x="99" y="30"/>
                    </a:lnTo>
                    <a:lnTo>
                      <a:pt x="105" y="28"/>
                    </a:lnTo>
                    <a:lnTo>
                      <a:pt x="86" y="34"/>
                    </a:lnTo>
                    <a:lnTo>
                      <a:pt x="38" y="36"/>
                    </a:lnTo>
                    <a:lnTo>
                      <a:pt x="13" y="28"/>
                    </a:lnTo>
                    <a:lnTo>
                      <a:pt x="0" y="0"/>
                    </a:lnTo>
                  </a:path>
                </a:pathLst>
              </a:custGeom>
              <a:solidFill>
                <a:srgbClr val="C1CEFF"/>
              </a:solidFill>
              <a:ln>
                <a:noFill/>
              </a:ln>
            </p:spPr>
          </p:sp>
          <p:sp>
            <p:nvSpPr>
              <p:cNvPr id="1155" name="Google Shape;1155;p75"/>
              <p:cNvSpPr/>
              <p:nvPr/>
            </p:nvSpPr>
            <p:spPr>
              <a:xfrm>
                <a:off x="8636760" y="5635800"/>
                <a:ext cx="171000" cy="61560"/>
              </a:xfrm>
              <a:custGeom>
                <a:avLst/>
                <a:gdLst/>
                <a:ahLst/>
                <a:cxnLst/>
                <a:rect l="l" t="t" r="r" b="b"/>
                <a:pathLst>
                  <a:path w="108" h="39" extrusionOk="0">
                    <a:moveTo>
                      <a:pt x="0" y="0"/>
                    </a:moveTo>
                    <a:lnTo>
                      <a:pt x="47" y="22"/>
                    </a:lnTo>
                    <a:lnTo>
                      <a:pt x="79" y="25"/>
                    </a:lnTo>
                    <a:lnTo>
                      <a:pt x="107" y="17"/>
                    </a:lnTo>
                    <a:lnTo>
                      <a:pt x="83" y="35"/>
                    </a:lnTo>
                    <a:lnTo>
                      <a:pt x="55" y="38"/>
                    </a:lnTo>
                    <a:lnTo>
                      <a:pt x="30" y="30"/>
                    </a:lnTo>
                    <a:lnTo>
                      <a:pt x="0" y="0"/>
                    </a:lnTo>
                  </a:path>
                </a:pathLst>
              </a:custGeom>
              <a:solidFill>
                <a:srgbClr val="C1CEFF"/>
              </a:solidFill>
              <a:ln>
                <a:noFill/>
              </a:ln>
            </p:spPr>
          </p:sp>
          <p:sp>
            <p:nvSpPr>
              <p:cNvPr id="1156" name="Google Shape;1156;p75"/>
              <p:cNvSpPr/>
              <p:nvPr/>
            </p:nvSpPr>
            <p:spPr>
              <a:xfrm>
                <a:off x="8600040" y="5324400"/>
                <a:ext cx="50400" cy="194760"/>
              </a:xfrm>
              <a:custGeom>
                <a:avLst/>
                <a:gdLst/>
                <a:ahLst/>
                <a:cxnLst/>
                <a:rect l="l" t="t" r="r" b="b"/>
                <a:pathLst>
                  <a:path w="32" h="123" extrusionOk="0">
                    <a:moveTo>
                      <a:pt x="6" y="0"/>
                    </a:moveTo>
                    <a:lnTo>
                      <a:pt x="8" y="44"/>
                    </a:lnTo>
                    <a:lnTo>
                      <a:pt x="14" y="69"/>
                    </a:lnTo>
                    <a:lnTo>
                      <a:pt x="31" y="122"/>
                    </a:lnTo>
                    <a:lnTo>
                      <a:pt x="15" y="107"/>
                    </a:lnTo>
                    <a:lnTo>
                      <a:pt x="8" y="62"/>
                    </a:lnTo>
                    <a:lnTo>
                      <a:pt x="0" y="39"/>
                    </a:lnTo>
                    <a:lnTo>
                      <a:pt x="6" y="0"/>
                    </a:lnTo>
                  </a:path>
                </a:pathLst>
              </a:custGeom>
              <a:solidFill>
                <a:srgbClr val="C1CEFF"/>
              </a:solidFill>
              <a:ln>
                <a:noFill/>
              </a:ln>
            </p:spPr>
          </p:sp>
          <p:sp>
            <p:nvSpPr>
              <p:cNvPr id="1157" name="Google Shape;1157;p75"/>
              <p:cNvSpPr/>
              <p:nvPr/>
            </p:nvSpPr>
            <p:spPr>
              <a:xfrm>
                <a:off x="9063720" y="4984920"/>
                <a:ext cx="97920" cy="77400"/>
              </a:xfrm>
              <a:custGeom>
                <a:avLst/>
                <a:gdLst/>
                <a:ahLst/>
                <a:cxnLst/>
                <a:rect l="l" t="t" r="r" b="b"/>
                <a:pathLst>
                  <a:path w="62" h="49" extrusionOk="0">
                    <a:moveTo>
                      <a:pt x="0" y="48"/>
                    </a:moveTo>
                    <a:lnTo>
                      <a:pt x="31" y="45"/>
                    </a:lnTo>
                    <a:lnTo>
                      <a:pt x="53" y="32"/>
                    </a:lnTo>
                    <a:lnTo>
                      <a:pt x="55" y="19"/>
                    </a:lnTo>
                    <a:lnTo>
                      <a:pt x="61" y="0"/>
                    </a:lnTo>
                    <a:lnTo>
                      <a:pt x="47" y="23"/>
                    </a:lnTo>
                    <a:lnTo>
                      <a:pt x="0" y="48"/>
                    </a:lnTo>
                  </a:path>
                </a:pathLst>
              </a:custGeom>
              <a:solidFill>
                <a:srgbClr val="C1CEFF"/>
              </a:solidFill>
              <a:ln>
                <a:noFill/>
              </a:ln>
            </p:spPr>
          </p:sp>
          <p:sp>
            <p:nvSpPr>
              <p:cNvPr id="1158" name="Google Shape;1158;p75"/>
              <p:cNvSpPr/>
              <p:nvPr/>
            </p:nvSpPr>
            <p:spPr>
              <a:xfrm>
                <a:off x="8620920" y="5043600"/>
                <a:ext cx="141120" cy="91800"/>
              </a:xfrm>
              <a:custGeom>
                <a:avLst/>
                <a:gdLst/>
                <a:ahLst/>
                <a:cxnLst/>
                <a:rect l="l" t="t" r="r" b="b"/>
                <a:pathLst>
                  <a:path w="89" h="58" extrusionOk="0">
                    <a:moveTo>
                      <a:pt x="11" y="0"/>
                    </a:moveTo>
                    <a:lnTo>
                      <a:pt x="33" y="24"/>
                    </a:lnTo>
                    <a:lnTo>
                      <a:pt x="50" y="38"/>
                    </a:lnTo>
                    <a:lnTo>
                      <a:pt x="76" y="52"/>
                    </a:lnTo>
                    <a:lnTo>
                      <a:pt x="88" y="57"/>
                    </a:lnTo>
                    <a:lnTo>
                      <a:pt x="74" y="57"/>
                    </a:lnTo>
                    <a:lnTo>
                      <a:pt x="51" y="57"/>
                    </a:lnTo>
                    <a:lnTo>
                      <a:pt x="0" y="50"/>
                    </a:lnTo>
                    <a:lnTo>
                      <a:pt x="37" y="50"/>
                    </a:lnTo>
                    <a:lnTo>
                      <a:pt x="50" y="49"/>
                    </a:lnTo>
                    <a:lnTo>
                      <a:pt x="27" y="33"/>
                    </a:lnTo>
                    <a:lnTo>
                      <a:pt x="11" y="0"/>
                    </a:lnTo>
                  </a:path>
                </a:pathLst>
              </a:custGeom>
              <a:solidFill>
                <a:srgbClr val="C1CEFF"/>
              </a:solidFill>
              <a:ln>
                <a:noFill/>
              </a:ln>
            </p:spPr>
          </p:sp>
        </p:grpSp>
        <p:grpSp>
          <p:nvGrpSpPr>
            <p:cNvPr id="1159" name="Google Shape;1159;p75"/>
            <p:cNvGrpSpPr/>
            <p:nvPr/>
          </p:nvGrpSpPr>
          <p:grpSpPr>
            <a:xfrm>
              <a:off x="8336520" y="3693960"/>
              <a:ext cx="1047600" cy="758520"/>
              <a:chOff x="8336520" y="3693960"/>
              <a:chExt cx="1047600" cy="758520"/>
            </a:xfrm>
          </p:grpSpPr>
          <p:sp>
            <p:nvSpPr>
              <p:cNvPr id="1160" name="Google Shape;1160;p75"/>
              <p:cNvSpPr/>
              <p:nvPr/>
            </p:nvSpPr>
            <p:spPr>
              <a:xfrm>
                <a:off x="8336520" y="3693960"/>
                <a:ext cx="1047600" cy="758520"/>
              </a:xfrm>
              <a:custGeom>
                <a:avLst/>
                <a:gdLst/>
                <a:ahLst/>
                <a:cxnLst/>
                <a:rect l="l" t="t" r="r" b="b"/>
                <a:pathLst>
                  <a:path w="660" h="478" extrusionOk="0">
                    <a:moveTo>
                      <a:pt x="139" y="60"/>
                    </a:moveTo>
                    <a:lnTo>
                      <a:pt x="174" y="50"/>
                    </a:lnTo>
                    <a:lnTo>
                      <a:pt x="225" y="41"/>
                    </a:lnTo>
                    <a:lnTo>
                      <a:pt x="286" y="9"/>
                    </a:lnTo>
                    <a:lnTo>
                      <a:pt x="324" y="2"/>
                    </a:lnTo>
                    <a:lnTo>
                      <a:pt x="370" y="0"/>
                    </a:lnTo>
                    <a:lnTo>
                      <a:pt x="428" y="5"/>
                    </a:lnTo>
                    <a:lnTo>
                      <a:pt x="483" y="37"/>
                    </a:lnTo>
                    <a:lnTo>
                      <a:pt x="549" y="55"/>
                    </a:lnTo>
                    <a:lnTo>
                      <a:pt x="578" y="73"/>
                    </a:lnTo>
                    <a:lnTo>
                      <a:pt x="586" y="92"/>
                    </a:lnTo>
                    <a:lnTo>
                      <a:pt x="609" y="128"/>
                    </a:lnTo>
                    <a:lnTo>
                      <a:pt x="635" y="162"/>
                    </a:lnTo>
                    <a:lnTo>
                      <a:pt x="651" y="220"/>
                    </a:lnTo>
                    <a:lnTo>
                      <a:pt x="659" y="264"/>
                    </a:lnTo>
                    <a:lnTo>
                      <a:pt x="652" y="310"/>
                    </a:lnTo>
                    <a:lnTo>
                      <a:pt x="624" y="330"/>
                    </a:lnTo>
                    <a:lnTo>
                      <a:pt x="560" y="312"/>
                    </a:lnTo>
                    <a:lnTo>
                      <a:pt x="553" y="335"/>
                    </a:lnTo>
                    <a:lnTo>
                      <a:pt x="560" y="371"/>
                    </a:lnTo>
                    <a:lnTo>
                      <a:pt x="570" y="398"/>
                    </a:lnTo>
                    <a:lnTo>
                      <a:pt x="560" y="426"/>
                    </a:lnTo>
                    <a:lnTo>
                      <a:pt x="531" y="444"/>
                    </a:lnTo>
                    <a:lnTo>
                      <a:pt x="485" y="460"/>
                    </a:lnTo>
                    <a:lnTo>
                      <a:pt x="415" y="470"/>
                    </a:lnTo>
                    <a:lnTo>
                      <a:pt x="355" y="477"/>
                    </a:lnTo>
                    <a:lnTo>
                      <a:pt x="278" y="476"/>
                    </a:lnTo>
                    <a:lnTo>
                      <a:pt x="187" y="461"/>
                    </a:lnTo>
                    <a:lnTo>
                      <a:pt x="178" y="436"/>
                    </a:lnTo>
                    <a:lnTo>
                      <a:pt x="185" y="409"/>
                    </a:lnTo>
                    <a:lnTo>
                      <a:pt x="185" y="367"/>
                    </a:lnTo>
                    <a:lnTo>
                      <a:pt x="181" y="310"/>
                    </a:lnTo>
                    <a:lnTo>
                      <a:pt x="130" y="363"/>
                    </a:lnTo>
                    <a:lnTo>
                      <a:pt x="83" y="374"/>
                    </a:lnTo>
                    <a:lnTo>
                      <a:pt x="49" y="381"/>
                    </a:lnTo>
                    <a:lnTo>
                      <a:pt x="17" y="368"/>
                    </a:lnTo>
                    <a:lnTo>
                      <a:pt x="0" y="337"/>
                    </a:lnTo>
                    <a:lnTo>
                      <a:pt x="2" y="292"/>
                    </a:lnTo>
                    <a:lnTo>
                      <a:pt x="29" y="268"/>
                    </a:lnTo>
                    <a:lnTo>
                      <a:pt x="55" y="231"/>
                    </a:lnTo>
                    <a:lnTo>
                      <a:pt x="86" y="158"/>
                    </a:lnTo>
                    <a:lnTo>
                      <a:pt x="99" y="124"/>
                    </a:lnTo>
                    <a:lnTo>
                      <a:pt x="111" y="94"/>
                    </a:lnTo>
                    <a:lnTo>
                      <a:pt x="139" y="60"/>
                    </a:lnTo>
                  </a:path>
                </a:pathLst>
              </a:custGeom>
              <a:solidFill>
                <a:srgbClr val="FFFFFF"/>
              </a:solidFill>
              <a:ln w="12600" cap="flat" cmpd="sng">
                <a:solidFill>
                  <a:srgbClr val="000000"/>
                </a:solidFill>
                <a:prstDash val="solid"/>
                <a:round/>
                <a:headEnd type="none" w="sm" len="sm"/>
                <a:tailEnd type="none" w="sm" len="sm"/>
              </a:ln>
            </p:spPr>
          </p:sp>
          <p:sp>
            <p:nvSpPr>
              <p:cNvPr id="1161" name="Google Shape;1161;p75"/>
              <p:cNvSpPr/>
              <p:nvPr/>
            </p:nvSpPr>
            <p:spPr>
              <a:xfrm>
                <a:off x="8352360" y="3706920"/>
                <a:ext cx="1015920" cy="712440"/>
              </a:xfrm>
              <a:custGeom>
                <a:avLst/>
                <a:gdLst/>
                <a:ahLst/>
                <a:cxnLst/>
                <a:rect l="l" t="t" r="r" b="b"/>
                <a:pathLst>
                  <a:path w="640" h="449" extrusionOk="0">
                    <a:moveTo>
                      <a:pt x="215" y="42"/>
                    </a:moveTo>
                    <a:lnTo>
                      <a:pt x="160" y="50"/>
                    </a:lnTo>
                    <a:lnTo>
                      <a:pt x="132" y="61"/>
                    </a:lnTo>
                    <a:lnTo>
                      <a:pt x="110" y="85"/>
                    </a:lnTo>
                    <a:lnTo>
                      <a:pt x="103" y="106"/>
                    </a:lnTo>
                    <a:lnTo>
                      <a:pt x="85" y="146"/>
                    </a:lnTo>
                    <a:lnTo>
                      <a:pt x="55" y="232"/>
                    </a:lnTo>
                    <a:lnTo>
                      <a:pt x="35" y="253"/>
                    </a:lnTo>
                    <a:lnTo>
                      <a:pt x="31" y="277"/>
                    </a:lnTo>
                    <a:lnTo>
                      <a:pt x="33" y="302"/>
                    </a:lnTo>
                    <a:lnTo>
                      <a:pt x="25" y="274"/>
                    </a:lnTo>
                    <a:lnTo>
                      <a:pt x="26" y="260"/>
                    </a:lnTo>
                    <a:lnTo>
                      <a:pt x="9" y="277"/>
                    </a:lnTo>
                    <a:lnTo>
                      <a:pt x="0" y="293"/>
                    </a:lnTo>
                    <a:lnTo>
                      <a:pt x="2" y="323"/>
                    </a:lnTo>
                    <a:lnTo>
                      <a:pt x="18" y="349"/>
                    </a:lnTo>
                    <a:lnTo>
                      <a:pt x="38" y="354"/>
                    </a:lnTo>
                    <a:lnTo>
                      <a:pt x="90" y="350"/>
                    </a:lnTo>
                    <a:lnTo>
                      <a:pt x="110" y="342"/>
                    </a:lnTo>
                    <a:lnTo>
                      <a:pt x="140" y="314"/>
                    </a:lnTo>
                    <a:lnTo>
                      <a:pt x="163" y="291"/>
                    </a:lnTo>
                    <a:lnTo>
                      <a:pt x="139" y="246"/>
                    </a:lnTo>
                    <a:lnTo>
                      <a:pt x="127" y="216"/>
                    </a:lnTo>
                    <a:lnTo>
                      <a:pt x="126" y="153"/>
                    </a:lnTo>
                    <a:lnTo>
                      <a:pt x="130" y="129"/>
                    </a:lnTo>
                    <a:lnTo>
                      <a:pt x="134" y="169"/>
                    </a:lnTo>
                    <a:lnTo>
                      <a:pt x="134" y="209"/>
                    </a:lnTo>
                    <a:lnTo>
                      <a:pt x="149" y="243"/>
                    </a:lnTo>
                    <a:lnTo>
                      <a:pt x="169" y="286"/>
                    </a:lnTo>
                    <a:lnTo>
                      <a:pt x="165" y="244"/>
                    </a:lnTo>
                    <a:lnTo>
                      <a:pt x="156" y="195"/>
                    </a:lnTo>
                    <a:lnTo>
                      <a:pt x="159" y="164"/>
                    </a:lnTo>
                    <a:lnTo>
                      <a:pt x="165" y="129"/>
                    </a:lnTo>
                    <a:lnTo>
                      <a:pt x="165" y="178"/>
                    </a:lnTo>
                    <a:lnTo>
                      <a:pt x="167" y="223"/>
                    </a:lnTo>
                    <a:lnTo>
                      <a:pt x="169" y="244"/>
                    </a:lnTo>
                    <a:lnTo>
                      <a:pt x="178" y="197"/>
                    </a:lnTo>
                    <a:lnTo>
                      <a:pt x="191" y="157"/>
                    </a:lnTo>
                    <a:lnTo>
                      <a:pt x="186" y="202"/>
                    </a:lnTo>
                    <a:lnTo>
                      <a:pt x="180" y="237"/>
                    </a:lnTo>
                    <a:lnTo>
                      <a:pt x="176" y="267"/>
                    </a:lnTo>
                    <a:lnTo>
                      <a:pt x="180" y="295"/>
                    </a:lnTo>
                    <a:lnTo>
                      <a:pt x="182" y="331"/>
                    </a:lnTo>
                    <a:lnTo>
                      <a:pt x="182" y="363"/>
                    </a:lnTo>
                    <a:lnTo>
                      <a:pt x="178" y="389"/>
                    </a:lnTo>
                    <a:lnTo>
                      <a:pt x="207" y="368"/>
                    </a:lnTo>
                    <a:lnTo>
                      <a:pt x="237" y="326"/>
                    </a:lnTo>
                    <a:lnTo>
                      <a:pt x="270" y="282"/>
                    </a:lnTo>
                    <a:lnTo>
                      <a:pt x="248" y="329"/>
                    </a:lnTo>
                    <a:lnTo>
                      <a:pt x="218" y="378"/>
                    </a:lnTo>
                    <a:lnTo>
                      <a:pt x="189" y="396"/>
                    </a:lnTo>
                    <a:lnTo>
                      <a:pt x="178" y="406"/>
                    </a:lnTo>
                    <a:lnTo>
                      <a:pt x="180" y="427"/>
                    </a:lnTo>
                    <a:lnTo>
                      <a:pt x="205" y="445"/>
                    </a:lnTo>
                    <a:lnTo>
                      <a:pt x="237" y="438"/>
                    </a:lnTo>
                    <a:lnTo>
                      <a:pt x="268" y="427"/>
                    </a:lnTo>
                    <a:lnTo>
                      <a:pt x="308" y="383"/>
                    </a:lnTo>
                    <a:lnTo>
                      <a:pt x="283" y="425"/>
                    </a:lnTo>
                    <a:lnTo>
                      <a:pt x="246" y="445"/>
                    </a:lnTo>
                    <a:lnTo>
                      <a:pt x="279" y="448"/>
                    </a:lnTo>
                    <a:lnTo>
                      <a:pt x="365" y="445"/>
                    </a:lnTo>
                    <a:lnTo>
                      <a:pt x="384" y="434"/>
                    </a:lnTo>
                    <a:lnTo>
                      <a:pt x="396" y="417"/>
                    </a:lnTo>
                    <a:lnTo>
                      <a:pt x="393" y="375"/>
                    </a:lnTo>
                    <a:lnTo>
                      <a:pt x="393" y="342"/>
                    </a:lnTo>
                    <a:lnTo>
                      <a:pt x="409" y="290"/>
                    </a:lnTo>
                    <a:lnTo>
                      <a:pt x="439" y="256"/>
                    </a:lnTo>
                    <a:lnTo>
                      <a:pt x="417" y="291"/>
                    </a:lnTo>
                    <a:lnTo>
                      <a:pt x="407" y="328"/>
                    </a:lnTo>
                    <a:lnTo>
                      <a:pt x="404" y="352"/>
                    </a:lnTo>
                    <a:lnTo>
                      <a:pt x="404" y="382"/>
                    </a:lnTo>
                    <a:lnTo>
                      <a:pt x="404" y="403"/>
                    </a:lnTo>
                    <a:lnTo>
                      <a:pt x="404" y="424"/>
                    </a:lnTo>
                    <a:lnTo>
                      <a:pt x="387" y="443"/>
                    </a:lnTo>
                    <a:lnTo>
                      <a:pt x="433" y="443"/>
                    </a:lnTo>
                    <a:lnTo>
                      <a:pt x="475" y="427"/>
                    </a:lnTo>
                    <a:lnTo>
                      <a:pt x="488" y="413"/>
                    </a:lnTo>
                    <a:lnTo>
                      <a:pt x="494" y="373"/>
                    </a:lnTo>
                    <a:lnTo>
                      <a:pt x="490" y="335"/>
                    </a:lnTo>
                    <a:lnTo>
                      <a:pt x="490" y="326"/>
                    </a:lnTo>
                    <a:lnTo>
                      <a:pt x="497" y="305"/>
                    </a:lnTo>
                    <a:lnTo>
                      <a:pt x="497" y="338"/>
                    </a:lnTo>
                    <a:lnTo>
                      <a:pt x="503" y="359"/>
                    </a:lnTo>
                    <a:lnTo>
                      <a:pt x="501" y="387"/>
                    </a:lnTo>
                    <a:lnTo>
                      <a:pt x="497" y="410"/>
                    </a:lnTo>
                    <a:lnTo>
                      <a:pt x="488" y="427"/>
                    </a:lnTo>
                    <a:lnTo>
                      <a:pt x="514" y="411"/>
                    </a:lnTo>
                    <a:lnTo>
                      <a:pt x="534" y="399"/>
                    </a:lnTo>
                    <a:lnTo>
                      <a:pt x="543" y="399"/>
                    </a:lnTo>
                    <a:lnTo>
                      <a:pt x="547" y="380"/>
                    </a:lnTo>
                    <a:lnTo>
                      <a:pt x="525" y="357"/>
                    </a:lnTo>
                    <a:lnTo>
                      <a:pt x="512" y="335"/>
                    </a:lnTo>
                    <a:lnTo>
                      <a:pt x="530" y="352"/>
                    </a:lnTo>
                    <a:lnTo>
                      <a:pt x="538" y="365"/>
                    </a:lnTo>
                    <a:lnTo>
                      <a:pt x="525" y="342"/>
                    </a:lnTo>
                    <a:lnTo>
                      <a:pt x="518" y="314"/>
                    </a:lnTo>
                    <a:lnTo>
                      <a:pt x="517" y="297"/>
                    </a:lnTo>
                    <a:lnTo>
                      <a:pt x="527" y="316"/>
                    </a:lnTo>
                    <a:lnTo>
                      <a:pt x="534" y="350"/>
                    </a:lnTo>
                    <a:lnTo>
                      <a:pt x="534" y="307"/>
                    </a:lnTo>
                    <a:lnTo>
                      <a:pt x="538" y="298"/>
                    </a:lnTo>
                    <a:lnTo>
                      <a:pt x="530" y="279"/>
                    </a:lnTo>
                    <a:lnTo>
                      <a:pt x="517" y="251"/>
                    </a:lnTo>
                    <a:lnTo>
                      <a:pt x="503" y="207"/>
                    </a:lnTo>
                    <a:lnTo>
                      <a:pt x="517" y="230"/>
                    </a:lnTo>
                    <a:lnTo>
                      <a:pt x="531" y="272"/>
                    </a:lnTo>
                    <a:lnTo>
                      <a:pt x="545" y="293"/>
                    </a:lnTo>
                    <a:lnTo>
                      <a:pt x="547" y="265"/>
                    </a:lnTo>
                    <a:lnTo>
                      <a:pt x="538" y="230"/>
                    </a:lnTo>
                    <a:lnTo>
                      <a:pt x="525" y="199"/>
                    </a:lnTo>
                    <a:lnTo>
                      <a:pt x="512" y="171"/>
                    </a:lnTo>
                    <a:lnTo>
                      <a:pt x="499" y="141"/>
                    </a:lnTo>
                    <a:lnTo>
                      <a:pt x="517" y="164"/>
                    </a:lnTo>
                    <a:lnTo>
                      <a:pt x="531" y="190"/>
                    </a:lnTo>
                    <a:lnTo>
                      <a:pt x="536" y="204"/>
                    </a:lnTo>
                    <a:lnTo>
                      <a:pt x="545" y="235"/>
                    </a:lnTo>
                    <a:lnTo>
                      <a:pt x="560" y="258"/>
                    </a:lnTo>
                    <a:lnTo>
                      <a:pt x="595" y="277"/>
                    </a:lnTo>
                    <a:lnTo>
                      <a:pt x="567" y="270"/>
                    </a:lnTo>
                    <a:lnTo>
                      <a:pt x="554" y="263"/>
                    </a:lnTo>
                    <a:lnTo>
                      <a:pt x="549" y="293"/>
                    </a:lnTo>
                    <a:lnTo>
                      <a:pt x="586" y="298"/>
                    </a:lnTo>
                    <a:lnTo>
                      <a:pt x="605" y="307"/>
                    </a:lnTo>
                    <a:lnTo>
                      <a:pt x="632" y="295"/>
                    </a:lnTo>
                    <a:lnTo>
                      <a:pt x="639" y="261"/>
                    </a:lnTo>
                    <a:lnTo>
                      <a:pt x="635" y="244"/>
                    </a:lnTo>
                    <a:lnTo>
                      <a:pt x="632" y="228"/>
                    </a:lnTo>
                    <a:lnTo>
                      <a:pt x="628" y="197"/>
                    </a:lnTo>
                    <a:lnTo>
                      <a:pt x="615" y="157"/>
                    </a:lnTo>
                    <a:lnTo>
                      <a:pt x="606" y="152"/>
                    </a:lnTo>
                    <a:lnTo>
                      <a:pt x="593" y="130"/>
                    </a:lnTo>
                    <a:lnTo>
                      <a:pt x="580" y="113"/>
                    </a:lnTo>
                    <a:lnTo>
                      <a:pt x="565" y="89"/>
                    </a:lnTo>
                    <a:lnTo>
                      <a:pt x="558" y="71"/>
                    </a:lnTo>
                    <a:lnTo>
                      <a:pt x="530" y="54"/>
                    </a:lnTo>
                    <a:lnTo>
                      <a:pt x="499" y="44"/>
                    </a:lnTo>
                    <a:lnTo>
                      <a:pt x="455" y="35"/>
                    </a:lnTo>
                    <a:lnTo>
                      <a:pt x="442" y="24"/>
                    </a:lnTo>
                    <a:lnTo>
                      <a:pt x="416" y="18"/>
                    </a:lnTo>
                    <a:lnTo>
                      <a:pt x="369" y="16"/>
                    </a:lnTo>
                    <a:lnTo>
                      <a:pt x="306" y="18"/>
                    </a:lnTo>
                    <a:lnTo>
                      <a:pt x="416" y="5"/>
                    </a:lnTo>
                    <a:lnTo>
                      <a:pt x="404" y="0"/>
                    </a:lnTo>
                    <a:lnTo>
                      <a:pt x="352" y="2"/>
                    </a:lnTo>
                    <a:lnTo>
                      <a:pt x="310" y="0"/>
                    </a:lnTo>
                    <a:lnTo>
                      <a:pt x="283" y="5"/>
                    </a:lnTo>
                    <a:lnTo>
                      <a:pt x="268" y="12"/>
                    </a:lnTo>
                    <a:lnTo>
                      <a:pt x="248" y="26"/>
                    </a:lnTo>
                    <a:lnTo>
                      <a:pt x="215" y="42"/>
                    </a:lnTo>
                  </a:path>
                </a:pathLst>
              </a:custGeom>
              <a:solidFill>
                <a:srgbClr val="FFFFFF"/>
              </a:solidFill>
              <a:ln>
                <a:noFill/>
              </a:ln>
            </p:spPr>
          </p:sp>
          <p:sp>
            <p:nvSpPr>
              <p:cNvPr id="1162" name="Google Shape;1162;p75"/>
              <p:cNvSpPr/>
              <p:nvPr/>
            </p:nvSpPr>
            <p:spPr>
              <a:xfrm>
                <a:off x="8844840" y="3828960"/>
                <a:ext cx="90000" cy="312480"/>
              </a:xfrm>
              <a:custGeom>
                <a:avLst/>
                <a:gdLst/>
                <a:ahLst/>
                <a:cxnLst/>
                <a:rect l="l" t="t" r="r" b="b"/>
                <a:pathLst>
                  <a:path w="57" h="197" extrusionOk="0">
                    <a:moveTo>
                      <a:pt x="52" y="0"/>
                    </a:moveTo>
                    <a:lnTo>
                      <a:pt x="44" y="67"/>
                    </a:lnTo>
                    <a:lnTo>
                      <a:pt x="32" y="130"/>
                    </a:lnTo>
                    <a:lnTo>
                      <a:pt x="0" y="196"/>
                    </a:lnTo>
                    <a:lnTo>
                      <a:pt x="36" y="142"/>
                    </a:lnTo>
                    <a:lnTo>
                      <a:pt x="54" y="95"/>
                    </a:lnTo>
                    <a:lnTo>
                      <a:pt x="56" y="57"/>
                    </a:lnTo>
                    <a:lnTo>
                      <a:pt x="52" y="0"/>
                    </a:lnTo>
                  </a:path>
                </a:pathLst>
              </a:custGeom>
              <a:solidFill>
                <a:srgbClr val="FFFFFF"/>
              </a:solidFill>
              <a:ln>
                <a:noFill/>
              </a:ln>
            </p:spPr>
          </p:sp>
          <p:sp>
            <p:nvSpPr>
              <p:cNvPr id="1163" name="Google Shape;1163;p75"/>
              <p:cNvSpPr/>
              <p:nvPr/>
            </p:nvSpPr>
            <p:spPr>
              <a:xfrm>
                <a:off x="8679600" y="3780000"/>
                <a:ext cx="118800" cy="358560"/>
              </a:xfrm>
              <a:custGeom>
                <a:avLst/>
                <a:gdLst/>
                <a:ahLst/>
                <a:cxnLst/>
                <a:rect l="l" t="t" r="r" b="b"/>
                <a:pathLst>
                  <a:path w="75" h="226" extrusionOk="0">
                    <a:moveTo>
                      <a:pt x="74" y="0"/>
                    </a:moveTo>
                    <a:lnTo>
                      <a:pt x="66" y="54"/>
                    </a:lnTo>
                    <a:lnTo>
                      <a:pt x="49" y="128"/>
                    </a:lnTo>
                    <a:lnTo>
                      <a:pt x="33" y="177"/>
                    </a:lnTo>
                    <a:lnTo>
                      <a:pt x="0" y="225"/>
                    </a:lnTo>
                    <a:lnTo>
                      <a:pt x="47" y="164"/>
                    </a:lnTo>
                    <a:lnTo>
                      <a:pt x="64" y="116"/>
                    </a:lnTo>
                    <a:lnTo>
                      <a:pt x="68" y="87"/>
                    </a:lnTo>
                    <a:lnTo>
                      <a:pt x="74" y="0"/>
                    </a:lnTo>
                  </a:path>
                </a:pathLst>
              </a:custGeom>
              <a:solidFill>
                <a:srgbClr val="FFFFFF"/>
              </a:solidFill>
              <a:ln>
                <a:noFill/>
              </a:ln>
            </p:spPr>
          </p:sp>
          <p:sp>
            <p:nvSpPr>
              <p:cNvPr id="1164" name="Google Shape;1164;p75"/>
              <p:cNvSpPr/>
              <p:nvPr/>
            </p:nvSpPr>
            <p:spPr>
              <a:xfrm>
                <a:off x="8507880" y="4103640"/>
                <a:ext cx="41040" cy="139320"/>
              </a:xfrm>
              <a:custGeom>
                <a:avLst/>
                <a:gdLst/>
                <a:ahLst/>
                <a:cxnLst/>
                <a:rect l="l" t="t" r="r" b="b"/>
                <a:pathLst>
                  <a:path w="26" h="88" extrusionOk="0">
                    <a:moveTo>
                      <a:pt x="25" y="0"/>
                    </a:moveTo>
                    <a:lnTo>
                      <a:pt x="23" y="36"/>
                    </a:lnTo>
                    <a:lnTo>
                      <a:pt x="11" y="74"/>
                    </a:lnTo>
                    <a:lnTo>
                      <a:pt x="0" y="87"/>
                    </a:lnTo>
                    <a:lnTo>
                      <a:pt x="11" y="53"/>
                    </a:lnTo>
                    <a:lnTo>
                      <a:pt x="25" y="0"/>
                    </a:lnTo>
                  </a:path>
                </a:pathLst>
              </a:custGeom>
              <a:solidFill>
                <a:srgbClr val="FFFFFF"/>
              </a:solidFill>
              <a:ln>
                <a:noFill/>
              </a:ln>
            </p:spPr>
          </p:sp>
          <p:sp>
            <p:nvSpPr>
              <p:cNvPr id="1165" name="Google Shape;1165;p75"/>
              <p:cNvSpPr/>
              <p:nvPr/>
            </p:nvSpPr>
            <p:spPr>
              <a:xfrm>
                <a:off x="8460360" y="3948120"/>
                <a:ext cx="31320" cy="248760"/>
              </a:xfrm>
              <a:custGeom>
                <a:avLst/>
                <a:gdLst/>
                <a:ahLst/>
                <a:cxnLst/>
                <a:rect l="l" t="t" r="r" b="b"/>
                <a:pathLst>
                  <a:path w="20" h="157" extrusionOk="0">
                    <a:moveTo>
                      <a:pt x="19" y="0"/>
                    </a:moveTo>
                    <a:lnTo>
                      <a:pt x="12" y="48"/>
                    </a:lnTo>
                    <a:lnTo>
                      <a:pt x="5" y="98"/>
                    </a:lnTo>
                    <a:lnTo>
                      <a:pt x="5" y="123"/>
                    </a:lnTo>
                    <a:lnTo>
                      <a:pt x="7" y="156"/>
                    </a:lnTo>
                    <a:lnTo>
                      <a:pt x="0" y="118"/>
                    </a:lnTo>
                    <a:lnTo>
                      <a:pt x="0" y="82"/>
                    </a:lnTo>
                    <a:lnTo>
                      <a:pt x="7" y="55"/>
                    </a:lnTo>
                    <a:lnTo>
                      <a:pt x="19" y="0"/>
                    </a:lnTo>
                  </a:path>
                </a:pathLst>
              </a:custGeom>
              <a:solidFill>
                <a:srgbClr val="FFFFFF"/>
              </a:solidFill>
              <a:ln>
                <a:noFill/>
              </a:ln>
            </p:spPr>
          </p:sp>
          <p:sp>
            <p:nvSpPr>
              <p:cNvPr id="1166" name="Google Shape;1166;p75"/>
              <p:cNvSpPr/>
              <p:nvPr/>
            </p:nvSpPr>
            <p:spPr>
              <a:xfrm>
                <a:off x="8630280" y="3797280"/>
                <a:ext cx="20160" cy="166320"/>
              </a:xfrm>
              <a:custGeom>
                <a:avLst/>
                <a:gdLst/>
                <a:ahLst/>
                <a:cxnLst/>
                <a:rect l="l" t="t" r="r" b="b"/>
                <a:pathLst>
                  <a:path w="13" h="105" extrusionOk="0">
                    <a:moveTo>
                      <a:pt x="12" y="0"/>
                    </a:moveTo>
                    <a:lnTo>
                      <a:pt x="4" y="31"/>
                    </a:lnTo>
                    <a:lnTo>
                      <a:pt x="0" y="60"/>
                    </a:lnTo>
                    <a:lnTo>
                      <a:pt x="0" y="104"/>
                    </a:lnTo>
                    <a:lnTo>
                      <a:pt x="6" y="55"/>
                    </a:lnTo>
                    <a:lnTo>
                      <a:pt x="10" y="32"/>
                    </a:lnTo>
                    <a:lnTo>
                      <a:pt x="12" y="0"/>
                    </a:lnTo>
                  </a:path>
                </a:pathLst>
              </a:custGeom>
              <a:solidFill>
                <a:srgbClr val="FFFFFF"/>
              </a:solidFill>
              <a:ln>
                <a:noFill/>
              </a:ln>
            </p:spPr>
          </p:sp>
          <p:sp>
            <p:nvSpPr>
              <p:cNvPr id="1167" name="Google Shape;1167;p75"/>
              <p:cNvSpPr/>
              <p:nvPr/>
            </p:nvSpPr>
            <p:spPr>
              <a:xfrm>
                <a:off x="8661960" y="3879720"/>
                <a:ext cx="47160" cy="183960"/>
              </a:xfrm>
              <a:custGeom>
                <a:avLst/>
                <a:gdLst/>
                <a:ahLst/>
                <a:cxnLst/>
                <a:rect l="l" t="t" r="r" b="b"/>
                <a:pathLst>
                  <a:path w="30" h="116" extrusionOk="0">
                    <a:moveTo>
                      <a:pt x="0" y="115"/>
                    </a:moveTo>
                    <a:lnTo>
                      <a:pt x="15" y="69"/>
                    </a:lnTo>
                    <a:lnTo>
                      <a:pt x="25" y="33"/>
                    </a:lnTo>
                    <a:lnTo>
                      <a:pt x="29" y="0"/>
                    </a:lnTo>
                    <a:lnTo>
                      <a:pt x="29" y="54"/>
                    </a:lnTo>
                    <a:lnTo>
                      <a:pt x="19" y="88"/>
                    </a:lnTo>
                    <a:lnTo>
                      <a:pt x="0" y="115"/>
                    </a:lnTo>
                  </a:path>
                </a:pathLst>
              </a:custGeom>
              <a:solidFill>
                <a:srgbClr val="FFFFFF"/>
              </a:solidFill>
              <a:ln>
                <a:noFill/>
              </a:ln>
            </p:spPr>
          </p:sp>
          <p:sp>
            <p:nvSpPr>
              <p:cNvPr id="1168" name="Google Shape;1168;p75"/>
              <p:cNvSpPr/>
              <p:nvPr/>
            </p:nvSpPr>
            <p:spPr>
              <a:xfrm>
                <a:off x="8649360" y="4083120"/>
                <a:ext cx="122040" cy="159840"/>
              </a:xfrm>
              <a:custGeom>
                <a:avLst/>
                <a:gdLst/>
                <a:ahLst/>
                <a:cxnLst/>
                <a:rect l="l" t="t" r="r" b="b"/>
                <a:pathLst>
                  <a:path w="77" h="101" extrusionOk="0">
                    <a:moveTo>
                      <a:pt x="76" y="0"/>
                    </a:moveTo>
                    <a:lnTo>
                      <a:pt x="57" y="24"/>
                    </a:lnTo>
                    <a:lnTo>
                      <a:pt x="34" y="46"/>
                    </a:lnTo>
                    <a:lnTo>
                      <a:pt x="13" y="73"/>
                    </a:lnTo>
                    <a:lnTo>
                      <a:pt x="0" y="100"/>
                    </a:lnTo>
                    <a:lnTo>
                      <a:pt x="27" y="66"/>
                    </a:lnTo>
                    <a:lnTo>
                      <a:pt x="55" y="37"/>
                    </a:lnTo>
                    <a:lnTo>
                      <a:pt x="76" y="0"/>
                    </a:lnTo>
                  </a:path>
                </a:pathLst>
              </a:custGeom>
              <a:solidFill>
                <a:srgbClr val="FFFFFF"/>
              </a:solidFill>
              <a:ln>
                <a:noFill/>
              </a:ln>
            </p:spPr>
          </p:sp>
          <p:sp>
            <p:nvSpPr>
              <p:cNvPr id="1169" name="Google Shape;1169;p75"/>
              <p:cNvSpPr/>
              <p:nvPr/>
            </p:nvSpPr>
            <p:spPr>
              <a:xfrm>
                <a:off x="8908200" y="3929040"/>
                <a:ext cx="155160" cy="394920"/>
              </a:xfrm>
              <a:custGeom>
                <a:avLst/>
                <a:gdLst/>
                <a:ahLst/>
                <a:cxnLst/>
                <a:rect l="l" t="t" r="r" b="b"/>
                <a:pathLst>
                  <a:path w="98" h="249" extrusionOk="0">
                    <a:moveTo>
                      <a:pt x="0" y="248"/>
                    </a:moveTo>
                    <a:lnTo>
                      <a:pt x="27" y="185"/>
                    </a:lnTo>
                    <a:lnTo>
                      <a:pt x="40" y="136"/>
                    </a:lnTo>
                    <a:lnTo>
                      <a:pt x="67" y="98"/>
                    </a:lnTo>
                    <a:lnTo>
                      <a:pt x="97" y="35"/>
                    </a:lnTo>
                    <a:lnTo>
                      <a:pt x="97" y="0"/>
                    </a:lnTo>
                    <a:lnTo>
                      <a:pt x="59" y="85"/>
                    </a:lnTo>
                    <a:lnTo>
                      <a:pt x="29" y="140"/>
                    </a:lnTo>
                    <a:lnTo>
                      <a:pt x="25" y="181"/>
                    </a:lnTo>
                    <a:lnTo>
                      <a:pt x="0" y="248"/>
                    </a:lnTo>
                  </a:path>
                </a:pathLst>
              </a:custGeom>
              <a:solidFill>
                <a:srgbClr val="FFFFFF"/>
              </a:solidFill>
              <a:ln>
                <a:noFill/>
              </a:ln>
            </p:spPr>
          </p:sp>
          <p:sp>
            <p:nvSpPr>
              <p:cNvPr id="1170" name="Google Shape;1170;p75"/>
              <p:cNvSpPr/>
              <p:nvPr/>
            </p:nvSpPr>
            <p:spPr>
              <a:xfrm>
                <a:off x="9179640" y="3851280"/>
                <a:ext cx="26640" cy="166320"/>
              </a:xfrm>
              <a:custGeom>
                <a:avLst/>
                <a:gdLst/>
                <a:ahLst/>
                <a:cxnLst/>
                <a:rect l="l" t="t" r="r" b="b"/>
                <a:pathLst>
                  <a:path w="17" h="105" extrusionOk="0">
                    <a:moveTo>
                      <a:pt x="5" y="0"/>
                    </a:moveTo>
                    <a:lnTo>
                      <a:pt x="7" y="51"/>
                    </a:lnTo>
                    <a:lnTo>
                      <a:pt x="15" y="84"/>
                    </a:lnTo>
                    <a:lnTo>
                      <a:pt x="16" y="104"/>
                    </a:lnTo>
                    <a:lnTo>
                      <a:pt x="5" y="70"/>
                    </a:lnTo>
                    <a:lnTo>
                      <a:pt x="0" y="43"/>
                    </a:lnTo>
                    <a:lnTo>
                      <a:pt x="5" y="0"/>
                    </a:lnTo>
                  </a:path>
                </a:pathLst>
              </a:custGeom>
              <a:solidFill>
                <a:srgbClr val="FFFFFF"/>
              </a:solidFill>
              <a:ln>
                <a:noFill/>
              </a:ln>
            </p:spPr>
          </p:sp>
          <p:sp>
            <p:nvSpPr>
              <p:cNvPr id="1171" name="Google Shape;1171;p75"/>
              <p:cNvSpPr/>
              <p:nvPr/>
            </p:nvSpPr>
            <p:spPr>
              <a:xfrm>
                <a:off x="9217800" y="3841920"/>
                <a:ext cx="63000" cy="209160"/>
              </a:xfrm>
              <a:custGeom>
                <a:avLst/>
                <a:gdLst/>
                <a:ahLst/>
                <a:cxnLst/>
                <a:rect l="l" t="t" r="r" b="b"/>
                <a:pathLst>
                  <a:path w="40" h="132" extrusionOk="0">
                    <a:moveTo>
                      <a:pt x="0" y="0"/>
                    </a:moveTo>
                    <a:lnTo>
                      <a:pt x="8" y="52"/>
                    </a:lnTo>
                    <a:lnTo>
                      <a:pt x="21" y="88"/>
                    </a:lnTo>
                    <a:lnTo>
                      <a:pt x="39" y="131"/>
                    </a:lnTo>
                    <a:lnTo>
                      <a:pt x="21" y="64"/>
                    </a:lnTo>
                    <a:lnTo>
                      <a:pt x="0" y="0"/>
                    </a:lnTo>
                  </a:path>
                </a:pathLst>
              </a:custGeom>
              <a:solidFill>
                <a:srgbClr val="FFFFFF"/>
              </a:solidFill>
              <a:ln>
                <a:noFill/>
              </a:ln>
            </p:spPr>
          </p:sp>
          <p:sp>
            <p:nvSpPr>
              <p:cNvPr id="1172" name="Google Shape;1172;p75"/>
              <p:cNvSpPr/>
              <p:nvPr/>
            </p:nvSpPr>
            <p:spPr>
              <a:xfrm>
                <a:off x="9224280" y="4071960"/>
                <a:ext cx="58320" cy="31320"/>
              </a:xfrm>
              <a:custGeom>
                <a:avLst/>
                <a:gdLst/>
                <a:ahLst/>
                <a:cxnLst/>
                <a:rect l="l" t="t" r="r" b="b"/>
                <a:pathLst>
                  <a:path w="37" h="20" extrusionOk="0">
                    <a:moveTo>
                      <a:pt x="0" y="0"/>
                    </a:moveTo>
                    <a:lnTo>
                      <a:pt x="23" y="19"/>
                    </a:lnTo>
                    <a:lnTo>
                      <a:pt x="36" y="16"/>
                    </a:lnTo>
                    <a:lnTo>
                      <a:pt x="24" y="7"/>
                    </a:lnTo>
                    <a:lnTo>
                      <a:pt x="0" y="0"/>
                    </a:lnTo>
                  </a:path>
                </a:pathLst>
              </a:custGeom>
              <a:solidFill>
                <a:srgbClr val="FFFFFF"/>
              </a:solidFill>
              <a:ln>
                <a:noFill/>
              </a:ln>
            </p:spPr>
          </p:sp>
          <p:sp>
            <p:nvSpPr>
              <p:cNvPr id="1173" name="Google Shape;1173;p75"/>
              <p:cNvSpPr/>
              <p:nvPr/>
            </p:nvSpPr>
            <p:spPr>
              <a:xfrm>
                <a:off x="9001800" y="3754440"/>
                <a:ext cx="31320" cy="177480"/>
              </a:xfrm>
              <a:custGeom>
                <a:avLst/>
                <a:gdLst/>
                <a:ahLst/>
                <a:cxnLst/>
                <a:rect l="l" t="t" r="r" b="b"/>
                <a:pathLst>
                  <a:path w="20" h="112" extrusionOk="0">
                    <a:moveTo>
                      <a:pt x="9" y="0"/>
                    </a:moveTo>
                    <a:lnTo>
                      <a:pt x="11" y="47"/>
                    </a:lnTo>
                    <a:lnTo>
                      <a:pt x="8" y="79"/>
                    </a:lnTo>
                    <a:lnTo>
                      <a:pt x="0" y="111"/>
                    </a:lnTo>
                    <a:lnTo>
                      <a:pt x="17" y="62"/>
                    </a:lnTo>
                    <a:lnTo>
                      <a:pt x="19" y="35"/>
                    </a:lnTo>
                    <a:lnTo>
                      <a:pt x="9" y="0"/>
                    </a:lnTo>
                  </a:path>
                </a:pathLst>
              </a:custGeom>
              <a:solidFill>
                <a:srgbClr val="FFFFFF"/>
              </a:solidFill>
              <a:ln>
                <a:noFill/>
              </a:ln>
            </p:spPr>
          </p:sp>
        </p:grpSp>
      </p:gr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76"/>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Parallel Programming Paradigms</a:t>
            </a:r>
            <a:endParaRPr sz="3600" b="0" strike="noStrike">
              <a:solidFill>
                <a:srgbClr val="000000"/>
              </a:solidFill>
              <a:latin typeface="Century Gothic"/>
              <a:ea typeface="Century Gothic"/>
              <a:cs typeface="Century Gothic"/>
              <a:sym typeface="Century Gothic"/>
            </a:endParaRPr>
          </a:p>
        </p:txBody>
      </p:sp>
      <p:sp>
        <p:nvSpPr>
          <p:cNvPr id="1179" name="Google Shape;1179;p76"/>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Multithreading</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Task level parallelism</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77"/>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Single and Multithreaded Processes</a:t>
            </a:r>
            <a:endParaRPr sz="3600" b="0" strike="noStrike">
              <a:solidFill>
                <a:srgbClr val="000000"/>
              </a:solidFill>
              <a:latin typeface="Century Gothic"/>
              <a:ea typeface="Century Gothic"/>
              <a:cs typeface="Century Gothic"/>
              <a:sym typeface="Century Gothic"/>
            </a:endParaRPr>
          </a:p>
        </p:txBody>
      </p:sp>
      <p:sp>
        <p:nvSpPr>
          <p:cNvPr id="1186" name="Google Shape;1186;p77"/>
          <p:cNvSpPr/>
          <p:nvPr/>
        </p:nvSpPr>
        <p:spPr>
          <a:xfrm>
            <a:off x="2153160" y="2891311"/>
            <a:ext cx="2578320" cy="2196720"/>
          </a:xfrm>
          <a:prstGeom prst="rect">
            <a:avLst/>
          </a:prstGeom>
          <a:solidFill>
            <a:schemeClr val="folHlink"/>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7"/>
          <p:cNvSpPr/>
          <p:nvPr/>
        </p:nvSpPr>
        <p:spPr>
          <a:xfrm>
            <a:off x="3299760" y="3646951"/>
            <a:ext cx="68040" cy="407520"/>
          </a:xfrm>
          <a:custGeom>
            <a:avLst/>
            <a:gdLst/>
            <a:ahLst/>
            <a:cxnLst/>
            <a:rect l="l" t="t" r="r" b="b"/>
            <a:pathLst>
              <a:path w="43" h="257" extrusionOk="0">
                <a:moveTo>
                  <a:pt x="24" y="0"/>
                </a:moveTo>
                <a:lnTo>
                  <a:pt x="14" y="27"/>
                </a:lnTo>
                <a:lnTo>
                  <a:pt x="0" y="48"/>
                </a:lnTo>
                <a:lnTo>
                  <a:pt x="14" y="75"/>
                </a:lnTo>
                <a:lnTo>
                  <a:pt x="35" y="96"/>
                </a:lnTo>
                <a:lnTo>
                  <a:pt x="42" y="117"/>
                </a:lnTo>
                <a:lnTo>
                  <a:pt x="28" y="138"/>
                </a:lnTo>
                <a:lnTo>
                  <a:pt x="21" y="159"/>
                </a:lnTo>
                <a:lnTo>
                  <a:pt x="14" y="187"/>
                </a:lnTo>
                <a:lnTo>
                  <a:pt x="14" y="215"/>
                </a:lnTo>
                <a:lnTo>
                  <a:pt x="35" y="235"/>
                </a:lnTo>
                <a:lnTo>
                  <a:pt x="42" y="256"/>
                </a:lnTo>
              </a:path>
            </a:pathLst>
          </a:custGeom>
          <a:noFill/>
          <a:ln w="12600" cap="flat" cmpd="sng">
            <a:solidFill>
              <a:schemeClr val="dk1"/>
            </a:solidFill>
            <a:prstDash val="solid"/>
            <a:round/>
            <a:headEnd type="none" w="sm" len="sm"/>
            <a:tailEnd type="none" w="sm" len="sm"/>
          </a:ln>
        </p:spPr>
      </p:sp>
      <p:cxnSp>
        <p:nvCxnSpPr>
          <p:cNvPr id="1188" name="Google Shape;1188;p77"/>
          <p:cNvCxnSpPr/>
          <p:nvPr/>
        </p:nvCxnSpPr>
        <p:spPr>
          <a:xfrm>
            <a:off x="2838960" y="3723271"/>
            <a:ext cx="368280" cy="360"/>
          </a:xfrm>
          <a:prstGeom prst="straightConnector1">
            <a:avLst/>
          </a:prstGeom>
          <a:noFill/>
          <a:ln w="12600" cap="flat" cmpd="sng">
            <a:solidFill>
              <a:schemeClr val="dk1"/>
            </a:solidFill>
            <a:prstDash val="solid"/>
            <a:round/>
            <a:headEnd type="none" w="sm" len="sm"/>
            <a:tailEnd type="triangle" w="med" len="med"/>
          </a:ln>
        </p:spPr>
      </p:cxnSp>
      <p:sp>
        <p:nvSpPr>
          <p:cNvPr id="1189" name="Google Shape;1189;p77"/>
          <p:cNvSpPr/>
          <p:nvPr/>
        </p:nvSpPr>
        <p:spPr>
          <a:xfrm>
            <a:off x="2103480" y="2413591"/>
            <a:ext cx="293724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Single-threaded Process</a:t>
            </a:r>
            <a:endParaRPr sz="1800" b="0" strike="noStrike">
              <a:latin typeface="Arial"/>
              <a:ea typeface="Arial"/>
              <a:cs typeface="Arial"/>
              <a:sym typeface="Arial"/>
            </a:endParaRPr>
          </a:p>
        </p:txBody>
      </p:sp>
      <p:sp>
        <p:nvSpPr>
          <p:cNvPr id="1190" name="Google Shape;1190;p77"/>
          <p:cNvSpPr/>
          <p:nvPr/>
        </p:nvSpPr>
        <p:spPr>
          <a:xfrm>
            <a:off x="2056320" y="5156791"/>
            <a:ext cx="389952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Single instruction stream</a:t>
            </a:r>
            <a:endParaRPr sz="1800" b="0" strike="noStrike">
              <a:latin typeface="Arial"/>
              <a:ea typeface="Arial"/>
              <a:cs typeface="Arial"/>
              <a:sym typeface="Arial"/>
            </a:endParaRPr>
          </a:p>
        </p:txBody>
      </p:sp>
      <p:sp>
        <p:nvSpPr>
          <p:cNvPr id="1191" name="Google Shape;1191;p77"/>
          <p:cNvSpPr/>
          <p:nvPr/>
        </p:nvSpPr>
        <p:spPr>
          <a:xfrm>
            <a:off x="7259760" y="2891311"/>
            <a:ext cx="2578320" cy="2196720"/>
          </a:xfrm>
          <a:prstGeom prst="rect">
            <a:avLst/>
          </a:prstGeom>
          <a:solidFill>
            <a:schemeClr val="folHlink"/>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7"/>
          <p:cNvSpPr/>
          <p:nvPr/>
        </p:nvSpPr>
        <p:spPr>
          <a:xfrm>
            <a:off x="8711280" y="3570991"/>
            <a:ext cx="68040" cy="407520"/>
          </a:xfrm>
          <a:custGeom>
            <a:avLst/>
            <a:gdLst/>
            <a:ahLst/>
            <a:cxnLst/>
            <a:rect l="l" t="t" r="r" b="b"/>
            <a:pathLst>
              <a:path w="43" h="257" extrusionOk="0">
                <a:moveTo>
                  <a:pt x="24" y="0"/>
                </a:moveTo>
                <a:lnTo>
                  <a:pt x="14" y="27"/>
                </a:lnTo>
                <a:lnTo>
                  <a:pt x="0" y="48"/>
                </a:lnTo>
                <a:lnTo>
                  <a:pt x="14" y="75"/>
                </a:lnTo>
                <a:lnTo>
                  <a:pt x="35" y="96"/>
                </a:lnTo>
                <a:lnTo>
                  <a:pt x="42" y="117"/>
                </a:lnTo>
                <a:lnTo>
                  <a:pt x="28" y="138"/>
                </a:lnTo>
                <a:lnTo>
                  <a:pt x="21" y="159"/>
                </a:lnTo>
                <a:lnTo>
                  <a:pt x="14" y="187"/>
                </a:lnTo>
                <a:lnTo>
                  <a:pt x="14" y="215"/>
                </a:lnTo>
                <a:lnTo>
                  <a:pt x="35" y="235"/>
                </a:lnTo>
                <a:lnTo>
                  <a:pt x="42" y="256"/>
                </a:lnTo>
              </a:path>
            </a:pathLst>
          </a:custGeom>
          <a:noFill/>
          <a:ln w="12600" cap="flat" cmpd="sng">
            <a:solidFill>
              <a:schemeClr val="dk1"/>
            </a:solidFill>
            <a:prstDash val="solid"/>
            <a:round/>
            <a:headEnd type="none" w="sm" len="sm"/>
            <a:tailEnd type="none" w="sm" len="sm"/>
          </a:ln>
        </p:spPr>
      </p:sp>
      <p:cxnSp>
        <p:nvCxnSpPr>
          <p:cNvPr id="1193" name="Google Shape;1193;p77"/>
          <p:cNvCxnSpPr/>
          <p:nvPr/>
        </p:nvCxnSpPr>
        <p:spPr>
          <a:xfrm>
            <a:off x="8250480" y="3646951"/>
            <a:ext cx="368640" cy="360"/>
          </a:xfrm>
          <a:prstGeom prst="straightConnector1">
            <a:avLst/>
          </a:prstGeom>
          <a:noFill/>
          <a:ln w="12600" cap="flat" cmpd="sng">
            <a:solidFill>
              <a:schemeClr val="dk1"/>
            </a:solidFill>
            <a:prstDash val="solid"/>
            <a:round/>
            <a:headEnd type="none" w="sm" len="sm"/>
            <a:tailEnd type="triangle" w="med" len="med"/>
          </a:ln>
        </p:spPr>
      </p:cxnSp>
      <p:sp>
        <p:nvSpPr>
          <p:cNvPr id="1194" name="Google Shape;1194;p77"/>
          <p:cNvSpPr/>
          <p:nvPr/>
        </p:nvSpPr>
        <p:spPr>
          <a:xfrm>
            <a:off x="9397440" y="3799591"/>
            <a:ext cx="68040" cy="407520"/>
          </a:xfrm>
          <a:custGeom>
            <a:avLst/>
            <a:gdLst/>
            <a:ahLst/>
            <a:cxnLst/>
            <a:rect l="l" t="t" r="r" b="b"/>
            <a:pathLst>
              <a:path w="43" h="257" extrusionOk="0">
                <a:moveTo>
                  <a:pt x="24" y="0"/>
                </a:moveTo>
                <a:lnTo>
                  <a:pt x="14" y="27"/>
                </a:lnTo>
                <a:lnTo>
                  <a:pt x="0" y="48"/>
                </a:lnTo>
                <a:lnTo>
                  <a:pt x="14" y="75"/>
                </a:lnTo>
                <a:lnTo>
                  <a:pt x="35" y="96"/>
                </a:lnTo>
                <a:lnTo>
                  <a:pt x="42" y="117"/>
                </a:lnTo>
                <a:lnTo>
                  <a:pt x="28" y="138"/>
                </a:lnTo>
                <a:lnTo>
                  <a:pt x="21" y="159"/>
                </a:lnTo>
                <a:lnTo>
                  <a:pt x="14" y="187"/>
                </a:lnTo>
                <a:lnTo>
                  <a:pt x="14" y="215"/>
                </a:lnTo>
                <a:lnTo>
                  <a:pt x="35" y="235"/>
                </a:lnTo>
                <a:lnTo>
                  <a:pt x="42" y="256"/>
                </a:lnTo>
              </a:path>
            </a:pathLst>
          </a:custGeom>
          <a:noFill/>
          <a:ln w="12600" cap="flat" cmpd="sng">
            <a:solidFill>
              <a:schemeClr val="dk1"/>
            </a:solidFill>
            <a:prstDash val="solid"/>
            <a:round/>
            <a:headEnd type="none" w="sm" len="sm"/>
            <a:tailEnd type="none" w="sm" len="sm"/>
          </a:ln>
        </p:spPr>
      </p:sp>
      <p:cxnSp>
        <p:nvCxnSpPr>
          <p:cNvPr id="1195" name="Google Shape;1195;p77"/>
          <p:cNvCxnSpPr/>
          <p:nvPr/>
        </p:nvCxnSpPr>
        <p:spPr>
          <a:xfrm>
            <a:off x="9012960" y="4027831"/>
            <a:ext cx="368280" cy="360"/>
          </a:xfrm>
          <a:prstGeom prst="straightConnector1">
            <a:avLst/>
          </a:prstGeom>
          <a:noFill/>
          <a:ln w="12600" cap="flat" cmpd="sng">
            <a:solidFill>
              <a:schemeClr val="dk1"/>
            </a:solidFill>
            <a:prstDash val="solid"/>
            <a:round/>
            <a:headEnd type="none" w="sm" len="sm"/>
            <a:tailEnd type="triangle" w="med" len="med"/>
          </a:ln>
        </p:spPr>
      </p:cxnSp>
      <p:sp>
        <p:nvSpPr>
          <p:cNvPr id="1196" name="Google Shape;1196;p77"/>
          <p:cNvSpPr/>
          <p:nvPr/>
        </p:nvSpPr>
        <p:spPr>
          <a:xfrm>
            <a:off x="7872840" y="3570991"/>
            <a:ext cx="68040" cy="407520"/>
          </a:xfrm>
          <a:custGeom>
            <a:avLst/>
            <a:gdLst/>
            <a:ahLst/>
            <a:cxnLst/>
            <a:rect l="l" t="t" r="r" b="b"/>
            <a:pathLst>
              <a:path w="43" h="257" extrusionOk="0">
                <a:moveTo>
                  <a:pt x="24" y="0"/>
                </a:moveTo>
                <a:lnTo>
                  <a:pt x="14" y="27"/>
                </a:lnTo>
                <a:lnTo>
                  <a:pt x="0" y="48"/>
                </a:lnTo>
                <a:lnTo>
                  <a:pt x="14" y="75"/>
                </a:lnTo>
                <a:lnTo>
                  <a:pt x="35" y="96"/>
                </a:lnTo>
                <a:lnTo>
                  <a:pt x="42" y="117"/>
                </a:lnTo>
                <a:lnTo>
                  <a:pt x="28" y="138"/>
                </a:lnTo>
                <a:lnTo>
                  <a:pt x="21" y="159"/>
                </a:lnTo>
                <a:lnTo>
                  <a:pt x="14" y="187"/>
                </a:lnTo>
                <a:lnTo>
                  <a:pt x="14" y="215"/>
                </a:lnTo>
                <a:lnTo>
                  <a:pt x="35" y="235"/>
                </a:lnTo>
                <a:lnTo>
                  <a:pt x="42" y="256"/>
                </a:lnTo>
              </a:path>
            </a:pathLst>
          </a:custGeom>
          <a:noFill/>
          <a:ln w="12600" cap="flat" cmpd="sng">
            <a:solidFill>
              <a:schemeClr val="dk1"/>
            </a:solidFill>
            <a:prstDash val="solid"/>
            <a:round/>
            <a:headEnd type="none" w="sm" len="sm"/>
            <a:tailEnd type="none" w="sm" len="sm"/>
          </a:ln>
        </p:spPr>
      </p:sp>
      <p:cxnSp>
        <p:nvCxnSpPr>
          <p:cNvPr id="1197" name="Google Shape;1197;p77"/>
          <p:cNvCxnSpPr/>
          <p:nvPr/>
        </p:nvCxnSpPr>
        <p:spPr>
          <a:xfrm>
            <a:off x="7488360" y="3875551"/>
            <a:ext cx="368280" cy="360"/>
          </a:xfrm>
          <a:prstGeom prst="straightConnector1">
            <a:avLst/>
          </a:prstGeom>
          <a:noFill/>
          <a:ln w="12600" cap="flat" cmpd="sng">
            <a:solidFill>
              <a:schemeClr val="dk1"/>
            </a:solidFill>
            <a:prstDash val="solid"/>
            <a:round/>
            <a:headEnd type="none" w="sm" len="sm"/>
            <a:tailEnd type="triangle" w="med" len="med"/>
          </a:ln>
        </p:spPr>
      </p:cxnSp>
      <p:sp>
        <p:nvSpPr>
          <p:cNvPr id="1198" name="Google Shape;1198;p77"/>
          <p:cNvSpPr/>
          <p:nvPr/>
        </p:nvSpPr>
        <p:spPr>
          <a:xfrm>
            <a:off x="6934320" y="5096311"/>
            <a:ext cx="351828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Multiple instruction stream</a:t>
            </a:r>
            <a:endParaRPr sz="1800" b="0" strike="noStrike">
              <a:latin typeface="Arial"/>
              <a:ea typeface="Arial"/>
              <a:cs typeface="Arial"/>
              <a:sym typeface="Arial"/>
            </a:endParaRPr>
          </a:p>
        </p:txBody>
      </p:sp>
      <p:sp>
        <p:nvSpPr>
          <p:cNvPr id="1199" name="Google Shape;1199;p77"/>
          <p:cNvSpPr/>
          <p:nvPr/>
        </p:nvSpPr>
        <p:spPr>
          <a:xfrm>
            <a:off x="6934320" y="2429431"/>
            <a:ext cx="328968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a:latin typeface="Century Gothic"/>
                <a:ea typeface="Century Gothic"/>
                <a:cs typeface="Century Gothic"/>
                <a:sym typeface="Century Gothic"/>
              </a:rPr>
              <a:t>Multi-threaded</a:t>
            </a:r>
            <a:r>
              <a:rPr lang="en-US" sz="1800" b="0" strike="noStrike">
                <a:solidFill>
                  <a:srgbClr val="000000"/>
                </a:solidFill>
                <a:latin typeface="Century Gothic"/>
                <a:ea typeface="Century Gothic"/>
                <a:cs typeface="Century Gothic"/>
                <a:sym typeface="Century Gothic"/>
              </a:rPr>
              <a:t> Process</a:t>
            </a:r>
            <a:endParaRPr sz="1800" b="0" strike="noStrike">
              <a:latin typeface="Arial"/>
              <a:ea typeface="Arial"/>
              <a:cs typeface="Arial"/>
              <a:sym typeface="Arial"/>
            </a:endParaRPr>
          </a:p>
        </p:txBody>
      </p:sp>
      <p:sp>
        <p:nvSpPr>
          <p:cNvPr id="1200" name="Google Shape;1200;p77"/>
          <p:cNvSpPr/>
          <p:nvPr/>
        </p:nvSpPr>
        <p:spPr>
          <a:xfrm>
            <a:off x="5304600" y="2794471"/>
            <a:ext cx="1392120" cy="63756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Threads of</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Execution</a:t>
            </a:r>
            <a:endParaRPr sz="1800" b="0" strike="noStrike">
              <a:latin typeface="Arial"/>
              <a:ea typeface="Arial"/>
              <a:cs typeface="Arial"/>
              <a:sym typeface="Arial"/>
            </a:endParaRPr>
          </a:p>
        </p:txBody>
      </p:sp>
      <p:sp>
        <p:nvSpPr>
          <p:cNvPr id="1201" name="Google Shape;1201;p77"/>
          <p:cNvSpPr/>
          <p:nvPr/>
        </p:nvSpPr>
        <p:spPr>
          <a:xfrm>
            <a:off x="5336640" y="5309071"/>
            <a:ext cx="1858320" cy="63756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Common</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Address Space</a:t>
            </a:r>
            <a:endParaRPr sz="1800" b="0" strike="noStrike">
              <a:latin typeface="Arial"/>
              <a:ea typeface="Arial"/>
              <a:cs typeface="Arial"/>
              <a:sym typeface="Arial"/>
            </a:endParaRPr>
          </a:p>
        </p:txBody>
      </p:sp>
      <p:cxnSp>
        <p:nvCxnSpPr>
          <p:cNvPr id="1202" name="Google Shape;1202;p77"/>
          <p:cNvCxnSpPr/>
          <p:nvPr/>
        </p:nvCxnSpPr>
        <p:spPr>
          <a:xfrm rot="10800000">
            <a:off x="4426920" y="4478911"/>
            <a:ext cx="1079640" cy="850680"/>
          </a:xfrm>
          <a:prstGeom prst="straightConnector1">
            <a:avLst/>
          </a:prstGeom>
          <a:noFill/>
          <a:ln w="12600" cap="flat" cmpd="sng">
            <a:solidFill>
              <a:schemeClr val="dk1"/>
            </a:solidFill>
            <a:prstDash val="solid"/>
            <a:round/>
            <a:headEnd type="none" w="sm" len="sm"/>
            <a:tailEnd type="triangle" w="med" len="med"/>
          </a:ln>
        </p:spPr>
      </p:cxnSp>
      <p:cxnSp>
        <p:nvCxnSpPr>
          <p:cNvPr id="1203" name="Google Shape;1203;p77"/>
          <p:cNvCxnSpPr/>
          <p:nvPr/>
        </p:nvCxnSpPr>
        <p:spPr>
          <a:xfrm flipH="1">
            <a:off x="4350600" y="3119911"/>
            <a:ext cx="927360" cy="673200"/>
          </a:xfrm>
          <a:prstGeom prst="straightConnector1">
            <a:avLst/>
          </a:prstGeom>
          <a:noFill/>
          <a:ln w="12600" cap="flat" cmpd="sng">
            <a:solidFill>
              <a:schemeClr val="dk1"/>
            </a:solidFill>
            <a:prstDash val="solid"/>
            <a:round/>
            <a:headEnd type="none" w="sm" len="sm"/>
            <a:tailEnd type="triangle" w="med" len="med"/>
          </a:ln>
        </p:spPr>
      </p:cxnSp>
      <p:cxnSp>
        <p:nvCxnSpPr>
          <p:cNvPr id="1204" name="Google Shape;1204;p77"/>
          <p:cNvCxnSpPr/>
          <p:nvPr/>
        </p:nvCxnSpPr>
        <p:spPr>
          <a:xfrm rot="10800000" flipH="1">
            <a:off x="6497640" y="4173991"/>
            <a:ext cx="1130400" cy="1155600"/>
          </a:xfrm>
          <a:prstGeom prst="straightConnector1">
            <a:avLst/>
          </a:prstGeom>
          <a:noFill/>
          <a:ln w="12600" cap="flat" cmpd="sng">
            <a:solidFill>
              <a:schemeClr val="dk1"/>
            </a:solidFill>
            <a:prstDash val="solid"/>
            <a:round/>
            <a:headEnd type="none" w="sm" len="sm"/>
            <a:tailEnd type="triangle" w="med" len="med"/>
          </a:ln>
        </p:spPr>
      </p:cxnSp>
      <p:cxnSp>
        <p:nvCxnSpPr>
          <p:cNvPr id="1205" name="Google Shape;1205;p77"/>
          <p:cNvCxnSpPr/>
          <p:nvPr/>
        </p:nvCxnSpPr>
        <p:spPr>
          <a:xfrm rot="10800000">
            <a:off x="6827760" y="3069151"/>
            <a:ext cx="889200" cy="431640"/>
          </a:xfrm>
          <a:prstGeom prst="straightConnector1">
            <a:avLst/>
          </a:prstGeom>
          <a:noFill/>
          <a:ln w="12600" cap="flat" cmpd="sng">
            <a:solidFill>
              <a:schemeClr val="dk1"/>
            </a:solidFill>
            <a:prstDash val="solid"/>
            <a:round/>
            <a:headEnd type="triangle" w="med" len="med"/>
            <a:tailEnd type="none" w="sm" len="sm"/>
          </a:ln>
        </p:spPr>
      </p:cxn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78"/>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Basic Process Model</a:t>
            </a:r>
            <a:endParaRPr sz="3600" b="0" strike="noStrike">
              <a:solidFill>
                <a:srgbClr val="000000"/>
              </a:solidFill>
              <a:latin typeface="Century Gothic"/>
              <a:ea typeface="Century Gothic"/>
              <a:cs typeface="Century Gothic"/>
              <a:sym typeface="Century Gothic"/>
            </a:endParaRPr>
          </a:p>
        </p:txBody>
      </p:sp>
      <p:sp>
        <p:nvSpPr>
          <p:cNvPr id="1211" name="Google Shape;1211;p78"/>
          <p:cNvSpPr/>
          <p:nvPr/>
        </p:nvSpPr>
        <p:spPr>
          <a:xfrm>
            <a:off x="5109840" y="2743200"/>
            <a:ext cx="2111400" cy="2361960"/>
          </a:xfrm>
          <a:prstGeom prst="ellipse">
            <a:avLst/>
          </a:prstGeom>
          <a:solidFill>
            <a:srgbClr val="BA7100"/>
          </a:solidFill>
          <a:ln>
            <a:noFill/>
          </a:ln>
          <a:effectLst>
            <a:outerShdw blurRad="63500" dist="107763" dir="2700000" algn="ctr" rotWithShape="0">
              <a:schemeClr val="lt2">
                <a:alpha val="74901"/>
              </a:schemeClr>
            </a:outerShdw>
          </a:effectLst>
        </p:spPr>
        <p:txBody>
          <a:bodyPr spcFirstLastPara="1" wrap="square" lIns="90350" tIns="44275" rIns="90350" bIns="44275" anchor="ctr" anchorCtr="1">
            <a:noAutofit/>
          </a:bodyPr>
          <a:lstStyle/>
          <a:p>
            <a:pPr marL="0" marR="0" lvl="0" indent="0" algn="ctr" rtl="0">
              <a:lnSpc>
                <a:spcPct val="100000"/>
              </a:lnSpc>
              <a:spcBef>
                <a:spcPts val="0"/>
              </a:spcBef>
              <a:spcAft>
                <a:spcPts val="0"/>
              </a:spcAft>
              <a:buNone/>
            </a:pPr>
            <a:r>
              <a:rPr lang="en-US" sz="1800" b="1" strike="noStrike">
                <a:solidFill>
                  <a:srgbClr val="EAEC5E"/>
                </a:solidFill>
                <a:latin typeface="Book Antiqua"/>
                <a:ea typeface="Book Antiqua"/>
                <a:cs typeface="Book Antiqua"/>
                <a:sym typeface="Book Antiqua"/>
              </a:rPr>
              <a:t>Shared memory segments, pipes, open files or </a:t>
            </a:r>
            <a:r>
              <a:rPr lang="en-US" sz="1800" b="1">
                <a:solidFill>
                  <a:srgbClr val="EAEC5E"/>
                </a:solidFill>
                <a:latin typeface="Book Antiqua"/>
                <a:ea typeface="Book Antiqua"/>
                <a:cs typeface="Book Antiqua"/>
                <a:sym typeface="Book Antiqua"/>
              </a:rPr>
              <a:t>mapped</a:t>
            </a:r>
            <a:r>
              <a:rPr lang="en-US" sz="1800" b="1" strike="noStrike">
                <a:solidFill>
                  <a:srgbClr val="EAEC5E"/>
                </a:solidFill>
                <a:latin typeface="Book Antiqua"/>
                <a:ea typeface="Book Antiqua"/>
                <a:cs typeface="Book Antiqua"/>
                <a:sym typeface="Book Antiqua"/>
              </a:rPr>
              <a:t> files</a:t>
            </a:r>
            <a:endParaRPr sz="1800" b="0" strike="noStrike">
              <a:latin typeface="Arial"/>
              <a:ea typeface="Arial"/>
              <a:cs typeface="Arial"/>
              <a:sym typeface="Arial"/>
            </a:endParaRPr>
          </a:p>
        </p:txBody>
      </p:sp>
      <p:cxnSp>
        <p:nvCxnSpPr>
          <p:cNvPr id="1212" name="Google Shape;1212;p78"/>
          <p:cNvCxnSpPr/>
          <p:nvPr/>
        </p:nvCxnSpPr>
        <p:spPr>
          <a:xfrm>
            <a:off x="4342680" y="3159000"/>
            <a:ext cx="760680" cy="444600"/>
          </a:xfrm>
          <a:prstGeom prst="straightConnector1">
            <a:avLst/>
          </a:prstGeom>
          <a:noFill/>
          <a:ln w="12600" cap="flat" cmpd="sng">
            <a:solidFill>
              <a:srgbClr val="F6BF69"/>
            </a:solidFill>
            <a:prstDash val="solid"/>
            <a:round/>
            <a:headEnd type="none" w="sm" len="sm"/>
            <a:tailEnd type="none" w="sm" len="sm"/>
          </a:ln>
        </p:spPr>
      </p:cxnSp>
      <p:cxnSp>
        <p:nvCxnSpPr>
          <p:cNvPr id="1213" name="Google Shape;1213;p78"/>
          <p:cNvCxnSpPr/>
          <p:nvPr/>
        </p:nvCxnSpPr>
        <p:spPr>
          <a:xfrm flipH="1">
            <a:off x="4330080" y="4249440"/>
            <a:ext cx="808200" cy="544680"/>
          </a:xfrm>
          <a:prstGeom prst="straightConnector1">
            <a:avLst/>
          </a:prstGeom>
          <a:noFill/>
          <a:ln w="12600" cap="flat" cmpd="sng">
            <a:solidFill>
              <a:srgbClr val="F6BF69"/>
            </a:solidFill>
            <a:prstDash val="solid"/>
            <a:round/>
            <a:headEnd type="none" w="sm" len="sm"/>
            <a:tailEnd type="none" w="sm" len="sm"/>
          </a:ln>
        </p:spPr>
      </p:cxnSp>
      <p:cxnSp>
        <p:nvCxnSpPr>
          <p:cNvPr id="1214" name="Google Shape;1214;p78"/>
          <p:cNvCxnSpPr/>
          <p:nvPr/>
        </p:nvCxnSpPr>
        <p:spPr>
          <a:xfrm rot="10800000" flipH="1">
            <a:off x="7209000" y="3146400"/>
            <a:ext cx="760680" cy="469800"/>
          </a:xfrm>
          <a:prstGeom prst="straightConnector1">
            <a:avLst/>
          </a:prstGeom>
          <a:noFill/>
          <a:ln w="12600" cap="flat" cmpd="sng">
            <a:solidFill>
              <a:srgbClr val="F6BF69"/>
            </a:solidFill>
            <a:prstDash val="solid"/>
            <a:round/>
            <a:headEnd type="none" w="sm" len="sm"/>
            <a:tailEnd type="none" w="sm" len="sm"/>
          </a:ln>
        </p:spPr>
      </p:cxnSp>
      <p:cxnSp>
        <p:nvCxnSpPr>
          <p:cNvPr id="1215" name="Google Shape;1215;p78"/>
          <p:cNvCxnSpPr/>
          <p:nvPr/>
        </p:nvCxnSpPr>
        <p:spPr>
          <a:xfrm rot="10800000">
            <a:off x="7196400" y="4257360"/>
            <a:ext cx="808200" cy="569880"/>
          </a:xfrm>
          <a:prstGeom prst="straightConnector1">
            <a:avLst/>
          </a:prstGeom>
          <a:noFill/>
          <a:ln w="12600" cap="flat" cmpd="sng">
            <a:solidFill>
              <a:srgbClr val="F6BF69"/>
            </a:solidFill>
            <a:prstDash val="solid"/>
            <a:round/>
            <a:headEnd type="none" w="sm" len="sm"/>
            <a:tailEnd type="none" w="sm" len="sm"/>
          </a:ln>
        </p:spPr>
      </p:cxnSp>
      <p:sp>
        <p:nvSpPr>
          <p:cNvPr id="1216" name="Google Shape;1216;p78"/>
          <p:cNvSpPr/>
          <p:nvPr/>
        </p:nvSpPr>
        <p:spPr>
          <a:xfrm>
            <a:off x="2577240" y="2362320"/>
            <a:ext cx="1758960" cy="609120"/>
          </a:xfrm>
          <a:prstGeom prst="rect">
            <a:avLst/>
          </a:prstGeom>
          <a:solidFill>
            <a:schemeClr val="accent2"/>
          </a:solidFill>
          <a:ln>
            <a:noFill/>
          </a:ln>
          <a:effectLst>
            <a:outerShdw blurRad="63500" dist="107763" dir="2700000" algn="ctr" rotWithShape="0">
              <a:schemeClr val="lt2">
                <a:alpha val="74901"/>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8"/>
          <p:cNvSpPr/>
          <p:nvPr/>
        </p:nvSpPr>
        <p:spPr>
          <a:xfrm>
            <a:off x="2577240" y="2971800"/>
            <a:ext cx="1758960" cy="1447560"/>
          </a:xfrm>
          <a:prstGeom prst="rect">
            <a:avLst/>
          </a:prstGeom>
          <a:solidFill>
            <a:srgbClr val="797979"/>
          </a:solidFill>
          <a:ln>
            <a:noFill/>
          </a:ln>
          <a:effectLst>
            <a:outerShdw blurRad="63500" dist="107763" dir="2700000" algn="ctr" rotWithShape="0">
              <a:schemeClr val="lt2">
                <a:alpha val="74901"/>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8"/>
          <p:cNvSpPr/>
          <p:nvPr/>
        </p:nvSpPr>
        <p:spPr>
          <a:xfrm>
            <a:off x="2577240" y="4419720"/>
            <a:ext cx="1758960" cy="609120"/>
          </a:xfrm>
          <a:prstGeom prst="rect">
            <a:avLst/>
          </a:prstGeom>
          <a:solidFill>
            <a:srgbClr val="4DA400"/>
          </a:solidFill>
          <a:ln>
            <a:noFill/>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000000"/>
                </a:solidFill>
                <a:latin typeface="Book Antiqua"/>
                <a:ea typeface="Book Antiqua"/>
                <a:cs typeface="Book Antiqua"/>
                <a:sym typeface="Book Antiqua"/>
              </a:rPr>
              <a:t>DATA</a:t>
            </a:r>
            <a:endParaRPr sz="1800" b="0" strike="noStrike">
              <a:latin typeface="Arial"/>
              <a:ea typeface="Arial"/>
              <a:cs typeface="Arial"/>
              <a:sym typeface="Arial"/>
            </a:endParaRPr>
          </a:p>
        </p:txBody>
      </p:sp>
      <p:sp>
        <p:nvSpPr>
          <p:cNvPr id="1219" name="Google Shape;1219;p78"/>
          <p:cNvSpPr/>
          <p:nvPr/>
        </p:nvSpPr>
        <p:spPr>
          <a:xfrm>
            <a:off x="2959920" y="2486160"/>
            <a:ext cx="995400" cy="6368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FFFFFF"/>
                </a:solidFill>
                <a:latin typeface="Book Antiqua"/>
                <a:ea typeface="Book Antiqua"/>
                <a:cs typeface="Book Antiqua"/>
                <a:sym typeface="Book Antiqua"/>
              </a:rPr>
              <a:t>STACK</a:t>
            </a:r>
            <a:endParaRPr sz="1800" b="0" strike="noStrike">
              <a:latin typeface="Arial"/>
              <a:ea typeface="Arial"/>
              <a:cs typeface="Arial"/>
              <a:sym typeface="Arial"/>
            </a:endParaRPr>
          </a:p>
        </p:txBody>
      </p:sp>
      <p:sp>
        <p:nvSpPr>
          <p:cNvPr id="1220" name="Google Shape;1220;p78"/>
          <p:cNvSpPr/>
          <p:nvPr/>
        </p:nvSpPr>
        <p:spPr>
          <a:xfrm>
            <a:off x="2577240" y="5029200"/>
            <a:ext cx="1758960" cy="609120"/>
          </a:xfrm>
          <a:prstGeom prst="rect">
            <a:avLst/>
          </a:prstGeom>
          <a:solidFill>
            <a:srgbClr val="790015"/>
          </a:solidFill>
          <a:ln>
            <a:noFill/>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000000"/>
                </a:solidFill>
                <a:latin typeface="Book Antiqua"/>
                <a:ea typeface="Book Antiqua"/>
                <a:cs typeface="Book Antiqua"/>
                <a:sym typeface="Book Antiqua"/>
              </a:rPr>
              <a:t>TEXT</a:t>
            </a:r>
            <a:endParaRPr sz="1800" b="0" strike="noStrike">
              <a:latin typeface="Arial"/>
              <a:ea typeface="Arial"/>
              <a:cs typeface="Arial"/>
              <a:sym typeface="Arial"/>
            </a:endParaRPr>
          </a:p>
        </p:txBody>
      </p:sp>
      <p:sp>
        <p:nvSpPr>
          <p:cNvPr id="1221" name="Google Shape;1221;p78"/>
          <p:cNvSpPr/>
          <p:nvPr/>
        </p:nvSpPr>
        <p:spPr>
          <a:xfrm>
            <a:off x="7995240" y="2362320"/>
            <a:ext cx="1758960" cy="609120"/>
          </a:xfrm>
          <a:prstGeom prst="rect">
            <a:avLst/>
          </a:prstGeom>
          <a:solidFill>
            <a:schemeClr val="accent2"/>
          </a:solidFill>
          <a:ln>
            <a:noFill/>
          </a:ln>
          <a:effectLst>
            <a:outerShdw blurRad="63500" dist="107763" dir="2700000" algn="ctr" rotWithShape="0">
              <a:schemeClr val="lt2">
                <a:alpha val="74901"/>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8"/>
          <p:cNvSpPr/>
          <p:nvPr/>
        </p:nvSpPr>
        <p:spPr>
          <a:xfrm>
            <a:off x="7995240" y="2971800"/>
            <a:ext cx="1758960" cy="1447560"/>
          </a:xfrm>
          <a:prstGeom prst="rect">
            <a:avLst/>
          </a:prstGeom>
          <a:solidFill>
            <a:srgbClr val="797979"/>
          </a:solidFill>
          <a:ln>
            <a:noFill/>
          </a:ln>
          <a:effectLst>
            <a:outerShdw blurRad="63500" dist="107763" dir="2700000" algn="ctr" rotWithShape="0">
              <a:schemeClr val="lt2">
                <a:alpha val="74901"/>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8"/>
          <p:cNvSpPr/>
          <p:nvPr/>
        </p:nvSpPr>
        <p:spPr>
          <a:xfrm>
            <a:off x="7995240" y="4419720"/>
            <a:ext cx="1758960" cy="609120"/>
          </a:xfrm>
          <a:prstGeom prst="rect">
            <a:avLst/>
          </a:prstGeom>
          <a:solidFill>
            <a:srgbClr val="4DA400"/>
          </a:solidFill>
          <a:ln>
            <a:noFill/>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000000"/>
                </a:solidFill>
                <a:latin typeface="Book Antiqua"/>
                <a:ea typeface="Book Antiqua"/>
                <a:cs typeface="Book Antiqua"/>
                <a:sym typeface="Book Antiqua"/>
              </a:rPr>
              <a:t>DATA</a:t>
            </a:r>
            <a:endParaRPr sz="1800" b="0" strike="noStrike">
              <a:latin typeface="Arial"/>
              <a:ea typeface="Arial"/>
              <a:cs typeface="Arial"/>
              <a:sym typeface="Arial"/>
            </a:endParaRPr>
          </a:p>
        </p:txBody>
      </p:sp>
      <p:sp>
        <p:nvSpPr>
          <p:cNvPr id="1224" name="Google Shape;1224;p78"/>
          <p:cNvSpPr/>
          <p:nvPr/>
        </p:nvSpPr>
        <p:spPr>
          <a:xfrm>
            <a:off x="8376120" y="2486160"/>
            <a:ext cx="995400" cy="6368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FFFFFF"/>
                </a:solidFill>
                <a:latin typeface="Book Antiqua"/>
                <a:ea typeface="Book Antiqua"/>
                <a:cs typeface="Book Antiqua"/>
                <a:sym typeface="Book Antiqua"/>
              </a:rPr>
              <a:t>STACK</a:t>
            </a:r>
            <a:endParaRPr sz="1800" b="0" strike="noStrike">
              <a:latin typeface="Arial"/>
              <a:ea typeface="Arial"/>
              <a:cs typeface="Arial"/>
              <a:sym typeface="Arial"/>
            </a:endParaRPr>
          </a:p>
        </p:txBody>
      </p:sp>
      <p:sp>
        <p:nvSpPr>
          <p:cNvPr id="1225" name="Google Shape;1225;p78"/>
          <p:cNvSpPr/>
          <p:nvPr/>
        </p:nvSpPr>
        <p:spPr>
          <a:xfrm>
            <a:off x="7995240" y="5029200"/>
            <a:ext cx="1758960" cy="609120"/>
          </a:xfrm>
          <a:prstGeom prst="rect">
            <a:avLst/>
          </a:prstGeom>
          <a:solidFill>
            <a:srgbClr val="790015"/>
          </a:solidFill>
          <a:ln>
            <a:noFill/>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000000"/>
                </a:solidFill>
                <a:latin typeface="Book Antiqua"/>
                <a:ea typeface="Book Antiqua"/>
                <a:cs typeface="Book Antiqua"/>
                <a:sym typeface="Book Antiqua"/>
              </a:rPr>
              <a:t>TEXT</a:t>
            </a:r>
            <a:endParaRPr sz="1800" b="0" strike="noStrike">
              <a:latin typeface="Arial"/>
              <a:ea typeface="Arial"/>
              <a:cs typeface="Arial"/>
              <a:sym typeface="Arial"/>
            </a:endParaRPr>
          </a:p>
        </p:txBody>
      </p:sp>
      <p:sp>
        <p:nvSpPr>
          <p:cNvPr id="1226" name="Google Shape;1226;p78"/>
          <p:cNvSpPr/>
          <p:nvPr/>
        </p:nvSpPr>
        <p:spPr>
          <a:xfrm>
            <a:off x="2802600" y="5853240"/>
            <a:ext cx="1058040" cy="363240"/>
          </a:xfrm>
          <a:prstGeom prst="rect">
            <a:avLst/>
          </a:prstGeom>
          <a:solidFill>
            <a:schemeClr val="hlink"/>
          </a:solidFill>
          <a:ln>
            <a:noFill/>
          </a:ln>
          <a:effectLst>
            <a:outerShdw blurRad="63500" dist="107763" dir="2700000" algn="ctr" rotWithShape="0">
              <a:srgbClr val="372000">
                <a:alpha val="74901"/>
              </a:srgbClr>
            </a:outerShdw>
          </a:effectLst>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processes</a:t>
            </a:r>
            <a:endParaRPr sz="1800" b="0" strike="noStrike">
              <a:latin typeface="Arial"/>
              <a:ea typeface="Arial"/>
              <a:cs typeface="Arial"/>
              <a:sym typeface="Arial"/>
            </a:endParaRPr>
          </a:p>
        </p:txBody>
      </p:sp>
      <p:sp>
        <p:nvSpPr>
          <p:cNvPr id="1227" name="Google Shape;1227;p78"/>
          <p:cNvSpPr/>
          <p:nvPr/>
        </p:nvSpPr>
        <p:spPr>
          <a:xfrm>
            <a:off x="5210640" y="5472000"/>
            <a:ext cx="2118960" cy="637560"/>
          </a:xfrm>
          <a:prstGeom prst="rect">
            <a:avLst/>
          </a:prstGeom>
          <a:solidFill>
            <a:schemeClr val="hlink"/>
          </a:solidFill>
          <a:ln>
            <a:noFill/>
          </a:ln>
          <a:effectLst>
            <a:outerShdw blurRad="63500" dist="107763" dir="2700000" algn="ctr" rotWithShape="0">
              <a:schemeClr val="lt2">
                <a:alpha val="74901"/>
              </a:schemeClr>
            </a:outerShdw>
          </a:effectLst>
        </p:spPr>
        <p:txBody>
          <a:bodyPr spcFirstLastPara="1" wrap="square" lIns="90350" tIns="44275" rIns="90350" bIns="44275" anchor="t" anchorCtr="0">
            <a:noAutofit/>
          </a:bodyPr>
          <a:lstStyle/>
          <a:p>
            <a:pPr marL="0" marR="0" lvl="0" indent="0" algn="ctr"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Shared Memory</a:t>
            </a: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maintained by kernel</a:t>
            </a:r>
            <a:endParaRPr sz="1800" b="0" strike="noStrike">
              <a:latin typeface="Arial"/>
              <a:ea typeface="Arial"/>
              <a:cs typeface="Arial"/>
              <a:sym typeface="Arial"/>
            </a:endParaRPr>
          </a:p>
        </p:txBody>
      </p:sp>
      <p:sp>
        <p:nvSpPr>
          <p:cNvPr id="1228" name="Google Shape;1228;p78"/>
          <p:cNvSpPr/>
          <p:nvPr/>
        </p:nvSpPr>
        <p:spPr>
          <a:xfrm>
            <a:off x="8233200" y="5850000"/>
            <a:ext cx="1058040" cy="363240"/>
          </a:xfrm>
          <a:prstGeom prst="rect">
            <a:avLst/>
          </a:prstGeom>
          <a:solidFill>
            <a:schemeClr val="hlink"/>
          </a:solidFill>
          <a:ln>
            <a:noFill/>
          </a:ln>
          <a:effectLst>
            <a:outerShdw blurRad="63500" dist="107763" dir="2700000" algn="ctr" rotWithShape="0">
              <a:schemeClr val="lt2">
                <a:alpha val="74901"/>
              </a:schemeClr>
            </a:outerShdw>
          </a:effectLst>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processes</a:t>
            </a:r>
            <a:endParaRPr sz="1800" b="0" strike="noStrike">
              <a:latin typeface="Arial"/>
              <a:ea typeface="Arial"/>
              <a:cs typeface="Arial"/>
              <a:sym typeface="Arial"/>
            </a:endParaRP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79"/>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Threads</a:t>
            </a:r>
            <a:endParaRPr sz="3600" b="0" strike="noStrike">
              <a:solidFill>
                <a:srgbClr val="000000"/>
              </a:solidFill>
              <a:latin typeface="Century Gothic"/>
              <a:ea typeface="Century Gothic"/>
              <a:cs typeface="Century Gothic"/>
              <a:sym typeface="Century Gothic"/>
            </a:endParaRPr>
          </a:p>
        </p:txBody>
      </p:sp>
      <p:sp>
        <p:nvSpPr>
          <p:cNvPr id="1234" name="Google Shape;1234;p79"/>
          <p:cNvSpPr txBox="1"/>
          <p:nvPr/>
        </p:nvSpPr>
        <p:spPr>
          <a:xfrm>
            <a:off x="1331640" y="2357693"/>
            <a:ext cx="9146160" cy="1066320"/>
          </a:xfrm>
          <a:prstGeom prst="rect">
            <a:avLst/>
          </a:prstGeom>
          <a:noFill/>
          <a:ln>
            <a:noFill/>
          </a:ln>
        </p:spPr>
        <p:txBody>
          <a:bodyPr spcFirstLastPara="1" wrap="square" lIns="91425" tIns="45700" rIns="91425" bIns="45700" anchor="t" anchorCtr="0">
            <a:noAutofit/>
          </a:bodyPr>
          <a:lstStyle/>
          <a:p>
            <a:pPr marL="457200" marR="0" lvl="0" indent="-456840" algn="l" rtl="0">
              <a:lnSpc>
                <a:spcPct val="100000"/>
              </a:lnSpc>
              <a:spcBef>
                <a:spcPts val="0"/>
              </a:spcBef>
              <a:spcAft>
                <a:spcPts val="0"/>
              </a:spcAft>
              <a:buNone/>
            </a:pPr>
            <a:r>
              <a:rPr lang="en-US" sz="1800" b="0" strike="noStrike">
                <a:solidFill>
                  <a:srgbClr val="404040"/>
                </a:solidFill>
                <a:latin typeface="Century Gothic"/>
                <a:ea typeface="Century Gothic"/>
                <a:cs typeface="Century Gothic"/>
                <a:sym typeface="Century Gothic"/>
              </a:rPr>
              <a:t>Thread is a piece of code that can execute in concurrence with other </a:t>
            </a:r>
            <a:r>
              <a:rPr lang="en-US" sz="1800" b="0" strike="noStrike">
                <a:solidFill>
                  <a:srgbClr val="8F8F8F"/>
                </a:solidFill>
                <a:latin typeface="Century Gothic"/>
                <a:ea typeface="Century Gothic"/>
                <a:cs typeface="Century Gothic"/>
                <a:sym typeface="Century Gothic"/>
              </a:rPr>
              <a:t>threads</a:t>
            </a:r>
            <a:r>
              <a:rPr lang="en-US" sz="1800" b="0" strike="noStrike">
                <a:solidFill>
                  <a:srgbClr val="404040"/>
                </a:solidFill>
                <a:latin typeface="Century Gothic"/>
                <a:ea typeface="Century Gothic"/>
                <a:cs typeface="Century Gothic"/>
                <a:sym typeface="Century Gothic"/>
              </a:rPr>
              <a:t>.</a:t>
            </a:r>
            <a:endParaRPr sz="1800" b="0" strike="noStrike">
              <a:solidFill>
                <a:srgbClr val="404040"/>
              </a:solidFill>
              <a:latin typeface="Century Gothic"/>
              <a:ea typeface="Century Gothic"/>
              <a:cs typeface="Century Gothic"/>
              <a:sym typeface="Century Gothic"/>
            </a:endParaRPr>
          </a:p>
          <a:p>
            <a:pPr marL="457200" marR="0" lvl="0" indent="-456840" algn="l" rtl="0">
              <a:lnSpc>
                <a:spcPct val="100000"/>
              </a:lnSpc>
              <a:spcBef>
                <a:spcPts val="1001"/>
              </a:spcBef>
              <a:spcAft>
                <a:spcPts val="0"/>
              </a:spcAft>
              <a:buNone/>
            </a:pPr>
            <a:r>
              <a:rPr lang="en-US" sz="1800" b="0" strike="noStrike">
                <a:solidFill>
                  <a:srgbClr val="404040"/>
                </a:solidFill>
                <a:latin typeface="Century Gothic"/>
                <a:ea typeface="Century Gothic"/>
                <a:cs typeface="Century Gothic"/>
                <a:sym typeface="Century Gothic"/>
              </a:rPr>
              <a:t>It is a schedule entity on a processor</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grpSp>
        <p:nvGrpSpPr>
          <p:cNvPr id="1235" name="Google Shape;1235;p79"/>
          <p:cNvGrpSpPr/>
          <p:nvPr/>
        </p:nvGrpSpPr>
        <p:grpSpPr>
          <a:xfrm>
            <a:off x="2748600" y="3225960"/>
            <a:ext cx="1968480" cy="3168360"/>
            <a:chOff x="2748600" y="3225960"/>
            <a:chExt cx="1968480" cy="3168360"/>
          </a:xfrm>
        </p:grpSpPr>
        <p:sp>
          <p:nvSpPr>
            <p:cNvPr id="1236" name="Google Shape;1236;p79"/>
            <p:cNvSpPr/>
            <p:nvPr/>
          </p:nvSpPr>
          <p:spPr>
            <a:xfrm>
              <a:off x="2748600" y="3225960"/>
              <a:ext cx="1968480" cy="3168360"/>
            </a:xfrm>
            <a:prstGeom prst="rect">
              <a:avLst/>
            </a:prstGeom>
            <a:gradFill>
              <a:gsLst>
                <a:gs pos="0">
                  <a:srgbClr val="7C2C5B"/>
                </a:gs>
                <a:gs pos="100000">
                  <a:srgbClr val="F95AB7"/>
                </a:gs>
              </a:gsLst>
              <a:lin ang="0" scaled="0"/>
            </a:gradFill>
            <a:ln w="12600" cap="flat" cmpd="sng">
              <a:solidFill>
                <a:schemeClr val="dk1"/>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9"/>
            <p:cNvSpPr/>
            <p:nvPr/>
          </p:nvSpPr>
          <p:spPr>
            <a:xfrm>
              <a:off x="3185280" y="4002120"/>
              <a:ext cx="1017360" cy="495000"/>
            </a:xfrm>
            <a:prstGeom prst="rect">
              <a:avLst/>
            </a:prstGeom>
            <a:solidFill>
              <a:schemeClr val="hlink"/>
            </a:solidFill>
            <a:ln w="12600" cap="flat" cmpd="sng">
              <a:solidFill>
                <a:schemeClr val="hlink"/>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EBEBEB"/>
                  </a:solidFill>
                  <a:latin typeface="Times New Roman"/>
                  <a:ea typeface="Times New Roman"/>
                  <a:cs typeface="Times New Roman"/>
                  <a:sym typeface="Times New Roman"/>
                </a:rPr>
                <a:t>Registers</a:t>
              </a:r>
              <a:endParaRPr sz="1800" b="0" strike="noStrike">
                <a:latin typeface="Arial"/>
                <a:ea typeface="Arial"/>
                <a:cs typeface="Arial"/>
                <a:sym typeface="Arial"/>
              </a:endParaRPr>
            </a:p>
          </p:txBody>
        </p:sp>
        <p:sp>
          <p:nvSpPr>
            <p:cNvPr id="1238" name="Google Shape;1238;p79"/>
            <p:cNvSpPr/>
            <p:nvPr/>
          </p:nvSpPr>
          <p:spPr>
            <a:xfrm>
              <a:off x="2915280" y="3319560"/>
              <a:ext cx="1692360" cy="575640"/>
            </a:xfrm>
            <a:prstGeom prst="rect">
              <a:avLst/>
            </a:prstGeom>
            <a:noFill/>
            <a:ln>
              <a:noFill/>
            </a:ln>
          </p:spPr>
          <p:txBody>
            <a:bodyPr spcFirstLastPara="1" wrap="square" lIns="90350" tIns="44275" rIns="90350" bIns="44275" anchor="t" anchorCtr="0">
              <a:noAutofit/>
            </a:bodyPr>
            <a:lstStyle/>
            <a:p>
              <a:pPr marL="0" marR="0" lvl="0" indent="0" algn="ctr" rtl="0">
                <a:lnSpc>
                  <a:spcPct val="100000"/>
                </a:lnSpc>
                <a:spcBef>
                  <a:spcPts val="0"/>
                </a:spcBef>
                <a:spcAft>
                  <a:spcPts val="0"/>
                </a:spcAft>
                <a:buNone/>
              </a:pPr>
              <a:r>
                <a:rPr lang="en-US" sz="1600" b="1" strike="noStrike">
                  <a:solidFill>
                    <a:srgbClr val="EBEBEB"/>
                  </a:solidFill>
                  <a:latin typeface="Century Gothic"/>
                  <a:ea typeface="Century Gothic"/>
                  <a:cs typeface="Century Gothic"/>
                  <a:sym typeface="Century Gothic"/>
                </a:rPr>
                <a:t>Hardware</a:t>
              </a:r>
              <a:endParaRPr sz="16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600" b="1" strike="noStrike">
                  <a:solidFill>
                    <a:srgbClr val="EBEBEB"/>
                  </a:solidFill>
                  <a:latin typeface="Century Gothic"/>
                  <a:ea typeface="Century Gothic"/>
                  <a:cs typeface="Century Gothic"/>
                  <a:sym typeface="Century Gothic"/>
                </a:rPr>
                <a:t>Context</a:t>
              </a:r>
              <a:endParaRPr sz="1600" b="0" strike="noStrike">
                <a:latin typeface="Arial"/>
                <a:ea typeface="Arial"/>
                <a:cs typeface="Arial"/>
                <a:sym typeface="Arial"/>
              </a:endParaRPr>
            </a:p>
          </p:txBody>
        </p:sp>
        <p:sp>
          <p:nvSpPr>
            <p:cNvPr id="1239" name="Google Shape;1239;p79"/>
            <p:cNvSpPr/>
            <p:nvPr/>
          </p:nvSpPr>
          <p:spPr>
            <a:xfrm>
              <a:off x="3006000" y="4637160"/>
              <a:ext cx="1428840" cy="496440"/>
            </a:xfrm>
            <a:prstGeom prst="rect">
              <a:avLst/>
            </a:prstGeom>
            <a:solidFill>
              <a:srgbClr val="00B7A5"/>
            </a:solidFill>
            <a:ln w="12600" cap="flat" cmpd="sng">
              <a:solidFill>
                <a:srgbClr val="8CF4EA"/>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EBEBEB"/>
                  </a:solidFill>
                  <a:latin typeface="Times New Roman"/>
                  <a:ea typeface="Times New Roman"/>
                  <a:cs typeface="Times New Roman"/>
                  <a:sym typeface="Times New Roman"/>
                </a:rPr>
                <a:t>Status Word</a:t>
              </a:r>
              <a:endParaRPr sz="1800" b="0" strike="noStrike">
                <a:latin typeface="Arial"/>
                <a:ea typeface="Arial"/>
                <a:cs typeface="Arial"/>
                <a:sym typeface="Arial"/>
              </a:endParaRPr>
            </a:p>
          </p:txBody>
        </p:sp>
        <p:sp>
          <p:nvSpPr>
            <p:cNvPr id="1240" name="Google Shape;1240;p79"/>
            <p:cNvSpPr/>
            <p:nvPr/>
          </p:nvSpPr>
          <p:spPr>
            <a:xfrm>
              <a:off x="2882160" y="5275440"/>
              <a:ext cx="1644840" cy="495000"/>
            </a:xfrm>
            <a:prstGeom prst="rect">
              <a:avLst/>
            </a:prstGeom>
            <a:solidFill>
              <a:schemeClr val="accent2"/>
            </a:solidFill>
            <a:ln w="12600" cap="flat" cmpd="sng">
              <a:solidFill>
                <a:schemeClr val="accent2"/>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600" b="1" strike="noStrike">
                  <a:solidFill>
                    <a:srgbClr val="EBEBEB"/>
                  </a:solidFill>
                  <a:latin typeface="Times New Roman"/>
                  <a:ea typeface="Times New Roman"/>
                  <a:cs typeface="Times New Roman"/>
                  <a:sym typeface="Times New Roman"/>
                </a:rPr>
                <a:t>Program Counter</a:t>
              </a:r>
              <a:endParaRPr sz="1600" b="0" strike="noStrike">
                <a:latin typeface="Arial"/>
                <a:ea typeface="Arial"/>
                <a:cs typeface="Arial"/>
                <a:sym typeface="Arial"/>
              </a:endParaRPr>
            </a:p>
          </p:txBody>
        </p:sp>
        <p:sp>
          <p:nvSpPr>
            <p:cNvPr id="1241" name="Google Shape;1241;p79"/>
            <p:cNvSpPr/>
            <p:nvPr/>
          </p:nvSpPr>
          <p:spPr>
            <a:xfrm>
              <a:off x="2977920" y="5869080"/>
              <a:ext cx="125028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EBEBEB"/>
                  </a:solidFill>
                  <a:latin typeface="Century Gothic"/>
                  <a:ea typeface="Century Gothic"/>
                  <a:cs typeface="Century Gothic"/>
                  <a:sym typeface="Century Gothic"/>
                </a:rPr>
                <a:t>Running</a:t>
              </a:r>
              <a:endParaRPr sz="1800" b="0" strike="noStrike">
                <a:latin typeface="Arial"/>
                <a:ea typeface="Arial"/>
                <a:cs typeface="Arial"/>
                <a:sym typeface="Arial"/>
              </a:endParaRPr>
            </a:p>
          </p:txBody>
        </p:sp>
      </p:grpSp>
      <p:sp>
        <p:nvSpPr>
          <p:cNvPr id="1242" name="Google Shape;1242;p79"/>
          <p:cNvSpPr/>
          <p:nvPr/>
        </p:nvSpPr>
        <p:spPr>
          <a:xfrm>
            <a:off x="5050440" y="5892840"/>
            <a:ext cx="200016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000000"/>
                </a:solidFill>
                <a:latin typeface="Century Gothic"/>
                <a:ea typeface="Century Gothic"/>
                <a:cs typeface="Century Gothic"/>
                <a:sym typeface="Century Gothic"/>
              </a:rPr>
              <a:t>Thread Object</a:t>
            </a:r>
            <a:endParaRPr sz="1800" b="0" strike="noStrike">
              <a:latin typeface="Arial"/>
              <a:ea typeface="Arial"/>
              <a:cs typeface="Arial"/>
              <a:sym typeface="Arial"/>
            </a:endParaRP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80"/>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Threaded Process Model</a:t>
            </a:r>
            <a:endParaRPr sz="3600" b="0" strike="noStrike">
              <a:solidFill>
                <a:srgbClr val="000000"/>
              </a:solidFill>
              <a:latin typeface="Century Gothic"/>
              <a:ea typeface="Century Gothic"/>
              <a:cs typeface="Century Gothic"/>
              <a:sym typeface="Century Gothic"/>
            </a:endParaRPr>
          </a:p>
        </p:txBody>
      </p:sp>
      <p:sp>
        <p:nvSpPr>
          <p:cNvPr id="1248" name="Google Shape;1248;p80"/>
          <p:cNvSpPr txBox="1"/>
          <p:nvPr/>
        </p:nvSpPr>
        <p:spPr>
          <a:xfrm>
            <a:off x="1065600" y="2514600"/>
            <a:ext cx="3353400" cy="4038120"/>
          </a:xfrm>
          <a:prstGeom prst="rect">
            <a:avLst/>
          </a:prstGeom>
          <a:noFill/>
          <a:ln>
            <a:noFill/>
          </a:ln>
        </p:spPr>
        <p:txBody>
          <a:bodyPr spcFirstLastPara="1" wrap="square" lIns="91425" tIns="45700" rIns="91425" bIns="45700" anchor="t" anchorCtr="0">
            <a:noAutofit/>
          </a:bodyPr>
          <a:lstStyle/>
          <a:p>
            <a:pPr marL="342900" marR="0" lvl="0" indent="-342265"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Threads within a process</a:t>
            </a:r>
            <a:endParaRPr lang="en-US" sz="1800" b="0" strike="noStrike">
              <a:solidFill>
                <a:srgbClr val="404040"/>
              </a:solidFill>
              <a:latin typeface="Century Gothic"/>
              <a:ea typeface="Century Gothic"/>
              <a:cs typeface="Century Gothic"/>
            </a:endParaRPr>
          </a:p>
          <a:p>
            <a:pPr marL="342900" indent="-342265">
              <a:spcBef>
                <a:spcPts val="1001"/>
              </a:spcBef>
              <a:buClr>
                <a:srgbClr val="8F8F8F"/>
              </a:buClr>
              <a:buSzPts val="1440"/>
              <a:buFont typeface="Arial"/>
              <a:buChar char="●"/>
            </a:pPr>
            <a:r>
              <a:rPr lang="en-US" sz="1800">
                <a:solidFill>
                  <a:srgbClr val="404040"/>
                </a:solidFill>
                <a:latin typeface="Century Gothic"/>
                <a:ea typeface="Century Gothic"/>
                <a:cs typeface="Century Gothic"/>
                <a:sym typeface="Century Gothic"/>
              </a:rPr>
              <a:t> </a:t>
            </a:r>
            <a:r>
              <a:rPr lang="en-US" sz="1800" b="0" strike="noStrike">
                <a:solidFill>
                  <a:srgbClr val="404040"/>
                </a:solidFill>
                <a:latin typeface="Century Gothic"/>
                <a:ea typeface="Century Gothic"/>
                <a:cs typeface="Century Gothic"/>
                <a:sym typeface="Century Gothic"/>
              </a:rPr>
              <a:t>Independent executables</a:t>
            </a:r>
            <a:endParaRPr sz="1800" b="0" strike="noStrike">
              <a:solidFill>
                <a:srgbClr val="404040"/>
              </a:solidFill>
              <a:latin typeface="Century Gothic"/>
              <a:ea typeface="Century Gothic"/>
              <a:cs typeface="Century Gothic"/>
            </a:endParaRPr>
          </a:p>
          <a:p>
            <a:pPr marL="342900" indent="-342265">
              <a:spcBef>
                <a:spcPts val="1001"/>
              </a:spcBef>
              <a:buClr>
                <a:srgbClr val="8F8F8F"/>
              </a:buClr>
              <a:buSzPts val="1440"/>
              <a:buFont typeface="Arial"/>
              <a:buChar char="●"/>
            </a:pPr>
            <a:r>
              <a:rPr lang="en-US" sz="1800">
                <a:solidFill>
                  <a:srgbClr val="404040"/>
                </a:solidFill>
                <a:latin typeface="Century Gothic"/>
                <a:ea typeface="Century Gothic"/>
                <a:cs typeface="Century Gothic"/>
                <a:sym typeface="Century Gothic"/>
              </a:rPr>
              <a:t> </a:t>
            </a:r>
            <a:r>
              <a:rPr lang="en-US" sz="1800" b="0" strike="noStrike">
                <a:solidFill>
                  <a:srgbClr val="404040"/>
                </a:solidFill>
                <a:latin typeface="Century Gothic"/>
                <a:ea typeface="Century Gothic"/>
                <a:cs typeface="Century Gothic"/>
                <a:sym typeface="Century Gothic"/>
              </a:rPr>
              <a:t>All threads are parts of a process hence communication</a:t>
            </a:r>
            <a:r>
              <a:rPr lang="en-US" sz="1800">
                <a:solidFill>
                  <a:srgbClr val="404040"/>
                </a:solidFill>
                <a:latin typeface="Century Gothic"/>
                <a:ea typeface="Century Gothic"/>
                <a:cs typeface="Century Gothic"/>
                <a:sym typeface="Century Gothic"/>
              </a:rPr>
              <a:t> is easier</a:t>
            </a:r>
            <a:r>
              <a:rPr lang="en-US" sz="1800" b="0" strike="noStrike">
                <a:solidFill>
                  <a:srgbClr val="404040"/>
                </a:solidFill>
                <a:latin typeface="Century Gothic"/>
                <a:ea typeface="Century Gothic"/>
                <a:cs typeface="Century Gothic"/>
                <a:sym typeface="Century Gothic"/>
              </a:rPr>
              <a:t> and simpler.</a:t>
            </a:r>
            <a:endParaRPr sz="1800" b="0" strike="noStrike">
              <a:solidFill>
                <a:srgbClr val="404040"/>
              </a:solidFill>
              <a:latin typeface="Century Gothic"/>
              <a:ea typeface="Century Gothic"/>
              <a:cs typeface="Century Gothic"/>
            </a:endParaRPr>
          </a:p>
          <a:p>
            <a:pPr marL="342900" marR="0" lvl="0" indent="-342265"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endParaRPr>
          </a:p>
        </p:txBody>
      </p:sp>
      <p:sp>
        <p:nvSpPr>
          <p:cNvPr id="1249" name="Google Shape;1249;p80"/>
          <p:cNvSpPr/>
          <p:nvPr/>
        </p:nvSpPr>
        <p:spPr>
          <a:xfrm>
            <a:off x="9452260" y="2626242"/>
            <a:ext cx="1758960" cy="609120"/>
          </a:xfrm>
          <a:prstGeom prst="rect">
            <a:avLst/>
          </a:prstGeom>
          <a:solidFill>
            <a:schemeClr val="accent2"/>
          </a:solidFill>
          <a:ln>
            <a:noFill/>
          </a:ln>
          <a:effectLst>
            <a:outerShdw blurRad="63500" dist="107763" dir="2700000" algn="ctr" rotWithShape="0">
              <a:schemeClr val="lt2">
                <a:alpha val="74901"/>
              </a:schemeClr>
            </a:outerShdw>
          </a:effectLst>
        </p:spPr>
        <p:txBody>
          <a:bodyPr spcFirstLastPara="1" wrap="square" lIns="90350" tIns="44275" rIns="90350" bIns="44275" anchor="ctr" anchorCtr="1">
            <a:noAutofit/>
          </a:bodyPr>
          <a:lstStyle/>
          <a:p>
            <a:pPr marL="0" marR="0" lvl="0" indent="0" algn="ctr" rtl="0">
              <a:lnSpc>
                <a:spcPct val="100000"/>
              </a:lnSpc>
              <a:spcBef>
                <a:spcPts val="0"/>
              </a:spcBef>
              <a:spcAft>
                <a:spcPts val="0"/>
              </a:spcAft>
              <a:buNone/>
            </a:pPr>
            <a:r>
              <a:rPr lang="en-US" sz="1800" b="1" strike="noStrike">
                <a:solidFill>
                  <a:srgbClr val="FFFFFF"/>
                </a:solidFill>
                <a:latin typeface="Book Antiqua"/>
                <a:ea typeface="Book Antiqua"/>
                <a:cs typeface="Book Antiqua"/>
                <a:sym typeface="Book Antiqua"/>
              </a:rPr>
              <a:t>THREAD STACK</a:t>
            </a:r>
            <a:endParaRPr sz="1800" b="0" strike="noStrike">
              <a:latin typeface="Arial"/>
              <a:ea typeface="Arial"/>
              <a:cs typeface="Arial"/>
              <a:sym typeface="Arial"/>
            </a:endParaRPr>
          </a:p>
        </p:txBody>
      </p:sp>
      <p:sp>
        <p:nvSpPr>
          <p:cNvPr id="1250" name="Google Shape;1250;p80"/>
          <p:cNvSpPr/>
          <p:nvPr/>
        </p:nvSpPr>
        <p:spPr>
          <a:xfrm>
            <a:off x="9452260" y="3235722"/>
            <a:ext cx="1758960" cy="1447560"/>
          </a:xfrm>
          <a:prstGeom prst="rect">
            <a:avLst/>
          </a:prstGeom>
          <a:solidFill>
            <a:srgbClr val="797979"/>
          </a:solidFill>
          <a:ln>
            <a:noFill/>
          </a:ln>
          <a:effectLst>
            <a:outerShdw blurRad="63500" dist="107763" dir="2700000" algn="ctr" rotWithShape="0">
              <a:schemeClr val="lt2">
                <a:alpha val="74901"/>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80"/>
          <p:cNvSpPr/>
          <p:nvPr/>
        </p:nvSpPr>
        <p:spPr>
          <a:xfrm>
            <a:off x="9452260" y="4683642"/>
            <a:ext cx="1758960" cy="609120"/>
          </a:xfrm>
          <a:prstGeom prst="rect">
            <a:avLst/>
          </a:prstGeom>
          <a:solidFill>
            <a:srgbClr val="4DA400"/>
          </a:solidFill>
          <a:ln>
            <a:noFill/>
          </a:ln>
          <a:effectLst>
            <a:outerShdw blurRad="63500" dist="107763" dir="2700000" algn="ctr" rotWithShape="0">
              <a:schemeClr val="lt2">
                <a:alpha val="74901"/>
              </a:schemeClr>
            </a:outerShdw>
          </a:effectLst>
        </p:spPr>
        <p:txBody>
          <a:bodyPr spcFirstLastPara="1" wrap="square" lIns="90350" tIns="44275" rIns="90350" bIns="44275" anchor="ctr" anchorCtr="1">
            <a:noAutofit/>
          </a:bodyPr>
          <a:lstStyle/>
          <a:p>
            <a:pPr marL="0" marR="0" lvl="0" indent="0" algn="ctr" rtl="0">
              <a:lnSpc>
                <a:spcPct val="100000"/>
              </a:lnSpc>
              <a:spcBef>
                <a:spcPts val="0"/>
              </a:spcBef>
              <a:spcAft>
                <a:spcPts val="0"/>
              </a:spcAft>
              <a:buNone/>
            </a:pPr>
            <a:r>
              <a:rPr lang="en-US" sz="1800" b="1" strike="noStrike">
                <a:solidFill>
                  <a:srgbClr val="000000"/>
                </a:solidFill>
                <a:latin typeface="Book Antiqua"/>
                <a:ea typeface="Book Antiqua"/>
                <a:cs typeface="Book Antiqua"/>
                <a:sym typeface="Book Antiqua"/>
              </a:rPr>
              <a:t>THREAD DATA</a:t>
            </a:r>
            <a:endParaRPr sz="1800" b="0" strike="noStrike">
              <a:latin typeface="Arial"/>
              <a:ea typeface="Arial"/>
              <a:cs typeface="Arial"/>
              <a:sym typeface="Arial"/>
            </a:endParaRPr>
          </a:p>
        </p:txBody>
      </p:sp>
      <p:sp>
        <p:nvSpPr>
          <p:cNvPr id="1252" name="Google Shape;1252;p80"/>
          <p:cNvSpPr/>
          <p:nvPr/>
        </p:nvSpPr>
        <p:spPr>
          <a:xfrm>
            <a:off x="9452260" y="5293122"/>
            <a:ext cx="1758960" cy="609120"/>
          </a:xfrm>
          <a:prstGeom prst="rect">
            <a:avLst/>
          </a:prstGeom>
          <a:solidFill>
            <a:srgbClr val="D28000"/>
          </a:solidFill>
          <a:ln>
            <a:noFill/>
          </a:ln>
          <a:effectLst>
            <a:outerShdw blurRad="63500" dist="107763" dir="2700000" algn="ctr" rotWithShape="0">
              <a:schemeClr val="lt2">
                <a:alpha val="74901"/>
              </a:schemeClr>
            </a:outerShdw>
          </a:effectLst>
        </p:spPr>
        <p:txBody>
          <a:bodyPr spcFirstLastPara="1" wrap="square" lIns="136425" tIns="46075" rIns="136425" bIns="46075" anchor="ctr" anchorCtr="1">
            <a:noAutofit/>
          </a:bodyPr>
          <a:lstStyle/>
          <a:p>
            <a:pPr marL="0" marR="0" lvl="0" indent="0" algn="ctr" rtl="0">
              <a:lnSpc>
                <a:spcPct val="100000"/>
              </a:lnSpc>
              <a:spcBef>
                <a:spcPts val="0"/>
              </a:spcBef>
              <a:spcAft>
                <a:spcPts val="0"/>
              </a:spcAft>
              <a:buNone/>
            </a:pPr>
            <a:r>
              <a:rPr lang="en-US" sz="1800" b="1" strike="noStrike">
                <a:solidFill>
                  <a:srgbClr val="000000"/>
                </a:solidFill>
                <a:latin typeface="Book Antiqua"/>
                <a:ea typeface="Book Antiqua"/>
                <a:cs typeface="Book Antiqua"/>
                <a:sym typeface="Book Antiqua"/>
              </a:rPr>
              <a:t>THREAD TEXT</a:t>
            </a:r>
            <a:endParaRPr sz="1800" b="0" strike="noStrike">
              <a:latin typeface="Arial"/>
              <a:ea typeface="Arial"/>
              <a:cs typeface="Arial"/>
              <a:sym typeface="Arial"/>
            </a:endParaRPr>
          </a:p>
        </p:txBody>
      </p:sp>
      <p:sp>
        <p:nvSpPr>
          <p:cNvPr id="1253" name="Google Shape;1253;p80"/>
          <p:cNvSpPr/>
          <p:nvPr/>
        </p:nvSpPr>
        <p:spPr>
          <a:xfrm>
            <a:off x="4580740" y="3172362"/>
            <a:ext cx="4196520" cy="2107800"/>
          </a:xfrm>
          <a:prstGeom prst="ellipse">
            <a:avLst/>
          </a:prstGeom>
          <a:solidFill>
            <a:schemeClr val="dk1"/>
          </a:solidFill>
          <a:ln w="25550" cap="flat" cmpd="sng">
            <a:solidFill>
              <a:schemeClr val="accent1"/>
            </a:solidFill>
            <a:prstDash val="solid"/>
            <a:round/>
            <a:headEnd type="none" w="sm" len="sm"/>
            <a:tailEnd type="none" w="sm" len="sm"/>
          </a:ln>
          <a:effectLst>
            <a:outerShdw blurRad="63500" dist="107763" dir="2700000" algn="ctr" rotWithShape="0">
              <a:schemeClr val="lt2">
                <a:alpha val="74901"/>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80"/>
          <p:cNvSpPr/>
          <p:nvPr/>
        </p:nvSpPr>
        <p:spPr>
          <a:xfrm>
            <a:off x="4979260" y="3850242"/>
            <a:ext cx="1308240" cy="911160"/>
          </a:xfrm>
          <a:prstGeom prst="rect">
            <a:avLst/>
          </a:prstGeom>
          <a:solidFill>
            <a:schemeClr val="accent1"/>
          </a:solidFill>
          <a:ln>
            <a:noFill/>
          </a:ln>
          <a:effectLst>
            <a:outerShdw blurRad="63500" dist="107763" dir="2700000" algn="ctr" rotWithShape="0">
              <a:schemeClr val="lt2">
                <a:alpha val="74901"/>
              </a:schemeClr>
            </a:outerShdw>
          </a:effectLst>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FFFFFF"/>
                </a:solidFill>
                <a:latin typeface="Book Antiqua"/>
                <a:ea typeface="Book Antiqua"/>
                <a:cs typeface="Book Antiqua"/>
                <a:sym typeface="Book Antiqua"/>
              </a:rPr>
              <a:t>SHARED MEMORY</a:t>
            </a:r>
            <a:endParaRPr sz="1800" b="0" strike="noStrike">
              <a:latin typeface="Arial"/>
              <a:ea typeface="Arial"/>
              <a:cs typeface="Arial"/>
              <a:sym typeface="Arial"/>
            </a:endParaRPr>
          </a:p>
        </p:txBody>
      </p:sp>
      <p:sp>
        <p:nvSpPr>
          <p:cNvPr id="1255" name="Google Shape;1255;p80"/>
          <p:cNvSpPr/>
          <p:nvPr/>
        </p:nvSpPr>
        <p:spPr>
          <a:xfrm>
            <a:off x="6686020" y="3508962"/>
            <a:ext cx="196560" cy="1434600"/>
          </a:xfrm>
          <a:prstGeom prst="ellipse">
            <a:avLst/>
          </a:prstGeom>
          <a:solidFill>
            <a:srgbClr val="FFFFFF"/>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0"/>
          <p:cNvSpPr/>
          <p:nvPr/>
        </p:nvSpPr>
        <p:spPr>
          <a:xfrm>
            <a:off x="7037020" y="3394482"/>
            <a:ext cx="198000" cy="1663200"/>
          </a:xfrm>
          <a:prstGeom prst="ellipse">
            <a:avLst/>
          </a:prstGeom>
          <a:solidFill>
            <a:srgbClr val="FFFFFF"/>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80"/>
          <p:cNvSpPr/>
          <p:nvPr/>
        </p:nvSpPr>
        <p:spPr>
          <a:xfrm>
            <a:off x="7389460" y="3280362"/>
            <a:ext cx="198000" cy="1891800"/>
          </a:xfrm>
          <a:prstGeom prst="ellipse">
            <a:avLst/>
          </a:prstGeom>
          <a:solidFill>
            <a:srgbClr val="FFFFFF"/>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8" name="Google Shape;1258;p80"/>
          <p:cNvCxnSpPr/>
          <p:nvPr/>
        </p:nvCxnSpPr>
        <p:spPr>
          <a:xfrm rot="10800000" flipH="1">
            <a:off x="6390460" y="3760962"/>
            <a:ext cx="304920" cy="128880"/>
          </a:xfrm>
          <a:prstGeom prst="straightConnector1">
            <a:avLst/>
          </a:prstGeom>
          <a:noFill/>
          <a:ln w="12600" cap="flat" cmpd="sng">
            <a:solidFill>
              <a:schemeClr val="lt1"/>
            </a:solidFill>
            <a:prstDash val="solid"/>
            <a:round/>
            <a:headEnd type="none" w="sm" len="sm"/>
            <a:tailEnd type="none" w="sm" len="sm"/>
          </a:ln>
        </p:spPr>
      </p:cxnSp>
      <p:cxnSp>
        <p:nvCxnSpPr>
          <p:cNvPr id="1259" name="Google Shape;1259;p80"/>
          <p:cNvCxnSpPr/>
          <p:nvPr/>
        </p:nvCxnSpPr>
        <p:spPr>
          <a:xfrm>
            <a:off x="6390460" y="4194402"/>
            <a:ext cx="613080" cy="360"/>
          </a:xfrm>
          <a:prstGeom prst="straightConnector1">
            <a:avLst/>
          </a:prstGeom>
          <a:noFill/>
          <a:ln w="12600" cap="flat" cmpd="sng">
            <a:solidFill>
              <a:schemeClr val="lt1"/>
            </a:solidFill>
            <a:prstDash val="solid"/>
            <a:round/>
            <a:headEnd type="none" w="sm" len="sm"/>
            <a:tailEnd type="none" w="sm" len="sm"/>
          </a:ln>
        </p:spPr>
      </p:cxnSp>
      <p:cxnSp>
        <p:nvCxnSpPr>
          <p:cNvPr id="1260" name="Google Shape;1260;p80"/>
          <p:cNvCxnSpPr/>
          <p:nvPr/>
        </p:nvCxnSpPr>
        <p:spPr>
          <a:xfrm>
            <a:off x="6371381" y="4518402"/>
            <a:ext cx="1006920" cy="226800"/>
          </a:xfrm>
          <a:prstGeom prst="straightConnector1">
            <a:avLst/>
          </a:prstGeom>
          <a:noFill/>
          <a:ln w="12600" cap="flat" cmpd="sng">
            <a:solidFill>
              <a:schemeClr val="lt1"/>
            </a:solidFill>
            <a:prstDash val="solid"/>
            <a:round/>
            <a:headEnd type="none" w="sm" len="sm"/>
            <a:tailEnd type="none" w="sm" len="sm"/>
          </a:ln>
        </p:spPr>
      </p:cxnSp>
      <p:cxnSp>
        <p:nvCxnSpPr>
          <p:cNvPr id="1261" name="Google Shape;1261;p80"/>
          <p:cNvCxnSpPr/>
          <p:nvPr/>
        </p:nvCxnSpPr>
        <p:spPr>
          <a:xfrm rot="10800000" flipH="1">
            <a:off x="6485860" y="2537322"/>
            <a:ext cx="2872440" cy="622080"/>
          </a:xfrm>
          <a:prstGeom prst="straightConnector1">
            <a:avLst/>
          </a:prstGeom>
          <a:noFill/>
          <a:ln w="12600" cap="flat" cmpd="sng">
            <a:solidFill>
              <a:srgbClr val="F6BF69"/>
            </a:solidFill>
            <a:prstDash val="solid"/>
            <a:round/>
            <a:headEnd type="none" w="sm" len="sm"/>
            <a:tailEnd type="none" w="sm" len="sm"/>
          </a:ln>
        </p:spPr>
      </p:cxnSp>
      <p:cxnSp>
        <p:nvCxnSpPr>
          <p:cNvPr id="1262" name="Google Shape;1262;p80"/>
          <p:cNvCxnSpPr/>
          <p:nvPr/>
        </p:nvCxnSpPr>
        <p:spPr>
          <a:xfrm>
            <a:off x="6485860" y="5216802"/>
            <a:ext cx="2872440" cy="596880"/>
          </a:xfrm>
          <a:prstGeom prst="straightConnector1">
            <a:avLst/>
          </a:prstGeom>
          <a:noFill/>
          <a:ln w="12600" cap="flat" cmpd="sng">
            <a:solidFill>
              <a:srgbClr val="F6BF69"/>
            </a:solidFill>
            <a:prstDash val="solid"/>
            <a:round/>
            <a:headEnd type="none" w="sm" len="sm"/>
            <a:tailEnd type="none" w="sm" len="sm"/>
          </a:ln>
        </p:spPr>
      </p:cxn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81"/>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Levels of Parallelism in Applications</a:t>
            </a:r>
            <a:endParaRPr sz="3600" b="0" strike="noStrike">
              <a:solidFill>
                <a:srgbClr val="000000"/>
              </a:solidFill>
              <a:latin typeface="Century Gothic"/>
              <a:ea typeface="Century Gothic"/>
              <a:cs typeface="Century Gothic"/>
              <a:sym typeface="Century Gothic"/>
            </a:endParaRPr>
          </a:p>
        </p:txBody>
      </p:sp>
      <p:sp>
        <p:nvSpPr>
          <p:cNvPr id="1268" name="Google Shape;1268;p81"/>
          <p:cNvSpPr/>
          <p:nvPr/>
        </p:nvSpPr>
        <p:spPr>
          <a:xfrm>
            <a:off x="7980840" y="1303200"/>
            <a:ext cx="2154600" cy="5300280"/>
          </a:xfrm>
          <a:prstGeom prst="rect">
            <a:avLst/>
          </a:prstGeom>
          <a:noFill/>
          <a:ln>
            <a:noFill/>
          </a:ln>
          <a:effectLst>
            <a:outerShdw blurRad="63500" dist="107763" dir="2700000" algn="ctr" rotWithShape="0">
              <a:schemeClr val="lt2">
                <a:alpha val="74901"/>
              </a:schemeClr>
            </a:outerShdw>
          </a:effectLst>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1" strike="noStrike">
                <a:solidFill>
                  <a:srgbClr val="FAFD00"/>
                </a:solidFill>
                <a:latin typeface="Century Gothic"/>
                <a:ea typeface="Century Gothic"/>
                <a:cs typeface="Century Gothic"/>
                <a:sym typeface="Century Gothic"/>
              </a:rPr>
              <a:t>Code-Granularity</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B31166"/>
                </a:solidFill>
                <a:latin typeface="Times New Roman"/>
                <a:ea typeface="Times New Roman"/>
                <a:cs typeface="Times New Roman"/>
                <a:sym typeface="Times New Roman"/>
              </a:rPr>
              <a:t>Code Item</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F2F2F2"/>
                </a:solidFill>
                <a:latin typeface="Times New Roman"/>
                <a:ea typeface="Times New Roman"/>
                <a:cs typeface="Times New Roman"/>
                <a:sym typeface="Times New Roman"/>
              </a:rPr>
              <a:t>Large grain</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(task level)</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B31166"/>
                </a:solidFill>
                <a:latin typeface="Times New Roman"/>
                <a:ea typeface="Times New Roman"/>
                <a:cs typeface="Times New Roman"/>
                <a:sym typeface="Times New Roman"/>
              </a:rPr>
              <a:t>Program</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Medium grain</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(control level)</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B31166"/>
                </a:solidFill>
                <a:latin typeface="Times New Roman"/>
                <a:ea typeface="Times New Roman"/>
                <a:cs typeface="Times New Roman"/>
                <a:sym typeface="Times New Roman"/>
              </a:rPr>
              <a:t>Function (thread)</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Fine grain</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(data level)</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Very fine grain</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(Instruction level)</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n-US" sz="1800" b="1" strike="noStrike">
                <a:solidFill>
                  <a:srgbClr val="B31166"/>
                </a:solidFill>
                <a:latin typeface="Times New Roman"/>
                <a:ea typeface="Times New Roman"/>
                <a:cs typeface="Times New Roman"/>
                <a:sym typeface="Times New Roman"/>
              </a:rPr>
              <a:t>With hardware</a:t>
            </a:r>
            <a:endParaRPr sz="1800" b="0" strike="noStrike">
              <a:latin typeface="Arial"/>
              <a:ea typeface="Arial"/>
              <a:cs typeface="Arial"/>
              <a:sym typeface="Arial"/>
            </a:endParaRPr>
          </a:p>
        </p:txBody>
      </p:sp>
      <p:cxnSp>
        <p:nvCxnSpPr>
          <p:cNvPr id="1269" name="Google Shape;1269;p81"/>
          <p:cNvCxnSpPr/>
          <p:nvPr/>
        </p:nvCxnSpPr>
        <p:spPr>
          <a:xfrm>
            <a:off x="7614000" y="2000160"/>
            <a:ext cx="299880" cy="360"/>
          </a:xfrm>
          <a:prstGeom prst="straightConnector1">
            <a:avLst/>
          </a:prstGeom>
          <a:noFill/>
          <a:ln w="12600" cap="rnd" cmpd="sng">
            <a:solidFill>
              <a:schemeClr val="dk1"/>
            </a:solidFill>
            <a:prstDash val="dashDot"/>
            <a:round/>
            <a:headEnd type="none" w="sm" len="sm"/>
            <a:tailEnd type="none" w="sm" len="sm"/>
          </a:ln>
        </p:spPr>
      </p:cxnSp>
      <p:sp>
        <p:nvSpPr>
          <p:cNvPr id="1270" name="Google Shape;1270;p81"/>
          <p:cNvSpPr/>
          <p:nvPr/>
        </p:nvSpPr>
        <p:spPr>
          <a:xfrm>
            <a:off x="2875680" y="1697040"/>
            <a:ext cx="1317600" cy="537840"/>
          </a:xfrm>
          <a:prstGeom prst="octagon">
            <a:avLst>
              <a:gd name="adj" fmla="val 29282"/>
            </a:avLst>
          </a:prstGeom>
          <a:solidFill>
            <a:srgbClr val="316501"/>
          </a:solidFill>
          <a:ln w="12600" cap="flat" cmpd="sng">
            <a:solidFill>
              <a:schemeClr val="lt2"/>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Task i-l</a:t>
            </a:r>
            <a:endParaRPr sz="1800" b="0" strike="noStrike">
              <a:latin typeface="Arial"/>
              <a:ea typeface="Arial"/>
              <a:cs typeface="Arial"/>
              <a:sym typeface="Arial"/>
            </a:endParaRPr>
          </a:p>
        </p:txBody>
      </p:sp>
      <p:sp>
        <p:nvSpPr>
          <p:cNvPr id="1271" name="Google Shape;1271;p81"/>
          <p:cNvSpPr/>
          <p:nvPr/>
        </p:nvSpPr>
        <p:spPr>
          <a:xfrm>
            <a:off x="4538160" y="1697040"/>
            <a:ext cx="1317600" cy="537840"/>
          </a:xfrm>
          <a:prstGeom prst="octagon">
            <a:avLst>
              <a:gd name="adj" fmla="val 29282"/>
            </a:avLst>
          </a:prstGeom>
          <a:solidFill>
            <a:srgbClr val="316501"/>
          </a:solidFill>
          <a:ln w="12600" cap="flat" cmpd="sng">
            <a:solidFill>
              <a:schemeClr val="lt2"/>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Task i</a:t>
            </a:r>
            <a:endParaRPr sz="1800" b="0" strike="noStrike">
              <a:latin typeface="Arial"/>
              <a:ea typeface="Arial"/>
              <a:cs typeface="Arial"/>
              <a:sym typeface="Arial"/>
            </a:endParaRPr>
          </a:p>
        </p:txBody>
      </p:sp>
      <p:sp>
        <p:nvSpPr>
          <p:cNvPr id="1272" name="Google Shape;1272;p81"/>
          <p:cNvSpPr/>
          <p:nvPr/>
        </p:nvSpPr>
        <p:spPr>
          <a:xfrm>
            <a:off x="6200640" y="1697040"/>
            <a:ext cx="1316160" cy="537840"/>
          </a:xfrm>
          <a:prstGeom prst="octagon">
            <a:avLst>
              <a:gd name="adj" fmla="val 29282"/>
            </a:avLst>
          </a:prstGeom>
          <a:solidFill>
            <a:srgbClr val="316501"/>
          </a:solidFill>
          <a:ln w="12600" cap="flat" cmpd="sng">
            <a:solidFill>
              <a:schemeClr val="lt2"/>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000000"/>
                </a:solidFill>
                <a:latin typeface="Times New Roman"/>
                <a:ea typeface="Times New Roman"/>
                <a:cs typeface="Times New Roman"/>
                <a:sym typeface="Times New Roman"/>
              </a:rPr>
              <a:t>Task i+1</a:t>
            </a:r>
            <a:endParaRPr sz="1800" b="0" strike="noStrike">
              <a:latin typeface="Arial"/>
              <a:ea typeface="Arial"/>
              <a:cs typeface="Arial"/>
              <a:sym typeface="Arial"/>
            </a:endParaRPr>
          </a:p>
        </p:txBody>
      </p:sp>
      <p:sp>
        <p:nvSpPr>
          <p:cNvPr id="1273" name="Google Shape;1273;p81"/>
          <p:cNvSpPr/>
          <p:nvPr/>
        </p:nvSpPr>
        <p:spPr>
          <a:xfrm>
            <a:off x="3318840" y="3019320"/>
            <a:ext cx="761760" cy="1198080"/>
          </a:xfrm>
          <a:prstGeom prst="rect">
            <a:avLst/>
          </a:prstGeom>
          <a:gradFill>
            <a:gsLst>
              <a:gs pos="0">
                <a:srgbClr val="6E0043"/>
              </a:gs>
              <a:gs pos="100000">
                <a:srgbClr val="FFFFFF"/>
              </a:gs>
            </a:gsLst>
            <a:lin ang="0" scaled="0"/>
          </a:gradFill>
          <a:ln w="12600" cap="flat" cmpd="sng">
            <a:solidFill>
              <a:schemeClr val="lt2"/>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func1 ( )</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p:txBody>
      </p:sp>
      <p:sp>
        <p:nvSpPr>
          <p:cNvPr id="1274" name="Google Shape;1274;p81"/>
          <p:cNvSpPr/>
          <p:nvPr/>
        </p:nvSpPr>
        <p:spPr>
          <a:xfrm>
            <a:off x="4760640" y="3019320"/>
            <a:ext cx="761760" cy="1198080"/>
          </a:xfrm>
          <a:prstGeom prst="rect">
            <a:avLst/>
          </a:prstGeom>
          <a:gradFill>
            <a:gsLst>
              <a:gs pos="0">
                <a:srgbClr val="6E0043"/>
              </a:gs>
              <a:gs pos="100000">
                <a:srgbClr val="FFFFFF"/>
              </a:gs>
            </a:gsLst>
            <a:lin ang="0" scaled="0"/>
          </a:gradFill>
          <a:ln w="12600" cap="flat" cmpd="sng">
            <a:solidFill>
              <a:schemeClr val="lt2"/>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func2 ( )</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p:txBody>
      </p:sp>
      <p:sp>
        <p:nvSpPr>
          <p:cNvPr id="1275" name="Google Shape;1275;p81"/>
          <p:cNvSpPr/>
          <p:nvPr/>
        </p:nvSpPr>
        <p:spPr>
          <a:xfrm>
            <a:off x="6310440" y="3035160"/>
            <a:ext cx="765000" cy="1182240"/>
          </a:xfrm>
          <a:prstGeom prst="rect">
            <a:avLst/>
          </a:prstGeom>
          <a:gradFill>
            <a:gsLst>
              <a:gs pos="0">
                <a:srgbClr val="6E0043"/>
              </a:gs>
              <a:gs pos="100000">
                <a:srgbClr val="FFFFFF"/>
              </a:gs>
            </a:gsLst>
            <a:lin ang="0" scaled="0"/>
          </a:gradFill>
          <a:ln w="12600" cap="flat" cmpd="sng">
            <a:solidFill>
              <a:schemeClr val="lt2"/>
            </a:solidFill>
            <a:prstDash val="solid"/>
            <a:miter lim="8000"/>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func3 ( )</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a:p>
            <a:pPr marL="0" marR="0" lvl="0" indent="0" algn="l" rtl="0">
              <a:lnSpc>
                <a:spcPct val="100000"/>
              </a:lnSpc>
              <a:spcBef>
                <a:spcPts val="0"/>
              </a:spcBef>
              <a:spcAft>
                <a:spcPts val="0"/>
              </a:spcAft>
              <a:buNone/>
            </a:pPr>
            <a:r>
              <a:rPr lang="en-US" sz="1400" b="1" strike="noStrike">
                <a:solidFill>
                  <a:srgbClr val="FFFFFF"/>
                </a:solidFill>
                <a:latin typeface="Times New Roman"/>
                <a:ea typeface="Times New Roman"/>
                <a:cs typeface="Times New Roman"/>
                <a:sym typeface="Times New Roman"/>
              </a:rPr>
              <a:t>}</a:t>
            </a:r>
            <a:endParaRPr sz="1400" b="0" strike="noStrike">
              <a:latin typeface="Arial"/>
              <a:ea typeface="Arial"/>
              <a:cs typeface="Arial"/>
              <a:sym typeface="Arial"/>
            </a:endParaRPr>
          </a:p>
        </p:txBody>
      </p:sp>
      <p:cxnSp>
        <p:nvCxnSpPr>
          <p:cNvPr id="1276" name="Google Shape;1276;p81"/>
          <p:cNvCxnSpPr/>
          <p:nvPr/>
        </p:nvCxnSpPr>
        <p:spPr>
          <a:xfrm>
            <a:off x="5084280" y="2247840"/>
            <a:ext cx="360" cy="758880"/>
          </a:xfrm>
          <a:prstGeom prst="straightConnector1">
            <a:avLst/>
          </a:prstGeom>
          <a:noFill/>
          <a:ln w="12600" cap="flat" cmpd="sng">
            <a:solidFill>
              <a:schemeClr val="dk1"/>
            </a:solidFill>
            <a:prstDash val="solid"/>
            <a:round/>
            <a:headEnd type="none" w="sm" len="sm"/>
            <a:tailEnd type="none" w="sm" len="sm"/>
          </a:ln>
        </p:spPr>
      </p:cxnSp>
      <p:cxnSp>
        <p:nvCxnSpPr>
          <p:cNvPr id="1277" name="Google Shape;1277;p81"/>
          <p:cNvCxnSpPr/>
          <p:nvPr/>
        </p:nvCxnSpPr>
        <p:spPr>
          <a:xfrm flipH="1">
            <a:off x="3513960" y="2266920"/>
            <a:ext cx="1576800" cy="736560"/>
          </a:xfrm>
          <a:prstGeom prst="straightConnector1">
            <a:avLst/>
          </a:prstGeom>
          <a:noFill/>
          <a:ln w="12600" cap="flat" cmpd="sng">
            <a:solidFill>
              <a:schemeClr val="dk1"/>
            </a:solidFill>
            <a:prstDash val="solid"/>
            <a:round/>
            <a:headEnd type="none" w="sm" len="sm"/>
            <a:tailEnd type="none" w="sm" len="sm"/>
          </a:ln>
        </p:spPr>
      </p:cxnSp>
      <p:cxnSp>
        <p:nvCxnSpPr>
          <p:cNvPr id="1278" name="Google Shape;1278;p81"/>
          <p:cNvCxnSpPr/>
          <p:nvPr/>
        </p:nvCxnSpPr>
        <p:spPr>
          <a:xfrm>
            <a:off x="5090760" y="2247840"/>
            <a:ext cx="1760760" cy="758880"/>
          </a:xfrm>
          <a:prstGeom prst="straightConnector1">
            <a:avLst/>
          </a:prstGeom>
          <a:noFill/>
          <a:ln w="12600" cap="flat" cmpd="sng">
            <a:solidFill>
              <a:schemeClr val="dk1"/>
            </a:solidFill>
            <a:prstDash val="solid"/>
            <a:round/>
            <a:headEnd type="none" w="sm" len="sm"/>
            <a:tailEnd type="none" w="sm" len="sm"/>
          </a:ln>
        </p:spPr>
      </p:cxnSp>
      <p:sp>
        <p:nvSpPr>
          <p:cNvPr id="1279" name="Google Shape;1279;p81"/>
          <p:cNvSpPr/>
          <p:nvPr/>
        </p:nvSpPr>
        <p:spPr>
          <a:xfrm>
            <a:off x="3207600" y="4878360"/>
            <a:ext cx="873000" cy="428400"/>
          </a:xfrm>
          <a:prstGeom prst="roundRect">
            <a:avLst>
              <a:gd name="adj" fmla="val 12495"/>
            </a:avLst>
          </a:prstGeom>
          <a:gradFill>
            <a:gsLst>
              <a:gs pos="0">
                <a:srgbClr val="FC0128"/>
              </a:gs>
              <a:gs pos="100000">
                <a:srgbClr val="FD7F93"/>
              </a:gs>
            </a:gsLst>
            <a:lin ang="0" scaled="0"/>
          </a:gradFill>
          <a:ln w="12600" cap="flat" cmpd="sng">
            <a:solidFill>
              <a:schemeClr val="lt2"/>
            </a:solidFill>
            <a:prstDash val="solid"/>
            <a:round/>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a ( 0 ) =..</a:t>
            </a:r>
            <a:endParaRPr sz="14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b ( 0 ) =..</a:t>
            </a:r>
            <a:endParaRPr sz="1400" b="0" strike="noStrike">
              <a:latin typeface="Arial"/>
              <a:ea typeface="Arial"/>
              <a:cs typeface="Arial"/>
              <a:sym typeface="Arial"/>
            </a:endParaRPr>
          </a:p>
        </p:txBody>
      </p:sp>
      <p:sp>
        <p:nvSpPr>
          <p:cNvPr id="1280" name="Google Shape;1280;p81"/>
          <p:cNvSpPr/>
          <p:nvPr/>
        </p:nvSpPr>
        <p:spPr>
          <a:xfrm>
            <a:off x="4647960" y="4878360"/>
            <a:ext cx="874440" cy="428400"/>
          </a:xfrm>
          <a:prstGeom prst="roundRect">
            <a:avLst>
              <a:gd name="adj" fmla="val 12495"/>
            </a:avLst>
          </a:prstGeom>
          <a:gradFill>
            <a:gsLst>
              <a:gs pos="0">
                <a:srgbClr val="FC0128"/>
              </a:gs>
              <a:gs pos="100000">
                <a:srgbClr val="FD7F93"/>
              </a:gs>
            </a:gsLst>
            <a:lin ang="0" scaled="0"/>
          </a:gradFill>
          <a:ln w="12600" cap="flat" cmpd="sng">
            <a:solidFill>
              <a:schemeClr val="lt2"/>
            </a:solidFill>
            <a:prstDash val="solid"/>
            <a:round/>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a ( 1 )=..</a:t>
            </a:r>
            <a:endParaRPr sz="14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b ( 1 )=..</a:t>
            </a:r>
            <a:endParaRPr sz="1400" b="0" strike="noStrike">
              <a:latin typeface="Arial"/>
              <a:ea typeface="Arial"/>
              <a:cs typeface="Arial"/>
              <a:sym typeface="Arial"/>
            </a:endParaRPr>
          </a:p>
        </p:txBody>
      </p:sp>
      <p:sp>
        <p:nvSpPr>
          <p:cNvPr id="1281" name="Google Shape;1281;p81"/>
          <p:cNvSpPr/>
          <p:nvPr/>
        </p:nvSpPr>
        <p:spPr>
          <a:xfrm>
            <a:off x="6089760" y="4878360"/>
            <a:ext cx="874440" cy="428400"/>
          </a:xfrm>
          <a:prstGeom prst="roundRect">
            <a:avLst>
              <a:gd name="adj" fmla="val 12495"/>
            </a:avLst>
          </a:prstGeom>
          <a:gradFill>
            <a:gsLst>
              <a:gs pos="0">
                <a:srgbClr val="FC0128"/>
              </a:gs>
              <a:gs pos="100000">
                <a:srgbClr val="FD7F93"/>
              </a:gs>
            </a:gsLst>
            <a:lin ang="0" scaled="0"/>
          </a:gradFill>
          <a:ln w="12600" cap="flat" cmpd="sng">
            <a:solidFill>
              <a:schemeClr val="lt2"/>
            </a:solidFill>
            <a:prstDash val="solid"/>
            <a:round/>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a ( 2 )=..</a:t>
            </a:r>
            <a:endParaRPr sz="14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400" b="1" strike="noStrike">
                <a:solidFill>
                  <a:srgbClr val="EBEBEB"/>
                </a:solidFill>
                <a:latin typeface="Times New Roman"/>
                <a:ea typeface="Times New Roman"/>
                <a:cs typeface="Times New Roman"/>
                <a:sym typeface="Times New Roman"/>
              </a:rPr>
              <a:t>b ( 2 )=..</a:t>
            </a:r>
            <a:endParaRPr sz="1400" b="0" strike="noStrike">
              <a:latin typeface="Arial"/>
              <a:ea typeface="Arial"/>
              <a:cs typeface="Arial"/>
              <a:sym typeface="Arial"/>
            </a:endParaRPr>
          </a:p>
        </p:txBody>
      </p:sp>
      <p:sp>
        <p:nvSpPr>
          <p:cNvPr id="1282" name="Google Shape;1282;p81"/>
          <p:cNvSpPr/>
          <p:nvPr/>
        </p:nvSpPr>
        <p:spPr>
          <a:xfrm>
            <a:off x="3652200" y="5870520"/>
            <a:ext cx="541080" cy="428400"/>
          </a:xfrm>
          <a:prstGeom prst="ellipse">
            <a:avLst/>
          </a:prstGeom>
          <a:solidFill>
            <a:schemeClr val="accent2"/>
          </a:solidFill>
          <a:ln w="12600" cap="flat" cmpd="sng">
            <a:solidFill>
              <a:schemeClr val="lt2"/>
            </a:solidFill>
            <a:prstDash val="solid"/>
            <a:round/>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EBEBEB"/>
                </a:solidFill>
                <a:latin typeface="Times New Roman"/>
                <a:ea typeface="Times New Roman"/>
                <a:cs typeface="Times New Roman"/>
                <a:sym typeface="Times New Roman"/>
              </a:rPr>
              <a:t>+</a:t>
            </a:r>
            <a:endParaRPr sz="1800" b="0" strike="noStrike">
              <a:latin typeface="Arial"/>
              <a:ea typeface="Arial"/>
              <a:cs typeface="Arial"/>
              <a:sym typeface="Arial"/>
            </a:endParaRPr>
          </a:p>
        </p:txBody>
      </p:sp>
      <p:sp>
        <p:nvSpPr>
          <p:cNvPr id="1283" name="Google Shape;1283;p81"/>
          <p:cNvSpPr/>
          <p:nvPr/>
        </p:nvSpPr>
        <p:spPr>
          <a:xfrm>
            <a:off x="4871880" y="5870520"/>
            <a:ext cx="541080" cy="428400"/>
          </a:xfrm>
          <a:prstGeom prst="ellipse">
            <a:avLst/>
          </a:prstGeom>
          <a:solidFill>
            <a:schemeClr val="accent2"/>
          </a:solidFill>
          <a:ln w="12600" cap="flat" cmpd="sng">
            <a:solidFill>
              <a:schemeClr val="lt2"/>
            </a:solidFill>
            <a:prstDash val="solid"/>
            <a:round/>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EBEBEB"/>
                </a:solidFill>
                <a:latin typeface="Times New Roman"/>
                <a:ea typeface="Times New Roman"/>
                <a:cs typeface="Times New Roman"/>
                <a:sym typeface="Times New Roman"/>
              </a:rPr>
              <a:t>x</a:t>
            </a:r>
            <a:endParaRPr sz="1800" b="0" strike="noStrike">
              <a:latin typeface="Arial"/>
              <a:ea typeface="Arial"/>
              <a:cs typeface="Arial"/>
              <a:sym typeface="Arial"/>
            </a:endParaRPr>
          </a:p>
        </p:txBody>
      </p:sp>
      <p:sp>
        <p:nvSpPr>
          <p:cNvPr id="1284" name="Google Shape;1284;p81"/>
          <p:cNvSpPr/>
          <p:nvPr/>
        </p:nvSpPr>
        <p:spPr>
          <a:xfrm>
            <a:off x="5978520" y="5870520"/>
            <a:ext cx="652320" cy="428400"/>
          </a:xfrm>
          <a:prstGeom prst="ellipse">
            <a:avLst/>
          </a:prstGeom>
          <a:solidFill>
            <a:schemeClr val="accent2"/>
          </a:solidFill>
          <a:ln w="12600" cap="flat" cmpd="sng">
            <a:solidFill>
              <a:schemeClr val="lt2"/>
            </a:solidFill>
            <a:prstDash val="solid"/>
            <a:round/>
            <a:headEnd type="none" w="sm" len="sm"/>
            <a:tailEnd type="none" w="sm" len="sm"/>
          </a:ln>
          <a:effectLst>
            <a:outerShdw blurRad="63500" dist="107763" dir="2700000" algn="ctr" rotWithShape="0">
              <a:schemeClr val="lt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1" strike="noStrike">
                <a:solidFill>
                  <a:srgbClr val="EBEBEB"/>
                </a:solidFill>
                <a:latin typeface="Times New Roman"/>
                <a:ea typeface="Times New Roman"/>
                <a:cs typeface="Times New Roman"/>
                <a:sym typeface="Times New Roman"/>
              </a:rPr>
              <a:t>Load</a:t>
            </a:r>
            <a:endParaRPr sz="1800" b="0" strike="noStrike">
              <a:latin typeface="Arial"/>
              <a:ea typeface="Arial"/>
              <a:cs typeface="Arial"/>
              <a:sym typeface="Arial"/>
            </a:endParaRPr>
          </a:p>
        </p:txBody>
      </p:sp>
      <p:cxnSp>
        <p:nvCxnSpPr>
          <p:cNvPr id="1285" name="Google Shape;1285;p81"/>
          <p:cNvCxnSpPr/>
          <p:nvPr/>
        </p:nvCxnSpPr>
        <p:spPr>
          <a:xfrm>
            <a:off x="5081040" y="4235400"/>
            <a:ext cx="3240" cy="630000"/>
          </a:xfrm>
          <a:prstGeom prst="straightConnector1">
            <a:avLst/>
          </a:prstGeom>
          <a:noFill/>
          <a:ln w="12600" cap="flat" cmpd="sng">
            <a:solidFill>
              <a:schemeClr val="dk1"/>
            </a:solidFill>
            <a:prstDash val="solid"/>
            <a:round/>
            <a:headEnd type="none" w="sm" len="sm"/>
            <a:tailEnd type="none" w="sm" len="sm"/>
          </a:ln>
        </p:spPr>
      </p:cxnSp>
      <p:cxnSp>
        <p:nvCxnSpPr>
          <p:cNvPr id="1286" name="Google Shape;1286;p81"/>
          <p:cNvCxnSpPr/>
          <p:nvPr/>
        </p:nvCxnSpPr>
        <p:spPr>
          <a:xfrm flipH="1">
            <a:off x="3639240" y="4254480"/>
            <a:ext cx="1467360" cy="610920"/>
          </a:xfrm>
          <a:prstGeom prst="straightConnector1">
            <a:avLst/>
          </a:prstGeom>
          <a:noFill/>
          <a:ln w="12600" cap="flat" cmpd="sng">
            <a:solidFill>
              <a:schemeClr val="dk1"/>
            </a:solidFill>
            <a:prstDash val="solid"/>
            <a:round/>
            <a:headEnd type="none" w="sm" len="sm"/>
            <a:tailEnd type="none" w="sm" len="sm"/>
          </a:ln>
        </p:spPr>
      </p:cxnSp>
      <p:cxnSp>
        <p:nvCxnSpPr>
          <p:cNvPr id="1287" name="Google Shape;1287;p81"/>
          <p:cNvCxnSpPr/>
          <p:nvPr/>
        </p:nvCxnSpPr>
        <p:spPr>
          <a:xfrm>
            <a:off x="5087520" y="4254480"/>
            <a:ext cx="1432440" cy="610920"/>
          </a:xfrm>
          <a:prstGeom prst="straightConnector1">
            <a:avLst/>
          </a:prstGeom>
          <a:noFill/>
          <a:ln w="12600" cap="flat" cmpd="sng">
            <a:solidFill>
              <a:schemeClr val="dk1"/>
            </a:solidFill>
            <a:prstDash val="solid"/>
            <a:round/>
            <a:headEnd type="none" w="sm" len="sm"/>
            <a:tailEnd type="none" w="sm" len="sm"/>
          </a:ln>
        </p:spPr>
      </p:cxnSp>
      <p:cxnSp>
        <p:nvCxnSpPr>
          <p:cNvPr id="1288" name="Google Shape;1288;p81"/>
          <p:cNvCxnSpPr/>
          <p:nvPr/>
        </p:nvCxnSpPr>
        <p:spPr>
          <a:xfrm>
            <a:off x="5084280" y="5319360"/>
            <a:ext cx="360" cy="538200"/>
          </a:xfrm>
          <a:prstGeom prst="straightConnector1">
            <a:avLst/>
          </a:prstGeom>
          <a:noFill/>
          <a:ln w="12600" cap="flat" cmpd="sng">
            <a:solidFill>
              <a:schemeClr val="dk1"/>
            </a:solidFill>
            <a:prstDash val="solid"/>
            <a:round/>
            <a:headEnd type="none" w="sm" len="sm"/>
            <a:tailEnd type="none" w="sm" len="sm"/>
          </a:ln>
        </p:spPr>
      </p:cxnSp>
      <p:cxnSp>
        <p:nvCxnSpPr>
          <p:cNvPr id="1289" name="Google Shape;1289;p81"/>
          <p:cNvCxnSpPr/>
          <p:nvPr/>
        </p:nvCxnSpPr>
        <p:spPr>
          <a:xfrm flipH="1">
            <a:off x="3859920" y="5319360"/>
            <a:ext cx="1230840" cy="538200"/>
          </a:xfrm>
          <a:prstGeom prst="straightConnector1">
            <a:avLst/>
          </a:prstGeom>
          <a:noFill/>
          <a:ln w="12600" cap="flat" cmpd="sng">
            <a:solidFill>
              <a:schemeClr val="dk1"/>
            </a:solidFill>
            <a:prstDash val="solid"/>
            <a:round/>
            <a:headEnd type="none" w="sm" len="sm"/>
            <a:tailEnd type="none" w="sm" len="sm"/>
          </a:ln>
        </p:spPr>
      </p:cxnSp>
      <p:cxnSp>
        <p:nvCxnSpPr>
          <p:cNvPr id="1290" name="Google Shape;1290;p81"/>
          <p:cNvCxnSpPr/>
          <p:nvPr/>
        </p:nvCxnSpPr>
        <p:spPr>
          <a:xfrm>
            <a:off x="5090760" y="5319360"/>
            <a:ext cx="1206720" cy="538200"/>
          </a:xfrm>
          <a:prstGeom prst="straightConnector1">
            <a:avLst/>
          </a:prstGeom>
          <a:noFill/>
          <a:ln w="12600" cap="flat" cmpd="sng">
            <a:solidFill>
              <a:schemeClr val="dk1"/>
            </a:solidFill>
            <a:prstDash val="solid"/>
            <a:round/>
            <a:headEnd type="none" w="sm" len="sm"/>
            <a:tailEnd type="none" w="sm" len="sm"/>
          </a:ln>
        </p:spPr>
      </p:cxnSp>
      <p:sp>
        <p:nvSpPr>
          <p:cNvPr id="1291" name="Google Shape;1291;p81"/>
          <p:cNvSpPr txBox="1"/>
          <p:nvPr/>
        </p:nvSpPr>
        <p:spPr>
          <a:xfrm>
            <a:off x="1251360" y="3295800"/>
            <a:ext cx="2362320" cy="1733040"/>
          </a:xfrm>
          <a:prstGeom prst="rect">
            <a:avLst/>
          </a:prstGeom>
          <a:noFill/>
          <a:ln>
            <a:noFill/>
          </a:ln>
        </p:spPr>
        <p:txBody>
          <a:bodyPr spcFirstLastPara="1" wrap="square" lIns="91425" tIns="45700" rIns="91425" bIns="45700" anchor="t" anchorCtr="0">
            <a:noAutofit/>
          </a:bodyPr>
          <a:lstStyle/>
          <a:p>
            <a:pPr marL="457200" marR="0" lvl="0" indent="-456840" algn="l" rtl="0">
              <a:lnSpc>
                <a:spcPct val="100000"/>
              </a:lnSpc>
              <a:spcBef>
                <a:spcPts val="0"/>
              </a:spcBef>
              <a:spcAft>
                <a:spcPts val="0"/>
              </a:spcAft>
              <a:buClr>
                <a:srgbClr val="E33D6F"/>
              </a:buClr>
              <a:buSzPts val="3000"/>
              <a:buFont typeface="Arial"/>
              <a:buChar char="●"/>
            </a:pPr>
            <a:r>
              <a:rPr lang="en-US" sz="2000" b="0" strike="noStrike">
                <a:solidFill>
                  <a:srgbClr val="8F8F8F"/>
                </a:solidFill>
                <a:latin typeface="Times New Roman"/>
                <a:ea typeface="Times New Roman"/>
                <a:cs typeface="Times New Roman"/>
                <a:sym typeface="Times New Roman"/>
              </a:rPr>
              <a:t>Task</a:t>
            </a:r>
            <a:endParaRPr sz="2000" b="0" strike="noStrike">
              <a:solidFill>
                <a:srgbClr val="404040"/>
              </a:solidFill>
              <a:latin typeface="Century Gothic"/>
              <a:ea typeface="Century Gothic"/>
              <a:cs typeface="Century Gothic"/>
              <a:sym typeface="Century Gothic"/>
            </a:endParaRPr>
          </a:p>
          <a:p>
            <a:pPr marL="457200" marR="0" lvl="0" indent="-456840" algn="l" rtl="0">
              <a:lnSpc>
                <a:spcPct val="100000"/>
              </a:lnSpc>
              <a:spcBef>
                <a:spcPts val="1001"/>
              </a:spcBef>
              <a:spcAft>
                <a:spcPts val="0"/>
              </a:spcAft>
              <a:buClr>
                <a:srgbClr val="E33D6F"/>
              </a:buClr>
              <a:buSzPts val="3000"/>
              <a:buFont typeface="Arial"/>
              <a:buChar char="●"/>
            </a:pPr>
            <a:r>
              <a:rPr lang="en-US" sz="2000" b="0" strike="noStrike">
                <a:solidFill>
                  <a:srgbClr val="8F8F8F"/>
                </a:solidFill>
                <a:latin typeface="Times New Roman"/>
                <a:ea typeface="Times New Roman"/>
                <a:cs typeface="Times New Roman"/>
                <a:sym typeface="Times New Roman"/>
              </a:rPr>
              <a:t>Control</a:t>
            </a:r>
            <a:endParaRPr sz="2000" b="0" strike="noStrike">
              <a:solidFill>
                <a:srgbClr val="404040"/>
              </a:solidFill>
              <a:latin typeface="Century Gothic"/>
              <a:ea typeface="Century Gothic"/>
              <a:cs typeface="Century Gothic"/>
              <a:sym typeface="Century Gothic"/>
            </a:endParaRPr>
          </a:p>
          <a:p>
            <a:pPr marL="457200" marR="0" lvl="0" indent="-456840" algn="l" rtl="0">
              <a:lnSpc>
                <a:spcPct val="100000"/>
              </a:lnSpc>
              <a:spcBef>
                <a:spcPts val="1001"/>
              </a:spcBef>
              <a:spcAft>
                <a:spcPts val="0"/>
              </a:spcAft>
              <a:buClr>
                <a:srgbClr val="E33D6F"/>
              </a:buClr>
              <a:buSzPts val="3000"/>
              <a:buFont typeface="Arial"/>
              <a:buChar char="●"/>
            </a:pPr>
            <a:r>
              <a:rPr lang="en-US" sz="2000" b="0" strike="noStrike">
                <a:solidFill>
                  <a:srgbClr val="8F8F8F"/>
                </a:solidFill>
                <a:latin typeface="Times New Roman"/>
                <a:ea typeface="Times New Roman"/>
                <a:cs typeface="Times New Roman"/>
                <a:sym typeface="Times New Roman"/>
              </a:rPr>
              <a:t>Data</a:t>
            </a:r>
            <a:endParaRPr sz="2000" b="0" strike="noStrike">
              <a:solidFill>
                <a:srgbClr val="404040"/>
              </a:solidFill>
              <a:latin typeface="Century Gothic"/>
              <a:ea typeface="Century Gothic"/>
              <a:cs typeface="Century Gothic"/>
              <a:sym typeface="Century Gothic"/>
            </a:endParaRPr>
          </a:p>
          <a:p>
            <a:pPr marL="457200" marR="0" lvl="0" indent="-456840" algn="l" rtl="0">
              <a:lnSpc>
                <a:spcPct val="100000"/>
              </a:lnSpc>
              <a:spcBef>
                <a:spcPts val="1001"/>
              </a:spcBef>
              <a:spcAft>
                <a:spcPts val="0"/>
              </a:spcAft>
              <a:buClr>
                <a:srgbClr val="E33D6F"/>
              </a:buClr>
              <a:buSzPts val="3000"/>
              <a:buFont typeface="Arial"/>
              <a:buChar char="●"/>
            </a:pPr>
            <a:r>
              <a:rPr lang="en-US" sz="2000" b="0" strike="noStrike">
                <a:solidFill>
                  <a:srgbClr val="8F8F8F"/>
                </a:solidFill>
                <a:latin typeface="Times New Roman"/>
                <a:ea typeface="Times New Roman"/>
                <a:cs typeface="Times New Roman"/>
                <a:sym typeface="Times New Roman"/>
              </a:rPr>
              <a:t>Instruction</a:t>
            </a:r>
            <a:endParaRPr sz="2000" b="0" strike="noStrike">
              <a:solidFill>
                <a:srgbClr val="404040"/>
              </a:solidFill>
              <a:latin typeface="Century Gothic"/>
              <a:ea typeface="Century Gothic"/>
              <a:cs typeface="Century Gothic"/>
              <a:sym typeface="Century Gothic"/>
            </a:endParaRPr>
          </a:p>
        </p:txBody>
      </p:sp>
      <p:cxnSp>
        <p:nvCxnSpPr>
          <p:cNvPr id="1292" name="Google Shape;1292;p81"/>
          <p:cNvCxnSpPr/>
          <p:nvPr/>
        </p:nvCxnSpPr>
        <p:spPr>
          <a:xfrm>
            <a:off x="2545200" y="1962000"/>
            <a:ext cx="300240" cy="360"/>
          </a:xfrm>
          <a:prstGeom prst="straightConnector1">
            <a:avLst/>
          </a:prstGeom>
          <a:noFill/>
          <a:ln w="12600" cap="rnd" cmpd="sng">
            <a:solidFill>
              <a:schemeClr val="dk1"/>
            </a:solidFill>
            <a:prstDash val="dashDot"/>
            <a:round/>
            <a:headEnd type="none" w="sm" len="sm"/>
            <a:tailEnd type="none" w="sm" len="sm"/>
          </a:ln>
        </p:spPr>
      </p:cxn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82"/>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Century Gothic"/>
              <a:ea typeface="Century Gothic"/>
              <a:cs typeface="Century Gothic"/>
              <a:sym typeface="Century Gothic"/>
            </a:endParaRPr>
          </a:p>
        </p:txBody>
      </p:sp>
      <p:sp>
        <p:nvSpPr>
          <p:cNvPr id="1298" name="Google Shape;1298;p82"/>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Task or Thread level parallelism:</a:t>
            </a:r>
            <a:br>
              <a:rPr lang="en-US" sz="1800"/>
            </a:br>
            <a:r>
              <a:rPr lang="en-US" sz="1800" b="1" strike="noStrike">
                <a:solidFill>
                  <a:srgbClr val="404040"/>
                </a:solidFill>
                <a:latin typeface="Century Gothic"/>
                <a:ea typeface="Century Gothic"/>
                <a:cs typeface="Century Gothic"/>
                <a:sym typeface="Century Gothic"/>
              </a:rPr>
              <a:t>Task parallelism</a:t>
            </a:r>
            <a:r>
              <a:rPr lang="en-US" sz="1800" b="0" strike="noStrike">
                <a:solidFill>
                  <a:srgbClr val="404040"/>
                </a:solidFill>
                <a:latin typeface="Century Gothic"/>
                <a:ea typeface="Century Gothic"/>
                <a:cs typeface="Century Gothic"/>
                <a:sym typeface="Century Gothic"/>
              </a:rPr>
              <a:t> (also known as </a:t>
            </a:r>
            <a:r>
              <a:rPr lang="en-US" sz="1800" b="1" strike="noStrike">
                <a:solidFill>
                  <a:srgbClr val="404040"/>
                </a:solidFill>
                <a:latin typeface="Century Gothic"/>
                <a:ea typeface="Century Gothic"/>
                <a:cs typeface="Century Gothic"/>
                <a:sym typeface="Century Gothic"/>
              </a:rPr>
              <a:t>function parallelism</a:t>
            </a:r>
            <a:r>
              <a:rPr lang="en-US" sz="1800" b="0" strike="noStrike">
                <a:solidFill>
                  <a:srgbClr val="404040"/>
                </a:solidFill>
                <a:latin typeface="Century Gothic"/>
                <a:ea typeface="Century Gothic"/>
                <a:cs typeface="Century Gothic"/>
                <a:sym typeface="Century Gothic"/>
              </a:rPr>
              <a:t> and </a:t>
            </a:r>
            <a:r>
              <a:rPr lang="en-US" sz="1800" b="1" strike="noStrike">
                <a:solidFill>
                  <a:srgbClr val="404040"/>
                </a:solidFill>
                <a:latin typeface="Century Gothic"/>
                <a:ea typeface="Century Gothic"/>
                <a:cs typeface="Century Gothic"/>
                <a:sym typeface="Century Gothic"/>
              </a:rPr>
              <a:t>control parallelism</a:t>
            </a:r>
            <a:r>
              <a:rPr lang="en-US" sz="1800" b="0" strike="noStrike">
                <a:solidFill>
                  <a:srgbClr val="404040"/>
                </a:solidFill>
                <a:latin typeface="Century Gothic"/>
                <a:ea typeface="Century Gothic"/>
                <a:cs typeface="Century Gothic"/>
                <a:sym typeface="Century Gothic"/>
              </a:rPr>
              <a:t>) is a form of parallelization of computer code across multiple processors in parallel computing environments. Task parallelism focuses on distributing execution processes (threads) across different parallel computing nodes. Multiple threads or instruction sequences from the same application can be executed concurrently </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Data level parallelism:</a:t>
            </a:r>
            <a:br>
              <a:rPr lang="en-US" sz="1800"/>
            </a:br>
            <a:r>
              <a:rPr lang="en-US" sz="1800" b="0" strike="noStrike">
                <a:solidFill>
                  <a:srgbClr val="404040"/>
                </a:solidFill>
                <a:latin typeface="Century Gothic"/>
                <a:ea typeface="Century Gothic"/>
                <a:cs typeface="Century Gothic"/>
                <a:sym typeface="Century Gothic"/>
              </a:rPr>
              <a:t>DLP to the act of performing the same operation on multiple datum simultaneously. A classic example of DLP is performing an operation on an image in which processing each pixel is independent from the ones around it (such as brightening).</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83"/>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Century Gothic"/>
              <a:ea typeface="Century Gothic"/>
              <a:cs typeface="Century Gothic"/>
              <a:sym typeface="Century Gothic"/>
            </a:endParaRPr>
          </a:p>
        </p:txBody>
      </p:sp>
      <p:sp>
        <p:nvSpPr>
          <p:cNvPr id="1304" name="Google Shape;1304;p83"/>
          <p:cNvSpPr txBox="1"/>
          <p:nvPr/>
        </p:nvSpPr>
        <p:spPr>
          <a:xfrm>
            <a:off x="1225764" y="2435171"/>
            <a:ext cx="8825400" cy="3416040"/>
          </a:xfrm>
          <a:prstGeom prst="rect">
            <a:avLst/>
          </a:prstGeom>
          <a:noFill/>
          <a:ln>
            <a:noFill/>
          </a:ln>
        </p:spPr>
        <p:txBody>
          <a:bodyPr spcFirstLastPara="1" wrap="square" lIns="91425" tIns="45700" rIns="91425" bIns="45700" anchor="t" anchorCtr="0">
            <a:noAutofit/>
          </a:bodyPr>
          <a:lstStyle/>
          <a:p>
            <a:pPr marL="342900" indent="-342265">
              <a:buClr>
                <a:srgbClr val="B31166"/>
              </a:buClr>
              <a:buSzPts val="1440"/>
              <a:buFont typeface="Noto Sans Symbols"/>
              <a:buChar char="►"/>
            </a:pPr>
            <a:r>
              <a:rPr lang="en-US" sz="1800" b="1" strike="noStrike" dirty="0">
                <a:solidFill>
                  <a:srgbClr val="404040"/>
                </a:solidFill>
                <a:latin typeface="Century Gothic"/>
                <a:ea typeface="Century Gothic"/>
                <a:cs typeface="Century Gothic"/>
                <a:sym typeface="Century Gothic"/>
              </a:rPr>
              <a:t>Instruction level parallelism:</a:t>
            </a:r>
            <a:br>
              <a:rPr lang="en-US" sz="1800" b="1" dirty="0"/>
            </a:br>
            <a:r>
              <a:rPr lang="en-US" sz="1800" b="0" strike="noStrike" dirty="0">
                <a:solidFill>
                  <a:srgbClr val="404040"/>
                </a:solidFill>
                <a:latin typeface="Century Gothic"/>
                <a:ea typeface="Century Gothic"/>
                <a:cs typeface="Century Gothic"/>
                <a:sym typeface="Century Gothic"/>
              </a:rPr>
              <a:t>Instruction level parallelism (ILP) takes advantage of sequences of instructions that</a:t>
            </a:r>
            <a:r>
              <a:rPr lang="en-US" sz="1800" dirty="0">
                <a:solidFill>
                  <a:srgbClr val="404040"/>
                </a:solidFill>
                <a:latin typeface="Century Gothic"/>
                <a:ea typeface="Century Gothic"/>
                <a:cs typeface="Century Gothic"/>
                <a:sym typeface="Century Gothic"/>
              </a:rPr>
              <a:t> are independent of each other. </a:t>
            </a:r>
            <a:endParaRPr lang="en-US" sz="1800" dirty="0">
              <a:solidFill>
                <a:srgbClr val="404040"/>
              </a:solidFill>
              <a:latin typeface="Century Gothic"/>
              <a:ea typeface="Century Gothic"/>
            </a:endParaRPr>
          </a:p>
          <a:p>
            <a:pPr marL="342900" indent="-342265">
              <a:buClr>
                <a:srgbClr val="B31166"/>
              </a:buClr>
              <a:buSzPts val="1440"/>
              <a:buFont typeface="Noto Sans Symbols"/>
              <a:buChar char="►"/>
            </a:pPr>
            <a:r>
              <a:rPr lang="en-US" sz="1800" dirty="0">
                <a:solidFill>
                  <a:schemeClr val="tx1">
                    <a:lumMod val="75000"/>
                    <a:lumOff val="25000"/>
                  </a:schemeClr>
                </a:solidFill>
                <a:latin typeface="Century Gothic"/>
                <a:ea typeface="Century Gothic"/>
              </a:rPr>
              <a:t>For Example: </a:t>
            </a:r>
            <a:endParaRPr lang="en-US" sz="1800">
              <a:solidFill>
                <a:schemeClr val="tx1">
                  <a:lumMod val="75000"/>
                  <a:lumOff val="25000"/>
                </a:schemeClr>
              </a:solidFill>
              <a:latin typeface="Century Gothic"/>
              <a:ea typeface="Century Gothic"/>
            </a:endParaRPr>
          </a:p>
          <a:p>
            <a:pPr marL="342900" indent="-342265">
              <a:buClr>
                <a:srgbClr val="B31166"/>
              </a:buClr>
              <a:buSzPts val="1440"/>
              <a:buFont typeface="Noto Sans Symbols"/>
              <a:buChar char="►"/>
            </a:pPr>
            <a:r>
              <a:rPr lang="en-US" sz="1800" dirty="0">
                <a:solidFill>
                  <a:schemeClr val="tx1">
                    <a:lumMod val="75000"/>
                    <a:lumOff val="25000"/>
                  </a:schemeClr>
                </a:solidFill>
                <a:latin typeface="Century Gothic"/>
                <a:ea typeface="Century Gothic"/>
              </a:rPr>
              <a:t>Consider the following program: </a:t>
            </a:r>
            <a:endParaRPr lang="en-US" sz="1800">
              <a:solidFill>
                <a:schemeClr val="tx1">
                  <a:lumMod val="75000"/>
                  <a:lumOff val="25000"/>
                </a:schemeClr>
              </a:solidFill>
              <a:latin typeface="Century Gothic"/>
              <a:ea typeface="Century Gothic"/>
            </a:endParaRPr>
          </a:p>
          <a:p>
            <a:pPr marL="635">
              <a:buClr>
                <a:srgbClr val="B31166"/>
              </a:buClr>
              <a:buSzPts val="1440"/>
            </a:pPr>
            <a:r>
              <a:rPr lang="en-US" sz="1800" dirty="0">
                <a:solidFill>
                  <a:schemeClr val="tx1">
                    <a:lumMod val="75000"/>
                    <a:lumOff val="25000"/>
                  </a:schemeClr>
                </a:solidFill>
                <a:latin typeface="Century Gothic"/>
                <a:ea typeface="Century Gothic"/>
              </a:rPr>
              <a:t>     1. e = a + b </a:t>
            </a:r>
          </a:p>
          <a:p>
            <a:pPr marL="635">
              <a:buClr>
                <a:srgbClr val="B31166"/>
              </a:buClr>
              <a:buSzPts val="1440"/>
            </a:pPr>
            <a:r>
              <a:rPr lang="en-US" sz="1800" dirty="0">
                <a:solidFill>
                  <a:schemeClr val="tx1">
                    <a:lumMod val="75000"/>
                    <a:lumOff val="25000"/>
                  </a:schemeClr>
                </a:solidFill>
                <a:latin typeface="Century Gothic"/>
                <a:ea typeface="Century Gothic"/>
              </a:rPr>
              <a:t>     2. f = c + d </a:t>
            </a:r>
            <a:endParaRPr lang="en-US" sz="1800">
              <a:solidFill>
                <a:schemeClr val="tx1">
                  <a:lumMod val="75000"/>
                  <a:lumOff val="25000"/>
                </a:schemeClr>
              </a:solidFill>
              <a:latin typeface="Century Gothic"/>
              <a:ea typeface="Century Gothic"/>
            </a:endParaRPr>
          </a:p>
          <a:p>
            <a:pPr marL="635">
              <a:buClr>
                <a:srgbClr val="B31166"/>
              </a:buClr>
              <a:buSzPts val="1440"/>
            </a:pPr>
            <a:r>
              <a:rPr lang="en-US" sz="1800" dirty="0">
                <a:solidFill>
                  <a:schemeClr val="tx1">
                    <a:lumMod val="75000"/>
                    <a:lumOff val="25000"/>
                  </a:schemeClr>
                </a:solidFill>
                <a:latin typeface="Century Gothic"/>
                <a:ea typeface="Century Gothic"/>
              </a:rPr>
              <a:t>     3. g = e * f </a:t>
            </a:r>
            <a:endParaRPr lang="en-US" sz="1800">
              <a:solidFill>
                <a:schemeClr val="tx1">
                  <a:lumMod val="75000"/>
                  <a:lumOff val="25000"/>
                </a:schemeClr>
              </a:solidFill>
              <a:latin typeface="Century Gothic"/>
              <a:ea typeface="Century Gothic"/>
            </a:endParaRPr>
          </a:p>
          <a:p>
            <a:pPr marL="342900" indent="-342265">
              <a:buClr>
                <a:srgbClr val="B31166"/>
              </a:buClr>
              <a:buSzPts val="1440"/>
              <a:buFont typeface="Noto Sans Symbols"/>
              <a:buChar char="►"/>
            </a:pPr>
            <a:r>
              <a:rPr lang="en-US" sz="1800" dirty="0">
                <a:solidFill>
                  <a:schemeClr val="tx1">
                    <a:lumMod val="75000"/>
                    <a:lumOff val="25000"/>
                  </a:schemeClr>
                </a:solidFill>
                <a:latin typeface="Century Gothic"/>
                <a:ea typeface="Century Gothic"/>
              </a:rPr>
              <a:t>Operation 3 depends on the results of "e" and "f" which are calculated from operations 1 and 2, so "g" cannot be calculated until both of "e" and "f" are computed. </a:t>
            </a:r>
            <a:endParaRPr lang="en-US" sz="1800">
              <a:solidFill>
                <a:schemeClr val="tx1">
                  <a:lumMod val="75000"/>
                  <a:lumOff val="25000"/>
                </a:schemeClr>
              </a:solidFill>
              <a:latin typeface="Century Gothic"/>
              <a:ea typeface="Century Gothic"/>
            </a:endParaRPr>
          </a:p>
          <a:p>
            <a:pPr marL="342900" indent="-342265">
              <a:buClr>
                <a:srgbClr val="B31166"/>
              </a:buClr>
              <a:buSzPts val="1440"/>
              <a:buFont typeface="Noto Sans Symbols"/>
              <a:buChar char="►"/>
            </a:pPr>
            <a:r>
              <a:rPr lang="en-US" sz="1800" dirty="0">
                <a:solidFill>
                  <a:schemeClr val="tx1">
                    <a:lumMod val="75000"/>
                    <a:lumOff val="25000"/>
                  </a:schemeClr>
                </a:solidFill>
                <a:latin typeface="Century Gothic"/>
                <a:ea typeface="Century Gothic"/>
              </a:rPr>
              <a:t>However, operations 1 and 2 do not depend on any other operation, so they can be computed simultaneously.  </a:t>
            </a:r>
            <a:endParaRPr lang="en-US" sz="1800" b="0" strike="noStrike">
              <a:solidFill>
                <a:schemeClr val="tx1">
                  <a:lumMod val="75000"/>
                  <a:lumOff val="25000"/>
                </a:schemeClr>
              </a:solidFill>
              <a:latin typeface="Century Gothic"/>
              <a:ea typeface="Century Gothic"/>
              <a:cs typeface="Century Gothic"/>
            </a:endParaRPr>
          </a:p>
          <a:p>
            <a:pPr>
              <a:spcBef>
                <a:spcPts val="1001"/>
              </a:spcBef>
            </a:pPr>
            <a:endParaRPr lang="en-US" sz="1800" dirty="0">
              <a:solidFill>
                <a:srgbClr val="404040"/>
              </a:solidFill>
              <a:latin typeface="Century Gothic"/>
              <a:ea typeface="Century Gothic"/>
              <a:cs typeface="Century Gothic"/>
            </a:endParaRPr>
          </a:p>
        </p:txBody>
      </p:sp>
    </p:spTree>
    <p:extLst>
      <p:ext uri="{BB962C8B-B14F-4D97-AF65-F5344CB8AC3E}">
        <p14:creationId xmlns:p14="http://schemas.microsoft.com/office/powerpoint/2010/main" val="2352123948"/>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84"/>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Thread Programming Models</a:t>
            </a:r>
            <a:endParaRPr sz="3600" b="0" strike="noStrike">
              <a:solidFill>
                <a:srgbClr val="000000"/>
              </a:solidFill>
              <a:latin typeface="Century Gothic"/>
              <a:ea typeface="Century Gothic"/>
              <a:cs typeface="Century Gothic"/>
              <a:sym typeface="Century Gothic"/>
            </a:endParaRPr>
          </a:p>
        </p:txBody>
      </p:sp>
      <p:sp>
        <p:nvSpPr>
          <p:cNvPr id="1311" name="Google Shape;1311;p84"/>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Over time a few common models for threaded programs have emerged. These models define how a threaded application delegates its work to its threads and how the threads intercommunicate.</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None/>
            </a:pPr>
            <a:r>
              <a:rPr lang="en-US" sz="1800" b="1" strike="noStrike">
                <a:solidFill>
                  <a:srgbClr val="404040"/>
                </a:solidFill>
                <a:latin typeface="Century Gothic"/>
                <a:ea typeface="Century Gothic"/>
                <a:cs typeface="Century Gothic"/>
                <a:sym typeface="Century Gothic"/>
              </a:rPr>
              <a:t>1.  The boss/worker model</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None/>
            </a:pPr>
            <a:r>
              <a:rPr lang="en-US" sz="1800" b="1" strike="noStrike">
                <a:solidFill>
                  <a:srgbClr val="404040"/>
                </a:solidFill>
                <a:latin typeface="Century Gothic"/>
                <a:ea typeface="Century Gothic"/>
                <a:cs typeface="Century Gothic"/>
                <a:sym typeface="Century Gothic"/>
              </a:rPr>
              <a:t>2.  The peer model</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None/>
            </a:pPr>
            <a:r>
              <a:rPr lang="en-US" sz="1800" b="1" strike="noStrike">
                <a:solidFill>
                  <a:srgbClr val="404040"/>
                </a:solidFill>
                <a:latin typeface="Century Gothic"/>
                <a:ea typeface="Century Gothic"/>
                <a:cs typeface="Century Gothic"/>
                <a:sym typeface="Century Gothic"/>
              </a:rPr>
              <a:t>3.  A thread pipeline</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What is DISTRIBUTED COMPUTING?</a:t>
            </a:r>
            <a:endParaRPr sz="3600" b="0" strike="noStrike">
              <a:solidFill>
                <a:srgbClr val="000000"/>
              </a:solidFill>
              <a:latin typeface="Century Gothic"/>
              <a:ea typeface="Century Gothic"/>
              <a:cs typeface="Century Gothic"/>
              <a:sym typeface="Century Gothic"/>
            </a:endParaRPr>
          </a:p>
        </p:txBody>
      </p:sp>
      <p:sp>
        <p:nvSpPr>
          <p:cNvPr id="179" name="Google Shape;179;p32"/>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The word distributed means “divided or dispersed”, geographically or physically.</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“The coordinated use of physically distributed computers, is called as the distributed computing”. </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Distributed computing is a model in which components of a software system are shared among multiple computers to improve efficiency and performance. </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85"/>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The boss/worker model</a:t>
            </a:r>
            <a:endParaRPr sz="3600" b="0" strike="noStrike">
              <a:solidFill>
                <a:srgbClr val="000000"/>
              </a:solidFill>
              <a:latin typeface="Century Gothic"/>
              <a:ea typeface="Century Gothic"/>
              <a:cs typeface="Century Gothic"/>
              <a:sym typeface="Century Gothic"/>
            </a:endParaRPr>
          </a:p>
        </p:txBody>
      </p:sp>
      <p:sp>
        <p:nvSpPr>
          <p:cNvPr id="1317" name="Google Shape;1317;p85"/>
          <p:cNvSpPr/>
          <p:nvPr/>
        </p:nvSpPr>
        <p:spPr>
          <a:xfrm>
            <a:off x="5520818" y="3190702"/>
            <a:ext cx="2483280" cy="3187440"/>
          </a:xfrm>
          <a:prstGeom prst="roundRect">
            <a:avLst>
              <a:gd name="adj" fmla="val 12495"/>
            </a:avLst>
          </a:prstGeom>
          <a:solidFill>
            <a:schemeClr val="folHlink"/>
          </a:solidFill>
          <a:ln w="12600" cap="rnd" cmpd="sng">
            <a:solidFill>
              <a:schemeClr val="dk1"/>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5"/>
          <p:cNvSpPr/>
          <p:nvPr/>
        </p:nvSpPr>
        <p:spPr>
          <a:xfrm>
            <a:off x="3726240" y="3018189"/>
            <a:ext cx="7816003" cy="3548828"/>
          </a:xfrm>
          <a:prstGeom prst="rect">
            <a:avLst/>
          </a:prstGeom>
          <a:no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5"/>
          <p:cNvSpPr/>
          <p:nvPr/>
        </p:nvSpPr>
        <p:spPr>
          <a:xfrm>
            <a:off x="8845778" y="3181342"/>
            <a:ext cx="2483280" cy="3187440"/>
          </a:xfrm>
          <a:prstGeom prst="roundRect">
            <a:avLst>
              <a:gd name="adj" fmla="val 12495"/>
            </a:avLst>
          </a:prstGeom>
          <a:solidFill>
            <a:schemeClr val="folHlink"/>
          </a:solidFill>
          <a:ln w="12600" cap="rnd" cmpd="sng">
            <a:solidFill>
              <a:schemeClr val="dk1"/>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5"/>
          <p:cNvSpPr/>
          <p:nvPr/>
        </p:nvSpPr>
        <p:spPr>
          <a:xfrm>
            <a:off x="6921218" y="3638542"/>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taskX</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sp>
        <p:nvSpPr>
          <p:cNvPr id="1321" name="Google Shape;1321;p85"/>
          <p:cNvSpPr/>
          <p:nvPr/>
        </p:nvSpPr>
        <p:spPr>
          <a:xfrm>
            <a:off x="6921218" y="4552942"/>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taskY</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sp>
        <p:nvSpPr>
          <p:cNvPr id="1322" name="Google Shape;1322;p85"/>
          <p:cNvSpPr/>
          <p:nvPr/>
        </p:nvSpPr>
        <p:spPr>
          <a:xfrm>
            <a:off x="6921218" y="5467342"/>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taskZ</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sp>
        <p:nvSpPr>
          <p:cNvPr id="1323" name="Google Shape;1323;p85"/>
          <p:cNvSpPr/>
          <p:nvPr/>
        </p:nvSpPr>
        <p:spPr>
          <a:xfrm>
            <a:off x="5797298" y="4781542"/>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main ( )</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sp>
        <p:nvSpPr>
          <p:cNvPr id="1324" name="Google Shape;1324;p85"/>
          <p:cNvSpPr/>
          <p:nvPr/>
        </p:nvSpPr>
        <p:spPr>
          <a:xfrm>
            <a:off x="6865418" y="3319222"/>
            <a:ext cx="100044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Workers</a:t>
            </a:r>
            <a:endParaRPr sz="1600" b="0" strike="noStrike">
              <a:latin typeface="Arial"/>
              <a:ea typeface="Arial"/>
              <a:cs typeface="Arial"/>
              <a:sym typeface="Arial"/>
            </a:endParaRPr>
          </a:p>
        </p:txBody>
      </p:sp>
      <p:sp>
        <p:nvSpPr>
          <p:cNvPr id="1325" name="Google Shape;1325;p85"/>
          <p:cNvSpPr/>
          <p:nvPr/>
        </p:nvSpPr>
        <p:spPr>
          <a:xfrm>
            <a:off x="5763818" y="3195382"/>
            <a:ext cx="103680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Program</a:t>
            </a:r>
            <a:endParaRPr sz="1600" b="0" strike="noStrike">
              <a:latin typeface="Arial"/>
              <a:ea typeface="Arial"/>
              <a:cs typeface="Arial"/>
              <a:sym typeface="Arial"/>
            </a:endParaRPr>
          </a:p>
        </p:txBody>
      </p:sp>
      <p:sp>
        <p:nvSpPr>
          <p:cNvPr id="1326" name="Google Shape;1326;p85"/>
          <p:cNvSpPr/>
          <p:nvPr/>
        </p:nvSpPr>
        <p:spPr>
          <a:xfrm>
            <a:off x="8877818" y="3632062"/>
            <a:ext cx="62532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Files</a:t>
            </a:r>
            <a:endParaRPr sz="1600" b="0" strike="noStrike">
              <a:latin typeface="Arial"/>
              <a:ea typeface="Arial"/>
              <a:cs typeface="Arial"/>
              <a:sym typeface="Arial"/>
            </a:endParaRPr>
          </a:p>
        </p:txBody>
      </p:sp>
      <p:sp>
        <p:nvSpPr>
          <p:cNvPr id="1327" name="Google Shape;1327;p85"/>
          <p:cNvSpPr/>
          <p:nvPr/>
        </p:nvSpPr>
        <p:spPr>
          <a:xfrm>
            <a:off x="9647858" y="3228862"/>
            <a:ext cx="134460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Resources</a:t>
            </a:r>
            <a:endParaRPr sz="1800" b="0" strike="noStrike">
              <a:latin typeface="Arial"/>
              <a:ea typeface="Arial"/>
              <a:cs typeface="Arial"/>
              <a:sym typeface="Arial"/>
            </a:endParaRPr>
          </a:p>
        </p:txBody>
      </p:sp>
      <p:sp>
        <p:nvSpPr>
          <p:cNvPr id="1328" name="Google Shape;1328;p85"/>
          <p:cNvSpPr/>
          <p:nvPr/>
        </p:nvSpPr>
        <p:spPr>
          <a:xfrm>
            <a:off x="9641378" y="4128862"/>
            <a:ext cx="106344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Databases</a:t>
            </a:r>
            <a:endParaRPr sz="1600" b="0" strike="noStrike">
              <a:latin typeface="Arial"/>
              <a:ea typeface="Arial"/>
              <a:cs typeface="Arial"/>
              <a:sym typeface="Arial"/>
            </a:endParaRPr>
          </a:p>
        </p:txBody>
      </p:sp>
      <p:sp>
        <p:nvSpPr>
          <p:cNvPr id="1329" name="Google Shape;1329;p85"/>
          <p:cNvSpPr/>
          <p:nvPr/>
        </p:nvSpPr>
        <p:spPr>
          <a:xfrm>
            <a:off x="8939738" y="5176822"/>
            <a:ext cx="698400" cy="57492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Disks</a:t>
            </a:r>
            <a:endParaRPr sz="1600" b="0" strike="noStrike">
              <a:latin typeface="Arial"/>
              <a:ea typeface="Arial"/>
              <a:cs typeface="Arial"/>
              <a:sym typeface="Arial"/>
            </a:endParaRPr>
          </a:p>
        </p:txBody>
      </p:sp>
      <p:sp>
        <p:nvSpPr>
          <p:cNvPr id="1330" name="Google Shape;1330;p85"/>
          <p:cNvSpPr/>
          <p:nvPr/>
        </p:nvSpPr>
        <p:spPr>
          <a:xfrm>
            <a:off x="10463978" y="5786302"/>
            <a:ext cx="104148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Special</a:t>
            </a:r>
            <a:endParaRPr sz="1600" b="0" strike="noStrike">
              <a:latin typeface="Arial"/>
              <a:ea typeface="Arial"/>
              <a:cs typeface="Arial"/>
              <a:sym typeface="Arial"/>
            </a:endParaRPr>
          </a:p>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Devices</a:t>
            </a:r>
            <a:endParaRPr sz="1600" b="0" strike="noStrike">
              <a:latin typeface="Arial"/>
              <a:ea typeface="Arial"/>
              <a:cs typeface="Arial"/>
              <a:sym typeface="Arial"/>
            </a:endParaRPr>
          </a:p>
        </p:txBody>
      </p:sp>
      <p:grpSp>
        <p:nvGrpSpPr>
          <p:cNvPr id="1331" name="Google Shape;1331;p85"/>
          <p:cNvGrpSpPr/>
          <p:nvPr/>
        </p:nvGrpSpPr>
        <p:grpSpPr>
          <a:xfrm>
            <a:off x="9455618" y="3562222"/>
            <a:ext cx="596880" cy="596520"/>
            <a:chOff x="7594920" y="3517920"/>
            <a:chExt cx="596880" cy="596520"/>
          </a:xfrm>
        </p:grpSpPr>
        <p:sp>
          <p:nvSpPr>
            <p:cNvPr id="1332" name="Google Shape;1332;p85"/>
            <p:cNvSpPr/>
            <p:nvPr/>
          </p:nvSpPr>
          <p:spPr>
            <a:xfrm>
              <a:off x="7747560" y="367020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5"/>
            <p:cNvSpPr/>
            <p:nvPr/>
          </p:nvSpPr>
          <p:spPr>
            <a:xfrm>
              <a:off x="7671240" y="359424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5"/>
            <p:cNvSpPr/>
            <p:nvPr/>
          </p:nvSpPr>
          <p:spPr>
            <a:xfrm>
              <a:off x="7594920" y="351792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85"/>
          <p:cNvGrpSpPr/>
          <p:nvPr/>
        </p:nvGrpSpPr>
        <p:grpSpPr>
          <a:xfrm>
            <a:off x="9849458" y="5391022"/>
            <a:ext cx="596520" cy="596520"/>
            <a:chOff x="7988760" y="5346720"/>
            <a:chExt cx="596520" cy="596520"/>
          </a:xfrm>
        </p:grpSpPr>
        <p:sp>
          <p:nvSpPr>
            <p:cNvPr id="1336" name="Google Shape;1336;p85"/>
            <p:cNvSpPr/>
            <p:nvPr/>
          </p:nvSpPr>
          <p:spPr>
            <a:xfrm>
              <a:off x="7988760" y="5346720"/>
              <a:ext cx="596520" cy="59652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7" name="Google Shape;1337;p85"/>
            <p:cNvGrpSpPr/>
            <p:nvPr/>
          </p:nvGrpSpPr>
          <p:grpSpPr>
            <a:xfrm>
              <a:off x="8101440" y="5499180"/>
              <a:ext cx="367020" cy="406080"/>
              <a:chOff x="8101440" y="5499180"/>
              <a:chExt cx="367020" cy="406080"/>
            </a:xfrm>
          </p:grpSpPr>
          <p:sp>
            <p:nvSpPr>
              <p:cNvPr id="1338" name="Google Shape;1338;p85"/>
              <p:cNvSpPr/>
              <p:nvPr/>
            </p:nvSpPr>
            <p:spPr>
              <a:xfrm>
                <a:off x="8101440" y="5603760"/>
                <a:ext cx="195120" cy="19656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5"/>
              <p:cNvSpPr/>
              <p:nvPr/>
            </p:nvSpPr>
            <p:spPr>
              <a:xfrm rot="5400000">
                <a:off x="8168760" y="5605560"/>
                <a:ext cx="406080" cy="19332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grpSp>
      </p:grpSp>
      <p:grpSp>
        <p:nvGrpSpPr>
          <p:cNvPr id="1340" name="Google Shape;1340;p85"/>
          <p:cNvGrpSpPr/>
          <p:nvPr/>
        </p:nvGrpSpPr>
        <p:grpSpPr>
          <a:xfrm>
            <a:off x="10598978" y="5143342"/>
            <a:ext cx="596520" cy="596520"/>
            <a:chOff x="8738280" y="5099040"/>
            <a:chExt cx="596520" cy="596520"/>
          </a:xfrm>
        </p:grpSpPr>
        <p:sp>
          <p:nvSpPr>
            <p:cNvPr id="1341" name="Google Shape;1341;p85"/>
            <p:cNvSpPr/>
            <p:nvPr/>
          </p:nvSpPr>
          <p:spPr>
            <a:xfrm>
              <a:off x="8738280" y="5099040"/>
              <a:ext cx="596520" cy="59652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85"/>
            <p:cNvGrpSpPr/>
            <p:nvPr/>
          </p:nvGrpSpPr>
          <p:grpSpPr>
            <a:xfrm>
              <a:off x="8814600" y="5251320"/>
              <a:ext cx="444240" cy="291600"/>
              <a:chOff x="8814600" y="5251320"/>
              <a:chExt cx="444240" cy="291600"/>
            </a:xfrm>
          </p:grpSpPr>
          <p:sp>
            <p:nvSpPr>
              <p:cNvPr id="1343" name="Google Shape;1343;p85"/>
              <p:cNvSpPr/>
              <p:nvPr/>
            </p:nvSpPr>
            <p:spPr>
              <a:xfrm>
                <a:off x="8814600" y="5251320"/>
                <a:ext cx="444240" cy="29160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4" name="Google Shape;1344;p85"/>
              <p:cNvGrpSpPr/>
              <p:nvPr/>
            </p:nvGrpSpPr>
            <p:grpSpPr>
              <a:xfrm>
                <a:off x="8890560" y="5251320"/>
                <a:ext cx="291960" cy="291600"/>
                <a:chOff x="8890560" y="5251320"/>
                <a:chExt cx="291960" cy="291600"/>
              </a:xfrm>
            </p:grpSpPr>
            <p:sp>
              <p:nvSpPr>
                <p:cNvPr id="1345" name="Google Shape;1345;p85"/>
                <p:cNvSpPr/>
                <p:nvPr/>
              </p:nvSpPr>
              <p:spPr>
                <a:xfrm>
                  <a:off x="8890560" y="5251320"/>
                  <a:ext cx="291960" cy="29160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5"/>
                <p:cNvSpPr/>
                <p:nvPr/>
              </p:nvSpPr>
              <p:spPr>
                <a:xfrm>
                  <a:off x="8966880" y="5327640"/>
                  <a:ext cx="139320" cy="13932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47" name="Google Shape;1347;p85"/>
          <p:cNvSpPr/>
          <p:nvPr/>
        </p:nvSpPr>
        <p:spPr>
          <a:xfrm>
            <a:off x="9158618" y="5678302"/>
            <a:ext cx="596520" cy="59652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85"/>
          <p:cNvGrpSpPr/>
          <p:nvPr/>
        </p:nvGrpSpPr>
        <p:grpSpPr>
          <a:xfrm>
            <a:off x="9347618" y="5748142"/>
            <a:ext cx="231840" cy="734040"/>
            <a:chOff x="7486920" y="5703840"/>
            <a:chExt cx="231840" cy="734040"/>
          </a:xfrm>
        </p:grpSpPr>
        <p:sp>
          <p:nvSpPr>
            <p:cNvPr id="1349" name="Google Shape;1349;p85"/>
            <p:cNvSpPr/>
            <p:nvPr/>
          </p:nvSpPr>
          <p:spPr>
            <a:xfrm>
              <a:off x="7547400" y="5703840"/>
              <a:ext cx="64800" cy="9792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85"/>
            <p:cNvSpPr/>
            <p:nvPr/>
          </p:nvSpPr>
          <p:spPr>
            <a:xfrm>
              <a:off x="7486920" y="5815080"/>
              <a:ext cx="182160" cy="4248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5"/>
            <p:cNvSpPr/>
            <p:nvPr/>
          </p:nvSpPr>
          <p:spPr>
            <a:xfrm>
              <a:off x="7623720" y="6160320"/>
              <a:ext cx="95040" cy="27756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sp>
          <p:nvSpPr>
            <p:cNvPr id="1352" name="Google Shape;1352;p85"/>
            <p:cNvSpPr/>
            <p:nvPr/>
          </p:nvSpPr>
          <p:spPr>
            <a:xfrm rot="2279400">
              <a:off x="7564680" y="6149880"/>
              <a:ext cx="123480" cy="55080"/>
            </a:xfrm>
            <a:custGeom>
              <a:avLst/>
              <a:gdLst/>
              <a:ahLst/>
              <a:cxnLst/>
              <a:rect l="l" t="t" r="r" b="b"/>
              <a:pathLst>
                <a:path w="21600" h="22226" extrusionOk="0">
                  <a:moveTo>
                    <a:pt x="21590" y="0"/>
                  </a:moveTo>
                  <a:cubicBezTo>
                    <a:pt x="21596" y="208"/>
                    <a:pt x="21600" y="417"/>
                    <a:pt x="21600" y="626"/>
                  </a:cubicBezTo>
                  <a:cubicBezTo>
                    <a:pt x="21600" y="12555"/>
                    <a:pt x="11929" y="22226"/>
                    <a:pt x="-1" y="22226"/>
                  </a:cubicBezTo>
                  <a:moveTo>
                    <a:pt x="21590" y="0"/>
                  </a:moveTo>
                  <a:cubicBezTo>
                    <a:pt x="21596" y="208"/>
                    <a:pt x="21600" y="417"/>
                    <a:pt x="21600" y="626"/>
                  </a:cubicBezTo>
                  <a:cubicBezTo>
                    <a:pt x="21600" y="12555"/>
                    <a:pt x="11929" y="22226"/>
                    <a:pt x="-1" y="22226"/>
                  </a:cubicBezTo>
                  <a:lnTo>
                    <a:pt x="0" y="626"/>
                  </a:lnTo>
                  <a:lnTo>
                    <a:pt x="21590" y="0"/>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85"/>
          <p:cNvGrpSpPr/>
          <p:nvPr/>
        </p:nvGrpSpPr>
        <p:grpSpPr>
          <a:xfrm>
            <a:off x="9055658" y="4552942"/>
            <a:ext cx="1168200" cy="729720"/>
            <a:chOff x="7194960" y="4508640"/>
            <a:chExt cx="1168200" cy="729720"/>
          </a:xfrm>
        </p:grpSpPr>
        <p:sp>
          <p:nvSpPr>
            <p:cNvPr id="1354" name="Google Shape;1354;p85"/>
            <p:cNvSpPr/>
            <p:nvPr/>
          </p:nvSpPr>
          <p:spPr>
            <a:xfrm>
              <a:off x="7194960" y="4622760"/>
              <a:ext cx="558720" cy="44424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85"/>
            <p:cNvSpPr/>
            <p:nvPr/>
          </p:nvSpPr>
          <p:spPr>
            <a:xfrm>
              <a:off x="7194960" y="4508640"/>
              <a:ext cx="558720" cy="15840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85"/>
            <p:cNvSpPr/>
            <p:nvPr/>
          </p:nvSpPr>
          <p:spPr>
            <a:xfrm>
              <a:off x="7556760" y="4756320"/>
              <a:ext cx="558720" cy="44424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85"/>
            <p:cNvSpPr/>
            <p:nvPr/>
          </p:nvSpPr>
          <p:spPr>
            <a:xfrm>
              <a:off x="7556760" y="4641840"/>
              <a:ext cx="558720" cy="15840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85"/>
            <p:cNvSpPr/>
            <p:nvPr/>
          </p:nvSpPr>
          <p:spPr>
            <a:xfrm>
              <a:off x="7804440" y="4794120"/>
              <a:ext cx="558720" cy="44424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5"/>
            <p:cNvSpPr/>
            <p:nvPr/>
          </p:nvSpPr>
          <p:spPr>
            <a:xfrm>
              <a:off x="7804440" y="4680000"/>
              <a:ext cx="558720" cy="15840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85"/>
          <p:cNvGrpSpPr/>
          <p:nvPr/>
        </p:nvGrpSpPr>
        <p:grpSpPr>
          <a:xfrm>
            <a:off x="10646498" y="3867142"/>
            <a:ext cx="596880" cy="596520"/>
            <a:chOff x="8785800" y="3822840"/>
            <a:chExt cx="596880" cy="596520"/>
          </a:xfrm>
        </p:grpSpPr>
        <p:sp>
          <p:nvSpPr>
            <p:cNvPr id="1361" name="Google Shape;1361;p85"/>
            <p:cNvSpPr/>
            <p:nvPr/>
          </p:nvSpPr>
          <p:spPr>
            <a:xfrm>
              <a:off x="8938440" y="397512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5"/>
            <p:cNvSpPr/>
            <p:nvPr/>
          </p:nvSpPr>
          <p:spPr>
            <a:xfrm>
              <a:off x="8862120" y="389880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5"/>
            <p:cNvSpPr/>
            <p:nvPr/>
          </p:nvSpPr>
          <p:spPr>
            <a:xfrm>
              <a:off x="8785800" y="3822840"/>
              <a:ext cx="444240" cy="444240"/>
            </a:xfrm>
            <a:prstGeom prst="rect">
              <a:avLst/>
            </a:prstGeom>
            <a:solidFill>
              <a:srgbClr val="FFFFFF"/>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Google Shape;1364;p85"/>
          <p:cNvSpPr/>
          <p:nvPr/>
        </p:nvSpPr>
        <p:spPr>
          <a:xfrm>
            <a:off x="5725658" y="4224262"/>
            <a:ext cx="65268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Boss</a:t>
            </a:r>
            <a:endParaRPr sz="1600" b="0" strike="noStrike">
              <a:latin typeface="Arial"/>
              <a:ea typeface="Arial"/>
              <a:cs typeface="Arial"/>
              <a:sym typeface="Arial"/>
            </a:endParaRPr>
          </a:p>
        </p:txBody>
      </p:sp>
      <p:grpSp>
        <p:nvGrpSpPr>
          <p:cNvPr id="1365" name="Google Shape;1365;p85"/>
          <p:cNvGrpSpPr/>
          <p:nvPr/>
        </p:nvGrpSpPr>
        <p:grpSpPr>
          <a:xfrm>
            <a:off x="7159538" y="5661022"/>
            <a:ext cx="309240" cy="318600"/>
            <a:chOff x="5298840" y="5616720"/>
            <a:chExt cx="309240" cy="318600"/>
          </a:xfrm>
        </p:grpSpPr>
        <p:sp>
          <p:nvSpPr>
            <p:cNvPr id="1366" name="Google Shape;1366;p85"/>
            <p:cNvSpPr/>
            <p:nvPr/>
          </p:nvSpPr>
          <p:spPr>
            <a:xfrm>
              <a:off x="5298840" y="578484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5"/>
            <p:cNvSpPr/>
            <p:nvPr/>
          </p:nvSpPr>
          <p:spPr>
            <a:xfrm>
              <a:off x="5330520" y="561672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grpSp>
        <p:nvGrpSpPr>
          <p:cNvPr id="1368" name="Google Shape;1368;p85"/>
          <p:cNvGrpSpPr/>
          <p:nvPr/>
        </p:nvGrpSpPr>
        <p:grpSpPr>
          <a:xfrm>
            <a:off x="7140458" y="4727542"/>
            <a:ext cx="309240" cy="318600"/>
            <a:chOff x="5279760" y="4683240"/>
            <a:chExt cx="309240" cy="318600"/>
          </a:xfrm>
        </p:grpSpPr>
        <p:sp>
          <p:nvSpPr>
            <p:cNvPr id="1369" name="Google Shape;1369;p85"/>
            <p:cNvSpPr/>
            <p:nvPr/>
          </p:nvSpPr>
          <p:spPr>
            <a:xfrm>
              <a:off x="5279760" y="485136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5"/>
            <p:cNvSpPr/>
            <p:nvPr/>
          </p:nvSpPr>
          <p:spPr>
            <a:xfrm>
              <a:off x="5311440" y="468324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grpSp>
        <p:nvGrpSpPr>
          <p:cNvPr id="1371" name="Google Shape;1371;p85"/>
          <p:cNvGrpSpPr/>
          <p:nvPr/>
        </p:nvGrpSpPr>
        <p:grpSpPr>
          <a:xfrm>
            <a:off x="7140458" y="3803422"/>
            <a:ext cx="309240" cy="318600"/>
            <a:chOff x="5279760" y="3759120"/>
            <a:chExt cx="309240" cy="318600"/>
          </a:xfrm>
        </p:grpSpPr>
        <p:sp>
          <p:nvSpPr>
            <p:cNvPr id="1372" name="Google Shape;1372;p85"/>
            <p:cNvSpPr/>
            <p:nvPr/>
          </p:nvSpPr>
          <p:spPr>
            <a:xfrm>
              <a:off x="5279760" y="392760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5"/>
            <p:cNvSpPr/>
            <p:nvPr/>
          </p:nvSpPr>
          <p:spPr>
            <a:xfrm>
              <a:off x="5311440" y="375912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grpSp>
        <p:nvGrpSpPr>
          <p:cNvPr id="1374" name="Google Shape;1374;p85"/>
          <p:cNvGrpSpPr/>
          <p:nvPr/>
        </p:nvGrpSpPr>
        <p:grpSpPr>
          <a:xfrm>
            <a:off x="5978018" y="4946422"/>
            <a:ext cx="309600" cy="318600"/>
            <a:chOff x="4117320" y="4902120"/>
            <a:chExt cx="309600" cy="318600"/>
          </a:xfrm>
        </p:grpSpPr>
        <p:sp>
          <p:nvSpPr>
            <p:cNvPr id="1375" name="Google Shape;1375;p85"/>
            <p:cNvSpPr/>
            <p:nvPr/>
          </p:nvSpPr>
          <p:spPr>
            <a:xfrm>
              <a:off x="4117320" y="507060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85"/>
            <p:cNvSpPr/>
            <p:nvPr/>
          </p:nvSpPr>
          <p:spPr>
            <a:xfrm>
              <a:off x="4149360" y="490212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sp>
        <p:nvSpPr>
          <p:cNvPr id="1377" name="Google Shape;1377;p85"/>
          <p:cNvSpPr/>
          <p:nvPr/>
        </p:nvSpPr>
        <p:spPr>
          <a:xfrm>
            <a:off x="3882098" y="4867222"/>
            <a:ext cx="1558800" cy="225000"/>
          </a:xfrm>
          <a:prstGeom prst="rect">
            <a:avLst/>
          </a:prstGeom>
          <a:solidFill>
            <a:schemeClr val="folHlink"/>
          </a:solidFill>
          <a:ln w="12600" cap="flat" cmpd="sng">
            <a:solidFill>
              <a:schemeClr val="dk1"/>
            </a:solidFill>
            <a:prstDash val="solid"/>
            <a:miter lim="8000"/>
            <a:headEnd type="none" w="sm" len="sm"/>
            <a:tailEnd type="none" w="sm" len="sm"/>
          </a:ln>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400" b="0" i="1" strike="noStrike">
                <a:solidFill>
                  <a:srgbClr val="000000"/>
                </a:solidFill>
                <a:latin typeface="Century Gothic"/>
                <a:ea typeface="Century Gothic"/>
                <a:cs typeface="Century Gothic"/>
                <a:sym typeface="Century Gothic"/>
              </a:rPr>
              <a:t>Input (Stream)</a:t>
            </a:r>
            <a:endParaRPr sz="1400" b="0" strike="noStrike">
              <a:latin typeface="Arial"/>
              <a:ea typeface="Arial"/>
              <a:cs typeface="Arial"/>
              <a:sym typeface="Arial"/>
            </a:endParaRPr>
          </a:p>
        </p:txBody>
      </p:sp>
      <p:grpSp>
        <p:nvGrpSpPr>
          <p:cNvPr id="1378" name="Google Shape;1378;p85"/>
          <p:cNvGrpSpPr/>
          <p:nvPr/>
        </p:nvGrpSpPr>
        <p:grpSpPr>
          <a:xfrm>
            <a:off x="3901178" y="4962262"/>
            <a:ext cx="206280" cy="15480"/>
            <a:chOff x="2040480" y="4917960"/>
            <a:chExt cx="206280" cy="15480"/>
          </a:xfrm>
        </p:grpSpPr>
        <p:sp>
          <p:nvSpPr>
            <p:cNvPr id="1379" name="Google Shape;1379;p85"/>
            <p:cNvSpPr/>
            <p:nvPr/>
          </p:nvSpPr>
          <p:spPr>
            <a:xfrm>
              <a:off x="2221560" y="491796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5"/>
            <p:cNvSpPr/>
            <p:nvPr/>
          </p:nvSpPr>
          <p:spPr>
            <a:xfrm>
              <a:off x="2135880" y="491796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5"/>
            <p:cNvSpPr/>
            <p:nvPr/>
          </p:nvSpPr>
          <p:spPr>
            <a:xfrm>
              <a:off x="2040480" y="491796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85"/>
          <p:cNvGrpSpPr/>
          <p:nvPr/>
        </p:nvGrpSpPr>
        <p:grpSpPr>
          <a:xfrm>
            <a:off x="5206538" y="4962262"/>
            <a:ext cx="206280" cy="15480"/>
            <a:chOff x="3345840" y="4917960"/>
            <a:chExt cx="206280" cy="15480"/>
          </a:xfrm>
        </p:grpSpPr>
        <p:sp>
          <p:nvSpPr>
            <p:cNvPr id="1383" name="Google Shape;1383;p85"/>
            <p:cNvSpPr/>
            <p:nvPr/>
          </p:nvSpPr>
          <p:spPr>
            <a:xfrm>
              <a:off x="3526920" y="491796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5"/>
            <p:cNvSpPr/>
            <p:nvPr/>
          </p:nvSpPr>
          <p:spPr>
            <a:xfrm>
              <a:off x="3440880" y="491796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5"/>
            <p:cNvSpPr/>
            <p:nvPr/>
          </p:nvSpPr>
          <p:spPr>
            <a:xfrm>
              <a:off x="3345840" y="491796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6" name="Google Shape;1386;p85"/>
          <p:cNvCxnSpPr/>
          <p:nvPr/>
        </p:nvCxnSpPr>
        <p:spPr>
          <a:xfrm>
            <a:off x="7734098" y="3958942"/>
            <a:ext cx="1305360" cy="25200"/>
          </a:xfrm>
          <a:prstGeom prst="straightConnector1">
            <a:avLst/>
          </a:prstGeom>
          <a:noFill/>
          <a:ln w="76300" cap="flat" cmpd="sng">
            <a:solidFill>
              <a:schemeClr val="dk1"/>
            </a:solidFill>
            <a:prstDash val="solid"/>
            <a:round/>
            <a:headEnd type="triangle" w="med" len="med"/>
            <a:tailEnd type="triangle" w="med" len="med"/>
          </a:ln>
        </p:spPr>
      </p:cxnSp>
      <p:cxnSp>
        <p:nvCxnSpPr>
          <p:cNvPr id="1387" name="Google Shape;1387;p85"/>
          <p:cNvCxnSpPr/>
          <p:nvPr/>
        </p:nvCxnSpPr>
        <p:spPr>
          <a:xfrm>
            <a:off x="7677218" y="4841662"/>
            <a:ext cx="1390680" cy="360"/>
          </a:xfrm>
          <a:prstGeom prst="straightConnector1">
            <a:avLst/>
          </a:prstGeom>
          <a:noFill/>
          <a:ln w="76300" cap="flat" cmpd="sng">
            <a:solidFill>
              <a:schemeClr val="dk1"/>
            </a:solidFill>
            <a:prstDash val="solid"/>
            <a:round/>
            <a:headEnd type="triangle" w="med" len="med"/>
            <a:tailEnd type="triangle" w="med" len="med"/>
          </a:ln>
        </p:spPr>
      </p:cxnSp>
      <p:cxnSp>
        <p:nvCxnSpPr>
          <p:cNvPr id="1388" name="Google Shape;1388;p85"/>
          <p:cNvCxnSpPr/>
          <p:nvPr/>
        </p:nvCxnSpPr>
        <p:spPr>
          <a:xfrm>
            <a:off x="7695938" y="5784502"/>
            <a:ext cx="1410120" cy="360"/>
          </a:xfrm>
          <a:prstGeom prst="straightConnector1">
            <a:avLst/>
          </a:prstGeom>
          <a:noFill/>
          <a:ln w="76300" cap="flat" cmpd="sng">
            <a:solidFill>
              <a:schemeClr val="dk1"/>
            </a:solidFill>
            <a:prstDash val="solid"/>
            <a:round/>
            <a:headEnd type="triangle" w="med" len="med"/>
            <a:tailEnd type="triangle" w="med" len="med"/>
          </a:ln>
        </p:spPr>
      </p:cxnSp>
      <p:sp>
        <p:nvSpPr>
          <p:cNvPr id="1389" name="Google Shape;1389;p85"/>
          <p:cNvSpPr/>
          <p:nvPr/>
        </p:nvSpPr>
        <p:spPr>
          <a:xfrm>
            <a:off x="833456" y="2316125"/>
            <a:ext cx="10165233" cy="14058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 A single thread, the </a:t>
            </a:r>
            <a:r>
              <a:rPr lang="en-US" sz="1800" b="0" i="1" strike="noStrike">
                <a:solidFill>
                  <a:srgbClr val="000000"/>
                </a:solidFill>
                <a:latin typeface="Century Gothic"/>
                <a:ea typeface="Century Gothic"/>
                <a:cs typeface="Century Gothic"/>
                <a:sym typeface="Century Gothic"/>
              </a:rPr>
              <a:t>boss</a:t>
            </a:r>
            <a:r>
              <a:rPr lang="en-US" sz="1800" b="0" strike="noStrike">
                <a:solidFill>
                  <a:srgbClr val="000000"/>
                </a:solidFill>
                <a:latin typeface="Century Gothic"/>
                <a:ea typeface="Century Gothic"/>
                <a:cs typeface="Century Gothic"/>
                <a:sym typeface="Century Gothic"/>
              </a:rPr>
              <a:t>, accepts input for the entire program. Based on that input, the boss passes off specific tasks to one or more </a:t>
            </a:r>
            <a:r>
              <a:rPr lang="en-US" sz="1800" b="0" i="1" strike="noStrike">
                <a:solidFill>
                  <a:srgbClr val="000000"/>
                </a:solidFill>
                <a:latin typeface="Century Gothic"/>
                <a:ea typeface="Century Gothic"/>
                <a:cs typeface="Century Gothic"/>
                <a:sym typeface="Century Gothic"/>
              </a:rPr>
              <a:t>worker</a:t>
            </a:r>
            <a:r>
              <a:rPr lang="en-US" sz="1800" b="0" strike="noStrike">
                <a:solidFill>
                  <a:srgbClr val="000000"/>
                </a:solidFill>
                <a:latin typeface="Century Gothic"/>
                <a:ea typeface="Century Gothic"/>
                <a:cs typeface="Century Gothic"/>
                <a:sym typeface="Century Gothic"/>
              </a:rPr>
              <a:t> threads. Boss creates dynamically or creates a pool.</a:t>
            </a:r>
            <a:endParaRPr sz="1800" b="0" strike="noStrike">
              <a:latin typeface="Arial"/>
              <a:ea typeface="Arial"/>
              <a:cs typeface="Arial"/>
              <a:sym typeface="Arial"/>
            </a:endParaRPr>
          </a:p>
        </p:txBody>
      </p:sp>
      <p:sp>
        <p:nvSpPr>
          <p:cNvPr id="1390" name="Google Shape;1390;p85"/>
          <p:cNvSpPr/>
          <p:nvPr/>
        </p:nvSpPr>
        <p:spPr>
          <a:xfrm>
            <a:off x="832312" y="3409505"/>
            <a:ext cx="2507843" cy="2745214"/>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The boss/worker model works well with servers (database servers, file servers, window managers, and the like).</a:t>
            </a:r>
            <a:endParaRPr sz="1800" b="0" strike="noStrike">
              <a:latin typeface="Arial"/>
              <a:ea typeface="Arial"/>
              <a:cs typeface="Arial"/>
              <a:sym typeface="Arial"/>
            </a:endParaRPr>
          </a:p>
        </p:txBody>
      </p:sp>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86"/>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r>
              <a:rPr lang="en-US" sz="3600" b="0" strike="noStrike">
                <a:solidFill>
                  <a:srgbClr val="EBEBEB"/>
                </a:solidFill>
                <a:latin typeface="Century Gothic"/>
                <a:ea typeface="Century Gothic"/>
                <a:cs typeface="Century Gothic"/>
                <a:sym typeface="Century Gothic"/>
              </a:rPr>
              <a:t>The peer model (</a:t>
            </a:r>
            <a:r>
              <a:rPr lang="en-US" sz="3600">
                <a:solidFill>
                  <a:srgbClr val="EBEBEB"/>
                </a:solidFill>
                <a:latin typeface="Century Gothic"/>
                <a:ea typeface="Century Gothic"/>
                <a:cs typeface="Century Gothic"/>
                <a:sym typeface="Century Gothic"/>
              </a:rPr>
              <a:t>work-crew</a:t>
            </a:r>
            <a:r>
              <a:rPr lang="en-US" sz="3600" b="0" strike="noStrike">
                <a:solidFill>
                  <a:srgbClr val="EBEBEB"/>
                </a:solidFill>
                <a:latin typeface="Century Gothic"/>
                <a:ea typeface="Century Gothic"/>
                <a:cs typeface="Century Gothic"/>
                <a:sym typeface="Century Gothic"/>
              </a:rPr>
              <a:t> model)</a:t>
            </a:r>
            <a:endParaRPr sz="3600" b="0" strike="noStrike">
              <a:solidFill>
                <a:srgbClr val="000000"/>
              </a:solidFill>
              <a:latin typeface="Century Gothic"/>
              <a:ea typeface="Century Gothic"/>
              <a:cs typeface="Century Gothic"/>
              <a:sym typeface="Century Gothic"/>
            </a:endParaRPr>
          </a:p>
        </p:txBody>
      </p:sp>
      <p:sp>
        <p:nvSpPr>
          <p:cNvPr id="1396" name="Google Shape;1396;p86"/>
          <p:cNvSpPr/>
          <p:nvPr/>
        </p:nvSpPr>
        <p:spPr>
          <a:xfrm>
            <a:off x="5324115" y="2756540"/>
            <a:ext cx="2483280" cy="3187440"/>
          </a:xfrm>
          <a:prstGeom prst="roundRect">
            <a:avLst>
              <a:gd name="adj" fmla="val 12495"/>
            </a:avLst>
          </a:prstGeom>
          <a:solidFill>
            <a:schemeClr val="folHlink"/>
          </a:solidFill>
          <a:ln w="12600" cap="rnd" cmpd="sng">
            <a:solidFill>
              <a:schemeClr val="dk1"/>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6"/>
          <p:cNvSpPr/>
          <p:nvPr/>
        </p:nvSpPr>
        <p:spPr>
          <a:xfrm>
            <a:off x="3650159" y="2611967"/>
            <a:ext cx="7638794" cy="3441143"/>
          </a:xfrm>
          <a:prstGeom prst="rect">
            <a:avLst/>
          </a:prstGeom>
          <a:no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6"/>
          <p:cNvSpPr/>
          <p:nvPr/>
        </p:nvSpPr>
        <p:spPr>
          <a:xfrm>
            <a:off x="6724875" y="3204380"/>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taskX</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sp>
        <p:nvSpPr>
          <p:cNvPr id="1399" name="Google Shape;1399;p86"/>
          <p:cNvSpPr/>
          <p:nvPr/>
        </p:nvSpPr>
        <p:spPr>
          <a:xfrm>
            <a:off x="6724875" y="4118780"/>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taskY</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sp>
        <p:nvSpPr>
          <p:cNvPr id="1400" name="Google Shape;1400;p86"/>
          <p:cNvSpPr/>
          <p:nvPr/>
        </p:nvSpPr>
        <p:spPr>
          <a:xfrm>
            <a:off x="6668715" y="2885060"/>
            <a:ext cx="100044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Workers</a:t>
            </a:r>
            <a:endParaRPr sz="1600" b="0" strike="noStrike">
              <a:latin typeface="Arial"/>
              <a:ea typeface="Arial"/>
              <a:cs typeface="Arial"/>
              <a:sym typeface="Arial"/>
            </a:endParaRPr>
          </a:p>
        </p:txBody>
      </p:sp>
      <p:sp>
        <p:nvSpPr>
          <p:cNvPr id="1401" name="Google Shape;1401;p86"/>
          <p:cNvSpPr/>
          <p:nvPr/>
        </p:nvSpPr>
        <p:spPr>
          <a:xfrm>
            <a:off x="5567115" y="2761220"/>
            <a:ext cx="103680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Program</a:t>
            </a:r>
            <a:endParaRPr sz="1600" b="0" strike="noStrike">
              <a:latin typeface="Arial"/>
              <a:ea typeface="Arial"/>
              <a:cs typeface="Arial"/>
              <a:sym typeface="Arial"/>
            </a:endParaRPr>
          </a:p>
        </p:txBody>
      </p:sp>
      <p:grpSp>
        <p:nvGrpSpPr>
          <p:cNvPr id="1402" name="Google Shape;1402;p86"/>
          <p:cNvGrpSpPr/>
          <p:nvPr/>
        </p:nvGrpSpPr>
        <p:grpSpPr>
          <a:xfrm>
            <a:off x="8649435" y="2747180"/>
            <a:ext cx="2659320" cy="3300840"/>
            <a:chOff x="7214040" y="3137040"/>
            <a:chExt cx="2659320" cy="3300840"/>
          </a:xfrm>
        </p:grpSpPr>
        <p:sp>
          <p:nvSpPr>
            <p:cNvPr id="1403" name="Google Shape;1403;p86"/>
            <p:cNvSpPr/>
            <p:nvPr/>
          </p:nvSpPr>
          <p:spPr>
            <a:xfrm>
              <a:off x="7214040" y="3137040"/>
              <a:ext cx="2483280" cy="3187440"/>
            </a:xfrm>
            <a:prstGeom prst="roundRect">
              <a:avLst>
                <a:gd name="adj" fmla="val 12495"/>
              </a:avLst>
            </a:prstGeom>
            <a:solidFill>
              <a:schemeClr val="folHlink"/>
            </a:solidFill>
            <a:ln w="12600" cap="rnd" cmpd="sng">
              <a:solidFill>
                <a:schemeClr val="dk1"/>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6"/>
            <p:cNvSpPr/>
            <p:nvPr/>
          </p:nvSpPr>
          <p:spPr>
            <a:xfrm>
              <a:off x="7245720" y="3587760"/>
              <a:ext cx="62532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Files</a:t>
              </a:r>
              <a:endParaRPr sz="1600" b="0" strike="noStrike">
                <a:latin typeface="Arial"/>
                <a:ea typeface="Arial"/>
                <a:cs typeface="Arial"/>
                <a:sym typeface="Arial"/>
              </a:endParaRPr>
            </a:p>
          </p:txBody>
        </p:sp>
        <p:sp>
          <p:nvSpPr>
            <p:cNvPr id="1405" name="Google Shape;1405;p86"/>
            <p:cNvSpPr/>
            <p:nvPr/>
          </p:nvSpPr>
          <p:spPr>
            <a:xfrm>
              <a:off x="8015760" y="3184560"/>
              <a:ext cx="134460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Resources</a:t>
              </a:r>
              <a:endParaRPr sz="1800" b="0" strike="noStrike">
                <a:latin typeface="Arial"/>
                <a:ea typeface="Arial"/>
                <a:cs typeface="Arial"/>
                <a:sym typeface="Arial"/>
              </a:endParaRPr>
            </a:p>
          </p:txBody>
        </p:sp>
        <p:sp>
          <p:nvSpPr>
            <p:cNvPr id="1406" name="Google Shape;1406;p86"/>
            <p:cNvSpPr/>
            <p:nvPr/>
          </p:nvSpPr>
          <p:spPr>
            <a:xfrm>
              <a:off x="8009280" y="4084560"/>
              <a:ext cx="106344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Databases</a:t>
              </a:r>
              <a:endParaRPr sz="1600" b="0" strike="noStrike">
                <a:latin typeface="Arial"/>
                <a:ea typeface="Arial"/>
                <a:cs typeface="Arial"/>
                <a:sym typeface="Arial"/>
              </a:endParaRPr>
            </a:p>
          </p:txBody>
        </p:sp>
        <p:sp>
          <p:nvSpPr>
            <p:cNvPr id="1407" name="Google Shape;1407;p86"/>
            <p:cNvSpPr/>
            <p:nvPr/>
          </p:nvSpPr>
          <p:spPr>
            <a:xfrm>
              <a:off x="7307640" y="5132520"/>
              <a:ext cx="698400" cy="57492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Disks</a:t>
              </a:r>
              <a:endParaRPr sz="1600" b="0" strike="noStrike">
                <a:latin typeface="Arial"/>
                <a:ea typeface="Arial"/>
                <a:cs typeface="Arial"/>
                <a:sym typeface="Arial"/>
              </a:endParaRPr>
            </a:p>
          </p:txBody>
        </p:sp>
        <p:sp>
          <p:nvSpPr>
            <p:cNvPr id="1408" name="Google Shape;1408;p86"/>
            <p:cNvSpPr/>
            <p:nvPr/>
          </p:nvSpPr>
          <p:spPr>
            <a:xfrm>
              <a:off x="8831880" y="5742000"/>
              <a:ext cx="104148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Special</a:t>
              </a:r>
              <a:endParaRPr sz="1600" b="0" strike="noStrike">
                <a:latin typeface="Arial"/>
                <a:ea typeface="Arial"/>
                <a:cs typeface="Arial"/>
                <a:sym typeface="Arial"/>
              </a:endParaRPr>
            </a:p>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Devices</a:t>
              </a:r>
              <a:endParaRPr sz="1600" b="0" strike="noStrike">
                <a:latin typeface="Arial"/>
                <a:ea typeface="Arial"/>
                <a:cs typeface="Arial"/>
                <a:sym typeface="Arial"/>
              </a:endParaRPr>
            </a:p>
          </p:txBody>
        </p:sp>
        <p:grpSp>
          <p:nvGrpSpPr>
            <p:cNvPr id="1409" name="Google Shape;1409;p86"/>
            <p:cNvGrpSpPr/>
            <p:nvPr/>
          </p:nvGrpSpPr>
          <p:grpSpPr>
            <a:xfrm>
              <a:off x="7823520" y="3517920"/>
              <a:ext cx="596880" cy="596520"/>
              <a:chOff x="7823520" y="3517920"/>
              <a:chExt cx="596880" cy="596520"/>
            </a:xfrm>
          </p:grpSpPr>
          <p:sp>
            <p:nvSpPr>
              <p:cNvPr id="1410" name="Google Shape;1410;p86"/>
              <p:cNvSpPr/>
              <p:nvPr/>
            </p:nvSpPr>
            <p:spPr>
              <a:xfrm>
                <a:off x="7976160" y="367020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6"/>
              <p:cNvSpPr/>
              <p:nvPr/>
            </p:nvSpPr>
            <p:spPr>
              <a:xfrm>
                <a:off x="7899840" y="359424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6"/>
              <p:cNvSpPr/>
              <p:nvPr/>
            </p:nvSpPr>
            <p:spPr>
              <a:xfrm>
                <a:off x="7823520" y="351792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86"/>
            <p:cNvGrpSpPr/>
            <p:nvPr/>
          </p:nvGrpSpPr>
          <p:grpSpPr>
            <a:xfrm>
              <a:off x="8217360" y="5346720"/>
              <a:ext cx="596520" cy="596520"/>
              <a:chOff x="8217360" y="5346720"/>
              <a:chExt cx="596520" cy="596520"/>
            </a:xfrm>
          </p:grpSpPr>
          <p:sp>
            <p:nvSpPr>
              <p:cNvPr id="1414" name="Google Shape;1414;p86"/>
              <p:cNvSpPr/>
              <p:nvPr/>
            </p:nvSpPr>
            <p:spPr>
              <a:xfrm>
                <a:off x="8217360" y="5346720"/>
                <a:ext cx="596520" cy="59652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5" name="Google Shape;1415;p86"/>
              <p:cNvGrpSpPr/>
              <p:nvPr/>
            </p:nvGrpSpPr>
            <p:grpSpPr>
              <a:xfrm>
                <a:off x="8330040" y="5499180"/>
                <a:ext cx="367380" cy="406080"/>
                <a:chOff x="8330040" y="5499180"/>
                <a:chExt cx="367380" cy="406080"/>
              </a:xfrm>
            </p:grpSpPr>
            <p:sp>
              <p:nvSpPr>
                <p:cNvPr id="1416" name="Google Shape;1416;p86"/>
                <p:cNvSpPr/>
                <p:nvPr/>
              </p:nvSpPr>
              <p:spPr>
                <a:xfrm>
                  <a:off x="8330040" y="5603760"/>
                  <a:ext cx="195120" cy="19656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6"/>
                <p:cNvSpPr/>
                <p:nvPr/>
              </p:nvSpPr>
              <p:spPr>
                <a:xfrm rot="5400000">
                  <a:off x="8397720" y="5605560"/>
                  <a:ext cx="406080" cy="19332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grpSp>
        </p:grpSp>
        <p:grpSp>
          <p:nvGrpSpPr>
            <p:cNvPr id="1418" name="Google Shape;1418;p86"/>
            <p:cNvGrpSpPr/>
            <p:nvPr/>
          </p:nvGrpSpPr>
          <p:grpSpPr>
            <a:xfrm>
              <a:off x="8966880" y="5099040"/>
              <a:ext cx="596520" cy="596520"/>
              <a:chOff x="8966880" y="5099040"/>
              <a:chExt cx="596520" cy="596520"/>
            </a:xfrm>
          </p:grpSpPr>
          <p:sp>
            <p:nvSpPr>
              <p:cNvPr id="1419" name="Google Shape;1419;p86"/>
              <p:cNvSpPr/>
              <p:nvPr/>
            </p:nvSpPr>
            <p:spPr>
              <a:xfrm>
                <a:off x="8966880" y="5099040"/>
                <a:ext cx="596520" cy="59652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0" name="Google Shape;1420;p86"/>
              <p:cNvGrpSpPr/>
              <p:nvPr/>
            </p:nvGrpSpPr>
            <p:grpSpPr>
              <a:xfrm>
                <a:off x="9043200" y="5251320"/>
                <a:ext cx="444240" cy="291600"/>
                <a:chOff x="9043200" y="5251320"/>
                <a:chExt cx="444240" cy="291600"/>
              </a:xfrm>
            </p:grpSpPr>
            <p:sp>
              <p:nvSpPr>
                <p:cNvPr id="1421" name="Google Shape;1421;p86"/>
                <p:cNvSpPr/>
                <p:nvPr/>
              </p:nvSpPr>
              <p:spPr>
                <a:xfrm>
                  <a:off x="9043200" y="5251320"/>
                  <a:ext cx="444240" cy="29160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2" name="Google Shape;1422;p86"/>
                <p:cNvGrpSpPr/>
                <p:nvPr/>
              </p:nvGrpSpPr>
              <p:grpSpPr>
                <a:xfrm>
                  <a:off x="9119520" y="5251320"/>
                  <a:ext cx="291960" cy="291600"/>
                  <a:chOff x="9119520" y="5251320"/>
                  <a:chExt cx="291960" cy="291600"/>
                </a:xfrm>
              </p:grpSpPr>
              <p:sp>
                <p:nvSpPr>
                  <p:cNvPr id="1423" name="Google Shape;1423;p86"/>
                  <p:cNvSpPr/>
                  <p:nvPr/>
                </p:nvSpPr>
                <p:spPr>
                  <a:xfrm>
                    <a:off x="9119520" y="5251320"/>
                    <a:ext cx="291960" cy="29160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6"/>
                  <p:cNvSpPr/>
                  <p:nvPr/>
                </p:nvSpPr>
                <p:spPr>
                  <a:xfrm>
                    <a:off x="9195480" y="5327640"/>
                    <a:ext cx="139320" cy="13932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25" name="Google Shape;1425;p86"/>
            <p:cNvSpPr/>
            <p:nvPr/>
          </p:nvSpPr>
          <p:spPr>
            <a:xfrm>
              <a:off x="7526880" y="5634000"/>
              <a:ext cx="596520" cy="59652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6" name="Google Shape;1426;p86"/>
            <p:cNvGrpSpPr/>
            <p:nvPr/>
          </p:nvGrpSpPr>
          <p:grpSpPr>
            <a:xfrm>
              <a:off x="7715520" y="5703840"/>
              <a:ext cx="231840" cy="734040"/>
              <a:chOff x="7715520" y="5703840"/>
              <a:chExt cx="231840" cy="734040"/>
            </a:xfrm>
          </p:grpSpPr>
          <p:sp>
            <p:nvSpPr>
              <p:cNvPr id="1427" name="Google Shape;1427;p86"/>
              <p:cNvSpPr/>
              <p:nvPr/>
            </p:nvSpPr>
            <p:spPr>
              <a:xfrm>
                <a:off x="7776000" y="5703840"/>
                <a:ext cx="64800" cy="9792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6"/>
              <p:cNvSpPr/>
              <p:nvPr/>
            </p:nvSpPr>
            <p:spPr>
              <a:xfrm>
                <a:off x="7715520" y="5815080"/>
                <a:ext cx="182160" cy="4248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6"/>
              <p:cNvSpPr/>
              <p:nvPr/>
            </p:nvSpPr>
            <p:spPr>
              <a:xfrm>
                <a:off x="7852320" y="6160320"/>
                <a:ext cx="95040" cy="27756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sp>
            <p:nvSpPr>
              <p:cNvPr id="1430" name="Google Shape;1430;p86"/>
              <p:cNvSpPr/>
              <p:nvPr/>
            </p:nvSpPr>
            <p:spPr>
              <a:xfrm rot="2279400">
                <a:off x="7793640" y="6149880"/>
                <a:ext cx="123480" cy="55080"/>
              </a:xfrm>
              <a:custGeom>
                <a:avLst/>
                <a:gdLst/>
                <a:ahLst/>
                <a:cxnLst/>
                <a:rect l="l" t="t" r="r" b="b"/>
                <a:pathLst>
                  <a:path w="21600" h="22226" extrusionOk="0">
                    <a:moveTo>
                      <a:pt x="21590" y="0"/>
                    </a:moveTo>
                    <a:cubicBezTo>
                      <a:pt x="21596" y="208"/>
                      <a:pt x="21600" y="417"/>
                      <a:pt x="21600" y="626"/>
                    </a:cubicBezTo>
                    <a:cubicBezTo>
                      <a:pt x="21600" y="12555"/>
                      <a:pt x="11929" y="22226"/>
                      <a:pt x="-1" y="22226"/>
                    </a:cubicBezTo>
                    <a:moveTo>
                      <a:pt x="21590" y="0"/>
                    </a:moveTo>
                    <a:cubicBezTo>
                      <a:pt x="21596" y="208"/>
                      <a:pt x="21600" y="417"/>
                      <a:pt x="21600" y="626"/>
                    </a:cubicBezTo>
                    <a:cubicBezTo>
                      <a:pt x="21600" y="12555"/>
                      <a:pt x="11929" y="22226"/>
                      <a:pt x="-1" y="22226"/>
                    </a:cubicBezTo>
                    <a:lnTo>
                      <a:pt x="0" y="626"/>
                    </a:lnTo>
                    <a:lnTo>
                      <a:pt x="21590" y="0"/>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86"/>
            <p:cNvGrpSpPr/>
            <p:nvPr/>
          </p:nvGrpSpPr>
          <p:grpSpPr>
            <a:xfrm>
              <a:off x="7423560" y="4508640"/>
              <a:ext cx="1168560" cy="729720"/>
              <a:chOff x="7423560" y="4508640"/>
              <a:chExt cx="1168560" cy="729720"/>
            </a:xfrm>
          </p:grpSpPr>
          <p:sp>
            <p:nvSpPr>
              <p:cNvPr id="1432" name="Google Shape;1432;p86"/>
              <p:cNvSpPr/>
              <p:nvPr/>
            </p:nvSpPr>
            <p:spPr>
              <a:xfrm>
                <a:off x="7423560" y="4622760"/>
                <a:ext cx="558720" cy="44424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6"/>
              <p:cNvSpPr/>
              <p:nvPr/>
            </p:nvSpPr>
            <p:spPr>
              <a:xfrm>
                <a:off x="7423560" y="4508640"/>
                <a:ext cx="558720" cy="15840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6"/>
              <p:cNvSpPr/>
              <p:nvPr/>
            </p:nvSpPr>
            <p:spPr>
              <a:xfrm>
                <a:off x="7785720" y="4756320"/>
                <a:ext cx="558720" cy="44424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86"/>
              <p:cNvSpPr/>
              <p:nvPr/>
            </p:nvSpPr>
            <p:spPr>
              <a:xfrm>
                <a:off x="7785720" y="4641840"/>
                <a:ext cx="558720" cy="15840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86"/>
              <p:cNvSpPr/>
              <p:nvPr/>
            </p:nvSpPr>
            <p:spPr>
              <a:xfrm>
                <a:off x="8033400" y="4794120"/>
                <a:ext cx="558720" cy="44424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86"/>
              <p:cNvSpPr/>
              <p:nvPr/>
            </p:nvSpPr>
            <p:spPr>
              <a:xfrm>
                <a:off x="8033400" y="4680000"/>
                <a:ext cx="558720" cy="15840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86"/>
            <p:cNvGrpSpPr/>
            <p:nvPr/>
          </p:nvGrpSpPr>
          <p:grpSpPr>
            <a:xfrm>
              <a:off x="9014760" y="3822840"/>
              <a:ext cx="596520" cy="596520"/>
              <a:chOff x="9014760" y="3822840"/>
              <a:chExt cx="596520" cy="596520"/>
            </a:xfrm>
          </p:grpSpPr>
          <p:sp>
            <p:nvSpPr>
              <p:cNvPr id="1439" name="Google Shape;1439;p86"/>
              <p:cNvSpPr/>
              <p:nvPr/>
            </p:nvSpPr>
            <p:spPr>
              <a:xfrm>
                <a:off x="9167040" y="397512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6"/>
              <p:cNvSpPr/>
              <p:nvPr/>
            </p:nvSpPr>
            <p:spPr>
              <a:xfrm>
                <a:off x="9090720" y="3898800"/>
                <a:ext cx="444240" cy="44424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6"/>
              <p:cNvSpPr/>
              <p:nvPr/>
            </p:nvSpPr>
            <p:spPr>
              <a:xfrm>
                <a:off x="9014760" y="3822840"/>
                <a:ext cx="444240" cy="444240"/>
              </a:xfrm>
              <a:prstGeom prst="rect">
                <a:avLst/>
              </a:prstGeom>
              <a:solidFill>
                <a:srgbClr val="FFFFFF"/>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2" name="Google Shape;1442;p86"/>
          <p:cNvGrpSpPr/>
          <p:nvPr/>
        </p:nvGrpSpPr>
        <p:grpSpPr>
          <a:xfrm>
            <a:off x="6724875" y="5033180"/>
            <a:ext cx="672840" cy="520200"/>
            <a:chOff x="5289480" y="5423040"/>
            <a:chExt cx="672840" cy="520200"/>
          </a:xfrm>
        </p:grpSpPr>
        <p:sp>
          <p:nvSpPr>
            <p:cNvPr id="1443" name="Google Shape;1443;p86"/>
            <p:cNvSpPr/>
            <p:nvPr/>
          </p:nvSpPr>
          <p:spPr>
            <a:xfrm>
              <a:off x="5289480" y="5423040"/>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taskZ</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grpSp>
          <p:nvGrpSpPr>
            <p:cNvPr id="1444" name="Google Shape;1444;p86"/>
            <p:cNvGrpSpPr/>
            <p:nvPr/>
          </p:nvGrpSpPr>
          <p:grpSpPr>
            <a:xfrm>
              <a:off x="5527440" y="5616720"/>
              <a:ext cx="309240" cy="318600"/>
              <a:chOff x="5527440" y="5616720"/>
              <a:chExt cx="309240" cy="318600"/>
            </a:xfrm>
          </p:grpSpPr>
          <p:sp>
            <p:nvSpPr>
              <p:cNvPr id="1445" name="Google Shape;1445;p86"/>
              <p:cNvSpPr/>
              <p:nvPr/>
            </p:nvSpPr>
            <p:spPr>
              <a:xfrm>
                <a:off x="5527440" y="578484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6"/>
              <p:cNvSpPr/>
              <p:nvPr/>
            </p:nvSpPr>
            <p:spPr>
              <a:xfrm>
                <a:off x="5559120" y="561672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grpSp>
      <p:grpSp>
        <p:nvGrpSpPr>
          <p:cNvPr id="1447" name="Google Shape;1447;p86"/>
          <p:cNvGrpSpPr/>
          <p:nvPr/>
        </p:nvGrpSpPr>
        <p:grpSpPr>
          <a:xfrm>
            <a:off x="6943755" y="4293380"/>
            <a:ext cx="309600" cy="318600"/>
            <a:chOff x="5508360" y="4683240"/>
            <a:chExt cx="309600" cy="318600"/>
          </a:xfrm>
        </p:grpSpPr>
        <p:sp>
          <p:nvSpPr>
            <p:cNvPr id="1448" name="Google Shape;1448;p86"/>
            <p:cNvSpPr/>
            <p:nvPr/>
          </p:nvSpPr>
          <p:spPr>
            <a:xfrm>
              <a:off x="5508360" y="485136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6"/>
            <p:cNvSpPr/>
            <p:nvPr/>
          </p:nvSpPr>
          <p:spPr>
            <a:xfrm>
              <a:off x="5540400" y="468324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grpSp>
        <p:nvGrpSpPr>
          <p:cNvPr id="1450" name="Google Shape;1450;p86"/>
          <p:cNvGrpSpPr/>
          <p:nvPr/>
        </p:nvGrpSpPr>
        <p:grpSpPr>
          <a:xfrm>
            <a:off x="6943755" y="3369260"/>
            <a:ext cx="309600" cy="318600"/>
            <a:chOff x="5508360" y="3759120"/>
            <a:chExt cx="309600" cy="318600"/>
          </a:xfrm>
        </p:grpSpPr>
        <p:sp>
          <p:nvSpPr>
            <p:cNvPr id="1451" name="Google Shape;1451;p86"/>
            <p:cNvSpPr/>
            <p:nvPr/>
          </p:nvSpPr>
          <p:spPr>
            <a:xfrm>
              <a:off x="5508360" y="392760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6"/>
            <p:cNvSpPr/>
            <p:nvPr/>
          </p:nvSpPr>
          <p:spPr>
            <a:xfrm>
              <a:off x="5540400" y="375912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cxnSp>
        <p:nvCxnSpPr>
          <p:cNvPr id="1453" name="Google Shape;1453;p86"/>
          <p:cNvCxnSpPr/>
          <p:nvPr/>
        </p:nvCxnSpPr>
        <p:spPr>
          <a:xfrm>
            <a:off x="7537395" y="3524780"/>
            <a:ext cx="1305360" cy="25200"/>
          </a:xfrm>
          <a:prstGeom prst="straightConnector1">
            <a:avLst/>
          </a:prstGeom>
          <a:noFill/>
          <a:ln w="76300" cap="flat" cmpd="sng">
            <a:solidFill>
              <a:schemeClr val="dk1"/>
            </a:solidFill>
            <a:prstDash val="solid"/>
            <a:round/>
            <a:headEnd type="triangle" w="med" len="med"/>
            <a:tailEnd type="triangle" w="med" len="med"/>
          </a:ln>
        </p:spPr>
      </p:cxnSp>
      <p:cxnSp>
        <p:nvCxnSpPr>
          <p:cNvPr id="1454" name="Google Shape;1454;p86"/>
          <p:cNvCxnSpPr/>
          <p:nvPr/>
        </p:nvCxnSpPr>
        <p:spPr>
          <a:xfrm>
            <a:off x="7480515" y="4407500"/>
            <a:ext cx="1391040" cy="360"/>
          </a:xfrm>
          <a:prstGeom prst="straightConnector1">
            <a:avLst/>
          </a:prstGeom>
          <a:noFill/>
          <a:ln w="76300" cap="flat" cmpd="sng">
            <a:solidFill>
              <a:schemeClr val="dk1"/>
            </a:solidFill>
            <a:prstDash val="solid"/>
            <a:round/>
            <a:headEnd type="triangle" w="med" len="med"/>
            <a:tailEnd type="triangle" w="med" len="med"/>
          </a:ln>
        </p:spPr>
      </p:cxnSp>
      <p:cxnSp>
        <p:nvCxnSpPr>
          <p:cNvPr id="1455" name="Google Shape;1455;p86"/>
          <p:cNvCxnSpPr/>
          <p:nvPr/>
        </p:nvCxnSpPr>
        <p:spPr>
          <a:xfrm>
            <a:off x="7499595" y="5350340"/>
            <a:ext cx="1409760" cy="360"/>
          </a:xfrm>
          <a:prstGeom prst="straightConnector1">
            <a:avLst/>
          </a:prstGeom>
          <a:noFill/>
          <a:ln w="76300" cap="flat" cmpd="sng">
            <a:solidFill>
              <a:schemeClr val="dk1"/>
            </a:solidFill>
            <a:prstDash val="solid"/>
            <a:round/>
            <a:headEnd type="triangle" w="med" len="med"/>
            <a:tailEnd type="triangle" w="med" len="med"/>
          </a:ln>
        </p:spPr>
      </p:cxnSp>
      <p:sp>
        <p:nvSpPr>
          <p:cNvPr id="1456" name="Google Shape;1456;p86"/>
          <p:cNvSpPr/>
          <p:nvPr/>
        </p:nvSpPr>
        <p:spPr>
          <a:xfrm>
            <a:off x="3885555" y="2956700"/>
            <a:ext cx="920520" cy="2768400"/>
          </a:xfrm>
          <a:prstGeom prst="rect">
            <a:avLst/>
          </a:prstGeom>
          <a:solidFill>
            <a:srgbClr val="E3E3E3"/>
          </a:solidFill>
          <a:ln w="12600" cap="flat" cmpd="sng">
            <a:solidFill>
              <a:schemeClr val="lt2"/>
            </a:solidFill>
            <a:prstDash val="solid"/>
            <a:miter lim="8000"/>
            <a:headEnd type="none" w="sm" len="sm"/>
            <a:tailEnd type="none" w="sm" len="sm"/>
          </a:ln>
          <a:effectLst>
            <a:outerShdw blurRad="63500" dist="107763" dir="2700000" algn="ctr" rotWithShape="0">
              <a:schemeClr val="dk2">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800" b="0" strike="noStrike">
                <a:solidFill>
                  <a:srgbClr val="EBEBEB"/>
                </a:solidFill>
                <a:latin typeface="Times New Roman"/>
                <a:ea typeface="Times New Roman"/>
                <a:cs typeface="Times New Roman"/>
                <a:sym typeface="Times New Roman"/>
              </a:rPr>
              <a:t>Input</a:t>
            </a: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800" b="0" i="1" strike="noStrike">
                <a:solidFill>
                  <a:srgbClr val="EBEBEB"/>
                </a:solidFill>
                <a:latin typeface="Times New Roman"/>
                <a:ea typeface="Times New Roman"/>
                <a:cs typeface="Times New Roman"/>
                <a:sym typeface="Times New Roman"/>
              </a:rPr>
              <a:t>(static)</a:t>
            </a: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endParaRPr sz="1800" b="0" strike="noStrike">
              <a:latin typeface="Arial"/>
              <a:ea typeface="Arial"/>
              <a:cs typeface="Arial"/>
              <a:sym typeface="Arial"/>
            </a:endParaRPr>
          </a:p>
        </p:txBody>
      </p:sp>
      <p:cxnSp>
        <p:nvCxnSpPr>
          <p:cNvPr id="1457" name="Google Shape;1457;p86"/>
          <p:cNvCxnSpPr/>
          <p:nvPr/>
        </p:nvCxnSpPr>
        <p:spPr>
          <a:xfrm>
            <a:off x="3980595" y="392150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58" name="Google Shape;1458;p86"/>
          <p:cNvCxnSpPr/>
          <p:nvPr/>
        </p:nvCxnSpPr>
        <p:spPr>
          <a:xfrm>
            <a:off x="3980595" y="407414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59" name="Google Shape;1459;p86"/>
          <p:cNvCxnSpPr/>
          <p:nvPr/>
        </p:nvCxnSpPr>
        <p:spPr>
          <a:xfrm>
            <a:off x="3980595" y="422642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0" name="Google Shape;1460;p86"/>
          <p:cNvCxnSpPr/>
          <p:nvPr/>
        </p:nvCxnSpPr>
        <p:spPr>
          <a:xfrm>
            <a:off x="3980595" y="437870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1" name="Google Shape;1461;p86"/>
          <p:cNvCxnSpPr/>
          <p:nvPr/>
        </p:nvCxnSpPr>
        <p:spPr>
          <a:xfrm>
            <a:off x="3999675" y="453134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2" name="Google Shape;1462;p86"/>
          <p:cNvCxnSpPr/>
          <p:nvPr/>
        </p:nvCxnSpPr>
        <p:spPr>
          <a:xfrm>
            <a:off x="3980595" y="468362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3" name="Google Shape;1463;p86"/>
          <p:cNvCxnSpPr/>
          <p:nvPr/>
        </p:nvCxnSpPr>
        <p:spPr>
          <a:xfrm>
            <a:off x="3980595" y="483590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4" name="Google Shape;1464;p86"/>
          <p:cNvCxnSpPr/>
          <p:nvPr/>
        </p:nvCxnSpPr>
        <p:spPr>
          <a:xfrm>
            <a:off x="3980595" y="498854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5" name="Google Shape;1465;p86"/>
          <p:cNvCxnSpPr/>
          <p:nvPr/>
        </p:nvCxnSpPr>
        <p:spPr>
          <a:xfrm>
            <a:off x="3980595" y="514082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6" name="Google Shape;1466;p86"/>
          <p:cNvCxnSpPr/>
          <p:nvPr/>
        </p:nvCxnSpPr>
        <p:spPr>
          <a:xfrm>
            <a:off x="3980595" y="529310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7" name="Google Shape;1467;p86"/>
          <p:cNvCxnSpPr/>
          <p:nvPr/>
        </p:nvCxnSpPr>
        <p:spPr>
          <a:xfrm>
            <a:off x="3980595" y="544574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8" name="Google Shape;1468;p86"/>
          <p:cNvCxnSpPr/>
          <p:nvPr/>
        </p:nvCxnSpPr>
        <p:spPr>
          <a:xfrm>
            <a:off x="3980595" y="5598020"/>
            <a:ext cx="749520" cy="360"/>
          </a:xfrm>
          <a:prstGeom prst="straightConnector1">
            <a:avLst/>
          </a:prstGeom>
          <a:noFill/>
          <a:ln w="12600" cap="flat" cmpd="sng">
            <a:solidFill>
              <a:schemeClr val="dk1"/>
            </a:solidFill>
            <a:prstDash val="solid"/>
            <a:round/>
            <a:headEnd type="none" w="sm" len="sm"/>
            <a:tailEnd type="none" w="sm" len="sm"/>
          </a:ln>
        </p:spPr>
      </p:cxnSp>
      <p:cxnSp>
        <p:nvCxnSpPr>
          <p:cNvPr id="1469" name="Google Shape;1469;p86"/>
          <p:cNvCxnSpPr/>
          <p:nvPr/>
        </p:nvCxnSpPr>
        <p:spPr>
          <a:xfrm rot="10800000" flipH="1">
            <a:off x="4819035" y="3420020"/>
            <a:ext cx="1892880" cy="812880"/>
          </a:xfrm>
          <a:prstGeom prst="straightConnector1">
            <a:avLst/>
          </a:prstGeom>
          <a:noFill/>
          <a:ln w="12600" cap="flat" cmpd="sng">
            <a:solidFill>
              <a:schemeClr val="dk1"/>
            </a:solidFill>
            <a:prstDash val="solid"/>
            <a:round/>
            <a:headEnd type="none" w="sm" len="sm"/>
            <a:tailEnd type="triangle" w="med" len="med"/>
          </a:ln>
        </p:spPr>
      </p:cxnSp>
      <p:cxnSp>
        <p:nvCxnSpPr>
          <p:cNvPr id="1470" name="Google Shape;1470;p86"/>
          <p:cNvCxnSpPr/>
          <p:nvPr/>
        </p:nvCxnSpPr>
        <p:spPr>
          <a:xfrm>
            <a:off x="4895355" y="4397780"/>
            <a:ext cx="1816560" cy="360"/>
          </a:xfrm>
          <a:prstGeom prst="straightConnector1">
            <a:avLst/>
          </a:prstGeom>
          <a:noFill/>
          <a:ln w="12600" cap="flat" cmpd="sng">
            <a:solidFill>
              <a:schemeClr val="dk1"/>
            </a:solidFill>
            <a:prstDash val="solid"/>
            <a:round/>
            <a:headEnd type="none" w="sm" len="sm"/>
            <a:tailEnd type="triangle" w="med" len="med"/>
          </a:ln>
        </p:spPr>
      </p:cxnSp>
      <p:cxnSp>
        <p:nvCxnSpPr>
          <p:cNvPr id="1471" name="Google Shape;1471;p86"/>
          <p:cNvCxnSpPr/>
          <p:nvPr/>
        </p:nvCxnSpPr>
        <p:spPr>
          <a:xfrm>
            <a:off x="4857195" y="4575620"/>
            <a:ext cx="1835640" cy="730440"/>
          </a:xfrm>
          <a:prstGeom prst="straightConnector1">
            <a:avLst/>
          </a:prstGeom>
          <a:noFill/>
          <a:ln w="12600" cap="flat" cmpd="sng">
            <a:solidFill>
              <a:schemeClr val="dk1"/>
            </a:solidFill>
            <a:prstDash val="solid"/>
            <a:round/>
            <a:headEnd type="none" w="sm" len="sm"/>
            <a:tailEnd type="triangle" w="med" len="med"/>
          </a:ln>
        </p:spPr>
      </p:cxnSp>
      <p:sp>
        <p:nvSpPr>
          <p:cNvPr id="1472" name="Google Shape;1472;p86"/>
          <p:cNvSpPr/>
          <p:nvPr/>
        </p:nvSpPr>
        <p:spPr>
          <a:xfrm>
            <a:off x="881423" y="2611944"/>
            <a:ext cx="2482851" cy="3435567"/>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000" b="0" strike="noStrike">
                <a:solidFill>
                  <a:srgbClr val="000000"/>
                </a:solidFill>
                <a:latin typeface="Century Gothic"/>
                <a:ea typeface="Century Gothic"/>
                <a:cs typeface="Century Gothic"/>
                <a:sym typeface="Century Gothic"/>
              </a:rPr>
              <a:t>Unlike the boss/worker model, in which one thread is in charge of work assignments for the other threads, in the peer model, all threads work concurrently on their tasks without a specific leader.</a:t>
            </a:r>
            <a:endParaRPr sz="2000" b="0" strike="noStrike">
              <a:latin typeface="Arial"/>
              <a:ea typeface="Arial"/>
              <a:cs typeface="Arial"/>
              <a:sym typeface="Arial"/>
            </a:endParaRP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87"/>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A thread pipeline</a:t>
            </a:r>
            <a:endParaRPr sz="3600" b="0" strike="noStrike">
              <a:solidFill>
                <a:srgbClr val="000000"/>
              </a:solidFill>
              <a:latin typeface="Century Gothic"/>
              <a:ea typeface="Century Gothic"/>
              <a:cs typeface="Century Gothic"/>
              <a:sym typeface="Century Gothic"/>
            </a:endParaRPr>
          </a:p>
        </p:txBody>
      </p:sp>
      <p:sp>
        <p:nvSpPr>
          <p:cNvPr id="1478" name="Google Shape;1478;p87"/>
          <p:cNvSpPr/>
          <p:nvPr/>
        </p:nvSpPr>
        <p:spPr>
          <a:xfrm>
            <a:off x="1745280" y="1879560"/>
            <a:ext cx="8161560" cy="4444560"/>
          </a:xfrm>
          <a:prstGeom prst="rect">
            <a:avLst/>
          </a:prstGeom>
          <a:no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7"/>
          <p:cNvSpPr/>
          <p:nvPr/>
        </p:nvSpPr>
        <p:spPr>
          <a:xfrm>
            <a:off x="3612600" y="2070000"/>
            <a:ext cx="5741640" cy="1415520"/>
          </a:xfrm>
          <a:prstGeom prst="roundRect">
            <a:avLst>
              <a:gd name="adj" fmla="val 12495"/>
            </a:avLst>
          </a:prstGeom>
          <a:solidFill>
            <a:schemeClr val="folHlink"/>
          </a:solidFill>
          <a:ln w="12600" cap="rnd" cmpd="sng">
            <a:solidFill>
              <a:schemeClr val="dk1"/>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7"/>
          <p:cNvSpPr/>
          <p:nvPr/>
        </p:nvSpPr>
        <p:spPr>
          <a:xfrm>
            <a:off x="2107080" y="3843360"/>
            <a:ext cx="134460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Resources</a:t>
            </a:r>
            <a:endParaRPr sz="1800" b="0" strike="noStrike">
              <a:latin typeface="Arial"/>
              <a:ea typeface="Arial"/>
              <a:cs typeface="Arial"/>
              <a:sym typeface="Arial"/>
            </a:endParaRPr>
          </a:p>
        </p:txBody>
      </p:sp>
      <p:grpSp>
        <p:nvGrpSpPr>
          <p:cNvPr id="1481" name="Google Shape;1481;p87"/>
          <p:cNvGrpSpPr/>
          <p:nvPr/>
        </p:nvGrpSpPr>
        <p:grpSpPr>
          <a:xfrm>
            <a:off x="3615840" y="3722760"/>
            <a:ext cx="1755720" cy="2629800"/>
            <a:chOff x="3615840" y="3722760"/>
            <a:chExt cx="1755720" cy="2629800"/>
          </a:xfrm>
        </p:grpSpPr>
        <p:sp>
          <p:nvSpPr>
            <p:cNvPr id="1482" name="Google Shape;1482;p87"/>
            <p:cNvSpPr/>
            <p:nvPr/>
          </p:nvSpPr>
          <p:spPr>
            <a:xfrm>
              <a:off x="3615840" y="3722760"/>
              <a:ext cx="1755720" cy="2363400"/>
            </a:xfrm>
            <a:prstGeom prst="roundRect">
              <a:avLst>
                <a:gd name="adj" fmla="val 12495"/>
              </a:avLst>
            </a:prstGeom>
            <a:solidFill>
              <a:schemeClr val="folHlink"/>
            </a:solidFill>
            <a:ln w="12600" cap="rnd" cmpd="sng">
              <a:solidFill>
                <a:schemeClr val="dk1"/>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3" name="Google Shape;1483;p87"/>
            <p:cNvGrpSpPr/>
            <p:nvPr/>
          </p:nvGrpSpPr>
          <p:grpSpPr>
            <a:xfrm>
              <a:off x="3771360" y="3809880"/>
              <a:ext cx="1509840" cy="2542680"/>
              <a:chOff x="3771360" y="3809880"/>
              <a:chExt cx="1509840" cy="2542680"/>
            </a:xfrm>
          </p:grpSpPr>
          <p:sp>
            <p:nvSpPr>
              <p:cNvPr id="1484" name="Google Shape;1484;p87"/>
              <p:cNvSpPr/>
              <p:nvPr/>
            </p:nvSpPr>
            <p:spPr>
              <a:xfrm>
                <a:off x="4174560" y="3848040"/>
                <a:ext cx="62532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Files</a:t>
                </a:r>
                <a:endParaRPr sz="1600" b="0" strike="noStrike">
                  <a:latin typeface="Arial"/>
                  <a:ea typeface="Arial"/>
                  <a:cs typeface="Arial"/>
                  <a:sym typeface="Arial"/>
                </a:endParaRPr>
              </a:p>
            </p:txBody>
          </p:sp>
          <p:sp>
            <p:nvSpPr>
              <p:cNvPr id="1485" name="Google Shape;1485;p87"/>
              <p:cNvSpPr/>
              <p:nvPr/>
            </p:nvSpPr>
            <p:spPr>
              <a:xfrm>
                <a:off x="4206240" y="4287960"/>
                <a:ext cx="106344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Databases</a:t>
                </a:r>
                <a:endParaRPr sz="1600" b="0" strike="noStrike">
                  <a:latin typeface="Arial"/>
                  <a:ea typeface="Arial"/>
                  <a:cs typeface="Arial"/>
                  <a:sym typeface="Arial"/>
                </a:endParaRPr>
              </a:p>
            </p:txBody>
          </p:sp>
          <p:sp>
            <p:nvSpPr>
              <p:cNvPr id="1486" name="Google Shape;1486;p87"/>
              <p:cNvSpPr/>
              <p:nvPr/>
            </p:nvSpPr>
            <p:spPr>
              <a:xfrm>
                <a:off x="4466880" y="4894200"/>
                <a:ext cx="698400" cy="57492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Disks</a:t>
                </a:r>
                <a:endParaRPr sz="1600" b="0" strike="noStrike">
                  <a:latin typeface="Arial"/>
                  <a:ea typeface="Arial"/>
                  <a:cs typeface="Arial"/>
                  <a:sym typeface="Arial"/>
                </a:endParaRPr>
              </a:p>
            </p:txBody>
          </p:sp>
          <p:grpSp>
            <p:nvGrpSpPr>
              <p:cNvPr id="1487" name="Google Shape;1487;p87"/>
              <p:cNvGrpSpPr/>
              <p:nvPr/>
            </p:nvGrpSpPr>
            <p:grpSpPr>
              <a:xfrm>
                <a:off x="3774600" y="3809880"/>
                <a:ext cx="339480" cy="339480"/>
                <a:chOff x="3774600" y="3809880"/>
                <a:chExt cx="339480" cy="339480"/>
              </a:xfrm>
            </p:grpSpPr>
            <p:sp>
              <p:nvSpPr>
                <p:cNvPr id="1488" name="Google Shape;1488;p87"/>
                <p:cNvSpPr/>
                <p:nvPr/>
              </p:nvSpPr>
              <p:spPr>
                <a:xfrm>
                  <a:off x="3863520" y="3897360"/>
                  <a:ext cx="250560" cy="25200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7"/>
                <p:cNvSpPr/>
                <p:nvPr/>
              </p:nvSpPr>
              <p:spPr>
                <a:xfrm>
                  <a:off x="3818880" y="3854520"/>
                  <a:ext cx="252000" cy="25056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87"/>
                <p:cNvSpPr/>
                <p:nvPr/>
              </p:nvSpPr>
              <p:spPr>
                <a:xfrm>
                  <a:off x="3774600" y="3809880"/>
                  <a:ext cx="252000" cy="25056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87"/>
              <p:cNvGrpSpPr/>
              <p:nvPr/>
            </p:nvGrpSpPr>
            <p:grpSpPr>
              <a:xfrm>
                <a:off x="3774600" y="5432400"/>
                <a:ext cx="1363680" cy="462600"/>
                <a:chOff x="3774600" y="5432400"/>
                <a:chExt cx="1363680" cy="462600"/>
              </a:xfrm>
            </p:grpSpPr>
            <p:grpSp>
              <p:nvGrpSpPr>
                <p:cNvPr id="1492" name="Google Shape;1492;p87"/>
                <p:cNvGrpSpPr/>
                <p:nvPr/>
              </p:nvGrpSpPr>
              <p:grpSpPr>
                <a:xfrm>
                  <a:off x="4289040" y="5448240"/>
                  <a:ext cx="339480" cy="339480"/>
                  <a:chOff x="4289040" y="5448240"/>
                  <a:chExt cx="339480" cy="339480"/>
                </a:xfrm>
              </p:grpSpPr>
              <p:sp>
                <p:nvSpPr>
                  <p:cNvPr id="1493" name="Google Shape;1493;p87"/>
                  <p:cNvSpPr/>
                  <p:nvPr/>
                </p:nvSpPr>
                <p:spPr>
                  <a:xfrm>
                    <a:off x="4289040" y="5448240"/>
                    <a:ext cx="339480" cy="33948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7"/>
                  <p:cNvSpPr/>
                  <p:nvPr/>
                </p:nvSpPr>
                <p:spPr>
                  <a:xfrm>
                    <a:off x="4354200" y="5597640"/>
                    <a:ext cx="107640" cy="10764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7"/>
                  <p:cNvSpPr/>
                  <p:nvPr/>
                </p:nvSpPr>
                <p:spPr>
                  <a:xfrm rot="5400000">
                    <a:off x="4392720" y="5597640"/>
                    <a:ext cx="228240" cy="10764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grpSp>
            <p:grpSp>
              <p:nvGrpSpPr>
                <p:cNvPr id="1496" name="Google Shape;1496;p87"/>
                <p:cNvGrpSpPr/>
                <p:nvPr/>
              </p:nvGrpSpPr>
              <p:grpSpPr>
                <a:xfrm>
                  <a:off x="4798800" y="5432400"/>
                  <a:ext cx="339480" cy="339480"/>
                  <a:chOff x="4798800" y="5432400"/>
                  <a:chExt cx="339480" cy="339480"/>
                </a:xfrm>
              </p:grpSpPr>
              <p:sp>
                <p:nvSpPr>
                  <p:cNvPr id="1497" name="Google Shape;1497;p87"/>
                  <p:cNvSpPr/>
                  <p:nvPr/>
                </p:nvSpPr>
                <p:spPr>
                  <a:xfrm>
                    <a:off x="4798800" y="5432400"/>
                    <a:ext cx="339480" cy="33948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7"/>
                  <p:cNvSpPr/>
                  <p:nvPr/>
                </p:nvSpPr>
                <p:spPr>
                  <a:xfrm>
                    <a:off x="4843080" y="5519880"/>
                    <a:ext cx="250560" cy="16308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9" name="Google Shape;1499;p87"/>
                  <p:cNvGrpSpPr/>
                  <p:nvPr/>
                </p:nvGrpSpPr>
                <p:grpSpPr>
                  <a:xfrm>
                    <a:off x="4885920" y="5519880"/>
                    <a:ext cx="163080" cy="163080"/>
                    <a:chOff x="4885920" y="5519880"/>
                    <a:chExt cx="163080" cy="163080"/>
                  </a:xfrm>
                </p:grpSpPr>
                <p:sp>
                  <p:nvSpPr>
                    <p:cNvPr id="1500" name="Google Shape;1500;p87"/>
                    <p:cNvSpPr/>
                    <p:nvPr/>
                  </p:nvSpPr>
                  <p:spPr>
                    <a:xfrm>
                      <a:off x="4885920" y="5519880"/>
                      <a:ext cx="163080" cy="16308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87"/>
                    <p:cNvSpPr/>
                    <p:nvPr/>
                  </p:nvSpPr>
                  <p:spPr>
                    <a:xfrm>
                      <a:off x="4930560" y="5564160"/>
                      <a:ext cx="75960" cy="7596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2" name="Google Shape;1502;p87"/>
                <p:cNvGrpSpPr/>
                <p:nvPr/>
              </p:nvGrpSpPr>
              <p:grpSpPr>
                <a:xfrm>
                  <a:off x="3774600" y="5443560"/>
                  <a:ext cx="339480" cy="451440"/>
                  <a:chOff x="3774600" y="5443560"/>
                  <a:chExt cx="339480" cy="451440"/>
                </a:xfrm>
              </p:grpSpPr>
              <p:sp>
                <p:nvSpPr>
                  <p:cNvPr id="1503" name="Google Shape;1503;p87"/>
                  <p:cNvSpPr/>
                  <p:nvPr/>
                </p:nvSpPr>
                <p:spPr>
                  <a:xfrm>
                    <a:off x="3774600" y="5443560"/>
                    <a:ext cx="339480" cy="33948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7"/>
                  <p:cNvSpPr/>
                  <p:nvPr/>
                </p:nvSpPr>
                <p:spPr>
                  <a:xfrm>
                    <a:off x="3918960" y="5483160"/>
                    <a:ext cx="31320" cy="5220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7"/>
                  <p:cNvSpPr/>
                  <p:nvPr/>
                </p:nvSpPr>
                <p:spPr>
                  <a:xfrm>
                    <a:off x="3884040" y="5548320"/>
                    <a:ext cx="99720" cy="1872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7"/>
                  <p:cNvSpPr/>
                  <p:nvPr/>
                </p:nvSpPr>
                <p:spPr>
                  <a:xfrm>
                    <a:off x="3957120" y="5741280"/>
                    <a:ext cx="48960" cy="15372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sp>
                <p:nvSpPr>
                  <p:cNvPr id="1507" name="Google Shape;1507;p87"/>
                  <p:cNvSpPr/>
                  <p:nvPr/>
                </p:nvSpPr>
                <p:spPr>
                  <a:xfrm rot="2279400">
                    <a:off x="3926880" y="5738760"/>
                    <a:ext cx="69480" cy="28080"/>
                  </a:xfrm>
                  <a:custGeom>
                    <a:avLst/>
                    <a:gdLst/>
                    <a:ahLst/>
                    <a:cxnLst/>
                    <a:rect l="l" t="t" r="r" b="b"/>
                    <a:pathLst>
                      <a:path w="22096" h="21600" extrusionOk="0">
                        <a:moveTo>
                          <a:pt x="22096" y="0"/>
                        </a:moveTo>
                        <a:cubicBezTo>
                          <a:pt x="22096" y="11929"/>
                          <a:pt x="12425" y="21600"/>
                          <a:pt x="496" y="21600"/>
                        </a:cubicBezTo>
                        <a:cubicBezTo>
                          <a:pt x="330" y="21599"/>
                          <a:pt x="165" y="21598"/>
                          <a:pt x="-1" y="21594"/>
                        </a:cubicBezTo>
                        <a:moveTo>
                          <a:pt x="22096" y="0"/>
                        </a:moveTo>
                        <a:cubicBezTo>
                          <a:pt x="22096" y="11929"/>
                          <a:pt x="12425" y="21600"/>
                          <a:pt x="496" y="21600"/>
                        </a:cubicBezTo>
                        <a:cubicBezTo>
                          <a:pt x="330" y="21599"/>
                          <a:pt x="165" y="21598"/>
                          <a:pt x="-1" y="21594"/>
                        </a:cubicBezTo>
                        <a:lnTo>
                          <a:pt x="496" y="0"/>
                        </a:lnTo>
                        <a:lnTo>
                          <a:pt x="22096" y="0"/>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87"/>
              <p:cNvGrpSpPr/>
              <p:nvPr/>
            </p:nvGrpSpPr>
            <p:grpSpPr>
              <a:xfrm>
                <a:off x="3771360" y="4821120"/>
                <a:ext cx="671040" cy="415800"/>
                <a:chOff x="3771360" y="4821120"/>
                <a:chExt cx="671040" cy="415800"/>
              </a:xfrm>
            </p:grpSpPr>
            <p:sp>
              <p:nvSpPr>
                <p:cNvPr id="1509" name="Google Shape;1509;p87"/>
                <p:cNvSpPr/>
                <p:nvPr/>
              </p:nvSpPr>
              <p:spPr>
                <a:xfrm>
                  <a:off x="3771360" y="4886280"/>
                  <a:ext cx="318960" cy="25200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87"/>
                <p:cNvSpPr/>
                <p:nvPr/>
              </p:nvSpPr>
              <p:spPr>
                <a:xfrm>
                  <a:off x="3771360" y="4821120"/>
                  <a:ext cx="318960" cy="8532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7"/>
                <p:cNvSpPr/>
                <p:nvPr/>
              </p:nvSpPr>
              <p:spPr>
                <a:xfrm>
                  <a:off x="3980880" y="4964040"/>
                  <a:ext cx="318960" cy="25200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7"/>
                <p:cNvSpPr/>
                <p:nvPr/>
              </p:nvSpPr>
              <p:spPr>
                <a:xfrm>
                  <a:off x="3980880" y="4897440"/>
                  <a:ext cx="318960" cy="8712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7"/>
                <p:cNvSpPr/>
                <p:nvPr/>
              </p:nvSpPr>
              <p:spPr>
                <a:xfrm>
                  <a:off x="4125240" y="4986360"/>
                  <a:ext cx="317160" cy="25056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7"/>
                <p:cNvSpPr/>
                <p:nvPr/>
              </p:nvSpPr>
              <p:spPr>
                <a:xfrm>
                  <a:off x="4125240" y="4919760"/>
                  <a:ext cx="317160" cy="8712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87"/>
              <p:cNvGrpSpPr/>
              <p:nvPr/>
            </p:nvGrpSpPr>
            <p:grpSpPr>
              <a:xfrm>
                <a:off x="3796560" y="4272120"/>
                <a:ext cx="339480" cy="339120"/>
                <a:chOff x="3796560" y="4272120"/>
                <a:chExt cx="339480" cy="339120"/>
              </a:xfrm>
            </p:grpSpPr>
            <p:sp>
              <p:nvSpPr>
                <p:cNvPr id="1516" name="Google Shape;1516;p87"/>
                <p:cNvSpPr/>
                <p:nvPr/>
              </p:nvSpPr>
              <p:spPr>
                <a:xfrm>
                  <a:off x="3885480" y="4359240"/>
                  <a:ext cx="250560" cy="25200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7"/>
                <p:cNvSpPr/>
                <p:nvPr/>
              </p:nvSpPr>
              <p:spPr>
                <a:xfrm>
                  <a:off x="3841200" y="4316400"/>
                  <a:ext cx="252000" cy="25056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7"/>
                <p:cNvSpPr/>
                <p:nvPr/>
              </p:nvSpPr>
              <p:spPr>
                <a:xfrm>
                  <a:off x="3796560" y="4272120"/>
                  <a:ext cx="252000" cy="250560"/>
                </a:xfrm>
                <a:prstGeom prst="rect">
                  <a:avLst/>
                </a:prstGeom>
                <a:solidFill>
                  <a:srgbClr val="FFFFFF"/>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9" name="Google Shape;1519;p87"/>
              <p:cNvSpPr/>
              <p:nvPr/>
            </p:nvSpPr>
            <p:spPr>
              <a:xfrm>
                <a:off x="3779280" y="5776920"/>
                <a:ext cx="150192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Special Devices</a:t>
                </a:r>
                <a:endParaRPr sz="1600" b="0" strike="noStrike">
                  <a:latin typeface="Arial"/>
                  <a:ea typeface="Arial"/>
                  <a:cs typeface="Arial"/>
                  <a:sym typeface="Arial"/>
                </a:endParaRPr>
              </a:p>
            </p:txBody>
          </p:sp>
        </p:grpSp>
      </p:grpSp>
      <p:grpSp>
        <p:nvGrpSpPr>
          <p:cNvPr id="1520" name="Google Shape;1520;p87"/>
          <p:cNvGrpSpPr/>
          <p:nvPr/>
        </p:nvGrpSpPr>
        <p:grpSpPr>
          <a:xfrm>
            <a:off x="5597280" y="3703680"/>
            <a:ext cx="1755720" cy="2629800"/>
            <a:chOff x="5597280" y="3703680"/>
            <a:chExt cx="1755720" cy="2629800"/>
          </a:xfrm>
        </p:grpSpPr>
        <p:sp>
          <p:nvSpPr>
            <p:cNvPr id="1521" name="Google Shape;1521;p87"/>
            <p:cNvSpPr/>
            <p:nvPr/>
          </p:nvSpPr>
          <p:spPr>
            <a:xfrm>
              <a:off x="5597280" y="3703680"/>
              <a:ext cx="1755720" cy="2363400"/>
            </a:xfrm>
            <a:prstGeom prst="roundRect">
              <a:avLst>
                <a:gd name="adj" fmla="val 12495"/>
              </a:avLst>
            </a:prstGeom>
            <a:solidFill>
              <a:schemeClr val="folHlink"/>
            </a:solidFill>
            <a:ln w="12600" cap="rnd" cmpd="sng">
              <a:solidFill>
                <a:schemeClr val="dk1"/>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87"/>
            <p:cNvGrpSpPr/>
            <p:nvPr/>
          </p:nvGrpSpPr>
          <p:grpSpPr>
            <a:xfrm>
              <a:off x="5753160" y="3790800"/>
              <a:ext cx="1509840" cy="2542680"/>
              <a:chOff x="5753160" y="3790800"/>
              <a:chExt cx="1509840" cy="2542680"/>
            </a:xfrm>
          </p:grpSpPr>
          <p:sp>
            <p:nvSpPr>
              <p:cNvPr id="1523" name="Google Shape;1523;p87"/>
              <p:cNvSpPr/>
              <p:nvPr/>
            </p:nvSpPr>
            <p:spPr>
              <a:xfrm>
                <a:off x="6156360" y="3828960"/>
                <a:ext cx="62532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Files</a:t>
                </a:r>
                <a:endParaRPr sz="1600" b="0" strike="noStrike">
                  <a:latin typeface="Arial"/>
                  <a:ea typeface="Arial"/>
                  <a:cs typeface="Arial"/>
                  <a:sym typeface="Arial"/>
                </a:endParaRPr>
              </a:p>
            </p:txBody>
          </p:sp>
          <p:sp>
            <p:nvSpPr>
              <p:cNvPr id="1524" name="Google Shape;1524;p87"/>
              <p:cNvSpPr/>
              <p:nvPr/>
            </p:nvSpPr>
            <p:spPr>
              <a:xfrm>
                <a:off x="6188040" y="4268880"/>
                <a:ext cx="106344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Databases</a:t>
                </a:r>
                <a:endParaRPr sz="1600" b="0" strike="noStrike">
                  <a:latin typeface="Arial"/>
                  <a:ea typeface="Arial"/>
                  <a:cs typeface="Arial"/>
                  <a:sym typeface="Arial"/>
                </a:endParaRPr>
              </a:p>
            </p:txBody>
          </p:sp>
          <p:sp>
            <p:nvSpPr>
              <p:cNvPr id="1525" name="Google Shape;1525;p87"/>
              <p:cNvSpPr/>
              <p:nvPr/>
            </p:nvSpPr>
            <p:spPr>
              <a:xfrm>
                <a:off x="6448680" y="4875120"/>
                <a:ext cx="698400" cy="57492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Disks</a:t>
                </a:r>
                <a:endParaRPr sz="1600" b="0" strike="noStrike">
                  <a:latin typeface="Arial"/>
                  <a:ea typeface="Arial"/>
                  <a:cs typeface="Arial"/>
                  <a:sym typeface="Arial"/>
                </a:endParaRPr>
              </a:p>
            </p:txBody>
          </p:sp>
          <p:grpSp>
            <p:nvGrpSpPr>
              <p:cNvPr id="1526" name="Google Shape;1526;p87"/>
              <p:cNvGrpSpPr/>
              <p:nvPr/>
            </p:nvGrpSpPr>
            <p:grpSpPr>
              <a:xfrm>
                <a:off x="5756040" y="3790800"/>
                <a:ext cx="339480" cy="339480"/>
                <a:chOff x="5756040" y="3790800"/>
                <a:chExt cx="339480" cy="339480"/>
              </a:xfrm>
            </p:grpSpPr>
            <p:sp>
              <p:nvSpPr>
                <p:cNvPr id="1527" name="Google Shape;1527;p87"/>
                <p:cNvSpPr/>
                <p:nvPr/>
              </p:nvSpPr>
              <p:spPr>
                <a:xfrm>
                  <a:off x="5844960" y="3878280"/>
                  <a:ext cx="250560" cy="25200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7"/>
                <p:cNvSpPr/>
                <p:nvPr/>
              </p:nvSpPr>
              <p:spPr>
                <a:xfrm>
                  <a:off x="5800680" y="3835440"/>
                  <a:ext cx="252000" cy="25056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7"/>
                <p:cNvSpPr/>
                <p:nvPr/>
              </p:nvSpPr>
              <p:spPr>
                <a:xfrm>
                  <a:off x="5756040" y="3790800"/>
                  <a:ext cx="252000" cy="25056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87"/>
              <p:cNvGrpSpPr/>
              <p:nvPr/>
            </p:nvGrpSpPr>
            <p:grpSpPr>
              <a:xfrm>
                <a:off x="5756040" y="5413320"/>
                <a:ext cx="1363680" cy="462600"/>
                <a:chOff x="5756040" y="5413320"/>
                <a:chExt cx="1363680" cy="462600"/>
              </a:xfrm>
            </p:grpSpPr>
            <p:grpSp>
              <p:nvGrpSpPr>
                <p:cNvPr id="1531" name="Google Shape;1531;p87"/>
                <p:cNvGrpSpPr/>
                <p:nvPr/>
              </p:nvGrpSpPr>
              <p:grpSpPr>
                <a:xfrm>
                  <a:off x="6270840" y="5429160"/>
                  <a:ext cx="339480" cy="339480"/>
                  <a:chOff x="6270840" y="5429160"/>
                  <a:chExt cx="339480" cy="339480"/>
                </a:xfrm>
              </p:grpSpPr>
              <p:sp>
                <p:nvSpPr>
                  <p:cNvPr id="1532" name="Google Shape;1532;p87"/>
                  <p:cNvSpPr/>
                  <p:nvPr/>
                </p:nvSpPr>
                <p:spPr>
                  <a:xfrm>
                    <a:off x="6270840" y="5429160"/>
                    <a:ext cx="339480" cy="33948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7"/>
                  <p:cNvSpPr/>
                  <p:nvPr/>
                </p:nvSpPr>
                <p:spPr>
                  <a:xfrm>
                    <a:off x="6335640" y="5578560"/>
                    <a:ext cx="107640" cy="10764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7"/>
                  <p:cNvSpPr/>
                  <p:nvPr/>
                </p:nvSpPr>
                <p:spPr>
                  <a:xfrm rot="5400000">
                    <a:off x="6374520" y="5578560"/>
                    <a:ext cx="228240" cy="10764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grpSp>
            <p:grpSp>
              <p:nvGrpSpPr>
                <p:cNvPr id="1535" name="Google Shape;1535;p87"/>
                <p:cNvGrpSpPr/>
                <p:nvPr/>
              </p:nvGrpSpPr>
              <p:grpSpPr>
                <a:xfrm>
                  <a:off x="6780240" y="5413320"/>
                  <a:ext cx="339480" cy="339480"/>
                  <a:chOff x="6780240" y="5413320"/>
                  <a:chExt cx="339480" cy="339480"/>
                </a:xfrm>
              </p:grpSpPr>
              <p:sp>
                <p:nvSpPr>
                  <p:cNvPr id="1536" name="Google Shape;1536;p87"/>
                  <p:cNvSpPr/>
                  <p:nvPr/>
                </p:nvSpPr>
                <p:spPr>
                  <a:xfrm>
                    <a:off x="6780240" y="5413320"/>
                    <a:ext cx="339480" cy="33948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7"/>
                  <p:cNvSpPr/>
                  <p:nvPr/>
                </p:nvSpPr>
                <p:spPr>
                  <a:xfrm>
                    <a:off x="6824880" y="5500800"/>
                    <a:ext cx="250560" cy="16308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87"/>
                  <p:cNvGrpSpPr/>
                  <p:nvPr/>
                </p:nvGrpSpPr>
                <p:grpSpPr>
                  <a:xfrm>
                    <a:off x="6867720" y="5500800"/>
                    <a:ext cx="163080" cy="163080"/>
                    <a:chOff x="6867720" y="5500800"/>
                    <a:chExt cx="163080" cy="163080"/>
                  </a:xfrm>
                </p:grpSpPr>
                <p:sp>
                  <p:nvSpPr>
                    <p:cNvPr id="1539" name="Google Shape;1539;p87"/>
                    <p:cNvSpPr/>
                    <p:nvPr/>
                  </p:nvSpPr>
                  <p:spPr>
                    <a:xfrm>
                      <a:off x="6867720" y="5500800"/>
                      <a:ext cx="163080" cy="16308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7"/>
                    <p:cNvSpPr/>
                    <p:nvPr/>
                  </p:nvSpPr>
                  <p:spPr>
                    <a:xfrm>
                      <a:off x="6912360" y="5545080"/>
                      <a:ext cx="75960" cy="7596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1" name="Google Shape;1541;p87"/>
                <p:cNvGrpSpPr/>
                <p:nvPr/>
              </p:nvGrpSpPr>
              <p:grpSpPr>
                <a:xfrm>
                  <a:off x="5756040" y="5424480"/>
                  <a:ext cx="339480" cy="451440"/>
                  <a:chOff x="5756040" y="5424480"/>
                  <a:chExt cx="339480" cy="451440"/>
                </a:xfrm>
              </p:grpSpPr>
              <p:sp>
                <p:nvSpPr>
                  <p:cNvPr id="1542" name="Google Shape;1542;p87"/>
                  <p:cNvSpPr/>
                  <p:nvPr/>
                </p:nvSpPr>
                <p:spPr>
                  <a:xfrm>
                    <a:off x="5756040" y="5424480"/>
                    <a:ext cx="339480" cy="33948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7"/>
                  <p:cNvSpPr/>
                  <p:nvPr/>
                </p:nvSpPr>
                <p:spPr>
                  <a:xfrm>
                    <a:off x="5900760" y="5464080"/>
                    <a:ext cx="31320" cy="5220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7"/>
                  <p:cNvSpPr/>
                  <p:nvPr/>
                </p:nvSpPr>
                <p:spPr>
                  <a:xfrm>
                    <a:off x="5865840" y="5529240"/>
                    <a:ext cx="99720" cy="1872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7"/>
                  <p:cNvSpPr/>
                  <p:nvPr/>
                </p:nvSpPr>
                <p:spPr>
                  <a:xfrm>
                    <a:off x="5938920" y="5722200"/>
                    <a:ext cx="48960" cy="15372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sp>
                <p:nvSpPr>
                  <p:cNvPr id="1546" name="Google Shape;1546;p87"/>
                  <p:cNvSpPr/>
                  <p:nvPr/>
                </p:nvSpPr>
                <p:spPr>
                  <a:xfrm rot="2279400">
                    <a:off x="5908680" y="5719680"/>
                    <a:ext cx="69480" cy="28080"/>
                  </a:xfrm>
                  <a:custGeom>
                    <a:avLst/>
                    <a:gdLst/>
                    <a:ahLst/>
                    <a:cxnLst/>
                    <a:rect l="l" t="t" r="r" b="b"/>
                    <a:pathLst>
                      <a:path w="22096" h="21600" extrusionOk="0">
                        <a:moveTo>
                          <a:pt x="22096" y="0"/>
                        </a:moveTo>
                        <a:cubicBezTo>
                          <a:pt x="22096" y="11929"/>
                          <a:pt x="12425" y="21600"/>
                          <a:pt x="496" y="21600"/>
                        </a:cubicBezTo>
                        <a:cubicBezTo>
                          <a:pt x="330" y="21599"/>
                          <a:pt x="165" y="21598"/>
                          <a:pt x="-1" y="21594"/>
                        </a:cubicBezTo>
                        <a:moveTo>
                          <a:pt x="22096" y="0"/>
                        </a:moveTo>
                        <a:cubicBezTo>
                          <a:pt x="22096" y="11929"/>
                          <a:pt x="12425" y="21600"/>
                          <a:pt x="496" y="21600"/>
                        </a:cubicBezTo>
                        <a:cubicBezTo>
                          <a:pt x="330" y="21599"/>
                          <a:pt x="165" y="21598"/>
                          <a:pt x="-1" y="21594"/>
                        </a:cubicBezTo>
                        <a:lnTo>
                          <a:pt x="496" y="0"/>
                        </a:lnTo>
                        <a:lnTo>
                          <a:pt x="22096" y="0"/>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7" name="Google Shape;1547;p87"/>
              <p:cNvGrpSpPr/>
              <p:nvPr/>
            </p:nvGrpSpPr>
            <p:grpSpPr>
              <a:xfrm>
                <a:off x="5753160" y="4802040"/>
                <a:ext cx="671040" cy="415800"/>
                <a:chOff x="5753160" y="4802040"/>
                <a:chExt cx="671040" cy="415800"/>
              </a:xfrm>
            </p:grpSpPr>
            <p:sp>
              <p:nvSpPr>
                <p:cNvPr id="1548" name="Google Shape;1548;p87"/>
                <p:cNvSpPr/>
                <p:nvPr/>
              </p:nvSpPr>
              <p:spPr>
                <a:xfrm>
                  <a:off x="5753160" y="4867200"/>
                  <a:ext cx="318960" cy="25200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87"/>
                <p:cNvSpPr/>
                <p:nvPr/>
              </p:nvSpPr>
              <p:spPr>
                <a:xfrm>
                  <a:off x="5753160" y="4802040"/>
                  <a:ext cx="318960" cy="8532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7"/>
                <p:cNvSpPr/>
                <p:nvPr/>
              </p:nvSpPr>
              <p:spPr>
                <a:xfrm>
                  <a:off x="5962680" y="4944960"/>
                  <a:ext cx="318960" cy="25200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7"/>
                <p:cNvSpPr/>
                <p:nvPr/>
              </p:nvSpPr>
              <p:spPr>
                <a:xfrm>
                  <a:off x="5962680" y="4878360"/>
                  <a:ext cx="318960" cy="8712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7"/>
                <p:cNvSpPr/>
                <p:nvPr/>
              </p:nvSpPr>
              <p:spPr>
                <a:xfrm>
                  <a:off x="6107040" y="4967280"/>
                  <a:ext cx="317160" cy="25056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7"/>
                <p:cNvSpPr/>
                <p:nvPr/>
              </p:nvSpPr>
              <p:spPr>
                <a:xfrm>
                  <a:off x="6107040" y="4900680"/>
                  <a:ext cx="317160" cy="8712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87"/>
              <p:cNvGrpSpPr/>
              <p:nvPr/>
            </p:nvGrpSpPr>
            <p:grpSpPr>
              <a:xfrm>
                <a:off x="5778360" y="4253040"/>
                <a:ext cx="339480" cy="339120"/>
                <a:chOff x="5778360" y="4253040"/>
                <a:chExt cx="339480" cy="339120"/>
              </a:xfrm>
            </p:grpSpPr>
            <p:sp>
              <p:nvSpPr>
                <p:cNvPr id="1555" name="Google Shape;1555;p87"/>
                <p:cNvSpPr/>
                <p:nvPr/>
              </p:nvSpPr>
              <p:spPr>
                <a:xfrm>
                  <a:off x="5867280" y="4340160"/>
                  <a:ext cx="250560" cy="25200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7"/>
                <p:cNvSpPr/>
                <p:nvPr/>
              </p:nvSpPr>
              <p:spPr>
                <a:xfrm>
                  <a:off x="5823000" y="4297320"/>
                  <a:ext cx="252000" cy="25056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7"/>
                <p:cNvSpPr/>
                <p:nvPr/>
              </p:nvSpPr>
              <p:spPr>
                <a:xfrm>
                  <a:off x="5778360" y="4253040"/>
                  <a:ext cx="252000" cy="250560"/>
                </a:xfrm>
                <a:prstGeom prst="rect">
                  <a:avLst/>
                </a:prstGeom>
                <a:solidFill>
                  <a:srgbClr val="FFFFFF"/>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8" name="Google Shape;1558;p87"/>
              <p:cNvSpPr/>
              <p:nvPr/>
            </p:nvSpPr>
            <p:spPr>
              <a:xfrm>
                <a:off x="5761080" y="5757840"/>
                <a:ext cx="150192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Special Devices</a:t>
                </a:r>
                <a:endParaRPr sz="1600" b="0" strike="noStrike">
                  <a:latin typeface="Arial"/>
                  <a:ea typeface="Arial"/>
                  <a:cs typeface="Arial"/>
                  <a:sym typeface="Arial"/>
                </a:endParaRPr>
              </a:p>
            </p:txBody>
          </p:sp>
        </p:grpSp>
      </p:grpSp>
      <p:grpSp>
        <p:nvGrpSpPr>
          <p:cNvPr id="1559" name="Google Shape;1559;p87"/>
          <p:cNvGrpSpPr/>
          <p:nvPr/>
        </p:nvGrpSpPr>
        <p:grpSpPr>
          <a:xfrm>
            <a:off x="7598160" y="3703680"/>
            <a:ext cx="1755720" cy="2629800"/>
            <a:chOff x="7598160" y="3703680"/>
            <a:chExt cx="1755720" cy="2629800"/>
          </a:xfrm>
        </p:grpSpPr>
        <p:sp>
          <p:nvSpPr>
            <p:cNvPr id="1560" name="Google Shape;1560;p87"/>
            <p:cNvSpPr/>
            <p:nvPr/>
          </p:nvSpPr>
          <p:spPr>
            <a:xfrm>
              <a:off x="7598160" y="3703680"/>
              <a:ext cx="1755720" cy="2363400"/>
            </a:xfrm>
            <a:prstGeom prst="roundRect">
              <a:avLst>
                <a:gd name="adj" fmla="val 12495"/>
              </a:avLst>
            </a:prstGeom>
            <a:solidFill>
              <a:schemeClr val="folHlink"/>
            </a:solidFill>
            <a:ln w="12600" cap="rnd" cmpd="sng">
              <a:solidFill>
                <a:schemeClr val="dk1"/>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87"/>
            <p:cNvGrpSpPr/>
            <p:nvPr/>
          </p:nvGrpSpPr>
          <p:grpSpPr>
            <a:xfrm>
              <a:off x="7753680" y="3790800"/>
              <a:ext cx="1509840" cy="2542680"/>
              <a:chOff x="7753680" y="3790800"/>
              <a:chExt cx="1509840" cy="2542680"/>
            </a:xfrm>
          </p:grpSpPr>
          <p:sp>
            <p:nvSpPr>
              <p:cNvPr id="1562" name="Google Shape;1562;p87"/>
              <p:cNvSpPr/>
              <p:nvPr/>
            </p:nvSpPr>
            <p:spPr>
              <a:xfrm>
                <a:off x="8157240" y="3828960"/>
                <a:ext cx="625320" cy="33228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Files</a:t>
                </a:r>
                <a:endParaRPr sz="1600" b="0" strike="noStrike">
                  <a:latin typeface="Arial"/>
                  <a:ea typeface="Arial"/>
                  <a:cs typeface="Arial"/>
                  <a:sym typeface="Arial"/>
                </a:endParaRPr>
              </a:p>
            </p:txBody>
          </p:sp>
          <p:sp>
            <p:nvSpPr>
              <p:cNvPr id="1563" name="Google Shape;1563;p87"/>
              <p:cNvSpPr/>
              <p:nvPr/>
            </p:nvSpPr>
            <p:spPr>
              <a:xfrm>
                <a:off x="8188920" y="4268880"/>
                <a:ext cx="106344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Databases</a:t>
                </a:r>
                <a:endParaRPr sz="1600" b="0" strike="noStrike">
                  <a:latin typeface="Arial"/>
                  <a:ea typeface="Arial"/>
                  <a:cs typeface="Arial"/>
                  <a:sym typeface="Arial"/>
                </a:endParaRPr>
              </a:p>
            </p:txBody>
          </p:sp>
          <p:sp>
            <p:nvSpPr>
              <p:cNvPr id="1564" name="Google Shape;1564;p87"/>
              <p:cNvSpPr/>
              <p:nvPr/>
            </p:nvSpPr>
            <p:spPr>
              <a:xfrm>
                <a:off x="8449200" y="4875120"/>
                <a:ext cx="698400" cy="57492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Disks</a:t>
                </a:r>
                <a:endParaRPr sz="1600" b="0" strike="noStrike">
                  <a:latin typeface="Arial"/>
                  <a:ea typeface="Arial"/>
                  <a:cs typeface="Arial"/>
                  <a:sym typeface="Arial"/>
                </a:endParaRPr>
              </a:p>
            </p:txBody>
          </p:sp>
          <p:grpSp>
            <p:nvGrpSpPr>
              <p:cNvPr id="1565" name="Google Shape;1565;p87"/>
              <p:cNvGrpSpPr/>
              <p:nvPr/>
            </p:nvGrpSpPr>
            <p:grpSpPr>
              <a:xfrm>
                <a:off x="7756920" y="3790800"/>
                <a:ext cx="339480" cy="339480"/>
                <a:chOff x="7756920" y="3790800"/>
                <a:chExt cx="339480" cy="339480"/>
              </a:xfrm>
            </p:grpSpPr>
            <p:sp>
              <p:nvSpPr>
                <p:cNvPr id="1566" name="Google Shape;1566;p87"/>
                <p:cNvSpPr/>
                <p:nvPr/>
              </p:nvSpPr>
              <p:spPr>
                <a:xfrm>
                  <a:off x="7845840" y="3878280"/>
                  <a:ext cx="250560" cy="25200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7"/>
                <p:cNvSpPr/>
                <p:nvPr/>
              </p:nvSpPr>
              <p:spPr>
                <a:xfrm>
                  <a:off x="7801560" y="3835440"/>
                  <a:ext cx="252000" cy="25056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7"/>
                <p:cNvSpPr/>
                <p:nvPr/>
              </p:nvSpPr>
              <p:spPr>
                <a:xfrm>
                  <a:off x="7756920" y="3790800"/>
                  <a:ext cx="252000" cy="25056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9" name="Google Shape;1569;p87"/>
              <p:cNvGrpSpPr/>
              <p:nvPr/>
            </p:nvGrpSpPr>
            <p:grpSpPr>
              <a:xfrm>
                <a:off x="7756920" y="5413320"/>
                <a:ext cx="1363680" cy="462600"/>
                <a:chOff x="7756920" y="5413320"/>
                <a:chExt cx="1363680" cy="462600"/>
              </a:xfrm>
            </p:grpSpPr>
            <p:grpSp>
              <p:nvGrpSpPr>
                <p:cNvPr id="1570" name="Google Shape;1570;p87"/>
                <p:cNvGrpSpPr/>
                <p:nvPr/>
              </p:nvGrpSpPr>
              <p:grpSpPr>
                <a:xfrm>
                  <a:off x="8271360" y="5429160"/>
                  <a:ext cx="339480" cy="339480"/>
                  <a:chOff x="8271360" y="5429160"/>
                  <a:chExt cx="339480" cy="339480"/>
                </a:xfrm>
              </p:grpSpPr>
              <p:sp>
                <p:nvSpPr>
                  <p:cNvPr id="1571" name="Google Shape;1571;p87"/>
                  <p:cNvSpPr/>
                  <p:nvPr/>
                </p:nvSpPr>
                <p:spPr>
                  <a:xfrm>
                    <a:off x="8271360" y="5429160"/>
                    <a:ext cx="339480" cy="33948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7"/>
                  <p:cNvSpPr/>
                  <p:nvPr/>
                </p:nvSpPr>
                <p:spPr>
                  <a:xfrm>
                    <a:off x="8336520" y="5578560"/>
                    <a:ext cx="107640" cy="10764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7"/>
                  <p:cNvSpPr/>
                  <p:nvPr/>
                </p:nvSpPr>
                <p:spPr>
                  <a:xfrm rot="5400000">
                    <a:off x="8375400" y="5578560"/>
                    <a:ext cx="228240" cy="10764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grpSp>
            <p:grpSp>
              <p:nvGrpSpPr>
                <p:cNvPr id="1574" name="Google Shape;1574;p87"/>
                <p:cNvGrpSpPr/>
                <p:nvPr/>
              </p:nvGrpSpPr>
              <p:grpSpPr>
                <a:xfrm>
                  <a:off x="8781120" y="5413320"/>
                  <a:ext cx="339480" cy="339480"/>
                  <a:chOff x="8781120" y="5413320"/>
                  <a:chExt cx="339480" cy="339480"/>
                </a:xfrm>
              </p:grpSpPr>
              <p:sp>
                <p:nvSpPr>
                  <p:cNvPr id="1575" name="Google Shape;1575;p87"/>
                  <p:cNvSpPr/>
                  <p:nvPr/>
                </p:nvSpPr>
                <p:spPr>
                  <a:xfrm>
                    <a:off x="8781120" y="5413320"/>
                    <a:ext cx="339480" cy="33948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7"/>
                  <p:cNvSpPr/>
                  <p:nvPr/>
                </p:nvSpPr>
                <p:spPr>
                  <a:xfrm>
                    <a:off x="8825760" y="5500800"/>
                    <a:ext cx="250560" cy="16308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7" name="Google Shape;1577;p87"/>
                  <p:cNvGrpSpPr/>
                  <p:nvPr/>
                </p:nvGrpSpPr>
                <p:grpSpPr>
                  <a:xfrm>
                    <a:off x="8868600" y="5500800"/>
                    <a:ext cx="163080" cy="163080"/>
                    <a:chOff x="8868600" y="5500800"/>
                    <a:chExt cx="163080" cy="163080"/>
                  </a:xfrm>
                </p:grpSpPr>
                <p:sp>
                  <p:nvSpPr>
                    <p:cNvPr id="1578" name="Google Shape;1578;p87"/>
                    <p:cNvSpPr/>
                    <p:nvPr/>
                  </p:nvSpPr>
                  <p:spPr>
                    <a:xfrm>
                      <a:off x="8868600" y="5500800"/>
                      <a:ext cx="163080" cy="16308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87"/>
                    <p:cNvSpPr/>
                    <p:nvPr/>
                  </p:nvSpPr>
                  <p:spPr>
                    <a:xfrm>
                      <a:off x="8912880" y="5545080"/>
                      <a:ext cx="75960" cy="7596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0" name="Google Shape;1580;p87"/>
                <p:cNvGrpSpPr/>
                <p:nvPr/>
              </p:nvGrpSpPr>
              <p:grpSpPr>
                <a:xfrm>
                  <a:off x="7756920" y="5424480"/>
                  <a:ext cx="339480" cy="451440"/>
                  <a:chOff x="7756920" y="5424480"/>
                  <a:chExt cx="339480" cy="451440"/>
                </a:xfrm>
              </p:grpSpPr>
              <p:sp>
                <p:nvSpPr>
                  <p:cNvPr id="1581" name="Google Shape;1581;p87"/>
                  <p:cNvSpPr/>
                  <p:nvPr/>
                </p:nvSpPr>
                <p:spPr>
                  <a:xfrm>
                    <a:off x="7756920" y="5424480"/>
                    <a:ext cx="339480" cy="33948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87"/>
                  <p:cNvSpPr/>
                  <p:nvPr/>
                </p:nvSpPr>
                <p:spPr>
                  <a:xfrm>
                    <a:off x="7901280" y="5464080"/>
                    <a:ext cx="31320" cy="5220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87"/>
                  <p:cNvSpPr/>
                  <p:nvPr/>
                </p:nvSpPr>
                <p:spPr>
                  <a:xfrm>
                    <a:off x="7866360" y="5529240"/>
                    <a:ext cx="99720" cy="18720"/>
                  </a:xfrm>
                  <a:prstGeom prst="rect">
                    <a:avLst/>
                  </a:prstGeom>
                  <a:solidFill>
                    <a:schemeClr val="dk2"/>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87"/>
                  <p:cNvSpPr/>
                  <p:nvPr/>
                </p:nvSpPr>
                <p:spPr>
                  <a:xfrm>
                    <a:off x="7939440" y="5722200"/>
                    <a:ext cx="48960" cy="153720"/>
                  </a:xfrm>
                  <a:custGeom>
                    <a:avLst/>
                    <a:gdLst/>
                    <a:ahLst/>
                    <a:cxnLst/>
                    <a:rect l="l" t="t" r="r" b="b"/>
                    <a:pathLst>
                      <a:path w="21600" h="21600" extrusionOk="0">
                        <a:moveTo>
                          <a:pt x="0" y="0"/>
                        </a:moveTo>
                        <a:lnTo>
                          <a:pt x="5399" y="21600"/>
                        </a:lnTo>
                        <a:lnTo>
                          <a:pt x="16201" y="21600"/>
                        </a:lnTo>
                        <a:lnTo>
                          <a:pt x="21600" y="0"/>
                        </a:lnTo>
                        <a:lnTo>
                          <a:pt x="0" y="0"/>
                        </a:lnTo>
                        <a:close/>
                      </a:path>
                    </a:pathLst>
                  </a:custGeom>
                  <a:solidFill>
                    <a:schemeClr val="dk2"/>
                  </a:solidFill>
                  <a:ln w="12600" cap="flat" cmpd="sng">
                    <a:solidFill>
                      <a:schemeClr val="dk1"/>
                    </a:solidFill>
                    <a:prstDash val="solid"/>
                    <a:miter lim="8000"/>
                    <a:headEnd type="none" w="sm" len="sm"/>
                    <a:tailEnd type="none" w="sm" len="sm"/>
                  </a:ln>
                </p:spPr>
              </p:sp>
              <p:sp>
                <p:nvSpPr>
                  <p:cNvPr id="1585" name="Google Shape;1585;p87"/>
                  <p:cNvSpPr/>
                  <p:nvPr/>
                </p:nvSpPr>
                <p:spPr>
                  <a:xfrm rot="2279400">
                    <a:off x="7909560" y="5719680"/>
                    <a:ext cx="69480" cy="28080"/>
                  </a:xfrm>
                  <a:custGeom>
                    <a:avLst/>
                    <a:gdLst/>
                    <a:ahLst/>
                    <a:cxnLst/>
                    <a:rect l="l" t="t" r="r" b="b"/>
                    <a:pathLst>
                      <a:path w="22096" h="21600" extrusionOk="0">
                        <a:moveTo>
                          <a:pt x="22096" y="0"/>
                        </a:moveTo>
                        <a:cubicBezTo>
                          <a:pt x="22096" y="11929"/>
                          <a:pt x="12425" y="21600"/>
                          <a:pt x="496" y="21600"/>
                        </a:cubicBezTo>
                        <a:cubicBezTo>
                          <a:pt x="330" y="21599"/>
                          <a:pt x="165" y="21598"/>
                          <a:pt x="-1" y="21594"/>
                        </a:cubicBezTo>
                        <a:moveTo>
                          <a:pt x="22096" y="0"/>
                        </a:moveTo>
                        <a:cubicBezTo>
                          <a:pt x="22096" y="11929"/>
                          <a:pt x="12425" y="21600"/>
                          <a:pt x="496" y="21600"/>
                        </a:cubicBezTo>
                        <a:cubicBezTo>
                          <a:pt x="330" y="21599"/>
                          <a:pt x="165" y="21598"/>
                          <a:pt x="-1" y="21594"/>
                        </a:cubicBezTo>
                        <a:lnTo>
                          <a:pt x="496" y="0"/>
                        </a:lnTo>
                        <a:lnTo>
                          <a:pt x="22096" y="0"/>
                        </a:lnTo>
                        <a:close/>
                      </a:path>
                    </a:pathLst>
                  </a:custGeom>
                  <a:no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6" name="Google Shape;1586;p87"/>
              <p:cNvGrpSpPr/>
              <p:nvPr/>
            </p:nvGrpSpPr>
            <p:grpSpPr>
              <a:xfrm>
                <a:off x="7753680" y="4802040"/>
                <a:ext cx="671401" cy="415800"/>
                <a:chOff x="7753680" y="4802040"/>
                <a:chExt cx="671401" cy="415800"/>
              </a:xfrm>
            </p:grpSpPr>
            <p:sp>
              <p:nvSpPr>
                <p:cNvPr id="1587" name="Google Shape;1587;p87"/>
                <p:cNvSpPr/>
                <p:nvPr/>
              </p:nvSpPr>
              <p:spPr>
                <a:xfrm>
                  <a:off x="7753680" y="4867200"/>
                  <a:ext cx="318960" cy="25200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7"/>
                <p:cNvSpPr/>
                <p:nvPr/>
              </p:nvSpPr>
              <p:spPr>
                <a:xfrm>
                  <a:off x="7753680" y="4802040"/>
                  <a:ext cx="318960" cy="8532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7"/>
                <p:cNvSpPr/>
                <p:nvPr/>
              </p:nvSpPr>
              <p:spPr>
                <a:xfrm>
                  <a:off x="7963560" y="4944960"/>
                  <a:ext cx="318960" cy="25200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7"/>
                <p:cNvSpPr/>
                <p:nvPr/>
              </p:nvSpPr>
              <p:spPr>
                <a:xfrm>
                  <a:off x="7963560" y="4878360"/>
                  <a:ext cx="318960" cy="8712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87"/>
                <p:cNvSpPr/>
                <p:nvPr/>
              </p:nvSpPr>
              <p:spPr>
                <a:xfrm>
                  <a:off x="8107920" y="4967280"/>
                  <a:ext cx="317160" cy="250560"/>
                </a:xfrm>
                <a:prstGeom prst="rect">
                  <a:avLst/>
                </a:prstGeom>
                <a:gradFill>
                  <a:gsLst>
                    <a:gs pos="0">
                      <a:srgbClr val="0F1E4B"/>
                    </a:gs>
                    <a:gs pos="50000">
                      <a:srgbClr val="3365FB"/>
                    </a:gs>
                    <a:gs pos="100000">
                      <a:srgbClr val="0F1E4B"/>
                    </a:gs>
                  </a:gsLst>
                  <a:lin ang="0" scaled="0"/>
                </a:gra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7"/>
                <p:cNvSpPr/>
                <p:nvPr/>
              </p:nvSpPr>
              <p:spPr>
                <a:xfrm>
                  <a:off x="8107920" y="4900680"/>
                  <a:ext cx="317160" cy="87120"/>
                </a:xfrm>
                <a:prstGeom prst="ellipse">
                  <a:avLst/>
                </a:prstGeom>
                <a:solidFill>
                  <a:schemeClr val="lt1"/>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3" name="Google Shape;1593;p87"/>
              <p:cNvGrpSpPr/>
              <p:nvPr/>
            </p:nvGrpSpPr>
            <p:grpSpPr>
              <a:xfrm>
                <a:off x="7779240" y="4253040"/>
                <a:ext cx="339480" cy="339120"/>
                <a:chOff x="7779240" y="4253040"/>
                <a:chExt cx="339480" cy="339120"/>
              </a:xfrm>
            </p:grpSpPr>
            <p:sp>
              <p:nvSpPr>
                <p:cNvPr id="1594" name="Google Shape;1594;p87"/>
                <p:cNvSpPr/>
                <p:nvPr/>
              </p:nvSpPr>
              <p:spPr>
                <a:xfrm>
                  <a:off x="7868160" y="4340160"/>
                  <a:ext cx="250560" cy="25200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7"/>
                <p:cNvSpPr/>
                <p:nvPr/>
              </p:nvSpPr>
              <p:spPr>
                <a:xfrm>
                  <a:off x="7823520" y="4297320"/>
                  <a:ext cx="252000" cy="250560"/>
                </a:xfrm>
                <a:prstGeom prst="rect">
                  <a:avLst/>
                </a:prstGeom>
                <a:solidFill>
                  <a:schemeClr val="lt1"/>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7"/>
                <p:cNvSpPr/>
                <p:nvPr/>
              </p:nvSpPr>
              <p:spPr>
                <a:xfrm>
                  <a:off x="7779240" y="4253040"/>
                  <a:ext cx="252000" cy="250560"/>
                </a:xfrm>
                <a:prstGeom prst="rect">
                  <a:avLst/>
                </a:prstGeom>
                <a:solidFill>
                  <a:srgbClr val="FFFFFF"/>
                </a:solidFill>
                <a:ln w="126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7" name="Google Shape;1597;p87"/>
              <p:cNvSpPr/>
              <p:nvPr/>
            </p:nvSpPr>
            <p:spPr>
              <a:xfrm>
                <a:off x="7761600" y="5757840"/>
                <a:ext cx="1501920" cy="5756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600" b="0" strike="noStrike">
                    <a:solidFill>
                      <a:srgbClr val="000000"/>
                    </a:solidFill>
                    <a:latin typeface="Century Gothic"/>
                    <a:ea typeface="Century Gothic"/>
                    <a:cs typeface="Century Gothic"/>
                    <a:sym typeface="Century Gothic"/>
                  </a:rPr>
                  <a:t>Special Devices</a:t>
                </a:r>
                <a:endParaRPr sz="1600" b="0" strike="noStrike">
                  <a:latin typeface="Arial"/>
                  <a:ea typeface="Arial"/>
                  <a:cs typeface="Arial"/>
                  <a:sym typeface="Arial"/>
                </a:endParaRPr>
              </a:p>
            </p:txBody>
          </p:sp>
        </p:grpSp>
      </p:grpSp>
      <p:sp>
        <p:nvSpPr>
          <p:cNvPr id="1598" name="Google Shape;1598;p87"/>
          <p:cNvSpPr/>
          <p:nvPr/>
        </p:nvSpPr>
        <p:spPr>
          <a:xfrm>
            <a:off x="3783960" y="2575080"/>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Stage 1</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grpSp>
        <p:nvGrpSpPr>
          <p:cNvPr id="1599" name="Google Shape;1599;p87"/>
          <p:cNvGrpSpPr/>
          <p:nvPr/>
        </p:nvGrpSpPr>
        <p:grpSpPr>
          <a:xfrm>
            <a:off x="4022280" y="2768760"/>
            <a:ext cx="309240" cy="318600"/>
            <a:chOff x="4022280" y="2768760"/>
            <a:chExt cx="309240" cy="318600"/>
          </a:xfrm>
        </p:grpSpPr>
        <p:sp>
          <p:nvSpPr>
            <p:cNvPr id="1600" name="Google Shape;1600;p87"/>
            <p:cNvSpPr/>
            <p:nvPr/>
          </p:nvSpPr>
          <p:spPr>
            <a:xfrm>
              <a:off x="4022280" y="293688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7"/>
            <p:cNvSpPr/>
            <p:nvPr/>
          </p:nvSpPr>
          <p:spPr>
            <a:xfrm>
              <a:off x="4053960" y="276876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sp>
        <p:nvSpPr>
          <p:cNvPr id="1602" name="Google Shape;1602;p87"/>
          <p:cNvSpPr/>
          <p:nvPr/>
        </p:nvSpPr>
        <p:spPr>
          <a:xfrm>
            <a:off x="5727600" y="2575080"/>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Stage 2</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grpSp>
        <p:nvGrpSpPr>
          <p:cNvPr id="1603" name="Google Shape;1603;p87"/>
          <p:cNvGrpSpPr/>
          <p:nvPr/>
        </p:nvGrpSpPr>
        <p:grpSpPr>
          <a:xfrm>
            <a:off x="5965920" y="2768760"/>
            <a:ext cx="309240" cy="318600"/>
            <a:chOff x="5965920" y="2768760"/>
            <a:chExt cx="309240" cy="318600"/>
          </a:xfrm>
        </p:grpSpPr>
        <p:sp>
          <p:nvSpPr>
            <p:cNvPr id="1604" name="Google Shape;1604;p87"/>
            <p:cNvSpPr/>
            <p:nvPr/>
          </p:nvSpPr>
          <p:spPr>
            <a:xfrm>
              <a:off x="5965920" y="293688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7"/>
            <p:cNvSpPr/>
            <p:nvPr/>
          </p:nvSpPr>
          <p:spPr>
            <a:xfrm>
              <a:off x="5997600" y="276876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sp>
        <p:nvSpPr>
          <p:cNvPr id="1606" name="Google Shape;1606;p87"/>
          <p:cNvSpPr/>
          <p:nvPr/>
        </p:nvSpPr>
        <p:spPr>
          <a:xfrm>
            <a:off x="7671240" y="2575080"/>
            <a:ext cx="672840" cy="520200"/>
          </a:xfrm>
          <a:prstGeom prst="rect">
            <a:avLst/>
          </a:prstGeom>
          <a:solidFill>
            <a:schemeClr val="lt1"/>
          </a:solidFill>
          <a:ln w="12600" cap="flat" cmpd="sng">
            <a:solidFill>
              <a:schemeClr val="dk1"/>
            </a:solidFill>
            <a:prstDash val="solid"/>
            <a:miter lim="8000"/>
            <a:headEnd type="none" w="sm" len="sm"/>
            <a:tailEnd type="none" w="sm" len="sm"/>
          </a:ln>
          <a:effectLst>
            <a:outerShdw blurRad="63500" dist="107763" dir="2700000" algn="ctr" rotWithShape="0">
              <a:schemeClr val="dk1">
                <a:alpha val="74901"/>
              </a:schemeClr>
            </a:outerShdw>
          </a:effectLst>
        </p:spPr>
        <p:txBody>
          <a:bodyPr spcFirstLastPara="1" wrap="square" lIns="90350" tIns="44275" rIns="90350" bIns="44275" anchor="ctr" anchorCtr="0">
            <a:noAutofit/>
          </a:bodyPr>
          <a:lstStyle/>
          <a:p>
            <a:pPr marL="0" marR="0" lvl="0" indent="0" algn="ctr" rtl="0">
              <a:lnSpc>
                <a:spcPct val="100000"/>
              </a:lnSpc>
              <a:spcBef>
                <a:spcPts val="0"/>
              </a:spcBef>
              <a:spcAft>
                <a:spcPts val="0"/>
              </a:spcAft>
              <a:buNone/>
            </a:pPr>
            <a:r>
              <a:rPr lang="en-US" sz="1200" b="0" strike="noStrike">
                <a:solidFill>
                  <a:srgbClr val="000000"/>
                </a:solidFill>
                <a:latin typeface="Times New Roman"/>
                <a:ea typeface="Times New Roman"/>
                <a:cs typeface="Times New Roman"/>
                <a:sym typeface="Times New Roman"/>
              </a:rPr>
              <a:t>Stage 3</a:t>
            </a: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a:p>
            <a:pPr marL="0" marR="0" lvl="0" indent="0" algn="ctr" rtl="0">
              <a:lnSpc>
                <a:spcPct val="100000"/>
              </a:lnSpc>
              <a:spcBef>
                <a:spcPts val="0"/>
              </a:spcBef>
              <a:spcAft>
                <a:spcPts val="0"/>
              </a:spcAft>
              <a:buNone/>
            </a:pPr>
            <a:endParaRPr sz="1200" b="0" strike="noStrike">
              <a:latin typeface="Arial"/>
              <a:ea typeface="Arial"/>
              <a:cs typeface="Arial"/>
              <a:sym typeface="Arial"/>
            </a:endParaRPr>
          </a:p>
        </p:txBody>
      </p:sp>
      <p:grpSp>
        <p:nvGrpSpPr>
          <p:cNvPr id="1607" name="Google Shape;1607;p87"/>
          <p:cNvGrpSpPr/>
          <p:nvPr/>
        </p:nvGrpSpPr>
        <p:grpSpPr>
          <a:xfrm>
            <a:off x="7909560" y="2768760"/>
            <a:ext cx="309240" cy="318600"/>
            <a:chOff x="7909560" y="2768760"/>
            <a:chExt cx="309240" cy="318600"/>
          </a:xfrm>
        </p:grpSpPr>
        <p:sp>
          <p:nvSpPr>
            <p:cNvPr id="1608" name="Google Shape;1608;p87"/>
            <p:cNvSpPr/>
            <p:nvPr/>
          </p:nvSpPr>
          <p:spPr>
            <a:xfrm>
              <a:off x="7909560" y="2936880"/>
              <a:ext cx="72720" cy="53640"/>
            </a:xfrm>
            <a:prstGeom prst="triangle">
              <a:avLst>
                <a:gd name="adj" fmla="val 49995"/>
              </a:avLst>
            </a:prstGeom>
            <a:solidFill>
              <a:schemeClr val="dk2"/>
            </a:solidFill>
            <a:ln w="126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87"/>
            <p:cNvSpPr/>
            <p:nvPr/>
          </p:nvSpPr>
          <p:spPr>
            <a:xfrm>
              <a:off x="7941240" y="2768760"/>
              <a:ext cx="277560" cy="318600"/>
            </a:xfrm>
            <a:custGeom>
              <a:avLst/>
              <a:gdLst/>
              <a:ahLst/>
              <a:cxnLst/>
              <a:rect l="l" t="t" r="r" b="b"/>
              <a:pathLst>
                <a:path w="175" h="201" extrusionOk="0">
                  <a:moveTo>
                    <a:pt x="0" y="152"/>
                  </a:moveTo>
                  <a:lnTo>
                    <a:pt x="11" y="161"/>
                  </a:lnTo>
                  <a:lnTo>
                    <a:pt x="23" y="171"/>
                  </a:lnTo>
                  <a:lnTo>
                    <a:pt x="30" y="183"/>
                  </a:lnTo>
                  <a:lnTo>
                    <a:pt x="46" y="190"/>
                  </a:lnTo>
                  <a:lnTo>
                    <a:pt x="63" y="190"/>
                  </a:lnTo>
                  <a:lnTo>
                    <a:pt x="74" y="200"/>
                  </a:lnTo>
                  <a:lnTo>
                    <a:pt x="88" y="196"/>
                  </a:lnTo>
                  <a:lnTo>
                    <a:pt x="104" y="196"/>
                  </a:lnTo>
                  <a:lnTo>
                    <a:pt x="118" y="193"/>
                  </a:lnTo>
                  <a:lnTo>
                    <a:pt x="132" y="189"/>
                  </a:lnTo>
                  <a:lnTo>
                    <a:pt x="143" y="181"/>
                  </a:lnTo>
                  <a:lnTo>
                    <a:pt x="155" y="173"/>
                  </a:lnTo>
                  <a:lnTo>
                    <a:pt x="164" y="161"/>
                  </a:lnTo>
                  <a:lnTo>
                    <a:pt x="172" y="149"/>
                  </a:lnTo>
                  <a:lnTo>
                    <a:pt x="173" y="132"/>
                  </a:lnTo>
                  <a:lnTo>
                    <a:pt x="174" y="113"/>
                  </a:lnTo>
                  <a:lnTo>
                    <a:pt x="170" y="99"/>
                  </a:lnTo>
                  <a:lnTo>
                    <a:pt x="166" y="84"/>
                  </a:lnTo>
                  <a:lnTo>
                    <a:pt x="159" y="72"/>
                  </a:lnTo>
                  <a:lnTo>
                    <a:pt x="152" y="60"/>
                  </a:lnTo>
                  <a:lnTo>
                    <a:pt x="144" y="48"/>
                  </a:lnTo>
                  <a:lnTo>
                    <a:pt x="137" y="36"/>
                  </a:lnTo>
                  <a:lnTo>
                    <a:pt x="129" y="24"/>
                  </a:lnTo>
                  <a:lnTo>
                    <a:pt x="114" y="17"/>
                  </a:lnTo>
                  <a:lnTo>
                    <a:pt x="98" y="10"/>
                  </a:lnTo>
                  <a:lnTo>
                    <a:pt x="82" y="10"/>
                  </a:lnTo>
                  <a:lnTo>
                    <a:pt x="66" y="2"/>
                  </a:lnTo>
                  <a:lnTo>
                    <a:pt x="53" y="6"/>
                  </a:lnTo>
                  <a:lnTo>
                    <a:pt x="37" y="0"/>
                  </a:lnTo>
                  <a:lnTo>
                    <a:pt x="53" y="6"/>
                  </a:lnTo>
                  <a:lnTo>
                    <a:pt x="68" y="14"/>
                  </a:lnTo>
                  <a:lnTo>
                    <a:pt x="83" y="21"/>
                  </a:lnTo>
                  <a:lnTo>
                    <a:pt x="98" y="28"/>
                  </a:lnTo>
                  <a:lnTo>
                    <a:pt x="105" y="40"/>
                  </a:lnTo>
                  <a:lnTo>
                    <a:pt x="117" y="49"/>
                  </a:lnTo>
                  <a:lnTo>
                    <a:pt x="128" y="59"/>
                  </a:lnTo>
                  <a:lnTo>
                    <a:pt x="136" y="71"/>
                  </a:lnTo>
                  <a:lnTo>
                    <a:pt x="143" y="83"/>
                  </a:lnTo>
                  <a:lnTo>
                    <a:pt x="150" y="95"/>
                  </a:lnTo>
                  <a:lnTo>
                    <a:pt x="158" y="107"/>
                  </a:lnTo>
                  <a:lnTo>
                    <a:pt x="158" y="124"/>
                  </a:lnTo>
                  <a:lnTo>
                    <a:pt x="158" y="142"/>
                  </a:lnTo>
                  <a:lnTo>
                    <a:pt x="149" y="154"/>
                  </a:lnTo>
                  <a:lnTo>
                    <a:pt x="137" y="162"/>
                  </a:lnTo>
                  <a:lnTo>
                    <a:pt x="126" y="169"/>
                  </a:lnTo>
                  <a:lnTo>
                    <a:pt x="114" y="178"/>
                  </a:lnTo>
                  <a:lnTo>
                    <a:pt x="101" y="182"/>
                  </a:lnTo>
                  <a:lnTo>
                    <a:pt x="84" y="181"/>
                  </a:lnTo>
                  <a:lnTo>
                    <a:pt x="67" y="181"/>
                  </a:lnTo>
                  <a:lnTo>
                    <a:pt x="53" y="184"/>
                  </a:lnTo>
                  <a:lnTo>
                    <a:pt x="38" y="178"/>
                  </a:lnTo>
                  <a:lnTo>
                    <a:pt x="21" y="178"/>
                  </a:lnTo>
                  <a:lnTo>
                    <a:pt x="10" y="168"/>
                  </a:lnTo>
                  <a:lnTo>
                    <a:pt x="2" y="156"/>
                  </a:lnTo>
                  <a:lnTo>
                    <a:pt x="0" y="152"/>
                  </a:lnTo>
                </a:path>
              </a:pathLst>
            </a:custGeom>
            <a:solidFill>
              <a:schemeClr val="dk2"/>
            </a:solidFill>
            <a:ln w="12600" cap="flat" cmpd="sng">
              <a:solidFill>
                <a:schemeClr val="dk1"/>
              </a:solidFill>
              <a:prstDash val="solid"/>
              <a:round/>
              <a:headEnd type="none" w="sm" len="sm"/>
              <a:tailEnd type="none" w="sm" len="sm"/>
            </a:ln>
          </p:spPr>
        </p:sp>
      </p:grpSp>
      <p:cxnSp>
        <p:nvCxnSpPr>
          <p:cNvPr id="1610" name="Google Shape;1610;p87"/>
          <p:cNvCxnSpPr/>
          <p:nvPr/>
        </p:nvCxnSpPr>
        <p:spPr>
          <a:xfrm>
            <a:off x="4196520" y="3181320"/>
            <a:ext cx="360" cy="583920"/>
          </a:xfrm>
          <a:prstGeom prst="straightConnector1">
            <a:avLst/>
          </a:prstGeom>
          <a:noFill/>
          <a:ln w="25550" cap="flat" cmpd="sng">
            <a:solidFill>
              <a:schemeClr val="dk1"/>
            </a:solidFill>
            <a:prstDash val="solid"/>
            <a:round/>
            <a:headEnd type="triangle" w="med" len="med"/>
            <a:tailEnd type="triangle" w="med" len="med"/>
          </a:ln>
        </p:spPr>
      </p:cxnSp>
      <p:cxnSp>
        <p:nvCxnSpPr>
          <p:cNvPr id="1611" name="Google Shape;1611;p87"/>
          <p:cNvCxnSpPr/>
          <p:nvPr/>
        </p:nvCxnSpPr>
        <p:spPr>
          <a:xfrm>
            <a:off x="6178320" y="3162240"/>
            <a:ext cx="360" cy="583920"/>
          </a:xfrm>
          <a:prstGeom prst="straightConnector1">
            <a:avLst/>
          </a:prstGeom>
          <a:noFill/>
          <a:ln w="25550" cap="flat" cmpd="sng">
            <a:solidFill>
              <a:schemeClr val="dk1"/>
            </a:solidFill>
            <a:prstDash val="solid"/>
            <a:round/>
            <a:headEnd type="triangle" w="med" len="med"/>
            <a:tailEnd type="triangle" w="med" len="med"/>
          </a:ln>
        </p:spPr>
      </p:cxnSp>
      <p:cxnSp>
        <p:nvCxnSpPr>
          <p:cNvPr id="1612" name="Google Shape;1612;p87"/>
          <p:cNvCxnSpPr/>
          <p:nvPr/>
        </p:nvCxnSpPr>
        <p:spPr>
          <a:xfrm>
            <a:off x="8179200" y="3162240"/>
            <a:ext cx="360" cy="583920"/>
          </a:xfrm>
          <a:prstGeom prst="straightConnector1">
            <a:avLst/>
          </a:prstGeom>
          <a:noFill/>
          <a:ln w="25550" cap="flat" cmpd="sng">
            <a:solidFill>
              <a:schemeClr val="dk1"/>
            </a:solidFill>
            <a:prstDash val="solid"/>
            <a:round/>
            <a:headEnd type="triangle" w="med" len="med"/>
            <a:tailEnd type="triangle" w="med" len="med"/>
          </a:ln>
        </p:spPr>
      </p:cxnSp>
      <p:cxnSp>
        <p:nvCxnSpPr>
          <p:cNvPr id="1613" name="Google Shape;1613;p87"/>
          <p:cNvCxnSpPr/>
          <p:nvPr/>
        </p:nvCxnSpPr>
        <p:spPr>
          <a:xfrm>
            <a:off x="4603320" y="2844720"/>
            <a:ext cx="1073160" cy="360"/>
          </a:xfrm>
          <a:prstGeom prst="straightConnector1">
            <a:avLst/>
          </a:prstGeom>
          <a:noFill/>
          <a:ln w="127075" cap="flat" cmpd="sng">
            <a:solidFill>
              <a:schemeClr val="lt2"/>
            </a:solidFill>
            <a:prstDash val="solid"/>
            <a:round/>
            <a:headEnd type="none" w="sm" len="sm"/>
            <a:tailEnd type="triangle" w="med" len="med"/>
          </a:ln>
        </p:spPr>
      </p:cxnSp>
      <p:cxnSp>
        <p:nvCxnSpPr>
          <p:cNvPr id="1614" name="Google Shape;1614;p87"/>
          <p:cNvCxnSpPr/>
          <p:nvPr/>
        </p:nvCxnSpPr>
        <p:spPr>
          <a:xfrm>
            <a:off x="6565680" y="2844720"/>
            <a:ext cx="1073520" cy="360"/>
          </a:xfrm>
          <a:prstGeom prst="straightConnector1">
            <a:avLst/>
          </a:prstGeom>
          <a:noFill/>
          <a:ln w="127075" cap="flat" cmpd="sng">
            <a:solidFill>
              <a:schemeClr val="lt2"/>
            </a:solidFill>
            <a:prstDash val="solid"/>
            <a:round/>
            <a:headEnd type="none" w="sm" len="sm"/>
            <a:tailEnd type="triangle" w="med" len="med"/>
          </a:ln>
        </p:spPr>
      </p:cxnSp>
      <p:cxnSp>
        <p:nvCxnSpPr>
          <p:cNvPr id="1615" name="Google Shape;1615;p87"/>
          <p:cNvCxnSpPr/>
          <p:nvPr/>
        </p:nvCxnSpPr>
        <p:spPr>
          <a:xfrm>
            <a:off x="8509320" y="2854080"/>
            <a:ext cx="1073520" cy="360"/>
          </a:xfrm>
          <a:prstGeom prst="straightConnector1">
            <a:avLst/>
          </a:prstGeom>
          <a:noFill/>
          <a:ln w="127075" cap="flat" cmpd="sng">
            <a:solidFill>
              <a:schemeClr val="lt2"/>
            </a:solidFill>
            <a:prstDash val="solid"/>
            <a:round/>
            <a:headEnd type="none" w="sm" len="sm"/>
            <a:tailEnd type="triangle" w="med" len="med"/>
          </a:ln>
        </p:spPr>
      </p:cxnSp>
      <p:cxnSp>
        <p:nvCxnSpPr>
          <p:cNvPr id="1616" name="Google Shape;1616;p87"/>
          <p:cNvCxnSpPr/>
          <p:nvPr/>
        </p:nvCxnSpPr>
        <p:spPr>
          <a:xfrm>
            <a:off x="1868760" y="2854080"/>
            <a:ext cx="1692720" cy="360"/>
          </a:xfrm>
          <a:prstGeom prst="straightConnector1">
            <a:avLst/>
          </a:prstGeom>
          <a:noFill/>
          <a:ln w="127075" cap="flat" cmpd="sng">
            <a:solidFill>
              <a:schemeClr val="lt2"/>
            </a:solidFill>
            <a:prstDash val="solid"/>
            <a:round/>
            <a:headEnd type="none" w="sm" len="sm"/>
            <a:tailEnd type="triangle" w="med" len="med"/>
          </a:ln>
        </p:spPr>
      </p:cxnSp>
      <p:sp>
        <p:nvSpPr>
          <p:cNvPr id="1617" name="Google Shape;1617;p87"/>
          <p:cNvSpPr/>
          <p:nvPr/>
        </p:nvSpPr>
        <p:spPr>
          <a:xfrm>
            <a:off x="2118600" y="2128680"/>
            <a:ext cx="114516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Program</a:t>
            </a:r>
            <a:endParaRPr sz="1800" b="0" strike="noStrike">
              <a:latin typeface="Arial"/>
              <a:ea typeface="Arial"/>
              <a:cs typeface="Arial"/>
              <a:sym typeface="Arial"/>
            </a:endParaRPr>
          </a:p>
        </p:txBody>
      </p:sp>
      <p:sp>
        <p:nvSpPr>
          <p:cNvPr id="1618" name="Google Shape;1618;p87"/>
          <p:cNvSpPr/>
          <p:nvPr/>
        </p:nvSpPr>
        <p:spPr>
          <a:xfrm>
            <a:off x="3680640" y="2185920"/>
            <a:ext cx="1737720" cy="3632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entury Gothic"/>
                <a:ea typeface="Century Gothic"/>
                <a:cs typeface="Century Gothic"/>
                <a:sym typeface="Century Gothic"/>
              </a:rPr>
              <a:t>Filter Threads</a:t>
            </a:r>
            <a:endParaRPr sz="1800" b="0" strike="noStrike">
              <a:latin typeface="Arial"/>
              <a:ea typeface="Arial"/>
              <a:cs typeface="Arial"/>
              <a:sym typeface="Arial"/>
            </a:endParaRPr>
          </a:p>
        </p:txBody>
      </p:sp>
      <p:grpSp>
        <p:nvGrpSpPr>
          <p:cNvPr id="1619" name="Google Shape;1619;p87"/>
          <p:cNvGrpSpPr/>
          <p:nvPr/>
        </p:nvGrpSpPr>
        <p:grpSpPr>
          <a:xfrm>
            <a:off x="2612160" y="2832120"/>
            <a:ext cx="206280" cy="15480"/>
            <a:chOff x="2612160" y="2832120"/>
            <a:chExt cx="206280" cy="15480"/>
          </a:xfrm>
        </p:grpSpPr>
        <p:sp>
          <p:nvSpPr>
            <p:cNvPr id="1620" name="Google Shape;1620;p87"/>
            <p:cNvSpPr/>
            <p:nvPr/>
          </p:nvSpPr>
          <p:spPr>
            <a:xfrm>
              <a:off x="279324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7"/>
            <p:cNvSpPr/>
            <p:nvPr/>
          </p:nvSpPr>
          <p:spPr>
            <a:xfrm>
              <a:off x="270756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7"/>
            <p:cNvSpPr/>
            <p:nvPr/>
          </p:nvSpPr>
          <p:spPr>
            <a:xfrm>
              <a:off x="261216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87"/>
          <p:cNvGrpSpPr/>
          <p:nvPr/>
        </p:nvGrpSpPr>
        <p:grpSpPr>
          <a:xfrm>
            <a:off x="2230920" y="2832120"/>
            <a:ext cx="206280" cy="15480"/>
            <a:chOff x="2230920" y="2832120"/>
            <a:chExt cx="206280" cy="15480"/>
          </a:xfrm>
        </p:grpSpPr>
        <p:sp>
          <p:nvSpPr>
            <p:cNvPr id="1624" name="Google Shape;1624;p87"/>
            <p:cNvSpPr/>
            <p:nvPr/>
          </p:nvSpPr>
          <p:spPr>
            <a:xfrm>
              <a:off x="241200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7"/>
            <p:cNvSpPr/>
            <p:nvPr/>
          </p:nvSpPr>
          <p:spPr>
            <a:xfrm>
              <a:off x="232632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7"/>
            <p:cNvSpPr/>
            <p:nvPr/>
          </p:nvSpPr>
          <p:spPr>
            <a:xfrm>
              <a:off x="223092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87"/>
          <p:cNvGrpSpPr/>
          <p:nvPr/>
        </p:nvGrpSpPr>
        <p:grpSpPr>
          <a:xfrm>
            <a:off x="4632120" y="2832120"/>
            <a:ext cx="491760" cy="15480"/>
            <a:chOff x="4632120" y="2832120"/>
            <a:chExt cx="491760" cy="15480"/>
          </a:xfrm>
        </p:grpSpPr>
        <p:grpSp>
          <p:nvGrpSpPr>
            <p:cNvPr id="1628" name="Google Shape;1628;p87"/>
            <p:cNvGrpSpPr/>
            <p:nvPr/>
          </p:nvGrpSpPr>
          <p:grpSpPr>
            <a:xfrm>
              <a:off x="4632120" y="2832120"/>
              <a:ext cx="205920" cy="15480"/>
              <a:chOff x="4632120" y="2832120"/>
              <a:chExt cx="205920" cy="15480"/>
            </a:xfrm>
          </p:grpSpPr>
          <p:sp>
            <p:nvSpPr>
              <p:cNvPr id="1629" name="Google Shape;1629;p87"/>
              <p:cNvSpPr/>
              <p:nvPr/>
            </p:nvSpPr>
            <p:spPr>
              <a:xfrm>
                <a:off x="481284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7"/>
              <p:cNvSpPr/>
              <p:nvPr/>
            </p:nvSpPr>
            <p:spPr>
              <a:xfrm>
                <a:off x="472716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7"/>
              <p:cNvSpPr/>
              <p:nvPr/>
            </p:nvSpPr>
            <p:spPr>
              <a:xfrm>
                <a:off x="463212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87"/>
            <p:cNvGrpSpPr/>
            <p:nvPr/>
          </p:nvGrpSpPr>
          <p:grpSpPr>
            <a:xfrm>
              <a:off x="4917600" y="2832120"/>
              <a:ext cx="206280" cy="15480"/>
              <a:chOff x="4917600" y="2832120"/>
              <a:chExt cx="206280" cy="15480"/>
            </a:xfrm>
          </p:grpSpPr>
          <p:sp>
            <p:nvSpPr>
              <p:cNvPr id="1633" name="Google Shape;1633;p87"/>
              <p:cNvSpPr/>
              <p:nvPr/>
            </p:nvSpPr>
            <p:spPr>
              <a:xfrm>
                <a:off x="509868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7"/>
              <p:cNvSpPr/>
              <p:nvPr/>
            </p:nvSpPr>
            <p:spPr>
              <a:xfrm>
                <a:off x="501300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7"/>
              <p:cNvSpPr/>
              <p:nvPr/>
            </p:nvSpPr>
            <p:spPr>
              <a:xfrm>
                <a:off x="4917600" y="28321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6" name="Google Shape;1636;p87"/>
          <p:cNvGrpSpPr/>
          <p:nvPr/>
        </p:nvGrpSpPr>
        <p:grpSpPr>
          <a:xfrm>
            <a:off x="6575400" y="2817720"/>
            <a:ext cx="492120" cy="15480"/>
            <a:chOff x="6575400" y="2817720"/>
            <a:chExt cx="492120" cy="15480"/>
          </a:xfrm>
        </p:grpSpPr>
        <p:grpSp>
          <p:nvGrpSpPr>
            <p:cNvPr id="1637" name="Google Shape;1637;p87"/>
            <p:cNvGrpSpPr/>
            <p:nvPr/>
          </p:nvGrpSpPr>
          <p:grpSpPr>
            <a:xfrm>
              <a:off x="6575400" y="2817720"/>
              <a:ext cx="206280" cy="15480"/>
              <a:chOff x="6575400" y="2817720"/>
              <a:chExt cx="206280" cy="15480"/>
            </a:xfrm>
          </p:grpSpPr>
          <p:sp>
            <p:nvSpPr>
              <p:cNvPr id="1638" name="Google Shape;1638;p87"/>
              <p:cNvSpPr/>
              <p:nvPr/>
            </p:nvSpPr>
            <p:spPr>
              <a:xfrm>
                <a:off x="6756480" y="28177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7"/>
              <p:cNvSpPr/>
              <p:nvPr/>
            </p:nvSpPr>
            <p:spPr>
              <a:xfrm>
                <a:off x="6670800" y="28177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7"/>
              <p:cNvSpPr/>
              <p:nvPr/>
            </p:nvSpPr>
            <p:spPr>
              <a:xfrm>
                <a:off x="6575400" y="28177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87"/>
            <p:cNvGrpSpPr/>
            <p:nvPr/>
          </p:nvGrpSpPr>
          <p:grpSpPr>
            <a:xfrm>
              <a:off x="6861240" y="2817720"/>
              <a:ext cx="206280" cy="15480"/>
              <a:chOff x="6861240" y="2817720"/>
              <a:chExt cx="206280" cy="15480"/>
            </a:xfrm>
          </p:grpSpPr>
          <p:sp>
            <p:nvSpPr>
              <p:cNvPr id="1642" name="Google Shape;1642;p87"/>
              <p:cNvSpPr/>
              <p:nvPr/>
            </p:nvSpPr>
            <p:spPr>
              <a:xfrm>
                <a:off x="7042320" y="28177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7"/>
              <p:cNvSpPr/>
              <p:nvPr/>
            </p:nvSpPr>
            <p:spPr>
              <a:xfrm>
                <a:off x="6956640" y="28177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7"/>
              <p:cNvSpPr/>
              <p:nvPr/>
            </p:nvSpPr>
            <p:spPr>
              <a:xfrm>
                <a:off x="6861240" y="281772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5" name="Google Shape;1645;p87"/>
          <p:cNvGrpSpPr/>
          <p:nvPr/>
        </p:nvGrpSpPr>
        <p:grpSpPr>
          <a:xfrm>
            <a:off x="8538120" y="2827440"/>
            <a:ext cx="492120" cy="15480"/>
            <a:chOff x="8538120" y="2827440"/>
            <a:chExt cx="492120" cy="15480"/>
          </a:xfrm>
        </p:grpSpPr>
        <p:grpSp>
          <p:nvGrpSpPr>
            <p:cNvPr id="1646" name="Google Shape;1646;p87"/>
            <p:cNvGrpSpPr/>
            <p:nvPr/>
          </p:nvGrpSpPr>
          <p:grpSpPr>
            <a:xfrm>
              <a:off x="8538120" y="2827440"/>
              <a:ext cx="206280" cy="15480"/>
              <a:chOff x="8538120" y="2827440"/>
              <a:chExt cx="206280" cy="15480"/>
            </a:xfrm>
          </p:grpSpPr>
          <p:sp>
            <p:nvSpPr>
              <p:cNvPr id="1647" name="Google Shape;1647;p87"/>
              <p:cNvSpPr/>
              <p:nvPr/>
            </p:nvSpPr>
            <p:spPr>
              <a:xfrm>
                <a:off x="8719200" y="282744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7"/>
              <p:cNvSpPr/>
              <p:nvPr/>
            </p:nvSpPr>
            <p:spPr>
              <a:xfrm>
                <a:off x="8633520" y="282744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7"/>
              <p:cNvSpPr/>
              <p:nvPr/>
            </p:nvSpPr>
            <p:spPr>
              <a:xfrm>
                <a:off x="8538120" y="282744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87"/>
            <p:cNvGrpSpPr/>
            <p:nvPr/>
          </p:nvGrpSpPr>
          <p:grpSpPr>
            <a:xfrm>
              <a:off x="8823960" y="2827440"/>
              <a:ext cx="206280" cy="15480"/>
              <a:chOff x="8823960" y="2827440"/>
              <a:chExt cx="206280" cy="15480"/>
            </a:xfrm>
          </p:grpSpPr>
          <p:sp>
            <p:nvSpPr>
              <p:cNvPr id="1651" name="Google Shape;1651;p87"/>
              <p:cNvSpPr/>
              <p:nvPr/>
            </p:nvSpPr>
            <p:spPr>
              <a:xfrm>
                <a:off x="9005040" y="282744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7"/>
              <p:cNvSpPr/>
              <p:nvPr/>
            </p:nvSpPr>
            <p:spPr>
              <a:xfrm>
                <a:off x="8919360" y="282744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7"/>
              <p:cNvSpPr/>
              <p:nvPr/>
            </p:nvSpPr>
            <p:spPr>
              <a:xfrm>
                <a:off x="8823960" y="2827440"/>
                <a:ext cx="25200" cy="15480"/>
              </a:xfrm>
              <a:prstGeom prst="ellipse">
                <a:avLst/>
              </a:prstGeom>
              <a:solidFill>
                <a:schemeClr val="dk2"/>
              </a:solidFill>
              <a:ln w="12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4" name="Google Shape;1654;p87"/>
          <p:cNvSpPr/>
          <p:nvPr/>
        </p:nvSpPr>
        <p:spPr>
          <a:xfrm>
            <a:off x="1726560" y="2879640"/>
            <a:ext cx="1487880" cy="302040"/>
          </a:xfrm>
          <a:prstGeom prst="rect">
            <a:avLst/>
          </a:prstGeom>
          <a:noFill/>
          <a:ln>
            <a:noFill/>
          </a:ln>
        </p:spPr>
        <p:txBody>
          <a:bodyPr spcFirstLastPara="1" wrap="square" lIns="90350" tIns="44275" rIns="90350" bIns="44275" anchor="t" anchorCtr="0">
            <a:noAutofit/>
          </a:bodyPr>
          <a:lstStyle/>
          <a:p>
            <a:pPr marL="0" marR="0" lvl="0" indent="0" algn="l" rtl="0">
              <a:lnSpc>
                <a:spcPct val="100000"/>
              </a:lnSpc>
              <a:spcBef>
                <a:spcPts val="0"/>
              </a:spcBef>
              <a:spcAft>
                <a:spcPts val="0"/>
              </a:spcAft>
              <a:buNone/>
            </a:pPr>
            <a:r>
              <a:rPr lang="en-US" sz="1400" b="0" i="1" strike="noStrike">
                <a:solidFill>
                  <a:srgbClr val="000000"/>
                </a:solidFill>
                <a:latin typeface="Century Gothic"/>
                <a:ea typeface="Century Gothic"/>
                <a:cs typeface="Century Gothic"/>
                <a:sym typeface="Century Gothic"/>
              </a:rPr>
              <a:t>Input (Stream)</a:t>
            </a:r>
            <a:endParaRPr sz="1400" b="0" strike="noStrike">
              <a:latin typeface="Arial"/>
              <a:ea typeface="Arial"/>
              <a:cs typeface="Arial"/>
              <a:sym typeface="Arial"/>
            </a:endParaRP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88"/>
          <p:cNvSpPr txBox="1"/>
          <p:nvPr/>
        </p:nvSpPr>
        <p:spPr>
          <a:xfrm>
            <a:off x="1154880" y="973800"/>
            <a:ext cx="8760960" cy="706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A thread pipeline</a:t>
            </a:r>
            <a:endParaRPr sz="3600" b="0" strike="noStrike">
              <a:solidFill>
                <a:srgbClr val="000000"/>
              </a:solidFill>
              <a:latin typeface="Century Gothic"/>
              <a:ea typeface="Century Gothic"/>
              <a:cs typeface="Century Gothic"/>
              <a:sym typeface="Century Gothic"/>
            </a:endParaRPr>
          </a:p>
        </p:txBody>
      </p:sp>
      <p:sp>
        <p:nvSpPr>
          <p:cNvPr id="1660" name="Google Shape;1660;p88"/>
          <p:cNvSpPr txBox="1"/>
          <p:nvPr/>
        </p:nvSpPr>
        <p:spPr>
          <a:xfrm>
            <a:off x="1154880" y="2603520"/>
            <a:ext cx="8825400" cy="3416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The pipeline model assumes: ∙</a:t>
            </a:r>
            <a:endParaRPr sz="1800" b="0" strike="noStrike">
              <a:solidFill>
                <a:srgbClr val="404040"/>
              </a:solidFill>
              <a:latin typeface="Century Gothic"/>
              <a:ea typeface="Century Gothic"/>
              <a:cs typeface="Century Gothic"/>
              <a:sym typeface="Century Gothic"/>
            </a:endParaRPr>
          </a:p>
          <a:p>
            <a:pPr marL="743040" marR="0" lvl="1" indent="-285480"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A long stream of input</a:t>
            </a:r>
            <a:endParaRPr sz="1600" b="0" i="0" u="none" strike="noStrike" cap="none">
              <a:solidFill>
                <a:srgbClr val="404040"/>
              </a:solidFill>
              <a:latin typeface="Century Gothic"/>
              <a:ea typeface="Century Gothic"/>
              <a:cs typeface="Century Gothic"/>
              <a:sym typeface="Century Gothic"/>
            </a:endParaRPr>
          </a:p>
          <a:p>
            <a:pPr marL="743040" marR="0" lvl="1" indent="-285480"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A series of sub operations (known as stages or filters) through which every unit of input must be processed</a:t>
            </a:r>
            <a:endParaRPr sz="1600" b="0" i="0" u="none" strike="noStrike" cap="none">
              <a:solidFill>
                <a:srgbClr val="404040"/>
              </a:solidFill>
              <a:latin typeface="Century Gothic"/>
              <a:ea typeface="Century Gothic"/>
              <a:cs typeface="Century Gothic"/>
              <a:sym typeface="Century Gothic"/>
            </a:endParaRPr>
          </a:p>
          <a:p>
            <a:pPr marL="743040" marR="0" lvl="1" indent="-285480"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Each processing stage can handle a different unit of input at a time</a:t>
            </a:r>
            <a:endParaRPr sz="1600" b="0" i="0" u="none" strike="noStrike" cap="non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Applications in which the pipeline might be useful are image processing and text processing or any application that can be broken down into a series of filter steps on a stream of input.</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DISTRIBUTED COMPUTING</a:t>
            </a:r>
            <a:endParaRPr sz="3600" b="0" strike="noStrike">
              <a:solidFill>
                <a:srgbClr val="000000"/>
              </a:solidFill>
              <a:latin typeface="Century Gothic"/>
              <a:ea typeface="Century Gothic"/>
              <a:cs typeface="Century Gothic"/>
              <a:sym typeface="Century Gothic"/>
            </a:endParaRPr>
          </a:p>
        </p:txBody>
      </p:sp>
      <p:sp>
        <p:nvSpPr>
          <p:cNvPr id="185" name="Google Shape;185;p33"/>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Distributed computing has become a common term in today’s programming vocabulary. It refers to: </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“Application design paradigm in which the programs, the data they process and the actual computations are spread over a network”. This may be done because of one of the two reasons: </a:t>
            </a:r>
            <a:endParaRPr sz="1800" b="0" strike="noStrike">
              <a:solidFill>
                <a:srgbClr val="404040"/>
              </a:solidFill>
              <a:latin typeface="Century Gothic"/>
              <a:ea typeface="Century Gothic"/>
              <a:cs typeface="Century Gothic"/>
              <a:sym typeface="Century Gothic"/>
            </a:endParaRPr>
          </a:p>
          <a:p>
            <a:pPr marL="539639" marR="0" lvl="0" indent="-456839" algn="l" rtl="0">
              <a:lnSpc>
                <a:spcPct val="100000"/>
              </a:lnSpc>
              <a:spcBef>
                <a:spcPts val="1001"/>
              </a:spcBef>
              <a:spcAft>
                <a:spcPts val="0"/>
              </a:spcAft>
              <a:buClr>
                <a:srgbClr val="B31166"/>
              </a:buClr>
              <a:buSzPts val="1440"/>
              <a:buFont typeface="Century Gothic"/>
              <a:buAutoNum type="arabicPeriod"/>
            </a:pPr>
            <a:r>
              <a:rPr lang="en-US" sz="1800" b="0" strike="noStrike">
                <a:solidFill>
                  <a:srgbClr val="404040"/>
                </a:solidFill>
                <a:latin typeface="Century Gothic"/>
                <a:ea typeface="Century Gothic"/>
                <a:cs typeface="Century Gothic"/>
                <a:sym typeface="Century Gothic"/>
              </a:rPr>
              <a:t>To leverage the processing capability of multiple computers</a:t>
            </a:r>
            <a:endParaRPr sz="1800" b="0" strike="noStrike">
              <a:solidFill>
                <a:srgbClr val="404040"/>
              </a:solidFill>
              <a:latin typeface="Century Gothic"/>
              <a:ea typeface="Century Gothic"/>
              <a:cs typeface="Century Gothic"/>
              <a:sym typeface="Century Gothic"/>
            </a:endParaRPr>
          </a:p>
          <a:p>
            <a:pPr marL="539639" marR="0" lvl="0" indent="-456839" algn="l" rtl="0">
              <a:lnSpc>
                <a:spcPct val="100000"/>
              </a:lnSpc>
              <a:spcBef>
                <a:spcPts val="1001"/>
              </a:spcBef>
              <a:spcAft>
                <a:spcPts val="0"/>
              </a:spcAft>
              <a:buClr>
                <a:srgbClr val="B31166"/>
              </a:buClr>
              <a:buSzPts val="1440"/>
              <a:buFont typeface="Century Gothic"/>
              <a:buAutoNum type="arabicPeriod"/>
            </a:pPr>
            <a:r>
              <a:rPr lang="en-US" sz="1800" b="0" strike="noStrike">
                <a:solidFill>
                  <a:srgbClr val="404040"/>
                </a:solidFill>
                <a:latin typeface="Century Gothic"/>
                <a:ea typeface="Century Gothic"/>
                <a:cs typeface="Century Gothic"/>
                <a:sym typeface="Century Gothic"/>
              </a:rPr>
              <a:t>Due to inherent nature of the application. For example, an application  comprised of smaller applications spread over the network. </a:t>
            </a:r>
            <a:endParaRPr sz="1800" b="0" strike="noStrike">
              <a:solidFill>
                <a:srgbClr val="404040"/>
              </a:solidFill>
              <a:latin typeface="Century Gothic"/>
              <a:ea typeface="Century Gothic"/>
              <a:cs typeface="Century Gothic"/>
              <a:sym typeface="Century Gothic"/>
            </a:endParaRPr>
          </a:p>
          <a:p>
            <a:pPr marL="0" marR="0" lvl="0" indent="0" algn="l" rtl="0">
              <a:lnSpc>
                <a:spcPct val="100000"/>
              </a:lnSpc>
              <a:spcBef>
                <a:spcPts val="1001"/>
              </a:spcBef>
              <a:spcAft>
                <a:spcPts val="0"/>
              </a:spcAft>
              <a:buNone/>
            </a:pP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NEED OF DISTRIBUTED COMPUTING</a:t>
            </a:r>
            <a:endParaRPr sz="3600" b="0" strike="noStrike">
              <a:solidFill>
                <a:srgbClr val="000000"/>
              </a:solidFill>
              <a:latin typeface="Century Gothic"/>
              <a:ea typeface="Century Gothic"/>
              <a:cs typeface="Century Gothic"/>
              <a:sym typeface="Century Gothic"/>
            </a:endParaRPr>
          </a:p>
        </p:txBody>
      </p:sp>
      <p:sp>
        <p:nvSpPr>
          <p:cNvPr id="192" name="Google Shape;192;p34"/>
          <p:cNvSpPr txBox="1"/>
          <p:nvPr/>
        </p:nvSpPr>
        <p:spPr>
          <a:xfrm>
            <a:off x="1154880" y="2603520"/>
            <a:ext cx="8825400" cy="34161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Mainly to cope with the extremely higher demand of users in both processing power and data storage.</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Moore's law, we all know, says that the performance of a processor doubles every 18 months .</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The trend in network traffic, however, is that it doubles every 12 months (or less). So the increase in network traffic is outpacing the increase in processor performance.</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Simple, the processors can’t keep up.</a:t>
            </a:r>
            <a:endParaRPr sz="1800" b="0" strike="noStrik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Example: Google servers.</a:t>
            </a:r>
            <a:endParaRPr sz="1800" b="0"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p:nvPr/>
        </p:nvSpPr>
        <p:spPr>
          <a:xfrm>
            <a:off x="1154880" y="973800"/>
            <a:ext cx="8760900" cy="706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600" b="0" strike="noStrike">
                <a:solidFill>
                  <a:srgbClr val="EBEBEB"/>
                </a:solidFill>
                <a:latin typeface="Century Gothic"/>
                <a:ea typeface="Century Gothic"/>
                <a:cs typeface="Century Gothic"/>
                <a:sym typeface="Century Gothic"/>
              </a:rPr>
              <a:t>Performance Needed for Big Problems</a:t>
            </a:r>
            <a:endParaRPr sz="3600" b="0" strike="noStrike">
              <a:solidFill>
                <a:srgbClr val="000000"/>
              </a:solidFill>
              <a:latin typeface="Century Gothic"/>
              <a:ea typeface="Century Gothic"/>
              <a:cs typeface="Century Gothic"/>
              <a:sym typeface="Century Gothic"/>
            </a:endParaRPr>
          </a:p>
        </p:txBody>
      </p:sp>
      <p:sp>
        <p:nvSpPr>
          <p:cNvPr id="198" name="Google Shape;198;p35"/>
          <p:cNvSpPr txBox="1"/>
          <p:nvPr/>
        </p:nvSpPr>
        <p:spPr>
          <a:xfrm>
            <a:off x="1261440" y="2286000"/>
            <a:ext cx="9146100" cy="45717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Example: Global Climate Modeling</a:t>
            </a:r>
            <a:endParaRPr sz="1800" b="0" strike="noStrik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Divide the world into a grid (e.g. 20 km spacing)</a:t>
            </a:r>
            <a:endParaRPr sz="1600" b="0" i="0" u="none" strike="noStrike" cap="non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Solve fluid dynamic equations for each point and minute.</a:t>
            </a:r>
            <a:endParaRPr sz="1600" b="0" i="0" u="none" strike="noStrike" cap="none">
              <a:solidFill>
                <a:srgbClr val="404040"/>
              </a:solidFill>
              <a:latin typeface="Century Gothic"/>
              <a:ea typeface="Century Gothic"/>
              <a:cs typeface="Century Gothic"/>
              <a:sym typeface="Century Gothic"/>
            </a:endParaRPr>
          </a:p>
          <a:p>
            <a:pPr marL="1143000" marR="0" lvl="2" indent="-228240" algn="l" rtl="0">
              <a:lnSpc>
                <a:spcPct val="100000"/>
              </a:lnSpc>
              <a:spcBef>
                <a:spcPts val="1001"/>
              </a:spcBef>
              <a:spcAft>
                <a:spcPts val="0"/>
              </a:spcAft>
              <a:buClr>
                <a:srgbClr val="B31166"/>
              </a:buClr>
              <a:buSzPts val="1120"/>
              <a:buFont typeface="Noto Sans Symbols"/>
              <a:buChar char="►"/>
            </a:pPr>
            <a:r>
              <a:rPr lang="en-US" sz="1400" b="0" i="0" u="none" strike="noStrike" cap="none">
                <a:solidFill>
                  <a:srgbClr val="404040"/>
                </a:solidFill>
                <a:latin typeface="Century Gothic"/>
                <a:ea typeface="Century Gothic"/>
                <a:cs typeface="Century Gothic"/>
                <a:sym typeface="Century Gothic"/>
              </a:rPr>
              <a:t>Requires about 100 flops per grid point per minute</a:t>
            </a:r>
            <a:endParaRPr sz="1400" b="0" i="0" u="none" strike="noStrike" cap="non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Weather prediction (7 days in 24 hours)</a:t>
            </a:r>
            <a:endParaRPr sz="1600" b="0" i="0" u="none" strike="noStrike" cap="none">
              <a:solidFill>
                <a:srgbClr val="404040"/>
              </a:solidFill>
              <a:latin typeface="Century Gothic"/>
              <a:ea typeface="Century Gothic"/>
              <a:cs typeface="Century Gothic"/>
              <a:sym typeface="Century Gothic"/>
            </a:endParaRPr>
          </a:p>
          <a:p>
            <a:pPr marL="1143000" marR="0" lvl="2" indent="-228240" algn="l" rtl="0">
              <a:lnSpc>
                <a:spcPct val="100000"/>
              </a:lnSpc>
              <a:spcBef>
                <a:spcPts val="1001"/>
              </a:spcBef>
              <a:spcAft>
                <a:spcPts val="0"/>
              </a:spcAft>
              <a:buClr>
                <a:srgbClr val="B31166"/>
              </a:buClr>
              <a:buSzPts val="1120"/>
              <a:buFont typeface="Noto Sans Symbols"/>
              <a:buChar char="►"/>
            </a:pPr>
            <a:r>
              <a:rPr lang="en-US" sz="1400" b="0" i="0" u="none" strike="noStrike" cap="none">
                <a:solidFill>
                  <a:srgbClr val="404040"/>
                </a:solidFill>
                <a:latin typeface="Century Gothic"/>
                <a:ea typeface="Century Gothic"/>
                <a:cs typeface="Century Gothic"/>
                <a:sym typeface="Century Gothic"/>
              </a:rPr>
              <a:t>56GFlops</a:t>
            </a:r>
            <a:endParaRPr sz="1400" b="0" i="0" u="none" strike="noStrike" cap="non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Climate prediction( 50 years in 30 days)</a:t>
            </a:r>
            <a:endParaRPr sz="1600" b="0" i="0" u="none" strike="noStrike" cap="none">
              <a:solidFill>
                <a:srgbClr val="404040"/>
              </a:solidFill>
              <a:latin typeface="Century Gothic"/>
              <a:ea typeface="Century Gothic"/>
              <a:cs typeface="Century Gothic"/>
              <a:sym typeface="Century Gothic"/>
            </a:endParaRPr>
          </a:p>
          <a:p>
            <a:pPr marL="1143000" marR="0" lvl="2" indent="-228240" algn="l" rtl="0">
              <a:lnSpc>
                <a:spcPct val="100000"/>
              </a:lnSpc>
              <a:spcBef>
                <a:spcPts val="1001"/>
              </a:spcBef>
              <a:spcAft>
                <a:spcPts val="0"/>
              </a:spcAft>
              <a:buClr>
                <a:srgbClr val="B31166"/>
              </a:buClr>
              <a:buSzPts val="1120"/>
              <a:buFont typeface="Noto Sans Symbols"/>
              <a:buChar char="►"/>
            </a:pPr>
            <a:r>
              <a:rPr lang="en-US" sz="1400" b="0" i="0" u="none" strike="noStrike" cap="none">
                <a:solidFill>
                  <a:srgbClr val="404040"/>
                </a:solidFill>
                <a:latin typeface="Century Gothic"/>
                <a:ea typeface="Century Gothic"/>
                <a:cs typeface="Century Gothic"/>
                <a:sym typeface="Century Gothic"/>
              </a:rPr>
              <a:t>4.8 Tflops</a:t>
            </a:r>
            <a:endParaRPr sz="1400" b="0" i="0" u="none" strike="noStrike" cap="none">
              <a:solidFill>
                <a:srgbClr val="404040"/>
              </a:solidFill>
              <a:latin typeface="Century Gothic"/>
              <a:ea typeface="Century Gothic"/>
              <a:cs typeface="Century Gothic"/>
              <a:sym typeface="Century Gothic"/>
            </a:endParaRPr>
          </a:p>
          <a:p>
            <a:pPr marL="343080" marR="0" lvl="0" indent="-342720" algn="l" rtl="0">
              <a:lnSpc>
                <a:spcPct val="100000"/>
              </a:lnSpc>
              <a:spcBef>
                <a:spcPts val="1001"/>
              </a:spcBef>
              <a:spcAft>
                <a:spcPts val="0"/>
              </a:spcAft>
              <a:buClr>
                <a:srgbClr val="B31166"/>
              </a:buClr>
              <a:buSzPts val="1440"/>
              <a:buFont typeface="Noto Sans Symbols"/>
              <a:buChar char="►"/>
            </a:pPr>
            <a:r>
              <a:rPr lang="en-US" sz="1800" b="0" strike="noStrike">
                <a:solidFill>
                  <a:srgbClr val="404040"/>
                </a:solidFill>
                <a:latin typeface="Century Gothic"/>
                <a:ea typeface="Century Gothic"/>
                <a:cs typeface="Century Gothic"/>
                <a:sym typeface="Century Gothic"/>
              </a:rPr>
              <a:t>Perspective</a:t>
            </a:r>
            <a:endParaRPr sz="1800" b="0" strike="noStrike">
              <a:solidFill>
                <a:srgbClr val="404040"/>
              </a:solidFill>
              <a:latin typeface="Century Gothic"/>
              <a:ea typeface="Century Gothic"/>
              <a:cs typeface="Century Gothic"/>
              <a:sym typeface="Century Gothic"/>
            </a:endParaRPr>
          </a:p>
          <a:p>
            <a:pPr marL="743040" marR="0" lvl="1" indent="-285479" algn="l" rtl="0">
              <a:lnSpc>
                <a:spcPct val="100000"/>
              </a:lnSpc>
              <a:spcBef>
                <a:spcPts val="1001"/>
              </a:spcBef>
              <a:spcAft>
                <a:spcPts val="0"/>
              </a:spcAft>
              <a:buClr>
                <a:srgbClr val="B31166"/>
              </a:buClr>
              <a:buSzPts val="1280"/>
              <a:buFont typeface="Noto Sans Symbols"/>
              <a:buChar char="►"/>
            </a:pPr>
            <a:r>
              <a:rPr lang="en-US" sz="1600" b="0" i="0" u="none" strike="noStrike" cap="none">
                <a:solidFill>
                  <a:srgbClr val="404040"/>
                </a:solidFill>
                <a:latin typeface="Century Gothic"/>
                <a:ea typeface="Century Gothic"/>
                <a:cs typeface="Century Gothic"/>
                <a:sym typeface="Century Gothic"/>
              </a:rPr>
              <a:t>Intel Core i7 Desktop processor</a:t>
            </a:r>
            <a:endParaRPr sz="1600" b="0" i="0" u="none" strike="noStrike" cap="none">
              <a:solidFill>
                <a:srgbClr val="404040"/>
              </a:solidFill>
              <a:latin typeface="Century Gothic"/>
              <a:ea typeface="Century Gothic"/>
              <a:cs typeface="Century Gothic"/>
              <a:sym typeface="Century Gothic"/>
            </a:endParaRPr>
          </a:p>
          <a:p>
            <a:pPr marL="1143000" marR="0" lvl="2" indent="-228240" algn="l" rtl="0">
              <a:lnSpc>
                <a:spcPct val="100000"/>
              </a:lnSpc>
              <a:spcBef>
                <a:spcPts val="1001"/>
              </a:spcBef>
              <a:spcAft>
                <a:spcPts val="0"/>
              </a:spcAft>
              <a:buClr>
                <a:srgbClr val="B31166"/>
              </a:buClr>
              <a:buSzPts val="1120"/>
              <a:buFont typeface="Noto Sans Symbols"/>
              <a:buChar char="►"/>
            </a:pPr>
            <a:r>
              <a:rPr lang="en-US" sz="1400" b="0" i="0" u="none" strike="noStrike" cap="none">
                <a:solidFill>
                  <a:srgbClr val="404040"/>
                </a:solidFill>
                <a:latin typeface="Century Gothic"/>
                <a:ea typeface="Century Gothic"/>
                <a:cs typeface="Century Gothic"/>
                <a:sym typeface="Century Gothic"/>
              </a:rPr>
              <a:t>~100GFlops</a:t>
            </a:r>
            <a:endParaRPr sz="1400" b="0" i="0" u="none" strike="noStrike" cap="none">
              <a:solidFill>
                <a:srgbClr val="404040"/>
              </a:solidFill>
              <a:latin typeface="Century Gothic"/>
              <a:ea typeface="Century Gothic"/>
              <a:cs typeface="Century Gothic"/>
              <a:sym typeface="Century Gothic"/>
            </a:endParaRPr>
          </a:p>
          <a:p>
            <a:pPr marL="1143000" marR="0" lvl="2" indent="-228240" algn="l" rtl="0">
              <a:lnSpc>
                <a:spcPct val="100000"/>
              </a:lnSpc>
              <a:spcBef>
                <a:spcPts val="1001"/>
              </a:spcBef>
              <a:spcAft>
                <a:spcPts val="0"/>
              </a:spcAft>
              <a:buClr>
                <a:srgbClr val="B31166"/>
              </a:buClr>
              <a:buSzPts val="1120"/>
              <a:buFont typeface="Noto Sans Symbols"/>
              <a:buChar char="►"/>
            </a:pPr>
            <a:r>
              <a:rPr lang="en-US" sz="1400" b="0" i="0" u="none" strike="noStrike" cap="none">
                <a:solidFill>
                  <a:srgbClr val="404040"/>
                </a:solidFill>
                <a:latin typeface="Century Gothic"/>
                <a:ea typeface="Century Gothic"/>
                <a:cs typeface="Century Gothic"/>
                <a:sym typeface="Century Gothic"/>
              </a:rPr>
              <a:t>Climate prediction would take ~5years.</a:t>
            </a:r>
            <a:endParaRPr sz="1400" b="0" i="0" u="none" strike="noStrike" cap="non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3E48600D35BB46A9D8C19737D6E703" ma:contentTypeVersion="2" ma:contentTypeDescription="Create a new document." ma:contentTypeScope="" ma:versionID="187d9eb224d672fbcbbd3fc1b03e6d57">
  <xsd:schema xmlns:xsd="http://www.w3.org/2001/XMLSchema" xmlns:xs="http://www.w3.org/2001/XMLSchema" xmlns:p="http://schemas.microsoft.com/office/2006/metadata/properties" xmlns:ns2="2517420b-6b65-489f-a8ec-b57c1964b300" targetNamespace="http://schemas.microsoft.com/office/2006/metadata/properties" ma:root="true" ma:fieldsID="7ed7683de6ae0fbe21ad8d85581c1eb6" ns2:_="">
    <xsd:import namespace="2517420b-6b65-489f-a8ec-b57c1964b3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17420b-6b65-489f-a8ec-b57c1964b3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4E0E28-B19B-4353-8226-C38CA16AB59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4754ADF-14D7-4E55-81C0-8688EE0B5336}">
  <ds:schemaRefs>
    <ds:schemaRef ds:uri="http://schemas.microsoft.com/sharepoint/v3/contenttype/forms"/>
  </ds:schemaRefs>
</ds:datastoreItem>
</file>

<file path=customXml/itemProps3.xml><?xml version="1.0" encoding="utf-8"?>
<ds:datastoreItem xmlns:ds="http://schemas.openxmlformats.org/officeDocument/2006/customXml" ds:itemID="{AF3E9DE4-1ADE-4795-AFF8-5FF99ABF9393}">
  <ds:schemaRefs>
    <ds:schemaRef ds:uri="2517420b-6b65-489f-a8ec-b57c1964b3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63</Slides>
  <Notes>60</Notes>
  <HiddenSlides>0</HiddenSlides>
  <ScaleCrop>false</ScaleCrop>
  <HeadingPairs>
    <vt:vector size="4" baseType="variant">
      <vt:variant>
        <vt:lpstr>Theme</vt:lpstr>
      </vt:variant>
      <vt:variant>
        <vt:i4>3</vt:i4>
      </vt:variant>
      <vt:variant>
        <vt:lpstr>Slide Titles</vt:lpstr>
      </vt:variant>
      <vt:variant>
        <vt:i4>63</vt:i4>
      </vt:variant>
    </vt:vector>
  </HeadingPairs>
  <TitlesOfParts>
    <vt:vector size="66"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9</cp:revision>
  <dcterms:modified xsi:type="dcterms:W3CDTF">2020-06-08T02:40:38Z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0x010100C23E48600D35BB46A9D8C19737D6E703</vt:lpwstr>
  </property>
</Properties>
</file>