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2" r:id="rId18"/>
    <p:sldId id="26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89" d="100"/>
          <a:sy n="89" d="100"/>
        </p:scale>
        <p:origin x="3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FEFDD-7045-41A2-9E71-A3D79E9B97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382C1A-D804-4293-8EC8-136E2418B3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1AA0F-DAD0-4A1A-8E5C-CC7C11B5C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D7189-FC10-40F5-AADE-F18DD83F21B4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2B693-6CCA-4095-A79E-4D083C07B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F6E49-D4A3-4D69-B795-C0D6DE31B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6DB72-91B6-44F7-B926-F9384E546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692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18031-BDF8-46B1-8A0F-D93163DA6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CC7BAB-5080-4D6C-855E-C7A60E662C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012A7-2739-4673-8D76-8966D5F44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D7189-FC10-40F5-AADE-F18DD83F21B4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01991-86F5-491D-BAF7-6D585B6C7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C46AB-9E58-46E1-89F3-AE20522D4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6DB72-91B6-44F7-B926-F9384E546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759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DF4E08-AA1E-49DB-9B9E-F2B7C9823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7C3F3A-4864-4993-9BA2-15FAF1EA43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5BE83-2A5F-4C0B-AE3F-289A8001A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D7189-FC10-40F5-AADE-F18DD83F21B4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00D66-7DCC-4669-B973-87D1C8C24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0F456-9BE1-4097-B085-49A24F522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6DB72-91B6-44F7-B926-F9384E546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829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5453D-99FB-4A2E-8B95-84810978F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48207-D138-4199-8AB0-A302FF464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9A74E-D865-4330-BDBA-54AA707AB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D7189-FC10-40F5-AADE-F18DD83F21B4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31543-1C5C-47D5-9EDE-34D2BDE77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CE41C-E8C4-4FD2-A727-ECA4211FE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6DB72-91B6-44F7-B926-F9384E546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328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7D256-92DF-495D-932C-4CF644B25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2E1446-0B2E-421F-9904-5FB554448D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77D91-CD7E-47CA-982E-615985433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D7189-FC10-40F5-AADE-F18DD83F21B4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0F656B-4F6B-4648-B6AB-F0F46FF7E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D419A-7070-46D7-9098-E6025715A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6DB72-91B6-44F7-B926-F9384E546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881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43CBC-6855-44D2-9C60-D6D519E54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62DFF-D359-4039-A146-97D63FF283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E64FDD-A186-4A45-A15E-89B25BCAA8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035510-8877-4E62-8D54-B93B7E36D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D7189-FC10-40F5-AADE-F18DD83F21B4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ABE7C3-659F-4691-BB25-E1A487F0B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CCC00A-A2AA-4F06-80D6-48F13BA28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6DB72-91B6-44F7-B926-F9384E546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28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1CF11-2A9E-407E-ABCB-980FBFE7F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BD853D-91CC-4398-BB91-E05829F35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56A176-3815-4D24-9952-69FDE9B9EE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B3BAEC-6A89-4C4C-A570-1B2A6DCD1B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9DD731-896B-4DFC-B52B-DBF9BEC842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474F56-0E22-47F9-996B-AB128E3E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D7189-FC10-40F5-AADE-F18DD83F21B4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7C6805-F3C8-44A5-8CA2-C04971BB2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155D35-A2AF-49A7-BA13-170EE6B01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6DB72-91B6-44F7-B926-F9384E546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071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7A651-5D93-4D82-A459-76903AEA4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2B44CE-6E1A-4AA0-A4BE-51B71EAE5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D7189-FC10-40F5-AADE-F18DD83F21B4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687333-F7EA-4167-9EAE-D243E2256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8A32E4-2A6E-4BC9-91A8-7E092489B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6DB72-91B6-44F7-B926-F9384E546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703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69A57D-047F-4267-BF49-1938F00FE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D7189-FC10-40F5-AADE-F18DD83F21B4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C3C13E-7664-4B65-AA3B-354629858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0ED5FE-0ECA-4E40-B7D6-6081ED298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6DB72-91B6-44F7-B926-F9384E546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081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1F5A8-F085-4B74-AD07-B268BCF5E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96EC3-576A-4F55-A659-AEC4B7CF7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04169D-A57D-4A4F-859A-1E4349E9F0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FA68C-58B3-42C9-9794-0A008272B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D7189-FC10-40F5-AADE-F18DD83F21B4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BD96B4-F9FC-4719-A183-7AB580C23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8A82F5-BDB1-4AEC-B1DC-0E2B3F622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6DB72-91B6-44F7-B926-F9384E546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143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FB49C-C4B1-4E1D-B7E9-934CC3B64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743BA3-DCE6-43F4-A34D-3AD5E9B803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57D243-3D9D-4736-9B78-462EC670FB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090BF9-51E6-4701-AC13-091C5A857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D7189-FC10-40F5-AADE-F18DD83F21B4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797F62-E9AE-4E4B-B69F-6378F7E33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57D480-069B-40AD-BE8D-0D5BAA8F0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6DB72-91B6-44F7-B926-F9384E546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267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E06D8C-515D-4A8C-B8A2-80956BFB7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5727D-71D5-4113-B3B1-E1BD5E2450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EDB0B-0246-4380-8D58-2387A6BCC2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D7189-FC10-40F5-AADE-F18DD83F21B4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BB3AA-4D3A-4BE2-A5F1-28B1B5D6E1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19692-4D31-46FD-BAE4-47C7A8CA2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6DB72-91B6-44F7-B926-F9384E546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972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9F29DE1-8E20-4721-ADBB-A92779BF0ED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effectLst>
            <a:glow rad="139700">
              <a:schemeClr val="accent1">
                <a:alpha val="0"/>
              </a:schemeClr>
            </a:glow>
            <a:reflection endPos="0" dir="5400000" sy="-100000" algn="bl" rotWithShape="0"/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F30688B-A73C-4E45-9772-55A755B85915}"/>
              </a:ext>
            </a:extLst>
          </p:cNvPr>
          <p:cNvSpPr txBox="1"/>
          <p:nvPr/>
        </p:nvSpPr>
        <p:spPr>
          <a:xfrm>
            <a:off x="2128091" y="1247526"/>
            <a:ext cx="793581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latin typeface="Algerian" panose="04020705040A02060702" pitchFamily="82" charset="0"/>
              </a:rPr>
              <a:t>HOTEL MANAGEMENT SYSTEM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219C76-5C21-468A-A9D3-5A552D48F650}"/>
              </a:ext>
            </a:extLst>
          </p:cNvPr>
          <p:cNvSpPr txBox="1"/>
          <p:nvPr/>
        </p:nvSpPr>
        <p:spPr>
          <a:xfrm>
            <a:off x="3251808" y="2192360"/>
            <a:ext cx="5688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 &amp; Algorithms (DSA)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2E8E90-9C3E-4F9B-8AAC-E3912D2E0503}"/>
              </a:ext>
            </a:extLst>
          </p:cNvPr>
          <p:cNvSpPr txBox="1"/>
          <p:nvPr/>
        </p:nvSpPr>
        <p:spPr>
          <a:xfrm>
            <a:off x="5130186" y="2868935"/>
            <a:ext cx="1931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47B2EF-BE0A-4C0A-8215-98904471EAE1}"/>
              </a:ext>
            </a:extLst>
          </p:cNvPr>
          <p:cNvSpPr txBox="1"/>
          <p:nvPr/>
        </p:nvSpPr>
        <p:spPr>
          <a:xfrm>
            <a:off x="3251808" y="3694450"/>
            <a:ext cx="5688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6376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9BDF7A8-1B12-4004-99BE-4415402106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283" y="432969"/>
            <a:ext cx="9021434" cy="599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578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4C73C2-F9B0-4074-B552-D1A9526282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099" y="404390"/>
            <a:ext cx="8973802" cy="6049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915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313E5E2-FEE6-44C3-B5F2-323FC1D8BB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757" y="428206"/>
            <a:ext cx="8316486" cy="600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610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426D2E-8DCA-48C9-A2BF-9EEF6FEF3E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679" y="423443"/>
            <a:ext cx="7106642" cy="601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7573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B9B031-00C1-48D4-8E73-B9808C2377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783" y="428206"/>
            <a:ext cx="8478433" cy="600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132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DB5CBA2-1998-4A13-9556-14EC2ADF80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519" y="1452286"/>
            <a:ext cx="9392961" cy="395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6414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00E9F64-A5DD-4783-AF7F-65832266E0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2127" y="1018487"/>
            <a:ext cx="3998656" cy="49490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0E37DE9-BC46-4196-B031-6F4114FABF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217" y="1018487"/>
            <a:ext cx="4196312" cy="49490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D3EEAB-0CE5-4A7E-82EA-91338470BBC1}"/>
              </a:ext>
            </a:extLst>
          </p:cNvPr>
          <p:cNvSpPr txBox="1"/>
          <p:nvPr/>
        </p:nvSpPr>
        <p:spPr>
          <a:xfrm>
            <a:off x="594360" y="429768"/>
            <a:ext cx="2889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22219845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96E3F2-BA07-4A24-BC2F-E3EDB44C28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6580" y="527793"/>
            <a:ext cx="4256978" cy="58024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B254DB9-7D62-42E6-8735-8D77C0604F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718" y="527793"/>
            <a:ext cx="4462546" cy="5802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3692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60000"/>
                <a:lumOff val="40000"/>
              </a:schemeClr>
            </a:gs>
            <a:gs pos="0">
              <a:schemeClr val="accent4">
                <a:lumMod val="40000"/>
                <a:lumOff val="60000"/>
              </a:schemeClr>
            </a:gs>
            <a:gs pos="100000">
              <a:schemeClr val="accent4">
                <a:lumMod val="40000"/>
                <a:lumOff val="60000"/>
              </a:schemeClr>
            </a:gs>
            <a:gs pos="71000">
              <a:schemeClr val="accent4">
                <a:lumMod val="20000"/>
                <a:lumOff val="80000"/>
              </a:schemeClr>
            </a:gs>
            <a:gs pos="40000">
              <a:schemeClr val="accent4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73D6D86-8B82-4C2C-BE98-68A2995F1563}"/>
              </a:ext>
            </a:extLst>
          </p:cNvPr>
          <p:cNvSpPr txBox="1"/>
          <p:nvPr/>
        </p:nvSpPr>
        <p:spPr>
          <a:xfrm>
            <a:off x="626125" y="613050"/>
            <a:ext cx="10939749" cy="3318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Conclusion</a:t>
            </a:r>
            <a:endParaRPr lang="en-US" sz="2000" u="sng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Hotel Management System is a crucial tool for the modern hospitality industry, offering benefits in terms of operational efficiency, accuracy, and improved customer service. By utilizing C++ and incorporating data structures and algorithms, the system can provide a robust and scalable solution to address the challenges faced by hotels in their day-to-day operations.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Resources</a:t>
            </a:r>
            <a:endParaRPr lang="en-US" sz="2000" u="sng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Online tutorials and documentation for DSA projects.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965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2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F8FF951-A1CF-4913-A33B-D1E041319D6B}"/>
              </a:ext>
            </a:extLst>
          </p:cNvPr>
          <p:cNvSpPr txBox="1"/>
          <p:nvPr/>
        </p:nvSpPr>
        <p:spPr>
          <a:xfrm>
            <a:off x="517793" y="484742"/>
            <a:ext cx="11259238" cy="6237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OUTLINE:</a:t>
            </a:r>
          </a:p>
          <a:p>
            <a:endParaRPr lang="en-US" sz="2000" b="1" u="sng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b="1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Introduction</a:t>
            </a: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Hotel Management System is designed to streamline and automate the operations of a hotel, including reservation management, guest check-in/check-out, room allocation, billing, and overall administration. The project aims to enhance the efficiency and accuracy of hotel management by leveraging the power of data structures and algorithms.</a:t>
            </a:r>
          </a:p>
          <a:p>
            <a:endParaRPr lang="en-US" dirty="0"/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Uses and Advantages</a:t>
            </a:r>
            <a:endParaRPr lang="en-US" sz="1800" u="sng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Efficient Reservation System: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system allows for easy and quick reservation of rooms, ensuring optimal occupancy.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Accurate Billing and Invoicing: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Automated billing processes prevent errors and simplify financial transactions.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Inventory Management: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Efficient tracking of available rooms, services, and resources.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Customer Relationship Management: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Improved customer service and satisfaction through personalized interactions and quick problem resolution.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629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84CBF1E-E38E-4A79-89A9-5D55F62B6896}"/>
              </a:ext>
            </a:extLst>
          </p:cNvPr>
          <p:cNvSpPr txBox="1"/>
          <p:nvPr/>
        </p:nvSpPr>
        <p:spPr>
          <a:xfrm>
            <a:off x="504939" y="646448"/>
            <a:ext cx="11182121" cy="5189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Need for the Project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Operational Efficiency: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Streamlining day-to-day operations for hotel staff.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Accuracy: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Reducing errors in reservation and billing processes.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Customer Satisfaction: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Enhancing the overall experience for guests.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Competitive Edge: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Staying ahead in the competitive hospitality industry.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Tools Used</a:t>
            </a:r>
            <a:endParaRPr lang="en-US" sz="2000" u="sng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C++ Programming Language: (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Primary language for system development.)</a:t>
            </a:r>
          </a:p>
          <a:p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Integrated Development Environment (IDE):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nclude Code::Blocks, Visual Studio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502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9DB8092-C1CF-4630-9834-B6A13B975EE9}"/>
              </a:ext>
            </a:extLst>
          </p:cNvPr>
          <p:cNvSpPr txBox="1"/>
          <p:nvPr/>
        </p:nvSpPr>
        <p:spPr>
          <a:xfrm>
            <a:off x="504940" y="901096"/>
            <a:ext cx="11182120" cy="50558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sz="20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 Concepts Used</a:t>
            </a:r>
            <a:endParaRPr lang="en-US" sz="2000" u="sng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Arrays (rooms Array): 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is a data structure that allows for fast random access to elements. In this code, it is used to store Room objects, providing constant-time access to rooms based on their indices.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Linked Lists (rooms List):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This is a dynamic data structure where elements are stored in nodes, and each node points to the next one. In this code, it is used to manage rooms. When a new room is added, a pointer to that room is added to the linked list.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Queue (Booking Queue): 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queue is a First-In-First-Out (FIFO) data structure. In this code, it's used to manage reservations. When a reservation is made, it's added to the back of the queue (reservations.push(reservation)), and when a reservation is canceled, it's removed from the front of the queue (reservations.pop()).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898271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60000"/>
                <a:lumOff val="40000"/>
              </a:schemeClr>
            </a:gs>
            <a:gs pos="24000">
              <a:schemeClr val="accent1">
                <a:lumMod val="60000"/>
                <a:lumOff val="40000"/>
              </a:schemeClr>
            </a:gs>
            <a:gs pos="100000">
              <a:schemeClr val="tx2">
                <a:lumMod val="60000"/>
                <a:lumOff val="40000"/>
              </a:schemeClr>
            </a:gs>
            <a:gs pos="77000">
              <a:schemeClr val="accent1">
                <a:lumMod val="60000"/>
                <a:lumOff val="40000"/>
              </a:schemeClr>
            </a:gs>
            <a:gs pos="51000">
              <a:schemeClr val="accent5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CE44C1B-6980-457D-AB01-50DB267DE800}"/>
              </a:ext>
            </a:extLst>
          </p:cNvPr>
          <p:cNvSpPr txBox="1"/>
          <p:nvPr/>
        </p:nvSpPr>
        <p:spPr>
          <a:xfrm>
            <a:off x="317653" y="763687"/>
            <a:ext cx="11556694" cy="53306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Character Arrays (char name[50]):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These are used to store names of guests, events, and the hotel. strcpy is used to copy strings. The use of character arrays in this context is a basic representation of string handling in C++.</a:t>
            </a:r>
            <a:endParaRPr lang="en-US" sz="18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reservations.push(reservation):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This is an enqueue operation, adding a reservation to the back of the queue.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reservations.pop(): 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is a dequeue operation, removing the front reservation from the queue.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 Structures and Algorithms(DSA)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u="sng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Linked Lists: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For dynamic management of reservations, guest records, and room allocation.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Trees: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To organize and search data, such as room availability or guest information.</a:t>
            </a:r>
          </a:p>
          <a:p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Sorting Algorithms: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For sorting records based on various parameters (e.g., check-in date, room type).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5943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55D421-4868-4D98-8812-B9BFA359094F}"/>
              </a:ext>
            </a:extLst>
          </p:cNvPr>
          <p:cNvSpPr txBox="1"/>
          <p:nvPr/>
        </p:nvSpPr>
        <p:spPr>
          <a:xfrm>
            <a:off x="489479" y="414344"/>
            <a:ext cx="3459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3B83C9-3225-4FBC-8010-75B86DE2EB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99" y="902828"/>
            <a:ext cx="8253986" cy="5540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637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FDCA7FA-C05C-4195-B315-A99D11BFB6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54" y="437732"/>
            <a:ext cx="11936491" cy="598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773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8CC3977-66AA-4220-A8F6-AA3FC0A53E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573" y="447259"/>
            <a:ext cx="7906853" cy="596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030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78CF5B9-2D34-467F-BC97-73A7313DE4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231" y="418680"/>
            <a:ext cx="7973538" cy="602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638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616</Words>
  <Application>Microsoft Office PowerPoint</Application>
  <PresentationFormat>Widescreen</PresentationFormat>
  <Paragraphs>60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Algerian</vt:lpstr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Qaiser Mehmood</dc:creator>
  <cp:lastModifiedBy>Muhammad Usman</cp:lastModifiedBy>
  <cp:revision>11</cp:revision>
  <dcterms:created xsi:type="dcterms:W3CDTF">2024-01-13T17:39:42Z</dcterms:created>
  <dcterms:modified xsi:type="dcterms:W3CDTF">2025-07-19T14:03:12Z</dcterms:modified>
</cp:coreProperties>
</file>