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40ebbb0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c40ebbb0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c40ebbb0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453e8ed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c453e8ed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c453e8ed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2b4d888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e2b4d888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1e2b4d888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e2b4d888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e2b4d888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e2b4d8882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2b4d888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e2b4d888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e2b4d888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959649" y="4824987"/>
            <a:ext cx="85443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2021-CS-118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1" y="55864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Probabilistic</a:t>
            </a: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IR Models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5396989"/>
            <a:ext cx="9143999" cy="75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1525" lIns="83100" spcFirstLastPara="1" rIns="83100" wrap="square" tIns="41525">
            <a:noAutofit/>
          </a:bodyPr>
          <a:lstStyle/>
          <a:p>
            <a:pPr indent="-255445" lvl="0" marL="33193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143400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#7 - Presentation</a:t>
            </a:r>
            <a:endParaRPr/>
          </a:p>
        </p:txBody>
      </p:sp>
      <p:pic>
        <p:nvPicPr>
          <p:cNvPr descr="uet lahore Logo Download 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9" y="210950"/>
            <a:ext cx="1323991" cy="1328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et lahore Logo Download 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814" y="217600"/>
            <a:ext cx="1323991" cy="13284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681950" y="217645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Interference &amp; Belief Network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721575" y="1152775"/>
            <a:ext cx="85443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Inference Model data flow diagram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Belief Network Model data flow diagram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21725" y="3160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673225"/>
            <a:ext cx="106998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Probabilistic Information Retrieval (IR) models build on classical IR models by introducing the concept of uncertainty and probability. In these models, we consider the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likelihood of a document being relevant to a query as a probability.</a:t>
            </a:r>
            <a:endParaRPr b="1"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Types of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Probabilistic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Retrieval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Model</a:t>
            </a:r>
            <a:endParaRPr b="1"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Inference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Belief Networks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15850" y="26839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Inference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125" y="73200"/>
            <a:ext cx="4014439" cy="67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76550" y="7320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Inference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15850" y="26839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Belief Network</a:t>
            </a: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900"/>
            <a:ext cx="11887201" cy="442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title"/>
          </p:nvPr>
        </p:nvSpPr>
        <p:spPr>
          <a:xfrm>
            <a:off x="222975" y="145750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Belief Network Model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13495" y="517090"/>
            <a:ext cx="1051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