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40ebbb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1c40ebbb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c40ebbb0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91e4179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1d91e4179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d91e4179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d9729c500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1d9729c500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d9729c500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40ebbb0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c40ebbb0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c40ebbb0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53e8ed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c453e8ed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c453e8ed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40ebbb0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1c40ebbb0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c40ebbb05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9729c50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1d9729c50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d9729c50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9729c50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1d9729c50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d9729c50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d9729c50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1d9729c50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d9729c50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9729c50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d9729c50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d9729c50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4824987"/>
            <a:ext cx="85443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Set-Theoretic IR Models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#6 -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681950" y="2176450"/>
            <a:ext cx="882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Neural Network in Context Of Information Retrieval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30425" y="-36167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With Example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457200" y="758825"/>
            <a:ext cx="10896600" cy="5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Sample Documents: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"Regular exercise provides numerous benefits for physical and mental health"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"Workouts can improve cardiovascular wellness and overall fitness"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"Physical activity is crucial for maintaining good health and preventing diseases"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Sample Query: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"Find me articles about the benefits of exercise for health"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Query Processing: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Tokens: ['find', 'me', 'articles', 'about', 'benefits', 'of', 'exercise', 'for', 'health']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Semantic Expansion: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Expanded Tokens: ['benefits', 'advantages', 'exercise', 'workouts', 'health', 'wellness']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TF-IDF Vectorization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Cosine Similarity Calculation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Document Ranking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640075"/>
            <a:ext cx="8305799" cy="466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25" y="161825"/>
            <a:ext cx="6088525" cy="663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721575" y="1152775"/>
            <a:ext cx="85443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flow diagram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Understanding with example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21725" y="31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This assignment explores the implementation of a neural network-inspired approach to information retrieval, specifically focusing on a voice assistant's ability to understand and process user queries semantically.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15208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Develop a custom neural network-inspired information retrieval system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Implement semantic query understanding and expansion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444625"/>
            <a:ext cx="106998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1: Text Preprocessing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2: Semantic Knowledge Base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3: TF-IDF Vectorization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4: Cosine Similarity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1: Text Preprocessing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38200" y="1444625"/>
            <a:ext cx="106998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Convert text to lowercase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Tokenize the query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Remove stop words (simplified in this implementation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2: Semantic Knowledge Base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200" y="1444625"/>
            <a:ext cx="106998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Create a dictionary mapping words to their semantic equivalents: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semantic_knowledge = {</a:t>
            </a:r>
            <a:endParaRPr sz="2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'benefits': </a:t>
            </a: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['</a:t>
            </a: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advantages', 'positive effects', 'gains'</a:t>
            </a: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endParaRPr sz="2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'exercise': ['workouts', 'physical activity', 'training'],</a:t>
            </a:r>
            <a:endParaRPr sz="2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'health': ['wellness', 'well-being', 'vitality']</a:t>
            </a:r>
            <a:endParaRPr sz="2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Insted we can use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Word2Vec, GloVe, or FastText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for better semantic understanding by creating vector representations of words based on their contextual usage.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3: </a:t>
            </a: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TF-IDF Vectorization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1444625"/>
            <a:ext cx="106998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Calculate Term Frequency (TF)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Calculate Inverse Document Frequency (IDF)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Multiply TF and IDF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We can use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transformers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by Hugging Face to compute contextual embeddings using models like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BERT or RoBERTa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. These models provide sentence-level and word-level contextual embeddings.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 4: Cosine Similarity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200" y="1444625"/>
            <a:ext cx="106998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Measure document relevance using cosine similarity: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cos(θ) = (A · B) / (||A|| * ||B||)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Where: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 and B are document vectors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 · B is the dot product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||A|| and ||B|| are vector magnitudes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We can use 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vector search libraries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like faiss for efficient document similarity calculations on high-dimensional embeddings.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