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40ebbb0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1c40ebbb0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1c40ebbb0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c40ebbb0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1c40ebbb0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c40ebbb05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40ebbb0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1c40ebbb0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c40ebbb05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40ebbb05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1c40ebbb0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1c40ebbb05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c40ebbb05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1c40ebbb05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1c40ebbb05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c40ebbb05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1c40ebbb05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c40ebbb05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c40ebbb05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1c40ebbb05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c40ebbb05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c40ebbb0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1c40ebbb0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c40ebbb05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c40ebbb0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c40ebbb0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1c40ebbb05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c40ebbb05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1c40ebbb05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1c40ebbb05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c40ebbb05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1c40ebbb05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c40ebbb05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d2dfb8b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9d2dfb8b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09d2dfb8b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40ebbb0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1c40ebbb0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c40ebbb0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453e8ed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c453e8ed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1c453e8ed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40ebbb0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c40ebbb0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c40ebbb05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40ebbb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1c40ebbb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c40ebbb0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453e8ed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1c453e8ed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c453e8ed1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40ebbb0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1c40ebbb0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c40ebbb05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959649" y="3453387"/>
            <a:ext cx="8544297" cy="205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2021-CS-118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1" y="55864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TF-IDF SEARCH ENGINE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5396989"/>
            <a:ext cx="9143999" cy="75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1525" lIns="83100" spcFirstLastPara="1" rIns="83100" wrap="square" tIns="41525">
            <a:noAutofit/>
          </a:bodyPr>
          <a:lstStyle/>
          <a:p>
            <a:pPr indent="-255445" lvl="0" marL="33193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143400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#4 - Presentation</a:t>
            </a:r>
            <a:endParaRPr/>
          </a:p>
        </p:txBody>
      </p:sp>
      <p:pic>
        <p:nvPicPr>
          <p:cNvPr descr="uet lahore Logo Download 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9" y="210950"/>
            <a:ext cx="1323991" cy="1328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et lahore Logo Download 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814" y="217600"/>
            <a:ext cx="1323991" cy="132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Implement Navigation Elements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457200" y="1520825"/>
            <a:ext cx="4891500" cy="4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Key features include: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Dynamic Navigation: Users choose options to drill down into subcategories.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Backtracking: Users can return to a previous level using the 'back' command.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Error Handling: Invalid inputs prompt re-selection.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90" y="1418150"/>
            <a:ext cx="6568985" cy="4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4: Implement Interactive Features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57200" y="1520825"/>
            <a:ext cx="10699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For the interactive feature, I have implemented the collapsible sections. Where users can open article of their interest.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50" y="2712950"/>
            <a:ext cx="10623896" cy="281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1520825"/>
            <a:ext cx="106998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This assignment covers the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Structure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Guided Browsing: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By combining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hierarchical representation,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interactive features, and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user-friendly navigation,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it provides a robust framework for content management.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11325" y="9313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HyperText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75" y="2497650"/>
            <a:ext cx="8838505" cy="3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457200" y="1520825"/>
            <a:ext cx="106998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objective of this assignment is to design and implement a hypertext model in the form of an e-book application. This application will allow users to navigate through chapters and sections as interconnected nodes. The assignment uses Python for its simplicity and support for structured data handling.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520825"/>
            <a:ext cx="106998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Dynamic Navigation: Users can explore chapters through interconnected links.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Backtracking: Users can return to the previous chapter with ease.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Interactive CLI: Offers a user-friendly way to navigate an e-book.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57200" y="1520825"/>
            <a:ext cx="106998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1: Defining Nodes and Content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2: Creating Links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3: Designing User Interface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1: Defining Nodes and Content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00" y="3529175"/>
            <a:ext cx="7907225" cy="25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457200" y="1520825"/>
            <a:ext cx="106998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 have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chosen the e-book for HyperText model.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e-book is structured as a dictionary where: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Keys represent chapter IDs.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Values include the title, content, and links to other chapters.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2: Creating Links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00" y="2919575"/>
            <a:ext cx="7907225" cy="25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457200" y="1520825"/>
            <a:ext cx="106998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Links are defined as an array of chapter IDs, representing navigable chapters. For example, Chapter 1 links to Chapter 2, forming a bidirectional connection.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3: Designing User Interface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457200" y="1292225"/>
            <a:ext cx="10699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user interface is a simple command-line interaction. Users input commands to navigate between chapters. If they want to go back, they can type 'B'.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00" y="2578050"/>
            <a:ext cx="9496601" cy="3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721575" y="1152775"/>
            <a:ext cx="8544300" cy="48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 Guided Browsing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Hypertext Model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21725" y="3160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430425" y="1585625"/>
            <a:ext cx="10699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hypertext-based e-book application effectively demonstrates the concept of interconnected nodes.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By implementing features like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hyperlinks and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backtracking,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it provides an interactive reading experience. Further enhancements can expand its functionality and user appeal.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713495" y="517090"/>
            <a:ext cx="1051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73100" y="9313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Structure Guided Browsing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525" y="2453200"/>
            <a:ext cx="6148961" cy="39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16732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Structure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Guided Browsing groups documents covering related topics using the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HASH MAP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 have used this same idea to a single document.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838200" y="16732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goal is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To implement Structure guided browsing and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To provide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users with an intuitive way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to explore a hierarchical structure of topics and categories, e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nabling efficient access to information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. The implementation emphasizes interactivity and user-friendly navigation.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38200" y="16732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1: Define the Content Hierarchy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2: Create a Visual Content Map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3: Implement Navigation Elements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4: Implement Interactive Features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Step1: Define the Content Hierarchy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1216025"/>
            <a:ext cx="4891500" cy="4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Each key represents a category or topic, and its value can be: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A dictionary: Indicates subcategories or subtopics.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A list: Represents terminal nodes with specific items or concepts.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275" y="1123900"/>
            <a:ext cx="6208500" cy="55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Step1: Define the Content Hierarchy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275" y="1123900"/>
            <a:ext cx="6208500" cy="55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500" y="1184587"/>
            <a:ext cx="6420354" cy="54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Step2: Create a Visual Content Map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1216025"/>
            <a:ext cx="4891500" cy="4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 have generated a visual map of the hierarchy. It indents sublevels for clarity, helping users visualize the structure.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350" y="1052625"/>
            <a:ext cx="4891500" cy="56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