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200400" cy="6858000"/>
          </a:xfrm>
          <a:custGeom>
            <a:avLst/>
            <a:gdLst/>
            <a:ahLst/>
            <a:cxnLst/>
            <a:rect l="l" t="t" r="r" b="b"/>
            <a:pathLst>
              <a:path w="3200400" h="6858000">
                <a:moveTo>
                  <a:pt x="3200400" y="0"/>
                </a:moveTo>
                <a:lnTo>
                  <a:pt x="762000" y="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lnTo>
                  <a:pt x="381000" y="6858000"/>
                </a:lnTo>
                <a:lnTo>
                  <a:pt x="762000" y="6858000"/>
                </a:lnTo>
                <a:lnTo>
                  <a:pt x="762000" y="1167130"/>
                </a:lnTo>
                <a:lnTo>
                  <a:pt x="762000" y="1056640"/>
                </a:lnTo>
                <a:lnTo>
                  <a:pt x="764476" y="1029754"/>
                </a:lnTo>
                <a:lnTo>
                  <a:pt x="774674" y="975029"/>
                </a:lnTo>
                <a:lnTo>
                  <a:pt x="796188" y="919543"/>
                </a:lnTo>
                <a:lnTo>
                  <a:pt x="828052" y="866165"/>
                </a:lnTo>
                <a:lnTo>
                  <a:pt x="870242" y="822413"/>
                </a:lnTo>
                <a:lnTo>
                  <a:pt x="922274" y="788276"/>
                </a:lnTo>
                <a:lnTo>
                  <a:pt x="1018540" y="762000"/>
                </a:lnTo>
                <a:lnTo>
                  <a:pt x="1060450" y="764540"/>
                </a:lnTo>
                <a:lnTo>
                  <a:pt x="3200400" y="762000"/>
                </a:lnTo>
                <a:lnTo>
                  <a:pt x="3200400" y="0"/>
                </a:lnTo>
                <a:close/>
              </a:path>
            </a:pathLst>
          </a:custGeom>
          <a:solidFill>
            <a:srgbClr val="98CC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28600" y="1981199"/>
            <a:ext cx="7391400" cy="318770"/>
          </a:xfrm>
          <a:custGeom>
            <a:avLst/>
            <a:gdLst/>
            <a:ahLst/>
            <a:cxnLst/>
            <a:rect l="l" t="t" r="r" b="b"/>
            <a:pathLst>
              <a:path w="7391400" h="318769">
                <a:moveTo>
                  <a:pt x="7391400" y="0"/>
                </a:moveTo>
                <a:lnTo>
                  <a:pt x="393700" y="0"/>
                </a:lnTo>
                <a:lnTo>
                  <a:pt x="381000" y="0"/>
                </a:lnTo>
                <a:lnTo>
                  <a:pt x="196850" y="0"/>
                </a:lnTo>
                <a:lnTo>
                  <a:pt x="147866" y="6299"/>
                </a:lnTo>
                <a:lnTo>
                  <a:pt x="101777" y="23660"/>
                </a:lnTo>
                <a:lnTo>
                  <a:pt x="61277" y="49847"/>
                </a:lnTo>
                <a:lnTo>
                  <a:pt x="29019" y="82600"/>
                </a:lnTo>
                <a:lnTo>
                  <a:pt x="7696" y="119659"/>
                </a:lnTo>
                <a:lnTo>
                  <a:pt x="0" y="158750"/>
                </a:lnTo>
                <a:lnTo>
                  <a:pt x="7696" y="198386"/>
                </a:lnTo>
                <a:lnTo>
                  <a:pt x="29019" y="235800"/>
                </a:lnTo>
                <a:lnTo>
                  <a:pt x="61277" y="268770"/>
                </a:lnTo>
                <a:lnTo>
                  <a:pt x="101777" y="295071"/>
                </a:lnTo>
                <a:lnTo>
                  <a:pt x="147866" y="312483"/>
                </a:lnTo>
                <a:lnTo>
                  <a:pt x="196850" y="318770"/>
                </a:lnTo>
                <a:lnTo>
                  <a:pt x="393700" y="318770"/>
                </a:lnTo>
                <a:lnTo>
                  <a:pt x="393700" y="317500"/>
                </a:lnTo>
                <a:lnTo>
                  <a:pt x="7391400" y="317500"/>
                </a:lnTo>
                <a:lnTo>
                  <a:pt x="739140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6765" y="1219200"/>
            <a:ext cx="503046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689859"/>
            <a:ext cx="7390765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09000" cy="6858000"/>
            <a:chOff x="0" y="0"/>
            <a:chExt cx="8509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2000" cy="6858000"/>
            </a:xfrm>
            <a:custGeom>
              <a:avLst/>
              <a:gdLst/>
              <a:ahLst/>
              <a:cxnLst/>
              <a:rect l="l" t="t" r="r" b="b"/>
              <a:pathLst>
                <a:path w="4572000" h="6858000">
                  <a:moveTo>
                    <a:pt x="457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0" y="6858000"/>
                  </a:lnTo>
                  <a:lnTo>
                    <a:pt x="4572000" y="68580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98CC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5800" y="990600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4229100" y="0"/>
                  </a:moveTo>
                  <a:lnTo>
                    <a:pt x="952500" y="0"/>
                  </a:lnTo>
                  <a:lnTo>
                    <a:pt x="907866" y="1380"/>
                  </a:lnTo>
                  <a:lnTo>
                    <a:pt x="863319" y="5464"/>
                  </a:lnTo>
                  <a:lnTo>
                    <a:pt x="818947" y="12164"/>
                  </a:lnTo>
                  <a:lnTo>
                    <a:pt x="774836" y="21394"/>
                  </a:lnTo>
                  <a:lnTo>
                    <a:pt x="731074" y="33064"/>
                  </a:lnTo>
                  <a:lnTo>
                    <a:pt x="687748" y="47090"/>
                  </a:lnTo>
                  <a:lnTo>
                    <a:pt x="644946" y="63382"/>
                  </a:lnTo>
                  <a:lnTo>
                    <a:pt x="602753" y="81855"/>
                  </a:lnTo>
                  <a:lnTo>
                    <a:pt x="561259" y="102421"/>
                  </a:lnTo>
                  <a:lnTo>
                    <a:pt x="520549" y="124992"/>
                  </a:lnTo>
                  <a:lnTo>
                    <a:pt x="480711" y="149482"/>
                  </a:lnTo>
                  <a:lnTo>
                    <a:pt x="441833" y="175803"/>
                  </a:lnTo>
                  <a:lnTo>
                    <a:pt x="404001" y="203868"/>
                  </a:lnTo>
                  <a:lnTo>
                    <a:pt x="367303" y="233590"/>
                  </a:lnTo>
                  <a:lnTo>
                    <a:pt x="331825" y="264882"/>
                  </a:lnTo>
                  <a:lnTo>
                    <a:pt x="297656" y="297656"/>
                  </a:lnTo>
                  <a:lnTo>
                    <a:pt x="264882" y="331825"/>
                  </a:lnTo>
                  <a:lnTo>
                    <a:pt x="233590" y="367303"/>
                  </a:lnTo>
                  <a:lnTo>
                    <a:pt x="203868" y="404001"/>
                  </a:lnTo>
                  <a:lnTo>
                    <a:pt x="175803" y="441833"/>
                  </a:lnTo>
                  <a:lnTo>
                    <a:pt x="149482" y="480711"/>
                  </a:lnTo>
                  <a:lnTo>
                    <a:pt x="124992" y="520549"/>
                  </a:lnTo>
                  <a:lnTo>
                    <a:pt x="102421" y="561259"/>
                  </a:lnTo>
                  <a:lnTo>
                    <a:pt x="81855" y="602753"/>
                  </a:lnTo>
                  <a:lnTo>
                    <a:pt x="63382" y="644946"/>
                  </a:lnTo>
                  <a:lnTo>
                    <a:pt x="47090" y="687748"/>
                  </a:lnTo>
                  <a:lnTo>
                    <a:pt x="33064" y="731074"/>
                  </a:lnTo>
                  <a:lnTo>
                    <a:pt x="21394" y="774836"/>
                  </a:lnTo>
                  <a:lnTo>
                    <a:pt x="12164" y="818947"/>
                  </a:lnTo>
                  <a:lnTo>
                    <a:pt x="5464" y="863319"/>
                  </a:lnTo>
                  <a:lnTo>
                    <a:pt x="1380" y="907866"/>
                  </a:lnTo>
                  <a:lnTo>
                    <a:pt x="0" y="952500"/>
                  </a:lnTo>
                  <a:lnTo>
                    <a:pt x="1380" y="997133"/>
                  </a:lnTo>
                  <a:lnTo>
                    <a:pt x="5464" y="1041680"/>
                  </a:lnTo>
                  <a:lnTo>
                    <a:pt x="12164" y="1086052"/>
                  </a:lnTo>
                  <a:lnTo>
                    <a:pt x="21394" y="1130163"/>
                  </a:lnTo>
                  <a:lnTo>
                    <a:pt x="33064" y="1173925"/>
                  </a:lnTo>
                  <a:lnTo>
                    <a:pt x="47090" y="1217251"/>
                  </a:lnTo>
                  <a:lnTo>
                    <a:pt x="63382" y="1260053"/>
                  </a:lnTo>
                  <a:lnTo>
                    <a:pt x="81855" y="1302246"/>
                  </a:lnTo>
                  <a:lnTo>
                    <a:pt x="102421" y="1343740"/>
                  </a:lnTo>
                  <a:lnTo>
                    <a:pt x="124992" y="1384450"/>
                  </a:lnTo>
                  <a:lnTo>
                    <a:pt x="149482" y="1424288"/>
                  </a:lnTo>
                  <a:lnTo>
                    <a:pt x="175803" y="1463166"/>
                  </a:lnTo>
                  <a:lnTo>
                    <a:pt x="203868" y="1500998"/>
                  </a:lnTo>
                  <a:lnTo>
                    <a:pt x="233590" y="1537696"/>
                  </a:lnTo>
                  <a:lnTo>
                    <a:pt x="264882" y="1573174"/>
                  </a:lnTo>
                  <a:lnTo>
                    <a:pt x="297656" y="1607343"/>
                  </a:lnTo>
                  <a:lnTo>
                    <a:pt x="331825" y="1640117"/>
                  </a:lnTo>
                  <a:lnTo>
                    <a:pt x="367303" y="1671409"/>
                  </a:lnTo>
                  <a:lnTo>
                    <a:pt x="404001" y="1701131"/>
                  </a:lnTo>
                  <a:lnTo>
                    <a:pt x="441833" y="1729196"/>
                  </a:lnTo>
                  <a:lnTo>
                    <a:pt x="480711" y="1755517"/>
                  </a:lnTo>
                  <a:lnTo>
                    <a:pt x="520549" y="1780007"/>
                  </a:lnTo>
                  <a:lnTo>
                    <a:pt x="561259" y="1802578"/>
                  </a:lnTo>
                  <a:lnTo>
                    <a:pt x="602753" y="1823144"/>
                  </a:lnTo>
                  <a:lnTo>
                    <a:pt x="644946" y="1841617"/>
                  </a:lnTo>
                  <a:lnTo>
                    <a:pt x="687748" y="1857909"/>
                  </a:lnTo>
                  <a:lnTo>
                    <a:pt x="731074" y="1871935"/>
                  </a:lnTo>
                  <a:lnTo>
                    <a:pt x="774836" y="1883605"/>
                  </a:lnTo>
                  <a:lnTo>
                    <a:pt x="818947" y="1892835"/>
                  </a:lnTo>
                  <a:lnTo>
                    <a:pt x="863319" y="1899535"/>
                  </a:lnTo>
                  <a:lnTo>
                    <a:pt x="907866" y="1903619"/>
                  </a:lnTo>
                  <a:lnTo>
                    <a:pt x="952500" y="1905000"/>
                  </a:lnTo>
                  <a:lnTo>
                    <a:pt x="4229100" y="1905000"/>
                  </a:lnTo>
                  <a:lnTo>
                    <a:pt x="4273733" y="1903619"/>
                  </a:lnTo>
                  <a:lnTo>
                    <a:pt x="4318280" y="1899535"/>
                  </a:lnTo>
                  <a:lnTo>
                    <a:pt x="4362652" y="1892835"/>
                  </a:lnTo>
                  <a:lnTo>
                    <a:pt x="4406763" y="1883605"/>
                  </a:lnTo>
                  <a:lnTo>
                    <a:pt x="4450525" y="1871935"/>
                  </a:lnTo>
                  <a:lnTo>
                    <a:pt x="4493851" y="1857909"/>
                  </a:lnTo>
                  <a:lnTo>
                    <a:pt x="4536653" y="1841617"/>
                  </a:lnTo>
                  <a:lnTo>
                    <a:pt x="4578846" y="1823144"/>
                  </a:lnTo>
                  <a:lnTo>
                    <a:pt x="4620340" y="1802578"/>
                  </a:lnTo>
                  <a:lnTo>
                    <a:pt x="4661050" y="1780007"/>
                  </a:lnTo>
                  <a:lnTo>
                    <a:pt x="4700888" y="1755517"/>
                  </a:lnTo>
                  <a:lnTo>
                    <a:pt x="4739766" y="1729196"/>
                  </a:lnTo>
                  <a:lnTo>
                    <a:pt x="4777598" y="1701131"/>
                  </a:lnTo>
                  <a:lnTo>
                    <a:pt x="4814296" y="1671409"/>
                  </a:lnTo>
                  <a:lnTo>
                    <a:pt x="4849774" y="1640117"/>
                  </a:lnTo>
                  <a:lnTo>
                    <a:pt x="4883943" y="1607343"/>
                  </a:lnTo>
                  <a:lnTo>
                    <a:pt x="4916717" y="1573174"/>
                  </a:lnTo>
                  <a:lnTo>
                    <a:pt x="4948009" y="1537696"/>
                  </a:lnTo>
                  <a:lnTo>
                    <a:pt x="4977731" y="1500998"/>
                  </a:lnTo>
                  <a:lnTo>
                    <a:pt x="5005796" y="1463166"/>
                  </a:lnTo>
                  <a:lnTo>
                    <a:pt x="5032117" y="1424288"/>
                  </a:lnTo>
                  <a:lnTo>
                    <a:pt x="5056607" y="1384450"/>
                  </a:lnTo>
                  <a:lnTo>
                    <a:pt x="5079178" y="1343740"/>
                  </a:lnTo>
                  <a:lnTo>
                    <a:pt x="5099744" y="1302246"/>
                  </a:lnTo>
                  <a:lnTo>
                    <a:pt x="5118217" y="1260053"/>
                  </a:lnTo>
                  <a:lnTo>
                    <a:pt x="5134509" y="1217251"/>
                  </a:lnTo>
                  <a:lnTo>
                    <a:pt x="5148535" y="1173925"/>
                  </a:lnTo>
                  <a:lnTo>
                    <a:pt x="5160205" y="1130163"/>
                  </a:lnTo>
                  <a:lnTo>
                    <a:pt x="5169435" y="1086052"/>
                  </a:lnTo>
                  <a:lnTo>
                    <a:pt x="5176135" y="1041680"/>
                  </a:lnTo>
                  <a:lnTo>
                    <a:pt x="5180219" y="997133"/>
                  </a:lnTo>
                  <a:lnTo>
                    <a:pt x="5181600" y="952500"/>
                  </a:lnTo>
                  <a:lnTo>
                    <a:pt x="5180219" y="907866"/>
                  </a:lnTo>
                  <a:lnTo>
                    <a:pt x="5176135" y="863319"/>
                  </a:lnTo>
                  <a:lnTo>
                    <a:pt x="5169435" y="818947"/>
                  </a:lnTo>
                  <a:lnTo>
                    <a:pt x="5160205" y="774836"/>
                  </a:lnTo>
                  <a:lnTo>
                    <a:pt x="5148535" y="731074"/>
                  </a:lnTo>
                  <a:lnTo>
                    <a:pt x="5134509" y="687748"/>
                  </a:lnTo>
                  <a:lnTo>
                    <a:pt x="5118217" y="644946"/>
                  </a:lnTo>
                  <a:lnTo>
                    <a:pt x="5099744" y="602753"/>
                  </a:lnTo>
                  <a:lnTo>
                    <a:pt x="5079178" y="561259"/>
                  </a:lnTo>
                  <a:lnTo>
                    <a:pt x="5056607" y="520549"/>
                  </a:lnTo>
                  <a:lnTo>
                    <a:pt x="5032117" y="480711"/>
                  </a:lnTo>
                  <a:lnTo>
                    <a:pt x="5005796" y="441833"/>
                  </a:lnTo>
                  <a:lnTo>
                    <a:pt x="4977731" y="404001"/>
                  </a:lnTo>
                  <a:lnTo>
                    <a:pt x="4948009" y="367303"/>
                  </a:lnTo>
                  <a:lnTo>
                    <a:pt x="4916717" y="331825"/>
                  </a:lnTo>
                  <a:lnTo>
                    <a:pt x="4883943" y="297656"/>
                  </a:lnTo>
                  <a:lnTo>
                    <a:pt x="4849774" y="264882"/>
                  </a:lnTo>
                  <a:lnTo>
                    <a:pt x="4814296" y="233590"/>
                  </a:lnTo>
                  <a:lnTo>
                    <a:pt x="4777598" y="203868"/>
                  </a:lnTo>
                  <a:lnTo>
                    <a:pt x="4739766" y="175803"/>
                  </a:lnTo>
                  <a:lnTo>
                    <a:pt x="4700888" y="149482"/>
                  </a:lnTo>
                  <a:lnTo>
                    <a:pt x="4661050" y="124992"/>
                  </a:lnTo>
                  <a:lnTo>
                    <a:pt x="4620340" y="102421"/>
                  </a:lnTo>
                  <a:lnTo>
                    <a:pt x="4578846" y="81855"/>
                  </a:lnTo>
                  <a:lnTo>
                    <a:pt x="4536653" y="63382"/>
                  </a:lnTo>
                  <a:lnTo>
                    <a:pt x="4493851" y="47090"/>
                  </a:lnTo>
                  <a:lnTo>
                    <a:pt x="4450525" y="33064"/>
                  </a:lnTo>
                  <a:lnTo>
                    <a:pt x="4406763" y="21394"/>
                  </a:lnTo>
                  <a:lnTo>
                    <a:pt x="4362652" y="12164"/>
                  </a:lnTo>
                  <a:lnTo>
                    <a:pt x="4318280" y="5464"/>
                  </a:lnTo>
                  <a:lnTo>
                    <a:pt x="4273733" y="1380"/>
                  </a:lnTo>
                  <a:lnTo>
                    <a:pt x="422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32200" y="4889500"/>
              <a:ext cx="4876800" cy="318770"/>
            </a:xfrm>
            <a:custGeom>
              <a:avLst/>
              <a:gdLst/>
              <a:ahLst/>
              <a:cxnLst/>
              <a:rect l="l" t="t" r="r" b="b"/>
              <a:pathLst>
                <a:path w="4876800" h="318770">
                  <a:moveTo>
                    <a:pt x="4876800" y="160020"/>
                  </a:moveTo>
                  <a:lnTo>
                    <a:pt x="4869535" y="112661"/>
                  </a:lnTo>
                  <a:lnTo>
                    <a:pt x="4849774" y="69138"/>
                  </a:lnTo>
                  <a:lnTo>
                    <a:pt x="4820564" y="33286"/>
                  </a:lnTo>
                  <a:lnTo>
                    <a:pt x="4784953" y="8966"/>
                  </a:lnTo>
                  <a:lnTo>
                    <a:pt x="4745990" y="0"/>
                  </a:lnTo>
                  <a:lnTo>
                    <a:pt x="4625340" y="0"/>
                  </a:lnTo>
                  <a:lnTo>
                    <a:pt x="4616450" y="0"/>
                  </a:lnTo>
                  <a:lnTo>
                    <a:pt x="0" y="0"/>
                  </a:lnTo>
                  <a:lnTo>
                    <a:pt x="0" y="317500"/>
                  </a:lnTo>
                  <a:lnTo>
                    <a:pt x="4616450" y="317500"/>
                  </a:lnTo>
                  <a:lnTo>
                    <a:pt x="4616450" y="318770"/>
                  </a:lnTo>
                  <a:lnTo>
                    <a:pt x="4745990" y="318770"/>
                  </a:lnTo>
                  <a:lnTo>
                    <a:pt x="4784953" y="309943"/>
                  </a:lnTo>
                  <a:lnTo>
                    <a:pt x="4820564" y="285940"/>
                  </a:lnTo>
                  <a:lnTo>
                    <a:pt x="4849774" y="250469"/>
                  </a:lnTo>
                  <a:lnTo>
                    <a:pt x="4869535" y="207264"/>
                  </a:lnTo>
                  <a:lnTo>
                    <a:pt x="4876800" y="16002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21610" y="1630679"/>
            <a:ext cx="4159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3366"/>
                </a:solidFill>
              </a:rPr>
              <a:t>Resume</a:t>
            </a:r>
            <a:r>
              <a:rPr spc="-110" dirty="0">
                <a:solidFill>
                  <a:srgbClr val="003366"/>
                </a:solidFill>
              </a:rPr>
              <a:t> </a:t>
            </a:r>
            <a:r>
              <a:rPr spc="-10" dirty="0">
                <a:solidFill>
                  <a:srgbClr val="003366"/>
                </a:solidFill>
              </a:rPr>
              <a:t>Workshop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81600" y="3935729"/>
            <a:ext cx="2685415" cy="916918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641350">
              <a:lnSpc>
                <a:spcPts val="2060"/>
              </a:lnSpc>
              <a:spcBef>
                <a:spcPts val="250"/>
              </a:spcBef>
            </a:pPr>
            <a:r>
              <a:rPr lang="en-US" spc="-10" dirty="0">
                <a:solidFill>
                  <a:srgbClr val="003366"/>
                </a:solidFill>
                <a:latin typeface="Arial MT"/>
                <a:cs typeface="Arial MT"/>
              </a:rPr>
              <a:t>Umm e </a:t>
            </a:r>
            <a:r>
              <a:rPr lang="en-US" spc="-10" dirty="0" err="1">
                <a:solidFill>
                  <a:srgbClr val="003366"/>
                </a:solidFill>
                <a:latin typeface="Arial MT"/>
                <a:cs typeface="Arial MT"/>
              </a:rPr>
              <a:t>Farwa</a:t>
            </a:r>
            <a:endParaRPr lang="en-US" spc="-10" dirty="0">
              <a:solidFill>
                <a:srgbClr val="003366"/>
              </a:solidFill>
              <a:latin typeface="Arial MT"/>
              <a:cs typeface="Arial MT"/>
            </a:endParaRPr>
          </a:p>
          <a:p>
            <a:pPr marL="12700" marR="5080" indent="641350">
              <a:lnSpc>
                <a:spcPts val="2060"/>
              </a:lnSpc>
              <a:spcBef>
                <a:spcPts val="250"/>
              </a:spcBef>
            </a:pPr>
            <a:r>
              <a:rPr lang="en-US" sz="1800" spc="-10" dirty="0">
                <a:solidFill>
                  <a:srgbClr val="003366"/>
                </a:solidFill>
                <a:latin typeface="Arial MT"/>
                <a:cs typeface="Arial MT"/>
              </a:rPr>
              <a:t>Muhammad Yaqoob</a:t>
            </a:r>
          </a:p>
          <a:p>
            <a:pPr marL="12700" marR="5080" indent="641350">
              <a:lnSpc>
                <a:spcPts val="2060"/>
              </a:lnSpc>
              <a:spcBef>
                <a:spcPts val="250"/>
              </a:spcBef>
            </a:pPr>
            <a:r>
              <a:rPr lang="en-US" spc="-10" dirty="0">
                <a:solidFill>
                  <a:srgbClr val="003366"/>
                </a:solidFill>
                <a:latin typeface="Arial MT"/>
                <a:cs typeface="Arial MT"/>
              </a:rPr>
              <a:t>Ahmed Raza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219200"/>
            <a:ext cx="472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Resume</a:t>
            </a:r>
            <a:r>
              <a:rPr spc="-7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7940" y="2289809"/>
            <a:ext cx="1226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H</a:t>
            </a:r>
            <a:r>
              <a:rPr sz="2400" b="1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ea</a:t>
            </a:r>
            <a:r>
              <a:rPr sz="2400" b="1" u="heavy" spc="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d</a:t>
            </a:r>
            <a:r>
              <a:rPr sz="2400" b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i</a:t>
            </a:r>
            <a:r>
              <a:rPr sz="2400" b="1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n</a:t>
            </a:r>
            <a:r>
              <a:rPr sz="2400" b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7940" y="2612389"/>
            <a:ext cx="196215" cy="168910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0840" y="2656840"/>
            <a:ext cx="2530475" cy="168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90955">
              <a:lnSpc>
                <a:spcPct val="1135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Name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d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3279"/>
              </a:lnSpc>
              <a:spcBef>
                <a:spcPts val="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Phone</a:t>
            </a:r>
            <a:r>
              <a:rPr sz="24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number(s)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Email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0840" y="4785359"/>
            <a:ext cx="3208655" cy="14097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8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 sure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check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your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phone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email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messages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periodically!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9" y="2545079"/>
            <a:ext cx="1826259" cy="147065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38200" y="2438400"/>
            <a:ext cx="1380490" cy="1381760"/>
            <a:chOff x="838200" y="2438400"/>
            <a:chExt cx="1380490" cy="1381760"/>
          </a:xfrm>
        </p:grpSpPr>
        <p:sp>
          <p:nvSpPr>
            <p:cNvPr id="9" name="object 9"/>
            <p:cNvSpPr/>
            <p:nvPr/>
          </p:nvSpPr>
          <p:spPr>
            <a:xfrm>
              <a:off x="904240" y="2632709"/>
              <a:ext cx="1264920" cy="908050"/>
            </a:xfrm>
            <a:custGeom>
              <a:avLst/>
              <a:gdLst/>
              <a:ahLst/>
              <a:cxnLst/>
              <a:rect l="l" t="t" r="r" b="b"/>
              <a:pathLst>
                <a:path w="1264920" h="908050">
                  <a:moveTo>
                    <a:pt x="1264920" y="847090"/>
                  </a:moveTo>
                  <a:lnTo>
                    <a:pt x="1012190" y="847090"/>
                  </a:lnTo>
                  <a:lnTo>
                    <a:pt x="1012190" y="355600"/>
                  </a:lnTo>
                  <a:lnTo>
                    <a:pt x="1143000" y="355600"/>
                  </a:lnTo>
                  <a:lnTo>
                    <a:pt x="952500" y="0"/>
                  </a:lnTo>
                  <a:lnTo>
                    <a:pt x="289560" y="0"/>
                  </a:lnTo>
                  <a:lnTo>
                    <a:pt x="115570" y="355600"/>
                  </a:lnTo>
                  <a:lnTo>
                    <a:pt x="233680" y="355600"/>
                  </a:lnTo>
                  <a:lnTo>
                    <a:pt x="233680" y="847090"/>
                  </a:lnTo>
                  <a:lnTo>
                    <a:pt x="0" y="847090"/>
                  </a:lnTo>
                  <a:lnTo>
                    <a:pt x="0" y="908050"/>
                  </a:lnTo>
                  <a:lnTo>
                    <a:pt x="1264920" y="908050"/>
                  </a:lnTo>
                  <a:lnTo>
                    <a:pt x="1264920" y="8470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33170" y="3192779"/>
              <a:ext cx="582930" cy="162560"/>
            </a:xfrm>
            <a:custGeom>
              <a:avLst/>
              <a:gdLst/>
              <a:ahLst/>
              <a:cxnLst/>
              <a:rect l="l" t="t" r="r" b="b"/>
              <a:pathLst>
                <a:path w="582930" h="162560">
                  <a:moveTo>
                    <a:pt x="48260" y="91440"/>
                  </a:moveTo>
                  <a:lnTo>
                    <a:pt x="0" y="91440"/>
                  </a:lnTo>
                  <a:lnTo>
                    <a:pt x="0" y="162560"/>
                  </a:lnTo>
                  <a:lnTo>
                    <a:pt x="48260" y="162560"/>
                  </a:lnTo>
                  <a:lnTo>
                    <a:pt x="48260" y="91440"/>
                  </a:lnTo>
                  <a:close/>
                </a:path>
                <a:path w="582930" h="162560">
                  <a:moveTo>
                    <a:pt x="48260" y="0"/>
                  </a:moveTo>
                  <a:lnTo>
                    <a:pt x="0" y="0"/>
                  </a:lnTo>
                  <a:lnTo>
                    <a:pt x="0" y="72390"/>
                  </a:lnTo>
                  <a:lnTo>
                    <a:pt x="48260" y="72390"/>
                  </a:lnTo>
                  <a:lnTo>
                    <a:pt x="48260" y="0"/>
                  </a:lnTo>
                  <a:close/>
                </a:path>
                <a:path w="582930" h="162560">
                  <a:moveTo>
                    <a:pt x="115570" y="91440"/>
                  </a:moveTo>
                  <a:lnTo>
                    <a:pt x="67310" y="91440"/>
                  </a:lnTo>
                  <a:lnTo>
                    <a:pt x="67310" y="162560"/>
                  </a:lnTo>
                  <a:lnTo>
                    <a:pt x="115570" y="162560"/>
                  </a:lnTo>
                  <a:lnTo>
                    <a:pt x="115570" y="91440"/>
                  </a:lnTo>
                  <a:close/>
                </a:path>
                <a:path w="582930" h="162560">
                  <a:moveTo>
                    <a:pt x="115570" y="0"/>
                  </a:moveTo>
                  <a:lnTo>
                    <a:pt x="67310" y="0"/>
                  </a:lnTo>
                  <a:lnTo>
                    <a:pt x="67310" y="72390"/>
                  </a:lnTo>
                  <a:lnTo>
                    <a:pt x="115570" y="72390"/>
                  </a:lnTo>
                  <a:lnTo>
                    <a:pt x="115570" y="0"/>
                  </a:lnTo>
                  <a:close/>
                </a:path>
                <a:path w="582930" h="162560">
                  <a:moveTo>
                    <a:pt x="516890" y="91440"/>
                  </a:moveTo>
                  <a:lnTo>
                    <a:pt x="467360" y="91440"/>
                  </a:lnTo>
                  <a:lnTo>
                    <a:pt x="467360" y="162560"/>
                  </a:lnTo>
                  <a:lnTo>
                    <a:pt x="516890" y="162560"/>
                  </a:lnTo>
                  <a:lnTo>
                    <a:pt x="516890" y="91440"/>
                  </a:lnTo>
                  <a:close/>
                </a:path>
                <a:path w="582930" h="162560">
                  <a:moveTo>
                    <a:pt x="516890" y="0"/>
                  </a:moveTo>
                  <a:lnTo>
                    <a:pt x="467360" y="0"/>
                  </a:lnTo>
                  <a:lnTo>
                    <a:pt x="467360" y="72390"/>
                  </a:lnTo>
                  <a:lnTo>
                    <a:pt x="516890" y="72390"/>
                  </a:lnTo>
                  <a:lnTo>
                    <a:pt x="516890" y="0"/>
                  </a:lnTo>
                  <a:close/>
                </a:path>
                <a:path w="582930" h="162560">
                  <a:moveTo>
                    <a:pt x="582930" y="91440"/>
                  </a:moveTo>
                  <a:lnTo>
                    <a:pt x="535940" y="91440"/>
                  </a:lnTo>
                  <a:lnTo>
                    <a:pt x="535940" y="162560"/>
                  </a:lnTo>
                  <a:lnTo>
                    <a:pt x="582930" y="162560"/>
                  </a:lnTo>
                  <a:lnTo>
                    <a:pt x="582930" y="91440"/>
                  </a:lnTo>
                  <a:close/>
                </a:path>
                <a:path w="582930" h="162560">
                  <a:moveTo>
                    <a:pt x="582930" y="0"/>
                  </a:moveTo>
                  <a:lnTo>
                    <a:pt x="535940" y="0"/>
                  </a:lnTo>
                  <a:lnTo>
                    <a:pt x="535940" y="72390"/>
                  </a:lnTo>
                  <a:lnTo>
                    <a:pt x="582930" y="72390"/>
                  </a:lnTo>
                  <a:lnTo>
                    <a:pt x="5829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8090" y="2553969"/>
              <a:ext cx="127000" cy="285750"/>
            </a:xfrm>
            <a:custGeom>
              <a:avLst/>
              <a:gdLst/>
              <a:ahLst/>
              <a:cxnLst/>
              <a:rect l="l" t="t" r="r" b="b"/>
              <a:pathLst>
                <a:path w="127000" h="285750">
                  <a:moveTo>
                    <a:pt x="1270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9050" y="38100"/>
                  </a:lnTo>
                  <a:lnTo>
                    <a:pt x="19050" y="285750"/>
                  </a:lnTo>
                  <a:lnTo>
                    <a:pt x="111760" y="285750"/>
                  </a:lnTo>
                  <a:lnTo>
                    <a:pt x="111760" y="38100"/>
                  </a:lnTo>
                  <a:lnTo>
                    <a:pt x="127000" y="381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0180" y="3214369"/>
              <a:ext cx="166370" cy="261620"/>
            </a:xfrm>
            <a:custGeom>
              <a:avLst/>
              <a:gdLst/>
              <a:ahLst/>
              <a:cxnLst/>
              <a:rect l="l" t="t" r="r" b="b"/>
              <a:pathLst>
                <a:path w="166369" h="261620">
                  <a:moveTo>
                    <a:pt x="166369" y="0"/>
                  </a:moveTo>
                  <a:lnTo>
                    <a:pt x="0" y="0"/>
                  </a:lnTo>
                  <a:lnTo>
                    <a:pt x="0" y="261619"/>
                  </a:lnTo>
                  <a:lnTo>
                    <a:pt x="166369" y="261619"/>
                  </a:lnTo>
                  <a:lnTo>
                    <a:pt x="1663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6620" y="3228339"/>
              <a:ext cx="1253490" cy="548640"/>
            </a:xfrm>
            <a:custGeom>
              <a:avLst/>
              <a:gdLst/>
              <a:ahLst/>
              <a:cxnLst/>
              <a:rect l="l" t="t" r="r" b="b"/>
              <a:pathLst>
                <a:path w="1253489" h="548639">
                  <a:moveTo>
                    <a:pt x="214630" y="80010"/>
                  </a:moveTo>
                  <a:lnTo>
                    <a:pt x="201930" y="35560"/>
                  </a:lnTo>
                  <a:lnTo>
                    <a:pt x="166370" y="6350"/>
                  </a:lnTo>
                  <a:lnTo>
                    <a:pt x="134620" y="0"/>
                  </a:lnTo>
                  <a:lnTo>
                    <a:pt x="118110" y="1270"/>
                  </a:lnTo>
                  <a:lnTo>
                    <a:pt x="78740" y="22860"/>
                  </a:lnTo>
                  <a:lnTo>
                    <a:pt x="54610" y="63500"/>
                  </a:lnTo>
                  <a:lnTo>
                    <a:pt x="53340" y="80010"/>
                  </a:lnTo>
                  <a:lnTo>
                    <a:pt x="54610" y="93980"/>
                  </a:lnTo>
                  <a:lnTo>
                    <a:pt x="71120" y="130810"/>
                  </a:lnTo>
                  <a:lnTo>
                    <a:pt x="102870" y="153670"/>
                  </a:lnTo>
                  <a:lnTo>
                    <a:pt x="115570" y="158750"/>
                  </a:lnTo>
                  <a:lnTo>
                    <a:pt x="115570" y="270510"/>
                  </a:lnTo>
                  <a:lnTo>
                    <a:pt x="153670" y="270510"/>
                  </a:lnTo>
                  <a:lnTo>
                    <a:pt x="153670" y="158750"/>
                  </a:lnTo>
                  <a:lnTo>
                    <a:pt x="166370" y="153670"/>
                  </a:lnTo>
                  <a:lnTo>
                    <a:pt x="189230" y="140970"/>
                  </a:lnTo>
                  <a:lnTo>
                    <a:pt x="205740" y="119380"/>
                  </a:lnTo>
                  <a:lnTo>
                    <a:pt x="210820" y="107950"/>
                  </a:lnTo>
                  <a:lnTo>
                    <a:pt x="213360" y="93980"/>
                  </a:lnTo>
                  <a:lnTo>
                    <a:pt x="214630" y="80010"/>
                  </a:lnTo>
                  <a:close/>
                </a:path>
                <a:path w="1253489" h="548639">
                  <a:moveTo>
                    <a:pt x="671830" y="19050"/>
                  </a:moveTo>
                  <a:lnTo>
                    <a:pt x="576580" y="19050"/>
                  </a:lnTo>
                  <a:lnTo>
                    <a:pt x="576580" y="109220"/>
                  </a:lnTo>
                  <a:lnTo>
                    <a:pt x="671830" y="109220"/>
                  </a:lnTo>
                  <a:lnTo>
                    <a:pt x="671830" y="19050"/>
                  </a:lnTo>
                  <a:close/>
                </a:path>
                <a:path w="1253489" h="548639">
                  <a:moveTo>
                    <a:pt x="683260" y="168910"/>
                  </a:moveTo>
                  <a:lnTo>
                    <a:pt x="681990" y="161290"/>
                  </a:lnTo>
                  <a:lnTo>
                    <a:pt x="678180" y="154940"/>
                  </a:lnTo>
                  <a:lnTo>
                    <a:pt x="671830" y="151130"/>
                  </a:lnTo>
                  <a:lnTo>
                    <a:pt x="665480" y="149860"/>
                  </a:lnTo>
                  <a:lnTo>
                    <a:pt x="656590" y="151130"/>
                  </a:lnTo>
                  <a:lnTo>
                    <a:pt x="651510" y="154940"/>
                  </a:lnTo>
                  <a:lnTo>
                    <a:pt x="647700" y="161290"/>
                  </a:lnTo>
                  <a:lnTo>
                    <a:pt x="646430" y="168910"/>
                  </a:lnTo>
                  <a:lnTo>
                    <a:pt x="647700" y="176530"/>
                  </a:lnTo>
                  <a:lnTo>
                    <a:pt x="651510" y="181610"/>
                  </a:lnTo>
                  <a:lnTo>
                    <a:pt x="656590" y="185420"/>
                  </a:lnTo>
                  <a:lnTo>
                    <a:pt x="665480" y="186690"/>
                  </a:lnTo>
                  <a:lnTo>
                    <a:pt x="671830" y="185420"/>
                  </a:lnTo>
                  <a:lnTo>
                    <a:pt x="678180" y="181610"/>
                  </a:lnTo>
                  <a:lnTo>
                    <a:pt x="681990" y="176530"/>
                  </a:lnTo>
                  <a:lnTo>
                    <a:pt x="683260" y="168910"/>
                  </a:lnTo>
                  <a:close/>
                </a:path>
                <a:path w="1253489" h="548639">
                  <a:moveTo>
                    <a:pt x="1214120" y="80010"/>
                  </a:moveTo>
                  <a:lnTo>
                    <a:pt x="1200150" y="35560"/>
                  </a:lnTo>
                  <a:lnTo>
                    <a:pt x="1164590" y="6350"/>
                  </a:lnTo>
                  <a:lnTo>
                    <a:pt x="1132840" y="0"/>
                  </a:lnTo>
                  <a:lnTo>
                    <a:pt x="1116330" y="1270"/>
                  </a:lnTo>
                  <a:lnTo>
                    <a:pt x="1075690" y="22860"/>
                  </a:lnTo>
                  <a:lnTo>
                    <a:pt x="1054100" y="63500"/>
                  </a:lnTo>
                  <a:lnTo>
                    <a:pt x="1052830" y="80010"/>
                  </a:lnTo>
                  <a:lnTo>
                    <a:pt x="1054100" y="93980"/>
                  </a:lnTo>
                  <a:lnTo>
                    <a:pt x="1078230" y="140970"/>
                  </a:lnTo>
                  <a:lnTo>
                    <a:pt x="1113790" y="158750"/>
                  </a:lnTo>
                  <a:lnTo>
                    <a:pt x="1113790" y="270510"/>
                  </a:lnTo>
                  <a:lnTo>
                    <a:pt x="1150620" y="270510"/>
                  </a:lnTo>
                  <a:lnTo>
                    <a:pt x="1150620" y="158750"/>
                  </a:lnTo>
                  <a:lnTo>
                    <a:pt x="1163320" y="153670"/>
                  </a:lnTo>
                  <a:lnTo>
                    <a:pt x="1196340" y="130810"/>
                  </a:lnTo>
                  <a:lnTo>
                    <a:pt x="1212850" y="93980"/>
                  </a:lnTo>
                  <a:lnTo>
                    <a:pt x="1214120" y="80010"/>
                  </a:lnTo>
                  <a:close/>
                </a:path>
                <a:path w="1253489" h="548639">
                  <a:moveTo>
                    <a:pt x="1253490" y="288290"/>
                  </a:moveTo>
                  <a:lnTo>
                    <a:pt x="0" y="288290"/>
                  </a:lnTo>
                  <a:lnTo>
                    <a:pt x="0" y="548640"/>
                  </a:lnTo>
                  <a:lnTo>
                    <a:pt x="1253490" y="548640"/>
                  </a:lnTo>
                  <a:lnTo>
                    <a:pt x="1253490" y="288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1550" y="2745739"/>
              <a:ext cx="1120140" cy="952500"/>
            </a:xfrm>
            <a:custGeom>
              <a:avLst/>
              <a:gdLst/>
              <a:ahLst/>
              <a:cxnLst/>
              <a:rect l="l" t="t" r="r" b="b"/>
              <a:pathLst>
                <a:path w="1120139" h="952500">
                  <a:moveTo>
                    <a:pt x="27940" y="938530"/>
                  </a:moveTo>
                  <a:lnTo>
                    <a:pt x="26670" y="933450"/>
                  </a:lnTo>
                  <a:lnTo>
                    <a:pt x="24130" y="928370"/>
                  </a:lnTo>
                  <a:lnTo>
                    <a:pt x="20320" y="925830"/>
                  </a:lnTo>
                  <a:lnTo>
                    <a:pt x="13970" y="924560"/>
                  </a:lnTo>
                  <a:lnTo>
                    <a:pt x="8890" y="925830"/>
                  </a:lnTo>
                  <a:lnTo>
                    <a:pt x="3810" y="928370"/>
                  </a:lnTo>
                  <a:lnTo>
                    <a:pt x="1270" y="933450"/>
                  </a:lnTo>
                  <a:lnTo>
                    <a:pt x="0" y="938530"/>
                  </a:lnTo>
                  <a:lnTo>
                    <a:pt x="1270" y="944880"/>
                  </a:lnTo>
                  <a:lnTo>
                    <a:pt x="3810" y="948690"/>
                  </a:lnTo>
                  <a:lnTo>
                    <a:pt x="8890" y="951230"/>
                  </a:lnTo>
                  <a:lnTo>
                    <a:pt x="13970" y="952500"/>
                  </a:lnTo>
                  <a:lnTo>
                    <a:pt x="20320" y="951230"/>
                  </a:lnTo>
                  <a:lnTo>
                    <a:pt x="24130" y="948690"/>
                  </a:lnTo>
                  <a:lnTo>
                    <a:pt x="26670" y="944880"/>
                  </a:lnTo>
                  <a:lnTo>
                    <a:pt x="27940" y="938530"/>
                  </a:lnTo>
                  <a:close/>
                </a:path>
                <a:path w="1120139" h="952500">
                  <a:moveTo>
                    <a:pt x="27940" y="833120"/>
                  </a:moveTo>
                  <a:lnTo>
                    <a:pt x="26670" y="828040"/>
                  </a:lnTo>
                  <a:lnTo>
                    <a:pt x="24130" y="824242"/>
                  </a:lnTo>
                  <a:lnTo>
                    <a:pt x="20320" y="821690"/>
                  </a:lnTo>
                  <a:lnTo>
                    <a:pt x="13970" y="820420"/>
                  </a:lnTo>
                  <a:lnTo>
                    <a:pt x="8890" y="821690"/>
                  </a:lnTo>
                  <a:lnTo>
                    <a:pt x="3810" y="824242"/>
                  </a:lnTo>
                  <a:lnTo>
                    <a:pt x="1270" y="828040"/>
                  </a:lnTo>
                  <a:lnTo>
                    <a:pt x="0" y="833120"/>
                  </a:lnTo>
                  <a:lnTo>
                    <a:pt x="1270" y="839470"/>
                  </a:lnTo>
                  <a:lnTo>
                    <a:pt x="3810" y="844550"/>
                  </a:lnTo>
                  <a:lnTo>
                    <a:pt x="8890" y="847090"/>
                  </a:lnTo>
                  <a:lnTo>
                    <a:pt x="13970" y="848360"/>
                  </a:lnTo>
                  <a:lnTo>
                    <a:pt x="20320" y="847090"/>
                  </a:lnTo>
                  <a:lnTo>
                    <a:pt x="24130" y="844550"/>
                  </a:lnTo>
                  <a:lnTo>
                    <a:pt x="26670" y="839470"/>
                  </a:lnTo>
                  <a:lnTo>
                    <a:pt x="27940" y="833120"/>
                  </a:lnTo>
                  <a:close/>
                </a:path>
                <a:path w="1120139" h="952500">
                  <a:moveTo>
                    <a:pt x="99060" y="877570"/>
                  </a:moveTo>
                  <a:lnTo>
                    <a:pt x="97790" y="872490"/>
                  </a:lnTo>
                  <a:lnTo>
                    <a:pt x="95250" y="866140"/>
                  </a:lnTo>
                  <a:lnTo>
                    <a:pt x="91440" y="863600"/>
                  </a:lnTo>
                  <a:lnTo>
                    <a:pt x="85090" y="862330"/>
                  </a:lnTo>
                  <a:lnTo>
                    <a:pt x="80010" y="863600"/>
                  </a:lnTo>
                  <a:lnTo>
                    <a:pt x="74930" y="866140"/>
                  </a:lnTo>
                  <a:lnTo>
                    <a:pt x="72390" y="872490"/>
                  </a:lnTo>
                  <a:lnTo>
                    <a:pt x="71120" y="877570"/>
                  </a:lnTo>
                  <a:lnTo>
                    <a:pt x="72390" y="882650"/>
                  </a:lnTo>
                  <a:lnTo>
                    <a:pt x="74930" y="886460"/>
                  </a:lnTo>
                  <a:lnTo>
                    <a:pt x="80010" y="890270"/>
                  </a:lnTo>
                  <a:lnTo>
                    <a:pt x="85090" y="891540"/>
                  </a:lnTo>
                  <a:lnTo>
                    <a:pt x="91440" y="890270"/>
                  </a:lnTo>
                  <a:lnTo>
                    <a:pt x="95250" y="886460"/>
                  </a:lnTo>
                  <a:lnTo>
                    <a:pt x="97790" y="882650"/>
                  </a:lnTo>
                  <a:lnTo>
                    <a:pt x="99060" y="877570"/>
                  </a:lnTo>
                  <a:close/>
                </a:path>
                <a:path w="1120139" h="952500">
                  <a:moveTo>
                    <a:pt x="185420" y="938530"/>
                  </a:moveTo>
                  <a:lnTo>
                    <a:pt x="184150" y="933450"/>
                  </a:lnTo>
                  <a:lnTo>
                    <a:pt x="181610" y="928370"/>
                  </a:lnTo>
                  <a:lnTo>
                    <a:pt x="176530" y="925830"/>
                  </a:lnTo>
                  <a:lnTo>
                    <a:pt x="170180" y="924560"/>
                  </a:lnTo>
                  <a:lnTo>
                    <a:pt x="165100" y="925830"/>
                  </a:lnTo>
                  <a:lnTo>
                    <a:pt x="161290" y="928370"/>
                  </a:lnTo>
                  <a:lnTo>
                    <a:pt x="157480" y="933450"/>
                  </a:lnTo>
                  <a:lnTo>
                    <a:pt x="156210" y="938530"/>
                  </a:lnTo>
                  <a:lnTo>
                    <a:pt x="157480" y="944880"/>
                  </a:lnTo>
                  <a:lnTo>
                    <a:pt x="161290" y="948690"/>
                  </a:lnTo>
                  <a:lnTo>
                    <a:pt x="165100" y="951230"/>
                  </a:lnTo>
                  <a:lnTo>
                    <a:pt x="170180" y="952500"/>
                  </a:lnTo>
                  <a:lnTo>
                    <a:pt x="176530" y="951230"/>
                  </a:lnTo>
                  <a:lnTo>
                    <a:pt x="181610" y="948690"/>
                  </a:lnTo>
                  <a:lnTo>
                    <a:pt x="184150" y="944880"/>
                  </a:lnTo>
                  <a:lnTo>
                    <a:pt x="185420" y="938530"/>
                  </a:lnTo>
                  <a:close/>
                </a:path>
                <a:path w="1120139" h="952500">
                  <a:moveTo>
                    <a:pt x="185420" y="833120"/>
                  </a:moveTo>
                  <a:lnTo>
                    <a:pt x="184150" y="828040"/>
                  </a:lnTo>
                  <a:lnTo>
                    <a:pt x="181610" y="824242"/>
                  </a:lnTo>
                  <a:lnTo>
                    <a:pt x="176530" y="821690"/>
                  </a:lnTo>
                  <a:lnTo>
                    <a:pt x="170180" y="820420"/>
                  </a:lnTo>
                  <a:lnTo>
                    <a:pt x="165100" y="821690"/>
                  </a:lnTo>
                  <a:lnTo>
                    <a:pt x="161290" y="824242"/>
                  </a:lnTo>
                  <a:lnTo>
                    <a:pt x="157480" y="828040"/>
                  </a:lnTo>
                  <a:lnTo>
                    <a:pt x="156210" y="833120"/>
                  </a:lnTo>
                  <a:lnTo>
                    <a:pt x="157480" y="839470"/>
                  </a:lnTo>
                  <a:lnTo>
                    <a:pt x="161290" y="844550"/>
                  </a:lnTo>
                  <a:lnTo>
                    <a:pt x="165100" y="847090"/>
                  </a:lnTo>
                  <a:lnTo>
                    <a:pt x="170180" y="848360"/>
                  </a:lnTo>
                  <a:lnTo>
                    <a:pt x="176530" y="847090"/>
                  </a:lnTo>
                  <a:lnTo>
                    <a:pt x="181610" y="844550"/>
                  </a:lnTo>
                  <a:lnTo>
                    <a:pt x="184150" y="839470"/>
                  </a:lnTo>
                  <a:lnTo>
                    <a:pt x="185420" y="833120"/>
                  </a:lnTo>
                  <a:close/>
                </a:path>
                <a:path w="1120139" h="952500">
                  <a:moveTo>
                    <a:pt x="256540" y="877570"/>
                  </a:moveTo>
                  <a:lnTo>
                    <a:pt x="255270" y="872490"/>
                  </a:lnTo>
                  <a:lnTo>
                    <a:pt x="252730" y="866140"/>
                  </a:lnTo>
                  <a:lnTo>
                    <a:pt x="247650" y="863600"/>
                  </a:lnTo>
                  <a:lnTo>
                    <a:pt x="241300" y="862330"/>
                  </a:lnTo>
                  <a:lnTo>
                    <a:pt x="236220" y="863600"/>
                  </a:lnTo>
                  <a:lnTo>
                    <a:pt x="232410" y="866140"/>
                  </a:lnTo>
                  <a:lnTo>
                    <a:pt x="228600" y="872490"/>
                  </a:lnTo>
                  <a:lnTo>
                    <a:pt x="227330" y="877570"/>
                  </a:lnTo>
                  <a:lnTo>
                    <a:pt x="228600" y="882650"/>
                  </a:lnTo>
                  <a:lnTo>
                    <a:pt x="236220" y="890270"/>
                  </a:lnTo>
                  <a:lnTo>
                    <a:pt x="241300" y="891540"/>
                  </a:lnTo>
                  <a:lnTo>
                    <a:pt x="247650" y="890270"/>
                  </a:lnTo>
                  <a:lnTo>
                    <a:pt x="252730" y="886460"/>
                  </a:lnTo>
                  <a:lnTo>
                    <a:pt x="255270" y="882650"/>
                  </a:lnTo>
                  <a:lnTo>
                    <a:pt x="256540" y="877570"/>
                  </a:lnTo>
                  <a:close/>
                </a:path>
                <a:path w="1120139" h="952500">
                  <a:moveTo>
                    <a:pt x="340360" y="938530"/>
                  </a:moveTo>
                  <a:lnTo>
                    <a:pt x="339090" y="933450"/>
                  </a:lnTo>
                  <a:lnTo>
                    <a:pt x="336550" y="928370"/>
                  </a:lnTo>
                  <a:lnTo>
                    <a:pt x="331470" y="925830"/>
                  </a:lnTo>
                  <a:lnTo>
                    <a:pt x="326390" y="924560"/>
                  </a:lnTo>
                  <a:lnTo>
                    <a:pt x="321310" y="925830"/>
                  </a:lnTo>
                  <a:lnTo>
                    <a:pt x="314960" y="928370"/>
                  </a:lnTo>
                  <a:lnTo>
                    <a:pt x="312420" y="933450"/>
                  </a:lnTo>
                  <a:lnTo>
                    <a:pt x="311150" y="938530"/>
                  </a:lnTo>
                  <a:lnTo>
                    <a:pt x="312420" y="944880"/>
                  </a:lnTo>
                  <a:lnTo>
                    <a:pt x="314960" y="948690"/>
                  </a:lnTo>
                  <a:lnTo>
                    <a:pt x="321310" y="951230"/>
                  </a:lnTo>
                  <a:lnTo>
                    <a:pt x="326390" y="952500"/>
                  </a:lnTo>
                  <a:lnTo>
                    <a:pt x="331470" y="951230"/>
                  </a:lnTo>
                  <a:lnTo>
                    <a:pt x="336550" y="948690"/>
                  </a:lnTo>
                  <a:lnTo>
                    <a:pt x="339090" y="944880"/>
                  </a:lnTo>
                  <a:lnTo>
                    <a:pt x="340360" y="938530"/>
                  </a:lnTo>
                  <a:close/>
                </a:path>
                <a:path w="1120139" h="952500">
                  <a:moveTo>
                    <a:pt x="340360" y="833120"/>
                  </a:moveTo>
                  <a:lnTo>
                    <a:pt x="339090" y="828040"/>
                  </a:lnTo>
                  <a:lnTo>
                    <a:pt x="336550" y="824242"/>
                  </a:lnTo>
                  <a:lnTo>
                    <a:pt x="331470" y="821690"/>
                  </a:lnTo>
                  <a:lnTo>
                    <a:pt x="326390" y="820420"/>
                  </a:lnTo>
                  <a:lnTo>
                    <a:pt x="321310" y="821690"/>
                  </a:lnTo>
                  <a:lnTo>
                    <a:pt x="314960" y="824242"/>
                  </a:lnTo>
                  <a:lnTo>
                    <a:pt x="312420" y="828040"/>
                  </a:lnTo>
                  <a:lnTo>
                    <a:pt x="311150" y="833120"/>
                  </a:lnTo>
                  <a:lnTo>
                    <a:pt x="312420" y="839470"/>
                  </a:lnTo>
                  <a:lnTo>
                    <a:pt x="314960" y="844550"/>
                  </a:lnTo>
                  <a:lnTo>
                    <a:pt x="321310" y="847090"/>
                  </a:lnTo>
                  <a:lnTo>
                    <a:pt x="326390" y="848360"/>
                  </a:lnTo>
                  <a:lnTo>
                    <a:pt x="331470" y="847090"/>
                  </a:lnTo>
                  <a:lnTo>
                    <a:pt x="336550" y="844550"/>
                  </a:lnTo>
                  <a:lnTo>
                    <a:pt x="339090" y="839470"/>
                  </a:lnTo>
                  <a:lnTo>
                    <a:pt x="340360" y="833120"/>
                  </a:lnTo>
                  <a:close/>
                </a:path>
                <a:path w="1120139" h="952500">
                  <a:moveTo>
                    <a:pt x="411480" y="877570"/>
                  </a:moveTo>
                  <a:lnTo>
                    <a:pt x="410210" y="872490"/>
                  </a:lnTo>
                  <a:lnTo>
                    <a:pt x="407670" y="866140"/>
                  </a:lnTo>
                  <a:lnTo>
                    <a:pt x="402590" y="863600"/>
                  </a:lnTo>
                  <a:lnTo>
                    <a:pt x="397510" y="862330"/>
                  </a:lnTo>
                  <a:lnTo>
                    <a:pt x="392430" y="863600"/>
                  </a:lnTo>
                  <a:lnTo>
                    <a:pt x="387350" y="866140"/>
                  </a:lnTo>
                  <a:lnTo>
                    <a:pt x="384810" y="872490"/>
                  </a:lnTo>
                  <a:lnTo>
                    <a:pt x="383540" y="877570"/>
                  </a:lnTo>
                  <a:lnTo>
                    <a:pt x="384810" y="882650"/>
                  </a:lnTo>
                  <a:lnTo>
                    <a:pt x="387350" y="886460"/>
                  </a:lnTo>
                  <a:lnTo>
                    <a:pt x="392430" y="890270"/>
                  </a:lnTo>
                  <a:lnTo>
                    <a:pt x="397510" y="891540"/>
                  </a:lnTo>
                  <a:lnTo>
                    <a:pt x="402590" y="890270"/>
                  </a:lnTo>
                  <a:lnTo>
                    <a:pt x="407670" y="886460"/>
                  </a:lnTo>
                  <a:lnTo>
                    <a:pt x="410210" y="882650"/>
                  </a:lnTo>
                  <a:lnTo>
                    <a:pt x="411480" y="877570"/>
                  </a:lnTo>
                  <a:close/>
                </a:path>
                <a:path w="1120139" h="952500">
                  <a:moveTo>
                    <a:pt x="497840" y="938530"/>
                  </a:moveTo>
                  <a:lnTo>
                    <a:pt x="496570" y="933450"/>
                  </a:lnTo>
                  <a:lnTo>
                    <a:pt x="492760" y="928370"/>
                  </a:lnTo>
                  <a:lnTo>
                    <a:pt x="487680" y="925830"/>
                  </a:lnTo>
                  <a:lnTo>
                    <a:pt x="482600" y="924560"/>
                  </a:lnTo>
                  <a:lnTo>
                    <a:pt x="476250" y="925830"/>
                  </a:lnTo>
                  <a:lnTo>
                    <a:pt x="472440" y="928370"/>
                  </a:lnTo>
                  <a:lnTo>
                    <a:pt x="469900" y="933450"/>
                  </a:lnTo>
                  <a:lnTo>
                    <a:pt x="468630" y="938530"/>
                  </a:lnTo>
                  <a:lnTo>
                    <a:pt x="469900" y="944880"/>
                  </a:lnTo>
                  <a:lnTo>
                    <a:pt x="472440" y="948690"/>
                  </a:lnTo>
                  <a:lnTo>
                    <a:pt x="476250" y="951230"/>
                  </a:lnTo>
                  <a:lnTo>
                    <a:pt x="482600" y="952500"/>
                  </a:lnTo>
                  <a:lnTo>
                    <a:pt x="487680" y="951230"/>
                  </a:lnTo>
                  <a:lnTo>
                    <a:pt x="492760" y="948690"/>
                  </a:lnTo>
                  <a:lnTo>
                    <a:pt x="496570" y="944880"/>
                  </a:lnTo>
                  <a:lnTo>
                    <a:pt x="497840" y="938530"/>
                  </a:lnTo>
                  <a:close/>
                </a:path>
                <a:path w="1120139" h="952500">
                  <a:moveTo>
                    <a:pt x="497840" y="833120"/>
                  </a:moveTo>
                  <a:lnTo>
                    <a:pt x="496570" y="828040"/>
                  </a:lnTo>
                  <a:lnTo>
                    <a:pt x="492760" y="824242"/>
                  </a:lnTo>
                  <a:lnTo>
                    <a:pt x="487680" y="821690"/>
                  </a:lnTo>
                  <a:lnTo>
                    <a:pt x="482600" y="820420"/>
                  </a:lnTo>
                  <a:lnTo>
                    <a:pt x="476250" y="821690"/>
                  </a:lnTo>
                  <a:lnTo>
                    <a:pt x="472440" y="824242"/>
                  </a:lnTo>
                  <a:lnTo>
                    <a:pt x="469900" y="828040"/>
                  </a:lnTo>
                  <a:lnTo>
                    <a:pt x="468630" y="833120"/>
                  </a:lnTo>
                  <a:lnTo>
                    <a:pt x="469900" y="839470"/>
                  </a:lnTo>
                  <a:lnTo>
                    <a:pt x="472440" y="844550"/>
                  </a:lnTo>
                  <a:lnTo>
                    <a:pt x="476250" y="847090"/>
                  </a:lnTo>
                  <a:lnTo>
                    <a:pt x="482600" y="848360"/>
                  </a:lnTo>
                  <a:lnTo>
                    <a:pt x="487680" y="847090"/>
                  </a:lnTo>
                  <a:lnTo>
                    <a:pt x="492760" y="844550"/>
                  </a:lnTo>
                  <a:lnTo>
                    <a:pt x="496570" y="839470"/>
                  </a:lnTo>
                  <a:lnTo>
                    <a:pt x="497840" y="833120"/>
                  </a:lnTo>
                  <a:close/>
                </a:path>
                <a:path w="1120139" h="952500">
                  <a:moveTo>
                    <a:pt x="568960" y="877570"/>
                  </a:moveTo>
                  <a:lnTo>
                    <a:pt x="567690" y="872490"/>
                  </a:lnTo>
                  <a:lnTo>
                    <a:pt x="563880" y="866140"/>
                  </a:lnTo>
                  <a:lnTo>
                    <a:pt x="560070" y="863600"/>
                  </a:lnTo>
                  <a:lnTo>
                    <a:pt x="554990" y="862330"/>
                  </a:lnTo>
                  <a:lnTo>
                    <a:pt x="549910" y="863600"/>
                  </a:lnTo>
                  <a:lnTo>
                    <a:pt x="543560" y="866140"/>
                  </a:lnTo>
                  <a:lnTo>
                    <a:pt x="541020" y="872490"/>
                  </a:lnTo>
                  <a:lnTo>
                    <a:pt x="539750" y="877570"/>
                  </a:lnTo>
                  <a:lnTo>
                    <a:pt x="541020" y="882650"/>
                  </a:lnTo>
                  <a:lnTo>
                    <a:pt x="543560" y="886460"/>
                  </a:lnTo>
                  <a:lnTo>
                    <a:pt x="549910" y="890270"/>
                  </a:lnTo>
                  <a:lnTo>
                    <a:pt x="554990" y="891540"/>
                  </a:lnTo>
                  <a:lnTo>
                    <a:pt x="560070" y="890270"/>
                  </a:lnTo>
                  <a:lnTo>
                    <a:pt x="567690" y="882650"/>
                  </a:lnTo>
                  <a:lnTo>
                    <a:pt x="568960" y="877570"/>
                  </a:lnTo>
                  <a:close/>
                </a:path>
                <a:path w="1120139" h="952500">
                  <a:moveTo>
                    <a:pt x="648970" y="938530"/>
                  </a:moveTo>
                  <a:lnTo>
                    <a:pt x="647700" y="933450"/>
                  </a:lnTo>
                  <a:lnTo>
                    <a:pt x="645160" y="928370"/>
                  </a:lnTo>
                  <a:lnTo>
                    <a:pt x="641350" y="925830"/>
                  </a:lnTo>
                  <a:lnTo>
                    <a:pt x="635000" y="924560"/>
                  </a:lnTo>
                  <a:lnTo>
                    <a:pt x="629920" y="925830"/>
                  </a:lnTo>
                  <a:lnTo>
                    <a:pt x="624840" y="928370"/>
                  </a:lnTo>
                  <a:lnTo>
                    <a:pt x="622300" y="933450"/>
                  </a:lnTo>
                  <a:lnTo>
                    <a:pt x="621030" y="938530"/>
                  </a:lnTo>
                  <a:lnTo>
                    <a:pt x="622300" y="944880"/>
                  </a:lnTo>
                  <a:lnTo>
                    <a:pt x="624840" y="948690"/>
                  </a:lnTo>
                  <a:lnTo>
                    <a:pt x="629920" y="951230"/>
                  </a:lnTo>
                  <a:lnTo>
                    <a:pt x="635000" y="952500"/>
                  </a:lnTo>
                  <a:lnTo>
                    <a:pt x="641350" y="951230"/>
                  </a:lnTo>
                  <a:lnTo>
                    <a:pt x="645160" y="948690"/>
                  </a:lnTo>
                  <a:lnTo>
                    <a:pt x="647700" y="944880"/>
                  </a:lnTo>
                  <a:lnTo>
                    <a:pt x="648970" y="938530"/>
                  </a:lnTo>
                  <a:close/>
                </a:path>
                <a:path w="1120139" h="952500">
                  <a:moveTo>
                    <a:pt x="648970" y="833120"/>
                  </a:moveTo>
                  <a:lnTo>
                    <a:pt x="647700" y="828040"/>
                  </a:lnTo>
                  <a:lnTo>
                    <a:pt x="645160" y="824242"/>
                  </a:lnTo>
                  <a:lnTo>
                    <a:pt x="641350" y="821690"/>
                  </a:lnTo>
                  <a:lnTo>
                    <a:pt x="635000" y="820420"/>
                  </a:lnTo>
                  <a:lnTo>
                    <a:pt x="629920" y="821690"/>
                  </a:lnTo>
                  <a:lnTo>
                    <a:pt x="624840" y="824242"/>
                  </a:lnTo>
                  <a:lnTo>
                    <a:pt x="622300" y="828040"/>
                  </a:lnTo>
                  <a:lnTo>
                    <a:pt x="621030" y="833120"/>
                  </a:lnTo>
                  <a:lnTo>
                    <a:pt x="622300" y="839470"/>
                  </a:lnTo>
                  <a:lnTo>
                    <a:pt x="624840" y="844550"/>
                  </a:lnTo>
                  <a:lnTo>
                    <a:pt x="629920" y="847090"/>
                  </a:lnTo>
                  <a:lnTo>
                    <a:pt x="635000" y="848360"/>
                  </a:lnTo>
                  <a:lnTo>
                    <a:pt x="641350" y="847090"/>
                  </a:lnTo>
                  <a:lnTo>
                    <a:pt x="645160" y="844550"/>
                  </a:lnTo>
                  <a:lnTo>
                    <a:pt x="647700" y="839470"/>
                  </a:lnTo>
                  <a:lnTo>
                    <a:pt x="648970" y="833120"/>
                  </a:lnTo>
                  <a:close/>
                </a:path>
                <a:path w="1120139" h="952500">
                  <a:moveTo>
                    <a:pt x="720090" y="877570"/>
                  </a:moveTo>
                  <a:lnTo>
                    <a:pt x="718820" y="872490"/>
                  </a:lnTo>
                  <a:lnTo>
                    <a:pt x="716280" y="866140"/>
                  </a:lnTo>
                  <a:lnTo>
                    <a:pt x="712470" y="863600"/>
                  </a:lnTo>
                  <a:lnTo>
                    <a:pt x="707390" y="862330"/>
                  </a:lnTo>
                  <a:lnTo>
                    <a:pt x="701040" y="863600"/>
                  </a:lnTo>
                  <a:lnTo>
                    <a:pt x="695960" y="866140"/>
                  </a:lnTo>
                  <a:lnTo>
                    <a:pt x="693420" y="872490"/>
                  </a:lnTo>
                  <a:lnTo>
                    <a:pt x="692150" y="877570"/>
                  </a:lnTo>
                  <a:lnTo>
                    <a:pt x="693420" y="882650"/>
                  </a:lnTo>
                  <a:lnTo>
                    <a:pt x="695960" y="886460"/>
                  </a:lnTo>
                  <a:lnTo>
                    <a:pt x="701040" y="890270"/>
                  </a:lnTo>
                  <a:lnTo>
                    <a:pt x="707390" y="891540"/>
                  </a:lnTo>
                  <a:lnTo>
                    <a:pt x="712470" y="890270"/>
                  </a:lnTo>
                  <a:lnTo>
                    <a:pt x="716280" y="886460"/>
                  </a:lnTo>
                  <a:lnTo>
                    <a:pt x="718820" y="882650"/>
                  </a:lnTo>
                  <a:lnTo>
                    <a:pt x="720090" y="877570"/>
                  </a:lnTo>
                  <a:close/>
                </a:path>
                <a:path w="1120139" h="952500">
                  <a:moveTo>
                    <a:pt x="806450" y="938530"/>
                  </a:moveTo>
                  <a:lnTo>
                    <a:pt x="805180" y="933450"/>
                  </a:lnTo>
                  <a:lnTo>
                    <a:pt x="802640" y="928370"/>
                  </a:lnTo>
                  <a:lnTo>
                    <a:pt x="797560" y="925830"/>
                  </a:lnTo>
                  <a:lnTo>
                    <a:pt x="791210" y="924560"/>
                  </a:lnTo>
                  <a:lnTo>
                    <a:pt x="786130" y="925830"/>
                  </a:lnTo>
                  <a:lnTo>
                    <a:pt x="782320" y="928370"/>
                  </a:lnTo>
                  <a:lnTo>
                    <a:pt x="779780" y="933450"/>
                  </a:lnTo>
                  <a:lnTo>
                    <a:pt x="778510" y="938530"/>
                  </a:lnTo>
                  <a:lnTo>
                    <a:pt x="779780" y="944880"/>
                  </a:lnTo>
                  <a:lnTo>
                    <a:pt x="782320" y="948690"/>
                  </a:lnTo>
                  <a:lnTo>
                    <a:pt x="786130" y="951230"/>
                  </a:lnTo>
                  <a:lnTo>
                    <a:pt x="791210" y="952500"/>
                  </a:lnTo>
                  <a:lnTo>
                    <a:pt x="797560" y="951230"/>
                  </a:lnTo>
                  <a:lnTo>
                    <a:pt x="802640" y="948690"/>
                  </a:lnTo>
                  <a:lnTo>
                    <a:pt x="805180" y="944880"/>
                  </a:lnTo>
                  <a:lnTo>
                    <a:pt x="806450" y="938530"/>
                  </a:lnTo>
                  <a:close/>
                </a:path>
                <a:path w="1120139" h="952500">
                  <a:moveTo>
                    <a:pt x="806450" y="833120"/>
                  </a:moveTo>
                  <a:lnTo>
                    <a:pt x="805180" y="828040"/>
                  </a:lnTo>
                  <a:lnTo>
                    <a:pt x="802640" y="824242"/>
                  </a:lnTo>
                  <a:lnTo>
                    <a:pt x="797560" y="821690"/>
                  </a:lnTo>
                  <a:lnTo>
                    <a:pt x="791210" y="820420"/>
                  </a:lnTo>
                  <a:lnTo>
                    <a:pt x="786130" y="821690"/>
                  </a:lnTo>
                  <a:lnTo>
                    <a:pt x="782320" y="824242"/>
                  </a:lnTo>
                  <a:lnTo>
                    <a:pt x="779780" y="828040"/>
                  </a:lnTo>
                  <a:lnTo>
                    <a:pt x="778510" y="833120"/>
                  </a:lnTo>
                  <a:lnTo>
                    <a:pt x="779780" y="839470"/>
                  </a:lnTo>
                  <a:lnTo>
                    <a:pt x="782320" y="844550"/>
                  </a:lnTo>
                  <a:lnTo>
                    <a:pt x="786130" y="847090"/>
                  </a:lnTo>
                  <a:lnTo>
                    <a:pt x="791210" y="848360"/>
                  </a:lnTo>
                  <a:lnTo>
                    <a:pt x="797560" y="847090"/>
                  </a:lnTo>
                  <a:lnTo>
                    <a:pt x="802640" y="844550"/>
                  </a:lnTo>
                  <a:lnTo>
                    <a:pt x="805180" y="839470"/>
                  </a:lnTo>
                  <a:lnTo>
                    <a:pt x="806450" y="833120"/>
                  </a:lnTo>
                  <a:close/>
                </a:path>
                <a:path w="1120139" h="952500">
                  <a:moveTo>
                    <a:pt x="816610" y="68580"/>
                  </a:moveTo>
                  <a:lnTo>
                    <a:pt x="741680" y="0"/>
                  </a:lnTo>
                  <a:lnTo>
                    <a:pt x="661670" y="68580"/>
                  </a:lnTo>
                  <a:lnTo>
                    <a:pt x="661670" y="261620"/>
                  </a:lnTo>
                  <a:lnTo>
                    <a:pt x="816610" y="261620"/>
                  </a:lnTo>
                  <a:lnTo>
                    <a:pt x="816610" y="68580"/>
                  </a:lnTo>
                  <a:close/>
                </a:path>
                <a:path w="1120139" h="952500">
                  <a:moveTo>
                    <a:pt x="877570" y="877570"/>
                  </a:moveTo>
                  <a:lnTo>
                    <a:pt x="876300" y="872490"/>
                  </a:lnTo>
                  <a:lnTo>
                    <a:pt x="873760" y="866140"/>
                  </a:lnTo>
                  <a:lnTo>
                    <a:pt x="868680" y="863600"/>
                  </a:lnTo>
                  <a:lnTo>
                    <a:pt x="862330" y="862330"/>
                  </a:lnTo>
                  <a:lnTo>
                    <a:pt x="857250" y="863600"/>
                  </a:lnTo>
                  <a:lnTo>
                    <a:pt x="853440" y="866140"/>
                  </a:lnTo>
                  <a:lnTo>
                    <a:pt x="850900" y="872490"/>
                  </a:lnTo>
                  <a:lnTo>
                    <a:pt x="849630" y="877570"/>
                  </a:lnTo>
                  <a:lnTo>
                    <a:pt x="850900" y="882650"/>
                  </a:lnTo>
                  <a:lnTo>
                    <a:pt x="853440" y="886460"/>
                  </a:lnTo>
                  <a:lnTo>
                    <a:pt x="857250" y="890270"/>
                  </a:lnTo>
                  <a:lnTo>
                    <a:pt x="862330" y="891540"/>
                  </a:lnTo>
                  <a:lnTo>
                    <a:pt x="868680" y="890270"/>
                  </a:lnTo>
                  <a:lnTo>
                    <a:pt x="873760" y="886460"/>
                  </a:lnTo>
                  <a:lnTo>
                    <a:pt x="876300" y="882650"/>
                  </a:lnTo>
                  <a:lnTo>
                    <a:pt x="877570" y="877570"/>
                  </a:lnTo>
                  <a:close/>
                </a:path>
                <a:path w="1120139" h="952500">
                  <a:moveTo>
                    <a:pt x="962660" y="938530"/>
                  </a:moveTo>
                  <a:lnTo>
                    <a:pt x="961390" y="933450"/>
                  </a:lnTo>
                  <a:lnTo>
                    <a:pt x="958850" y="928370"/>
                  </a:lnTo>
                  <a:lnTo>
                    <a:pt x="953770" y="925830"/>
                  </a:lnTo>
                  <a:lnTo>
                    <a:pt x="948690" y="924560"/>
                  </a:lnTo>
                  <a:lnTo>
                    <a:pt x="943610" y="925830"/>
                  </a:lnTo>
                  <a:lnTo>
                    <a:pt x="938530" y="928370"/>
                  </a:lnTo>
                  <a:lnTo>
                    <a:pt x="934720" y="933450"/>
                  </a:lnTo>
                  <a:lnTo>
                    <a:pt x="933450" y="938530"/>
                  </a:lnTo>
                  <a:lnTo>
                    <a:pt x="934720" y="944880"/>
                  </a:lnTo>
                  <a:lnTo>
                    <a:pt x="938530" y="948690"/>
                  </a:lnTo>
                  <a:lnTo>
                    <a:pt x="943610" y="951230"/>
                  </a:lnTo>
                  <a:lnTo>
                    <a:pt x="948690" y="952500"/>
                  </a:lnTo>
                  <a:lnTo>
                    <a:pt x="953770" y="951230"/>
                  </a:lnTo>
                  <a:lnTo>
                    <a:pt x="958850" y="948690"/>
                  </a:lnTo>
                  <a:lnTo>
                    <a:pt x="961390" y="944880"/>
                  </a:lnTo>
                  <a:lnTo>
                    <a:pt x="962660" y="938530"/>
                  </a:lnTo>
                  <a:close/>
                </a:path>
                <a:path w="1120139" h="952500">
                  <a:moveTo>
                    <a:pt x="962660" y="833120"/>
                  </a:moveTo>
                  <a:lnTo>
                    <a:pt x="961390" y="828040"/>
                  </a:lnTo>
                  <a:lnTo>
                    <a:pt x="958850" y="824242"/>
                  </a:lnTo>
                  <a:lnTo>
                    <a:pt x="953770" y="821690"/>
                  </a:lnTo>
                  <a:lnTo>
                    <a:pt x="948690" y="820420"/>
                  </a:lnTo>
                  <a:lnTo>
                    <a:pt x="943610" y="821690"/>
                  </a:lnTo>
                  <a:lnTo>
                    <a:pt x="938530" y="824242"/>
                  </a:lnTo>
                  <a:lnTo>
                    <a:pt x="934720" y="828040"/>
                  </a:lnTo>
                  <a:lnTo>
                    <a:pt x="933450" y="833120"/>
                  </a:lnTo>
                  <a:lnTo>
                    <a:pt x="934720" y="839470"/>
                  </a:lnTo>
                  <a:lnTo>
                    <a:pt x="938530" y="844550"/>
                  </a:lnTo>
                  <a:lnTo>
                    <a:pt x="943610" y="847090"/>
                  </a:lnTo>
                  <a:lnTo>
                    <a:pt x="948690" y="848360"/>
                  </a:lnTo>
                  <a:lnTo>
                    <a:pt x="953770" y="847090"/>
                  </a:lnTo>
                  <a:lnTo>
                    <a:pt x="958850" y="844550"/>
                  </a:lnTo>
                  <a:lnTo>
                    <a:pt x="961390" y="839470"/>
                  </a:lnTo>
                  <a:lnTo>
                    <a:pt x="962660" y="833120"/>
                  </a:lnTo>
                  <a:close/>
                </a:path>
                <a:path w="1120139" h="952500">
                  <a:moveTo>
                    <a:pt x="1033780" y="877570"/>
                  </a:moveTo>
                  <a:lnTo>
                    <a:pt x="1032510" y="872490"/>
                  </a:lnTo>
                  <a:lnTo>
                    <a:pt x="1029970" y="866140"/>
                  </a:lnTo>
                  <a:lnTo>
                    <a:pt x="1024890" y="863600"/>
                  </a:lnTo>
                  <a:lnTo>
                    <a:pt x="1019810" y="862330"/>
                  </a:lnTo>
                  <a:lnTo>
                    <a:pt x="1014730" y="863600"/>
                  </a:lnTo>
                  <a:lnTo>
                    <a:pt x="1009650" y="866140"/>
                  </a:lnTo>
                  <a:lnTo>
                    <a:pt x="1005840" y="872490"/>
                  </a:lnTo>
                  <a:lnTo>
                    <a:pt x="1004570" y="877570"/>
                  </a:lnTo>
                  <a:lnTo>
                    <a:pt x="1005840" y="882650"/>
                  </a:lnTo>
                  <a:lnTo>
                    <a:pt x="1009650" y="886460"/>
                  </a:lnTo>
                  <a:lnTo>
                    <a:pt x="1014730" y="890270"/>
                  </a:lnTo>
                  <a:lnTo>
                    <a:pt x="1019810" y="891540"/>
                  </a:lnTo>
                  <a:lnTo>
                    <a:pt x="1024890" y="890270"/>
                  </a:lnTo>
                  <a:lnTo>
                    <a:pt x="1029970" y="886460"/>
                  </a:lnTo>
                  <a:lnTo>
                    <a:pt x="1032510" y="882650"/>
                  </a:lnTo>
                  <a:lnTo>
                    <a:pt x="1033780" y="877570"/>
                  </a:lnTo>
                  <a:close/>
                </a:path>
                <a:path w="1120139" h="952500">
                  <a:moveTo>
                    <a:pt x="1120140" y="938530"/>
                  </a:moveTo>
                  <a:lnTo>
                    <a:pt x="1118870" y="933450"/>
                  </a:lnTo>
                  <a:lnTo>
                    <a:pt x="1116330" y="928370"/>
                  </a:lnTo>
                  <a:lnTo>
                    <a:pt x="1109980" y="925830"/>
                  </a:lnTo>
                  <a:lnTo>
                    <a:pt x="1104900" y="924560"/>
                  </a:lnTo>
                  <a:lnTo>
                    <a:pt x="1099820" y="925830"/>
                  </a:lnTo>
                  <a:lnTo>
                    <a:pt x="1094740" y="928370"/>
                  </a:lnTo>
                  <a:lnTo>
                    <a:pt x="1092200" y="933450"/>
                  </a:lnTo>
                  <a:lnTo>
                    <a:pt x="1090930" y="938530"/>
                  </a:lnTo>
                  <a:lnTo>
                    <a:pt x="1092200" y="944880"/>
                  </a:lnTo>
                  <a:lnTo>
                    <a:pt x="1094740" y="948690"/>
                  </a:lnTo>
                  <a:lnTo>
                    <a:pt x="1099820" y="951230"/>
                  </a:lnTo>
                  <a:lnTo>
                    <a:pt x="1104900" y="952500"/>
                  </a:lnTo>
                  <a:lnTo>
                    <a:pt x="1109980" y="951230"/>
                  </a:lnTo>
                  <a:lnTo>
                    <a:pt x="1116330" y="948690"/>
                  </a:lnTo>
                  <a:lnTo>
                    <a:pt x="1118870" y="944880"/>
                  </a:lnTo>
                  <a:lnTo>
                    <a:pt x="1120140" y="938530"/>
                  </a:lnTo>
                  <a:close/>
                </a:path>
                <a:path w="1120139" h="952500">
                  <a:moveTo>
                    <a:pt x="1120140" y="833120"/>
                  </a:moveTo>
                  <a:lnTo>
                    <a:pt x="1118870" y="828040"/>
                  </a:lnTo>
                  <a:lnTo>
                    <a:pt x="1116330" y="824242"/>
                  </a:lnTo>
                  <a:lnTo>
                    <a:pt x="1109980" y="821690"/>
                  </a:lnTo>
                  <a:lnTo>
                    <a:pt x="1104900" y="820420"/>
                  </a:lnTo>
                  <a:lnTo>
                    <a:pt x="1099820" y="821690"/>
                  </a:lnTo>
                  <a:lnTo>
                    <a:pt x="1094740" y="824242"/>
                  </a:lnTo>
                  <a:lnTo>
                    <a:pt x="1092200" y="828040"/>
                  </a:lnTo>
                  <a:lnTo>
                    <a:pt x="1090930" y="833120"/>
                  </a:lnTo>
                  <a:lnTo>
                    <a:pt x="1092200" y="839470"/>
                  </a:lnTo>
                  <a:lnTo>
                    <a:pt x="1094740" y="844550"/>
                  </a:lnTo>
                  <a:lnTo>
                    <a:pt x="1099820" y="847090"/>
                  </a:lnTo>
                  <a:lnTo>
                    <a:pt x="1104900" y="848360"/>
                  </a:lnTo>
                  <a:lnTo>
                    <a:pt x="1109980" y="847090"/>
                  </a:lnTo>
                  <a:lnTo>
                    <a:pt x="1116330" y="844550"/>
                  </a:lnTo>
                  <a:lnTo>
                    <a:pt x="1118870" y="839470"/>
                  </a:lnTo>
                  <a:lnTo>
                    <a:pt x="1120140" y="8331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59877" y="2832099"/>
              <a:ext cx="102235" cy="142240"/>
            </a:xfrm>
            <a:custGeom>
              <a:avLst/>
              <a:gdLst/>
              <a:ahLst/>
              <a:cxnLst/>
              <a:rect l="l" t="t" r="r" b="b"/>
              <a:pathLst>
                <a:path w="102235" h="142239">
                  <a:moveTo>
                    <a:pt x="44462" y="81280"/>
                  </a:moveTo>
                  <a:lnTo>
                    <a:pt x="0" y="81280"/>
                  </a:lnTo>
                  <a:lnTo>
                    <a:pt x="0" y="142240"/>
                  </a:lnTo>
                  <a:lnTo>
                    <a:pt x="44462" y="142240"/>
                  </a:lnTo>
                  <a:lnTo>
                    <a:pt x="44462" y="81280"/>
                  </a:lnTo>
                  <a:close/>
                </a:path>
                <a:path w="102235" h="142239">
                  <a:moveTo>
                    <a:pt x="44462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44462" y="63500"/>
                  </a:lnTo>
                  <a:lnTo>
                    <a:pt x="44462" y="0"/>
                  </a:lnTo>
                  <a:close/>
                </a:path>
                <a:path w="102235" h="142239">
                  <a:moveTo>
                    <a:pt x="101612" y="81280"/>
                  </a:moveTo>
                  <a:lnTo>
                    <a:pt x="60972" y="81280"/>
                  </a:lnTo>
                  <a:lnTo>
                    <a:pt x="60972" y="142240"/>
                  </a:lnTo>
                  <a:lnTo>
                    <a:pt x="101612" y="142240"/>
                  </a:lnTo>
                  <a:lnTo>
                    <a:pt x="101612" y="81280"/>
                  </a:lnTo>
                  <a:close/>
                </a:path>
                <a:path w="102235" h="142239">
                  <a:moveTo>
                    <a:pt x="101612" y="0"/>
                  </a:moveTo>
                  <a:lnTo>
                    <a:pt x="60972" y="0"/>
                  </a:lnTo>
                  <a:lnTo>
                    <a:pt x="60972" y="63500"/>
                  </a:lnTo>
                  <a:lnTo>
                    <a:pt x="101612" y="63500"/>
                  </a:lnTo>
                  <a:lnTo>
                    <a:pt x="101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5080" y="2750820"/>
              <a:ext cx="152400" cy="256540"/>
            </a:xfrm>
            <a:custGeom>
              <a:avLst/>
              <a:gdLst/>
              <a:ahLst/>
              <a:cxnLst/>
              <a:rect l="l" t="t" r="r" b="b"/>
              <a:pathLst>
                <a:path w="152400" h="256539">
                  <a:moveTo>
                    <a:pt x="80009" y="0"/>
                  </a:moveTo>
                  <a:lnTo>
                    <a:pt x="0" y="63500"/>
                  </a:lnTo>
                  <a:lnTo>
                    <a:pt x="0" y="256539"/>
                  </a:lnTo>
                  <a:lnTo>
                    <a:pt x="152400" y="256539"/>
                  </a:lnTo>
                  <a:lnTo>
                    <a:pt x="152400" y="63500"/>
                  </a:lnTo>
                  <a:lnTo>
                    <a:pt x="80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200" y="2438399"/>
              <a:ext cx="1380490" cy="1381760"/>
            </a:xfrm>
            <a:custGeom>
              <a:avLst/>
              <a:gdLst/>
              <a:ahLst/>
              <a:cxnLst/>
              <a:rect l="l" t="t" r="r" b="b"/>
              <a:pathLst>
                <a:path w="1380489" h="1381760">
                  <a:moveTo>
                    <a:pt x="508000" y="474980"/>
                  </a:moveTo>
                  <a:lnTo>
                    <a:pt x="463550" y="474980"/>
                  </a:lnTo>
                  <a:lnTo>
                    <a:pt x="463550" y="535940"/>
                  </a:lnTo>
                  <a:lnTo>
                    <a:pt x="508000" y="535940"/>
                  </a:lnTo>
                  <a:lnTo>
                    <a:pt x="508000" y="474980"/>
                  </a:lnTo>
                  <a:close/>
                </a:path>
                <a:path w="1380489" h="1381760">
                  <a:moveTo>
                    <a:pt x="508000" y="393700"/>
                  </a:moveTo>
                  <a:lnTo>
                    <a:pt x="463550" y="393700"/>
                  </a:lnTo>
                  <a:lnTo>
                    <a:pt x="463550" y="457200"/>
                  </a:lnTo>
                  <a:lnTo>
                    <a:pt x="508000" y="457200"/>
                  </a:lnTo>
                  <a:lnTo>
                    <a:pt x="508000" y="393700"/>
                  </a:lnTo>
                  <a:close/>
                </a:path>
                <a:path w="1380489" h="1381760">
                  <a:moveTo>
                    <a:pt x="565150" y="474980"/>
                  </a:moveTo>
                  <a:lnTo>
                    <a:pt x="524510" y="474980"/>
                  </a:lnTo>
                  <a:lnTo>
                    <a:pt x="524510" y="535940"/>
                  </a:lnTo>
                  <a:lnTo>
                    <a:pt x="565150" y="535940"/>
                  </a:lnTo>
                  <a:lnTo>
                    <a:pt x="565150" y="474980"/>
                  </a:lnTo>
                  <a:close/>
                </a:path>
                <a:path w="1380489" h="1381760">
                  <a:moveTo>
                    <a:pt x="565150" y="393700"/>
                  </a:moveTo>
                  <a:lnTo>
                    <a:pt x="524510" y="393700"/>
                  </a:lnTo>
                  <a:lnTo>
                    <a:pt x="524510" y="457200"/>
                  </a:lnTo>
                  <a:lnTo>
                    <a:pt x="565150" y="457200"/>
                  </a:lnTo>
                  <a:lnTo>
                    <a:pt x="565150" y="393700"/>
                  </a:lnTo>
                  <a:close/>
                </a:path>
                <a:path w="1380489" h="1381760">
                  <a:moveTo>
                    <a:pt x="1380490" y="171450"/>
                  </a:moveTo>
                  <a:lnTo>
                    <a:pt x="1374140" y="121920"/>
                  </a:lnTo>
                  <a:lnTo>
                    <a:pt x="1355318" y="82550"/>
                  </a:lnTo>
                  <a:lnTo>
                    <a:pt x="1351280" y="76200"/>
                  </a:lnTo>
                  <a:lnTo>
                    <a:pt x="1319530" y="39370"/>
                  </a:lnTo>
                  <a:lnTo>
                    <a:pt x="1299210" y="25514"/>
                  </a:lnTo>
                  <a:lnTo>
                    <a:pt x="1299210" y="171450"/>
                  </a:lnTo>
                  <a:lnTo>
                    <a:pt x="1299210" y="1211580"/>
                  </a:lnTo>
                  <a:lnTo>
                    <a:pt x="1285240" y="1261110"/>
                  </a:lnTo>
                  <a:lnTo>
                    <a:pt x="1244600" y="1294130"/>
                  </a:lnTo>
                  <a:lnTo>
                    <a:pt x="1210310" y="1300480"/>
                  </a:lnTo>
                  <a:lnTo>
                    <a:pt x="161290" y="1300480"/>
                  </a:lnTo>
                  <a:lnTo>
                    <a:pt x="121920" y="1286510"/>
                  </a:lnTo>
                  <a:lnTo>
                    <a:pt x="115570" y="1280160"/>
                  </a:lnTo>
                  <a:lnTo>
                    <a:pt x="107950" y="1275080"/>
                  </a:lnTo>
                  <a:lnTo>
                    <a:pt x="96520" y="1261110"/>
                  </a:lnTo>
                  <a:lnTo>
                    <a:pt x="88900" y="1245870"/>
                  </a:lnTo>
                  <a:lnTo>
                    <a:pt x="83820" y="1229360"/>
                  </a:lnTo>
                  <a:lnTo>
                    <a:pt x="82550" y="1211580"/>
                  </a:lnTo>
                  <a:lnTo>
                    <a:pt x="82550" y="171450"/>
                  </a:lnTo>
                  <a:lnTo>
                    <a:pt x="96520" y="121920"/>
                  </a:lnTo>
                  <a:lnTo>
                    <a:pt x="128270" y="91440"/>
                  </a:lnTo>
                  <a:lnTo>
                    <a:pt x="137160" y="88900"/>
                  </a:lnTo>
                  <a:lnTo>
                    <a:pt x="144780" y="86360"/>
                  </a:lnTo>
                  <a:lnTo>
                    <a:pt x="153670" y="83820"/>
                  </a:lnTo>
                  <a:lnTo>
                    <a:pt x="161290" y="82550"/>
                  </a:lnTo>
                  <a:lnTo>
                    <a:pt x="1219200" y="82550"/>
                  </a:lnTo>
                  <a:lnTo>
                    <a:pt x="1228090" y="83820"/>
                  </a:lnTo>
                  <a:lnTo>
                    <a:pt x="1236980" y="86360"/>
                  </a:lnTo>
                  <a:lnTo>
                    <a:pt x="1244600" y="88900"/>
                  </a:lnTo>
                  <a:lnTo>
                    <a:pt x="1253490" y="91440"/>
                  </a:lnTo>
                  <a:lnTo>
                    <a:pt x="1259840" y="96520"/>
                  </a:lnTo>
                  <a:lnTo>
                    <a:pt x="1267460" y="101600"/>
                  </a:lnTo>
                  <a:lnTo>
                    <a:pt x="1273810" y="107950"/>
                  </a:lnTo>
                  <a:lnTo>
                    <a:pt x="1285240" y="121920"/>
                  </a:lnTo>
                  <a:lnTo>
                    <a:pt x="1292860" y="137160"/>
                  </a:lnTo>
                  <a:lnTo>
                    <a:pt x="1297940" y="153670"/>
                  </a:lnTo>
                  <a:lnTo>
                    <a:pt x="1299210" y="171450"/>
                  </a:lnTo>
                  <a:lnTo>
                    <a:pt x="1299210" y="25514"/>
                  </a:lnTo>
                  <a:lnTo>
                    <a:pt x="1259840" y="6350"/>
                  </a:lnTo>
                  <a:lnTo>
                    <a:pt x="1210310" y="0"/>
                  </a:lnTo>
                  <a:lnTo>
                    <a:pt x="171450" y="0"/>
                  </a:lnTo>
                  <a:lnTo>
                    <a:pt x="104140" y="13970"/>
                  </a:lnTo>
                  <a:lnTo>
                    <a:pt x="50800" y="50800"/>
                  </a:lnTo>
                  <a:lnTo>
                    <a:pt x="13970" y="104140"/>
                  </a:lnTo>
                  <a:lnTo>
                    <a:pt x="0" y="171450"/>
                  </a:lnTo>
                  <a:lnTo>
                    <a:pt x="0" y="1211580"/>
                  </a:lnTo>
                  <a:lnTo>
                    <a:pt x="2540" y="1244600"/>
                  </a:lnTo>
                  <a:lnTo>
                    <a:pt x="6350" y="1261110"/>
                  </a:lnTo>
                  <a:lnTo>
                    <a:pt x="13970" y="1276350"/>
                  </a:lnTo>
                  <a:lnTo>
                    <a:pt x="20320" y="1291590"/>
                  </a:lnTo>
                  <a:lnTo>
                    <a:pt x="50800" y="1332230"/>
                  </a:lnTo>
                  <a:lnTo>
                    <a:pt x="90170" y="1361440"/>
                  </a:lnTo>
                  <a:lnTo>
                    <a:pt x="138430" y="1379220"/>
                  </a:lnTo>
                  <a:lnTo>
                    <a:pt x="171450" y="1381760"/>
                  </a:lnTo>
                  <a:lnTo>
                    <a:pt x="1210310" y="1381760"/>
                  </a:lnTo>
                  <a:lnTo>
                    <a:pt x="1259840" y="1375410"/>
                  </a:lnTo>
                  <a:lnTo>
                    <a:pt x="1305560" y="1352550"/>
                  </a:lnTo>
                  <a:lnTo>
                    <a:pt x="1342390" y="1320800"/>
                  </a:lnTo>
                  <a:lnTo>
                    <a:pt x="1354975" y="1300480"/>
                  </a:lnTo>
                  <a:lnTo>
                    <a:pt x="1360170" y="1291590"/>
                  </a:lnTo>
                  <a:lnTo>
                    <a:pt x="1367790" y="1276350"/>
                  </a:lnTo>
                  <a:lnTo>
                    <a:pt x="1374140" y="1261110"/>
                  </a:lnTo>
                  <a:lnTo>
                    <a:pt x="1377950" y="1244600"/>
                  </a:lnTo>
                  <a:lnTo>
                    <a:pt x="1380490" y="1211580"/>
                  </a:lnTo>
                  <a:lnTo>
                    <a:pt x="1380490" y="171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4495800"/>
            <a:ext cx="22479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2302509"/>
            <a:ext cx="7531100" cy="23622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28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Job</a:t>
            </a:r>
            <a:r>
              <a:rPr sz="2800" b="1" u="heavy" spc="-3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8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Objective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ts val="3120"/>
              </a:lnSpc>
              <a:spcBef>
                <a:spcPts val="76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short</a:t>
            </a:r>
            <a:r>
              <a:rPr sz="28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statement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tells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employer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what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specific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position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you’re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applying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for.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39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Directly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reflects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position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applying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for.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Should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concise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specific.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4572000"/>
            <a:ext cx="1615440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66009"/>
            <a:ext cx="3891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Summary</a:t>
            </a:r>
            <a:r>
              <a:rPr sz="2400" b="1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of</a:t>
            </a: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Qualifications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26229"/>
            <a:ext cx="196215" cy="127127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782570"/>
            <a:ext cx="7759700" cy="299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382270" indent="-342900">
              <a:lnSpc>
                <a:spcPct val="92800"/>
              </a:lnSpc>
              <a:spcBef>
                <a:spcPts val="30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 makes you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best candidate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 this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job?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(ie: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qualifications,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skills,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abilities,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years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experience,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work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ethic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and values,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accomplishments,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113500"/>
              </a:lnSpc>
              <a:spcBef>
                <a:spcPts val="1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Must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reflect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is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required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job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description.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paragraph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3-5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bulleted statements.</a:t>
            </a:r>
            <a:endParaRPr sz="2400">
              <a:latin typeface="Arial"/>
              <a:cs typeface="Arial"/>
            </a:endParaRPr>
          </a:p>
          <a:p>
            <a:pPr marL="355600" marR="296545">
              <a:lnSpc>
                <a:spcPts val="2670"/>
              </a:lnSpc>
              <a:spcBef>
                <a:spcPts val="66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Most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important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part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your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resume;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catches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and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keeps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reader’s attention.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7340" y="2371090"/>
            <a:ext cx="2089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Work</a:t>
            </a:r>
            <a:r>
              <a:rPr sz="2000" b="1" u="heavy" spc="-5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Experience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340" y="3302000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340" y="4130040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17340" y="2689859"/>
            <a:ext cx="4620260" cy="33870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368300" indent="-342900">
              <a:lnSpc>
                <a:spcPts val="2010"/>
              </a:lnSpc>
              <a:spcBef>
                <a:spcPts val="49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Reverse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chronological order;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10 </a:t>
            </a:r>
            <a:r>
              <a:rPr sz="2000" b="1" spc="-5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years.</a:t>
            </a:r>
            <a:endParaRPr sz="2000">
              <a:latin typeface="Arial"/>
              <a:cs typeface="Arial"/>
            </a:endParaRPr>
          </a:p>
          <a:p>
            <a:pPr marL="355600" marR="359410">
              <a:lnSpc>
                <a:spcPct val="83500"/>
              </a:lnSpc>
              <a:spcBef>
                <a:spcPts val="495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Required: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Position title, name of </a:t>
            </a:r>
            <a:r>
              <a:rPr sz="2000" b="1" spc="-5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company,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dates of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employment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(month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&amp;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year)</a:t>
            </a:r>
            <a:endParaRPr sz="2000">
              <a:latin typeface="Arial"/>
              <a:cs typeface="Arial"/>
            </a:endParaRPr>
          </a:p>
          <a:p>
            <a:pPr marL="355600" marR="47625">
              <a:lnSpc>
                <a:spcPct val="83500"/>
              </a:lnSpc>
              <a:spcBef>
                <a:spcPts val="505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Extra: City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and state,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specific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responsibilities, description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job, </a:t>
            </a:r>
            <a:r>
              <a:rPr sz="2000" b="1" spc="-5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accomplishments.</a:t>
            </a:r>
            <a:endParaRPr sz="2000">
              <a:latin typeface="Arial"/>
              <a:cs typeface="Arial"/>
            </a:endParaRPr>
          </a:p>
          <a:p>
            <a:pPr marL="355600" marR="5080" lvl="1">
              <a:lnSpc>
                <a:spcPct val="83500"/>
              </a:lnSpc>
              <a:spcBef>
                <a:spcPts val="505"/>
              </a:spcBef>
              <a:buAutoNum type="alphaLcParenR"/>
              <a:tabLst>
                <a:tab pos="652780" algn="l"/>
                <a:tab pos="4057015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Better than a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list of job duties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li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h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/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r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.	G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e 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specific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$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amounts,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years,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%,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  <a:p>
            <a:pPr marL="666115" lvl="1" indent="-311150">
              <a:lnSpc>
                <a:spcPct val="100000"/>
              </a:lnSpc>
              <a:spcBef>
                <a:spcPts val="110"/>
              </a:spcBef>
              <a:buAutoNum type="alphaLcParenR"/>
              <a:tabLst>
                <a:tab pos="66675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Show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your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value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success.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971800"/>
            <a:ext cx="3026362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66009"/>
            <a:ext cx="1498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Education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689860"/>
            <a:ext cx="196215" cy="7213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2999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34975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2713990"/>
            <a:ext cx="704532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Reverse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chronological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  <a:p>
            <a:pPr marL="12700" marR="1162685">
              <a:lnSpc>
                <a:spcPct val="743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Required: Degree, major,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school,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year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graduation.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43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Extra: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GPA (if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over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3.0),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minors,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honors,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specific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related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courses.</a:t>
            </a:r>
            <a:endParaRPr sz="2400">
              <a:latin typeface="Arial"/>
              <a:cs typeface="Arial"/>
            </a:endParaRPr>
          </a:p>
          <a:p>
            <a:pPr marL="12700" marR="365125">
              <a:lnSpc>
                <a:spcPct val="743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Professional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training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may also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listed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either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under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Education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Training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529" y="4876800"/>
            <a:ext cx="1709420" cy="16929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5020" y="5335270"/>
            <a:ext cx="1828800" cy="12458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66009"/>
            <a:ext cx="272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Skills</a:t>
            </a:r>
            <a:r>
              <a:rPr sz="2400" b="1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and </a:t>
            </a: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Abilities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2684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68249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782570"/>
            <a:ext cx="4467225" cy="32613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38100" indent="-342900">
              <a:lnSpc>
                <a:spcPct val="92900"/>
              </a:lnSpc>
              <a:spcBef>
                <a:spcPts val="305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Listed as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separate section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(functional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or combination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resume).</a:t>
            </a:r>
            <a:endParaRPr sz="2400">
              <a:latin typeface="Arial"/>
              <a:cs typeface="Arial"/>
            </a:endParaRPr>
          </a:p>
          <a:p>
            <a:pPr marL="355600" marR="35560">
              <a:lnSpc>
                <a:spcPts val="2680"/>
              </a:lnSpc>
              <a:spcBef>
                <a:spcPts val="64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Divide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categories that are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related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job.</a:t>
            </a:r>
            <a:endParaRPr sz="2400">
              <a:latin typeface="Arial"/>
              <a:cs typeface="Arial"/>
            </a:endParaRPr>
          </a:p>
          <a:p>
            <a:pPr marL="355600" marR="5080">
              <a:lnSpc>
                <a:spcPct val="92900"/>
              </a:lnSpc>
              <a:spcBef>
                <a:spcPts val="53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Examples: Computer Skills,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Manufacturing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Skills,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Leadership Skills, Customer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Service, Patient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Care, etc.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2438400"/>
            <a:ext cx="1833879" cy="18338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4750" y="4730750"/>
            <a:ext cx="1807209" cy="1673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66009"/>
            <a:ext cx="473138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Additional</a:t>
            </a:r>
            <a:r>
              <a:rPr sz="2400" b="1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Resume</a:t>
            </a:r>
            <a:r>
              <a:rPr sz="2400" b="1" u="heavy" spc="-3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Components</a:t>
            </a:r>
            <a:endParaRPr sz="2400">
              <a:latin typeface="Arial"/>
              <a:cs typeface="Arial"/>
            </a:endParaRPr>
          </a:p>
          <a:p>
            <a:pPr marL="12700" marR="909319">
              <a:lnSpc>
                <a:spcPct val="104600"/>
              </a:lnSpc>
            </a:pP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Any of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these can 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added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they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relevant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to the position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1800" b="1" spc="-10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1800" b="1" spc="-49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applying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for: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549650"/>
            <a:ext cx="196215" cy="269748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3608070"/>
            <a:ext cx="3517265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 marL="12700" marR="1432560">
              <a:lnSpc>
                <a:spcPct val="104299"/>
              </a:lnSpc>
              <a:spcBef>
                <a:spcPts val="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Honors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Certifications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ch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ve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ts 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Awards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Licenses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Professional</a:t>
            </a:r>
            <a:r>
              <a:rPr sz="24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Affiliations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3886200"/>
            <a:ext cx="1921510" cy="19672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2514600"/>
            <a:ext cx="2286000" cy="182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9419" y="5036820"/>
            <a:ext cx="2014220" cy="1513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71090"/>
            <a:ext cx="183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Some</a:t>
            </a:r>
            <a:r>
              <a:rPr sz="2000" b="1" u="heavy" spc="-7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Arial"/>
                <a:cs typeface="Arial"/>
              </a:rPr>
              <a:t>“Don’ts”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13100"/>
            <a:ext cx="167640" cy="97916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75579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16939" y="2689859"/>
            <a:ext cx="7390765" cy="26358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171450" indent="-342900">
              <a:lnSpc>
                <a:spcPts val="2010"/>
              </a:lnSpc>
              <a:spcBef>
                <a:spcPts val="49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000" spc="-5" dirty="0"/>
              <a:t>Don’t</a:t>
            </a:r>
            <a:r>
              <a:rPr sz="2000" dirty="0"/>
              <a:t> </a:t>
            </a:r>
            <a:r>
              <a:rPr sz="2000" spc="-5" dirty="0"/>
              <a:t>list</a:t>
            </a:r>
            <a:r>
              <a:rPr sz="2000" spc="10" dirty="0"/>
              <a:t> </a:t>
            </a:r>
            <a:r>
              <a:rPr sz="2000" spc="-5" dirty="0"/>
              <a:t>interests</a:t>
            </a:r>
            <a:r>
              <a:rPr sz="2000" spc="5" dirty="0"/>
              <a:t> </a:t>
            </a:r>
            <a:r>
              <a:rPr sz="2000" dirty="0"/>
              <a:t>and</a:t>
            </a:r>
            <a:r>
              <a:rPr sz="2000" spc="10" dirty="0"/>
              <a:t> </a:t>
            </a:r>
            <a:r>
              <a:rPr sz="2000" spc="-5" dirty="0"/>
              <a:t>hobbies</a:t>
            </a:r>
            <a:r>
              <a:rPr sz="2000" spc="5" dirty="0"/>
              <a:t> </a:t>
            </a:r>
            <a:r>
              <a:rPr sz="2000" spc="-5" dirty="0"/>
              <a:t>unless</a:t>
            </a:r>
            <a:r>
              <a:rPr sz="2000" spc="5" dirty="0"/>
              <a:t> </a:t>
            </a:r>
            <a:r>
              <a:rPr sz="2000" spc="-5" dirty="0"/>
              <a:t>directly</a:t>
            </a:r>
            <a:r>
              <a:rPr sz="2000" spc="10" dirty="0"/>
              <a:t> </a:t>
            </a:r>
            <a:r>
              <a:rPr sz="2000" spc="-5" dirty="0"/>
              <a:t>related</a:t>
            </a:r>
            <a:r>
              <a:rPr sz="2000" spc="5" dirty="0"/>
              <a:t> </a:t>
            </a:r>
            <a:r>
              <a:rPr sz="2000" dirty="0"/>
              <a:t>to </a:t>
            </a:r>
            <a:r>
              <a:rPr sz="2000" spc="-540" dirty="0"/>
              <a:t> </a:t>
            </a:r>
            <a:r>
              <a:rPr sz="2000" spc="-5" dirty="0"/>
              <a:t>the position.</a:t>
            </a:r>
            <a:endParaRPr sz="2000" dirty="0"/>
          </a:p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Don’t </a:t>
            </a:r>
            <a:r>
              <a:rPr dirty="0"/>
              <a:t>write “References </a:t>
            </a:r>
            <a:r>
              <a:rPr spc="-5" dirty="0"/>
              <a:t>available</a:t>
            </a:r>
            <a:r>
              <a:rPr spc="5" dirty="0"/>
              <a:t> </a:t>
            </a:r>
            <a:r>
              <a:rPr spc="-5" dirty="0"/>
              <a:t>upon</a:t>
            </a:r>
            <a:r>
              <a:rPr dirty="0"/>
              <a:t> </a:t>
            </a:r>
            <a:r>
              <a:rPr spc="-5" dirty="0"/>
              <a:t>request.”</a:t>
            </a: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Don’t</a:t>
            </a:r>
            <a:r>
              <a:rPr spc="-10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personal</a:t>
            </a:r>
            <a:r>
              <a:rPr spc="-20" dirty="0"/>
              <a:t> </a:t>
            </a:r>
            <a:r>
              <a:rPr dirty="0"/>
              <a:t>pronouns</a:t>
            </a:r>
            <a:r>
              <a:rPr spc="-5" dirty="0"/>
              <a:t> (I, me,</a:t>
            </a:r>
            <a:r>
              <a:rPr spc="-20" dirty="0"/>
              <a:t> </a:t>
            </a:r>
            <a:r>
              <a:rPr spc="-5" dirty="0"/>
              <a:t>my)</a:t>
            </a:r>
            <a:r>
              <a:rPr dirty="0"/>
              <a:t> </a:t>
            </a:r>
            <a:r>
              <a:rPr spc="-5" dirty="0"/>
              <a:t>in your</a:t>
            </a:r>
            <a:r>
              <a:rPr spc="-15" dirty="0"/>
              <a:t> </a:t>
            </a:r>
            <a:r>
              <a:rPr dirty="0"/>
              <a:t>resume.</a:t>
            </a:r>
          </a:p>
          <a:p>
            <a:pPr marL="355600" marR="5080">
              <a:lnSpc>
                <a:spcPct val="83600"/>
              </a:lnSpc>
              <a:spcBef>
                <a:spcPts val="490"/>
              </a:spcBef>
            </a:pPr>
            <a:r>
              <a:rPr dirty="0"/>
              <a:t>Don't</a:t>
            </a:r>
            <a:r>
              <a:rPr spc="-5" dirty="0"/>
              <a:t> include</a:t>
            </a:r>
            <a:r>
              <a:rPr spc="5" dirty="0"/>
              <a:t> </a:t>
            </a:r>
            <a:r>
              <a:rPr spc="-5" dirty="0"/>
              <a:t>your</a:t>
            </a:r>
            <a:r>
              <a:rPr spc="5" dirty="0"/>
              <a:t> </a:t>
            </a:r>
            <a:r>
              <a:rPr spc="-5" dirty="0"/>
              <a:t>height,</a:t>
            </a:r>
            <a:r>
              <a:rPr spc="-10" dirty="0"/>
              <a:t> </a:t>
            </a:r>
            <a:r>
              <a:rPr spc="-5" dirty="0"/>
              <a:t>weight,</a:t>
            </a:r>
            <a:r>
              <a:rPr spc="-10" dirty="0"/>
              <a:t> </a:t>
            </a:r>
            <a:r>
              <a:rPr dirty="0"/>
              <a:t>age,</a:t>
            </a:r>
            <a:r>
              <a:rPr spc="-5" dirty="0"/>
              <a:t> </a:t>
            </a:r>
            <a:r>
              <a:rPr dirty="0"/>
              <a:t>date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birth,</a:t>
            </a:r>
            <a:r>
              <a:rPr dirty="0"/>
              <a:t> </a:t>
            </a:r>
            <a:r>
              <a:rPr spc="-5" dirty="0"/>
              <a:t>place </a:t>
            </a:r>
            <a:r>
              <a:rPr spc="-54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spc="-5" dirty="0"/>
              <a:t>birth,</a:t>
            </a:r>
            <a:r>
              <a:rPr spc="-10" dirty="0"/>
              <a:t> </a:t>
            </a:r>
            <a:r>
              <a:rPr spc="-5" dirty="0"/>
              <a:t>marital</a:t>
            </a:r>
            <a:r>
              <a:rPr dirty="0"/>
              <a:t> status, sex,</a:t>
            </a:r>
            <a:r>
              <a:rPr spc="-10" dirty="0"/>
              <a:t> </a:t>
            </a:r>
            <a:r>
              <a:rPr spc="-5" dirty="0"/>
              <a:t>ethnicity/race,</a:t>
            </a:r>
            <a:r>
              <a:rPr dirty="0"/>
              <a:t> </a:t>
            </a:r>
            <a:r>
              <a:rPr spc="-5" dirty="0"/>
              <a:t>health,</a:t>
            </a:r>
            <a:r>
              <a:rPr dirty="0"/>
              <a:t> </a:t>
            </a:r>
            <a:r>
              <a:rPr spc="-5" dirty="0"/>
              <a:t>social </a:t>
            </a:r>
            <a:r>
              <a:rPr dirty="0"/>
              <a:t> </a:t>
            </a:r>
            <a:r>
              <a:rPr spc="-5" dirty="0"/>
              <a:t>security</a:t>
            </a:r>
            <a:r>
              <a:rPr spc="5" dirty="0"/>
              <a:t> </a:t>
            </a:r>
            <a:r>
              <a:rPr dirty="0"/>
              <a:t>number,</a:t>
            </a:r>
            <a:r>
              <a:rPr spc="-5" dirty="0"/>
              <a:t> reasons</a:t>
            </a:r>
            <a:r>
              <a:rPr spc="10" dirty="0"/>
              <a:t> </a:t>
            </a:r>
            <a:r>
              <a:rPr dirty="0"/>
              <a:t>for </a:t>
            </a:r>
            <a:r>
              <a:rPr spc="-5" dirty="0"/>
              <a:t>leaving previous</a:t>
            </a:r>
            <a:r>
              <a:rPr spc="10" dirty="0"/>
              <a:t> </a:t>
            </a:r>
            <a:r>
              <a:rPr spc="-5" dirty="0"/>
              <a:t>job, picture </a:t>
            </a:r>
            <a:r>
              <a:rPr spc="-54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yourself, religion,</a:t>
            </a:r>
            <a:r>
              <a:rPr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political </a:t>
            </a:r>
            <a:r>
              <a:rPr dirty="0"/>
              <a:t> </a:t>
            </a:r>
            <a:r>
              <a:rPr spc="-5" dirty="0"/>
              <a:t>affiliations.</a:t>
            </a:r>
          </a:p>
          <a:p>
            <a:pPr marL="3556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Don’t</a:t>
            </a:r>
            <a:r>
              <a:rPr spc="-15" dirty="0"/>
              <a:t> </a:t>
            </a:r>
            <a:r>
              <a:rPr dirty="0"/>
              <a:t>ever</a:t>
            </a:r>
            <a:r>
              <a:rPr spc="-15" dirty="0"/>
              <a:t> </a:t>
            </a:r>
            <a:r>
              <a:rPr spc="-5" dirty="0"/>
              <a:t>lie</a:t>
            </a:r>
            <a:r>
              <a:rPr spc="-15" dirty="0"/>
              <a:t> </a:t>
            </a:r>
            <a:r>
              <a:rPr dirty="0"/>
              <a:t>on</a:t>
            </a:r>
            <a:r>
              <a:rPr spc="-10" dirty="0"/>
              <a:t> </a:t>
            </a:r>
            <a:r>
              <a:rPr spc="-5" dirty="0"/>
              <a:t>your</a:t>
            </a:r>
            <a:r>
              <a:rPr spc="-20" dirty="0"/>
              <a:t> </a:t>
            </a:r>
            <a:r>
              <a:rPr dirty="0"/>
              <a:t>resume.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0269" y="4876800"/>
            <a:ext cx="1590039" cy="178053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1219200"/>
            <a:ext cx="7115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Resume</a:t>
            </a:r>
            <a:r>
              <a:rPr spc="-25" dirty="0"/>
              <a:t> </a:t>
            </a:r>
            <a:r>
              <a:rPr spc="-5" dirty="0"/>
              <a:t>Layout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Appearance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9340" y="2308860"/>
            <a:ext cx="196215" cy="11696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340" y="38658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340" y="485902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9340" y="5439409"/>
            <a:ext cx="196215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2240" y="2366009"/>
            <a:ext cx="3819525" cy="39039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20345">
              <a:lnSpc>
                <a:spcPts val="3010"/>
              </a:lnSpc>
              <a:spcBef>
                <a:spcPts val="9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White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off-white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paper.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Usually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page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(1-2).</a:t>
            </a:r>
            <a:endParaRPr sz="2400">
              <a:latin typeface="Arial"/>
              <a:cs typeface="Arial"/>
            </a:endParaRPr>
          </a:p>
          <a:p>
            <a:pPr marL="12700" marR="187960">
              <a:lnSpc>
                <a:spcPts val="2410"/>
              </a:lnSpc>
              <a:spcBef>
                <a:spcPts val="47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Font at 12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pt. (no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smaller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than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11).</a:t>
            </a:r>
            <a:endParaRPr sz="2400">
              <a:latin typeface="Arial"/>
              <a:cs typeface="Arial"/>
            </a:endParaRPr>
          </a:p>
          <a:p>
            <a:pPr marL="12700" marR="560705">
              <a:lnSpc>
                <a:spcPts val="2410"/>
              </a:lnSpc>
              <a:spcBef>
                <a:spcPts val="5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 consistent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with the </a:t>
            </a:r>
            <a:r>
              <a:rPr sz="2400" b="1" spc="-6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layout, underlining,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capitalizing,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bold,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12700" marR="512445">
              <a:lnSpc>
                <a:spcPts val="2410"/>
              </a:lnSpc>
              <a:spcBef>
                <a:spcPts val="5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white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space,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good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margins,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tabs.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</a:t>
            </a:r>
            <a:r>
              <a:rPr sz="24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bullets.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Spell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grammar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check!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895600"/>
            <a:ext cx="381000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870" y="1219200"/>
            <a:ext cx="187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spc="-15" dirty="0"/>
              <a:t>o</a:t>
            </a:r>
            <a:r>
              <a:rPr spc="10" dirty="0"/>
              <a:t>r</a:t>
            </a:r>
            <a:r>
              <a:rPr spc="-15" dirty="0"/>
              <a:t>d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8860"/>
            <a:ext cx="196215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7896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47675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16382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85215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2366009"/>
            <a:ext cx="4058285" cy="3827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</a:t>
            </a:r>
            <a:r>
              <a:rPr sz="24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action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verbs.</a:t>
            </a:r>
            <a:endParaRPr sz="2400">
              <a:latin typeface="Arial"/>
              <a:cs typeface="Arial"/>
            </a:endParaRPr>
          </a:p>
          <a:p>
            <a:pPr marL="12700" marR="228600">
              <a:lnSpc>
                <a:spcPct val="835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 phrases that focus on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your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successes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accomplishments.</a:t>
            </a:r>
            <a:endParaRPr sz="2400">
              <a:latin typeface="Arial"/>
              <a:cs typeface="Arial"/>
            </a:endParaRPr>
          </a:p>
          <a:p>
            <a:pPr marL="12700" marR="463550">
              <a:lnSpc>
                <a:spcPts val="2410"/>
              </a:lnSpc>
              <a:spcBef>
                <a:spcPts val="59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Only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include what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relevant</a:t>
            </a:r>
            <a:r>
              <a:rPr sz="24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marketable.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61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 bulleted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lists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instead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paragraphs.</a:t>
            </a:r>
            <a:endParaRPr sz="2400">
              <a:latin typeface="Arial"/>
              <a:cs typeface="Arial"/>
            </a:endParaRPr>
          </a:p>
          <a:p>
            <a:pPr marL="12700" marR="241300">
              <a:lnSpc>
                <a:spcPts val="2400"/>
              </a:lnSpc>
              <a:spcBef>
                <a:spcPts val="61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 past tense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work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past.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24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HONEST!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2895600"/>
            <a:ext cx="3199129" cy="3199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400" y="1219200"/>
            <a:ext cx="4065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resume?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13000"/>
            <a:ext cx="18224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39" y="2368550"/>
            <a:ext cx="2710815" cy="6426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220"/>
              </a:lnSpc>
              <a:spcBef>
                <a:spcPts val="525"/>
              </a:spcBef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2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advertisement</a:t>
            </a:r>
            <a:r>
              <a:rPr sz="2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200" b="1" spc="-59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you.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395979"/>
            <a:ext cx="18224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839" y="3352800"/>
            <a:ext cx="3097530" cy="148463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ct val="83800"/>
              </a:lnSpc>
              <a:spcBef>
                <a:spcPts val="525"/>
              </a:spcBef>
            </a:pP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snapshot of</a:t>
            </a:r>
            <a:r>
              <a:rPr sz="2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who you </a:t>
            </a:r>
            <a:r>
              <a:rPr sz="2200" b="1" spc="-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and your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personal, </a:t>
            </a:r>
            <a:r>
              <a:rPr sz="2200" b="1" spc="-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professional,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educational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work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qualifications.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5223509"/>
            <a:ext cx="18224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6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5179059"/>
            <a:ext cx="2974340" cy="6413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530"/>
              </a:spcBef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It</a:t>
            </a:r>
            <a:r>
              <a:rPr sz="2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about</a:t>
            </a:r>
            <a:r>
              <a:rPr sz="2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your</a:t>
            </a:r>
            <a:r>
              <a:rPr sz="22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future, </a:t>
            </a:r>
            <a:r>
              <a:rPr sz="2200" b="1" spc="-6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r>
              <a:rPr sz="2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your past.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9609" y="2579370"/>
            <a:ext cx="4264660" cy="3577590"/>
            <a:chOff x="4499609" y="2579370"/>
            <a:chExt cx="4264660" cy="3577590"/>
          </a:xfrm>
        </p:grpSpPr>
        <p:sp>
          <p:nvSpPr>
            <p:cNvPr id="10" name="object 10"/>
            <p:cNvSpPr/>
            <p:nvPr/>
          </p:nvSpPr>
          <p:spPr>
            <a:xfrm>
              <a:off x="5233669" y="2579370"/>
              <a:ext cx="3129280" cy="3221990"/>
            </a:xfrm>
            <a:custGeom>
              <a:avLst/>
              <a:gdLst/>
              <a:ahLst/>
              <a:cxnLst/>
              <a:rect l="l" t="t" r="r" b="b"/>
              <a:pathLst>
                <a:path w="3129279" h="3221990">
                  <a:moveTo>
                    <a:pt x="0" y="0"/>
                  </a:moveTo>
                  <a:lnTo>
                    <a:pt x="110489" y="53339"/>
                  </a:lnTo>
                  <a:lnTo>
                    <a:pt x="224789" y="116839"/>
                  </a:lnTo>
                  <a:lnTo>
                    <a:pt x="341629" y="190500"/>
                  </a:lnTo>
                  <a:lnTo>
                    <a:pt x="463550" y="273050"/>
                  </a:lnTo>
                  <a:lnTo>
                    <a:pt x="586739" y="363219"/>
                  </a:lnTo>
                  <a:lnTo>
                    <a:pt x="709929" y="461009"/>
                  </a:lnTo>
                  <a:lnTo>
                    <a:pt x="835659" y="565150"/>
                  </a:lnTo>
                  <a:lnTo>
                    <a:pt x="963929" y="675639"/>
                  </a:lnTo>
                  <a:lnTo>
                    <a:pt x="1089659" y="789939"/>
                  </a:lnTo>
                  <a:lnTo>
                    <a:pt x="1216659" y="909319"/>
                  </a:lnTo>
                  <a:lnTo>
                    <a:pt x="1344929" y="1033779"/>
                  </a:lnTo>
                  <a:lnTo>
                    <a:pt x="1470659" y="1160779"/>
                  </a:lnTo>
                  <a:lnTo>
                    <a:pt x="1593850" y="1289049"/>
                  </a:lnTo>
                  <a:lnTo>
                    <a:pt x="1717039" y="1421129"/>
                  </a:lnTo>
                  <a:lnTo>
                    <a:pt x="1838959" y="1550669"/>
                  </a:lnTo>
                  <a:lnTo>
                    <a:pt x="1955800" y="1682749"/>
                  </a:lnTo>
                  <a:lnTo>
                    <a:pt x="2183129" y="1943099"/>
                  </a:lnTo>
                  <a:lnTo>
                    <a:pt x="2291079" y="2071369"/>
                  </a:lnTo>
                  <a:lnTo>
                    <a:pt x="2392679" y="2197099"/>
                  </a:lnTo>
                  <a:lnTo>
                    <a:pt x="2493009" y="2317749"/>
                  </a:lnTo>
                  <a:lnTo>
                    <a:pt x="2585720" y="2435860"/>
                  </a:lnTo>
                  <a:lnTo>
                    <a:pt x="2754629" y="2654299"/>
                  </a:lnTo>
                  <a:lnTo>
                    <a:pt x="2895600" y="2848610"/>
                  </a:lnTo>
                  <a:lnTo>
                    <a:pt x="2956559" y="2933699"/>
                  </a:lnTo>
                  <a:lnTo>
                    <a:pt x="3008629" y="3011169"/>
                  </a:lnTo>
                  <a:lnTo>
                    <a:pt x="3051809" y="3081019"/>
                  </a:lnTo>
                  <a:lnTo>
                    <a:pt x="3088639" y="3136899"/>
                  </a:lnTo>
                  <a:lnTo>
                    <a:pt x="3114039" y="3185160"/>
                  </a:lnTo>
                  <a:lnTo>
                    <a:pt x="3129279" y="3221990"/>
                  </a:lnTo>
                  <a:lnTo>
                    <a:pt x="3114039" y="34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E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12079" y="2579370"/>
              <a:ext cx="3150870" cy="3221990"/>
            </a:xfrm>
            <a:custGeom>
              <a:avLst/>
              <a:gdLst/>
              <a:ahLst/>
              <a:cxnLst/>
              <a:rect l="l" t="t" r="r" b="b"/>
              <a:pathLst>
                <a:path w="3150870" h="3221990">
                  <a:moveTo>
                    <a:pt x="0" y="0"/>
                  </a:moveTo>
                  <a:lnTo>
                    <a:pt x="163830" y="3163569"/>
                  </a:lnTo>
                  <a:lnTo>
                    <a:pt x="3150870" y="3221990"/>
                  </a:lnTo>
                  <a:lnTo>
                    <a:pt x="3138170" y="3185160"/>
                  </a:lnTo>
                  <a:lnTo>
                    <a:pt x="3119120" y="3135629"/>
                  </a:lnTo>
                  <a:lnTo>
                    <a:pt x="3094990" y="3074669"/>
                  </a:lnTo>
                  <a:lnTo>
                    <a:pt x="3064510" y="3004819"/>
                  </a:lnTo>
                  <a:lnTo>
                    <a:pt x="3030220" y="2922269"/>
                  </a:lnTo>
                  <a:lnTo>
                    <a:pt x="2990850" y="2832099"/>
                  </a:lnTo>
                  <a:lnTo>
                    <a:pt x="2945129" y="2734310"/>
                  </a:lnTo>
                  <a:lnTo>
                    <a:pt x="2895600" y="2627629"/>
                  </a:lnTo>
                  <a:lnTo>
                    <a:pt x="2839720" y="2515869"/>
                  </a:lnTo>
                  <a:lnTo>
                    <a:pt x="2776220" y="2399029"/>
                  </a:lnTo>
                  <a:lnTo>
                    <a:pt x="2708910" y="2274569"/>
                  </a:lnTo>
                  <a:lnTo>
                    <a:pt x="2637790" y="2147569"/>
                  </a:lnTo>
                  <a:lnTo>
                    <a:pt x="2560320" y="2016759"/>
                  </a:lnTo>
                  <a:lnTo>
                    <a:pt x="2477770" y="1882139"/>
                  </a:lnTo>
                  <a:lnTo>
                    <a:pt x="2388870" y="1748789"/>
                  </a:lnTo>
                  <a:lnTo>
                    <a:pt x="2293620" y="1611629"/>
                  </a:lnTo>
                  <a:lnTo>
                    <a:pt x="2193290" y="1477009"/>
                  </a:lnTo>
                  <a:lnTo>
                    <a:pt x="2087879" y="1341119"/>
                  </a:lnTo>
                  <a:lnTo>
                    <a:pt x="1977390" y="1209039"/>
                  </a:lnTo>
                  <a:lnTo>
                    <a:pt x="1860550" y="1078229"/>
                  </a:lnTo>
                  <a:lnTo>
                    <a:pt x="1737360" y="951229"/>
                  </a:lnTo>
                  <a:lnTo>
                    <a:pt x="1606550" y="826769"/>
                  </a:lnTo>
                  <a:lnTo>
                    <a:pt x="1471929" y="708659"/>
                  </a:lnTo>
                  <a:lnTo>
                    <a:pt x="1333500" y="595629"/>
                  </a:lnTo>
                  <a:lnTo>
                    <a:pt x="1186180" y="488950"/>
                  </a:lnTo>
                  <a:lnTo>
                    <a:pt x="1035050" y="392429"/>
                  </a:lnTo>
                  <a:lnTo>
                    <a:pt x="876300" y="300989"/>
                  </a:lnTo>
                  <a:lnTo>
                    <a:pt x="713740" y="218439"/>
                  </a:lnTo>
                  <a:lnTo>
                    <a:pt x="544830" y="147319"/>
                  </a:lnTo>
                  <a:lnTo>
                    <a:pt x="368300" y="86359"/>
                  </a:lnTo>
                  <a:lnTo>
                    <a:pt x="187960" y="36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FF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9570" y="2647949"/>
              <a:ext cx="999490" cy="3094990"/>
            </a:xfrm>
            <a:custGeom>
              <a:avLst/>
              <a:gdLst/>
              <a:ahLst/>
              <a:cxnLst/>
              <a:rect l="l" t="t" r="r" b="b"/>
              <a:pathLst>
                <a:path w="999489" h="3094990">
                  <a:moveTo>
                    <a:pt x="999490" y="871220"/>
                  </a:moveTo>
                  <a:lnTo>
                    <a:pt x="938530" y="871220"/>
                  </a:lnTo>
                  <a:lnTo>
                    <a:pt x="938530" y="420370"/>
                  </a:lnTo>
                  <a:lnTo>
                    <a:pt x="849630" y="420370"/>
                  </a:lnTo>
                  <a:lnTo>
                    <a:pt x="849630" y="871220"/>
                  </a:lnTo>
                  <a:lnTo>
                    <a:pt x="819150" y="871220"/>
                  </a:lnTo>
                  <a:lnTo>
                    <a:pt x="819150" y="420370"/>
                  </a:lnTo>
                  <a:lnTo>
                    <a:pt x="727710" y="420370"/>
                  </a:lnTo>
                  <a:lnTo>
                    <a:pt x="727710" y="871220"/>
                  </a:lnTo>
                  <a:lnTo>
                    <a:pt x="704850" y="871220"/>
                  </a:lnTo>
                  <a:lnTo>
                    <a:pt x="704850" y="640080"/>
                  </a:lnTo>
                  <a:lnTo>
                    <a:pt x="615950" y="640080"/>
                  </a:lnTo>
                  <a:lnTo>
                    <a:pt x="615950" y="871220"/>
                  </a:lnTo>
                  <a:lnTo>
                    <a:pt x="491490" y="871220"/>
                  </a:lnTo>
                  <a:lnTo>
                    <a:pt x="491490" y="630047"/>
                  </a:lnTo>
                  <a:lnTo>
                    <a:pt x="513080" y="647700"/>
                  </a:lnTo>
                  <a:lnTo>
                    <a:pt x="548640" y="665480"/>
                  </a:lnTo>
                  <a:lnTo>
                    <a:pt x="551180" y="659130"/>
                  </a:lnTo>
                  <a:lnTo>
                    <a:pt x="552450" y="643890"/>
                  </a:lnTo>
                  <a:lnTo>
                    <a:pt x="554990" y="622300"/>
                  </a:lnTo>
                  <a:lnTo>
                    <a:pt x="554990" y="594360"/>
                  </a:lnTo>
                  <a:lnTo>
                    <a:pt x="548640" y="566420"/>
                  </a:lnTo>
                  <a:lnTo>
                    <a:pt x="533400" y="542290"/>
                  </a:lnTo>
                  <a:lnTo>
                    <a:pt x="529107" y="538454"/>
                  </a:lnTo>
                  <a:lnTo>
                    <a:pt x="551180" y="524510"/>
                  </a:lnTo>
                  <a:lnTo>
                    <a:pt x="566470" y="512279"/>
                  </a:lnTo>
                  <a:lnTo>
                    <a:pt x="570230" y="515620"/>
                  </a:lnTo>
                  <a:lnTo>
                    <a:pt x="595630" y="524510"/>
                  </a:lnTo>
                  <a:lnTo>
                    <a:pt x="622300" y="524510"/>
                  </a:lnTo>
                  <a:lnTo>
                    <a:pt x="646430" y="518160"/>
                  </a:lnTo>
                  <a:lnTo>
                    <a:pt x="662940" y="509270"/>
                  </a:lnTo>
                  <a:lnTo>
                    <a:pt x="675640" y="502920"/>
                  </a:lnTo>
                  <a:lnTo>
                    <a:pt x="656590" y="466090"/>
                  </a:lnTo>
                  <a:lnTo>
                    <a:pt x="601980" y="426720"/>
                  </a:lnTo>
                  <a:lnTo>
                    <a:pt x="583577" y="420598"/>
                  </a:lnTo>
                  <a:lnTo>
                    <a:pt x="609600" y="403860"/>
                  </a:lnTo>
                  <a:lnTo>
                    <a:pt x="612063" y="400405"/>
                  </a:lnTo>
                  <a:lnTo>
                    <a:pt x="628650" y="405130"/>
                  </a:lnTo>
                  <a:lnTo>
                    <a:pt x="654050" y="405130"/>
                  </a:lnTo>
                  <a:lnTo>
                    <a:pt x="675640" y="398780"/>
                  </a:lnTo>
                  <a:lnTo>
                    <a:pt x="695960" y="389890"/>
                  </a:lnTo>
                  <a:lnTo>
                    <a:pt x="708660" y="383540"/>
                  </a:lnTo>
                  <a:lnTo>
                    <a:pt x="712470" y="379730"/>
                  </a:lnTo>
                  <a:lnTo>
                    <a:pt x="687070" y="346710"/>
                  </a:lnTo>
                  <a:lnTo>
                    <a:pt x="660400" y="323850"/>
                  </a:lnTo>
                  <a:lnTo>
                    <a:pt x="632460" y="308610"/>
                  </a:lnTo>
                  <a:lnTo>
                    <a:pt x="609600" y="299720"/>
                  </a:lnTo>
                  <a:lnTo>
                    <a:pt x="588010" y="297180"/>
                  </a:lnTo>
                  <a:lnTo>
                    <a:pt x="567690" y="297180"/>
                  </a:lnTo>
                  <a:lnTo>
                    <a:pt x="557530" y="299720"/>
                  </a:lnTo>
                  <a:lnTo>
                    <a:pt x="552450" y="299720"/>
                  </a:lnTo>
                  <a:lnTo>
                    <a:pt x="552450" y="327660"/>
                  </a:lnTo>
                  <a:lnTo>
                    <a:pt x="554799" y="337096"/>
                  </a:lnTo>
                  <a:lnTo>
                    <a:pt x="551180" y="336550"/>
                  </a:lnTo>
                  <a:lnTo>
                    <a:pt x="522287" y="336550"/>
                  </a:lnTo>
                  <a:lnTo>
                    <a:pt x="522287" y="448310"/>
                  </a:lnTo>
                  <a:lnTo>
                    <a:pt x="494030" y="448310"/>
                  </a:lnTo>
                  <a:lnTo>
                    <a:pt x="468630" y="453390"/>
                  </a:lnTo>
                  <a:lnTo>
                    <a:pt x="448310" y="462280"/>
                  </a:lnTo>
                  <a:lnTo>
                    <a:pt x="431800" y="471170"/>
                  </a:lnTo>
                  <a:lnTo>
                    <a:pt x="422910" y="478790"/>
                  </a:lnTo>
                  <a:lnTo>
                    <a:pt x="417830" y="481330"/>
                  </a:lnTo>
                  <a:lnTo>
                    <a:pt x="420370" y="485140"/>
                  </a:lnTo>
                  <a:lnTo>
                    <a:pt x="425450" y="494030"/>
                  </a:lnTo>
                  <a:lnTo>
                    <a:pt x="428409" y="502920"/>
                  </a:lnTo>
                  <a:lnTo>
                    <a:pt x="395351" y="502920"/>
                  </a:lnTo>
                  <a:lnTo>
                    <a:pt x="394970" y="499110"/>
                  </a:lnTo>
                  <a:lnTo>
                    <a:pt x="394970" y="494030"/>
                  </a:lnTo>
                  <a:lnTo>
                    <a:pt x="395808" y="471335"/>
                  </a:lnTo>
                  <a:lnTo>
                    <a:pt x="396240" y="471170"/>
                  </a:lnTo>
                  <a:lnTo>
                    <a:pt x="417830" y="447040"/>
                  </a:lnTo>
                  <a:lnTo>
                    <a:pt x="431800" y="420370"/>
                  </a:lnTo>
                  <a:lnTo>
                    <a:pt x="432587" y="414591"/>
                  </a:lnTo>
                  <a:lnTo>
                    <a:pt x="453390" y="410210"/>
                  </a:lnTo>
                  <a:lnTo>
                    <a:pt x="463550" y="407670"/>
                  </a:lnTo>
                  <a:lnTo>
                    <a:pt x="474980" y="405130"/>
                  </a:lnTo>
                  <a:lnTo>
                    <a:pt x="482257" y="402399"/>
                  </a:lnTo>
                  <a:lnTo>
                    <a:pt x="496570" y="414020"/>
                  </a:lnTo>
                  <a:lnTo>
                    <a:pt x="518160" y="426720"/>
                  </a:lnTo>
                  <a:lnTo>
                    <a:pt x="521970" y="427863"/>
                  </a:lnTo>
                  <a:lnTo>
                    <a:pt x="521970" y="447040"/>
                  </a:lnTo>
                  <a:lnTo>
                    <a:pt x="522287" y="448310"/>
                  </a:lnTo>
                  <a:lnTo>
                    <a:pt x="522287" y="336550"/>
                  </a:lnTo>
                  <a:lnTo>
                    <a:pt x="520700" y="336550"/>
                  </a:lnTo>
                  <a:lnTo>
                    <a:pt x="487680" y="342900"/>
                  </a:lnTo>
                  <a:lnTo>
                    <a:pt x="453390" y="360680"/>
                  </a:lnTo>
                  <a:lnTo>
                    <a:pt x="454660" y="364490"/>
                  </a:lnTo>
                  <a:lnTo>
                    <a:pt x="463550" y="379730"/>
                  </a:lnTo>
                  <a:lnTo>
                    <a:pt x="471233" y="390499"/>
                  </a:lnTo>
                  <a:lnTo>
                    <a:pt x="462280" y="394970"/>
                  </a:lnTo>
                  <a:lnTo>
                    <a:pt x="448310" y="397510"/>
                  </a:lnTo>
                  <a:lnTo>
                    <a:pt x="434530" y="400265"/>
                  </a:lnTo>
                  <a:lnTo>
                    <a:pt x="435610" y="392430"/>
                  </a:lnTo>
                  <a:lnTo>
                    <a:pt x="435610" y="367665"/>
                  </a:lnTo>
                  <a:lnTo>
                    <a:pt x="453390" y="355600"/>
                  </a:lnTo>
                  <a:lnTo>
                    <a:pt x="459740" y="346710"/>
                  </a:lnTo>
                  <a:lnTo>
                    <a:pt x="463550" y="336550"/>
                  </a:lnTo>
                  <a:lnTo>
                    <a:pt x="468630" y="325120"/>
                  </a:lnTo>
                  <a:lnTo>
                    <a:pt x="469900" y="321310"/>
                  </a:lnTo>
                  <a:lnTo>
                    <a:pt x="466090" y="318770"/>
                  </a:lnTo>
                  <a:lnTo>
                    <a:pt x="457200" y="309880"/>
                  </a:lnTo>
                  <a:lnTo>
                    <a:pt x="446303" y="303530"/>
                  </a:lnTo>
                  <a:lnTo>
                    <a:pt x="450850" y="303530"/>
                  </a:lnTo>
                  <a:lnTo>
                    <a:pt x="463550" y="300990"/>
                  </a:lnTo>
                  <a:lnTo>
                    <a:pt x="472440" y="299720"/>
                  </a:lnTo>
                  <a:lnTo>
                    <a:pt x="476250" y="299720"/>
                  </a:lnTo>
                  <a:lnTo>
                    <a:pt x="476250" y="294640"/>
                  </a:lnTo>
                  <a:lnTo>
                    <a:pt x="475005" y="282244"/>
                  </a:lnTo>
                  <a:lnTo>
                    <a:pt x="494030" y="278130"/>
                  </a:lnTo>
                  <a:lnTo>
                    <a:pt x="505460" y="275590"/>
                  </a:lnTo>
                  <a:lnTo>
                    <a:pt x="515620" y="270510"/>
                  </a:lnTo>
                  <a:lnTo>
                    <a:pt x="527050" y="269240"/>
                  </a:lnTo>
                  <a:lnTo>
                    <a:pt x="528129" y="269024"/>
                  </a:lnTo>
                  <a:lnTo>
                    <a:pt x="528320" y="269240"/>
                  </a:lnTo>
                  <a:lnTo>
                    <a:pt x="537210" y="275590"/>
                  </a:lnTo>
                  <a:lnTo>
                    <a:pt x="546100" y="279400"/>
                  </a:lnTo>
                  <a:lnTo>
                    <a:pt x="585470" y="284480"/>
                  </a:lnTo>
                  <a:lnTo>
                    <a:pt x="615950" y="275590"/>
                  </a:lnTo>
                  <a:lnTo>
                    <a:pt x="654050" y="233680"/>
                  </a:lnTo>
                  <a:lnTo>
                    <a:pt x="669290" y="186690"/>
                  </a:lnTo>
                  <a:lnTo>
                    <a:pt x="671830" y="171450"/>
                  </a:lnTo>
                  <a:lnTo>
                    <a:pt x="671830" y="165100"/>
                  </a:lnTo>
                  <a:lnTo>
                    <a:pt x="632460" y="167640"/>
                  </a:lnTo>
                  <a:lnTo>
                    <a:pt x="600710" y="175260"/>
                  </a:lnTo>
                  <a:lnTo>
                    <a:pt x="574040" y="190500"/>
                  </a:lnTo>
                  <a:lnTo>
                    <a:pt x="552450" y="208280"/>
                  </a:lnTo>
                  <a:lnTo>
                    <a:pt x="542480" y="205460"/>
                  </a:lnTo>
                  <a:lnTo>
                    <a:pt x="542480" y="220738"/>
                  </a:lnTo>
                  <a:lnTo>
                    <a:pt x="537210" y="227330"/>
                  </a:lnTo>
                  <a:lnTo>
                    <a:pt x="527050" y="242570"/>
                  </a:lnTo>
                  <a:lnTo>
                    <a:pt x="491490" y="262890"/>
                  </a:lnTo>
                  <a:lnTo>
                    <a:pt x="472922" y="266611"/>
                  </a:lnTo>
                  <a:lnTo>
                    <a:pt x="472440" y="262890"/>
                  </a:lnTo>
                  <a:lnTo>
                    <a:pt x="466496" y="237947"/>
                  </a:lnTo>
                  <a:lnTo>
                    <a:pt x="468630" y="233680"/>
                  </a:lnTo>
                  <a:lnTo>
                    <a:pt x="474980" y="217170"/>
                  </a:lnTo>
                  <a:lnTo>
                    <a:pt x="477240" y="211721"/>
                  </a:lnTo>
                  <a:lnTo>
                    <a:pt x="496570" y="219710"/>
                  </a:lnTo>
                  <a:lnTo>
                    <a:pt x="505460" y="219710"/>
                  </a:lnTo>
                  <a:lnTo>
                    <a:pt x="515620" y="217170"/>
                  </a:lnTo>
                  <a:lnTo>
                    <a:pt x="523976" y="214782"/>
                  </a:lnTo>
                  <a:lnTo>
                    <a:pt x="542480" y="220738"/>
                  </a:lnTo>
                  <a:lnTo>
                    <a:pt x="542480" y="205460"/>
                  </a:lnTo>
                  <a:lnTo>
                    <a:pt x="527443" y="201206"/>
                  </a:lnTo>
                  <a:lnTo>
                    <a:pt x="527050" y="196850"/>
                  </a:lnTo>
                  <a:lnTo>
                    <a:pt x="518160" y="153670"/>
                  </a:lnTo>
                  <a:lnTo>
                    <a:pt x="487680" y="100330"/>
                  </a:lnTo>
                  <a:lnTo>
                    <a:pt x="429260" y="54610"/>
                  </a:lnTo>
                  <a:lnTo>
                    <a:pt x="426720" y="60960"/>
                  </a:lnTo>
                  <a:lnTo>
                    <a:pt x="422910" y="76200"/>
                  </a:lnTo>
                  <a:lnTo>
                    <a:pt x="417830" y="97790"/>
                  </a:lnTo>
                  <a:lnTo>
                    <a:pt x="417830" y="125730"/>
                  </a:lnTo>
                  <a:lnTo>
                    <a:pt x="422910" y="153670"/>
                  </a:lnTo>
                  <a:lnTo>
                    <a:pt x="435610" y="180340"/>
                  </a:lnTo>
                  <a:lnTo>
                    <a:pt x="459740" y="204470"/>
                  </a:lnTo>
                  <a:lnTo>
                    <a:pt x="465162" y="206717"/>
                  </a:lnTo>
                  <a:lnTo>
                    <a:pt x="458901" y="221869"/>
                  </a:lnTo>
                  <a:lnTo>
                    <a:pt x="453390" y="210820"/>
                  </a:lnTo>
                  <a:lnTo>
                    <a:pt x="435610" y="184150"/>
                  </a:lnTo>
                  <a:lnTo>
                    <a:pt x="422389" y="170929"/>
                  </a:lnTo>
                  <a:lnTo>
                    <a:pt x="422389" y="294093"/>
                  </a:lnTo>
                  <a:lnTo>
                    <a:pt x="420370" y="293370"/>
                  </a:lnTo>
                  <a:lnTo>
                    <a:pt x="394970" y="288290"/>
                  </a:lnTo>
                  <a:lnTo>
                    <a:pt x="364490" y="288290"/>
                  </a:lnTo>
                  <a:lnTo>
                    <a:pt x="331470" y="294640"/>
                  </a:lnTo>
                  <a:lnTo>
                    <a:pt x="318033" y="301129"/>
                  </a:lnTo>
                  <a:lnTo>
                    <a:pt x="330200" y="288290"/>
                  </a:lnTo>
                  <a:lnTo>
                    <a:pt x="334772" y="279146"/>
                  </a:lnTo>
                  <a:lnTo>
                    <a:pt x="337820" y="275590"/>
                  </a:lnTo>
                  <a:lnTo>
                    <a:pt x="337185" y="274320"/>
                  </a:lnTo>
                  <a:lnTo>
                    <a:pt x="342900" y="262890"/>
                  </a:lnTo>
                  <a:lnTo>
                    <a:pt x="346710" y="233680"/>
                  </a:lnTo>
                  <a:lnTo>
                    <a:pt x="346710" y="205740"/>
                  </a:lnTo>
                  <a:lnTo>
                    <a:pt x="343687" y="188658"/>
                  </a:lnTo>
                  <a:lnTo>
                    <a:pt x="349250" y="190500"/>
                  </a:lnTo>
                  <a:lnTo>
                    <a:pt x="358140" y="195580"/>
                  </a:lnTo>
                  <a:lnTo>
                    <a:pt x="361950" y="196850"/>
                  </a:lnTo>
                  <a:lnTo>
                    <a:pt x="366115" y="190296"/>
                  </a:lnTo>
                  <a:lnTo>
                    <a:pt x="364490" y="208280"/>
                  </a:lnTo>
                  <a:lnTo>
                    <a:pt x="368300" y="236220"/>
                  </a:lnTo>
                  <a:lnTo>
                    <a:pt x="381000" y="264160"/>
                  </a:lnTo>
                  <a:lnTo>
                    <a:pt x="405130" y="285750"/>
                  </a:lnTo>
                  <a:lnTo>
                    <a:pt x="422389" y="294093"/>
                  </a:lnTo>
                  <a:lnTo>
                    <a:pt x="422389" y="170929"/>
                  </a:lnTo>
                  <a:lnTo>
                    <a:pt x="410210" y="158750"/>
                  </a:lnTo>
                  <a:lnTo>
                    <a:pt x="382524" y="141947"/>
                  </a:lnTo>
                  <a:lnTo>
                    <a:pt x="383540" y="138430"/>
                  </a:lnTo>
                  <a:lnTo>
                    <a:pt x="386080" y="76200"/>
                  </a:lnTo>
                  <a:lnTo>
                    <a:pt x="359410" y="0"/>
                  </a:lnTo>
                  <a:lnTo>
                    <a:pt x="355600" y="5080"/>
                  </a:lnTo>
                  <a:lnTo>
                    <a:pt x="344170" y="12700"/>
                  </a:lnTo>
                  <a:lnTo>
                    <a:pt x="330200" y="30480"/>
                  </a:lnTo>
                  <a:lnTo>
                    <a:pt x="314960" y="52070"/>
                  </a:lnTo>
                  <a:lnTo>
                    <a:pt x="303530" y="78740"/>
                  </a:lnTo>
                  <a:lnTo>
                    <a:pt x="300990" y="109220"/>
                  </a:lnTo>
                  <a:lnTo>
                    <a:pt x="309880" y="143510"/>
                  </a:lnTo>
                  <a:lnTo>
                    <a:pt x="321919" y="164071"/>
                  </a:lnTo>
                  <a:lnTo>
                    <a:pt x="322376" y="171831"/>
                  </a:lnTo>
                  <a:lnTo>
                    <a:pt x="316318" y="175793"/>
                  </a:lnTo>
                  <a:lnTo>
                    <a:pt x="316318" y="345833"/>
                  </a:lnTo>
                  <a:lnTo>
                    <a:pt x="309880" y="346710"/>
                  </a:lnTo>
                  <a:lnTo>
                    <a:pt x="295224" y="354037"/>
                  </a:lnTo>
                  <a:lnTo>
                    <a:pt x="295224" y="426618"/>
                  </a:lnTo>
                  <a:lnTo>
                    <a:pt x="293370" y="426720"/>
                  </a:lnTo>
                  <a:lnTo>
                    <a:pt x="280022" y="431647"/>
                  </a:lnTo>
                  <a:lnTo>
                    <a:pt x="274523" y="412965"/>
                  </a:lnTo>
                  <a:lnTo>
                    <a:pt x="278130" y="416560"/>
                  </a:lnTo>
                  <a:lnTo>
                    <a:pt x="295224" y="426618"/>
                  </a:lnTo>
                  <a:lnTo>
                    <a:pt x="295224" y="354037"/>
                  </a:lnTo>
                  <a:lnTo>
                    <a:pt x="279400" y="361950"/>
                  </a:lnTo>
                  <a:lnTo>
                    <a:pt x="268541" y="370205"/>
                  </a:lnTo>
                  <a:lnTo>
                    <a:pt x="268541" y="435965"/>
                  </a:lnTo>
                  <a:lnTo>
                    <a:pt x="251460" y="444500"/>
                  </a:lnTo>
                  <a:lnTo>
                    <a:pt x="238760" y="453390"/>
                  </a:lnTo>
                  <a:lnTo>
                    <a:pt x="236143" y="455358"/>
                  </a:lnTo>
                  <a:lnTo>
                    <a:pt x="227330" y="453390"/>
                  </a:lnTo>
                  <a:lnTo>
                    <a:pt x="219710" y="450850"/>
                  </a:lnTo>
                  <a:lnTo>
                    <a:pt x="208280" y="448310"/>
                  </a:lnTo>
                  <a:lnTo>
                    <a:pt x="201523" y="447357"/>
                  </a:lnTo>
                  <a:lnTo>
                    <a:pt x="217170" y="438150"/>
                  </a:lnTo>
                  <a:lnTo>
                    <a:pt x="236220" y="420370"/>
                  </a:lnTo>
                  <a:lnTo>
                    <a:pt x="248920" y="403860"/>
                  </a:lnTo>
                  <a:lnTo>
                    <a:pt x="254101" y="394957"/>
                  </a:lnTo>
                  <a:lnTo>
                    <a:pt x="260350" y="410210"/>
                  </a:lnTo>
                  <a:lnTo>
                    <a:pt x="268541" y="435965"/>
                  </a:lnTo>
                  <a:lnTo>
                    <a:pt x="268541" y="370205"/>
                  </a:lnTo>
                  <a:lnTo>
                    <a:pt x="262026" y="375158"/>
                  </a:lnTo>
                  <a:lnTo>
                    <a:pt x="254000" y="353060"/>
                  </a:lnTo>
                  <a:lnTo>
                    <a:pt x="247510" y="334264"/>
                  </a:lnTo>
                  <a:lnTo>
                    <a:pt x="247510" y="377380"/>
                  </a:lnTo>
                  <a:lnTo>
                    <a:pt x="226060" y="367030"/>
                  </a:lnTo>
                  <a:lnTo>
                    <a:pt x="193040" y="360680"/>
                  </a:lnTo>
                  <a:lnTo>
                    <a:pt x="162560" y="361950"/>
                  </a:lnTo>
                  <a:lnTo>
                    <a:pt x="158242" y="362813"/>
                  </a:lnTo>
                  <a:lnTo>
                    <a:pt x="158750" y="361950"/>
                  </a:lnTo>
                  <a:lnTo>
                    <a:pt x="160020" y="351790"/>
                  </a:lnTo>
                  <a:lnTo>
                    <a:pt x="160020" y="337502"/>
                  </a:lnTo>
                  <a:lnTo>
                    <a:pt x="162560" y="337820"/>
                  </a:lnTo>
                  <a:lnTo>
                    <a:pt x="173990" y="340360"/>
                  </a:lnTo>
                  <a:lnTo>
                    <a:pt x="182880" y="342900"/>
                  </a:lnTo>
                  <a:lnTo>
                    <a:pt x="193040" y="345440"/>
                  </a:lnTo>
                  <a:lnTo>
                    <a:pt x="204470" y="346710"/>
                  </a:lnTo>
                  <a:lnTo>
                    <a:pt x="241300" y="355600"/>
                  </a:lnTo>
                  <a:lnTo>
                    <a:pt x="247510" y="377380"/>
                  </a:lnTo>
                  <a:lnTo>
                    <a:pt x="247510" y="334264"/>
                  </a:lnTo>
                  <a:lnTo>
                    <a:pt x="244043" y="324205"/>
                  </a:lnTo>
                  <a:lnTo>
                    <a:pt x="251460" y="325120"/>
                  </a:lnTo>
                  <a:lnTo>
                    <a:pt x="262890" y="327660"/>
                  </a:lnTo>
                  <a:lnTo>
                    <a:pt x="270510" y="327660"/>
                  </a:lnTo>
                  <a:lnTo>
                    <a:pt x="297357" y="316547"/>
                  </a:lnTo>
                  <a:lnTo>
                    <a:pt x="306070" y="331470"/>
                  </a:lnTo>
                  <a:lnTo>
                    <a:pt x="316318" y="345833"/>
                  </a:lnTo>
                  <a:lnTo>
                    <a:pt x="316318" y="175793"/>
                  </a:lnTo>
                  <a:lnTo>
                    <a:pt x="303530" y="184150"/>
                  </a:lnTo>
                  <a:lnTo>
                    <a:pt x="260350" y="236220"/>
                  </a:lnTo>
                  <a:lnTo>
                    <a:pt x="241300" y="285750"/>
                  </a:lnTo>
                  <a:lnTo>
                    <a:pt x="238760" y="306070"/>
                  </a:lnTo>
                  <a:lnTo>
                    <a:pt x="238061" y="309511"/>
                  </a:lnTo>
                  <a:lnTo>
                    <a:pt x="226060" y="284480"/>
                  </a:lnTo>
                  <a:lnTo>
                    <a:pt x="214630" y="256540"/>
                  </a:lnTo>
                  <a:lnTo>
                    <a:pt x="208915" y="245110"/>
                  </a:lnTo>
                  <a:lnTo>
                    <a:pt x="217170" y="245110"/>
                  </a:lnTo>
                  <a:lnTo>
                    <a:pt x="254000" y="227330"/>
                  </a:lnTo>
                  <a:lnTo>
                    <a:pt x="278130" y="205740"/>
                  </a:lnTo>
                  <a:lnTo>
                    <a:pt x="290830" y="177800"/>
                  </a:lnTo>
                  <a:lnTo>
                    <a:pt x="294640" y="149860"/>
                  </a:lnTo>
                  <a:lnTo>
                    <a:pt x="294640" y="121920"/>
                  </a:lnTo>
                  <a:lnTo>
                    <a:pt x="290830" y="100330"/>
                  </a:lnTo>
                  <a:lnTo>
                    <a:pt x="285750" y="85090"/>
                  </a:lnTo>
                  <a:lnTo>
                    <a:pt x="284480" y="78740"/>
                  </a:lnTo>
                  <a:lnTo>
                    <a:pt x="251460" y="100330"/>
                  </a:lnTo>
                  <a:lnTo>
                    <a:pt x="208280" y="152400"/>
                  </a:lnTo>
                  <a:lnTo>
                    <a:pt x="189230" y="201930"/>
                  </a:lnTo>
                  <a:lnTo>
                    <a:pt x="186690" y="220980"/>
                  </a:lnTo>
                  <a:lnTo>
                    <a:pt x="184150" y="233680"/>
                  </a:lnTo>
                  <a:lnTo>
                    <a:pt x="184150" y="238760"/>
                  </a:lnTo>
                  <a:lnTo>
                    <a:pt x="189230" y="241300"/>
                  </a:lnTo>
                  <a:lnTo>
                    <a:pt x="194500" y="242189"/>
                  </a:lnTo>
                  <a:lnTo>
                    <a:pt x="196850" y="247650"/>
                  </a:lnTo>
                  <a:lnTo>
                    <a:pt x="201930" y="257810"/>
                  </a:lnTo>
                  <a:lnTo>
                    <a:pt x="208280" y="273050"/>
                  </a:lnTo>
                  <a:lnTo>
                    <a:pt x="192709" y="278892"/>
                  </a:lnTo>
                  <a:lnTo>
                    <a:pt x="186690" y="269240"/>
                  </a:lnTo>
                  <a:lnTo>
                    <a:pt x="160020" y="233680"/>
                  </a:lnTo>
                  <a:lnTo>
                    <a:pt x="138430" y="217170"/>
                  </a:lnTo>
                  <a:lnTo>
                    <a:pt x="113030" y="201930"/>
                  </a:lnTo>
                  <a:lnTo>
                    <a:pt x="80010" y="190500"/>
                  </a:lnTo>
                  <a:lnTo>
                    <a:pt x="41910" y="189230"/>
                  </a:lnTo>
                  <a:lnTo>
                    <a:pt x="41910" y="195580"/>
                  </a:lnTo>
                  <a:lnTo>
                    <a:pt x="43180" y="210820"/>
                  </a:lnTo>
                  <a:lnTo>
                    <a:pt x="50800" y="233680"/>
                  </a:lnTo>
                  <a:lnTo>
                    <a:pt x="58420" y="257810"/>
                  </a:lnTo>
                  <a:lnTo>
                    <a:pt x="73660" y="281940"/>
                  </a:lnTo>
                  <a:lnTo>
                    <a:pt x="97790" y="299720"/>
                  </a:lnTo>
                  <a:lnTo>
                    <a:pt x="128270" y="308610"/>
                  </a:lnTo>
                  <a:lnTo>
                    <a:pt x="152285" y="305511"/>
                  </a:lnTo>
                  <a:lnTo>
                    <a:pt x="152400" y="306070"/>
                  </a:lnTo>
                  <a:lnTo>
                    <a:pt x="154724" y="305206"/>
                  </a:lnTo>
                  <a:lnTo>
                    <a:pt x="167640" y="303530"/>
                  </a:lnTo>
                  <a:lnTo>
                    <a:pt x="175260" y="299720"/>
                  </a:lnTo>
                  <a:lnTo>
                    <a:pt x="181800" y="295046"/>
                  </a:lnTo>
                  <a:lnTo>
                    <a:pt x="182880" y="294640"/>
                  </a:lnTo>
                  <a:lnTo>
                    <a:pt x="214630" y="285750"/>
                  </a:lnTo>
                  <a:lnTo>
                    <a:pt x="219710" y="299720"/>
                  </a:lnTo>
                  <a:lnTo>
                    <a:pt x="226060" y="312420"/>
                  </a:lnTo>
                  <a:lnTo>
                    <a:pt x="229870" y="325120"/>
                  </a:lnTo>
                  <a:lnTo>
                    <a:pt x="236220" y="340360"/>
                  </a:lnTo>
                  <a:lnTo>
                    <a:pt x="205740" y="334010"/>
                  </a:lnTo>
                  <a:lnTo>
                    <a:pt x="195580" y="331470"/>
                  </a:lnTo>
                  <a:lnTo>
                    <a:pt x="184150" y="330200"/>
                  </a:lnTo>
                  <a:lnTo>
                    <a:pt x="175260" y="327660"/>
                  </a:lnTo>
                  <a:lnTo>
                    <a:pt x="165100" y="323850"/>
                  </a:lnTo>
                  <a:lnTo>
                    <a:pt x="160020" y="323850"/>
                  </a:lnTo>
                  <a:lnTo>
                    <a:pt x="156210" y="323850"/>
                  </a:lnTo>
                  <a:lnTo>
                    <a:pt x="146050" y="321310"/>
                  </a:lnTo>
                  <a:lnTo>
                    <a:pt x="143510" y="321310"/>
                  </a:lnTo>
                  <a:lnTo>
                    <a:pt x="125730" y="321310"/>
                  </a:lnTo>
                  <a:lnTo>
                    <a:pt x="121920" y="321310"/>
                  </a:lnTo>
                  <a:lnTo>
                    <a:pt x="121920" y="321767"/>
                  </a:lnTo>
                  <a:lnTo>
                    <a:pt x="104140" y="323850"/>
                  </a:lnTo>
                  <a:lnTo>
                    <a:pt x="80010" y="331470"/>
                  </a:lnTo>
                  <a:lnTo>
                    <a:pt x="52070" y="346710"/>
                  </a:lnTo>
                  <a:lnTo>
                    <a:pt x="26670" y="370840"/>
                  </a:lnTo>
                  <a:lnTo>
                    <a:pt x="0" y="403860"/>
                  </a:lnTo>
                  <a:lnTo>
                    <a:pt x="5080" y="407670"/>
                  </a:lnTo>
                  <a:lnTo>
                    <a:pt x="17780" y="414020"/>
                  </a:lnTo>
                  <a:lnTo>
                    <a:pt x="36830" y="422910"/>
                  </a:lnTo>
                  <a:lnTo>
                    <a:pt x="60960" y="429260"/>
                  </a:lnTo>
                  <a:lnTo>
                    <a:pt x="85090" y="429260"/>
                  </a:lnTo>
                  <a:lnTo>
                    <a:pt x="101473" y="423532"/>
                  </a:lnTo>
                  <a:lnTo>
                    <a:pt x="104140" y="426720"/>
                  </a:lnTo>
                  <a:lnTo>
                    <a:pt x="130530" y="446011"/>
                  </a:lnTo>
                  <a:lnTo>
                    <a:pt x="110490" y="453390"/>
                  </a:lnTo>
                  <a:lnTo>
                    <a:pt x="82550" y="466090"/>
                  </a:lnTo>
                  <a:lnTo>
                    <a:pt x="57150" y="490220"/>
                  </a:lnTo>
                  <a:lnTo>
                    <a:pt x="30480" y="521970"/>
                  </a:lnTo>
                  <a:lnTo>
                    <a:pt x="35560" y="527050"/>
                  </a:lnTo>
                  <a:lnTo>
                    <a:pt x="48260" y="533400"/>
                  </a:lnTo>
                  <a:lnTo>
                    <a:pt x="67310" y="542290"/>
                  </a:lnTo>
                  <a:lnTo>
                    <a:pt x="91440" y="548640"/>
                  </a:lnTo>
                  <a:lnTo>
                    <a:pt x="115570" y="548640"/>
                  </a:lnTo>
                  <a:lnTo>
                    <a:pt x="140970" y="539750"/>
                  </a:lnTo>
                  <a:lnTo>
                    <a:pt x="167640" y="518160"/>
                  </a:lnTo>
                  <a:lnTo>
                    <a:pt x="189230" y="481330"/>
                  </a:lnTo>
                  <a:lnTo>
                    <a:pt x="190500" y="472440"/>
                  </a:lnTo>
                  <a:lnTo>
                    <a:pt x="190500" y="458152"/>
                  </a:lnTo>
                  <a:lnTo>
                    <a:pt x="196850" y="459740"/>
                  </a:lnTo>
                  <a:lnTo>
                    <a:pt x="205740" y="462280"/>
                  </a:lnTo>
                  <a:lnTo>
                    <a:pt x="217170" y="463550"/>
                  </a:lnTo>
                  <a:lnTo>
                    <a:pt x="226060" y="466090"/>
                  </a:lnTo>
                  <a:lnTo>
                    <a:pt x="244373" y="470458"/>
                  </a:lnTo>
                  <a:lnTo>
                    <a:pt x="253415" y="481647"/>
                  </a:lnTo>
                  <a:lnTo>
                    <a:pt x="242570" y="485140"/>
                  </a:lnTo>
                  <a:lnTo>
                    <a:pt x="219710" y="508000"/>
                  </a:lnTo>
                  <a:lnTo>
                    <a:pt x="204470" y="533400"/>
                  </a:lnTo>
                  <a:lnTo>
                    <a:pt x="196850" y="561340"/>
                  </a:lnTo>
                  <a:lnTo>
                    <a:pt x="196850" y="588010"/>
                  </a:lnTo>
                  <a:lnTo>
                    <a:pt x="199390" y="610870"/>
                  </a:lnTo>
                  <a:lnTo>
                    <a:pt x="201930" y="626110"/>
                  </a:lnTo>
                  <a:lnTo>
                    <a:pt x="204470" y="633730"/>
                  </a:lnTo>
                  <a:lnTo>
                    <a:pt x="238760" y="613410"/>
                  </a:lnTo>
                  <a:lnTo>
                    <a:pt x="248920" y="603758"/>
                  </a:lnTo>
                  <a:lnTo>
                    <a:pt x="248920" y="871220"/>
                  </a:lnTo>
                  <a:lnTo>
                    <a:pt x="156210" y="871220"/>
                  </a:lnTo>
                  <a:lnTo>
                    <a:pt x="156210" y="3094990"/>
                  </a:lnTo>
                  <a:lnTo>
                    <a:pt x="999490" y="3094990"/>
                  </a:lnTo>
                  <a:lnTo>
                    <a:pt x="999490" y="871220"/>
                  </a:lnTo>
                  <a:close/>
                </a:path>
              </a:pathLst>
            </a:custGeom>
            <a:solidFill>
              <a:srgbClr val="88E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9609" y="3298190"/>
              <a:ext cx="4264660" cy="2858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2270" y="1219200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begin?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274570"/>
            <a:ext cx="196215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5864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199889"/>
            <a:ext cx="196215" cy="858519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39" y="2315209"/>
            <a:ext cx="7279640" cy="27851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Get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it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on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paper.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70"/>
              </a:lnSpc>
              <a:spcBef>
                <a:spcPts val="66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Make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list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all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your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work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experience,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education,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skills,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abilities,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interests,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talents,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12700" marR="39370">
              <a:lnSpc>
                <a:spcPts val="2670"/>
              </a:lnSpc>
              <a:spcBef>
                <a:spcPts val="61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making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a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career change,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remember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transferable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  <a:p>
            <a:pPr marL="12700" marR="3107690">
              <a:lnSpc>
                <a:spcPts val="3270"/>
              </a:lnSpc>
              <a:spcBef>
                <a:spcPts val="55"/>
              </a:spcBef>
            </a:pP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Layout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basic resume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format.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Fill in the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blanks.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4113529"/>
            <a:ext cx="2551429" cy="25628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470" y="1219200"/>
            <a:ext cx="319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Where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5" dirty="0"/>
              <a:t>end?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9340" y="2274570"/>
            <a:ext cx="196215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340" y="3785870"/>
            <a:ext cx="196215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79340" y="50977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40" y="2315209"/>
            <a:ext cx="3429000" cy="3464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Write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re-write/edit.</a:t>
            </a:r>
            <a:endParaRPr sz="2400">
              <a:latin typeface="Arial"/>
              <a:cs typeface="Arial"/>
            </a:endParaRPr>
          </a:p>
          <a:p>
            <a:pPr marL="12700" marR="613410">
              <a:lnSpc>
                <a:spcPct val="929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Ask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at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least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2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other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people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give you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feedback.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open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feedback.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670"/>
              </a:lnSpc>
              <a:spcBef>
                <a:spcPts val="660"/>
              </a:spcBef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Re-write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on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job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you’re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applying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for.</a:t>
            </a:r>
            <a:endParaRPr sz="2400">
              <a:latin typeface="Arial"/>
              <a:cs typeface="Arial"/>
            </a:endParaRPr>
          </a:p>
          <a:p>
            <a:pPr marL="12700" marR="576580">
              <a:lnSpc>
                <a:spcPts val="2670"/>
              </a:lnSpc>
              <a:spcBef>
                <a:spcPts val="61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Remember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it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NEVER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finished!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971800"/>
            <a:ext cx="365632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4570" y="1219200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00" dirty="0"/>
              <a:t> </a:t>
            </a:r>
            <a:r>
              <a:rPr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362200"/>
            <a:ext cx="5943600" cy="178157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45134" marR="191770" indent="99060" algn="ctr">
              <a:lnSpc>
                <a:spcPts val="3120"/>
              </a:lnSpc>
              <a:spcBef>
                <a:spcPts val="405"/>
              </a:spcBef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Please contact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at 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003366"/>
                </a:solidFill>
                <a:latin typeface="Arial"/>
                <a:cs typeface="Arial"/>
              </a:rPr>
              <a:t>2021cs118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@</a:t>
            </a:r>
            <a:r>
              <a:rPr lang="en-US" sz="2800" b="1" spc="-5" dirty="0">
                <a:solidFill>
                  <a:srgbClr val="003366"/>
                </a:solidFill>
                <a:latin typeface="Arial"/>
                <a:cs typeface="Arial"/>
              </a:rPr>
              <a:t>student.uet.edu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r>
              <a:rPr lang="en-US" sz="2800" b="1" spc="-5" dirty="0">
                <a:solidFill>
                  <a:srgbClr val="003366"/>
                </a:solidFill>
                <a:latin typeface="Arial"/>
                <a:cs typeface="Arial"/>
              </a:rPr>
              <a:t>pk</a:t>
            </a:r>
            <a:endParaRPr sz="2800" dirty="0">
              <a:latin typeface="Arial"/>
              <a:cs typeface="Arial"/>
            </a:endParaRPr>
          </a:p>
          <a:p>
            <a:pPr marL="12700" marR="5080" indent="149860" algn="ctr">
              <a:lnSpc>
                <a:spcPts val="3820"/>
              </a:lnSpc>
              <a:spcBef>
                <a:spcPts val="35"/>
              </a:spcBef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more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information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schedule</a:t>
            </a:r>
            <a:r>
              <a:rPr sz="2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resume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critique.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5770" y="1219200"/>
            <a:ext cx="6019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Why</a:t>
            </a:r>
            <a:r>
              <a:rPr spc="-25" dirty="0"/>
              <a:t> </a:t>
            </a:r>
            <a:r>
              <a:rPr dirty="0"/>
              <a:t>do</a:t>
            </a:r>
            <a:r>
              <a:rPr spc="-30" dirty="0"/>
              <a:t> </a:t>
            </a:r>
            <a:r>
              <a:rPr spc="-10" dirty="0"/>
              <a:t>we </a:t>
            </a:r>
            <a:r>
              <a:rPr spc="-5" dirty="0"/>
              <a:t>need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resume?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3140" y="272034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040" y="2670809"/>
            <a:ext cx="287210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get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an interview,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not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job!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140" y="38912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040" y="3841750"/>
            <a:ext cx="310959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Interest the employer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your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abilities.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140" y="506349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6040" y="5013959"/>
            <a:ext cx="3007995" cy="1070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2900"/>
              </a:lnSpc>
              <a:spcBef>
                <a:spcPts val="30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Give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positive first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impression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you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6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10-20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seconds.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046729"/>
            <a:ext cx="3276600" cy="2556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170" y="1219200"/>
            <a:ext cx="3425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spc="-5" dirty="0"/>
              <a:t>NOT?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10459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9839" y="2371090"/>
            <a:ext cx="3190875" cy="61341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Not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an autobiography or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000" b="1" spc="-5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confessional.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387090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9839" y="3347720"/>
            <a:ext cx="310705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15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You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do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have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tell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all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93100"/>
              </a:lnSpc>
              <a:spcBef>
                <a:spcPts val="8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only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what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is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marketable </a:t>
            </a:r>
            <a:r>
              <a:rPr sz="2000" b="1" spc="-5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relevant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position.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930140"/>
            <a:ext cx="167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9839" y="4890770"/>
            <a:ext cx="3117850" cy="6146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240"/>
              </a:lnSpc>
              <a:spcBef>
                <a:spcPts val="305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It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going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get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000" b="1" spc="-5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job (only an interview!).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7261" y="2570757"/>
            <a:ext cx="3753781" cy="4218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0" y="1219200"/>
            <a:ext cx="431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55" dirty="0"/>
              <a:t> </a:t>
            </a:r>
            <a:r>
              <a:rPr spc="-5" dirty="0"/>
              <a:t>Formatting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9839" y="2366009"/>
            <a:ext cx="3193415" cy="69723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57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type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resume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best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you?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84879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3435350"/>
            <a:ext cx="20726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Chronological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24815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9839" y="4198620"/>
            <a:ext cx="2550160" cy="695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580"/>
              </a:spcBef>
            </a:pP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F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u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nc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l/S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k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il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-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31622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9839" y="5266690"/>
            <a:ext cx="18884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Combination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00600" y="2514600"/>
            <a:ext cx="3832860" cy="3832860"/>
            <a:chOff x="4800600" y="2514600"/>
            <a:chExt cx="3832860" cy="3832860"/>
          </a:xfrm>
        </p:grpSpPr>
        <p:sp>
          <p:nvSpPr>
            <p:cNvPr id="11" name="object 11"/>
            <p:cNvSpPr/>
            <p:nvPr/>
          </p:nvSpPr>
          <p:spPr>
            <a:xfrm>
              <a:off x="4866639" y="2607310"/>
              <a:ext cx="3699510" cy="3699510"/>
            </a:xfrm>
            <a:custGeom>
              <a:avLst/>
              <a:gdLst/>
              <a:ahLst/>
              <a:cxnLst/>
              <a:rect l="l" t="t" r="r" b="b"/>
              <a:pathLst>
                <a:path w="3699509" h="3699510">
                  <a:moveTo>
                    <a:pt x="3699510" y="0"/>
                  </a:moveTo>
                  <a:lnTo>
                    <a:pt x="0" y="0"/>
                  </a:lnTo>
                  <a:lnTo>
                    <a:pt x="0" y="3699510"/>
                  </a:lnTo>
                  <a:lnTo>
                    <a:pt x="3699510" y="3699510"/>
                  </a:lnTo>
                  <a:lnTo>
                    <a:pt x="3699510" y="0"/>
                  </a:lnTo>
                  <a:close/>
                </a:path>
              </a:pathLst>
            </a:custGeom>
            <a:solidFill>
              <a:srgbClr val="71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3939" y="4179570"/>
              <a:ext cx="3738879" cy="2096770"/>
            </a:xfrm>
            <a:custGeom>
              <a:avLst/>
              <a:gdLst/>
              <a:ahLst/>
              <a:cxnLst/>
              <a:rect l="l" t="t" r="r" b="b"/>
              <a:pathLst>
                <a:path w="3738879" h="2096770">
                  <a:moveTo>
                    <a:pt x="844550" y="0"/>
                  </a:moveTo>
                  <a:lnTo>
                    <a:pt x="0" y="991869"/>
                  </a:lnTo>
                  <a:lnTo>
                    <a:pt x="0" y="2087879"/>
                  </a:lnTo>
                  <a:lnTo>
                    <a:pt x="3738880" y="2096769"/>
                  </a:lnTo>
                  <a:lnTo>
                    <a:pt x="3738880" y="1109979"/>
                  </a:lnTo>
                  <a:lnTo>
                    <a:pt x="844550" y="0"/>
                  </a:lnTo>
                  <a:close/>
                </a:path>
              </a:pathLst>
            </a:custGeom>
            <a:solidFill>
              <a:srgbClr val="007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600" y="2514600"/>
              <a:ext cx="3832859" cy="3832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5500" y="1219200"/>
            <a:ext cx="525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Chronological</a:t>
            </a:r>
            <a:r>
              <a:rPr spc="-70" dirty="0"/>
              <a:t> </a:t>
            </a:r>
            <a:r>
              <a:rPr spc="-5" dirty="0"/>
              <a:t>Resumes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20289"/>
            <a:ext cx="167640" cy="6629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13100"/>
            <a:ext cx="167640" cy="6604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2371090"/>
            <a:ext cx="7517765" cy="2432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Most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traditional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format.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010"/>
              </a:lnSpc>
              <a:spcBef>
                <a:spcPts val="500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Lists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work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experience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by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dates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reverse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chronological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order </a:t>
            </a:r>
            <a:r>
              <a:rPr sz="2000" b="1" spc="-5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(most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recent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first).</a:t>
            </a:r>
            <a:endParaRPr sz="2000">
              <a:latin typeface="Arial"/>
              <a:cs typeface="Arial"/>
            </a:endParaRPr>
          </a:p>
          <a:p>
            <a:pPr marL="12700" marR="1593215">
              <a:lnSpc>
                <a:spcPts val="2510"/>
              </a:lnSpc>
              <a:spcBef>
                <a:spcPts val="9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Does not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highlight main skills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qualifications. </a:t>
            </a:r>
            <a:r>
              <a:rPr sz="2000" b="1" spc="-5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Useful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when:</a:t>
            </a:r>
            <a:endParaRPr sz="2000">
              <a:latin typeface="Arial"/>
              <a:cs typeface="Arial"/>
            </a:endParaRPr>
          </a:p>
          <a:p>
            <a:pPr marL="12700" marR="1067435">
              <a:lnSpc>
                <a:spcPts val="2010"/>
              </a:lnSpc>
              <a:spcBef>
                <a:spcPts val="39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You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have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consistent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work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history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with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growth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000" b="1" spc="-5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achievements.</a:t>
            </a:r>
            <a:endParaRPr sz="2000">
              <a:latin typeface="Arial"/>
              <a:cs typeface="Arial"/>
            </a:endParaRPr>
          </a:p>
          <a:p>
            <a:pPr marL="364490" indent="-35179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363855" algn="l"/>
                <a:tab pos="36449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gaps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employment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staying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same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field.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93870" y="5011420"/>
            <a:ext cx="1953260" cy="1805939"/>
          </a:xfrm>
          <a:custGeom>
            <a:avLst/>
            <a:gdLst/>
            <a:ahLst/>
            <a:cxnLst/>
            <a:rect l="l" t="t" r="r" b="b"/>
            <a:pathLst>
              <a:path w="1953260" h="1805940">
                <a:moveTo>
                  <a:pt x="209550" y="885190"/>
                </a:moveTo>
                <a:lnTo>
                  <a:pt x="195580" y="822960"/>
                </a:lnTo>
                <a:lnTo>
                  <a:pt x="167640" y="882650"/>
                </a:lnTo>
                <a:lnTo>
                  <a:pt x="209550" y="885190"/>
                </a:lnTo>
                <a:close/>
              </a:path>
              <a:path w="1953260" h="1805940">
                <a:moveTo>
                  <a:pt x="298450" y="1276350"/>
                </a:moveTo>
                <a:lnTo>
                  <a:pt x="297180" y="1083310"/>
                </a:lnTo>
                <a:lnTo>
                  <a:pt x="288290" y="980440"/>
                </a:lnTo>
                <a:lnTo>
                  <a:pt x="266700" y="963930"/>
                </a:lnTo>
                <a:lnTo>
                  <a:pt x="262890" y="965200"/>
                </a:lnTo>
                <a:lnTo>
                  <a:pt x="257810" y="967740"/>
                </a:lnTo>
                <a:lnTo>
                  <a:pt x="255270" y="970280"/>
                </a:lnTo>
                <a:lnTo>
                  <a:pt x="254000" y="972820"/>
                </a:lnTo>
                <a:lnTo>
                  <a:pt x="252730" y="974090"/>
                </a:lnTo>
                <a:lnTo>
                  <a:pt x="294640" y="1548130"/>
                </a:lnTo>
                <a:lnTo>
                  <a:pt x="297180" y="1464310"/>
                </a:lnTo>
                <a:lnTo>
                  <a:pt x="298450" y="1276350"/>
                </a:lnTo>
                <a:close/>
              </a:path>
              <a:path w="1953260" h="1805940">
                <a:moveTo>
                  <a:pt x="300990" y="885190"/>
                </a:moveTo>
                <a:lnTo>
                  <a:pt x="288290" y="822960"/>
                </a:lnTo>
                <a:lnTo>
                  <a:pt x="259080" y="882650"/>
                </a:lnTo>
                <a:lnTo>
                  <a:pt x="300990" y="885190"/>
                </a:lnTo>
                <a:close/>
              </a:path>
              <a:path w="1953260" h="1805940">
                <a:moveTo>
                  <a:pt x="394970" y="885190"/>
                </a:moveTo>
                <a:lnTo>
                  <a:pt x="379730" y="822960"/>
                </a:lnTo>
                <a:lnTo>
                  <a:pt x="353060" y="882650"/>
                </a:lnTo>
                <a:lnTo>
                  <a:pt x="394970" y="885190"/>
                </a:lnTo>
                <a:close/>
              </a:path>
              <a:path w="1953260" h="1805940">
                <a:moveTo>
                  <a:pt x="453390" y="1172210"/>
                </a:moveTo>
                <a:lnTo>
                  <a:pt x="452120" y="1080770"/>
                </a:lnTo>
                <a:lnTo>
                  <a:pt x="447040" y="1012190"/>
                </a:lnTo>
                <a:lnTo>
                  <a:pt x="417830" y="967740"/>
                </a:lnTo>
                <a:lnTo>
                  <a:pt x="411480" y="966470"/>
                </a:lnTo>
                <a:lnTo>
                  <a:pt x="406400" y="966470"/>
                </a:lnTo>
                <a:lnTo>
                  <a:pt x="403860" y="969010"/>
                </a:lnTo>
                <a:lnTo>
                  <a:pt x="402590" y="971550"/>
                </a:lnTo>
                <a:lnTo>
                  <a:pt x="401320" y="972820"/>
                </a:lnTo>
                <a:lnTo>
                  <a:pt x="443230" y="1548130"/>
                </a:lnTo>
                <a:lnTo>
                  <a:pt x="444500" y="1525270"/>
                </a:lnTo>
                <a:lnTo>
                  <a:pt x="447040" y="1463040"/>
                </a:lnTo>
                <a:lnTo>
                  <a:pt x="449580" y="1376680"/>
                </a:lnTo>
                <a:lnTo>
                  <a:pt x="452120" y="1275080"/>
                </a:lnTo>
                <a:lnTo>
                  <a:pt x="453390" y="1172210"/>
                </a:lnTo>
                <a:close/>
              </a:path>
              <a:path w="1953260" h="1805940">
                <a:moveTo>
                  <a:pt x="486410" y="885190"/>
                </a:moveTo>
                <a:lnTo>
                  <a:pt x="472440" y="822960"/>
                </a:lnTo>
                <a:lnTo>
                  <a:pt x="444500" y="882650"/>
                </a:lnTo>
                <a:lnTo>
                  <a:pt x="486410" y="885190"/>
                </a:lnTo>
                <a:close/>
              </a:path>
              <a:path w="1953260" h="1805940">
                <a:moveTo>
                  <a:pt x="577850" y="885190"/>
                </a:moveTo>
                <a:lnTo>
                  <a:pt x="563880" y="822960"/>
                </a:lnTo>
                <a:lnTo>
                  <a:pt x="537210" y="882650"/>
                </a:lnTo>
                <a:lnTo>
                  <a:pt x="577850" y="885190"/>
                </a:lnTo>
                <a:close/>
              </a:path>
              <a:path w="1953260" h="1805940">
                <a:moveTo>
                  <a:pt x="673100" y="885190"/>
                </a:moveTo>
                <a:lnTo>
                  <a:pt x="657860" y="822960"/>
                </a:lnTo>
                <a:lnTo>
                  <a:pt x="629920" y="882650"/>
                </a:lnTo>
                <a:lnTo>
                  <a:pt x="673100" y="885190"/>
                </a:lnTo>
                <a:close/>
              </a:path>
              <a:path w="1953260" h="1805940">
                <a:moveTo>
                  <a:pt x="763270" y="885190"/>
                </a:moveTo>
                <a:lnTo>
                  <a:pt x="748030" y="822960"/>
                </a:lnTo>
                <a:lnTo>
                  <a:pt x="721360" y="882650"/>
                </a:lnTo>
                <a:lnTo>
                  <a:pt x="763270" y="885190"/>
                </a:lnTo>
                <a:close/>
              </a:path>
              <a:path w="1953260" h="1805940">
                <a:moveTo>
                  <a:pt x="798830" y="173990"/>
                </a:moveTo>
                <a:lnTo>
                  <a:pt x="782320" y="173990"/>
                </a:lnTo>
                <a:lnTo>
                  <a:pt x="764540" y="171450"/>
                </a:lnTo>
                <a:lnTo>
                  <a:pt x="739140" y="170180"/>
                </a:lnTo>
                <a:lnTo>
                  <a:pt x="711200" y="167640"/>
                </a:lnTo>
                <a:lnTo>
                  <a:pt x="678180" y="165100"/>
                </a:lnTo>
                <a:lnTo>
                  <a:pt x="571500" y="157480"/>
                </a:lnTo>
                <a:lnTo>
                  <a:pt x="534670" y="156210"/>
                </a:lnTo>
                <a:lnTo>
                  <a:pt x="499110" y="153670"/>
                </a:lnTo>
                <a:lnTo>
                  <a:pt x="468630" y="152400"/>
                </a:lnTo>
                <a:lnTo>
                  <a:pt x="439420" y="152400"/>
                </a:lnTo>
                <a:lnTo>
                  <a:pt x="398780" y="154940"/>
                </a:lnTo>
                <a:lnTo>
                  <a:pt x="368300" y="181610"/>
                </a:lnTo>
                <a:lnTo>
                  <a:pt x="369570" y="189230"/>
                </a:lnTo>
                <a:lnTo>
                  <a:pt x="373380" y="196850"/>
                </a:lnTo>
                <a:lnTo>
                  <a:pt x="375920" y="203200"/>
                </a:lnTo>
                <a:lnTo>
                  <a:pt x="381000" y="208280"/>
                </a:lnTo>
                <a:lnTo>
                  <a:pt x="798830" y="173990"/>
                </a:lnTo>
                <a:close/>
              </a:path>
              <a:path w="1953260" h="1805940">
                <a:moveTo>
                  <a:pt x="995680" y="1366520"/>
                </a:moveTo>
                <a:lnTo>
                  <a:pt x="859790" y="1057910"/>
                </a:lnTo>
                <a:lnTo>
                  <a:pt x="833120" y="1101090"/>
                </a:lnTo>
                <a:lnTo>
                  <a:pt x="836930" y="1113790"/>
                </a:lnTo>
                <a:lnTo>
                  <a:pt x="845820" y="1148080"/>
                </a:lnTo>
                <a:lnTo>
                  <a:pt x="859790" y="1196340"/>
                </a:lnTo>
                <a:lnTo>
                  <a:pt x="877570" y="1250950"/>
                </a:lnTo>
                <a:lnTo>
                  <a:pt x="895350" y="1306830"/>
                </a:lnTo>
                <a:lnTo>
                  <a:pt x="913130" y="1355090"/>
                </a:lnTo>
                <a:lnTo>
                  <a:pt x="928370" y="1390650"/>
                </a:lnTo>
                <a:lnTo>
                  <a:pt x="941070" y="1405890"/>
                </a:lnTo>
                <a:lnTo>
                  <a:pt x="952500" y="1405890"/>
                </a:lnTo>
                <a:lnTo>
                  <a:pt x="986790" y="1380490"/>
                </a:lnTo>
                <a:lnTo>
                  <a:pt x="991870" y="1372870"/>
                </a:lnTo>
                <a:lnTo>
                  <a:pt x="995680" y="1367790"/>
                </a:lnTo>
                <a:lnTo>
                  <a:pt x="995680" y="1366520"/>
                </a:lnTo>
                <a:close/>
              </a:path>
              <a:path w="1953260" h="1805940">
                <a:moveTo>
                  <a:pt x="1035050" y="444500"/>
                </a:moveTo>
                <a:lnTo>
                  <a:pt x="899642" y="438556"/>
                </a:lnTo>
                <a:lnTo>
                  <a:pt x="898994" y="375920"/>
                </a:lnTo>
                <a:lnTo>
                  <a:pt x="898994" y="713257"/>
                </a:lnTo>
                <a:lnTo>
                  <a:pt x="752576" y="706488"/>
                </a:lnTo>
                <a:lnTo>
                  <a:pt x="751344" y="587565"/>
                </a:lnTo>
                <a:lnTo>
                  <a:pt x="774700" y="586740"/>
                </a:lnTo>
                <a:lnTo>
                  <a:pt x="807720" y="586740"/>
                </a:lnTo>
                <a:lnTo>
                  <a:pt x="888403" y="583184"/>
                </a:lnTo>
                <a:lnTo>
                  <a:pt x="898994" y="713257"/>
                </a:lnTo>
                <a:lnTo>
                  <a:pt x="898994" y="375920"/>
                </a:lnTo>
                <a:lnTo>
                  <a:pt x="898309" y="309587"/>
                </a:lnTo>
                <a:lnTo>
                  <a:pt x="918210" y="308610"/>
                </a:lnTo>
                <a:lnTo>
                  <a:pt x="938530" y="308610"/>
                </a:lnTo>
                <a:lnTo>
                  <a:pt x="957580" y="307340"/>
                </a:lnTo>
                <a:lnTo>
                  <a:pt x="991870" y="307340"/>
                </a:lnTo>
                <a:lnTo>
                  <a:pt x="898245" y="302869"/>
                </a:lnTo>
                <a:lnTo>
                  <a:pt x="897890" y="267970"/>
                </a:lnTo>
                <a:lnTo>
                  <a:pt x="887780" y="266534"/>
                </a:lnTo>
                <a:lnTo>
                  <a:pt x="887780" y="575576"/>
                </a:lnTo>
                <a:lnTo>
                  <a:pt x="751154" y="569252"/>
                </a:lnTo>
                <a:lnTo>
                  <a:pt x="749922" y="450126"/>
                </a:lnTo>
                <a:lnTo>
                  <a:pt x="803910" y="448310"/>
                </a:lnTo>
                <a:lnTo>
                  <a:pt x="872490" y="448310"/>
                </a:lnTo>
                <a:lnTo>
                  <a:pt x="877404" y="448106"/>
                </a:lnTo>
                <a:lnTo>
                  <a:pt x="887780" y="575576"/>
                </a:lnTo>
                <a:lnTo>
                  <a:pt x="887780" y="266534"/>
                </a:lnTo>
                <a:lnTo>
                  <a:pt x="876541" y="264922"/>
                </a:lnTo>
                <a:lnTo>
                  <a:pt x="876541" y="437540"/>
                </a:lnTo>
                <a:lnTo>
                  <a:pt x="749731" y="431965"/>
                </a:lnTo>
                <a:lnTo>
                  <a:pt x="748944" y="356095"/>
                </a:lnTo>
                <a:lnTo>
                  <a:pt x="748944" y="706310"/>
                </a:lnTo>
                <a:lnTo>
                  <a:pt x="605040" y="699655"/>
                </a:lnTo>
                <a:lnTo>
                  <a:pt x="603618" y="590550"/>
                </a:lnTo>
                <a:lnTo>
                  <a:pt x="666750" y="590550"/>
                </a:lnTo>
                <a:lnTo>
                  <a:pt x="739203" y="587997"/>
                </a:lnTo>
                <a:lnTo>
                  <a:pt x="748944" y="706310"/>
                </a:lnTo>
                <a:lnTo>
                  <a:pt x="748944" y="356095"/>
                </a:lnTo>
                <a:lnTo>
                  <a:pt x="748499" y="313258"/>
                </a:lnTo>
                <a:lnTo>
                  <a:pt x="772160" y="312420"/>
                </a:lnTo>
                <a:lnTo>
                  <a:pt x="805180" y="312420"/>
                </a:lnTo>
                <a:lnTo>
                  <a:pt x="836930" y="311150"/>
                </a:lnTo>
                <a:lnTo>
                  <a:pt x="866140" y="311150"/>
                </a:lnTo>
                <a:lnTo>
                  <a:pt x="876541" y="437540"/>
                </a:lnTo>
                <a:lnTo>
                  <a:pt x="876541" y="264922"/>
                </a:lnTo>
                <a:lnTo>
                  <a:pt x="862330" y="262890"/>
                </a:lnTo>
                <a:lnTo>
                  <a:pt x="865454" y="301294"/>
                </a:lnTo>
                <a:lnTo>
                  <a:pt x="748309" y="295694"/>
                </a:lnTo>
                <a:lnTo>
                  <a:pt x="748030" y="267970"/>
                </a:lnTo>
                <a:lnTo>
                  <a:pt x="737616" y="266484"/>
                </a:lnTo>
                <a:lnTo>
                  <a:pt x="737616" y="568629"/>
                </a:lnTo>
                <a:lnTo>
                  <a:pt x="603262" y="562419"/>
                </a:lnTo>
                <a:lnTo>
                  <a:pt x="601840" y="453390"/>
                </a:lnTo>
                <a:lnTo>
                  <a:pt x="652780" y="453390"/>
                </a:lnTo>
                <a:lnTo>
                  <a:pt x="727925" y="450875"/>
                </a:lnTo>
                <a:lnTo>
                  <a:pt x="737616" y="568629"/>
                </a:lnTo>
                <a:lnTo>
                  <a:pt x="737616" y="266484"/>
                </a:lnTo>
                <a:lnTo>
                  <a:pt x="726287" y="264871"/>
                </a:lnTo>
                <a:lnTo>
                  <a:pt x="726287" y="430936"/>
                </a:lnTo>
                <a:lnTo>
                  <a:pt x="601484" y="425450"/>
                </a:lnTo>
                <a:lnTo>
                  <a:pt x="600913" y="381546"/>
                </a:lnTo>
                <a:lnTo>
                  <a:pt x="600913" y="699465"/>
                </a:lnTo>
                <a:lnTo>
                  <a:pt x="455345" y="692721"/>
                </a:lnTo>
                <a:lnTo>
                  <a:pt x="454596" y="594360"/>
                </a:lnTo>
                <a:lnTo>
                  <a:pt x="480060" y="594360"/>
                </a:lnTo>
                <a:lnTo>
                  <a:pt x="591680" y="590600"/>
                </a:lnTo>
                <a:lnTo>
                  <a:pt x="600913" y="699465"/>
                </a:lnTo>
                <a:lnTo>
                  <a:pt x="600913" y="381546"/>
                </a:lnTo>
                <a:lnTo>
                  <a:pt x="600075" y="317131"/>
                </a:lnTo>
                <a:lnTo>
                  <a:pt x="627380" y="316230"/>
                </a:lnTo>
                <a:lnTo>
                  <a:pt x="664210" y="316230"/>
                </a:lnTo>
                <a:lnTo>
                  <a:pt x="716699" y="314388"/>
                </a:lnTo>
                <a:lnTo>
                  <a:pt x="726287" y="430936"/>
                </a:lnTo>
                <a:lnTo>
                  <a:pt x="726287" y="264871"/>
                </a:lnTo>
                <a:lnTo>
                  <a:pt x="712470" y="262890"/>
                </a:lnTo>
                <a:lnTo>
                  <a:pt x="715035" y="294106"/>
                </a:lnTo>
                <a:lnTo>
                  <a:pt x="599706" y="288594"/>
                </a:lnTo>
                <a:lnTo>
                  <a:pt x="599440" y="267970"/>
                </a:lnTo>
                <a:lnTo>
                  <a:pt x="589229" y="266522"/>
                </a:lnTo>
                <a:lnTo>
                  <a:pt x="589229" y="561759"/>
                </a:lnTo>
                <a:lnTo>
                  <a:pt x="454291" y="555510"/>
                </a:lnTo>
                <a:lnTo>
                  <a:pt x="453542" y="455930"/>
                </a:lnTo>
                <a:lnTo>
                  <a:pt x="454660" y="455930"/>
                </a:lnTo>
                <a:lnTo>
                  <a:pt x="494030" y="454660"/>
                </a:lnTo>
                <a:lnTo>
                  <a:pt x="533400" y="454660"/>
                </a:lnTo>
                <a:lnTo>
                  <a:pt x="571500" y="453390"/>
                </a:lnTo>
                <a:lnTo>
                  <a:pt x="580034" y="453390"/>
                </a:lnTo>
                <a:lnTo>
                  <a:pt x="589229" y="561759"/>
                </a:lnTo>
                <a:lnTo>
                  <a:pt x="589229" y="266522"/>
                </a:lnTo>
                <a:lnTo>
                  <a:pt x="577570" y="264845"/>
                </a:lnTo>
                <a:lnTo>
                  <a:pt x="577570" y="424395"/>
                </a:lnTo>
                <a:lnTo>
                  <a:pt x="453263" y="418922"/>
                </a:lnTo>
                <a:lnTo>
                  <a:pt x="452513" y="320040"/>
                </a:lnTo>
                <a:lnTo>
                  <a:pt x="476250" y="320040"/>
                </a:lnTo>
                <a:lnTo>
                  <a:pt x="513080" y="318770"/>
                </a:lnTo>
                <a:lnTo>
                  <a:pt x="549910" y="318770"/>
                </a:lnTo>
                <a:lnTo>
                  <a:pt x="568566" y="318160"/>
                </a:lnTo>
                <a:lnTo>
                  <a:pt x="577570" y="424395"/>
                </a:lnTo>
                <a:lnTo>
                  <a:pt x="577570" y="264845"/>
                </a:lnTo>
                <a:lnTo>
                  <a:pt x="563880" y="262890"/>
                </a:lnTo>
                <a:lnTo>
                  <a:pt x="565912" y="286981"/>
                </a:lnTo>
                <a:lnTo>
                  <a:pt x="452221" y="281546"/>
                </a:lnTo>
                <a:lnTo>
                  <a:pt x="452120" y="267970"/>
                </a:lnTo>
                <a:lnTo>
                  <a:pt x="449935" y="267665"/>
                </a:lnTo>
                <a:lnTo>
                  <a:pt x="449935" y="692480"/>
                </a:lnTo>
                <a:lnTo>
                  <a:pt x="308889" y="685952"/>
                </a:lnTo>
                <a:lnTo>
                  <a:pt x="307162" y="594360"/>
                </a:lnTo>
                <a:lnTo>
                  <a:pt x="442302" y="594360"/>
                </a:lnTo>
                <a:lnTo>
                  <a:pt x="449935" y="692480"/>
                </a:lnTo>
                <a:lnTo>
                  <a:pt x="449935" y="267665"/>
                </a:lnTo>
                <a:lnTo>
                  <a:pt x="439229" y="266128"/>
                </a:lnTo>
                <a:lnTo>
                  <a:pt x="439229" y="554812"/>
                </a:lnTo>
                <a:lnTo>
                  <a:pt x="306298" y="548665"/>
                </a:lnTo>
                <a:lnTo>
                  <a:pt x="304558" y="457200"/>
                </a:lnTo>
                <a:lnTo>
                  <a:pt x="382270" y="457200"/>
                </a:lnTo>
                <a:lnTo>
                  <a:pt x="417830" y="455930"/>
                </a:lnTo>
                <a:lnTo>
                  <a:pt x="431546" y="455930"/>
                </a:lnTo>
                <a:lnTo>
                  <a:pt x="439229" y="554812"/>
                </a:lnTo>
                <a:lnTo>
                  <a:pt x="439229" y="266128"/>
                </a:lnTo>
                <a:lnTo>
                  <a:pt x="428586" y="264617"/>
                </a:lnTo>
                <a:lnTo>
                  <a:pt x="428586" y="417842"/>
                </a:lnTo>
                <a:lnTo>
                  <a:pt x="303720" y="412343"/>
                </a:lnTo>
                <a:lnTo>
                  <a:pt x="301993" y="321310"/>
                </a:lnTo>
                <a:lnTo>
                  <a:pt x="336550" y="321310"/>
                </a:lnTo>
                <a:lnTo>
                  <a:pt x="369570" y="320040"/>
                </a:lnTo>
                <a:lnTo>
                  <a:pt x="420992" y="320040"/>
                </a:lnTo>
                <a:lnTo>
                  <a:pt x="428586" y="417842"/>
                </a:lnTo>
                <a:lnTo>
                  <a:pt x="428586" y="264617"/>
                </a:lnTo>
                <a:lnTo>
                  <a:pt x="416560" y="262890"/>
                </a:lnTo>
                <a:lnTo>
                  <a:pt x="417880" y="279895"/>
                </a:lnTo>
                <a:lnTo>
                  <a:pt x="301104" y="274307"/>
                </a:lnTo>
                <a:lnTo>
                  <a:pt x="300990" y="267970"/>
                </a:lnTo>
                <a:lnTo>
                  <a:pt x="266700" y="262890"/>
                </a:lnTo>
                <a:lnTo>
                  <a:pt x="267589" y="272707"/>
                </a:lnTo>
                <a:lnTo>
                  <a:pt x="168910" y="267970"/>
                </a:lnTo>
                <a:lnTo>
                  <a:pt x="168910" y="269240"/>
                </a:lnTo>
                <a:lnTo>
                  <a:pt x="165100" y="273050"/>
                </a:lnTo>
                <a:lnTo>
                  <a:pt x="157480" y="285750"/>
                </a:lnTo>
                <a:lnTo>
                  <a:pt x="154940" y="293370"/>
                </a:lnTo>
                <a:lnTo>
                  <a:pt x="154940" y="300990"/>
                </a:lnTo>
                <a:lnTo>
                  <a:pt x="158750" y="308610"/>
                </a:lnTo>
                <a:lnTo>
                  <a:pt x="166370" y="316230"/>
                </a:lnTo>
                <a:lnTo>
                  <a:pt x="171450" y="316230"/>
                </a:lnTo>
                <a:lnTo>
                  <a:pt x="180340" y="318770"/>
                </a:lnTo>
                <a:lnTo>
                  <a:pt x="193040" y="320040"/>
                </a:lnTo>
                <a:lnTo>
                  <a:pt x="252730" y="320040"/>
                </a:lnTo>
                <a:lnTo>
                  <a:pt x="271970" y="321005"/>
                </a:lnTo>
                <a:lnTo>
                  <a:pt x="280187" y="411314"/>
                </a:lnTo>
                <a:lnTo>
                  <a:pt x="168910" y="406400"/>
                </a:lnTo>
                <a:lnTo>
                  <a:pt x="163830" y="411480"/>
                </a:lnTo>
                <a:lnTo>
                  <a:pt x="160020" y="416560"/>
                </a:lnTo>
                <a:lnTo>
                  <a:pt x="156210" y="424180"/>
                </a:lnTo>
                <a:lnTo>
                  <a:pt x="153670" y="431800"/>
                </a:lnTo>
                <a:lnTo>
                  <a:pt x="153670" y="440690"/>
                </a:lnTo>
                <a:lnTo>
                  <a:pt x="157480" y="447040"/>
                </a:lnTo>
                <a:lnTo>
                  <a:pt x="166370" y="453390"/>
                </a:lnTo>
                <a:lnTo>
                  <a:pt x="171450" y="453390"/>
                </a:lnTo>
                <a:lnTo>
                  <a:pt x="181610" y="454660"/>
                </a:lnTo>
                <a:lnTo>
                  <a:pt x="194310" y="455930"/>
                </a:lnTo>
                <a:lnTo>
                  <a:pt x="212090" y="455930"/>
                </a:lnTo>
                <a:lnTo>
                  <a:pt x="233680" y="457200"/>
                </a:lnTo>
                <a:lnTo>
                  <a:pt x="284353" y="457200"/>
                </a:lnTo>
                <a:lnTo>
                  <a:pt x="292620" y="548030"/>
                </a:lnTo>
                <a:lnTo>
                  <a:pt x="168910" y="542290"/>
                </a:lnTo>
                <a:lnTo>
                  <a:pt x="163830" y="547370"/>
                </a:lnTo>
                <a:lnTo>
                  <a:pt x="158750" y="551180"/>
                </a:lnTo>
                <a:lnTo>
                  <a:pt x="154940" y="557530"/>
                </a:lnTo>
                <a:lnTo>
                  <a:pt x="151130" y="565150"/>
                </a:lnTo>
                <a:lnTo>
                  <a:pt x="151130" y="572770"/>
                </a:lnTo>
                <a:lnTo>
                  <a:pt x="156210" y="581660"/>
                </a:lnTo>
                <a:lnTo>
                  <a:pt x="166370" y="588010"/>
                </a:lnTo>
                <a:lnTo>
                  <a:pt x="172720" y="590550"/>
                </a:lnTo>
                <a:lnTo>
                  <a:pt x="181610" y="590550"/>
                </a:lnTo>
                <a:lnTo>
                  <a:pt x="194310" y="591820"/>
                </a:lnTo>
                <a:lnTo>
                  <a:pt x="232410" y="594360"/>
                </a:lnTo>
                <a:lnTo>
                  <a:pt x="296824" y="594360"/>
                </a:lnTo>
                <a:lnTo>
                  <a:pt x="305142" y="685774"/>
                </a:lnTo>
                <a:lnTo>
                  <a:pt x="168910" y="679450"/>
                </a:lnTo>
                <a:lnTo>
                  <a:pt x="163830" y="684530"/>
                </a:lnTo>
                <a:lnTo>
                  <a:pt x="158750" y="690880"/>
                </a:lnTo>
                <a:lnTo>
                  <a:pt x="154940" y="697230"/>
                </a:lnTo>
                <a:lnTo>
                  <a:pt x="151130" y="706120"/>
                </a:lnTo>
                <a:lnTo>
                  <a:pt x="151130" y="713740"/>
                </a:lnTo>
                <a:lnTo>
                  <a:pt x="156210" y="720090"/>
                </a:lnTo>
                <a:lnTo>
                  <a:pt x="166370" y="725170"/>
                </a:lnTo>
                <a:lnTo>
                  <a:pt x="172720" y="726440"/>
                </a:lnTo>
                <a:lnTo>
                  <a:pt x="181610" y="727710"/>
                </a:lnTo>
                <a:lnTo>
                  <a:pt x="308952" y="727710"/>
                </a:lnTo>
                <a:lnTo>
                  <a:pt x="309880" y="737870"/>
                </a:lnTo>
                <a:lnTo>
                  <a:pt x="309676" y="727710"/>
                </a:lnTo>
                <a:lnTo>
                  <a:pt x="452666" y="727710"/>
                </a:lnTo>
                <a:lnTo>
                  <a:pt x="455930" y="769620"/>
                </a:lnTo>
                <a:lnTo>
                  <a:pt x="455599" y="727710"/>
                </a:lnTo>
                <a:lnTo>
                  <a:pt x="480060" y="727710"/>
                </a:lnTo>
                <a:lnTo>
                  <a:pt x="516890" y="726440"/>
                </a:lnTo>
                <a:lnTo>
                  <a:pt x="554990" y="726440"/>
                </a:lnTo>
                <a:lnTo>
                  <a:pt x="603059" y="724814"/>
                </a:lnTo>
                <a:lnTo>
                  <a:pt x="605790" y="756920"/>
                </a:lnTo>
                <a:lnTo>
                  <a:pt x="605370" y="724738"/>
                </a:lnTo>
                <a:lnTo>
                  <a:pt x="629920" y="723900"/>
                </a:lnTo>
                <a:lnTo>
                  <a:pt x="704850" y="723900"/>
                </a:lnTo>
                <a:lnTo>
                  <a:pt x="739140" y="722630"/>
                </a:lnTo>
                <a:lnTo>
                  <a:pt x="750277" y="722630"/>
                </a:lnTo>
                <a:lnTo>
                  <a:pt x="753110" y="756920"/>
                </a:lnTo>
                <a:lnTo>
                  <a:pt x="752741" y="722630"/>
                </a:lnTo>
                <a:lnTo>
                  <a:pt x="774700" y="722630"/>
                </a:lnTo>
                <a:lnTo>
                  <a:pt x="838200" y="720090"/>
                </a:lnTo>
                <a:lnTo>
                  <a:pt x="867410" y="720090"/>
                </a:lnTo>
                <a:lnTo>
                  <a:pt x="894080" y="718820"/>
                </a:lnTo>
                <a:lnTo>
                  <a:pt x="899452" y="718820"/>
                </a:lnTo>
                <a:lnTo>
                  <a:pt x="902970" y="762000"/>
                </a:lnTo>
                <a:lnTo>
                  <a:pt x="902525" y="718820"/>
                </a:lnTo>
                <a:lnTo>
                  <a:pt x="957580" y="718820"/>
                </a:lnTo>
                <a:lnTo>
                  <a:pt x="971550" y="717550"/>
                </a:lnTo>
                <a:lnTo>
                  <a:pt x="991870" y="717550"/>
                </a:lnTo>
                <a:lnTo>
                  <a:pt x="902462" y="713422"/>
                </a:lnTo>
                <a:lnTo>
                  <a:pt x="901115" y="582561"/>
                </a:lnTo>
                <a:lnTo>
                  <a:pt x="918210" y="581660"/>
                </a:lnTo>
                <a:lnTo>
                  <a:pt x="971550" y="581660"/>
                </a:lnTo>
                <a:lnTo>
                  <a:pt x="982980" y="580390"/>
                </a:lnTo>
                <a:lnTo>
                  <a:pt x="991870" y="580390"/>
                </a:lnTo>
                <a:lnTo>
                  <a:pt x="901052" y="576186"/>
                </a:lnTo>
                <a:lnTo>
                  <a:pt x="899731" y="447179"/>
                </a:lnTo>
                <a:lnTo>
                  <a:pt x="902970" y="447040"/>
                </a:lnTo>
                <a:lnTo>
                  <a:pt x="932180" y="447040"/>
                </a:lnTo>
                <a:lnTo>
                  <a:pt x="979170" y="444500"/>
                </a:lnTo>
                <a:lnTo>
                  <a:pt x="1035050" y="444500"/>
                </a:lnTo>
                <a:close/>
              </a:path>
              <a:path w="1953260" h="1805940">
                <a:moveTo>
                  <a:pt x="1146810" y="161290"/>
                </a:moveTo>
                <a:lnTo>
                  <a:pt x="1140460" y="74930"/>
                </a:lnTo>
                <a:lnTo>
                  <a:pt x="1125220" y="31750"/>
                </a:lnTo>
                <a:lnTo>
                  <a:pt x="1083310" y="20320"/>
                </a:lnTo>
                <a:lnTo>
                  <a:pt x="1031240" y="15240"/>
                </a:lnTo>
                <a:lnTo>
                  <a:pt x="1000760" y="11430"/>
                </a:lnTo>
                <a:lnTo>
                  <a:pt x="963930" y="10160"/>
                </a:lnTo>
                <a:lnTo>
                  <a:pt x="924560" y="7620"/>
                </a:lnTo>
                <a:lnTo>
                  <a:pt x="882650" y="6350"/>
                </a:lnTo>
                <a:lnTo>
                  <a:pt x="838200" y="3810"/>
                </a:lnTo>
                <a:lnTo>
                  <a:pt x="792480" y="2540"/>
                </a:lnTo>
                <a:lnTo>
                  <a:pt x="742950" y="2540"/>
                </a:lnTo>
                <a:lnTo>
                  <a:pt x="694690" y="1270"/>
                </a:lnTo>
                <a:lnTo>
                  <a:pt x="643890" y="1270"/>
                </a:lnTo>
                <a:lnTo>
                  <a:pt x="593090" y="0"/>
                </a:lnTo>
                <a:lnTo>
                  <a:pt x="541020" y="0"/>
                </a:lnTo>
                <a:lnTo>
                  <a:pt x="490220" y="1270"/>
                </a:lnTo>
                <a:lnTo>
                  <a:pt x="438150" y="1270"/>
                </a:lnTo>
                <a:lnTo>
                  <a:pt x="388620" y="2540"/>
                </a:lnTo>
                <a:lnTo>
                  <a:pt x="340360" y="2540"/>
                </a:lnTo>
                <a:lnTo>
                  <a:pt x="293370" y="3810"/>
                </a:lnTo>
                <a:lnTo>
                  <a:pt x="250190" y="6350"/>
                </a:lnTo>
                <a:lnTo>
                  <a:pt x="207010" y="6350"/>
                </a:lnTo>
                <a:lnTo>
                  <a:pt x="130810" y="11430"/>
                </a:lnTo>
                <a:lnTo>
                  <a:pt x="99060" y="13970"/>
                </a:lnTo>
                <a:lnTo>
                  <a:pt x="69850" y="15240"/>
                </a:lnTo>
                <a:lnTo>
                  <a:pt x="45720" y="19050"/>
                </a:lnTo>
                <a:lnTo>
                  <a:pt x="26670" y="21590"/>
                </a:lnTo>
                <a:lnTo>
                  <a:pt x="11430" y="24130"/>
                </a:lnTo>
                <a:lnTo>
                  <a:pt x="2540" y="27940"/>
                </a:lnTo>
                <a:lnTo>
                  <a:pt x="0" y="31750"/>
                </a:lnTo>
                <a:lnTo>
                  <a:pt x="2540" y="76200"/>
                </a:lnTo>
                <a:lnTo>
                  <a:pt x="10160" y="171450"/>
                </a:lnTo>
                <a:lnTo>
                  <a:pt x="22860" y="298450"/>
                </a:lnTo>
                <a:lnTo>
                  <a:pt x="48260" y="582930"/>
                </a:lnTo>
                <a:lnTo>
                  <a:pt x="59690" y="706120"/>
                </a:lnTo>
                <a:lnTo>
                  <a:pt x="67310" y="792480"/>
                </a:lnTo>
                <a:lnTo>
                  <a:pt x="69850" y="824230"/>
                </a:lnTo>
                <a:lnTo>
                  <a:pt x="69850" y="589280"/>
                </a:lnTo>
                <a:lnTo>
                  <a:pt x="71120" y="452120"/>
                </a:lnTo>
                <a:lnTo>
                  <a:pt x="76200" y="313690"/>
                </a:lnTo>
                <a:lnTo>
                  <a:pt x="85090" y="193052"/>
                </a:lnTo>
                <a:lnTo>
                  <a:pt x="99060" y="105410"/>
                </a:lnTo>
                <a:lnTo>
                  <a:pt x="119380" y="69850"/>
                </a:lnTo>
                <a:lnTo>
                  <a:pt x="139700" y="67310"/>
                </a:lnTo>
                <a:lnTo>
                  <a:pt x="201930" y="67310"/>
                </a:lnTo>
                <a:lnTo>
                  <a:pt x="292100" y="71120"/>
                </a:lnTo>
                <a:lnTo>
                  <a:pt x="327660" y="71120"/>
                </a:lnTo>
                <a:lnTo>
                  <a:pt x="364490" y="72390"/>
                </a:lnTo>
                <a:lnTo>
                  <a:pt x="403860" y="74930"/>
                </a:lnTo>
                <a:lnTo>
                  <a:pt x="483870" y="77470"/>
                </a:lnTo>
                <a:lnTo>
                  <a:pt x="567690" y="82550"/>
                </a:lnTo>
                <a:lnTo>
                  <a:pt x="609600" y="83820"/>
                </a:lnTo>
                <a:lnTo>
                  <a:pt x="652780" y="86360"/>
                </a:lnTo>
                <a:lnTo>
                  <a:pt x="694690" y="87630"/>
                </a:lnTo>
                <a:lnTo>
                  <a:pt x="774700" y="92710"/>
                </a:lnTo>
                <a:lnTo>
                  <a:pt x="812800" y="93980"/>
                </a:lnTo>
                <a:lnTo>
                  <a:pt x="849630" y="96520"/>
                </a:lnTo>
                <a:lnTo>
                  <a:pt x="883920" y="97790"/>
                </a:lnTo>
                <a:lnTo>
                  <a:pt x="916940" y="100330"/>
                </a:lnTo>
                <a:lnTo>
                  <a:pt x="974090" y="102870"/>
                </a:lnTo>
                <a:lnTo>
                  <a:pt x="995680" y="105410"/>
                </a:lnTo>
                <a:lnTo>
                  <a:pt x="1017270" y="105410"/>
                </a:lnTo>
                <a:lnTo>
                  <a:pt x="1032510" y="106680"/>
                </a:lnTo>
                <a:lnTo>
                  <a:pt x="1043940" y="106680"/>
                </a:lnTo>
                <a:lnTo>
                  <a:pt x="1051560" y="107950"/>
                </a:lnTo>
                <a:lnTo>
                  <a:pt x="1054100" y="107950"/>
                </a:lnTo>
                <a:lnTo>
                  <a:pt x="1112520" y="739140"/>
                </a:lnTo>
                <a:lnTo>
                  <a:pt x="1115060" y="711200"/>
                </a:lnTo>
                <a:lnTo>
                  <a:pt x="1130300" y="527050"/>
                </a:lnTo>
                <a:lnTo>
                  <a:pt x="1139190" y="401320"/>
                </a:lnTo>
                <a:lnTo>
                  <a:pt x="1145540" y="275590"/>
                </a:lnTo>
                <a:lnTo>
                  <a:pt x="1146810" y="161290"/>
                </a:lnTo>
                <a:close/>
              </a:path>
              <a:path w="1953260" h="1805940">
                <a:moveTo>
                  <a:pt x="1586230" y="1540510"/>
                </a:moveTo>
                <a:lnTo>
                  <a:pt x="1567180" y="1466850"/>
                </a:lnTo>
                <a:lnTo>
                  <a:pt x="1549400" y="1418590"/>
                </a:lnTo>
                <a:lnTo>
                  <a:pt x="1525270" y="1362710"/>
                </a:lnTo>
                <a:lnTo>
                  <a:pt x="1498600" y="1304290"/>
                </a:lnTo>
                <a:lnTo>
                  <a:pt x="1468120" y="1243330"/>
                </a:lnTo>
                <a:lnTo>
                  <a:pt x="1465580" y="1238148"/>
                </a:lnTo>
                <a:lnTo>
                  <a:pt x="1465580" y="1518920"/>
                </a:lnTo>
                <a:lnTo>
                  <a:pt x="1304632" y="1571244"/>
                </a:lnTo>
                <a:lnTo>
                  <a:pt x="1414259" y="1365021"/>
                </a:lnTo>
                <a:lnTo>
                  <a:pt x="1414780" y="1366520"/>
                </a:lnTo>
                <a:lnTo>
                  <a:pt x="1445260" y="1457960"/>
                </a:lnTo>
                <a:lnTo>
                  <a:pt x="1455420" y="1490980"/>
                </a:lnTo>
                <a:lnTo>
                  <a:pt x="1463040" y="1511300"/>
                </a:lnTo>
                <a:lnTo>
                  <a:pt x="1465580" y="1518920"/>
                </a:lnTo>
                <a:lnTo>
                  <a:pt x="1465580" y="1238148"/>
                </a:lnTo>
                <a:lnTo>
                  <a:pt x="1437640" y="1181100"/>
                </a:lnTo>
                <a:lnTo>
                  <a:pt x="1405890" y="1118870"/>
                </a:lnTo>
                <a:lnTo>
                  <a:pt x="1385087" y="1079004"/>
                </a:lnTo>
                <a:lnTo>
                  <a:pt x="1385087" y="1277315"/>
                </a:lnTo>
                <a:lnTo>
                  <a:pt x="1300581" y="1572564"/>
                </a:lnTo>
                <a:lnTo>
                  <a:pt x="931557" y="1692516"/>
                </a:lnTo>
                <a:lnTo>
                  <a:pt x="699770" y="1062990"/>
                </a:lnTo>
                <a:lnTo>
                  <a:pt x="699770" y="1054100"/>
                </a:lnTo>
                <a:lnTo>
                  <a:pt x="707390" y="1007110"/>
                </a:lnTo>
                <a:lnTo>
                  <a:pt x="748030" y="966470"/>
                </a:lnTo>
                <a:lnTo>
                  <a:pt x="807720" y="942340"/>
                </a:lnTo>
                <a:lnTo>
                  <a:pt x="845820" y="929640"/>
                </a:lnTo>
                <a:lnTo>
                  <a:pt x="885190" y="915670"/>
                </a:lnTo>
                <a:lnTo>
                  <a:pt x="1014730" y="873760"/>
                </a:lnTo>
                <a:lnTo>
                  <a:pt x="1042657" y="865301"/>
                </a:lnTo>
                <a:lnTo>
                  <a:pt x="1283296" y="960653"/>
                </a:lnTo>
                <a:lnTo>
                  <a:pt x="1283970" y="962660"/>
                </a:lnTo>
                <a:lnTo>
                  <a:pt x="1299210" y="1012190"/>
                </a:lnTo>
                <a:lnTo>
                  <a:pt x="1336040" y="1127760"/>
                </a:lnTo>
                <a:lnTo>
                  <a:pt x="1356360" y="1188720"/>
                </a:lnTo>
                <a:lnTo>
                  <a:pt x="1376680" y="1250950"/>
                </a:lnTo>
                <a:lnTo>
                  <a:pt x="1385087" y="1277315"/>
                </a:lnTo>
                <a:lnTo>
                  <a:pt x="1385087" y="1079004"/>
                </a:lnTo>
                <a:lnTo>
                  <a:pt x="1375410" y="1060450"/>
                </a:lnTo>
                <a:lnTo>
                  <a:pt x="1344930" y="1007110"/>
                </a:lnTo>
                <a:lnTo>
                  <a:pt x="1318260" y="957580"/>
                </a:lnTo>
                <a:lnTo>
                  <a:pt x="1295400" y="916940"/>
                </a:lnTo>
                <a:lnTo>
                  <a:pt x="1276350" y="886460"/>
                </a:lnTo>
                <a:lnTo>
                  <a:pt x="1262380" y="866140"/>
                </a:lnTo>
                <a:lnTo>
                  <a:pt x="1257300" y="859790"/>
                </a:lnTo>
                <a:lnTo>
                  <a:pt x="1257300" y="867410"/>
                </a:lnTo>
                <a:lnTo>
                  <a:pt x="1262380" y="887730"/>
                </a:lnTo>
                <a:lnTo>
                  <a:pt x="1266558" y="905852"/>
                </a:lnTo>
                <a:lnTo>
                  <a:pt x="1098550" y="847191"/>
                </a:lnTo>
                <a:lnTo>
                  <a:pt x="1127760" y="838200"/>
                </a:lnTo>
                <a:lnTo>
                  <a:pt x="1154430" y="828040"/>
                </a:lnTo>
                <a:lnTo>
                  <a:pt x="1176020" y="820420"/>
                </a:lnTo>
                <a:lnTo>
                  <a:pt x="1188720" y="815340"/>
                </a:lnTo>
                <a:lnTo>
                  <a:pt x="1192530" y="811530"/>
                </a:lnTo>
                <a:lnTo>
                  <a:pt x="1184910" y="810260"/>
                </a:lnTo>
                <a:lnTo>
                  <a:pt x="1146810" y="814070"/>
                </a:lnTo>
                <a:lnTo>
                  <a:pt x="1117600" y="820420"/>
                </a:lnTo>
                <a:lnTo>
                  <a:pt x="1083310" y="826770"/>
                </a:lnTo>
                <a:lnTo>
                  <a:pt x="1045210" y="834390"/>
                </a:lnTo>
                <a:lnTo>
                  <a:pt x="1003300" y="843280"/>
                </a:lnTo>
                <a:lnTo>
                  <a:pt x="958850" y="852170"/>
                </a:lnTo>
                <a:lnTo>
                  <a:pt x="914400" y="862330"/>
                </a:lnTo>
                <a:lnTo>
                  <a:pt x="871220" y="873760"/>
                </a:lnTo>
                <a:lnTo>
                  <a:pt x="851763" y="877773"/>
                </a:lnTo>
                <a:lnTo>
                  <a:pt x="839470" y="822960"/>
                </a:lnTo>
                <a:lnTo>
                  <a:pt x="811530" y="882650"/>
                </a:lnTo>
                <a:lnTo>
                  <a:pt x="824890" y="883462"/>
                </a:lnTo>
                <a:lnTo>
                  <a:pt x="788670" y="892810"/>
                </a:lnTo>
                <a:lnTo>
                  <a:pt x="751840" y="902970"/>
                </a:lnTo>
                <a:lnTo>
                  <a:pt x="721360" y="910590"/>
                </a:lnTo>
                <a:lnTo>
                  <a:pt x="695960" y="918210"/>
                </a:lnTo>
                <a:lnTo>
                  <a:pt x="652780" y="937260"/>
                </a:lnTo>
                <a:lnTo>
                  <a:pt x="627380" y="972820"/>
                </a:lnTo>
                <a:lnTo>
                  <a:pt x="619760" y="1010920"/>
                </a:lnTo>
                <a:lnTo>
                  <a:pt x="621030" y="1026172"/>
                </a:lnTo>
                <a:lnTo>
                  <a:pt x="622300" y="1036320"/>
                </a:lnTo>
                <a:lnTo>
                  <a:pt x="623570" y="1041400"/>
                </a:lnTo>
                <a:lnTo>
                  <a:pt x="624840" y="1049020"/>
                </a:lnTo>
                <a:lnTo>
                  <a:pt x="631190" y="1070610"/>
                </a:lnTo>
                <a:lnTo>
                  <a:pt x="640080" y="1103630"/>
                </a:lnTo>
                <a:lnTo>
                  <a:pt x="652780" y="1148080"/>
                </a:lnTo>
                <a:lnTo>
                  <a:pt x="669290" y="1200150"/>
                </a:lnTo>
                <a:lnTo>
                  <a:pt x="706120" y="1320800"/>
                </a:lnTo>
                <a:lnTo>
                  <a:pt x="727710" y="1388110"/>
                </a:lnTo>
                <a:lnTo>
                  <a:pt x="749300" y="1454150"/>
                </a:lnTo>
                <a:lnTo>
                  <a:pt x="773430" y="1518920"/>
                </a:lnTo>
                <a:lnTo>
                  <a:pt x="796290" y="1582420"/>
                </a:lnTo>
                <a:lnTo>
                  <a:pt x="802132" y="1595958"/>
                </a:lnTo>
                <a:lnTo>
                  <a:pt x="713740" y="1600200"/>
                </a:lnTo>
                <a:lnTo>
                  <a:pt x="685800" y="1602740"/>
                </a:lnTo>
                <a:lnTo>
                  <a:pt x="541020" y="1609090"/>
                </a:lnTo>
                <a:lnTo>
                  <a:pt x="511810" y="1611630"/>
                </a:lnTo>
                <a:lnTo>
                  <a:pt x="483870" y="1611630"/>
                </a:lnTo>
                <a:lnTo>
                  <a:pt x="322580" y="1619250"/>
                </a:lnTo>
                <a:lnTo>
                  <a:pt x="299720" y="1619250"/>
                </a:lnTo>
                <a:lnTo>
                  <a:pt x="275590" y="1620520"/>
                </a:lnTo>
                <a:lnTo>
                  <a:pt x="233680" y="1620520"/>
                </a:lnTo>
                <a:lnTo>
                  <a:pt x="214630" y="1621790"/>
                </a:lnTo>
                <a:lnTo>
                  <a:pt x="140970" y="1621790"/>
                </a:lnTo>
                <a:lnTo>
                  <a:pt x="132080" y="1620520"/>
                </a:lnTo>
                <a:lnTo>
                  <a:pt x="119380" y="1620520"/>
                </a:lnTo>
                <a:lnTo>
                  <a:pt x="99060" y="1583690"/>
                </a:lnTo>
                <a:lnTo>
                  <a:pt x="85090" y="1496060"/>
                </a:lnTo>
                <a:lnTo>
                  <a:pt x="76200" y="1376680"/>
                </a:lnTo>
                <a:lnTo>
                  <a:pt x="71120" y="1238250"/>
                </a:lnTo>
                <a:lnTo>
                  <a:pt x="69850" y="1101090"/>
                </a:lnTo>
                <a:lnTo>
                  <a:pt x="69850" y="864870"/>
                </a:lnTo>
                <a:lnTo>
                  <a:pt x="55880" y="985520"/>
                </a:lnTo>
                <a:lnTo>
                  <a:pt x="43180" y="1108710"/>
                </a:lnTo>
                <a:lnTo>
                  <a:pt x="29210" y="1252220"/>
                </a:lnTo>
                <a:lnTo>
                  <a:pt x="17780" y="1398270"/>
                </a:lnTo>
                <a:lnTo>
                  <a:pt x="11430" y="1529080"/>
                </a:lnTo>
                <a:lnTo>
                  <a:pt x="13970" y="1628140"/>
                </a:lnTo>
                <a:lnTo>
                  <a:pt x="27940" y="1676400"/>
                </a:lnTo>
                <a:lnTo>
                  <a:pt x="33020" y="1678940"/>
                </a:lnTo>
                <a:lnTo>
                  <a:pt x="40640" y="1681480"/>
                </a:lnTo>
                <a:lnTo>
                  <a:pt x="50800" y="1685290"/>
                </a:lnTo>
                <a:lnTo>
                  <a:pt x="62230" y="1686560"/>
                </a:lnTo>
                <a:lnTo>
                  <a:pt x="93980" y="1691640"/>
                </a:lnTo>
                <a:lnTo>
                  <a:pt x="113030" y="1694180"/>
                </a:lnTo>
                <a:lnTo>
                  <a:pt x="133350" y="1694180"/>
                </a:lnTo>
                <a:lnTo>
                  <a:pt x="154940" y="1696720"/>
                </a:lnTo>
                <a:lnTo>
                  <a:pt x="257810" y="1701800"/>
                </a:lnTo>
                <a:lnTo>
                  <a:pt x="347980" y="1701800"/>
                </a:lnTo>
                <a:lnTo>
                  <a:pt x="378460" y="1703070"/>
                </a:lnTo>
                <a:lnTo>
                  <a:pt x="477520" y="1703070"/>
                </a:lnTo>
                <a:lnTo>
                  <a:pt x="511810" y="1701800"/>
                </a:lnTo>
                <a:lnTo>
                  <a:pt x="580390" y="1701800"/>
                </a:lnTo>
                <a:lnTo>
                  <a:pt x="614680" y="1700530"/>
                </a:lnTo>
                <a:lnTo>
                  <a:pt x="647700" y="1700530"/>
                </a:lnTo>
                <a:lnTo>
                  <a:pt x="842010" y="1692910"/>
                </a:lnTo>
                <a:lnTo>
                  <a:pt x="846366" y="1692541"/>
                </a:lnTo>
                <a:lnTo>
                  <a:pt x="867410" y="1732280"/>
                </a:lnTo>
                <a:lnTo>
                  <a:pt x="889000" y="1762760"/>
                </a:lnTo>
                <a:lnTo>
                  <a:pt x="908050" y="1781810"/>
                </a:lnTo>
                <a:lnTo>
                  <a:pt x="918210" y="1788160"/>
                </a:lnTo>
                <a:lnTo>
                  <a:pt x="932180" y="1791970"/>
                </a:lnTo>
                <a:lnTo>
                  <a:pt x="948690" y="1797050"/>
                </a:lnTo>
                <a:lnTo>
                  <a:pt x="966470" y="1799590"/>
                </a:lnTo>
                <a:lnTo>
                  <a:pt x="985520" y="1800860"/>
                </a:lnTo>
                <a:lnTo>
                  <a:pt x="1007110" y="1803400"/>
                </a:lnTo>
                <a:lnTo>
                  <a:pt x="1055370" y="1805940"/>
                </a:lnTo>
                <a:lnTo>
                  <a:pt x="1080770" y="1805940"/>
                </a:lnTo>
                <a:lnTo>
                  <a:pt x="1191260" y="1800860"/>
                </a:lnTo>
                <a:lnTo>
                  <a:pt x="1334770" y="1788160"/>
                </a:lnTo>
                <a:lnTo>
                  <a:pt x="1362710" y="1784350"/>
                </a:lnTo>
                <a:lnTo>
                  <a:pt x="1389380" y="1781810"/>
                </a:lnTo>
                <a:lnTo>
                  <a:pt x="1414780" y="1778000"/>
                </a:lnTo>
                <a:lnTo>
                  <a:pt x="1438910" y="1775460"/>
                </a:lnTo>
                <a:lnTo>
                  <a:pt x="1461770" y="1771650"/>
                </a:lnTo>
                <a:lnTo>
                  <a:pt x="1483360" y="1769110"/>
                </a:lnTo>
                <a:lnTo>
                  <a:pt x="1502410" y="1766570"/>
                </a:lnTo>
                <a:lnTo>
                  <a:pt x="1518920" y="1764030"/>
                </a:lnTo>
                <a:lnTo>
                  <a:pt x="1535430" y="1762760"/>
                </a:lnTo>
                <a:lnTo>
                  <a:pt x="1548130" y="1760220"/>
                </a:lnTo>
                <a:lnTo>
                  <a:pt x="1558290" y="1758950"/>
                </a:lnTo>
                <a:lnTo>
                  <a:pt x="1565910" y="1757680"/>
                </a:lnTo>
                <a:lnTo>
                  <a:pt x="1570990" y="1756410"/>
                </a:lnTo>
                <a:lnTo>
                  <a:pt x="1572260" y="1756410"/>
                </a:lnTo>
                <a:lnTo>
                  <a:pt x="955903" y="1696491"/>
                </a:lnTo>
                <a:lnTo>
                  <a:pt x="962660" y="1695450"/>
                </a:lnTo>
                <a:lnTo>
                  <a:pt x="982980" y="1694180"/>
                </a:lnTo>
                <a:lnTo>
                  <a:pt x="1004570" y="1690370"/>
                </a:lnTo>
                <a:lnTo>
                  <a:pt x="1028700" y="1689100"/>
                </a:lnTo>
                <a:lnTo>
                  <a:pt x="1082040" y="1681480"/>
                </a:lnTo>
                <a:lnTo>
                  <a:pt x="1109980" y="1678940"/>
                </a:lnTo>
                <a:lnTo>
                  <a:pt x="1169670" y="1671320"/>
                </a:lnTo>
                <a:lnTo>
                  <a:pt x="1200150" y="1666240"/>
                </a:lnTo>
                <a:lnTo>
                  <a:pt x="1231900" y="1662430"/>
                </a:lnTo>
                <a:lnTo>
                  <a:pt x="1355090" y="1642110"/>
                </a:lnTo>
                <a:lnTo>
                  <a:pt x="1383030" y="1635760"/>
                </a:lnTo>
                <a:lnTo>
                  <a:pt x="1412240" y="1629410"/>
                </a:lnTo>
                <a:lnTo>
                  <a:pt x="1438910" y="1624330"/>
                </a:lnTo>
                <a:lnTo>
                  <a:pt x="1463040" y="1617980"/>
                </a:lnTo>
                <a:lnTo>
                  <a:pt x="1488440" y="1611630"/>
                </a:lnTo>
                <a:lnTo>
                  <a:pt x="1527810" y="1598930"/>
                </a:lnTo>
                <a:lnTo>
                  <a:pt x="1570990" y="1577340"/>
                </a:lnTo>
                <a:lnTo>
                  <a:pt x="1583690" y="1562100"/>
                </a:lnTo>
                <a:lnTo>
                  <a:pt x="1586230" y="1540510"/>
                </a:lnTo>
                <a:close/>
              </a:path>
              <a:path w="1953260" h="1805940">
                <a:moveTo>
                  <a:pt x="1695450" y="1026172"/>
                </a:moveTo>
                <a:lnTo>
                  <a:pt x="1319530" y="725170"/>
                </a:lnTo>
                <a:lnTo>
                  <a:pt x="1318260" y="726440"/>
                </a:lnTo>
                <a:lnTo>
                  <a:pt x="1318260" y="723900"/>
                </a:lnTo>
                <a:lnTo>
                  <a:pt x="1296670" y="684530"/>
                </a:lnTo>
                <a:lnTo>
                  <a:pt x="1258570" y="661670"/>
                </a:lnTo>
                <a:lnTo>
                  <a:pt x="1220470" y="655320"/>
                </a:lnTo>
                <a:lnTo>
                  <a:pt x="1154430" y="655320"/>
                </a:lnTo>
                <a:lnTo>
                  <a:pt x="1257300" y="688340"/>
                </a:lnTo>
                <a:lnTo>
                  <a:pt x="1294130" y="726440"/>
                </a:lnTo>
                <a:lnTo>
                  <a:pt x="1290320" y="727710"/>
                </a:lnTo>
                <a:lnTo>
                  <a:pt x="1286510" y="731520"/>
                </a:lnTo>
                <a:lnTo>
                  <a:pt x="1282700" y="734060"/>
                </a:lnTo>
                <a:lnTo>
                  <a:pt x="1278890" y="737870"/>
                </a:lnTo>
                <a:lnTo>
                  <a:pt x="1278890" y="740410"/>
                </a:lnTo>
                <a:lnTo>
                  <a:pt x="1277620" y="740410"/>
                </a:lnTo>
                <a:lnTo>
                  <a:pt x="1276350" y="741680"/>
                </a:lnTo>
                <a:lnTo>
                  <a:pt x="1212850" y="694690"/>
                </a:lnTo>
                <a:lnTo>
                  <a:pt x="1206500" y="711200"/>
                </a:lnTo>
                <a:lnTo>
                  <a:pt x="1275080" y="745490"/>
                </a:lnTo>
                <a:lnTo>
                  <a:pt x="1271270" y="754380"/>
                </a:lnTo>
                <a:lnTo>
                  <a:pt x="1270000" y="764540"/>
                </a:lnTo>
                <a:lnTo>
                  <a:pt x="1273810" y="772160"/>
                </a:lnTo>
                <a:lnTo>
                  <a:pt x="1278890" y="779780"/>
                </a:lnTo>
                <a:lnTo>
                  <a:pt x="1295400" y="792480"/>
                </a:lnTo>
                <a:lnTo>
                  <a:pt x="1313180" y="807720"/>
                </a:lnTo>
                <a:lnTo>
                  <a:pt x="1338580" y="826770"/>
                </a:lnTo>
                <a:lnTo>
                  <a:pt x="1366520" y="849630"/>
                </a:lnTo>
                <a:lnTo>
                  <a:pt x="1398270" y="873760"/>
                </a:lnTo>
                <a:lnTo>
                  <a:pt x="1466850" y="929640"/>
                </a:lnTo>
                <a:lnTo>
                  <a:pt x="1502410" y="957580"/>
                </a:lnTo>
                <a:lnTo>
                  <a:pt x="1567180" y="1009650"/>
                </a:lnTo>
                <a:lnTo>
                  <a:pt x="1595120" y="1032522"/>
                </a:lnTo>
                <a:lnTo>
                  <a:pt x="1619250" y="1050290"/>
                </a:lnTo>
                <a:lnTo>
                  <a:pt x="1638300" y="1065530"/>
                </a:lnTo>
                <a:lnTo>
                  <a:pt x="1649730" y="1075690"/>
                </a:lnTo>
                <a:lnTo>
                  <a:pt x="1653540" y="1078230"/>
                </a:lnTo>
                <a:lnTo>
                  <a:pt x="1652270" y="1070610"/>
                </a:lnTo>
                <a:lnTo>
                  <a:pt x="1652270" y="1061720"/>
                </a:lnTo>
                <a:lnTo>
                  <a:pt x="1677670" y="1029970"/>
                </a:lnTo>
                <a:lnTo>
                  <a:pt x="1689100" y="1026172"/>
                </a:lnTo>
                <a:lnTo>
                  <a:pt x="1695450" y="1026172"/>
                </a:lnTo>
                <a:close/>
              </a:path>
              <a:path w="1953260" h="1805940">
                <a:moveTo>
                  <a:pt x="1953260" y="1262380"/>
                </a:moveTo>
                <a:lnTo>
                  <a:pt x="1951990" y="1256030"/>
                </a:lnTo>
                <a:lnTo>
                  <a:pt x="1951990" y="1257300"/>
                </a:lnTo>
                <a:lnTo>
                  <a:pt x="1946910" y="1262380"/>
                </a:lnTo>
                <a:lnTo>
                  <a:pt x="1940560" y="1266190"/>
                </a:lnTo>
                <a:lnTo>
                  <a:pt x="1934210" y="1268730"/>
                </a:lnTo>
                <a:lnTo>
                  <a:pt x="1927860" y="1270000"/>
                </a:lnTo>
                <a:lnTo>
                  <a:pt x="1921510" y="1270000"/>
                </a:lnTo>
                <a:lnTo>
                  <a:pt x="1913890" y="1268730"/>
                </a:lnTo>
                <a:lnTo>
                  <a:pt x="1908810" y="1266190"/>
                </a:lnTo>
                <a:lnTo>
                  <a:pt x="1902460" y="1262380"/>
                </a:lnTo>
                <a:lnTo>
                  <a:pt x="1901190" y="1261110"/>
                </a:lnTo>
                <a:lnTo>
                  <a:pt x="1901190" y="1259840"/>
                </a:lnTo>
                <a:lnTo>
                  <a:pt x="1898650" y="1258570"/>
                </a:lnTo>
                <a:lnTo>
                  <a:pt x="1897380" y="1257300"/>
                </a:lnTo>
                <a:lnTo>
                  <a:pt x="1898650" y="1256030"/>
                </a:lnTo>
                <a:lnTo>
                  <a:pt x="1899920" y="1252220"/>
                </a:lnTo>
                <a:lnTo>
                  <a:pt x="1901190" y="1250950"/>
                </a:lnTo>
                <a:lnTo>
                  <a:pt x="1902460" y="1248410"/>
                </a:lnTo>
                <a:lnTo>
                  <a:pt x="1908810" y="1242060"/>
                </a:lnTo>
                <a:lnTo>
                  <a:pt x="1913890" y="1238250"/>
                </a:lnTo>
                <a:lnTo>
                  <a:pt x="1920240" y="1234440"/>
                </a:lnTo>
                <a:lnTo>
                  <a:pt x="1926590" y="1231900"/>
                </a:lnTo>
                <a:lnTo>
                  <a:pt x="1930400" y="1230630"/>
                </a:lnTo>
                <a:lnTo>
                  <a:pt x="1938020" y="1230630"/>
                </a:lnTo>
                <a:lnTo>
                  <a:pt x="1908810" y="1209040"/>
                </a:lnTo>
                <a:lnTo>
                  <a:pt x="1875790" y="1179830"/>
                </a:lnTo>
                <a:lnTo>
                  <a:pt x="1875790" y="1153160"/>
                </a:lnTo>
                <a:lnTo>
                  <a:pt x="1871980" y="1137920"/>
                </a:lnTo>
                <a:lnTo>
                  <a:pt x="1849120" y="1084580"/>
                </a:lnTo>
                <a:lnTo>
                  <a:pt x="1814830" y="1043940"/>
                </a:lnTo>
                <a:lnTo>
                  <a:pt x="1781810" y="1013460"/>
                </a:lnTo>
                <a:lnTo>
                  <a:pt x="1765300" y="999490"/>
                </a:lnTo>
                <a:lnTo>
                  <a:pt x="1751330" y="986790"/>
                </a:lnTo>
                <a:lnTo>
                  <a:pt x="1720850" y="963930"/>
                </a:lnTo>
                <a:lnTo>
                  <a:pt x="1684020" y="938530"/>
                </a:lnTo>
                <a:lnTo>
                  <a:pt x="1648460" y="922020"/>
                </a:lnTo>
                <a:lnTo>
                  <a:pt x="1643380" y="922020"/>
                </a:lnTo>
                <a:lnTo>
                  <a:pt x="1638300" y="923290"/>
                </a:lnTo>
                <a:lnTo>
                  <a:pt x="1635760" y="925830"/>
                </a:lnTo>
                <a:lnTo>
                  <a:pt x="1634490" y="930910"/>
                </a:lnTo>
                <a:lnTo>
                  <a:pt x="1639570" y="938530"/>
                </a:lnTo>
                <a:lnTo>
                  <a:pt x="1652270" y="948690"/>
                </a:lnTo>
                <a:lnTo>
                  <a:pt x="1668780" y="960120"/>
                </a:lnTo>
                <a:lnTo>
                  <a:pt x="1690370" y="976630"/>
                </a:lnTo>
                <a:lnTo>
                  <a:pt x="1746250" y="1019822"/>
                </a:lnTo>
                <a:lnTo>
                  <a:pt x="1778000" y="1049020"/>
                </a:lnTo>
                <a:lnTo>
                  <a:pt x="1813560" y="1089660"/>
                </a:lnTo>
                <a:lnTo>
                  <a:pt x="1828800" y="1116330"/>
                </a:lnTo>
                <a:lnTo>
                  <a:pt x="1835150" y="1129030"/>
                </a:lnTo>
                <a:lnTo>
                  <a:pt x="1838960" y="1141730"/>
                </a:lnTo>
                <a:lnTo>
                  <a:pt x="1842770" y="1153160"/>
                </a:lnTo>
                <a:lnTo>
                  <a:pt x="1722120" y="1054100"/>
                </a:lnTo>
                <a:lnTo>
                  <a:pt x="1718310" y="1051560"/>
                </a:lnTo>
                <a:lnTo>
                  <a:pt x="1713230" y="1050290"/>
                </a:lnTo>
                <a:lnTo>
                  <a:pt x="1708150" y="1050290"/>
                </a:lnTo>
                <a:lnTo>
                  <a:pt x="1676400" y="1076960"/>
                </a:lnTo>
                <a:lnTo>
                  <a:pt x="1673860" y="1088390"/>
                </a:lnTo>
                <a:lnTo>
                  <a:pt x="1675130" y="1099820"/>
                </a:lnTo>
                <a:lnTo>
                  <a:pt x="1681480" y="1108710"/>
                </a:lnTo>
                <a:lnTo>
                  <a:pt x="1682750" y="1109980"/>
                </a:lnTo>
                <a:lnTo>
                  <a:pt x="1689100" y="1113790"/>
                </a:lnTo>
                <a:lnTo>
                  <a:pt x="1697990" y="1121410"/>
                </a:lnTo>
                <a:lnTo>
                  <a:pt x="1708150" y="1131570"/>
                </a:lnTo>
                <a:lnTo>
                  <a:pt x="1722120" y="1141730"/>
                </a:lnTo>
                <a:lnTo>
                  <a:pt x="1770380" y="1182370"/>
                </a:lnTo>
                <a:lnTo>
                  <a:pt x="1790700" y="1200150"/>
                </a:lnTo>
                <a:lnTo>
                  <a:pt x="1811020" y="1216660"/>
                </a:lnTo>
                <a:lnTo>
                  <a:pt x="1832610" y="1233170"/>
                </a:lnTo>
                <a:lnTo>
                  <a:pt x="1849120" y="1247140"/>
                </a:lnTo>
                <a:lnTo>
                  <a:pt x="1866900" y="1261110"/>
                </a:lnTo>
                <a:lnTo>
                  <a:pt x="1887220" y="1278890"/>
                </a:lnTo>
                <a:lnTo>
                  <a:pt x="1891030" y="1281430"/>
                </a:lnTo>
                <a:lnTo>
                  <a:pt x="1892300" y="1283970"/>
                </a:lnTo>
                <a:lnTo>
                  <a:pt x="1893570" y="1285240"/>
                </a:lnTo>
                <a:lnTo>
                  <a:pt x="1896110" y="1286510"/>
                </a:lnTo>
                <a:lnTo>
                  <a:pt x="1897380" y="1289050"/>
                </a:lnTo>
                <a:lnTo>
                  <a:pt x="1903730" y="1292860"/>
                </a:lnTo>
                <a:lnTo>
                  <a:pt x="1910080" y="1294130"/>
                </a:lnTo>
                <a:lnTo>
                  <a:pt x="1916430" y="1296670"/>
                </a:lnTo>
                <a:lnTo>
                  <a:pt x="1922780" y="1296670"/>
                </a:lnTo>
                <a:lnTo>
                  <a:pt x="1929130" y="1294130"/>
                </a:lnTo>
                <a:lnTo>
                  <a:pt x="1935480" y="1292860"/>
                </a:lnTo>
                <a:lnTo>
                  <a:pt x="1940560" y="1289050"/>
                </a:lnTo>
                <a:lnTo>
                  <a:pt x="1945640" y="1283970"/>
                </a:lnTo>
                <a:lnTo>
                  <a:pt x="1949450" y="1277620"/>
                </a:lnTo>
                <a:lnTo>
                  <a:pt x="1951990" y="1270000"/>
                </a:lnTo>
                <a:lnTo>
                  <a:pt x="1953260" y="1262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39920" y="5975350"/>
          <a:ext cx="504190" cy="505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4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530" y="1280159"/>
            <a:ext cx="70618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Functional</a:t>
            </a:r>
            <a:r>
              <a:rPr sz="3200" spc="-35" dirty="0"/>
              <a:t> </a:t>
            </a:r>
            <a:r>
              <a:rPr sz="3200" dirty="0"/>
              <a:t>or</a:t>
            </a:r>
            <a:r>
              <a:rPr sz="3200" spc="-25" dirty="0"/>
              <a:t> </a:t>
            </a:r>
            <a:r>
              <a:rPr sz="3200" dirty="0"/>
              <a:t>Skills-Based</a:t>
            </a:r>
            <a:r>
              <a:rPr sz="3200" spc="-30" dirty="0"/>
              <a:t> </a:t>
            </a:r>
            <a:r>
              <a:rPr sz="3200" dirty="0"/>
              <a:t>Resumes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6939" y="2274570"/>
            <a:ext cx="196215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26840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9839" y="2315209"/>
            <a:ext cx="7207884" cy="32004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Groups your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qualifications around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skill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headings.</a:t>
            </a:r>
            <a:endParaRPr sz="2400">
              <a:latin typeface="Arial"/>
              <a:cs typeface="Arial"/>
            </a:endParaRPr>
          </a:p>
          <a:p>
            <a:pPr marL="12700" marR="170180">
              <a:lnSpc>
                <a:spcPct val="92900"/>
              </a:lnSpc>
              <a:spcBef>
                <a:spcPts val="605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Highlights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major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areas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accomplishment,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strengths,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abilities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order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importance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b="1" spc="-6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this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particular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job/employer.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Actual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work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history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 minimized.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Useful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when:</a:t>
            </a:r>
            <a:endParaRPr sz="2400">
              <a:latin typeface="Arial"/>
              <a:cs typeface="Arial"/>
            </a:endParaRPr>
          </a:p>
          <a:p>
            <a:pPr marL="437515" indent="-42545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37515" algn="l"/>
                <a:tab pos="43815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Changing careers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or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reentering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job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 market.</a:t>
            </a:r>
            <a:endParaRPr sz="2400">
              <a:latin typeface="Arial"/>
              <a:cs typeface="Arial"/>
            </a:endParaRPr>
          </a:p>
          <a:p>
            <a:pPr marL="437515" indent="-4254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37515" algn="l"/>
                <a:tab pos="43815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Gaps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employment.</a:t>
            </a:r>
            <a:endParaRPr sz="2400">
              <a:latin typeface="Arial"/>
              <a:cs typeface="Arial"/>
            </a:endParaRPr>
          </a:p>
          <a:p>
            <a:pPr marL="437515" indent="-425450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37515" algn="l"/>
                <a:tab pos="43815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Variety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different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jobs.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200" y="1219200"/>
            <a:ext cx="4979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</a:t>
            </a:r>
            <a:r>
              <a:rPr spc="-85" dirty="0"/>
              <a:t> </a:t>
            </a:r>
            <a:r>
              <a:rPr dirty="0"/>
              <a:t>Resumes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2360929"/>
            <a:ext cx="4429125" cy="37998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0" marR="426720" indent="-342900">
              <a:lnSpc>
                <a:spcPts val="3120"/>
              </a:lnSpc>
              <a:spcBef>
                <a:spcPts val="405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Combines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best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7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chronological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functional.</a:t>
            </a:r>
            <a:endParaRPr sz="2800">
              <a:latin typeface="Arial"/>
              <a:cs typeface="Arial"/>
            </a:endParaRPr>
          </a:p>
          <a:p>
            <a:pPr marL="381000" marR="30480" indent="-342900">
              <a:lnSpc>
                <a:spcPts val="312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Includes qualifications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section and may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highlight</a:t>
            </a:r>
            <a:r>
              <a:rPr sz="28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key</a:t>
            </a:r>
            <a:r>
              <a:rPr sz="28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strengths.</a:t>
            </a:r>
            <a:endParaRPr sz="2800">
              <a:latin typeface="Arial"/>
              <a:cs typeface="Arial"/>
            </a:endParaRPr>
          </a:p>
          <a:p>
            <a:pPr marL="381000" marR="144780" indent="-342900">
              <a:lnSpc>
                <a:spcPts val="3120"/>
              </a:lnSpc>
              <a:spcBef>
                <a:spcPts val="70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Work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 history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section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may emphasize results </a:t>
            </a:r>
            <a:r>
              <a:rPr sz="2800" b="1" spc="-7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instead</a:t>
            </a:r>
            <a:r>
              <a:rPr sz="2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job</a:t>
            </a:r>
            <a:r>
              <a:rPr sz="2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duties.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2514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Resume</a:t>
            </a:r>
            <a:r>
              <a:rPr spc="-65" dirty="0"/>
              <a:t> </a:t>
            </a:r>
            <a:r>
              <a:rPr spc="-5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2302509"/>
            <a:ext cx="4923155" cy="34201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56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Heading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Job</a:t>
            </a:r>
            <a:r>
              <a:rPr sz="28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Objective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Summary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Qualifications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Work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Experience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Education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0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Skills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and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Abilities</a:t>
            </a:r>
            <a:endParaRPr sz="280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459"/>
              </a:spcBef>
              <a:buSzPct val="75000"/>
              <a:buFont typeface="Wingdings"/>
              <a:buChar char=""/>
              <a:tabLst>
                <a:tab pos="380365" algn="l"/>
                <a:tab pos="381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Other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7429" y="2965450"/>
            <a:ext cx="1677670" cy="2404110"/>
          </a:xfrm>
          <a:custGeom>
            <a:avLst/>
            <a:gdLst/>
            <a:ahLst/>
            <a:cxnLst/>
            <a:rect l="l" t="t" r="r" b="b"/>
            <a:pathLst>
              <a:path w="1677670" h="2404110">
                <a:moveTo>
                  <a:pt x="430529" y="0"/>
                </a:moveTo>
                <a:lnTo>
                  <a:pt x="422910" y="12700"/>
                </a:lnTo>
                <a:lnTo>
                  <a:pt x="416560" y="29210"/>
                </a:lnTo>
                <a:lnTo>
                  <a:pt x="407670" y="49529"/>
                </a:lnTo>
                <a:lnTo>
                  <a:pt x="397510" y="78739"/>
                </a:lnTo>
                <a:lnTo>
                  <a:pt x="391160" y="92710"/>
                </a:lnTo>
                <a:lnTo>
                  <a:pt x="383540" y="110489"/>
                </a:lnTo>
                <a:lnTo>
                  <a:pt x="377190" y="129539"/>
                </a:lnTo>
                <a:lnTo>
                  <a:pt x="369570" y="149860"/>
                </a:lnTo>
                <a:lnTo>
                  <a:pt x="363220" y="168910"/>
                </a:lnTo>
                <a:lnTo>
                  <a:pt x="354330" y="191770"/>
                </a:lnTo>
                <a:lnTo>
                  <a:pt x="345440" y="213360"/>
                </a:lnTo>
                <a:lnTo>
                  <a:pt x="337820" y="236220"/>
                </a:lnTo>
                <a:lnTo>
                  <a:pt x="328930" y="261620"/>
                </a:lnTo>
                <a:lnTo>
                  <a:pt x="320040" y="288289"/>
                </a:lnTo>
                <a:lnTo>
                  <a:pt x="309880" y="313689"/>
                </a:lnTo>
                <a:lnTo>
                  <a:pt x="299720" y="342900"/>
                </a:lnTo>
                <a:lnTo>
                  <a:pt x="290830" y="370839"/>
                </a:lnTo>
                <a:lnTo>
                  <a:pt x="280670" y="397510"/>
                </a:lnTo>
                <a:lnTo>
                  <a:pt x="271780" y="429260"/>
                </a:lnTo>
                <a:lnTo>
                  <a:pt x="259080" y="458470"/>
                </a:lnTo>
                <a:lnTo>
                  <a:pt x="254000" y="473710"/>
                </a:lnTo>
                <a:lnTo>
                  <a:pt x="251460" y="488950"/>
                </a:lnTo>
                <a:lnTo>
                  <a:pt x="246380" y="505460"/>
                </a:lnTo>
                <a:lnTo>
                  <a:pt x="241300" y="520700"/>
                </a:lnTo>
                <a:lnTo>
                  <a:pt x="233680" y="537210"/>
                </a:lnTo>
                <a:lnTo>
                  <a:pt x="228600" y="553720"/>
                </a:lnTo>
                <a:lnTo>
                  <a:pt x="223520" y="568960"/>
                </a:lnTo>
                <a:lnTo>
                  <a:pt x="219710" y="585470"/>
                </a:lnTo>
                <a:lnTo>
                  <a:pt x="209550" y="618489"/>
                </a:lnTo>
                <a:lnTo>
                  <a:pt x="198120" y="651510"/>
                </a:lnTo>
                <a:lnTo>
                  <a:pt x="189230" y="685800"/>
                </a:lnTo>
                <a:lnTo>
                  <a:pt x="176530" y="720089"/>
                </a:lnTo>
                <a:lnTo>
                  <a:pt x="168910" y="756919"/>
                </a:lnTo>
                <a:lnTo>
                  <a:pt x="157480" y="791210"/>
                </a:lnTo>
                <a:lnTo>
                  <a:pt x="147320" y="825500"/>
                </a:lnTo>
                <a:lnTo>
                  <a:pt x="137160" y="862330"/>
                </a:lnTo>
                <a:lnTo>
                  <a:pt x="128270" y="896619"/>
                </a:lnTo>
                <a:lnTo>
                  <a:pt x="118110" y="930910"/>
                </a:lnTo>
                <a:lnTo>
                  <a:pt x="109220" y="966469"/>
                </a:lnTo>
                <a:lnTo>
                  <a:pt x="99060" y="1000760"/>
                </a:lnTo>
                <a:lnTo>
                  <a:pt x="90170" y="1037589"/>
                </a:lnTo>
                <a:lnTo>
                  <a:pt x="82550" y="1073150"/>
                </a:lnTo>
                <a:lnTo>
                  <a:pt x="73660" y="1108710"/>
                </a:lnTo>
                <a:lnTo>
                  <a:pt x="66040" y="1144270"/>
                </a:lnTo>
                <a:lnTo>
                  <a:pt x="59690" y="1178560"/>
                </a:lnTo>
                <a:lnTo>
                  <a:pt x="50800" y="1212850"/>
                </a:lnTo>
                <a:lnTo>
                  <a:pt x="36830" y="1280160"/>
                </a:lnTo>
                <a:lnTo>
                  <a:pt x="25400" y="1347470"/>
                </a:lnTo>
                <a:lnTo>
                  <a:pt x="16510" y="1413510"/>
                </a:lnTo>
                <a:lnTo>
                  <a:pt x="7620" y="1475739"/>
                </a:lnTo>
                <a:lnTo>
                  <a:pt x="0" y="1593850"/>
                </a:lnTo>
                <a:lnTo>
                  <a:pt x="0" y="1700530"/>
                </a:lnTo>
                <a:lnTo>
                  <a:pt x="10160" y="1873250"/>
                </a:lnTo>
                <a:lnTo>
                  <a:pt x="20320" y="2002789"/>
                </a:lnTo>
                <a:lnTo>
                  <a:pt x="29210" y="2098040"/>
                </a:lnTo>
                <a:lnTo>
                  <a:pt x="35560" y="2159000"/>
                </a:lnTo>
                <a:lnTo>
                  <a:pt x="48260" y="2225040"/>
                </a:lnTo>
                <a:lnTo>
                  <a:pt x="1049020" y="2387600"/>
                </a:lnTo>
                <a:lnTo>
                  <a:pt x="1499870" y="2404110"/>
                </a:lnTo>
                <a:lnTo>
                  <a:pt x="1677670" y="2387600"/>
                </a:lnTo>
                <a:lnTo>
                  <a:pt x="1637029" y="2306320"/>
                </a:lnTo>
                <a:lnTo>
                  <a:pt x="1516379" y="1990089"/>
                </a:lnTo>
                <a:lnTo>
                  <a:pt x="1459229" y="1668780"/>
                </a:lnTo>
                <a:lnTo>
                  <a:pt x="1455420" y="1385570"/>
                </a:lnTo>
                <a:lnTo>
                  <a:pt x="1459229" y="1350010"/>
                </a:lnTo>
                <a:lnTo>
                  <a:pt x="1469390" y="1250950"/>
                </a:lnTo>
                <a:lnTo>
                  <a:pt x="1474470" y="1186180"/>
                </a:lnTo>
                <a:lnTo>
                  <a:pt x="1483360" y="1109980"/>
                </a:lnTo>
                <a:lnTo>
                  <a:pt x="1493520" y="1028700"/>
                </a:lnTo>
                <a:lnTo>
                  <a:pt x="1506220" y="944880"/>
                </a:lnTo>
                <a:lnTo>
                  <a:pt x="1517650" y="855980"/>
                </a:lnTo>
                <a:lnTo>
                  <a:pt x="1522729" y="814069"/>
                </a:lnTo>
                <a:lnTo>
                  <a:pt x="1531620" y="768350"/>
                </a:lnTo>
                <a:lnTo>
                  <a:pt x="1536700" y="725169"/>
                </a:lnTo>
                <a:lnTo>
                  <a:pt x="1543050" y="681989"/>
                </a:lnTo>
                <a:lnTo>
                  <a:pt x="1551940" y="642619"/>
                </a:lnTo>
                <a:lnTo>
                  <a:pt x="1559560" y="603250"/>
                </a:lnTo>
                <a:lnTo>
                  <a:pt x="1565910" y="565150"/>
                </a:lnTo>
                <a:lnTo>
                  <a:pt x="1574800" y="529589"/>
                </a:lnTo>
                <a:lnTo>
                  <a:pt x="1583690" y="496570"/>
                </a:lnTo>
                <a:lnTo>
                  <a:pt x="1591310" y="463550"/>
                </a:lnTo>
                <a:lnTo>
                  <a:pt x="1598929" y="438150"/>
                </a:lnTo>
                <a:lnTo>
                  <a:pt x="1607820" y="410210"/>
                </a:lnTo>
                <a:lnTo>
                  <a:pt x="1615440" y="389889"/>
                </a:lnTo>
                <a:lnTo>
                  <a:pt x="1624329" y="372110"/>
                </a:lnTo>
                <a:lnTo>
                  <a:pt x="1623060" y="358139"/>
                </a:lnTo>
                <a:lnTo>
                  <a:pt x="1610360" y="337820"/>
                </a:lnTo>
                <a:lnTo>
                  <a:pt x="1605279" y="332739"/>
                </a:lnTo>
                <a:lnTo>
                  <a:pt x="1600200" y="325120"/>
                </a:lnTo>
                <a:lnTo>
                  <a:pt x="1593850" y="320039"/>
                </a:lnTo>
                <a:lnTo>
                  <a:pt x="1576070" y="304800"/>
                </a:lnTo>
                <a:lnTo>
                  <a:pt x="1565910" y="298450"/>
                </a:lnTo>
                <a:lnTo>
                  <a:pt x="1551940" y="289560"/>
                </a:lnTo>
                <a:lnTo>
                  <a:pt x="1540510" y="280670"/>
                </a:lnTo>
                <a:lnTo>
                  <a:pt x="1524000" y="271779"/>
                </a:lnTo>
                <a:lnTo>
                  <a:pt x="1488440" y="255270"/>
                </a:lnTo>
                <a:lnTo>
                  <a:pt x="1468120" y="246379"/>
                </a:lnTo>
                <a:lnTo>
                  <a:pt x="1443990" y="236220"/>
                </a:lnTo>
                <a:lnTo>
                  <a:pt x="1419860" y="227329"/>
                </a:lnTo>
                <a:lnTo>
                  <a:pt x="1393190" y="217170"/>
                </a:lnTo>
                <a:lnTo>
                  <a:pt x="1379220" y="212089"/>
                </a:lnTo>
                <a:lnTo>
                  <a:pt x="1348740" y="201929"/>
                </a:lnTo>
                <a:lnTo>
                  <a:pt x="1330960" y="198120"/>
                </a:lnTo>
                <a:lnTo>
                  <a:pt x="1315720" y="193039"/>
                </a:lnTo>
                <a:lnTo>
                  <a:pt x="1299210" y="187960"/>
                </a:lnTo>
                <a:lnTo>
                  <a:pt x="1281429" y="182879"/>
                </a:lnTo>
                <a:lnTo>
                  <a:pt x="1243329" y="172720"/>
                </a:lnTo>
                <a:lnTo>
                  <a:pt x="1202690" y="162560"/>
                </a:lnTo>
                <a:lnTo>
                  <a:pt x="1181100" y="156210"/>
                </a:lnTo>
                <a:lnTo>
                  <a:pt x="1159510" y="151129"/>
                </a:lnTo>
                <a:lnTo>
                  <a:pt x="1113790" y="140970"/>
                </a:lnTo>
                <a:lnTo>
                  <a:pt x="1065529" y="130810"/>
                </a:lnTo>
                <a:lnTo>
                  <a:pt x="1040129" y="124460"/>
                </a:lnTo>
                <a:lnTo>
                  <a:pt x="972820" y="115570"/>
                </a:lnTo>
                <a:lnTo>
                  <a:pt x="946150" y="107950"/>
                </a:lnTo>
                <a:lnTo>
                  <a:pt x="918210" y="101600"/>
                </a:lnTo>
                <a:lnTo>
                  <a:pt x="894079" y="95250"/>
                </a:lnTo>
                <a:lnTo>
                  <a:pt x="867410" y="90170"/>
                </a:lnTo>
                <a:lnTo>
                  <a:pt x="842010" y="81279"/>
                </a:lnTo>
                <a:lnTo>
                  <a:pt x="814070" y="76200"/>
                </a:lnTo>
                <a:lnTo>
                  <a:pt x="784860" y="67310"/>
                </a:lnTo>
                <a:lnTo>
                  <a:pt x="753110" y="58420"/>
                </a:lnTo>
                <a:lnTo>
                  <a:pt x="715010" y="49529"/>
                </a:lnTo>
                <a:lnTo>
                  <a:pt x="671829" y="41910"/>
                </a:lnTo>
                <a:lnTo>
                  <a:pt x="623570" y="30479"/>
                </a:lnTo>
                <a:lnTo>
                  <a:pt x="596900" y="27939"/>
                </a:lnTo>
                <a:lnTo>
                  <a:pt x="567690" y="20320"/>
                </a:lnTo>
                <a:lnTo>
                  <a:pt x="537210" y="15239"/>
                </a:lnTo>
                <a:lnTo>
                  <a:pt x="504190" y="10160"/>
                </a:lnTo>
                <a:lnTo>
                  <a:pt x="4305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391410"/>
            <a:ext cx="3229609" cy="3898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993</Words>
  <Application>Microsoft Office PowerPoint</Application>
  <PresentationFormat>On-screen Show (4:3)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MT</vt:lpstr>
      <vt:lpstr>Calibri</vt:lpstr>
      <vt:lpstr>Times New Roman</vt:lpstr>
      <vt:lpstr>Wingdings</vt:lpstr>
      <vt:lpstr>Office Theme</vt:lpstr>
      <vt:lpstr>Resume Workshop</vt:lpstr>
      <vt:lpstr>What is a resume?</vt:lpstr>
      <vt:lpstr>Why do we need a resume?</vt:lpstr>
      <vt:lpstr>What is it NOT?</vt:lpstr>
      <vt:lpstr>Resume Formatting</vt:lpstr>
      <vt:lpstr>Chronological Resumes</vt:lpstr>
      <vt:lpstr>Functional or Skills-Based Resumes</vt:lpstr>
      <vt:lpstr>Combination Resumes</vt:lpstr>
      <vt:lpstr>Resume Components</vt:lpstr>
      <vt:lpstr>Resume Components</vt:lpstr>
      <vt:lpstr>Resume Components</vt:lpstr>
      <vt:lpstr>Resume Components</vt:lpstr>
      <vt:lpstr>Resume Components</vt:lpstr>
      <vt:lpstr>Resume Components</vt:lpstr>
      <vt:lpstr>Resume Components</vt:lpstr>
      <vt:lpstr>Resume Components</vt:lpstr>
      <vt:lpstr>Resume Components</vt:lpstr>
      <vt:lpstr>Resume Layout and Appearance</vt:lpstr>
      <vt:lpstr>Wording</vt:lpstr>
      <vt:lpstr>Where to begin?</vt:lpstr>
      <vt:lpstr>Where to end?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Workshop</dc:title>
  <dc:creator>Aimee.Elber</dc:creator>
  <cp:lastModifiedBy>YAQOOB ALI BALOCH</cp:lastModifiedBy>
  <cp:revision>2</cp:revision>
  <dcterms:created xsi:type="dcterms:W3CDTF">2023-11-08T05:19:14Z</dcterms:created>
  <dcterms:modified xsi:type="dcterms:W3CDTF">2023-11-08T06:30:09Z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2010-02-18T00:00:00Z</vt:filetime>
  </property>
  <property fmtid="{D5CDD505-2E9C-101B-9397-08002B2CF9AE}" pid="3" name="Creator">
    <vt:lpwstr>Impress</vt:lpwstr>
  </property>
  <property fmtid="{D5CDD505-2E9C-101B-9397-08002B2CF9AE}" pid="4" name="LastSaved">
    <vt:filetime>2010-02-18T00:00:00Z</vt:filetime>
  </property>
</Properties>
</file>