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257" r:id="rId4"/>
    <p:sldId id="258" r:id="rId5"/>
    <p:sldId id="326" r:id="rId6"/>
    <p:sldId id="318" r:id="rId7"/>
    <p:sldId id="320" r:id="rId8"/>
    <p:sldId id="319" r:id="rId9"/>
    <p:sldId id="321" r:id="rId10"/>
    <p:sldId id="322" r:id="rId11"/>
    <p:sldId id="323" r:id="rId12"/>
    <p:sldId id="324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FD3D-F632-69CA-0CAD-261E1C971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AA451-0094-95D1-6812-73EEC95E8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4A06B-F3B6-13FC-31A2-10BE3625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5473-75CE-4437-B20D-D38838D020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4F6D2-CECC-2B60-A507-EBA2BFB6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1F27A-B851-9437-622D-9D9E5DF5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DBB2-62B7-4B61-9FFB-E626FC814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7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976D-E5F4-E778-2716-B493AFC8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AD8C3-B320-CC07-3DCD-75D1C566B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4E32C-EEE1-9B08-537A-8D83E744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5473-75CE-4437-B20D-D38838D020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BB7BC-5DEF-880C-4235-F5C3CFF7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E9B64-74C4-51CB-092D-FCE4270D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DBB2-62B7-4B61-9FFB-E626FC814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9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3EC43-6092-A0BF-A836-CE6ABD204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BB49-BCEE-513C-271E-5AF8256FF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677C8-D686-B949-1D7F-0D79A6F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5473-75CE-4437-B20D-D38838D020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4CA1B-01B9-23D3-D7A4-4B321FAF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8A798-F7C4-FFBE-F0E1-E6C8AB8D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DBB2-62B7-4B61-9FFB-E626FC814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BB83-D215-7AA4-0FE2-23E91E3B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4B53F-28E9-53DB-2F26-5E967C08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220FE-C76D-ECD2-68C4-68C0C8ED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5473-75CE-4437-B20D-D38838D020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286D6-9213-7D37-720E-74FCA30D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2ABE5-4238-697E-2C8E-B1540FC1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DBB2-62B7-4B61-9FFB-E626FC814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4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97B4-5347-469E-0382-F3AD8376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FB6E6-ED2B-F900-3052-B6BB5833D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DBE61-F46D-11F7-A32D-07C234B8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5473-75CE-4437-B20D-D38838D020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F576-F290-3466-3160-5D08FD10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89659-5F5D-1F8B-EFEA-5EF7DAD9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DBB2-62B7-4B61-9FFB-E626FC814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C43F-9BAF-1919-CC0C-A8A6D09A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059E-CC29-6018-0148-7F425B149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EEF63-CFA4-13CC-5300-DE8B5B7BB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D265D-D781-9843-8FB8-1A9C00B9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5473-75CE-4437-B20D-D38838D020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A3C05-C378-A338-7DB2-657730E7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5DB69-421D-6ED2-5EA8-3806A121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DBB2-62B7-4B61-9FFB-E626FC814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0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67CB-B5AD-91E3-4799-62FFD355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C2ABA-6015-D480-31C7-47A5FC130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EF49B-F2B0-62B4-89BF-3F183BA85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95016-51E5-86CD-2074-D4443CCB2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64B37-1753-A6BF-DF9F-311183895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930D2-338B-9C40-AFCA-9B8EDF96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5473-75CE-4437-B20D-D38838D020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5EB8F-0C13-5D92-AA60-18CBBC53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F926BB-B0D8-6024-4740-4A18244B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DBB2-62B7-4B61-9FFB-E626FC814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C8D3-3F41-5488-77C9-D4CCFA13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14778-E033-3EF5-815B-0AD48448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5473-75CE-4437-B20D-D38838D020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E0BFC-5ACC-BCB4-50D7-CEDDB98E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8B63F-05B2-BB09-4512-DDDDB739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DBB2-62B7-4B61-9FFB-E626FC814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5C79D-BD47-2F9A-79C1-FB24BEE8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5473-75CE-4437-B20D-D38838D020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B27CB-0BF5-C498-8D8B-A8BAE2A4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B30AC-0868-78EA-307D-88FC955B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DBB2-62B7-4B61-9FFB-E626FC814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9301-BA5D-7D63-7F16-B4242E6B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A883E-6610-1E00-77F5-CB9C3511D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AA691-16D3-7745-B291-C1E839922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B3B20-5BAC-9F1F-7106-6E864292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5473-75CE-4437-B20D-D38838D020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BC43F-5BE1-FD0F-CF60-A8818B20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9F8B3-32A2-48BB-36A9-48271677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DBB2-62B7-4B61-9FFB-E626FC814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7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0245-79D9-3D6D-A91F-0C91AF91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D4CBE-1FEC-46C0-7BBE-C4EF68449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E218A-DD7B-8831-F9D7-09E6DA8AF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B2C47-147A-35B1-FC5F-6415205D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5473-75CE-4437-B20D-D38838D020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A91A2-9855-528B-9EC6-5FDEBDBF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7ED56-DBEC-053A-AEBE-6B52D32A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DBB2-62B7-4B61-9FFB-E626FC814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1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E801E-EB6F-C263-A671-53507693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23C36-B7C8-164A-3912-41F55357C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04B73-50BA-46E5-18C4-E98279FA3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55473-75CE-4437-B20D-D38838D020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052E-1FB9-221C-1ADD-07425E7C3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4A4F1-1D9E-6513-A05E-51CFD60B7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5DBB2-62B7-4B61-9FFB-E626FC814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2F19-6CED-6051-52B6-5A741D886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JWT Middleware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5B469-9FAD-7A49-9932-B7B2E67BC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Laeeq Khan Niazi</a:t>
            </a:r>
          </a:p>
        </p:txBody>
      </p:sp>
      <p:pic>
        <p:nvPicPr>
          <p:cNvPr id="5" name="Picture 4" descr="A group of black and green hexagons&#10;&#10;Description automatically generated">
            <a:extLst>
              <a:ext uri="{FF2B5EF4-FFF2-40B4-BE49-F238E27FC236}">
                <a16:creationId xmlns:a16="http://schemas.microsoft.com/office/drawing/2014/main" id="{C1BAFBD6-63C8-60F4-E448-C4F2D0679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460" y="649288"/>
            <a:ext cx="2733675" cy="1666875"/>
          </a:xfrm>
          <a:prstGeom prst="rect">
            <a:avLst/>
          </a:prstGeom>
        </p:spPr>
      </p:pic>
      <p:pic>
        <p:nvPicPr>
          <p:cNvPr id="6" name="Picture 5" descr="A grey key with white text&#10;&#10;Description automatically generated">
            <a:extLst>
              <a:ext uri="{FF2B5EF4-FFF2-40B4-BE49-F238E27FC236}">
                <a16:creationId xmlns:a16="http://schemas.microsoft.com/office/drawing/2014/main" id="{2D3DD757-3D45-40F8-8D17-C7D2C3671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31" y="4429919"/>
            <a:ext cx="37528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67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5C31-0E33-90E5-8739-25895430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middleware to verify the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C913-BEF9-A7AF-4857-86F3EBE2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middleware file in the Utils folder</a:t>
            </a:r>
          </a:p>
        </p:txBody>
      </p:sp>
    </p:spTree>
    <p:extLst>
      <p:ext uri="{BB962C8B-B14F-4D97-AF65-F5344CB8AC3E}">
        <p14:creationId xmlns:p14="http://schemas.microsoft.com/office/powerpoint/2010/main" val="298492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DA03-B2F4-2D89-1402-DFA3ACED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08" y="200533"/>
            <a:ext cx="10515600" cy="183515"/>
          </a:xfrm>
        </p:spPr>
        <p:txBody>
          <a:bodyPr>
            <a:normAutofit fontScale="90000"/>
          </a:bodyPr>
          <a:lstStyle/>
          <a:p>
            <a:r>
              <a:rPr lang="en-US" dirty="0"/>
              <a:t>Middleware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B75A-2701-F163-3B26-153F177E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08" y="813816"/>
            <a:ext cx="13353966" cy="58436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asyc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function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SecureAPI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message: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'Access denied. Please login to access these pages'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secritkey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ACCESS_TOKEN_SECRET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decoded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jwt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verify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secritkey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decoded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decoded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message: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'Invalid token.'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SecureAPI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384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888D-EEB5-538A-9A74-E0A5D3DD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that middleware in Routes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28EC-50D6-A27F-AF4C-0D4A5A6B0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SecureAPI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'../utils/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authorization_middleware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993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CFED-867A-7520-7711-523DE4F7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middleware function as 2</a:t>
            </a:r>
            <a:r>
              <a:rPr lang="en-US" baseline="30000" dirty="0"/>
              <a:t>nd</a:t>
            </a:r>
            <a:r>
              <a:rPr lang="en-US" dirty="0"/>
              <a:t> argument in your routes calling function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4686-FBD6-0E1C-2C6E-E5797E19C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myRouter</a:t>
            </a:r>
            <a:r>
              <a:rPr lang="en-US" sz="2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'/admin'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SecureAPI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sz="2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admindasbhard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446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EC36-E431-CA12-AE80-29B7D10E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0DDA-725A-ED7E-AD17-9B58DCFB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Create API store following information of the Card</a:t>
            </a:r>
          </a:p>
          <a:p>
            <a:r>
              <a:rPr lang="en-US" dirty="0"/>
              <a:t>Cart type (Debit/Credit)</a:t>
            </a:r>
          </a:p>
          <a:p>
            <a:r>
              <a:rPr lang="en-US" dirty="0"/>
              <a:t>Card Bank</a:t>
            </a:r>
          </a:p>
          <a:p>
            <a:r>
              <a:rPr lang="en-US" dirty="0"/>
              <a:t>Card Holder Name</a:t>
            </a:r>
          </a:p>
          <a:p>
            <a:r>
              <a:rPr lang="en-US" dirty="0"/>
              <a:t>Card Number</a:t>
            </a:r>
          </a:p>
          <a:p>
            <a:r>
              <a:rPr lang="en-US" dirty="0"/>
              <a:t>Card Expiry</a:t>
            </a:r>
          </a:p>
          <a:p>
            <a:r>
              <a:rPr lang="en-US" dirty="0"/>
              <a:t>Card CVC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361D1-2257-920D-5C08-0C9FE2BAD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73" y="365125"/>
            <a:ext cx="12287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4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ck of books with a dart in the center&#10;&#10;Description automatically generated">
            <a:extLst>
              <a:ext uri="{FF2B5EF4-FFF2-40B4-BE49-F238E27FC236}">
                <a16:creationId xmlns:a16="http://schemas.microsoft.com/office/drawing/2014/main" id="{8A21838F-6ED8-EABB-C04F-0EBA6C5F8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21" y="89725"/>
            <a:ext cx="2143125" cy="2143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A9F4CF-A62F-8484-882F-C102BDBF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C00B-E5A4-95B5-2740-DBA8B69F3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should be able to write and implement the middleware's in express</a:t>
            </a:r>
          </a:p>
          <a:p>
            <a:r>
              <a:rPr lang="en-US" dirty="0"/>
              <a:t>Students should be able to protect the APIs using JWT base token</a:t>
            </a:r>
          </a:p>
        </p:txBody>
      </p:sp>
    </p:spTree>
    <p:extLst>
      <p:ext uri="{BB962C8B-B14F-4D97-AF65-F5344CB8AC3E}">
        <p14:creationId xmlns:p14="http://schemas.microsoft.com/office/powerpoint/2010/main" val="360500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2599-1809-3D84-A50F-187459DC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Signup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0BEC-1617-36EA-5A0D-08D85316F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API to store username and password in the database using API</a:t>
            </a:r>
          </a:p>
        </p:txBody>
      </p:sp>
      <p:pic>
        <p:nvPicPr>
          <p:cNvPr id="5" name="Picture 4" descr="A hand holding a clipboard with check marks&#10;&#10;Description automatically generated">
            <a:extLst>
              <a:ext uri="{FF2B5EF4-FFF2-40B4-BE49-F238E27FC236}">
                <a16:creationId xmlns:a16="http://schemas.microsoft.com/office/drawing/2014/main" id="{5A72E892-A2A2-4217-7147-825DD795B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952" y="292973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73B7-CEB9-222B-756A-8B7E4F48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0285-7862-A80D-3C40-389C19D5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install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jsonwebtoken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9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2599-1809-3D84-A50F-187459DC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Signup 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0BEC-1617-36EA-5A0D-08D85316F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 function login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error: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 not found'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message: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'Logged in successfully'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message: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  <p:pic>
        <p:nvPicPr>
          <p:cNvPr id="5" name="Picture 4" descr="A hand holding a clipboard with check marks&#10;&#10;Description automatically generated">
            <a:extLst>
              <a:ext uri="{FF2B5EF4-FFF2-40B4-BE49-F238E27FC236}">
                <a16:creationId xmlns:a16="http://schemas.microsoft.com/office/drawing/2014/main" id="{5A72E892-A2A2-4217-7147-825DD795B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512" y="271941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E36F-21BF-5A27-CE9E-872F83A9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JWT Works</a:t>
            </a:r>
          </a:p>
        </p:txBody>
      </p:sp>
      <p:pic>
        <p:nvPicPr>
          <p:cNvPr id="5" name="Content Placeholder 4" descr="A diagram of a server&#10;&#10;Description automatically generated">
            <a:extLst>
              <a:ext uri="{FF2B5EF4-FFF2-40B4-BE49-F238E27FC236}">
                <a16:creationId xmlns:a16="http://schemas.microsoft.com/office/drawing/2014/main" id="{ADE9E00C-DC1C-A946-503E-3CA1D2E5E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16" y="2041807"/>
            <a:ext cx="7374975" cy="3660959"/>
          </a:xfrm>
        </p:spPr>
      </p:pic>
    </p:spTree>
    <p:extLst>
      <p:ext uri="{BB962C8B-B14F-4D97-AF65-F5344CB8AC3E}">
        <p14:creationId xmlns:p14="http://schemas.microsoft.com/office/powerpoint/2010/main" val="334789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E98A-751A-44F5-00E3-C35213A4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let's get the token on the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90E0-F05B-8782-3CE3-8842E94A7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GenerateToken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role: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jwt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ACCESS_TOKEN_SECRET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738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E98A-751A-44F5-00E3-C35213A4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88" y="205867"/>
            <a:ext cx="10515600" cy="662814"/>
          </a:xfrm>
        </p:spPr>
        <p:txBody>
          <a:bodyPr>
            <a:normAutofit fontScale="90000"/>
          </a:bodyPr>
          <a:lstStyle/>
          <a:p>
            <a:r>
              <a:rPr lang="en-US" dirty="0"/>
              <a:t>Send back the token to the Login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90E0-F05B-8782-3CE3-8842E94A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77" y="1188720"/>
            <a:ext cx="12926462" cy="5385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 function login 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error: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 not found'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isMatch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error: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'Invalid credentials'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generteLoginToken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message: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'Logged in successfully'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token: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message: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7204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634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Node JWT Middleware</vt:lpstr>
      <vt:lpstr>Task</vt:lpstr>
      <vt:lpstr>Learning Objective</vt:lpstr>
      <vt:lpstr>Create Signup API</vt:lpstr>
      <vt:lpstr>Install Package</vt:lpstr>
      <vt:lpstr>Create Signup API </vt:lpstr>
      <vt:lpstr>How JWT Works</vt:lpstr>
      <vt:lpstr>Now let's get the token on the login</vt:lpstr>
      <vt:lpstr>Send back the token to the Login Response</vt:lpstr>
      <vt:lpstr>Make middleware to verify the token</vt:lpstr>
      <vt:lpstr>Middleware Function</vt:lpstr>
      <vt:lpstr>Include that middleware in Routes </vt:lpstr>
      <vt:lpstr>Call middleware function as 2nd argument in your routes calling function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A to Z </dc:title>
  <dc:creator>laeeq khan</dc:creator>
  <cp:lastModifiedBy>laeeq khan</cp:lastModifiedBy>
  <cp:revision>115</cp:revision>
  <dcterms:created xsi:type="dcterms:W3CDTF">2023-10-07T13:02:51Z</dcterms:created>
  <dcterms:modified xsi:type="dcterms:W3CDTF">2023-10-18T07:53:54Z</dcterms:modified>
</cp:coreProperties>
</file>