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3_DA9F19F8.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B_5CE49A76.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04_AE02C07A.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7_9A6B40D3.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A_EA5F2904.xml" ContentType="application/vnd.ms-powerpoint.comments+xml"/>
  <Override PartName="/ppt/notesSlides/notesSlide13.xml" ContentType="application/vnd.openxmlformats-officedocument.presentationml.notesSlide+xml"/>
  <Override PartName="/ppt/comments/modernComment_119_6C6B1F33.xml" ContentType="application/vnd.ms-powerpoint.comments+xml"/>
  <Override PartName="/ppt/notesSlides/notesSlide14.xml" ContentType="application/vnd.openxmlformats-officedocument.presentationml.notesSlide+xml"/>
  <Override PartName="/ppt/comments/modernComment_11E_53BD0472.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16_5BB6B2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6" r:id="rId2"/>
    <p:sldId id="259" r:id="rId3"/>
    <p:sldId id="258" r:id="rId4"/>
    <p:sldId id="283" r:id="rId5"/>
    <p:sldId id="284" r:id="rId6"/>
    <p:sldId id="260" r:id="rId7"/>
    <p:sldId id="285" r:id="rId8"/>
    <p:sldId id="257" r:id="rId9"/>
    <p:sldId id="263" r:id="rId10"/>
    <p:sldId id="261" r:id="rId11"/>
    <p:sldId id="264" r:id="rId12"/>
    <p:sldId id="282" r:id="rId13"/>
    <p:sldId id="281" r:id="rId14"/>
    <p:sldId id="286" r:id="rId15"/>
    <p:sldId id="28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CB29DE-E9FA-D8DF-AAD6-512D89CD7D9A}" name="YAQOOB ALI BALOCH" initials="YA" userId="444954e5432711d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2462E653-4721-D101-3851-2C7C4B570B4A}" v="43" dt="2020-08-20T19:53:17.079"/>
    <p1510:client id="{2476CCB9-030E-240C-0756-D301AA711CAF}" v="299" dt="2020-08-18T20:09:59.399"/>
    <p1510:client id="{3930C922-C7C6-CA6C-843D-8F1832A5EF7A}" v="102" dt="2020-08-18T06:46:16.953"/>
    <p1510:client id="{50406354-5A63-48E9-84F8-7F2517377958}" v="740" dt="2020-08-13T23:13:15.773"/>
    <p1510:client id="{5DBE84AB-8E33-2D61-6244-0988096E25E5}" v="10" dt="2020-08-19T05:02:46.984"/>
    <p1510:client id="{6052F1B1-3126-3D00-0AB4-91B40C0AE9E6}" v="191" dt="2020-08-19T06:26:19.430"/>
    <p1510:client id="{8DAF7227-B0A6-D81A-0759-88E8C6ADCCDA}" v="608" dt="2020-08-14T13:14:50.608"/>
    <p1510:client id="{DFBB1CAD-66B6-64EC-E25B-0D3B7A1844AF}" v="330" dt="2020-08-18T18:48:49.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3" autoAdjust="0"/>
    <p:restoredTop sz="46716" autoAdjust="0"/>
  </p:normalViewPr>
  <p:slideViewPr>
    <p:cSldViewPr snapToGrid="0">
      <p:cViewPr varScale="1">
        <p:scale>
          <a:sx n="43" d="100"/>
          <a:sy n="43" d="100"/>
        </p:scale>
        <p:origin x="8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2476CCB9-030E-240C-0756-D301AA711CAF}"/>
    <pc:docChg chg="addSld delSld modSld">
      <pc:chgData name="Ms Taliah Tajammal" userId="S::taliah@uet.edu.pk::b53b8155-91e6-49b4-b55c-0abb2dc47154" providerId="AD" clId="Web-{2476CCB9-030E-240C-0756-D301AA711CAF}" dt="2020-08-18T20:09:59.399" v="1343" actId="20577"/>
      <pc:docMkLst>
        <pc:docMk/>
      </pc:docMkLst>
      <pc:sldChg chg="del">
        <pc:chgData name="Ms Taliah Tajammal" userId="S::taliah@uet.edu.pk::b53b8155-91e6-49b4-b55c-0abb2dc47154" providerId="AD" clId="Web-{2476CCB9-030E-240C-0756-D301AA711CAF}" dt="2020-08-18T18:54:17.879" v="1"/>
        <pc:sldMkLst>
          <pc:docMk/>
          <pc:sldMk cId="1848118196" sldId="262"/>
        </pc:sldMkLst>
      </pc:sldChg>
      <pc:sldChg chg="del">
        <pc:chgData name="Ms Taliah Tajammal" userId="S::taliah@uet.edu.pk::b53b8155-91e6-49b4-b55c-0abb2dc47154" providerId="AD" clId="Web-{2476CCB9-030E-240C-0756-D301AA711CAF}" dt="2020-08-18T18:54:17.879" v="0"/>
        <pc:sldMkLst>
          <pc:docMk/>
          <pc:sldMk cId="2999202250" sldId="266"/>
        </pc:sldMkLst>
      </pc:sldChg>
      <pc:sldChg chg="del">
        <pc:chgData name="Ms Taliah Tajammal" userId="S::taliah@uet.edu.pk::b53b8155-91e6-49b4-b55c-0abb2dc47154" providerId="AD" clId="Web-{2476CCB9-030E-240C-0756-D301AA711CAF}" dt="2020-08-18T18:54:40.926" v="11"/>
        <pc:sldMkLst>
          <pc:docMk/>
          <pc:sldMk cId="3010710426" sldId="267"/>
        </pc:sldMkLst>
      </pc:sldChg>
      <pc:sldChg chg="del">
        <pc:chgData name="Ms Taliah Tajammal" userId="S::taliah@uet.edu.pk::b53b8155-91e6-49b4-b55c-0abb2dc47154" providerId="AD" clId="Web-{2476CCB9-030E-240C-0756-D301AA711CAF}" dt="2020-08-18T18:54:40.926" v="3"/>
        <pc:sldMkLst>
          <pc:docMk/>
          <pc:sldMk cId="3606116990" sldId="268"/>
        </pc:sldMkLst>
      </pc:sldChg>
      <pc:sldChg chg="del">
        <pc:chgData name="Ms Taliah Tajammal" userId="S::taliah@uet.edu.pk::b53b8155-91e6-49b4-b55c-0abb2dc47154" providerId="AD" clId="Web-{2476CCB9-030E-240C-0756-D301AA711CAF}" dt="2020-08-18T18:54:40.926" v="8"/>
        <pc:sldMkLst>
          <pc:docMk/>
          <pc:sldMk cId="210098867" sldId="269"/>
        </pc:sldMkLst>
      </pc:sldChg>
      <pc:sldChg chg="del">
        <pc:chgData name="Ms Taliah Tajammal" userId="S::taliah@uet.edu.pk::b53b8155-91e6-49b4-b55c-0abb2dc47154" providerId="AD" clId="Web-{2476CCB9-030E-240C-0756-D301AA711CAF}" dt="2020-08-18T18:54:40.926" v="12"/>
        <pc:sldMkLst>
          <pc:docMk/>
          <pc:sldMk cId="2473800075" sldId="270"/>
        </pc:sldMkLst>
      </pc:sldChg>
      <pc:sldChg chg="del">
        <pc:chgData name="Ms Taliah Tajammal" userId="S::taliah@uet.edu.pk::b53b8155-91e6-49b4-b55c-0abb2dc47154" providerId="AD" clId="Web-{2476CCB9-030E-240C-0756-D301AA711CAF}" dt="2020-08-18T18:54:40.926" v="9"/>
        <pc:sldMkLst>
          <pc:docMk/>
          <pc:sldMk cId="3041279077" sldId="272"/>
        </pc:sldMkLst>
      </pc:sldChg>
      <pc:sldChg chg="del">
        <pc:chgData name="Ms Taliah Tajammal" userId="S::taliah@uet.edu.pk::b53b8155-91e6-49b4-b55c-0abb2dc47154" providerId="AD" clId="Web-{2476CCB9-030E-240C-0756-D301AA711CAF}" dt="2020-08-18T18:54:40.926" v="10"/>
        <pc:sldMkLst>
          <pc:docMk/>
          <pc:sldMk cId="613642627" sldId="273"/>
        </pc:sldMkLst>
      </pc:sldChg>
      <pc:sldChg chg="del">
        <pc:chgData name="Ms Taliah Tajammal" userId="S::taliah@uet.edu.pk::b53b8155-91e6-49b4-b55c-0abb2dc47154" providerId="AD" clId="Web-{2476CCB9-030E-240C-0756-D301AA711CAF}" dt="2020-08-18T18:54:40.926" v="7"/>
        <pc:sldMkLst>
          <pc:docMk/>
          <pc:sldMk cId="2045427912" sldId="274"/>
        </pc:sldMkLst>
      </pc:sldChg>
      <pc:sldChg chg="del">
        <pc:chgData name="Ms Taliah Tajammal" userId="S::taliah@uet.edu.pk::b53b8155-91e6-49b4-b55c-0abb2dc47154" providerId="AD" clId="Web-{2476CCB9-030E-240C-0756-D301AA711CAF}" dt="2020-08-18T18:54:40.926" v="6"/>
        <pc:sldMkLst>
          <pc:docMk/>
          <pc:sldMk cId="4086839375" sldId="275"/>
        </pc:sldMkLst>
      </pc:sldChg>
      <pc:sldChg chg="del">
        <pc:chgData name="Ms Taliah Tajammal" userId="S::taliah@uet.edu.pk::b53b8155-91e6-49b4-b55c-0abb2dc47154" providerId="AD" clId="Web-{2476CCB9-030E-240C-0756-D301AA711CAF}" dt="2020-08-18T18:54:40.926" v="5"/>
        <pc:sldMkLst>
          <pc:docMk/>
          <pc:sldMk cId="3877069724" sldId="276"/>
        </pc:sldMkLst>
      </pc:sldChg>
      <pc:sldChg chg="del">
        <pc:chgData name="Ms Taliah Tajammal" userId="S::taliah@uet.edu.pk::b53b8155-91e6-49b4-b55c-0abb2dc47154" providerId="AD" clId="Web-{2476CCB9-030E-240C-0756-D301AA711CAF}" dt="2020-08-18T18:54:40.926" v="2"/>
        <pc:sldMkLst>
          <pc:docMk/>
          <pc:sldMk cId="3602912373" sldId="277"/>
        </pc:sldMkLst>
      </pc:sldChg>
      <pc:sldChg chg="del">
        <pc:chgData name="Ms Taliah Tajammal" userId="S::taliah@uet.edu.pk::b53b8155-91e6-49b4-b55c-0abb2dc47154" providerId="AD" clId="Web-{2476CCB9-030E-240C-0756-D301AA711CAF}" dt="2020-08-18T19:44:04.891" v="772"/>
        <pc:sldMkLst>
          <pc:docMk/>
          <pc:sldMk cId="2682157616" sldId="279"/>
        </pc:sldMkLst>
      </pc:sldChg>
      <pc:sldChg chg="del">
        <pc:chgData name="Ms Taliah Tajammal" userId="S::taliah@uet.edu.pk::b53b8155-91e6-49b4-b55c-0abb2dc47154" providerId="AD" clId="Web-{2476CCB9-030E-240C-0756-D301AA711CAF}" dt="2020-08-18T18:54:40.926" v="4"/>
        <pc:sldMkLst>
          <pc:docMk/>
          <pc:sldMk cId="1012362020" sldId="280"/>
        </pc:sldMkLst>
      </pc:sldChg>
      <pc:sldChg chg="addSp delSp modSp mod setBg modNotes">
        <pc:chgData name="Ms Taliah Tajammal" userId="S::taliah@uet.edu.pk::b53b8155-91e6-49b4-b55c-0abb2dc47154" providerId="AD" clId="Web-{2476CCB9-030E-240C-0756-D301AA711CAF}" dt="2020-08-18T20:00:26.116" v="1258"/>
        <pc:sldMkLst>
          <pc:docMk/>
          <pc:sldMk cId="1818959667" sldId="281"/>
        </pc:sldMkLst>
        <pc:spChg chg="mod">
          <ac:chgData name="Ms Taliah Tajammal" userId="S::taliah@uet.edu.pk::b53b8155-91e6-49b4-b55c-0abb2dc47154" providerId="AD" clId="Web-{2476CCB9-030E-240C-0756-D301AA711CAF}" dt="2020-08-18T19:54:23.376" v="874" actId="20577"/>
          <ac:spMkLst>
            <pc:docMk/>
            <pc:sldMk cId="1818959667" sldId="281"/>
            <ac:spMk id="2" creationId="{2D835669-F3E5-496C-A0C1-EA824D8988AC}"/>
          </ac:spMkLst>
        </pc:spChg>
        <pc:spChg chg="del mod">
          <ac:chgData name="Ms Taliah Tajammal" userId="S::taliah@uet.edu.pk::b53b8155-91e6-49b4-b55c-0abb2dc47154" providerId="AD" clId="Web-{2476CCB9-030E-240C-0756-D301AA711CAF}" dt="2020-08-18T19:52:06.102" v="784"/>
          <ac:spMkLst>
            <pc:docMk/>
            <pc:sldMk cId="1818959667" sldId="281"/>
            <ac:spMk id="3" creationId="{8FC1BAE1-94A6-4E21-A115-FCBCBD4C4237}"/>
          </ac:spMkLst>
        </pc:spChg>
        <pc:spChg chg="add del">
          <ac:chgData name="Ms Taliah Tajammal" userId="S::taliah@uet.edu.pk::b53b8155-91e6-49b4-b55c-0abb2dc47154" providerId="AD" clId="Web-{2476CCB9-030E-240C-0756-D301AA711CAF}" dt="2020-08-18T19:52:22.947" v="785"/>
          <ac:spMkLst>
            <pc:docMk/>
            <pc:sldMk cId="1818959667" sldId="281"/>
            <ac:spMk id="8" creationId="{2AEFFFF2-9EB4-4B6C-B9F8-2BA3EF89A21C}"/>
          </ac:spMkLst>
        </pc:spChg>
        <pc:spChg chg="add del">
          <ac:chgData name="Ms Taliah Tajammal" userId="S::taliah@uet.edu.pk::b53b8155-91e6-49b4-b55c-0abb2dc47154" providerId="AD" clId="Web-{2476CCB9-030E-240C-0756-D301AA711CAF}" dt="2020-08-18T19:52:22.947" v="785"/>
          <ac:spMkLst>
            <pc:docMk/>
            <pc:sldMk cId="1818959667" sldId="281"/>
            <ac:spMk id="10" creationId="{0D65299F-028F-4AFC-B46A-8DB33E20FE4A}"/>
          </ac:spMkLst>
        </pc:spChg>
        <pc:spChg chg="add del">
          <ac:chgData name="Ms Taliah Tajammal" userId="S::taliah@uet.edu.pk::b53b8155-91e6-49b4-b55c-0abb2dc47154" providerId="AD" clId="Web-{2476CCB9-030E-240C-0756-D301AA711CAF}" dt="2020-08-18T19:52:22.947" v="785"/>
          <ac:spMkLst>
            <pc:docMk/>
            <pc:sldMk cId="1818959667" sldId="281"/>
            <ac:spMk id="12" creationId="{BAC87F6E-526A-49B5-995D-42DB656594C9}"/>
          </ac:spMkLst>
        </pc:spChg>
        <pc:spChg chg="add mod">
          <ac:chgData name="Ms Taliah Tajammal" userId="S::taliah@uet.edu.pk::b53b8155-91e6-49b4-b55c-0abb2dc47154" providerId="AD" clId="Web-{2476CCB9-030E-240C-0756-D301AA711CAF}" dt="2020-08-18T19:58:19.077" v="1089" actId="20577"/>
          <ac:spMkLst>
            <pc:docMk/>
            <pc:sldMk cId="1818959667" sldId="281"/>
            <ac:spMk id="16" creationId="{30E9A007-94C8-4618-B09B-3AE026702FC4}"/>
          </ac:spMkLst>
        </pc:spChg>
        <pc:spChg chg="add del">
          <ac:chgData name="Ms Taliah Tajammal" userId="S::taliah@uet.edu.pk::b53b8155-91e6-49b4-b55c-0abb2dc47154" providerId="AD" clId="Web-{2476CCB9-030E-240C-0756-D301AA711CAF}" dt="2020-08-18T19:53:47.968" v="863"/>
          <ac:spMkLst>
            <pc:docMk/>
            <pc:sldMk cId="1818959667" sldId="281"/>
            <ac:spMk id="19" creationId="{C966A4D4-049A-4389-B407-0E7091A07C8D}"/>
          </ac:spMkLst>
        </pc:spChg>
        <pc:spChg chg="add del">
          <ac:chgData name="Ms Taliah Tajammal" userId="S::taliah@uet.edu.pk::b53b8155-91e6-49b4-b55c-0abb2dc47154" providerId="AD" clId="Web-{2476CCB9-030E-240C-0756-D301AA711CAF}" dt="2020-08-18T19:53:47.968" v="863"/>
          <ac:spMkLst>
            <pc:docMk/>
            <pc:sldMk cId="1818959667" sldId="281"/>
            <ac:spMk id="21" creationId="{B5899359-8523-4D4D-B568-3FDFAF9821C7}"/>
          </ac:spMkLst>
        </pc:spChg>
        <pc:spChg chg="add del">
          <ac:chgData name="Ms Taliah Tajammal" userId="S::taliah@uet.edu.pk::b53b8155-91e6-49b4-b55c-0abb2dc47154" providerId="AD" clId="Web-{2476CCB9-030E-240C-0756-D301AA711CAF}" dt="2020-08-18T19:53:47.968" v="863"/>
          <ac:spMkLst>
            <pc:docMk/>
            <pc:sldMk cId="1818959667" sldId="281"/>
            <ac:spMk id="23" creationId="{2E9C9585-DA89-4D7E-BCDF-576461A1A2D9}"/>
          </ac:spMkLst>
        </pc:spChg>
        <pc:spChg chg="add">
          <ac:chgData name="Ms Taliah Tajammal" userId="S::taliah@uet.edu.pk::b53b8155-91e6-49b4-b55c-0abb2dc47154" providerId="AD" clId="Web-{2476CCB9-030E-240C-0756-D301AA711CAF}" dt="2020-08-18T19:53:47.968" v="863"/>
          <ac:spMkLst>
            <pc:docMk/>
            <pc:sldMk cId="1818959667" sldId="281"/>
            <ac:spMk id="28" creationId="{1660E788-AFA9-4A1B-9991-6AA74632A15B}"/>
          </ac:spMkLst>
        </pc:spChg>
        <pc:spChg chg="add">
          <ac:chgData name="Ms Taliah Tajammal" userId="S::taliah@uet.edu.pk::b53b8155-91e6-49b4-b55c-0abb2dc47154" providerId="AD" clId="Web-{2476CCB9-030E-240C-0756-D301AA711CAF}" dt="2020-08-18T19:53:47.968" v="863"/>
          <ac:spMkLst>
            <pc:docMk/>
            <pc:sldMk cId="1818959667" sldId="281"/>
            <ac:spMk id="30" creationId="{867D4867-5BA7-4462-B2F6-A23F4A622AA7}"/>
          </ac:spMkLst>
        </pc:spChg>
        <pc:picChg chg="add mod ord">
          <ac:chgData name="Ms Taliah Tajammal" userId="S::taliah@uet.edu.pk::b53b8155-91e6-49b4-b55c-0abb2dc47154" providerId="AD" clId="Web-{2476CCB9-030E-240C-0756-D301AA711CAF}" dt="2020-08-18T19:53:47.968" v="863"/>
          <ac:picMkLst>
            <pc:docMk/>
            <pc:sldMk cId="1818959667" sldId="281"/>
            <ac:picMk id="4" creationId="{B9361A5F-CF4F-45E1-A3A6-3D7F55C94271}"/>
          </ac:picMkLst>
        </pc:picChg>
      </pc:sldChg>
      <pc:sldChg chg="addSp delSp modSp mod setBg modNotes">
        <pc:chgData name="Ms Taliah Tajammal" userId="S::taliah@uet.edu.pk::b53b8155-91e6-49b4-b55c-0abb2dc47154" providerId="AD" clId="Web-{2476CCB9-030E-240C-0756-D301AA711CAF}" dt="2020-08-18T19:23:01.017" v="752"/>
        <pc:sldMkLst>
          <pc:docMk/>
          <pc:sldMk cId="3932104964" sldId="282"/>
        </pc:sldMkLst>
        <pc:spChg chg="mod">
          <ac:chgData name="Ms Taliah Tajammal" userId="S::taliah@uet.edu.pk::b53b8155-91e6-49b4-b55c-0abb2dc47154" providerId="AD" clId="Web-{2476CCB9-030E-240C-0756-D301AA711CAF}" dt="2020-08-18T19:15:04.096" v="21"/>
          <ac:spMkLst>
            <pc:docMk/>
            <pc:sldMk cId="3932104964" sldId="282"/>
            <ac:spMk id="2" creationId="{2917B62D-3D84-4D46-80E8-4942279A6126}"/>
          </ac:spMkLst>
        </pc:spChg>
        <pc:spChg chg="del mod">
          <ac:chgData name="Ms Taliah Tajammal" userId="S::taliah@uet.edu.pk::b53b8155-91e6-49b4-b55c-0abb2dc47154" providerId="AD" clId="Web-{2476CCB9-030E-240C-0756-D301AA711CAF}" dt="2020-08-18T19:14:41.627" v="18"/>
          <ac:spMkLst>
            <pc:docMk/>
            <pc:sldMk cId="3932104964" sldId="282"/>
            <ac:spMk id="3" creationId="{6636FECA-B469-4F28-BFBC-2BEE4A7BFB6A}"/>
          </ac:spMkLst>
        </pc:spChg>
        <pc:spChg chg="add del">
          <ac:chgData name="Ms Taliah Tajammal" userId="S::taliah@uet.edu.pk::b53b8155-91e6-49b4-b55c-0abb2dc47154" providerId="AD" clId="Web-{2476CCB9-030E-240C-0756-D301AA711CAF}" dt="2020-08-18T19:15:04.096" v="20"/>
          <ac:spMkLst>
            <pc:docMk/>
            <pc:sldMk cId="3932104964" sldId="282"/>
            <ac:spMk id="8" creationId="{9B29CDAC-1682-4FBA-AF43-68E17CE2015C}"/>
          </ac:spMkLst>
        </pc:spChg>
        <pc:spChg chg="add del">
          <ac:chgData name="Ms Taliah Tajammal" userId="S::taliah@uet.edu.pk::b53b8155-91e6-49b4-b55c-0abb2dc47154" providerId="AD" clId="Web-{2476CCB9-030E-240C-0756-D301AA711CAF}" dt="2020-08-18T19:15:04.096" v="20"/>
          <ac:spMkLst>
            <pc:docMk/>
            <pc:sldMk cId="3932104964" sldId="282"/>
            <ac:spMk id="11" creationId="{CF4680D4-DEE2-49EE-AF90-EFEAF50AEC23}"/>
          </ac:spMkLst>
        </pc:spChg>
        <pc:spChg chg="add del">
          <ac:chgData name="Ms Taliah Tajammal" userId="S::taliah@uet.edu.pk::b53b8155-91e6-49b4-b55c-0abb2dc47154" providerId="AD" clId="Web-{2476CCB9-030E-240C-0756-D301AA711CAF}" dt="2020-08-18T19:15:04.096" v="20"/>
          <ac:spMkLst>
            <pc:docMk/>
            <pc:sldMk cId="3932104964" sldId="282"/>
            <ac:spMk id="13" creationId="{50C52EE1-5085-4960-AD29-A926E62ECC9F}"/>
          </ac:spMkLst>
        </pc:spChg>
        <pc:spChg chg="add del">
          <ac:chgData name="Ms Taliah Tajammal" userId="S::taliah@uet.edu.pk::b53b8155-91e6-49b4-b55c-0abb2dc47154" providerId="AD" clId="Web-{2476CCB9-030E-240C-0756-D301AA711CAF}" dt="2020-08-18T19:15:04.096" v="20"/>
          <ac:spMkLst>
            <pc:docMk/>
            <pc:sldMk cId="3932104964" sldId="282"/>
            <ac:spMk id="15" creationId="{CD15AA94-C237-4412-B37B-EB317D2B05B7}"/>
          </ac:spMkLst>
        </pc:spChg>
        <pc:picChg chg="add mod ord">
          <ac:chgData name="Ms Taliah Tajammal" userId="S::taliah@uet.edu.pk::b53b8155-91e6-49b4-b55c-0abb2dc47154" providerId="AD" clId="Web-{2476CCB9-030E-240C-0756-D301AA711CAF}" dt="2020-08-18T19:15:04.096" v="21"/>
          <ac:picMkLst>
            <pc:docMk/>
            <pc:sldMk cId="3932104964" sldId="282"/>
            <ac:picMk id="4" creationId="{B6758BDD-75F0-491D-9C53-E55B0D5E73F3}"/>
          </ac:picMkLst>
        </pc:picChg>
      </pc:sldChg>
      <pc:sldChg chg="modSp new">
        <pc:chgData name="Ms Taliah Tajammal" userId="S::taliah@uet.edu.pk::b53b8155-91e6-49b4-b55c-0abb2dc47154" providerId="AD" clId="Web-{2476CCB9-030E-240C-0756-D301AA711CAF}" dt="2020-08-18T20:08:24.315" v="1298" actId="20577"/>
        <pc:sldMkLst>
          <pc:docMk/>
          <pc:sldMk cId="1404896370" sldId="286"/>
        </pc:sldMkLst>
        <pc:spChg chg="mod">
          <ac:chgData name="Ms Taliah Tajammal" userId="S::taliah@uet.edu.pk::b53b8155-91e6-49b4-b55c-0abb2dc47154" providerId="AD" clId="Web-{2476CCB9-030E-240C-0756-D301AA711CAF}" dt="2020-08-18T20:08:24.315" v="1298" actId="20577"/>
          <ac:spMkLst>
            <pc:docMk/>
            <pc:sldMk cId="1404896370" sldId="286"/>
            <ac:spMk id="2" creationId="{570ECB2D-FB54-4E49-9575-BE42639B3B31}"/>
          </ac:spMkLst>
        </pc:spChg>
      </pc:sldChg>
      <pc:sldChg chg="addSp modSp new mod setBg">
        <pc:chgData name="Ms Taliah Tajammal" userId="S::taliah@uet.edu.pk::b53b8155-91e6-49b4-b55c-0abb2dc47154" providerId="AD" clId="Web-{2476CCB9-030E-240C-0756-D301AA711CAF}" dt="2020-08-18T20:09:58.477" v="1341" actId="20577"/>
        <pc:sldMkLst>
          <pc:docMk/>
          <pc:sldMk cId="2295323350" sldId="287"/>
        </pc:sldMkLst>
        <pc:spChg chg="mod">
          <ac:chgData name="Ms Taliah Tajammal" userId="S::taliah@uet.edu.pk::b53b8155-91e6-49b4-b55c-0abb2dc47154" providerId="AD" clId="Web-{2476CCB9-030E-240C-0756-D301AA711CAF}" dt="2020-08-18T20:09:58.477" v="1341" actId="20577"/>
          <ac:spMkLst>
            <pc:docMk/>
            <pc:sldMk cId="2295323350" sldId="287"/>
            <ac:spMk id="2" creationId="{4FA025FF-E8E2-4602-9996-3C5FD83AFC8B}"/>
          </ac:spMkLst>
        </pc:spChg>
        <pc:spChg chg="mod">
          <ac:chgData name="Ms Taliah Tajammal" userId="S::taliah@uet.edu.pk::b53b8155-91e6-49b4-b55c-0abb2dc47154" providerId="AD" clId="Web-{2476CCB9-030E-240C-0756-D301AA711CAF}" dt="2020-08-18T20:09:41.741" v="1336"/>
          <ac:spMkLst>
            <pc:docMk/>
            <pc:sldMk cId="2295323350" sldId="287"/>
            <ac:spMk id="3" creationId="{40BD7572-601C-494F-9F1A-6A5286B46430}"/>
          </ac:spMkLst>
        </pc:spChg>
        <pc:spChg chg="add">
          <ac:chgData name="Ms Taliah Tajammal" userId="S::taliah@uet.edu.pk::b53b8155-91e6-49b4-b55c-0abb2dc47154" providerId="AD" clId="Web-{2476CCB9-030E-240C-0756-D301AA711CAF}" dt="2020-08-18T20:09:41.741" v="1336"/>
          <ac:spMkLst>
            <pc:docMk/>
            <pc:sldMk cId="2295323350" sldId="287"/>
            <ac:spMk id="8" creationId="{2AEFFFF2-9EB4-4B6C-B9F8-2BA3EF89A21C}"/>
          </ac:spMkLst>
        </pc:spChg>
        <pc:spChg chg="add">
          <ac:chgData name="Ms Taliah Tajammal" userId="S::taliah@uet.edu.pk::b53b8155-91e6-49b4-b55c-0abb2dc47154" providerId="AD" clId="Web-{2476CCB9-030E-240C-0756-D301AA711CAF}" dt="2020-08-18T20:09:41.741" v="1336"/>
          <ac:spMkLst>
            <pc:docMk/>
            <pc:sldMk cId="2295323350" sldId="287"/>
            <ac:spMk id="10" creationId="{0D65299F-028F-4AFC-B46A-8DB33E20FE4A}"/>
          </ac:spMkLst>
        </pc:spChg>
        <pc:spChg chg="add">
          <ac:chgData name="Ms Taliah Tajammal" userId="S::taliah@uet.edu.pk::b53b8155-91e6-49b4-b55c-0abb2dc47154" providerId="AD" clId="Web-{2476CCB9-030E-240C-0756-D301AA711CAF}" dt="2020-08-18T20:09:41.741" v="1336"/>
          <ac:spMkLst>
            <pc:docMk/>
            <pc:sldMk cId="2295323350" sldId="287"/>
            <ac:spMk id="12" creationId="{BAC87F6E-526A-49B5-995D-42DB656594C9}"/>
          </ac:spMkLst>
        </pc:spChg>
      </pc:sldChg>
    </pc:docChg>
  </pc:docChgLst>
  <pc:docChgLst>
    <pc:chgData name="Ms Taliah Tajammal" userId="S::taliah@uet.edu.pk::b53b8155-91e6-49b4-b55c-0abb2dc47154" providerId="AD" clId="Web-{2462E653-4721-D101-3851-2C7C4B570B4A}"/>
    <pc:docChg chg="addSld delSld modSld">
      <pc:chgData name="Ms Taliah Tajammal" userId="S::taliah@uet.edu.pk::b53b8155-91e6-49b4-b55c-0abb2dc47154" providerId="AD" clId="Web-{2462E653-4721-D101-3851-2C7C4B570B4A}" dt="2020-08-20T19:53:17.079" v="79"/>
      <pc:docMkLst>
        <pc:docMk/>
      </pc:docMkLst>
      <pc:sldChg chg="modNotes">
        <pc:chgData name="Ms Taliah Tajammal" userId="S::taliah@uet.edu.pk::b53b8155-91e6-49b4-b55c-0abb2dc47154" providerId="AD" clId="Web-{2462E653-4721-D101-3851-2C7C4B570B4A}" dt="2020-08-20T16:58:05.997" v="23"/>
        <pc:sldMkLst>
          <pc:docMk/>
          <pc:sldMk cId="3667859960" sldId="259"/>
        </pc:sldMkLst>
      </pc:sldChg>
      <pc:sldChg chg="modNotes">
        <pc:chgData name="Ms Taliah Tajammal" userId="S::taliah@uet.edu.pk::b53b8155-91e6-49b4-b55c-0abb2dc47154" providerId="AD" clId="Web-{2462E653-4721-D101-3851-2C7C4B570B4A}" dt="2020-08-20T18:28:47.988" v="36"/>
        <pc:sldMkLst>
          <pc:docMk/>
          <pc:sldMk cId="2919415930" sldId="260"/>
        </pc:sldMkLst>
      </pc:sldChg>
      <pc:sldChg chg="modNotes">
        <pc:chgData name="Ms Taliah Tajammal" userId="S::taliah@uet.edu.pk::b53b8155-91e6-49b4-b55c-0abb2dc47154" providerId="AD" clId="Web-{2462E653-4721-D101-3851-2C7C4B570B4A}" dt="2020-08-20T18:05:57.972" v="30"/>
        <pc:sldMkLst>
          <pc:docMk/>
          <pc:sldMk cId="1558485622" sldId="283"/>
        </pc:sldMkLst>
      </pc:sldChg>
      <pc:sldChg chg="modSp new del">
        <pc:chgData name="Ms Taliah Tajammal" userId="S::taliah@uet.edu.pk::b53b8155-91e6-49b4-b55c-0abb2dc47154" providerId="AD" clId="Web-{2462E653-4721-D101-3851-2C7C4B570B4A}" dt="2020-08-20T19:53:17.079" v="79"/>
        <pc:sldMkLst>
          <pc:docMk/>
          <pc:sldMk cId="2248925409" sldId="288"/>
        </pc:sldMkLst>
        <pc:spChg chg="mod">
          <ac:chgData name="Ms Taliah Tajammal" userId="S::taliah@uet.edu.pk::b53b8155-91e6-49b4-b55c-0abb2dc47154" providerId="AD" clId="Web-{2462E653-4721-D101-3851-2C7C4B570B4A}" dt="2020-08-20T19:43:43.064" v="59" actId="20577"/>
          <ac:spMkLst>
            <pc:docMk/>
            <pc:sldMk cId="2248925409" sldId="288"/>
            <ac:spMk id="2" creationId="{A3F5529A-8A23-459F-80FE-CFF7C68C5EC4}"/>
          </ac:spMkLst>
        </pc:spChg>
        <pc:spChg chg="mod">
          <ac:chgData name="Ms Taliah Tajammal" userId="S::taliah@uet.edu.pk::b53b8155-91e6-49b4-b55c-0abb2dc47154" providerId="AD" clId="Web-{2462E653-4721-D101-3851-2C7C4B570B4A}" dt="2020-08-20T19:51:07.197" v="76" actId="20577"/>
          <ac:spMkLst>
            <pc:docMk/>
            <pc:sldMk cId="2248925409" sldId="288"/>
            <ac:spMk id="3" creationId="{ADF55D92-9EF7-4001-8DA8-83D8DE17233A}"/>
          </ac:spMkLst>
        </pc:spChg>
      </pc:sldChg>
    </pc:docChg>
  </pc:docChgLst>
  <pc:docChgLst>
    <pc:chgData name="Ms Taliah Tajammal" userId="S::taliah@uet.edu.pk::b53b8155-91e6-49b4-b55c-0abb2dc47154" providerId="AD" clId="Web-{DFBB1CAD-66B6-64EC-E25B-0D3B7A1844AF}"/>
    <pc:docChg chg="addSld delSld modSld">
      <pc:chgData name="Ms Taliah Tajammal" userId="S::taliah@uet.edu.pk::b53b8155-91e6-49b4-b55c-0abb2dc47154" providerId="AD" clId="Web-{DFBB1CAD-66B6-64EC-E25B-0D3B7A1844AF}" dt="2020-08-18T18:48:49.522" v="1386"/>
      <pc:docMkLst>
        <pc:docMk/>
      </pc:docMkLst>
      <pc:sldChg chg="modNotes">
        <pc:chgData name="Ms Taliah Tajammal" userId="S::taliah@uet.edu.pk::b53b8155-91e6-49b4-b55c-0abb2dc47154" providerId="AD" clId="Web-{DFBB1CAD-66B6-64EC-E25B-0D3B7A1844AF}" dt="2020-08-18T17:20:13.849" v="135"/>
        <pc:sldMkLst>
          <pc:docMk/>
          <pc:sldMk cId="3027028746" sldId="257"/>
        </pc:sldMkLst>
      </pc:sldChg>
      <pc:sldChg chg="modNotes">
        <pc:chgData name="Ms Taliah Tajammal" userId="S::taliah@uet.edu.pk::b53b8155-91e6-49b4-b55c-0abb2dc47154" providerId="AD" clId="Web-{DFBB1CAD-66B6-64EC-E25B-0D3B7A1844AF}" dt="2020-08-18T17:20:07.724" v="132"/>
        <pc:sldMkLst>
          <pc:docMk/>
          <pc:sldMk cId="3131666920" sldId="258"/>
        </pc:sldMkLst>
      </pc:sldChg>
      <pc:sldChg chg="modSp modNotes">
        <pc:chgData name="Ms Taliah Tajammal" userId="S::taliah@uet.edu.pk::b53b8155-91e6-49b4-b55c-0abb2dc47154" providerId="AD" clId="Web-{DFBB1CAD-66B6-64EC-E25B-0D3B7A1844AF}" dt="2020-08-18T18:10:25.081" v="644"/>
        <pc:sldMkLst>
          <pc:docMk/>
          <pc:sldMk cId="2919415930" sldId="260"/>
        </pc:sldMkLst>
        <pc:spChg chg="mod">
          <ac:chgData name="Ms Taliah Tajammal" userId="S::taliah@uet.edu.pk::b53b8155-91e6-49b4-b55c-0abb2dc47154" providerId="AD" clId="Web-{DFBB1CAD-66B6-64EC-E25B-0D3B7A1844AF}" dt="2020-08-18T18:06:49.637" v="642" actId="20577"/>
          <ac:spMkLst>
            <pc:docMk/>
            <pc:sldMk cId="2919415930" sldId="260"/>
            <ac:spMk id="2" creationId="{6C9D01D4-7749-4705-A890-933888ACAF5B}"/>
          </ac:spMkLst>
        </pc:spChg>
      </pc:sldChg>
      <pc:sldChg chg="del">
        <pc:chgData name="Ms Taliah Tajammal" userId="S::taliah@uet.edu.pk::b53b8155-91e6-49b4-b55c-0abb2dc47154" providerId="AD" clId="Web-{DFBB1CAD-66B6-64EC-E25B-0D3B7A1844AF}" dt="2020-08-18T18:48:49.522" v="1386"/>
        <pc:sldMkLst>
          <pc:docMk/>
          <pc:sldMk cId="4284070357" sldId="265"/>
        </pc:sldMkLst>
      </pc:sldChg>
      <pc:sldChg chg="addSp delSp modSp new mod setBg modNotes">
        <pc:chgData name="Ms Taliah Tajammal" userId="S::taliah@uet.edu.pk::b53b8155-91e6-49b4-b55c-0abb2dc47154" providerId="AD" clId="Web-{DFBB1CAD-66B6-64EC-E25B-0D3B7A1844AF}" dt="2020-08-18T17:32:01.998" v="248"/>
        <pc:sldMkLst>
          <pc:docMk/>
          <pc:sldMk cId="1558485622" sldId="283"/>
        </pc:sldMkLst>
        <pc:spChg chg="del">
          <ac:chgData name="Ms Taliah Tajammal" userId="S::taliah@uet.edu.pk::b53b8155-91e6-49b4-b55c-0abb2dc47154" providerId="AD" clId="Web-{DFBB1CAD-66B6-64EC-E25B-0D3B7A1844AF}" dt="2020-08-18T17:29:56.510" v="140"/>
          <ac:spMkLst>
            <pc:docMk/>
            <pc:sldMk cId="1558485622" sldId="283"/>
            <ac:spMk id="2" creationId="{464E6D44-A2CA-4A55-A46D-D74EF3669A21}"/>
          </ac:spMkLst>
        </pc:spChg>
        <pc:spChg chg="del">
          <ac:chgData name="Ms Taliah Tajammal" userId="S::taliah@uet.edu.pk::b53b8155-91e6-49b4-b55c-0abb2dc47154" providerId="AD" clId="Web-{DFBB1CAD-66B6-64EC-E25B-0D3B7A1844AF}" dt="2020-08-18T17:29:43.604" v="137"/>
          <ac:spMkLst>
            <pc:docMk/>
            <pc:sldMk cId="1558485622" sldId="283"/>
            <ac:spMk id="3" creationId="{56993123-6B06-4178-90C0-A04099D04C42}"/>
          </ac:spMkLst>
        </pc:spChg>
        <pc:spChg chg="add">
          <ac:chgData name="Ms Taliah Tajammal" userId="S::taliah@uet.edu.pk::b53b8155-91e6-49b4-b55c-0abb2dc47154" providerId="AD" clId="Web-{DFBB1CAD-66B6-64EC-E25B-0D3B7A1844AF}" dt="2020-08-18T17:29:56.510" v="140"/>
          <ac:spMkLst>
            <pc:docMk/>
            <pc:sldMk cId="1558485622" sldId="283"/>
            <ac:spMk id="9" creationId="{466A9AE5-69DF-4153-B35A-94BDEF32EB06}"/>
          </ac:spMkLst>
        </pc:spChg>
        <pc:spChg chg="add">
          <ac:chgData name="Ms Taliah Tajammal" userId="S::taliah@uet.edu.pk::b53b8155-91e6-49b4-b55c-0abb2dc47154" providerId="AD" clId="Web-{DFBB1CAD-66B6-64EC-E25B-0D3B7A1844AF}" dt="2020-08-18T17:29:56.510" v="140"/>
          <ac:spMkLst>
            <pc:docMk/>
            <pc:sldMk cId="1558485622" sldId="283"/>
            <ac:spMk id="11" creationId="{159B5318-27A8-4E50-80D9-B92D4F28EA61}"/>
          </ac:spMkLst>
        </pc:spChg>
        <pc:picChg chg="add mod ord">
          <ac:chgData name="Ms Taliah Tajammal" userId="S::taliah@uet.edu.pk::b53b8155-91e6-49b4-b55c-0abb2dc47154" providerId="AD" clId="Web-{DFBB1CAD-66B6-64EC-E25B-0D3B7A1844AF}" dt="2020-08-18T17:29:56.510" v="140"/>
          <ac:picMkLst>
            <pc:docMk/>
            <pc:sldMk cId="1558485622" sldId="283"/>
            <ac:picMk id="4" creationId="{E942A430-06B4-4F43-90B8-B635902789F8}"/>
          </ac:picMkLst>
        </pc:picChg>
      </pc:sldChg>
      <pc:sldChg chg="addSp delSp modSp new mod setBg modNotes">
        <pc:chgData name="Ms Taliah Tajammal" userId="S::taliah@uet.edu.pk::b53b8155-91e6-49b4-b55c-0abb2dc47154" providerId="AD" clId="Web-{DFBB1CAD-66B6-64EC-E25B-0D3B7A1844AF}" dt="2020-08-18T18:11:19.066" v="650" actId="20577"/>
        <pc:sldMkLst>
          <pc:docMk/>
          <pc:sldMk cId="3453580331" sldId="284"/>
        </pc:sldMkLst>
        <pc:spChg chg="mod">
          <ac:chgData name="Ms Taliah Tajammal" userId="S::taliah@uet.edu.pk::b53b8155-91e6-49b4-b55c-0abb2dc47154" providerId="AD" clId="Web-{DFBB1CAD-66B6-64EC-E25B-0D3B7A1844AF}" dt="2020-08-18T18:11:08.535" v="649"/>
          <ac:spMkLst>
            <pc:docMk/>
            <pc:sldMk cId="3453580331" sldId="284"/>
            <ac:spMk id="2" creationId="{24838805-9C36-4322-908A-4EEF5DE51626}"/>
          </ac:spMkLst>
        </pc:spChg>
        <pc:spChg chg="del">
          <ac:chgData name="Ms Taliah Tajammal" userId="S::taliah@uet.edu.pk::b53b8155-91e6-49b4-b55c-0abb2dc47154" providerId="AD" clId="Web-{DFBB1CAD-66B6-64EC-E25B-0D3B7A1844AF}" dt="2020-08-18T17:54:18.520" v="348"/>
          <ac:spMkLst>
            <pc:docMk/>
            <pc:sldMk cId="3453580331" sldId="284"/>
            <ac:spMk id="3" creationId="{5FD9A998-DFAA-45FF-BEC6-D08D41B7A355}"/>
          </ac:spMkLst>
        </pc:spChg>
        <pc:spChg chg="add del">
          <ac:chgData name="Ms Taliah Tajammal" userId="S::taliah@uet.edu.pk::b53b8155-91e6-49b4-b55c-0abb2dc47154" providerId="AD" clId="Web-{DFBB1CAD-66B6-64EC-E25B-0D3B7A1844AF}" dt="2020-08-18T17:55:48.444" v="351"/>
          <ac:spMkLst>
            <pc:docMk/>
            <pc:sldMk cId="3453580331" sldId="284"/>
            <ac:spMk id="8" creationId="{A32B2470-E97E-41BC-AFC4-EFC3E55D2D33}"/>
          </ac:spMkLst>
        </pc:spChg>
        <pc:spChg chg="add del">
          <ac:chgData name="Ms Taliah Tajammal" userId="S::taliah@uet.edu.pk::b53b8155-91e6-49b4-b55c-0abb2dc47154" providerId="AD" clId="Web-{DFBB1CAD-66B6-64EC-E25B-0D3B7A1844AF}" dt="2020-08-18T18:02:10.661" v="396"/>
          <ac:spMkLst>
            <pc:docMk/>
            <pc:sldMk cId="3453580331" sldId="284"/>
            <ac:spMk id="11" creationId="{1660E788-AFA9-4A1B-9991-6AA74632A15B}"/>
          </ac:spMkLst>
        </pc:spChg>
        <pc:spChg chg="add del">
          <ac:chgData name="Ms Taliah Tajammal" userId="S::taliah@uet.edu.pk::b53b8155-91e6-49b4-b55c-0abb2dc47154" providerId="AD" clId="Web-{DFBB1CAD-66B6-64EC-E25B-0D3B7A1844AF}" dt="2020-08-18T18:02:10.661" v="396"/>
          <ac:spMkLst>
            <pc:docMk/>
            <pc:sldMk cId="3453580331" sldId="284"/>
            <ac:spMk id="13" creationId="{867D4867-5BA7-4462-B2F6-A23F4A622AA7}"/>
          </ac:spMkLst>
        </pc:spChg>
        <pc:spChg chg="add del">
          <ac:chgData name="Ms Taliah Tajammal" userId="S::taliah@uet.edu.pk::b53b8155-91e6-49b4-b55c-0abb2dc47154" providerId="AD" clId="Web-{DFBB1CAD-66B6-64EC-E25B-0D3B7A1844AF}" dt="2020-08-18T18:11:08.535" v="649"/>
          <ac:spMkLst>
            <pc:docMk/>
            <pc:sldMk cId="3453580331" sldId="284"/>
            <ac:spMk id="15" creationId="{A99FE660-E3DF-47E7-962D-66C6F6CE0D81}"/>
          </ac:spMkLst>
        </pc:spChg>
        <pc:spChg chg="add mod">
          <ac:chgData name="Ms Taliah Tajammal" userId="S::taliah@uet.edu.pk::b53b8155-91e6-49b4-b55c-0abb2dc47154" providerId="AD" clId="Web-{DFBB1CAD-66B6-64EC-E25B-0D3B7A1844AF}" dt="2020-08-18T18:11:19.066" v="650" actId="20577"/>
          <ac:spMkLst>
            <pc:docMk/>
            <pc:sldMk cId="3453580331" sldId="284"/>
            <ac:spMk id="17" creationId="{1E41799C-ED67-4AAE-B5CA-461A509FD0D1}"/>
          </ac:spMkLst>
        </pc:spChg>
        <pc:spChg chg="add del">
          <ac:chgData name="Ms Taliah Tajammal" userId="S::taliah@uet.edu.pk::b53b8155-91e6-49b4-b55c-0abb2dc47154" providerId="AD" clId="Web-{DFBB1CAD-66B6-64EC-E25B-0D3B7A1844AF}" dt="2020-08-18T18:02:10.661" v="395"/>
          <ac:spMkLst>
            <pc:docMk/>
            <pc:sldMk cId="3453580331" sldId="284"/>
            <ac:spMk id="18" creationId="{CB94C45D-FCB1-4B86-967A-2C9EDB637F0C}"/>
          </ac:spMkLst>
        </pc:spChg>
        <pc:spChg chg="add del">
          <ac:chgData name="Ms Taliah Tajammal" userId="S::taliah@uet.edu.pk::b53b8155-91e6-49b4-b55c-0abb2dc47154" providerId="AD" clId="Web-{DFBB1CAD-66B6-64EC-E25B-0D3B7A1844AF}" dt="2020-08-18T18:02:10.661" v="395"/>
          <ac:spMkLst>
            <pc:docMk/>
            <pc:sldMk cId="3453580331" sldId="284"/>
            <ac:spMk id="20" creationId="{232C4A34-762E-40DF-A8AF-0D811BC0258B}"/>
          </ac:spMkLst>
        </pc:spChg>
        <pc:spChg chg="add del">
          <ac:chgData name="Ms Taliah Tajammal" userId="S::taliah@uet.edu.pk::b53b8155-91e6-49b4-b55c-0abb2dc47154" providerId="AD" clId="Web-{DFBB1CAD-66B6-64EC-E25B-0D3B7A1844AF}" dt="2020-08-18T18:11:08.535" v="649"/>
          <ac:spMkLst>
            <pc:docMk/>
            <pc:sldMk cId="3453580331" sldId="284"/>
            <ac:spMk id="22" creationId="{38C29FEE-8E8F-43D5-AD23-EB4060B4D943}"/>
          </ac:spMkLst>
        </pc:spChg>
        <pc:spChg chg="add">
          <ac:chgData name="Ms Taliah Tajammal" userId="S::taliah@uet.edu.pk::b53b8155-91e6-49b4-b55c-0abb2dc47154" providerId="AD" clId="Web-{DFBB1CAD-66B6-64EC-E25B-0D3B7A1844AF}" dt="2020-08-18T18:11:08.535" v="649"/>
          <ac:spMkLst>
            <pc:docMk/>
            <pc:sldMk cId="3453580331" sldId="284"/>
            <ac:spMk id="24" creationId="{6515FC82-3453-4CBE-8895-4CCFF339529E}"/>
          </ac:spMkLst>
        </pc:spChg>
        <pc:spChg chg="add">
          <ac:chgData name="Ms Taliah Tajammal" userId="S::taliah@uet.edu.pk::b53b8155-91e6-49b4-b55c-0abb2dc47154" providerId="AD" clId="Web-{DFBB1CAD-66B6-64EC-E25B-0D3B7A1844AF}" dt="2020-08-18T18:11:08.535" v="649"/>
          <ac:spMkLst>
            <pc:docMk/>
            <pc:sldMk cId="3453580331" sldId="284"/>
            <ac:spMk id="25" creationId="{C5FD847B-65C0-4027-8DFC-70CB424514F8}"/>
          </ac:spMkLst>
        </pc:spChg>
        <pc:spChg chg="add del">
          <ac:chgData name="Ms Taliah Tajammal" userId="S::taliah@uet.edu.pk::b53b8155-91e6-49b4-b55c-0abb2dc47154" providerId="AD" clId="Web-{DFBB1CAD-66B6-64EC-E25B-0D3B7A1844AF}" dt="2020-08-18T18:11:08.535" v="648"/>
          <ac:spMkLst>
            <pc:docMk/>
            <pc:sldMk cId="3453580331" sldId="284"/>
            <ac:spMk id="27" creationId="{56533F40-045E-4E3D-9243-864CD4E58669}"/>
          </ac:spMkLst>
        </pc:spChg>
        <pc:spChg chg="add del">
          <ac:chgData name="Ms Taliah Tajammal" userId="S::taliah@uet.edu.pk::b53b8155-91e6-49b4-b55c-0abb2dc47154" providerId="AD" clId="Web-{DFBB1CAD-66B6-64EC-E25B-0D3B7A1844AF}" dt="2020-08-18T18:11:08.535" v="648"/>
          <ac:spMkLst>
            <pc:docMk/>
            <pc:sldMk cId="3453580331" sldId="284"/>
            <ac:spMk id="29" creationId="{30402EC6-D845-41B3-BEBE-CB34D9BFEA60}"/>
          </ac:spMkLst>
        </pc:spChg>
        <pc:picChg chg="add del mod ord">
          <ac:chgData name="Ms Taliah Tajammal" userId="S::taliah@uet.edu.pk::b53b8155-91e6-49b4-b55c-0abb2dc47154" providerId="AD" clId="Web-{DFBB1CAD-66B6-64EC-E25B-0D3B7A1844AF}" dt="2020-08-18T17:55:01.271" v="350"/>
          <ac:picMkLst>
            <pc:docMk/>
            <pc:sldMk cId="3453580331" sldId="284"/>
            <ac:picMk id="4" creationId="{460C1C7D-67C5-4180-A138-5B7FFC246E8A}"/>
          </ac:picMkLst>
        </pc:picChg>
        <pc:picChg chg="add mod ord">
          <ac:chgData name="Ms Taliah Tajammal" userId="S::taliah@uet.edu.pk::b53b8155-91e6-49b4-b55c-0abb2dc47154" providerId="AD" clId="Web-{DFBB1CAD-66B6-64EC-E25B-0D3B7A1844AF}" dt="2020-08-18T18:11:08.535" v="649"/>
          <ac:picMkLst>
            <pc:docMk/>
            <pc:sldMk cId="3453580331" sldId="284"/>
            <ac:picMk id="5" creationId="{D76FF7F8-DEF6-44F6-A350-2F26C3480A7F}"/>
          </ac:picMkLst>
        </pc:picChg>
      </pc:sldChg>
      <pc:sldChg chg="addSp delSp modSp new mod setBg modNotes">
        <pc:chgData name="Ms Taliah Tajammal" userId="S::taliah@uet.edu.pk::b53b8155-91e6-49b4-b55c-0abb2dc47154" providerId="AD" clId="Web-{DFBB1CAD-66B6-64EC-E25B-0D3B7A1844AF}" dt="2020-08-18T18:47:39.332" v="1385"/>
        <pc:sldMkLst>
          <pc:docMk/>
          <pc:sldMk cId="20696956" sldId="285"/>
        </pc:sldMkLst>
        <pc:spChg chg="mod ord">
          <ac:chgData name="Ms Taliah Tajammal" userId="S::taliah@uet.edu.pk::b53b8155-91e6-49b4-b55c-0abb2dc47154" providerId="AD" clId="Web-{DFBB1CAD-66B6-64EC-E25B-0D3B7A1844AF}" dt="2020-08-18T18:26:04.653" v="747" actId="20577"/>
          <ac:spMkLst>
            <pc:docMk/>
            <pc:sldMk cId="20696956" sldId="285"/>
            <ac:spMk id="2" creationId="{6699F262-ACA4-4374-92D5-5B7B5E88B25C}"/>
          </ac:spMkLst>
        </pc:spChg>
        <pc:spChg chg="del mod">
          <ac:chgData name="Ms Taliah Tajammal" userId="S::taliah@uet.edu.pk::b53b8155-91e6-49b4-b55c-0abb2dc47154" providerId="AD" clId="Web-{DFBB1CAD-66B6-64EC-E25B-0D3B7A1844AF}" dt="2020-08-18T18:23:31.352" v="723"/>
          <ac:spMkLst>
            <pc:docMk/>
            <pc:sldMk cId="20696956" sldId="285"/>
            <ac:spMk id="3" creationId="{3E6112C5-83CE-4779-A2AF-46916D8619CA}"/>
          </ac:spMkLst>
        </pc:spChg>
        <pc:spChg chg="add del mod">
          <ac:chgData name="Ms Taliah Tajammal" userId="S::taliah@uet.edu.pk::b53b8155-91e6-49b4-b55c-0abb2dc47154" providerId="AD" clId="Web-{DFBB1CAD-66B6-64EC-E25B-0D3B7A1844AF}" dt="2020-08-18T18:22:34.725" v="722"/>
          <ac:spMkLst>
            <pc:docMk/>
            <pc:sldMk cId="20696956" sldId="285"/>
            <ac:spMk id="4" creationId="{6F03D938-EC61-4EFB-99F7-7099D775307D}"/>
          </ac:spMkLst>
        </pc:spChg>
        <pc:spChg chg="add del">
          <ac:chgData name="Ms Taliah Tajammal" userId="S::taliah@uet.edu.pk::b53b8155-91e6-49b4-b55c-0abb2dc47154" providerId="AD" clId="Web-{DFBB1CAD-66B6-64EC-E25B-0D3B7A1844AF}" dt="2020-08-18T18:12:21.849" v="706"/>
          <ac:spMkLst>
            <pc:docMk/>
            <pc:sldMk cId="20696956" sldId="285"/>
            <ac:spMk id="8" creationId="{2AEFFFF2-9EB4-4B6C-B9F8-2BA3EF89A21C}"/>
          </ac:spMkLst>
        </pc:spChg>
        <pc:spChg chg="add del">
          <ac:chgData name="Ms Taliah Tajammal" userId="S::taliah@uet.edu.pk::b53b8155-91e6-49b4-b55c-0abb2dc47154" providerId="AD" clId="Web-{DFBB1CAD-66B6-64EC-E25B-0D3B7A1844AF}" dt="2020-08-18T18:12:21.849" v="706"/>
          <ac:spMkLst>
            <pc:docMk/>
            <pc:sldMk cId="20696956" sldId="285"/>
            <ac:spMk id="10" creationId="{0D65299F-028F-4AFC-B46A-8DB33E20FE4A}"/>
          </ac:spMkLst>
        </pc:spChg>
        <pc:spChg chg="add del">
          <ac:chgData name="Ms Taliah Tajammal" userId="S::taliah@uet.edu.pk::b53b8155-91e6-49b4-b55c-0abb2dc47154" providerId="AD" clId="Web-{DFBB1CAD-66B6-64EC-E25B-0D3B7A1844AF}" dt="2020-08-18T18:12:21.849" v="706"/>
          <ac:spMkLst>
            <pc:docMk/>
            <pc:sldMk cId="20696956" sldId="285"/>
            <ac:spMk id="12" creationId="{BAC87F6E-526A-49B5-995D-42DB656594C9}"/>
          </ac:spMkLst>
        </pc:spChg>
        <pc:spChg chg="add del">
          <ac:chgData name="Ms Taliah Tajammal" userId="S::taliah@uet.edu.pk::b53b8155-91e6-49b4-b55c-0abb2dc47154" providerId="AD" clId="Web-{DFBB1CAD-66B6-64EC-E25B-0D3B7A1844AF}" dt="2020-08-18T18:25:16.636" v="740"/>
          <ac:spMkLst>
            <pc:docMk/>
            <pc:sldMk cId="20696956" sldId="285"/>
            <ac:spMk id="17" creationId="{BAC87F6E-526A-49B5-995D-42DB656594C9}"/>
          </ac:spMkLst>
        </pc:spChg>
        <pc:spChg chg="add del">
          <ac:chgData name="Ms Taliah Tajammal" userId="S::taliah@uet.edu.pk::b53b8155-91e6-49b4-b55c-0abb2dc47154" providerId="AD" clId="Web-{DFBB1CAD-66B6-64EC-E25B-0D3B7A1844AF}" dt="2020-08-18T18:25:16.636" v="740"/>
          <ac:spMkLst>
            <pc:docMk/>
            <pc:sldMk cId="20696956" sldId="285"/>
            <ac:spMk id="19" creationId="{5E5436DB-4E8B-43A5-AE55-1C527B62E203}"/>
          </ac:spMkLst>
        </pc:spChg>
        <pc:spChg chg="add del">
          <ac:chgData name="Ms Taliah Tajammal" userId="S::taliah@uet.edu.pk::b53b8155-91e6-49b4-b55c-0abb2dc47154" providerId="AD" clId="Web-{DFBB1CAD-66B6-64EC-E25B-0D3B7A1844AF}" dt="2020-08-18T18:25:16.636" v="740"/>
          <ac:spMkLst>
            <pc:docMk/>
            <pc:sldMk cId="20696956" sldId="285"/>
            <ac:spMk id="21" creationId="{0D65299F-028F-4AFC-B46A-8DB33E20FE4A}"/>
          </ac:spMkLst>
        </pc:spChg>
        <pc:spChg chg="add del">
          <ac:chgData name="Ms Taliah Tajammal" userId="S::taliah@uet.edu.pk::b53b8155-91e6-49b4-b55c-0abb2dc47154" providerId="AD" clId="Web-{DFBB1CAD-66B6-64EC-E25B-0D3B7A1844AF}" dt="2020-08-18T18:25:16.636" v="739"/>
          <ac:spMkLst>
            <pc:docMk/>
            <pc:sldMk cId="20696956" sldId="285"/>
            <ac:spMk id="23" creationId="{32F4128B-B32E-45A4-BB94-297D82C30043}"/>
          </ac:spMkLst>
        </pc:spChg>
        <pc:spChg chg="add del">
          <ac:chgData name="Ms Taliah Tajammal" userId="S::taliah@uet.edu.pk::b53b8155-91e6-49b4-b55c-0abb2dc47154" providerId="AD" clId="Web-{DFBB1CAD-66B6-64EC-E25B-0D3B7A1844AF}" dt="2020-08-18T18:25:39.199" v="743"/>
          <ac:spMkLst>
            <pc:docMk/>
            <pc:sldMk cId="20696956" sldId="285"/>
            <ac:spMk id="24" creationId="{E9F26AF7-9AC1-49A4-8F89-2C63E1C0A0BB}"/>
          </ac:spMkLst>
        </pc:spChg>
        <pc:spChg chg="add del">
          <ac:chgData name="Ms Taliah Tajammal" userId="S::taliah@uet.edu.pk::b53b8155-91e6-49b4-b55c-0abb2dc47154" providerId="AD" clId="Web-{DFBB1CAD-66B6-64EC-E25B-0D3B7A1844AF}" dt="2020-08-18T18:24:53.167" v="737"/>
          <ac:spMkLst>
            <pc:docMk/>
            <pc:sldMk cId="20696956" sldId="285"/>
            <ac:spMk id="25" creationId="{8AE44F9B-63DC-46CA-B45A-1CE8CDC43517}"/>
          </ac:spMkLst>
        </pc:spChg>
        <pc:spChg chg="add del">
          <ac:chgData name="Ms Taliah Tajammal" userId="S::taliah@uet.edu.pk::b53b8155-91e6-49b4-b55c-0abb2dc47154" providerId="AD" clId="Web-{DFBB1CAD-66B6-64EC-E25B-0D3B7A1844AF}" dt="2020-08-18T18:25:16.636" v="739"/>
          <ac:spMkLst>
            <pc:docMk/>
            <pc:sldMk cId="20696956" sldId="285"/>
            <ac:spMk id="26" creationId="{6A506655-B970-47ED-BFDA-5838E0B16DE3}"/>
          </ac:spMkLst>
        </pc:spChg>
        <pc:spChg chg="add mod">
          <ac:chgData name="Ms Taliah Tajammal" userId="S::taliah@uet.edu.pk::b53b8155-91e6-49b4-b55c-0abb2dc47154" providerId="AD" clId="Web-{DFBB1CAD-66B6-64EC-E25B-0D3B7A1844AF}" dt="2020-08-18T18:33:48.435" v="798" actId="20577"/>
          <ac:spMkLst>
            <pc:docMk/>
            <pc:sldMk cId="20696956" sldId="285"/>
            <ac:spMk id="27" creationId="{9C5F141A-F6AC-450E-B14A-79A6D68FACE9}"/>
          </ac:spMkLst>
        </pc:spChg>
        <pc:spChg chg="add del">
          <ac:chgData name="Ms Taliah Tajammal" userId="S::taliah@uet.edu.pk::b53b8155-91e6-49b4-b55c-0abb2dc47154" providerId="AD" clId="Web-{DFBB1CAD-66B6-64EC-E25B-0D3B7A1844AF}" dt="2020-08-18T18:24:53.167" v="737"/>
          <ac:spMkLst>
            <pc:docMk/>
            <pc:sldMk cId="20696956" sldId="285"/>
            <ac:spMk id="28" creationId="{8E1D4842-F208-47E0-A3A4-6469A9F04595}"/>
          </ac:spMkLst>
        </pc:spChg>
        <pc:spChg chg="add">
          <ac:chgData name="Ms Taliah Tajammal" userId="S::taliah@uet.edu.pk::b53b8155-91e6-49b4-b55c-0abb2dc47154" providerId="AD" clId="Web-{DFBB1CAD-66B6-64EC-E25B-0D3B7A1844AF}" dt="2020-08-18T18:25:39.199" v="743"/>
          <ac:spMkLst>
            <pc:docMk/>
            <pc:sldMk cId="20696956" sldId="285"/>
            <ac:spMk id="31" creationId="{64950C64-5D81-40F1-9601-8BA0D63BAE74}"/>
          </ac:spMkLst>
        </pc:spChg>
        <pc:picChg chg="add mod ord">
          <ac:chgData name="Ms Taliah Tajammal" userId="S::taliah@uet.edu.pk::b53b8155-91e6-49b4-b55c-0abb2dc47154" providerId="AD" clId="Web-{DFBB1CAD-66B6-64EC-E25B-0D3B7A1844AF}" dt="2020-08-18T18:25:39.199" v="743"/>
          <ac:picMkLst>
            <pc:docMk/>
            <pc:sldMk cId="20696956" sldId="285"/>
            <ac:picMk id="5" creationId="{53EAF4A9-386D-4569-9249-370DB1C751B5}"/>
          </ac:picMkLst>
        </pc:picChg>
        <pc:picChg chg="add mod">
          <ac:chgData name="Ms Taliah Tajammal" userId="S::taliah@uet.edu.pk::b53b8155-91e6-49b4-b55c-0abb2dc47154" providerId="AD" clId="Web-{DFBB1CAD-66B6-64EC-E25B-0D3B7A1844AF}" dt="2020-08-18T18:25:39.199" v="743"/>
          <ac:picMkLst>
            <pc:docMk/>
            <pc:sldMk cId="20696956" sldId="285"/>
            <ac:picMk id="6" creationId="{3D168384-7BB8-4B03-B91A-8D65D94FF410}"/>
          </ac:picMkLst>
        </pc:picChg>
      </pc:sldChg>
    </pc:docChg>
  </pc:docChgLst>
  <pc:docChgLst>
    <pc:chgData name="Ms Taliah Tajammal" userId="S::taliah@uet.edu.pk::b53b8155-91e6-49b4-b55c-0abb2dc47154" providerId="AD" clId="Web-{6052F1B1-3126-3D00-0AB4-91B40C0AE9E6}"/>
    <pc:docChg chg="modSld">
      <pc:chgData name="Ms Taliah Tajammal" userId="S::taliah@uet.edu.pk::b53b8155-91e6-49b4-b55c-0abb2dc47154" providerId="AD" clId="Web-{6052F1B1-3126-3D00-0AB4-91B40C0AE9E6}" dt="2020-08-19T06:26:19.430" v="790" actId="20577"/>
      <pc:docMkLst>
        <pc:docMk/>
      </pc:docMkLst>
      <pc:sldChg chg="modSp modNotes">
        <pc:chgData name="Ms Taliah Tajammal" userId="S::taliah@uet.edu.pk::b53b8155-91e6-49b4-b55c-0abb2dc47154" providerId="AD" clId="Web-{6052F1B1-3126-3D00-0AB4-91B40C0AE9E6}" dt="2020-08-19T06:26:05.399" v="788" actId="20577"/>
        <pc:sldMkLst>
          <pc:docMk/>
          <pc:sldMk cId="96168744" sldId="278"/>
        </pc:sldMkLst>
        <pc:spChg chg="mod">
          <ac:chgData name="Ms Taliah Tajammal" userId="S::taliah@uet.edu.pk::b53b8155-91e6-49b4-b55c-0abb2dc47154" providerId="AD" clId="Web-{6052F1B1-3126-3D00-0AB4-91B40C0AE9E6}" dt="2020-08-19T06:26:05.399" v="788" actId="20577"/>
          <ac:spMkLst>
            <pc:docMk/>
            <pc:sldMk cId="96168744" sldId="278"/>
            <ac:spMk id="8" creationId="{A2516761-21BD-4672-8665-F07E74320BE8}"/>
          </ac:spMkLst>
        </pc:spChg>
      </pc:sldChg>
      <pc:sldChg chg="addSp delSp modSp mod setBg modNotes">
        <pc:chgData name="Ms Taliah Tajammal" userId="S::taliah@uet.edu.pk::b53b8155-91e6-49b4-b55c-0abb2dc47154" providerId="AD" clId="Web-{6052F1B1-3126-3D00-0AB4-91B40C0AE9E6}" dt="2020-08-19T05:40:26.395" v="694"/>
        <pc:sldMkLst>
          <pc:docMk/>
          <pc:sldMk cId="1404896370" sldId="286"/>
        </pc:sldMkLst>
        <pc:spChg chg="mod">
          <ac:chgData name="Ms Taliah Tajammal" userId="S::taliah@uet.edu.pk::b53b8155-91e6-49b4-b55c-0abb2dc47154" providerId="AD" clId="Web-{6052F1B1-3126-3D00-0AB4-91B40C0AE9E6}" dt="2020-08-19T05:26:20.458" v="299"/>
          <ac:spMkLst>
            <pc:docMk/>
            <pc:sldMk cId="1404896370" sldId="286"/>
            <ac:spMk id="2" creationId="{570ECB2D-FB54-4E49-9575-BE42639B3B31}"/>
          </ac:spMkLst>
        </pc:spChg>
        <pc:spChg chg="del">
          <ac:chgData name="Ms Taliah Tajammal" userId="S::taliah@uet.edu.pk::b53b8155-91e6-49b4-b55c-0abb2dc47154" providerId="AD" clId="Web-{6052F1B1-3126-3D00-0AB4-91B40C0AE9E6}" dt="2020-08-19T05:15:26.630" v="141"/>
          <ac:spMkLst>
            <pc:docMk/>
            <pc:sldMk cId="1404896370" sldId="286"/>
            <ac:spMk id="3" creationId="{943F43E4-C0C3-4263-A807-4212F6469DCC}"/>
          </ac:spMkLst>
        </pc:spChg>
        <pc:spChg chg="add del">
          <ac:chgData name="Ms Taliah Tajammal" userId="S::taliah@uet.edu.pk::b53b8155-91e6-49b4-b55c-0abb2dc47154" providerId="AD" clId="Web-{6052F1B1-3126-3D00-0AB4-91B40C0AE9E6}" dt="2020-08-19T05:16:50.618" v="150"/>
          <ac:spMkLst>
            <pc:docMk/>
            <pc:sldMk cId="1404896370" sldId="286"/>
            <ac:spMk id="6" creationId="{C966A4D4-049A-4389-B407-0E7091A07C8D}"/>
          </ac:spMkLst>
        </pc:spChg>
        <pc:spChg chg="add del">
          <ac:chgData name="Ms Taliah Tajammal" userId="S::taliah@uet.edu.pk::b53b8155-91e6-49b4-b55c-0abb2dc47154" providerId="AD" clId="Web-{6052F1B1-3126-3D00-0AB4-91B40C0AE9E6}" dt="2020-08-19T05:16:50.618" v="150"/>
          <ac:spMkLst>
            <pc:docMk/>
            <pc:sldMk cId="1404896370" sldId="286"/>
            <ac:spMk id="7" creationId="{B5899359-8523-4D4D-B568-3FDFAF9821C7}"/>
          </ac:spMkLst>
        </pc:spChg>
        <pc:spChg chg="add mod">
          <ac:chgData name="Ms Taliah Tajammal" userId="S::taliah@uet.edu.pk::b53b8155-91e6-49b4-b55c-0abb2dc47154" providerId="AD" clId="Web-{6052F1B1-3126-3D00-0AB4-91B40C0AE9E6}" dt="2020-08-19T05:26:20.458" v="299"/>
          <ac:spMkLst>
            <pc:docMk/>
            <pc:sldMk cId="1404896370" sldId="286"/>
            <ac:spMk id="8" creationId="{7172E514-4A99-4BCD-86D0-CDE3483E4E72}"/>
          </ac:spMkLst>
        </pc:spChg>
        <pc:spChg chg="add del">
          <ac:chgData name="Ms Taliah Tajammal" userId="S::taliah@uet.edu.pk::b53b8155-91e6-49b4-b55c-0abb2dc47154" providerId="AD" clId="Web-{6052F1B1-3126-3D00-0AB4-91B40C0AE9E6}" dt="2020-08-19T05:16:23.194" v="143"/>
          <ac:spMkLst>
            <pc:docMk/>
            <pc:sldMk cId="1404896370" sldId="286"/>
            <ac:spMk id="9" creationId="{EAF50326-6478-45B6-8E6E-02F136CA7A60}"/>
          </ac:spMkLst>
        </pc:spChg>
        <pc:spChg chg="add del">
          <ac:chgData name="Ms Taliah Tajammal" userId="S::taliah@uet.edu.pk::b53b8155-91e6-49b4-b55c-0abb2dc47154" providerId="AD" clId="Web-{6052F1B1-3126-3D00-0AB4-91B40C0AE9E6}" dt="2020-08-19T05:16:23.194" v="143"/>
          <ac:spMkLst>
            <pc:docMk/>
            <pc:sldMk cId="1404896370" sldId="286"/>
            <ac:spMk id="11" creationId="{DF61FC49-3E2D-4969-94A0-B0C49108FE48}"/>
          </ac:spMkLst>
        </pc:spChg>
        <pc:spChg chg="add del">
          <ac:chgData name="Ms Taliah Tajammal" userId="S::taliah@uet.edu.pk::b53b8155-91e6-49b4-b55c-0abb2dc47154" providerId="AD" clId="Web-{6052F1B1-3126-3D00-0AB4-91B40C0AE9E6}" dt="2020-08-19T05:16:23.194" v="143"/>
          <ac:spMkLst>
            <pc:docMk/>
            <pc:sldMk cId="1404896370" sldId="286"/>
            <ac:spMk id="13" creationId="{8CC882F2-41B8-4EBD-9DF4-3005A19E5FF0}"/>
          </ac:spMkLst>
        </pc:spChg>
        <pc:spChg chg="add del">
          <ac:chgData name="Ms Taliah Tajammal" userId="S::taliah@uet.edu.pk::b53b8155-91e6-49b4-b55c-0abb2dc47154" providerId="AD" clId="Web-{6052F1B1-3126-3D00-0AB4-91B40C0AE9E6}" dt="2020-08-19T05:16:50.618" v="150"/>
          <ac:spMkLst>
            <pc:docMk/>
            <pc:sldMk cId="1404896370" sldId="286"/>
            <ac:spMk id="15" creationId="{2E9C9585-DA89-4D7E-BCDF-576461A1A2D9}"/>
          </ac:spMkLst>
        </pc:spChg>
        <pc:spChg chg="add del">
          <ac:chgData name="Ms Taliah Tajammal" userId="S::taliah@uet.edu.pk::b53b8155-91e6-49b4-b55c-0abb2dc47154" providerId="AD" clId="Web-{6052F1B1-3126-3D00-0AB4-91B40C0AE9E6}" dt="2020-08-19T05:20:28.091" v="224"/>
          <ac:spMkLst>
            <pc:docMk/>
            <pc:sldMk cId="1404896370" sldId="286"/>
            <ac:spMk id="20" creationId="{1660E788-AFA9-4A1B-9991-6AA74632A15B}"/>
          </ac:spMkLst>
        </pc:spChg>
        <pc:spChg chg="add del">
          <ac:chgData name="Ms Taliah Tajammal" userId="S::taliah@uet.edu.pk::b53b8155-91e6-49b4-b55c-0abb2dc47154" providerId="AD" clId="Web-{6052F1B1-3126-3D00-0AB4-91B40C0AE9E6}" dt="2020-08-19T05:20:28.091" v="224"/>
          <ac:spMkLst>
            <pc:docMk/>
            <pc:sldMk cId="1404896370" sldId="286"/>
            <ac:spMk id="22" creationId="{867D4867-5BA7-4462-B2F6-A23F4A622AA7}"/>
          </ac:spMkLst>
        </pc:spChg>
        <pc:spChg chg="add del">
          <ac:chgData name="Ms Taliah Tajammal" userId="S::taliah@uet.edu.pk::b53b8155-91e6-49b4-b55c-0abb2dc47154" providerId="AD" clId="Web-{6052F1B1-3126-3D00-0AB4-91B40C0AE9E6}" dt="2020-08-19T05:21:46.781" v="233"/>
          <ac:spMkLst>
            <pc:docMk/>
            <pc:sldMk cId="1404896370" sldId="286"/>
            <ac:spMk id="27" creationId="{1660E788-AFA9-4A1B-9991-6AA74632A15B}"/>
          </ac:spMkLst>
        </pc:spChg>
        <pc:spChg chg="add del">
          <ac:chgData name="Ms Taliah Tajammal" userId="S::taliah@uet.edu.pk::b53b8155-91e6-49b4-b55c-0abb2dc47154" providerId="AD" clId="Web-{6052F1B1-3126-3D00-0AB4-91B40C0AE9E6}" dt="2020-08-19T05:21:46.781" v="233"/>
          <ac:spMkLst>
            <pc:docMk/>
            <pc:sldMk cId="1404896370" sldId="286"/>
            <ac:spMk id="29" creationId="{867D4867-5BA7-4462-B2F6-A23F4A622AA7}"/>
          </ac:spMkLst>
        </pc:spChg>
        <pc:spChg chg="add del">
          <ac:chgData name="Ms Taliah Tajammal" userId="S::taliah@uet.edu.pk::b53b8155-91e6-49b4-b55c-0abb2dc47154" providerId="AD" clId="Web-{6052F1B1-3126-3D00-0AB4-91B40C0AE9E6}" dt="2020-08-19T05:26:20.458" v="299"/>
          <ac:spMkLst>
            <pc:docMk/>
            <pc:sldMk cId="1404896370" sldId="286"/>
            <ac:spMk id="34" creationId="{CF4680D4-DEE2-49EE-AF90-EFEAF50AEC23}"/>
          </ac:spMkLst>
        </pc:spChg>
        <pc:spChg chg="add del">
          <ac:chgData name="Ms Taliah Tajammal" userId="S::taliah@uet.edu.pk::b53b8155-91e6-49b4-b55c-0abb2dc47154" providerId="AD" clId="Web-{6052F1B1-3126-3D00-0AB4-91B40C0AE9E6}" dt="2020-08-19T05:26:20.458" v="299"/>
          <ac:spMkLst>
            <pc:docMk/>
            <pc:sldMk cId="1404896370" sldId="286"/>
            <ac:spMk id="36" creationId="{50C52EE1-5085-4960-AD29-A926E62ECC9F}"/>
          </ac:spMkLst>
        </pc:spChg>
        <pc:spChg chg="add del">
          <ac:chgData name="Ms Taliah Tajammal" userId="S::taliah@uet.edu.pk::b53b8155-91e6-49b4-b55c-0abb2dc47154" providerId="AD" clId="Web-{6052F1B1-3126-3D00-0AB4-91B40C0AE9E6}" dt="2020-08-19T05:26:20.458" v="299"/>
          <ac:spMkLst>
            <pc:docMk/>
            <pc:sldMk cId="1404896370" sldId="286"/>
            <ac:spMk id="38" creationId="{CD15AA94-C237-4412-B37B-EB317D2B05B7}"/>
          </ac:spMkLst>
        </pc:spChg>
        <pc:spChg chg="add del">
          <ac:chgData name="Ms Taliah Tajammal" userId="S::taliah@uet.edu.pk::b53b8155-91e6-49b4-b55c-0abb2dc47154" providerId="AD" clId="Web-{6052F1B1-3126-3D00-0AB4-91B40C0AE9E6}" dt="2020-08-19T05:28:11.272" v="309"/>
          <ac:spMkLst>
            <pc:docMk/>
            <pc:sldMk cId="1404896370" sldId="286"/>
            <ac:spMk id="43" creationId="{1660E788-AFA9-4A1B-9991-6AA74632A15B}"/>
          </ac:spMkLst>
        </pc:spChg>
        <pc:spChg chg="add del">
          <ac:chgData name="Ms Taliah Tajammal" userId="S::taliah@uet.edu.pk::b53b8155-91e6-49b4-b55c-0abb2dc47154" providerId="AD" clId="Web-{6052F1B1-3126-3D00-0AB4-91B40C0AE9E6}" dt="2020-08-19T05:28:11.272" v="309"/>
          <ac:spMkLst>
            <pc:docMk/>
            <pc:sldMk cId="1404896370" sldId="286"/>
            <ac:spMk id="45" creationId="{867D4867-5BA7-4462-B2F6-A23F4A622AA7}"/>
          </ac:spMkLst>
        </pc:spChg>
        <pc:spChg chg="add">
          <ac:chgData name="Ms Taliah Tajammal" userId="S::taliah@uet.edu.pk::b53b8155-91e6-49b4-b55c-0abb2dc47154" providerId="AD" clId="Web-{6052F1B1-3126-3D00-0AB4-91B40C0AE9E6}" dt="2020-08-19T05:28:11.272" v="309"/>
          <ac:spMkLst>
            <pc:docMk/>
            <pc:sldMk cId="1404896370" sldId="286"/>
            <ac:spMk id="50" creationId="{1660E788-AFA9-4A1B-9991-6AA74632A15B}"/>
          </ac:spMkLst>
        </pc:spChg>
        <pc:spChg chg="add">
          <ac:chgData name="Ms Taliah Tajammal" userId="S::taliah@uet.edu.pk::b53b8155-91e6-49b4-b55c-0abb2dc47154" providerId="AD" clId="Web-{6052F1B1-3126-3D00-0AB4-91B40C0AE9E6}" dt="2020-08-19T05:28:11.272" v="309"/>
          <ac:spMkLst>
            <pc:docMk/>
            <pc:sldMk cId="1404896370" sldId="286"/>
            <ac:spMk id="52" creationId="{867D4867-5BA7-4462-B2F6-A23F4A622AA7}"/>
          </ac:spMkLst>
        </pc:spChg>
        <pc:picChg chg="add del mod ord">
          <ac:chgData name="Ms Taliah Tajammal" userId="S::taliah@uet.edu.pk::b53b8155-91e6-49b4-b55c-0abb2dc47154" providerId="AD" clId="Web-{6052F1B1-3126-3D00-0AB4-91B40C0AE9E6}" dt="2020-08-19T05:23:00.173" v="292"/>
          <ac:picMkLst>
            <pc:docMk/>
            <pc:sldMk cId="1404896370" sldId="286"/>
            <ac:picMk id="4" creationId="{1BBBA536-0F4E-4588-955C-2EC6380584FC}"/>
          </ac:picMkLst>
        </pc:picChg>
        <pc:picChg chg="add del mod ord">
          <ac:chgData name="Ms Taliah Tajammal" userId="S::taliah@uet.edu.pk::b53b8155-91e6-49b4-b55c-0abb2dc47154" providerId="AD" clId="Web-{6052F1B1-3126-3D00-0AB4-91B40C0AE9E6}" dt="2020-08-19T05:27:34.490" v="301"/>
          <ac:picMkLst>
            <pc:docMk/>
            <pc:sldMk cId="1404896370" sldId="286"/>
            <ac:picMk id="5" creationId="{985C84BE-2668-43BD-A8C8-C77A519166B8}"/>
          </ac:picMkLst>
        </pc:picChg>
        <pc:picChg chg="add mod">
          <ac:chgData name="Ms Taliah Tajammal" userId="S::taliah@uet.edu.pk::b53b8155-91e6-49b4-b55c-0abb2dc47154" providerId="AD" clId="Web-{6052F1B1-3126-3D00-0AB4-91B40C0AE9E6}" dt="2020-08-19T05:28:45.898" v="317" actId="14100"/>
          <ac:picMkLst>
            <pc:docMk/>
            <pc:sldMk cId="1404896370" sldId="286"/>
            <ac:picMk id="10" creationId="{8AF2B23D-EDF6-4769-8FC3-A7655C4EC505}"/>
          </ac:picMkLst>
        </pc:picChg>
      </pc:sldChg>
      <pc:sldChg chg="modNotes">
        <pc:chgData name="Ms Taliah Tajammal" userId="S::taliah@uet.edu.pk::b53b8155-91e6-49b4-b55c-0abb2dc47154" providerId="AD" clId="Web-{6052F1B1-3126-3D00-0AB4-91B40C0AE9E6}" dt="2020-08-19T05:14:06.425" v="140"/>
        <pc:sldMkLst>
          <pc:docMk/>
          <pc:sldMk cId="2295323350" sldId="287"/>
        </pc:sldMkLst>
      </pc:sldChg>
    </pc:docChg>
  </pc:docChgLst>
  <pc:docChgLst>
    <pc:chgData name="Ms Taliah Tajammal" userId="S::taliah@uet.edu.pk::b53b8155-91e6-49b4-b55c-0abb2dc47154" providerId="AD" clId="Web-{5DBE84AB-8E33-2D61-6244-0988096E25E5}"/>
    <pc:docChg chg="modSld">
      <pc:chgData name="Ms Taliah Tajammal" userId="S::taliah@uet.edu.pk::b53b8155-91e6-49b4-b55c-0abb2dc47154" providerId="AD" clId="Web-{5DBE84AB-8E33-2D61-6244-0988096E25E5}" dt="2020-08-19T05:06:24.031" v="30"/>
      <pc:docMkLst>
        <pc:docMk/>
      </pc:docMkLst>
      <pc:sldChg chg="addSp delSp modSp modNotes">
        <pc:chgData name="Ms Taliah Tajammal" userId="S::taliah@uet.edu.pk::b53b8155-91e6-49b4-b55c-0abb2dc47154" providerId="AD" clId="Web-{5DBE84AB-8E33-2D61-6244-0988096E25E5}" dt="2020-08-19T05:06:24.031" v="30"/>
        <pc:sldMkLst>
          <pc:docMk/>
          <pc:sldMk cId="2295323350" sldId="287"/>
        </pc:sldMkLst>
        <pc:spChg chg="del">
          <ac:chgData name="Ms Taliah Tajammal" userId="S::taliah@uet.edu.pk::b53b8155-91e6-49b4-b55c-0abb2dc47154" providerId="AD" clId="Web-{5DBE84AB-8E33-2D61-6244-0988096E25E5}" dt="2020-08-19T05:01:23.265" v="0"/>
          <ac:spMkLst>
            <pc:docMk/>
            <pc:sldMk cId="2295323350" sldId="287"/>
            <ac:spMk id="3" creationId="{40BD7572-601C-494F-9F1A-6A5286B46430}"/>
          </ac:spMkLst>
        </pc:spChg>
        <pc:picChg chg="add mod ord">
          <ac:chgData name="Ms Taliah Tajammal" userId="S::taliah@uet.edu.pk::b53b8155-91e6-49b4-b55c-0abb2dc47154" providerId="AD" clId="Web-{5DBE84AB-8E33-2D61-6244-0988096E25E5}" dt="2020-08-19T05:02:46.984" v="8" actId="14100"/>
          <ac:picMkLst>
            <pc:docMk/>
            <pc:sldMk cId="2295323350" sldId="287"/>
            <ac:picMk id="4" creationId="{B6AC7F66-CBAF-4A41-9556-EE049722053A}"/>
          </ac:picMkLst>
        </pc:picChg>
      </pc:sldChg>
    </pc:docChg>
  </pc:docChgLst>
  <pc:docChgLst>
    <pc:chgData name="Ms Taliah Tajammal" userId="S::taliah@uet.edu.pk::b53b8155-91e6-49b4-b55c-0abb2dc47154" providerId="AD" clId="Web-{50406354-5A63-48E9-84F8-7F2517377958}"/>
    <pc:docChg chg="addSld delSld modSld sldOrd">
      <pc:chgData name="Ms Taliah Tajammal" userId="S::taliah@uet.edu.pk::b53b8155-91e6-49b4-b55c-0abb2dc47154" providerId="AD" clId="Web-{50406354-5A63-48E9-84F8-7F2517377958}" dt="2020-08-13T23:23:25.176" v="5032"/>
      <pc:docMkLst>
        <pc:docMk/>
      </pc:docMkLst>
      <pc:sldChg chg="modSp modNotes">
        <pc:chgData name="Ms Taliah Tajammal" userId="S::taliah@uet.edu.pk::b53b8155-91e6-49b4-b55c-0abb2dc47154" providerId="AD" clId="Web-{50406354-5A63-48E9-84F8-7F2517377958}" dt="2020-08-13T19:48:06.496" v="227"/>
        <pc:sldMkLst>
          <pc:docMk/>
          <pc:sldMk cId="1194440229" sldId="256"/>
        </pc:sldMkLst>
        <pc:spChg chg="mod">
          <ac:chgData name="Ms Taliah Tajammal" userId="S::taliah@uet.edu.pk::b53b8155-91e6-49b4-b55c-0abb2dc47154" providerId="AD" clId="Web-{50406354-5A63-48E9-84F8-7F2517377958}" dt="2020-08-13T19:41:58.606" v="33" actId="20577"/>
          <ac:spMkLst>
            <pc:docMk/>
            <pc:sldMk cId="1194440229" sldId="256"/>
            <ac:spMk id="2" creationId="{00000000-0000-0000-0000-000000000000}"/>
          </ac:spMkLst>
        </pc:spChg>
        <pc:spChg chg="mod">
          <ac:chgData name="Ms Taliah Tajammal" userId="S::taliah@uet.edu.pk::b53b8155-91e6-49b4-b55c-0abb2dc47154" providerId="AD" clId="Web-{50406354-5A63-48E9-84F8-7F2517377958}" dt="2020-08-13T19:44:14.715" v="133" actId="20577"/>
          <ac:spMkLst>
            <pc:docMk/>
            <pc:sldMk cId="1194440229" sldId="256"/>
            <ac:spMk id="3" creationId="{00000000-0000-0000-0000-000000000000}"/>
          </ac:spMkLst>
        </pc:spChg>
      </pc:sldChg>
      <pc:sldChg chg="addSp delSp modSp new mod setBg modNotes">
        <pc:chgData name="Ms Taliah Tajammal" userId="S::taliah@uet.edu.pk::b53b8155-91e6-49b4-b55c-0abb2dc47154" providerId="AD" clId="Web-{50406354-5A63-48E9-84F8-7F2517377958}" dt="2020-08-13T22:35:36.833" v="4268"/>
        <pc:sldMkLst>
          <pc:docMk/>
          <pc:sldMk cId="3027028746" sldId="257"/>
        </pc:sldMkLst>
        <pc:spChg chg="mod">
          <ac:chgData name="Ms Taliah Tajammal" userId="S::taliah@uet.edu.pk::b53b8155-91e6-49b4-b55c-0abb2dc47154" providerId="AD" clId="Web-{50406354-5A63-48E9-84F8-7F2517377958}" dt="2020-08-13T20:48:31.022" v="1080" actId="14100"/>
          <ac:spMkLst>
            <pc:docMk/>
            <pc:sldMk cId="3027028746" sldId="257"/>
            <ac:spMk id="2" creationId="{21854001-EF01-4DBC-B736-7FAB4CBF60AD}"/>
          </ac:spMkLst>
        </pc:spChg>
        <pc:spChg chg="del">
          <ac:chgData name="Ms Taliah Tajammal" userId="S::taliah@uet.edu.pk::b53b8155-91e6-49b4-b55c-0abb2dc47154" providerId="AD" clId="Web-{50406354-5A63-48E9-84F8-7F2517377958}" dt="2020-08-13T20:03:34.547" v="265"/>
          <ac:spMkLst>
            <pc:docMk/>
            <pc:sldMk cId="3027028746" sldId="257"/>
            <ac:spMk id="3" creationId="{A5EC8546-BF15-4F86-BFA7-2089A27819F1}"/>
          </ac:spMkLst>
        </pc:spChg>
        <pc:spChg chg="add">
          <ac:chgData name="Ms Taliah Tajammal" userId="S::taliah@uet.edu.pk::b53b8155-91e6-49b4-b55c-0abb2dc47154" providerId="AD" clId="Web-{50406354-5A63-48E9-84F8-7F2517377958}" dt="2020-08-13T20:19:14.857" v="423"/>
          <ac:spMkLst>
            <pc:docMk/>
            <pc:sldMk cId="3027028746" sldId="257"/>
            <ac:spMk id="6" creationId="{1E14715B-2E40-4760-AE23-026845A30A49}"/>
          </ac:spMkLst>
        </pc:spChg>
        <pc:spChg chg="add">
          <ac:chgData name="Ms Taliah Tajammal" userId="S::taliah@uet.edu.pk::b53b8155-91e6-49b4-b55c-0abb2dc47154" providerId="AD" clId="Web-{50406354-5A63-48E9-84F8-7F2517377958}" dt="2020-08-13T20:19:14.857" v="423"/>
          <ac:spMkLst>
            <pc:docMk/>
            <pc:sldMk cId="3027028746" sldId="257"/>
            <ac:spMk id="7" creationId="{45D08429-4C7A-4C37-848C-C1613E31D53A}"/>
          </ac:spMkLst>
        </pc:spChg>
        <pc:spChg chg="add">
          <ac:chgData name="Ms Taliah Tajammal" userId="S::taliah@uet.edu.pk::b53b8155-91e6-49b4-b55c-0abb2dc47154" providerId="AD" clId="Web-{50406354-5A63-48E9-84F8-7F2517377958}" dt="2020-08-13T20:19:14.857" v="423"/>
          <ac:spMkLst>
            <pc:docMk/>
            <pc:sldMk cId="3027028746" sldId="257"/>
            <ac:spMk id="8" creationId="{DD8F4B2B-96EA-4C0F-84D3-5728F7CF0B0B}"/>
          </ac:spMkLst>
        </pc:spChg>
        <pc:spChg chg="add del">
          <ac:chgData name="Ms Taliah Tajammal" userId="S::taliah@uet.edu.pk::b53b8155-91e6-49b4-b55c-0abb2dc47154" providerId="AD" clId="Web-{50406354-5A63-48E9-84F8-7F2517377958}" dt="2020-08-13T20:19:14.842" v="422"/>
          <ac:spMkLst>
            <pc:docMk/>
            <pc:sldMk cId="3027028746" sldId="257"/>
            <ac:spMk id="9" creationId="{23D9B6CF-87DD-47C7-B38D-7C5353D4DC9D}"/>
          </ac:spMkLst>
        </pc:spChg>
        <pc:spChg chg="add del">
          <ac:chgData name="Ms Taliah Tajammal" userId="S::taliah@uet.edu.pk::b53b8155-91e6-49b4-b55c-0abb2dc47154" providerId="AD" clId="Web-{50406354-5A63-48E9-84F8-7F2517377958}" dt="2020-08-13T20:19:14.842" v="422"/>
          <ac:spMkLst>
            <pc:docMk/>
            <pc:sldMk cId="3027028746" sldId="257"/>
            <ac:spMk id="11" creationId="{EFE2328B-DA12-4B90-BD82-3CCF13AF6C83}"/>
          </ac:spMkLst>
        </pc:spChg>
        <pc:spChg chg="add del">
          <ac:chgData name="Ms Taliah Tajammal" userId="S::taliah@uet.edu.pk::b53b8155-91e6-49b4-b55c-0abb2dc47154" providerId="AD" clId="Web-{50406354-5A63-48E9-84F8-7F2517377958}" dt="2020-08-13T20:19:14.842" v="422"/>
          <ac:spMkLst>
            <pc:docMk/>
            <pc:sldMk cId="3027028746" sldId="257"/>
            <ac:spMk id="13" creationId="{F77FF0B6-332F-4842-A5F8-EA360BD5FF84}"/>
          </ac:spMkLst>
        </pc:spChg>
        <pc:picChg chg="add mod ord">
          <ac:chgData name="Ms Taliah Tajammal" userId="S::taliah@uet.edu.pk::b53b8155-91e6-49b4-b55c-0abb2dc47154" providerId="AD" clId="Web-{50406354-5A63-48E9-84F8-7F2517377958}" dt="2020-08-13T20:19:14.857" v="423"/>
          <ac:picMkLst>
            <pc:docMk/>
            <pc:sldMk cId="3027028746" sldId="257"/>
            <ac:picMk id="4" creationId="{7D15CD75-DB1B-4368-9271-60F03DC95DCC}"/>
          </ac:picMkLst>
        </pc:picChg>
      </pc:sldChg>
      <pc:sldChg chg="addSp delSp modSp new mod ord setBg modNotes">
        <pc:chgData name="Ms Taliah Tajammal" userId="S::taliah@uet.edu.pk::b53b8155-91e6-49b4-b55c-0abb2dc47154" providerId="AD" clId="Web-{50406354-5A63-48E9-84F8-7F2517377958}" dt="2020-08-13T22:00:57.867" v="3490" actId="20577"/>
        <pc:sldMkLst>
          <pc:docMk/>
          <pc:sldMk cId="3131666920" sldId="258"/>
        </pc:sldMkLst>
        <pc:spChg chg="mod">
          <ac:chgData name="Ms Taliah Tajammal" userId="S::taliah@uet.edu.pk::b53b8155-91e6-49b4-b55c-0abb2dc47154" providerId="AD" clId="Web-{50406354-5A63-48E9-84F8-7F2517377958}" dt="2020-08-13T22:00:57.867" v="3490" actId="20577"/>
          <ac:spMkLst>
            <pc:docMk/>
            <pc:sldMk cId="3131666920" sldId="258"/>
            <ac:spMk id="2" creationId="{9DDB5A8D-32C8-4BAF-8E33-44EA7F3C9F95}"/>
          </ac:spMkLst>
        </pc:spChg>
        <pc:spChg chg="del mod">
          <ac:chgData name="Ms Taliah Tajammal" userId="S::taliah@uet.edu.pk::b53b8155-91e6-49b4-b55c-0abb2dc47154" providerId="AD" clId="Web-{50406354-5A63-48E9-84F8-7F2517377958}" dt="2020-08-13T20:59:25.158" v="1256"/>
          <ac:spMkLst>
            <pc:docMk/>
            <pc:sldMk cId="3131666920" sldId="258"/>
            <ac:spMk id="3" creationId="{0E28A563-E614-4701-9C29-DF5D94F5161A}"/>
          </ac:spMkLst>
        </pc:spChg>
        <pc:spChg chg="add del">
          <ac:chgData name="Ms Taliah Tajammal" userId="S::taliah@uet.edu.pk::b53b8155-91e6-49b4-b55c-0abb2dc47154" providerId="AD" clId="Web-{50406354-5A63-48E9-84F8-7F2517377958}" dt="2020-08-13T21:04:50.301" v="1447"/>
          <ac:spMkLst>
            <pc:docMk/>
            <pc:sldMk cId="3131666920" sldId="258"/>
            <ac:spMk id="8" creationId="{2AEFFFF2-9EB4-4B6C-B9F8-2BA3EF89A21C}"/>
          </ac:spMkLst>
        </pc:spChg>
        <pc:spChg chg="add del">
          <ac:chgData name="Ms Taliah Tajammal" userId="S::taliah@uet.edu.pk::b53b8155-91e6-49b4-b55c-0abb2dc47154" providerId="AD" clId="Web-{50406354-5A63-48E9-84F8-7F2517377958}" dt="2020-08-13T21:04:50.301" v="1447"/>
          <ac:spMkLst>
            <pc:docMk/>
            <pc:sldMk cId="3131666920" sldId="258"/>
            <ac:spMk id="10" creationId="{0D65299F-028F-4AFC-B46A-8DB33E20FE4A}"/>
          </ac:spMkLst>
        </pc:spChg>
        <pc:spChg chg="add del">
          <ac:chgData name="Ms Taliah Tajammal" userId="S::taliah@uet.edu.pk::b53b8155-91e6-49b4-b55c-0abb2dc47154" providerId="AD" clId="Web-{50406354-5A63-48E9-84F8-7F2517377958}" dt="2020-08-13T21:04:50.301" v="1447"/>
          <ac:spMkLst>
            <pc:docMk/>
            <pc:sldMk cId="3131666920" sldId="258"/>
            <ac:spMk id="12" creationId="{BAC87F6E-526A-49B5-995D-42DB656594C9}"/>
          </ac:spMkLst>
        </pc:spChg>
        <pc:spChg chg="add mod">
          <ac:chgData name="Ms Taliah Tajammal" userId="S::taliah@uet.edu.pk::b53b8155-91e6-49b4-b55c-0abb2dc47154" providerId="AD" clId="Web-{50406354-5A63-48E9-84F8-7F2517377958}" dt="2020-08-13T21:17:46.568" v="1979" actId="20577"/>
          <ac:spMkLst>
            <pc:docMk/>
            <pc:sldMk cId="3131666920" sldId="258"/>
            <ac:spMk id="16" creationId="{9FE723DF-0BE3-4080-8561-39DF91206FE4}"/>
          </ac:spMkLst>
        </pc:spChg>
        <pc:spChg chg="add del">
          <ac:chgData name="Ms Taliah Tajammal" userId="S::taliah@uet.edu.pk::b53b8155-91e6-49b4-b55c-0abb2dc47154" providerId="AD" clId="Web-{50406354-5A63-48E9-84F8-7F2517377958}" dt="2020-08-13T21:09:00.737" v="1553"/>
          <ac:spMkLst>
            <pc:docMk/>
            <pc:sldMk cId="3131666920" sldId="258"/>
            <ac:spMk id="19" creationId="{A99FE660-E3DF-47E7-962D-66C6F6CE0D81}"/>
          </ac:spMkLst>
        </pc:spChg>
        <pc:spChg chg="add del">
          <ac:chgData name="Ms Taliah Tajammal" userId="S::taliah@uet.edu.pk::b53b8155-91e6-49b4-b55c-0abb2dc47154" providerId="AD" clId="Web-{50406354-5A63-48E9-84F8-7F2517377958}" dt="2020-08-13T21:09:00.737" v="1553"/>
          <ac:spMkLst>
            <pc:docMk/>
            <pc:sldMk cId="3131666920" sldId="258"/>
            <ac:spMk id="21" creationId="{38C29FEE-8E8F-43D5-AD23-EB4060B4D943}"/>
          </ac:spMkLst>
        </pc:spChg>
        <pc:spChg chg="add">
          <ac:chgData name="Ms Taliah Tajammal" userId="S::taliah@uet.edu.pk::b53b8155-91e6-49b4-b55c-0abb2dc47154" providerId="AD" clId="Web-{50406354-5A63-48E9-84F8-7F2517377958}" dt="2020-08-13T21:09:00.737" v="1553"/>
          <ac:spMkLst>
            <pc:docMk/>
            <pc:sldMk cId="3131666920" sldId="258"/>
            <ac:spMk id="26" creationId="{C966A4D4-049A-4389-B407-0E7091A07C8D}"/>
          </ac:spMkLst>
        </pc:spChg>
        <pc:spChg chg="add">
          <ac:chgData name="Ms Taliah Tajammal" userId="S::taliah@uet.edu.pk::b53b8155-91e6-49b4-b55c-0abb2dc47154" providerId="AD" clId="Web-{50406354-5A63-48E9-84F8-7F2517377958}" dt="2020-08-13T21:09:00.737" v="1553"/>
          <ac:spMkLst>
            <pc:docMk/>
            <pc:sldMk cId="3131666920" sldId="258"/>
            <ac:spMk id="28" creationId="{B5899359-8523-4D4D-B568-3FDFAF9821C7}"/>
          </ac:spMkLst>
        </pc:spChg>
        <pc:spChg chg="add">
          <ac:chgData name="Ms Taliah Tajammal" userId="S::taliah@uet.edu.pk::b53b8155-91e6-49b4-b55c-0abb2dc47154" providerId="AD" clId="Web-{50406354-5A63-48E9-84F8-7F2517377958}" dt="2020-08-13T21:09:00.737" v="1553"/>
          <ac:spMkLst>
            <pc:docMk/>
            <pc:sldMk cId="3131666920" sldId="258"/>
            <ac:spMk id="30" creationId="{2E9C9585-DA89-4D7E-BCDF-576461A1A2D9}"/>
          </ac:spMkLst>
        </pc:spChg>
        <pc:picChg chg="add mod ord">
          <ac:chgData name="Ms Taliah Tajammal" userId="S::taliah@uet.edu.pk::b53b8155-91e6-49b4-b55c-0abb2dc47154" providerId="AD" clId="Web-{50406354-5A63-48E9-84F8-7F2517377958}" dt="2020-08-13T21:10:09.268" v="1565" actId="14100"/>
          <ac:picMkLst>
            <pc:docMk/>
            <pc:sldMk cId="3131666920" sldId="258"/>
            <ac:picMk id="4" creationId="{8F6A424E-C389-4D94-83C6-02855683D28B}"/>
          </ac:picMkLst>
        </pc:picChg>
      </pc:sldChg>
      <pc:sldChg chg="addSp delSp modSp new mod ord setBg modNotes">
        <pc:chgData name="Ms Taliah Tajammal" userId="S::taliah@uet.edu.pk::b53b8155-91e6-49b4-b55c-0abb2dc47154" providerId="AD" clId="Web-{50406354-5A63-48E9-84F8-7F2517377958}" dt="2020-08-13T21:56:04.493" v="3489"/>
        <pc:sldMkLst>
          <pc:docMk/>
          <pc:sldMk cId="3667859960" sldId="259"/>
        </pc:sldMkLst>
        <pc:spChg chg="mod">
          <ac:chgData name="Ms Taliah Tajammal" userId="S::taliah@uet.edu.pk::b53b8155-91e6-49b4-b55c-0abb2dc47154" providerId="AD" clId="Web-{50406354-5A63-48E9-84F8-7F2517377958}" dt="2020-08-13T21:43:17.376" v="2569" actId="20577"/>
          <ac:spMkLst>
            <pc:docMk/>
            <pc:sldMk cId="3667859960" sldId="259"/>
            <ac:spMk id="2" creationId="{E5B2D78D-93A1-4AED-805F-4CE58A0591B0}"/>
          </ac:spMkLst>
        </pc:spChg>
        <pc:spChg chg="del">
          <ac:chgData name="Ms Taliah Tajammal" userId="S::taliah@uet.edu.pk::b53b8155-91e6-49b4-b55c-0abb2dc47154" providerId="AD" clId="Web-{50406354-5A63-48E9-84F8-7F2517377958}" dt="2020-08-13T21:42:33.486" v="2559"/>
          <ac:spMkLst>
            <pc:docMk/>
            <pc:sldMk cId="3667859960" sldId="259"/>
            <ac:spMk id="3" creationId="{0E146C7C-911A-4557-BC19-6B86CBC8DE82}"/>
          </ac:spMkLst>
        </pc:spChg>
        <pc:spChg chg="add">
          <ac:chgData name="Ms Taliah Tajammal" userId="S::taliah@uet.edu.pk::b53b8155-91e6-49b4-b55c-0abb2dc47154" providerId="AD" clId="Web-{50406354-5A63-48E9-84F8-7F2517377958}" dt="2020-08-13T21:42:43.845" v="2561"/>
          <ac:spMkLst>
            <pc:docMk/>
            <pc:sldMk cId="3667859960" sldId="259"/>
            <ac:spMk id="9" creationId="{3F47E20B-1205-4238-A82B-90EF577F32D8}"/>
          </ac:spMkLst>
        </pc:spChg>
        <pc:spChg chg="add">
          <ac:chgData name="Ms Taliah Tajammal" userId="S::taliah@uet.edu.pk::b53b8155-91e6-49b4-b55c-0abb2dc47154" providerId="AD" clId="Web-{50406354-5A63-48E9-84F8-7F2517377958}" dt="2020-08-13T21:42:43.845" v="2561"/>
          <ac:spMkLst>
            <pc:docMk/>
            <pc:sldMk cId="3667859960" sldId="259"/>
            <ac:spMk id="11" creationId="{D13567AC-EB9A-47A9-B6EC-B5BDB73B113C}"/>
          </ac:spMkLst>
        </pc:spChg>
        <pc:picChg chg="add mod ord modCrop">
          <ac:chgData name="Ms Taliah Tajammal" userId="S::taliah@uet.edu.pk::b53b8155-91e6-49b4-b55c-0abb2dc47154" providerId="AD" clId="Web-{50406354-5A63-48E9-84F8-7F2517377958}" dt="2020-08-13T21:43:00.861" v="2564" actId="1076"/>
          <ac:picMkLst>
            <pc:docMk/>
            <pc:sldMk cId="3667859960" sldId="259"/>
            <ac:picMk id="4" creationId="{44B1CEB6-8D9A-4500-A6A3-CC22D82888FB}"/>
          </ac:picMkLst>
        </pc:picChg>
      </pc:sldChg>
      <pc:sldChg chg="addSp delSp modSp new mod ord setBg modNotes">
        <pc:chgData name="Ms Taliah Tajammal" userId="S::taliah@uet.edu.pk::b53b8155-91e6-49b4-b55c-0abb2dc47154" providerId="AD" clId="Web-{50406354-5A63-48E9-84F8-7F2517377958}" dt="2020-08-13T22:30:11.443" v="4154"/>
        <pc:sldMkLst>
          <pc:docMk/>
          <pc:sldMk cId="2919415930" sldId="260"/>
        </pc:sldMkLst>
        <pc:spChg chg="mod">
          <ac:chgData name="Ms Taliah Tajammal" userId="S::taliah@uet.edu.pk::b53b8155-91e6-49b4-b55c-0abb2dc47154" providerId="AD" clId="Web-{50406354-5A63-48E9-84F8-7F2517377958}" dt="2020-08-13T22:08:45.102" v="3575"/>
          <ac:spMkLst>
            <pc:docMk/>
            <pc:sldMk cId="2919415930" sldId="260"/>
            <ac:spMk id="2" creationId="{6C9D01D4-7749-4705-A890-933888ACAF5B}"/>
          </ac:spMkLst>
        </pc:spChg>
        <pc:spChg chg="del">
          <ac:chgData name="Ms Taliah Tajammal" userId="S::taliah@uet.edu.pk::b53b8155-91e6-49b4-b55c-0abb2dc47154" providerId="AD" clId="Web-{50406354-5A63-48E9-84F8-7F2517377958}" dt="2020-08-13T22:02:06.992" v="3491"/>
          <ac:spMkLst>
            <pc:docMk/>
            <pc:sldMk cId="2919415930" sldId="260"/>
            <ac:spMk id="3" creationId="{10878270-0CA6-4275-88FA-C0D1EE4BF59E}"/>
          </ac:spMkLst>
        </pc:spChg>
        <pc:spChg chg="add del mod">
          <ac:chgData name="Ms Taliah Tajammal" userId="S::taliah@uet.edu.pk::b53b8155-91e6-49b4-b55c-0abb2dc47154" providerId="AD" clId="Web-{50406354-5A63-48E9-84F8-7F2517377958}" dt="2020-08-13T22:05:59.710" v="3495"/>
          <ac:spMkLst>
            <pc:docMk/>
            <pc:sldMk cId="2919415930" sldId="260"/>
            <ac:spMk id="6" creationId="{415D5E26-DD35-486A-BB6F-6135641CCB18}"/>
          </ac:spMkLst>
        </pc:spChg>
        <pc:spChg chg="add del mod">
          <ac:chgData name="Ms Taliah Tajammal" userId="S::taliah@uet.edu.pk::b53b8155-91e6-49b4-b55c-0abb2dc47154" providerId="AD" clId="Web-{50406354-5A63-48E9-84F8-7F2517377958}" dt="2020-08-13T22:06:14.585" v="3497"/>
          <ac:spMkLst>
            <pc:docMk/>
            <pc:sldMk cId="2919415930" sldId="260"/>
            <ac:spMk id="15" creationId="{451E1A1B-7913-4257-8865-8431E0EC9CA2}"/>
          </ac:spMkLst>
        </pc:spChg>
        <pc:spChg chg="add mod">
          <ac:chgData name="Ms Taliah Tajammal" userId="S::taliah@uet.edu.pk::b53b8155-91e6-49b4-b55c-0abb2dc47154" providerId="AD" clId="Web-{50406354-5A63-48E9-84F8-7F2517377958}" dt="2020-08-13T22:08:45.102" v="3575"/>
          <ac:spMkLst>
            <pc:docMk/>
            <pc:sldMk cId="2919415930" sldId="260"/>
            <ac:spMk id="20" creationId="{04EB195B-32CB-4BA2-81AB-D207530DC3FC}"/>
          </ac:spMkLst>
        </pc:spChg>
        <pc:spChg chg="add del">
          <ac:chgData name="Ms Taliah Tajammal" userId="S::taliah@uet.edu.pk::b53b8155-91e6-49b4-b55c-0abb2dc47154" providerId="AD" clId="Web-{50406354-5A63-48E9-84F8-7F2517377958}" dt="2020-08-13T22:08:45.102" v="3575"/>
          <ac:spMkLst>
            <pc:docMk/>
            <pc:sldMk cId="2919415930" sldId="260"/>
            <ac:spMk id="23" creationId="{1660E788-AFA9-4A1B-9991-6AA74632A15B}"/>
          </ac:spMkLst>
        </pc:spChg>
        <pc:spChg chg="add del">
          <ac:chgData name="Ms Taliah Tajammal" userId="S::taliah@uet.edu.pk::b53b8155-91e6-49b4-b55c-0abb2dc47154" providerId="AD" clId="Web-{50406354-5A63-48E9-84F8-7F2517377958}" dt="2020-08-13T22:08:45.102" v="3575"/>
          <ac:spMkLst>
            <pc:docMk/>
            <pc:sldMk cId="2919415930" sldId="260"/>
            <ac:spMk id="25" creationId="{867D4867-5BA7-4462-B2F6-A23F4A622AA7}"/>
          </ac:spMkLst>
        </pc:spChg>
        <pc:spChg chg="add">
          <ac:chgData name="Ms Taliah Tajammal" userId="S::taliah@uet.edu.pk::b53b8155-91e6-49b4-b55c-0abb2dc47154" providerId="AD" clId="Web-{50406354-5A63-48E9-84F8-7F2517377958}" dt="2020-08-13T22:08:45.102" v="3575"/>
          <ac:spMkLst>
            <pc:docMk/>
            <pc:sldMk cId="2919415930" sldId="260"/>
            <ac:spMk id="30" creationId="{1660E788-AFA9-4A1B-9991-6AA74632A15B}"/>
          </ac:spMkLst>
        </pc:spChg>
        <pc:spChg chg="add">
          <ac:chgData name="Ms Taliah Tajammal" userId="S::taliah@uet.edu.pk::b53b8155-91e6-49b4-b55c-0abb2dc47154" providerId="AD" clId="Web-{50406354-5A63-48E9-84F8-7F2517377958}" dt="2020-08-13T22:08:45.102" v="3575"/>
          <ac:spMkLst>
            <pc:docMk/>
            <pc:sldMk cId="2919415930" sldId="260"/>
            <ac:spMk id="32" creationId="{867D4867-5BA7-4462-B2F6-A23F4A622AA7}"/>
          </ac:spMkLst>
        </pc:spChg>
        <pc:graphicFrameChg chg="add del mod ord modGraphic">
          <ac:chgData name="Ms Taliah Tajammal" userId="S::taliah@uet.edu.pk::b53b8155-91e6-49b4-b55c-0abb2dc47154" providerId="AD" clId="Web-{50406354-5A63-48E9-84F8-7F2517377958}" dt="2020-08-13T22:05:58.725" v="3494"/>
          <ac:graphicFrameMkLst>
            <pc:docMk/>
            <pc:sldMk cId="2919415930" sldId="260"/>
            <ac:graphicFrameMk id="7" creationId="{29B2CE91-62DE-43B8-9E4A-AF3CC39FFF50}"/>
          </ac:graphicFrameMkLst>
        </pc:graphicFrameChg>
        <pc:picChg chg="add del mod ord">
          <ac:chgData name="Ms Taliah Tajammal" userId="S::taliah@uet.edu.pk::b53b8155-91e6-49b4-b55c-0abb2dc47154" providerId="AD" clId="Web-{50406354-5A63-48E9-84F8-7F2517377958}" dt="2020-08-13T22:06:02.569" v="3496"/>
          <ac:picMkLst>
            <pc:docMk/>
            <pc:sldMk cId="2919415930" sldId="260"/>
            <ac:picMk id="4" creationId="{83C32110-30FC-4FE0-B0D7-D6E210DA115F}"/>
          </ac:picMkLst>
        </pc:picChg>
        <pc:picChg chg="add mod ord modCrop">
          <ac:chgData name="Ms Taliah Tajammal" userId="S::taliah@uet.edu.pk::b53b8155-91e6-49b4-b55c-0abb2dc47154" providerId="AD" clId="Web-{50406354-5A63-48E9-84F8-7F2517377958}" dt="2020-08-13T22:08:45.102" v="3575"/>
          <ac:picMkLst>
            <pc:docMk/>
            <pc:sldMk cId="2919415930" sldId="260"/>
            <ac:picMk id="16" creationId="{F6123833-AF66-4DEA-BAE5-9232730445CE}"/>
          </ac:picMkLst>
        </pc:picChg>
      </pc:sldChg>
      <pc:sldChg chg="addSp delSp modSp new mod setBg setClrOvrMap modNotes">
        <pc:chgData name="Ms Taliah Tajammal" userId="S::taliah@uet.edu.pk::b53b8155-91e6-49b4-b55c-0abb2dc47154" providerId="AD" clId="Web-{50406354-5A63-48E9-84F8-7F2517377958}" dt="2020-08-13T23:06:51.802" v="4576"/>
        <pc:sldMkLst>
          <pc:docMk/>
          <pc:sldMk cId="1464931904" sldId="261"/>
        </pc:sldMkLst>
        <pc:spChg chg="mod">
          <ac:chgData name="Ms Taliah Tajammal" userId="S::taliah@uet.edu.pk::b53b8155-91e6-49b4-b55c-0abb2dc47154" providerId="AD" clId="Web-{50406354-5A63-48E9-84F8-7F2517377958}" dt="2020-08-13T22:51:00.547" v="4528" actId="20577"/>
          <ac:spMkLst>
            <pc:docMk/>
            <pc:sldMk cId="1464931904" sldId="261"/>
            <ac:spMk id="2" creationId="{98B42123-F793-42DE-AD7F-171F7F5AAA89}"/>
          </ac:spMkLst>
        </pc:spChg>
        <pc:spChg chg="del mod">
          <ac:chgData name="Ms Taliah Tajammal" userId="S::taliah@uet.edu.pk::b53b8155-91e6-49b4-b55c-0abb2dc47154" providerId="AD" clId="Web-{50406354-5A63-48E9-84F8-7F2517377958}" dt="2020-08-13T22:57:37.849" v="4537"/>
          <ac:spMkLst>
            <pc:docMk/>
            <pc:sldMk cId="1464931904" sldId="261"/>
            <ac:spMk id="3" creationId="{8E0A35EC-E22B-4423-85DF-718A7C98F868}"/>
          </ac:spMkLst>
        </pc:spChg>
        <pc:spChg chg="add">
          <ac:chgData name="Ms Taliah Tajammal" userId="S::taliah@uet.edu.pk::b53b8155-91e6-49b4-b55c-0abb2dc47154" providerId="AD" clId="Web-{50406354-5A63-48E9-84F8-7F2517377958}" dt="2020-08-13T22:50:30.453" v="4521"/>
          <ac:spMkLst>
            <pc:docMk/>
            <pc:sldMk cId="1464931904" sldId="261"/>
            <ac:spMk id="8" creationId="{FB403EBD-907E-4D59-98D4-A72CD1063C62}"/>
          </ac:spMkLst>
        </pc:spChg>
        <pc:picChg chg="add mod ord">
          <ac:chgData name="Ms Taliah Tajammal" userId="S::taliah@uet.edu.pk::b53b8155-91e6-49b4-b55c-0abb2dc47154" providerId="AD" clId="Web-{50406354-5A63-48E9-84F8-7F2517377958}" dt="2020-08-13T22:59:23.146" v="4548" actId="14100"/>
          <ac:picMkLst>
            <pc:docMk/>
            <pc:sldMk cId="1464931904" sldId="261"/>
            <ac:picMk id="4" creationId="{9E9AD1CB-AD1B-4C48-86EA-033831693BAF}"/>
          </ac:picMkLst>
        </pc:picChg>
      </pc:sldChg>
      <pc:sldChg chg="modSp new">
        <pc:chgData name="Ms Taliah Tajammal" userId="S::taliah@uet.edu.pk::b53b8155-91e6-49b4-b55c-0abb2dc47154" providerId="AD" clId="Web-{50406354-5A63-48E9-84F8-7F2517377958}" dt="2020-08-13T21:32:19.501" v="2556" actId="20577"/>
        <pc:sldMkLst>
          <pc:docMk/>
          <pc:sldMk cId="1848118196" sldId="262"/>
        </pc:sldMkLst>
        <pc:spChg chg="mod">
          <ac:chgData name="Ms Taliah Tajammal" userId="S::taliah@uet.edu.pk::b53b8155-91e6-49b4-b55c-0abb2dc47154" providerId="AD" clId="Web-{50406354-5A63-48E9-84F8-7F2517377958}" dt="2020-08-13T21:32:19.501" v="2556" actId="20577"/>
          <ac:spMkLst>
            <pc:docMk/>
            <pc:sldMk cId="1848118196" sldId="262"/>
            <ac:spMk id="2" creationId="{4328914B-2151-4CFE-9ACA-2D4472575018}"/>
          </ac:spMkLst>
        </pc:spChg>
      </pc:sldChg>
      <pc:sldChg chg="addSp delSp modSp new mod setBg modNotes">
        <pc:chgData name="Ms Taliah Tajammal" userId="S::taliah@uet.edu.pk::b53b8155-91e6-49b4-b55c-0abb2dc47154" providerId="AD" clId="Web-{50406354-5A63-48E9-84F8-7F2517377958}" dt="2020-08-13T22:46:06.733" v="4518"/>
        <pc:sldMkLst>
          <pc:docMk/>
          <pc:sldMk cId="2590720211" sldId="263"/>
        </pc:sldMkLst>
        <pc:spChg chg="mod">
          <ac:chgData name="Ms Taliah Tajammal" userId="S::taliah@uet.edu.pk::b53b8155-91e6-49b4-b55c-0abb2dc47154" providerId="AD" clId="Web-{50406354-5A63-48E9-84F8-7F2517377958}" dt="2020-08-13T22:32:43.583" v="4178" actId="20577"/>
          <ac:spMkLst>
            <pc:docMk/>
            <pc:sldMk cId="2590720211" sldId="263"/>
            <ac:spMk id="2" creationId="{D4E4ACF9-E5A4-48D2-8F35-377C4BE0303A}"/>
          </ac:spMkLst>
        </pc:spChg>
        <pc:spChg chg="del mod">
          <ac:chgData name="Ms Taliah Tajammal" userId="S::taliah@uet.edu.pk::b53b8155-91e6-49b4-b55c-0abb2dc47154" providerId="AD" clId="Web-{50406354-5A63-48E9-84F8-7F2517377958}" dt="2020-08-13T22:37:02.995" v="4269"/>
          <ac:spMkLst>
            <pc:docMk/>
            <pc:sldMk cId="2590720211" sldId="263"/>
            <ac:spMk id="3" creationId="{9A265800-C826-44F7-9B5C-F9F6B3925E5F}"/>
          </ac:spMkLst>
        </pc:spChg>
        <pc:spChg chg="add">
          <ac:chgData name="Ms Taliah Tajammal" userId="S::taliah@uet.edu.pk::b53b8155-91e6-49b4-b55c-0abb2dc47154" providerId="AD" clId="Web-{50406354-5A63-48E9-84F8-7F2517377958}" dt="2020-08-13T22:32:36.552" v="4177"/>
          <ac:spMkLst>
            <pc:docMk/>
            <pc:sldMk cId="2590720211" sldId="263"/>
            <ac:spMk id="8" creationId="{2AEFFFF2-9EB4-4B6C-B9F8-2BA3EF89A21C}"/>
          </ac:spMkLst>
        </pc:spChg>
        <pc:spChg chg="add">
          <ac:chgData name="Ms Taliah Tajammal" userId="S::taliah@uet.edu.pk::b53b8155-91e6-49b4-b55c-0abb2dc47154" providerId="AD" clId="Web-{50406354-5A63-48E9-84F8-7F2517377958}" dt="2020-08-13T22:32:36.552" v="4177"/>
          <ac:spMkLst>
            <pc:docMk/>
            <pc:sldMk cId="2590720211" sldId="263"/>
            <ac:spMk id="10" creationId="{0D65299F-028F-4AFC-B46A-8DB33E20FE4A}"/>
          </ac:spMkLst>
        </pc:spChg>
        <pc:spChg chg="add">
          <ac:chgData name="Ms Taliah Tajammal" userId="S::taliah@uet.edu.pk::b53b8155-91e6-49b4-b55c-0abb2dc47154" providerId="AD" clId="Web-{50406354-5A63-48E9-84F8-7F2517377958}" dt="2020-08-13T22:32:36.552" v="4177"/>
          <ac:spMkLst>
            <pc:docMk/>
            <pc:sldMk cId="2590720211" sldId="263"/>
            <ac:spMk id="12" creationId="{BAC87F6E-526A-49B5-995D-42DB656594C9}"/>
          </ac:spMkLst>
        </pc:spChg>
        <pc:picChg chg="add mod ord">
          <ac:chgData name="Ms Taliah Tajammal" userId="S::taliah@uet.edu.pk::b53b8155-91e6-49b4-b55c-0abb2dc47154" providerId="AD" clId="Web-{50406354-5A63-48E9-84F8-7F2517377958}" dt="2020-08-13T22:37:29.590" v="4275" actId="14100"/>
          <ac:picMkLst>
            <pc:docMk/>
            <pc:sldMk cId="2590720211" sldId="263"/>
            <ac:picMk id="4" creationId="{8AF3BC23-6E24-4F74-8C3C-C9D030A4B3DF}"/>
          </ac:picMkLst>
        </pc:picChg>
      </pc:sldChg>
      <pc:sldChg chg="addSp delSp modSp new mod setBg setClrOvrMap modNotes">
        <pc:chgData name="Ms Taliah Tajammal" userId="S::taliah@uet.edu.pk::b53b8155-91e6-49b4-b55c-0abb2dc47154" providerId="AD" clId="Web-{50406354-5A63-48E9-84F8-7F2517377958}" dt="2020-08-13T23:23:25.176" v="5032"/>
        <pc:sldMkLst>
          <pc:docMk/>
          <pc:sldMk cId="35157734" sldId="264"/>
        </pc:sldMkLst>
        <pc:spChg chg="del">
          <ac:chgData name="Ms Taliah Tajammal" userId="S::taliah@uet.edu.pk::b53b8155-91e6-49b4-b55c-0abb2dc47154" providerId="AD" clId="Web-{50406354-5A63-48E9-84F8-7F2517377958}" dt="2020-08-13T23:13:28.367" v="4583"/>
          <ac:spMkLst>
            <pc:docMk/>
            <pc:sldMk cId="35157734" sldId="264"/>
            <ac:spMk id="2" creationId="{ABF5445B-EBC7-4607-9C12-BA0E9A04A26E}"/>
          </ac:spMkLst>
        </pc:spChg>
        <pc:spChg chg="del">
          <ac:chgData name="Ms Taliah Tajammal" userId="S::taliah@uet.edu.pk::b53b8155-91e6-49b4-b55c-0abb2dc47154" providerId="AD" clId="Web-{50406354-5A63-48E9-84F8-7F2517377958}" dt="2020-08-13T23:13:02.070" v="4578"/>
          <ac:spMkLst>
            <pc:docMk/>
            <pc:sldMk cId="35157734" sldId="264"/>
            <ac:spMk id="3" creationId="{105E7106-7BF7-49B0-85AA-DD74589D069D}"/>
          </ac:spMkLst>
        </pc:spChg>
        <pc:spChg chg="add del">
          <ac:chgData name="Ms Taliah Tajammal" userId="S::taliah@uet.edu.pk::b53b8155-91e6-49b4-b55c-0abb2dc47154" providerId="AD" clId="Web-{50406354-5A63-48E9-84F8-7F2517377958}" dt="2020-08-13T23:14:33.320" v="4639"/>
          <ac:spMkLst>
            <pc:docMk/>
            <pc:sldMk cId="35157734" sldId="264"/>
            <ac:spMk id="9" creationId="{684FCD5C-7443-4EBD-B37B-EAB86BF09065}"/>
          </ac:spMkLst>
        </pc:spChg>
        <pc:spChg chg="add del">
          <ac:chgData name="Ms Taliah Tajammal" userId="S::taliah@uet.edu.pk::b53b8155-91e6-49b4-b55c-0abb2dc47154" providerId="AD" clId="Web-{50406354-5A63-48E9-84F8-7F2517377958}" dt="2020-08-13T23:14:33.320" v="4639"/>
          <ac:spMkLst>
            <pc:docMk/>
            <pc:sldMk cId="35157734" sldId="264"/>
            <ac:spMk id="11" creationId="{010E9B40-C467-4CDE-8CC1-38533731DD02}"/>
          </ac:spMkLst>
        </pc:spChg>
        <pc:spChg chg="add">
          <ac:chgData name="Ms Taliah Tajammal" userId="S::taliah@uet.edu.pk::b53b8155-91e6-49b4-b55c-0abb2dc47154" providerId="AD" clId="Web-{50406354-5A63-48E9-84F8-7F2517377958}" dt="2020-08-13T23:14:33.320" v="4639"/>
          <ac:spMkLst>
            <pc:docMk/>
            <pc:sldMk cId="35157734" sldId="264"/>
            <ac:spMk id="16" creationId="{466A9AE5-69DF-4153-B35A-94BDEF32EB06}"/>
          </ac:spMkLst>
        </pc:spChg>
        <pc:spChg chg="add">
          <ac:chgData name="Ms Taliah Tajammal" userId="S::taliah@uet.edu.pk::b53b8155-91e6-49b4-b55c-0abb2dc47154" providerId="AD" clId="Web-{50406354-5A63-48E9-84F8-7F2517377958}" dt="2020-08-13T23:14:33.320" v="4639"/>
          <ac:spMkLst>
            <pc:docMk/>
            <pc:sldMk cId="35157734" sldId="264"/>
            <ac:spMk id="18" creationId="{159B5318-27A8-4E50-80D9-B92D4F28EA61}"/>
          </ac:spMkLst>
        </pc:spChg>
        <pc:picChg chg="add mod ord">
          <ac:chgData name="Ms Taliah Tajammal" userId="S::taliah@uet.edu.pk::b53b8155-91e6-49b4-b55c-0abb2dc47154" providerId="AD" clId="Web-{50406354-5A63-48E9-84F8-7F2517377958}" dt="2020-08-13T23:14:33.320" v="4639"/>
          <ac:picMkLst>
            <pc:docMk/>
            <pc:sldMk cId="35157734" sldId="264"/>
            <ac:picMk id="4" creationId="{F3DB2907-621C-4F52-B0F7-3AE52B6D1BCE}"/>
          </ac:picMkLst>
        </pc:picChg>
      </pc:sldChg>
      <pc:sldChg chg="new del">
        <pc:chgData name="Ms Taliah Tajammal" userId="S::taliah@uet.edu.pk::b53b8155-91e6-49b4-b55c-0abb2dc47154" providerId="AD" clId="Web-{50406354-5A63-48E9-84F8-7F2517377958}" dt="2020-08-13T22:32:23.458" v="4176"/>
        <pc:sldMkLst>
          <pc:docMk/>
          <pc:sldMk cId="3914377475" sldId="264"/>
        </pc:sldMkLst>
      </pc:sldChg>
    </pc:docChg>
  </pc:docChgLst>
  <pc:docChgLst>
    <pc:chgData name="Ms Taliah Tajammal" userId="S::taliah@uet.edu.pk::b53b8155-91e6-49b4-b55c-0abb2dc47154" providerId="AD" clId="Web-{165A1D4B-D8A6-4A4F-D188-14C02CDA8920}"/>
    <pc:docChg chg="addSld modSld">
      <pc:chgData name="Ms Taliah Tajammal" userId="S::taliah@uet.edu.pk::b53b8155-91e6-49b4-b55c-0abb2dc47154" providerId="AD" clId="Web-{165A1D4B-D8A6-4A4F-D188-14C02CDA8920}" dt="2020-08-14T17:04:41.429" v="382" actId="20577"/>
      <pc:docMkLst>
        <pc:docMk/>
      </pc:docMkLst>
      <pc:sldChg chg="modNotes">
        <pc:chgData name="Ms Taliah Tajammal" userId="S::taliah@uet.edu.pk::b53b8155-91e6-49b4-b55c-0abb2dc47154" providerId="AD" clId="Web-{165A1D4B-D8A6-4A4F-D188-14C02CDA8920}" dt="2020-08-14T16:46:17.927" v="162"/>
        <pc:sldMkLst>
          <pc:docMk/>
          <pc:sldMk cId="35157734" sldId="264"/>
        </pc:sldMkLst>
      </pc:sldChg>
      <pc:sldChg chg="modNotes">
        <pc:chgData name="Ms Taliah Tajammal" userId="S::taliah@uet.edu.pk::b53b8155-91e6-49b4-b55c-0abb2dc47154" providerId="AD" clId="Web-{165A1D4B-D8A6-4A4F-D188-14C02CDA8920}" dt="2020-08-14T16:47:17.054" v="163"/>
        <pc:sldMkLst>
          <pc:docMk/>
          <pc:sldMk cId="3041279077" sldId="272"/>
        </pc:sldMkLst>
      </pc:sldChg>
      <pc:sldChg chg="modSp new">
        <pc:chgData name="Ms Taliah Tajammal" userId="S::taliah@uet.edu.pk::b53b8155-91e6-49b4-b55c-0abb2dc47154" providerId="AD" clId="Web-{165A1D4B-D8A6-4A4F-D188-14C02CDA8920}" dt="2020-08-14T16:59:29.834" v="320" actId="20577"/>
        <pc:sldMkLst>
          <pc:docMk/>
          <pc:sldMk cId="2682157616" sldId="279"/>
        </pc:sldMkLst>
        <pc:spChg chg="mod">
          <ac:chgData name="Ms Taliah Tajammal" userId="S::taliah@uet.edu.pk::b53b8155-91e6-49b4-b55c-0abb2dc47154" providerId="AD" clId="Web-{165A1D4B-D8A6-4A4F-D188-14C02CDA8920}" dt="2020-08-14T16:59:29.834" v="320" actId="20577"/>
          <ac:spMkLst>
            <pc:docMk/>
            <pc:sldMk cId="2682157616" sldId="279"/>
            <ac:spMk id="3" creationId="{B112FD01-7CC8-499F-B4B5-A8947A61AB3A}"/>
          </ac:spMkLst>
        </pc:spChg>
      </pc:sldChg>
      <pc:sldChg chg="modSp new">
        <pc:chgData name="Ms Taliah Tajammal" userId="S::taliah@uet.edu.pk::b53b8155-91e6-49b4-b55c-0abb2dc47154" providerId="AD" clId="Web-{165A1D4B-D8A6-4A4F-D188-14C02CDA8920}" dt="2020-08-14T17:04:41.429" v="381" actId="20577"/>
        <pc:sldMkLst>
          <pc:docMk/>
          <pc:sldMk cId="1012362020" sldId="280"/>
        </pc:sldMkLst>
        <pc:spChg chg="mod">
          <ac:chgData name="Ms Taliah Tajammal" userId="S::taliah@uet.edu.pk::b53b8155-91e6-49b4-b55c-0abb2dc47154" providerId="AD" clId="Web-{165A1D4B-D8A6-4A4F-D188-14C02CDA8920}" dt="2020-08-14T17:04:41.429" v="381" actId="20577"/>
          <ac:spMkLst>
            <pc:docMk/>
            <pc:sldMk cId="1012362020" sldId="280"/>
            <ac:spMk id="3" creationId="{086618B2-6817-4201-A5AE-5A965387AA9B}"/>
          </ac:spMkLst>
        </pc:spChg>
      </pc:sldChg>
    </pc:docChg>
  </pc:docChgLst>
  <pc:docChgLst>
    <pc:chgData name="Ms Taliah Tajammal" userId="S::taliah@uet.edu.pk::b53b8155-91e6-49b4-b55c-0abb2dc47154" providerId="AD" clId="Web-{8DAF7227-B0A6-D81A-0759-88E8C6ADCCDA}"/>
    <pc:docChg chg="addSld delSld modSld sldOrd">
      <pc:chgData name="Ms Taliah Tajammal" userId="S::taliah@uet.edu.pk::b53b8155-91e6-49b4-b55c-0abb2dc47154" providerId="AD" clId="Web-{8DAF7227-B0A6-D81A-0759-88E8C6ADCCDA}" dt="2020-08-14T13:15:29.593" v="4205"/>
      <pc:docMkLst>
        <pc:docMk/>
      </pc:docMkLst>
      <pc:sldChg chg="addSp delSp modSp mod setBg modNotes">
        <pc:chgData name="Ms Taliah Tajammal" userId="S::taliah@uet.edu.pk::b53b8155-91e6-49b4-b55c-0abb2dc47154" providerId="AD" clId="Web-{8DAF7227-B0A6-D81A-0759-88E8C6ADCCDA}" dt="2020-08-14T10:27:48.495" v="1206"/>
        <pc:sldMkLst>
          <pc:docMk/>
          <pc:sldMk cId="1848118196" sldId="262"/>
        </pc:sldMkLst>
        <pc:spChg chg="mod">
          <ac:chgData name="Ms Taliah Tajammal" userId="S::taliah@uet.edu.pk::b53b8155-91e6-49b4-b55c-0abb2dc47154" providerId="AD" clId="Web-{8DAF7227-B0A6-D81A-0759-88E8C6ADCCDA}" dt="2020-08-14T10:15:31.313" v="892"/>
          <ac:spMkLst>
            <pc:docMk/>
            <pc:sldMk cId="1848118196" sldId="262"/>
            <ac:spMk id="2" creationId="{4328914B-2151-4CFE-9ACA-2D4472575018}"/>
          </ac:spMkLst>
        </pc:spChg>
        <pc:spChg chg="add del">
          <ac:chgData name="Ms Taliah Tajammal" userId="S::taliah@uet.edu.pk::b53b8155-91e6-49b4-b55c-0abb2dc47154" providerId="AD" clId="Web-{8DAF7227-B0A6-D81A-0759-88E8C6ADCCDA}" dt="2020-08-14T10:15:19.516" v="889"/>
          <ac:spMkLst>
            <pc:docMk/>
            <pc:sldMk cId="1848118196" sldId="262"/>
            <ac:spMk id="3" creationId="{ACADFA56-8A31-420B-AE8D-0A9AABA6C18B}"/>
          </ac:spMkLst>
        </pc:spChg>
        <pc:spChg chg="add">
          <ac:chgData name="Ms Taliah Tajammal" userId="S::taliah@uet.edu.pk::b53b8155-91e6-49b4-b55c-0abb2dc47154" providerId="AD" clId="Web-{8DAF7227-B0A6-D81A-0759-88E8C6ADCCDA}" dt="2020-08-14T10:15:31.313" v="892"/>
          <ac:spMkLst>
            <pc:docMk/>
            <pc:sldMk cId="1848118196" sldId="262"/>
            <ac:spMk id="10" creationId="{3F47E20B-1205-4238-A82B-90EF577F32D8}"/>
          </ac:spMkLst>
        </pc:spChg>
        <pc:spChg chg="add">
          <ac:chgData name="Ms Taliah Tajammal" userId="S::taliah@uet.edu.pk::b53b8155-91e6-49b4-b55c-0abb2dc47154" providerId="AD" clId="Web-{8DAF7227-B0A6-D81A-0759-88E8C6ADCCDA}" dt="2020-08-14T10:15:31.313" v="892"/>
          <ac:spMkLst>
            <pc:docMk/>
            <pc:sldMk cId="1848118196" sldId="262"/>
            <ac:spMk id="12" creationId="{D13567AC-EB9A-47A9-B6EC-B5BDB73B113C}"/>
          </ac:spMkLst>
        </pc:spChg>
        <pc:picChg chg="add del mod ord">
          <ac:chgData name="Ms Taliah Tajammal" userId="S::taliah@uet.edu.pk::b53b8155-91e6-49b4-b55c-0abb2dc47154" providerId="AD" clId="Web-{8DAF7227-B0A6-D81A-0759-88E8C6ADCCDA}" dt="2020-08-14T10:12:32.127" v="888"/>
          <ac:picMkLst>
            <pc:docMk/>
            <pc:sldMk cId="1848118196" sldId="262"/>
            <ac:picMk id="4" creationId="{E4DF5049-652D-45DA-AC5F-AEFC0A6F1137}"/>
          </ac:picMkLst>
        </pc:picChg>
        <pc:picChg chg="add mod ord modCrop">
          <ac:chgData name="Ms Taliah Tajammal" userId="S::taliah@uet.edu.pk::b53b8155-91e6-49b4-b55c-0abb2dc47154" providerId="AD" clId="Web-{8DAF7227-B0A6-D81A-0759-88E8C6ADCCDA}" dt="2020-08-14T10:16:01.266" v="894" actId="14100"/>
          <ac:picMkLst>
            <pc:docMk/>
            <pc:sldMk cId="1848118196" sldId="262"/>
            <ac:picMk id="5" creationId="{1EB841E4-BDB9-44C7-B4C8-26D22054E144}"/>
          </ac:picMkLst>
        </pc:picChg>
      </pc:sldChg>
      <pc:sldChg chg="addSp delSp modSp new mod setBg modNotes">
        <pc:chgData name="Ms Taliah Tajammal" userId="S::taliah@uet.edu.pk::b53b8155-91e6-49b4-b55c-0abb2dc47154" providerId="AD" clId="Web-{8DAF7227-B0A6-D81A-0759-88E8C6ADCCDA}" dt="2020-08-14T10:01:40.101" v="884"/>
        <pc:sldMkLst>
          <pc:docMk/>
          <pc:sldMk cId="4284070357" sldId="265"/>
        </pc:sldMkLst>
        <pc:spChg chg="mod">
          <ac:chgData name="Ms Taliah Tajammal" userId="S::taliah@uet.edu.pk::b53b8155-91e6-49b4-b55c-0abb2dc47154" providerId="AD" clId="Web-{8DAF7227-B0A6-D81A-0759-88E8C6ADCCDA}" dt="2020-08-14T09:51:06.386" v="263"/>
          <ac:spMkLst>
            <pc:docMk/>
            <pc:sldMk cId="4284070357" sldId="265"/>
            <ac:spMk id="2" creationId="{B9B4DB22-D046-4057-960C-8A7789245260}"/>
          </ac:spMkLst>
        </pc:spChg>
        <pc:spChg chg="del">
          <ac:chgData name="Ms Taliah Tajammal" userId="S::taliah@uet.edu.pk::b53b8155-91e6-49b4-b55c-0abb2dc47154" providerId="AD" clId="Web-{8DAF7227-B0A6-D81A-0759-88E8C6ADCCDA}" dt="2020-08-14T09:43:44.327" v="1"/>
          <ac:spMkLst>
            <pc:docMk/>
            <pc:sldMk cId="4284070357" sldId="265"/>
            <ac:spMk id="3" creationId="{E89903F7-014B-4A0B-B35F-F6E947F59AAD}"/>
          </ac:spMkLst>
        </pc:spChg>
        <pc:spChg chg="add del">
          <ac:chgData name="Ms Taliah Tajammal" userId="S::taliah@uet.edu.pk::b53b8155-91e6-49b4-b55c-0abb2dc47154" providerId="AD" clId="Web-{8DAF7227-B0A6-D81A-0759-88E8C6ADCCDA}" dt="2020-08-14T09:51:06.386" v="263"/>
          <ac:spMkLst>
            <pc:docMk/>
            <pc:sldMk cId="4284070357" sldId="265"/>
            <ac:spMk id="9" creationId="{1E14715B-2E40-4760-AE23-026845A30A49}"/>
          </ac:spMkLst>
        </pc:spChg>
        <pc:spChg chg="add del">
          <ac:chgData name="Ms Taliah Tajammal" userId="S::taliah@uet.edu.pk::b53b8155-91e6-49b4-b55c-0abb2dc47154" providerId="AD" clId="Web-{8DAF7227-B0A6-D81A-0759-88E8C6ADCCDA}" dt="2020-08-14T09:51:06.386" v="263"/>
          <ac:spMkLst>
            <pc:docMk/>
            <pc:sldMk cId="4284070357" sldId="265"/>
            <ac:spMk id="11" creationId="{45D08429-4C7A-4C37-848C-C1613E31D53A}"/>
          </ac:spMkLst>
        </pc:spChg>
        <pc:spChg chg="add del">
          <ac:chgData name="Ms Taliah Tajammal" userId="S::taliah@uet.edu.pk::b53b8155-91e6-49b4-b55c-0abb2dc47154" providerId="AD" clId="Web-{8DAF7227-B0A6-D81A-0759-88E8C6ADCCDA}" dt="2020-08-14T09:51:06.386" v="263"/>
          <ac:spMkLst>
            <pc:docMk/>
            <pc:sldMk cId="4284070357" sldId="265"/>
            <ac:spMk id="13" creationId="{DD8F4B2B-96EA-4C0F-84D3-5728F7CF0B0B}"/>
          </ac:spMkLst>
        </pc:spChg>
        <pc:spChg chg="add">
          <ac:chgData name="Ms Taliah Tajammal" userId="S::taliah@uet.edu.pk::b53b8155-91e6-49b4-b55c-0abb2dc47154" providerId="AD" clId="Web-{8DAF7227-B0A6-D81A-0759-88E8C6ADCCDA}" dt="2020-08-14T09:51:06.386" v="263"/>
          <ac:spMkLst>
            <pc:docMk/>
            <pc:sldMk cId="4284070357" sldId="265"/>
            <ac:spMk id="15" creationId="{CA6AC7CC-ABAD-4A05-9920-5E22505354C8}"/>
          </ac:spMkLst>
        </pc:spChg>
        <pc:spChg chg="add">
          <ac:chgData name="Ms Taliah Tajammal" userId="S::taliah@uet.edu.pk::b53b8155-91e6-49b4-b55c-0abb2dc47154" providerId="AD" clId="Web-{8DAF7227-B0A6-D81A-0759-88E8C6ADCCDA}" dt="2020-08-14T09:51:06.386" v="263"/>
          <ac:spMkLst>
            <pc:docMk/>
            <pc:sldMk cId="4284070357" sldId="265"/>
            <ac:spMk id="16" creationId="{F2832DD5-0750-4CB7-AF1E-3A55D38021FD}"/>
          </ac:spMkLst>
        </pc:spChg>
        <pc:spChg chg="add del">
          <ac:chgData name="Ms Taliah Tajammal" userId="S::taliah@uet.edu.pk::b53b8155-91e6-49b4-b55c-0abb2dc47154" providerId="AD" clId="Web-{8DAF7227-B0A6-D81A-0759-88E8C6ADCCDA}" dt="2020-08-14T09:51:06.371" v="262"/>
          <ac:spMkLst>
            <pc:docMk/>
            <pc:sldMk cId="4284070357" sldId="265"/>
            <ac:spMk id="18" creationId="{3F47E20B-1205-4238-A82B-90EF577F32D8}"/>
          </ac:spMkLst>
        </pc:spChg>
        <pc:spChg chg="add del">
          <ac:chgData name="Ms Taliah Tajammal" userId="S::taliah@uet.edu.pk::b53b8155-91e6-49b4-b55c-0abb2dc47154" providerId="AD" clId="Web-{8DAF7227-B0A6-D81A-0759-88E8C6ADCCDA}" dt="2020-08-14T09:51:06.371" v="262"/>
          <ac:spMkLst>
            <pc:docMk/>
            <pc:sldMk cId="4284070357" sldId="265"/>
            <ac:spMk id="20" creationId="{D13567AC-EB9A-47A9-B6EC-B5BDB73B113C}"/>
          </ac:spMkLst>
        </pc:spChg>
        <pc:spChg chg="add">
          <ac:chgData name="Ms Taliah Tajammal" userId="S::taliah@uet.edu.pk::b53b8155-91e6-49b4-b55c-0abb2dc47154" providerId="AD" clId="Web-{8DAF7227-B0A6-D81A-0759-88E8C6ADCCDA}" dt="2020-08-14T09:51:06.386" v="263"/>
          <ac:spMkLst>
            <pc:docMk/>
            <pc:sldMk cId="4284070357" sldId="265"/>
            <ac:spMk id="22" creationId="{EEA25689-0CEF-4C6F-A6CB-D11F75884A86}"/>
          </ac:spMkLst>
        </pc:spChg>
        <pc:picChg chg="add mod ord">
          <ac:chgData name="Ms Taliah Tajammal" userId="S::taliah@uet.edu.pk::b53b8155-91e6-49b4-b55c-0abb2dc47154" providerId="AD" clId="Web-{8DAF7227-B0A6-D81A-0759-88E8C6ADCCDA}" dt="2020-08-14T09:51:06.386" v="263"/>
          <ac:picMkLst>
            <pc:docMk/>
            <pc:sldMk cId="4284070357" sldId="265"/>
            <ac:picMk id="4" creationId="{58132F55-F25D-41C8-97EB-E21AA9AA0732}"/>
          </ac:picMkLst>
        </pc:picChg>
      </pc:sldChg>
      <pc:sldChg chg="addSp delSp modSp new mod setBg modNotes">
        <pc:chgData name="Ms Taliah Tajammal" userId="S::taliah@uet.edu.pk::b53b8155-91e6-49b4-b55c-0abb2dc47154" providerId="AD" clId="Web-{8DAF7227-B0A6-D81A-0759-88E8C6ADCCDA}" dt="2020-08-14T10:37:04.649" v="1358"/>
        <pc:sldMkLst>
          <pc:docMk/>
          <pc:sldMk cId="2999202250" sldId="266"/>
        </pc:sldMkLst>
        <pc:spChg chg="del">
          <ac:chgData name="Ms Taliah Tajammal" userId="S::taliah@uet.edu.pk::b53b8155-91e6-49b4-b55c-0abb2dc47154" providerId="AD" clId="Web-{8DAF7227-B0A6-D81A-0759-88E8C6ADCCDA}" dt="2020-08-14T10:31:02.338" v="1215"/>
          <ac:spMkLst>
            <pc:docMk/>
            <pc:sldMk cId="2999202250" sldId="266"/>
            <ac:spMk id="2" creationId="{790C1909-38AD-4A2E-95BC-DA89E6BC5482}"/>
          </ac:spMkLst>
        </pc:spChg>
        <pc:spChg chg="del">
          <ac:chgData name="Ms Taliah Tajammal" userId="S::taliah@uet.edu.pk::b53b8155-91e6-49b4-b55c-0abb2dc47154" providerId="AD" clId="Web-{8DAF7227-B0A6-D81A-0759-88E8C6ADCCDA}" dt="2020-08-14T10:30:06.541" v="1208"/>
          <ac:spMkLst>
            <pc:docMk/>
            <pc:sldMk cId="2999202250" sldId="266"/>
            <ac:spMk id="3" creationId="{438E8870-A4A1-40D1-AFA6-480042E34597}"/>
          </ac:spMkLst>
        </pc:spChg>
        <pc:spChg chg="add">
          <ac:chgData name="Ms Taliah Tajammal" userId="S::taliah@uet.edu.pk::b53b8155-91e6-49b4-b55c-0abb2dc47154" providerId="AD" clId="Web-{8DAF7227-B0A6-D81A-0759-88E8C6ADCCDA}" dt="2020-08-14T10:31:02.338" v="1215"/>
          <ac:spMkLst>
            <pc:docMk/>
            <pc:sldMk cId="2999202250" sldId="266"/>
            <ac:spMk id="9" creationId="{466A9AE5-69DF-4153-B35A-94BDEF32EB06}"/>
          </ac:spMkLst>
        </pc:spChg>
        <pc:spChg chg="add">
          <ac:chgData name="Ms Taliah Tajammal" userId="S::taliah@uet.edu.pk::b53b8155-91e6-49b4-b55c-0abb2dc47154" providerId="AD" clId="Web-{8DAF7227-B0A6-D81A-0759-88E8C6ADCCDA}" dt="2020-08-14T10:31:02.338" v="1215"/>
          <ac:spMkLst>
            <pc:docMk/>
            <pc:sldMk cId="2999202250" sldId="266"/>
            <ac:spMk id="11" creationId="{159B5318-27A8-4E50-80D9-B92D4F28EA61}"/>
          </ac:spMkLst>
        </pc:spChg>
        <pc:picChg chg="add mod ord modCrop">
          <ac:chgData name="Ms Taliah Tajammal" userId="S::taliah@uet.edu.pk::b53b8155-91e6-49b4-b55c-0abb2dc47154" providerId="AD" clId="Web-{8DAF7227-B0A6-D81A-0759-88E8C6ADCCDA}" dt="2020-08-14T10:31:02.338" v="1215"/>
          <ac:picMkLst>
            <pc:docMk/>
            <pc:sldMk cId="2999202250" sldId="266"/>
            <ac:picMk id="4" creationId="{4F2C373F-F829-4C2F-827B-B1B63451461C}"/>
          </ac:picMkLst>
        </pc:picChg>
      </pc:sldChg>
      <pc:sldChg chg="addSp delSp modSp new add del mod setBg modNotes">
        <pc:chgData name="Ms Taliah Tajammal" userId="S::taliah@uet.edu.pk::b53b8155-91e6-49b4-b55c-0abb2dc47154" providerId="AD" clId="Web-{8DAF7227-B0A6-D81A-0759-88E8C6ADCCDA}" dt="2020-08-14T11:21:45.535" v="2294"/>
        <pc:sldMkLst>
          <pc:docMk/>
          <pc:sldMk cId="3010710426" sldId="267"/>
        </pc:sldMkLst>
        <pc:spChg chg="mod">
          <ac:chgData name="Ms Taliah Tajammal" userId="S::taliah@uet.edu.pk::b53b8155-91e6-49b4-b55c-0abb2dc47154" providerId="AD" clId="Web-{8DAF7227-B0A6-D81A-0759-88E8C6ADCCDA}" dt="2020-08-14T11:15:23.163" v="2063" actId="20577"/>
          <ac:spMkLst>
            <pc:docMk/>
            <pc:sldMk cId="3010710426" sldId="267"/>
            <ac:spMk id="2" creationId="{F055B0CE-E7B0-4280-AB2D-31E5D9EB2517}"/>
          </ac:spMkLst>
        </pc:spChg>
        <pc:spChg chg="del">
          <ac:chgData name="Ms Taliah Tajammal" userId="S::taliah@uet.edu.pk::b53b8155-91e6-49b4-b55c-0abb2dc47154" providerId="AD" clId="Web-{8DAF7227-B0A6-D81A-0759-88E8C6ADCCDA}" dt="2020-08-14T10:39:29.461" v="1359"/>
          <ac:spMkLst>
            <pc:docMk/>
            <pc:sldMk cId="3010710426" sldId="267"/>
            <ac:spMk id="3" creationId="{40E08A3F-B66A-4CB3-8AF6-B52BE90097DC}"/>
          </ac:spMkLst>
        </pc:spChg>
        <pc:spChg chg="add del mod">
          <ac:chgData name="Ms Taliah Tajammal" userId="S::taliah@uet.edu.pk::b53b8155-91e6-49b4-b55c-0abb2dc47154" providerId="AD" clId="Web-{8DAF7227-B0A6-D81A-0759-88E8C6ADCCDA}" dt="2020-08-14T11:14:39.585" v="2031"/>
          <ac:spMkLst>
            <pc:docMk/>
            <pc:sldMk cId="3010710426" sldId="267"/>
            <ac:spMk id="6" creationId="{3AFAF5E7-4E36-45F5-8AE1-CB30C68A0E66}"/>
          </ac:spMkLst>
        </pc:spChg>
        <pc:spChg chg="add">
          <ac:chgData name="Ms Taliah Tajammal" userId="S::taliah@uet.edu.pk::b53b8155-91e6-49b4-b55c-0abb2dc47154" providerId="AD" clId="Web-{8DAF7227-B0A6-D81A-0759-88E8C6ADCCDA}" dt="2020-08-14T10:39:56.992" v="1375"/>
          <ac:spMkLst>
            <pc:docMk/>
            <pc:sldMk cId="3010710426" sldId="267"/>
            <ac:spMk id="9" creationId="{3ED03601-4724-4293-A32A-3A0879C5D491}"/>
          </ac:spMkLst>
        </pc:spChg>
        <pc:spChg chg="add">
          <ac:chgData name="Ms Taliah Tajammal" userId="S::taliah@uet.edu.pk::b53b8155-91e6-49b4-b55c-0abb2dc47154" providerId="AD" clId="Web-{8DAF7227-B0A6-D81A-0759-88E8C6ADCCDA}" dt="2020-08-14T10:39:56.992" v="1375"/>
          <ac:spMkLst>
            <pc:docMk/>
            <pc:sldMk cId="3010710426" sldId="267"/>
            <ac:spMk id="11" creationId="{5E433AC3-E189-483B-9E8C-DFD5D2A18641}"/>
          </ac:spMkLst>
        </pc:spChg>
        <pc:picChg chg="add del mod ord">
          <ac:chgData name="Ms Taliah Tajammal" userId="S::taliah@uet.edu.pk::b53b8155-91e6-49b4-b55c-0abb2dc47154" providerId="AD" clId="Web-{8DAF7227-B0A6-D81A-0759-88E8C6ADCCDA}" dt="2020-08-14T11:14:29.382" v="2030"/>
          <ac:picMkLst>
            <pc:docMk/>
            <pc:sldMk cId="3010710426" sldId="267"/>
            <ac:picMk id="4" creationId="{84827E34-7820-4BC4-8D9D-62388034B0F8}"/>
          </ac:picMkLst>
        </pc:picChg>
        <pc:picChg chg="add mod ord">
          <ac:chgData name="Ms Taliah Tajammal" userId="S::taliah@uet.edu.pk::b53b8155-91e6-49b4-b55c-0abb2dc47154" providerId="AD" clId="Web-{8DAF7227-B0A6-D81A-0759-88E8C6ADCCDA}" dt="2020-08-14T11:15:09.710" v="2039" actId="14100"/>
          <ac:picMkLst>
            <pc:docMk/>
            <pc:sldMk cId="3010710426" sldId="267"/>
            <ac:picMk id="7" creationId="{92A72450-E42E-4330-976D-CAE0F1CA6E83}"/>
          </ac:picMkLst>
        </pc:picChg>
      </pc:sldChg>
      <pc:sldChg chg="addSp delSp modSp new mod setBg modNotes">
        <pc:chgData name="Ms Taliah Tajammal" userId="S::taliah@uet.edu.pk::b53b8155-91e6-49b4-b55c-0abb2dc47154" providerId="AD" clId="Web-{8DAF7227-B0A6-D81A-0759-88E8C6ADCCDA}" dt="2020-08-14T12:44:42.148" v="3734"/>
        <pc:sldMkLst>
          <pc:docMk/>
          <pc:sldMk cId="3606116990" sldId="268"/>
        </pc:sldMkLst>
        <pc:spChg chg="mod">
          <ac:chgData name="Ms Taliah Tajammal" userId="S::taliah@uet.edu.pk::b53b8155-91e6-49b4-b55c-0abb2dc47154" providerId="AD" clId="Web-{8DAF7227-B0A6-D81A-0759-88E8C6ADCCDA}" dt="2020-08-14T12:32:48.743" v="3161" actId="20577"/>
          <ac:spMkLst>
            <pc:docMk/>
            <pc:sldMk cId="3606116990" sldId="268"/>
            <ac:spMk id="2" creationId="{197FBE64-D60D-44D2-8E49-99AC5604CF13}"/>
          </ac:spMkLst>
        </pc:spChg>
        <pc:spChg chg="del">
          <ac:chgData name="Ms Taliah Tajammal" userId="S::taliah@uet.edu.pk::b53b8155-91e6-49b4-b55c-0abb2dc47154" providerId="AD" clId="Web-{8DAF7227-B0A6-D81A-0759-88E8C6ADCCDA}" dt="2020-08-14T10:45:57.895" v="1675"/>
          <ac:spMkLst>
            <pc:docMk/>
            <pc:sldMk cId="3606116990" sldId="268"/>
            <ac:spMk id="3" creationId="{C7BA72BF-FE1B-4D39-A637-339A000818E0}"/>
          </ac:spMkLst>
        </pc:spChg>
        <pc:spChg chg="add del mod">
          <ac:chgData name="Ms Taliah Tajammal" userId="S::taliah@uet.edu.pk::b53b8155-91e6-49b4-b55c-0abb2dc47154" providerId="AD" clId="Web-{8DAF7227-B0A6-D81A-0759-88E8C6ADCCDA}" dt="2020-08-14T12:32:06.055" v="3128"/>
          <ac:spMkLst>
            <pc:docMk/>
            <pc:sldMk cId="3606116990" sldId="268"/>
            <ac:spMk id="5" creationId="{F0122102-36D5-4B07-97BB-FE7A07677417}"/>
          </ac:spMkLst>
        </pc:spChg>
        <pc:spChg chg="add del mod">
          <ac:chgData name="Ms Taliah Tajammal" userId="S::taliah@uet.edu.pk::b53b8155-91e6-49b4-b55c-0abb2dc47154" providerId="AD" clId="Web-{8DAF7227-B0A6-D81A-0759-88E8C6ADCCDA}" dt="2020-08-14T12:31:35.851" v="3125"/>
          <ac:spMkLst>
            <pc:docMk/>
            <pc:sldMk cId="3606116990" sldId="268"/>
            <ac:spMk id="6" creationId="{3639A0CD-0AA1-4D6B-95D9-C8C20465175F}"/>
          </ac:spMkLst>
        </pc:spChg>
        <pc:spChg chg="add">
          <ac:chgData name="Ms Taliah Tajammal" userId="S::taliah@uet.edu.pk::b53b8155-91e6-49b4-b55c-0abb2dc47154" providerId="AD" clId="Web-{8DAF7227-B0A6-D81A-0759-88E8C6ADCCDA}" dt="2020-08-14T12:31:53.414" v="3127"/>
          <ac:spMkLst>
            <pc:docMk/>
            <pc:sldMk cId="3606116990" sldId="268"/>
            <ac:spMk id="10" creationId="{2AEFFFF2-9EB4-4B6C-B9F8-2BA3EF89A21C}"/>
          </ac:spMkLst>
        </pc:spChg>
        <pc:spChg chg="add">
          <ac:chgData name="Ms Taliah Tajammal" userId="S::taliah@uet.edu.pk::b53b8155-91e6-49b4-b55c-0abb2dc47154" providerId="AD" clId="Web-{8DAF7227-B0A6-D81A-0759-88E8C6ADCCDA}" dt="2020-08-14T12:31:53.414" v="3127"/>
          <ac:spMkLst>
            <pc:docMk/>
            <pc:sldMk cId="3606116990" sldId="268"/>
            <ac:spMk id="12" creationId="{0D65299F-028F-4AFC-B46A-8DB33E20FE4A}"/>
          </ac:spMkLst>
        </pc:spChg>
        <pc:spChg chg="add">
          <ac:chgData name="Ms Taliah Tajammal" userId="S::taliah@uet.edu.pk::b53b8155-91e6-49b4-b55c-0abb2dc47154" providerId="AD" clId="Web-{8DAF7227-B0A6-D81A-0759-88E8C6ADCCDA}" dt="2020-08-14T12:31:53.414" v="3127"/>
          <ac:spMkLst>
            <pc:docMk/>
            <pc:sldMk cId="3606116990" sldId="268"/>
            <ac:spMk id="14" creationId="{BAC87F6E-526A-49B5-995D-42DB656594C9}"/>
          </ac:spMkLst>
        </pc:spChg>
        <pc:picChg chg="add del mod ord">
          <ac:chgData name="Ms Taliah Tajammal" userId="S::taliah@uet.edu.pk::b53b8155-91e6-49b4-b55c-0abb2dc47154" providerId="AD" clId="Web-{8DAF7227-B0A6-D81A-0759-88E8C6ADCCDA}" dt="2020-08-14T12:31:50.398" v="3126"/>
          <ac:picMkLst>
            <pc:docMk/>
            <pc:sldMk cId="3606116990" sldId="268"/>
            <ac:picMk id="3" creationId="{48819676-4D14-4708-8419-AFB3AFBEDE30}"/>
          </ac:picMkLst>
        </pc:picChg>
        <pc:picChg chg="add del mod ord">
          <ac:chgData name="Ms Taliah Tajammal" userId="S::taliah@uet.edu.pk::b53b8155-91e6-49b4-b55c-0abb2dc47154" providerId="AD" clId="Web-{8DAF7227-B0A6-D81A-0759-88E8C6ADCCDA}" dt="2020-08-14T10:46:18.333" v="1676"/>
          <ac:picMkLst>
            <pc:docMk/>
            <pc:sldMk cId="3606116990" sldId="268"/>
            <ac:picMk id="4" creationId="{2D03BF4C-D665-4F47-A7EF-013EA4E3589B}"/>
          </ac:picMkLst>
        </pc:picChg>
        <pc:picChg chg="add mod ord">
          <ac:chgData name="Ms Taliah Tajammal" userId="S::taliah@uet.edu.pk::b53b8155-91e6-49b4-b55c-0abb2dc47154" providerId="AD" clId="Web-{8DAF7227-B0A6-D81A-0759-88E8C6ADCCDA}" dt="2020-08-14T12:32:21.539" v="3133" actId="14100"/>
          <ac:picMkLst>
            <pc:docMk/>
            <pc:sldMk cId="3606116990" sldId="268"/>
            <ac:picMk id="7" creationId="{F7A084A8-4E14-4718-8978-4FD8EA1925C7}"/>
          </ac:picMkLst>
        </pc:picChg>
      </pc:sldChg>
      <pc:sldChg chg="addSp delSp modSp add replId modNotes">
        <pc:chgData name="Ms Taliah Tajammal" userId="S::taliah@uet.edu.pk::b53b8155-91e6-49b4-b55c-0abb2dc47154" providerId="AD" clId="Web-{8DAF7227-B0A6-D81A-0759-88E8C6ADCCDA}" dt="2020-08-14T11:10:07.681" v="2024"/>
        <pc:sldMkLst>
          <pc:docMk/>
          <pc:sldMk cId="210098867" sldId="269"/>
        </pc:sldMkLst>
        <pc:spChg chg="mod">
          <ac:chgData name="Ms Taliah Tajammal" userId="S::taliah@uet.edu.pk::b53b8155-91e6-49b4-b55c-0abb2dc47154" providerId="AD" clId="Web-{8DAF7227-B0A6-D81A-0759-88E8C6ADCCDA}" dt="2020-08-14T10:47:09.535" v="1691" actId="20577"/>
          <ac:spMkLst>
            <pc:docMk/>
            <pc:sldMk cId="210098867" sldId="269"/>
            <ac:spMk id="2" creationId="{F055B0CE-E7B0-4280-AB2D-31E5D9EB2517}"/>
          </ac:spMkLst>
        </pc:spChg>
        <pc:spChg chg="add del mod">
          <ac:chgData name="Ms Taliah Tajammal" userId="S::taliah@uet.edu.pk::b53b8155-91e6-49b4-b55c-0abb2dc47154" providerId="AD" clId="Web-{8DAF7227-B0A6-D81A-0759-88E8C6ADCCDA}" dt="2020-08-14T10:46:39.785" v="1679"/>
          <ac:spMkLst>
            <pc:docMk/>
            <pc:sldMk cId="210098867" sldId="269"/>
            <ac:spMk id="5" creationId="{91034008-5825-4D43-9DC1-B3633619BDB9}"/>
          </ac:spMkLst>
        </pc:spChg>
        <pc:picChg chg="del">
          <ac:chgData name="Ms Taliah Tajammal" userId="S::taliah@uet.edu.pk::b53b8155-91e6-49b4-b55c-0abb2dc47154" providerId="AD" clId="Web-{8DAF7227-B0A6-D81A-0759-88E8C6ADCCDA}" dt="2020-08-14T10:46:24.676" v="1678"/>
          <ac:picMkLst>
            <pc:docMk/>
            <pc:sldMk cId="210098867" sldId="269"/>
            <ac:picMk id="4" creationId="{84827E34-7820-4BC4-8D9D-62388034B0F8}"/>
          </ac:picMkLst>
        </pc:picChg>
        <pc:picChg chg="add mod ord">
          <ac:chgData name="Ms Taliah Tajammal" userId="S::taliah@uet.edu.pk::b53b8155-91e6-49b4-b55c-0abb2dc47154" providerId="AD" clId="Web-{8DAF7227-B0A6-D81A-0759-88E8C6ADCCDA}" dt="2020-08-14T10:46:53.270" v="1684" actId="14100"/>
          <ac:picMkLst>
            <pc:docMk/>
            <pc:sldMk cId="210098867" sldId="269"/>
            <ac:picMk id="6" creationId="{271AA2DC-A86B-498A-A69D-CE9AD07BAC4C}"/>
          </ac:picMkLst>
        </pc:picChg>
      </pc:sldChg>
      <pc:sldChg chg="addSp delSp modSp new mod ord setBg modNotes">
        <pc:chgData name="Ms Taliah Tajammal" userId="S::taliah@uet.edu.pk::b53b8155-91e6-49b4-b55c-0abb2dc47154" providerId="AD" clId="Web-{8DAF7227-B0A6-D81A-0759-88E8C6ADCCDA}" dt="2020-08-14T11:15:57.897" v="2097"/>
        <pc:sldMkLst>
          <pc:docMk/>
          <pc:sldMk cId="2473800075" sldId="270"/>
        </pc:sldMkLst>
        <pc:spChg chg="mod">
          <ac:chgData name="Ms Taliah Tajammal" userId="S::taliah@uet.edu.pk::b53b8155-91e6-49b4-b55c-0abb2dc47154" providerId="AD" clId="Web-{8DAF7227-B0A6-D81A-0759-88E8C6ADCCDA}" dt="2020-08-14T11:04:46.433" v="1971" actId="20577"/>
          <ac:spMkLst>
            <pc:docMk/>
            <pc:sldMk cId="2473800075" sldId="270"/>
            <ac:spMk id="2" creationId="{66949B73-AE8D-4D63-BF4D-81B329F01684}"/>
          </ac:spMkLst>
        </pc:spChg>
        <pc:spChg chg="del">
          <ac:chgData name="Ms Taliah Tajammal" userId="S::taliah@uet.edu.pk::b53b8155-91e6-49b4-b55c-0abb2dc47154" providerId="AD" clId="Web-{8DAF7227-B0A6-D81A-0759-88E8C6ADCCDA}" dt="2020-08-14T10:52:26.377" v="1792"/>
          <ac:spMkLst>
            <pc:docMk/>
            <pc:sldMk cId="2473800075" sldId="270"/>
            <ac:spMk id="3" creationId="{91DD793A-19D4-4D31-A50A-DA33A01F8C5B}"/>
          </ac:spMkLst>
        </pc:spChg>
        <pc:spChg chg="add del mod">
          <ac:chgData name="Ms Taliah Tajammal" userId="S::taliah@uet.edu.pk::b53b8155-91e6-49b4-b55c-0abb2dc47154" providerId="AD" clId="Web-{8DAF7227-B0A6-D81A-0759-88E8C6ADCCDA}" dt="2020-08-14T11:02:31.075" v="1958"/>
          <ac:spMkLst>
            <pc:docMk/>
            <pc:sldMk cId="2473800075" sldId="270"/>
            <ac:spMk id="7" creationId="{14251051-0717-4C18-B288-172CC8F9A6E8}"/>
          </ac:spMkLst>
        </pc:spChg>
        <pc:spChg chg="add del mod">
          <ac:chgData name="Ms Taliah Tajammal" userId="S::taliah@uet.edu.pk::b53b8155-91e6-49b4-b55c-0abb2dc47154" providerId="AD" clId="Web-{8DAF7227-B0A6-D81A-0759-88E8C6ADCCDA}" dt="2020-08-14T11:01:27.091" v="1955"/>
          <ac:spMkLst>
            <pc:docMk/>
            <pc:sldMk cId="2473800075" sldId="270"/>
            <ac:spMk id="8" creationId="{AE9920D2-69A4-4C5A-BB95-E8DAB2886D18}"/>
          </ac:spMkLst>
        </pc:spChg>
        <pc:spChg chg="add del">
          <ac:chgData name="Ms Taliah Tajammal" userId="S::taliah@uet.edu.pk::b53b8155-91e6-49b4-b55c-0abb2dc47154" providerId="AD" clId="Web-{8DAF7227-B0A6-D81A-0759-88E8C6ADCCDA}" dt="2020-08-14T11:01:53.732" v="1956"/>
          <ac:spMkLst>
            <pc:docMk/>
            <pc:sldMk cId="2473800075" sldId="270"/>
            <ac:spMk id="11" creationId="{C966A4D4-049A-4389-B407-0E7091A07C8D}"/>
          </ac:spMkLst>
        </pc:spChg>
        <pc:spChg chg="add del">
          <ac:chgData name="Ms Taliah Tajammal" userId="S::taliah@uet.edu.pk::b53b8155-91e6-49b4-b55c-0abb2dc47154" providerId="AD" clId="Web-{8DAF7227-B0A6-D81A-0759-88E8C6ADCCDA}" dt="2020-08-14T11:01:53.732" v="1956"/>
          <ac:spMkLst>
            <pc:docMk/>
            <pc:sldMk cId="2473800075" sldId="270"/>
            <ac:spMk id="13" creationId="{B5899359-8523-4D4D-B568-3FDFAF9821C7}"/>
          </ac:spMkLst>
        </pc:spChg>
        <pc:spChg chg="add del">
          <ac:chgData name="Ms Taliah Tajammal" userId="S::taliah@uet.edu.pk::b53b8155-91e6-49b4-b55c-0abb2dc47154" providerId="AD" clId="Web-{8DAF7227-B0A6-D81A-0759-88E8C6ADCCDA}" dt="2020-08-14T11:01:53.732" v="1956"/>
          <ac:spMkLst>
            <pc:docMk/>
            <pc:sldMk cId="2473800075" sldId="270"/>
            <ac:spMk id="15" creationId="{2E9C9585-DA89-4D7E-BCDF-576461A1A2D9}"/>
          </ac:spMkLst>
        </pc:spChg>
        <pc:spChg chg="add">
          <ac:chgData name="Ms Taliah Tajammal" userId="S::taliah@uet.edu.pk::b53b8155-91e6-49b4-b55c-0abb2dc47154" providerId="AD" clId="Web-{8DAF7227-B0A6-D81A-0759-88E8C6ADCCDA}" dt="2020-08-14T11:01:53.732" v="1956"/>
          <ac:spMkLst>
            <pc:docMk/>
            <pc:sldMk cId="2473800075" sldId="270"/>
            <ac:spMk id="20" creationId="{419501C6-F015-4273-AF88-E0F6C853899F}"/>
          </ac:spMkLst>
        </pc:spChg>
        <pc:spChg chg="add">
          <ac:chgData name="Ms Taliah Tajammal" userId="S::taliah@uet.edu.pk::b53b8155-91e6-49b4-b55c-0abb2dc47154" providerId="AD" clId="Web-{8DAF7227-B0A6-D81A-0759-88E8C6ADCCDA}" dt="2020-08-14T11:01:53.732" v="1956"/>
          <ac:spMkLst>
            <pc:docMk/>
            <pc:sldMk cId="2473800075" sldId="270"/>
            <ac:spMk id="22" creationId="{CA677DB7-5829-45BD-9754-5EC484CC4253}"/>
          </ac:spMkLst>
        </pc:spChg>
        <pc:picChg chg="add del mod ord">
          <ac:chgData name="Ms Taliah Tajammal" userId="S::taliah@uet.edu.pk::b53b8155-91e6-49b4-b55c-0abb2dc47154" providerId="AD" clId="Web-{8DAF7227-B0A6-D81A-0759-88E8C6ADCCDA}" dt="2020-08-14T11:01:14.888" v="1954"/>
          <ac:picMkLst>
            <pc:docMk/>
            <pc:sldMk cId="2473800075" sldId="270"/>
            <ac:picMk id="4" creationId="{2F335A9D-ED2D-41E7-828B-447E1BA8178F}"/>
          </ac:picMkLst>
        </pc:picChg>
        <pc:picChg chg="add del mod ord">
          <ac:chgData name="Ms Taliah Tajammal" userId="S::taliah@uet.edu.pk::b53b8155-91e6-49b4-b55c-0abb2dc47154" providerId="AD" clId="Web-{8DAF7227-B0A6-D81A-0759-88E8C6ADCCDA}" dt="2020-08-14T11:02:19.310" v="1957"/>
          <ac:picMkLst>
            <pc:docMk/>
            <pc:sldMk cId="2473800075" sldId="270"/>
            <ac:picMk id="5" creationId="{AA4113D5-3404-44B0-BDE1-3AD607AB5F29}"/>
          </ac:picMkLst>
        </pc:picChg>
        <pc:picChg chg="add mod ord">
          <ac:chgData name="Ms Taliah Tajammal" userId="S::taliah@uet.edu.pk::b53b8155-91e6-49b4-b55c-0abb2dc47154" providerId="AD" clId="Web-{8DAF7227-B0A6-D81A-0759-88E8C6ADCCDA}" dt="2020-08-14T11:02:54.559" v="1965" actId="1076"/>
          <ac:picMkLst>
            <pc:docMk/>
            <pc:sldMk cId="2473800075" sldId="270"/>
            <ac:picMk id="9" creationId="{662F9BB9-8F2E-45E8-9C3D-BFD983937161}"/>
          </ac:picMkLst>
        </pc:picChg>
      </pc:sldChg>
      <pc:sldChg chg="addSp delSp modSp new del">
        <pc:chgData name="Ms Taliah Tajammal" userId="S::taliah@uet.edu.pk::b53b8155-91e6-49b4-b55c-0abb2dc47154" providerId="AD" clId="Web-{8DAF7227-B0A6-D81A-0759-88E8C6ADCCDA}" dt="2020-08-14T11:14:21.335" v="2029"/>
        <pc:sldMkLst>
          <pc:docMk/>
          <pc:sldMk cId="3245471739" sldId="271"/>
        </pc:sldMkLst>
        <pc:spChg chg="del">
          <ac:chgData name="Ms Taliah Tajammal" userId="S::taliah@uet.edu.pk::b53b8155-91e6-49b4-b55c-0abb2dc47154" providerId="AD" clId="Web-{8DAF7227-B0A6-D81A-0759-88E8C6ADCCDA}" dt="2020-08-14T11:13:41.195" v="2027"/>
          <ac:spMkLst>
            <pc:docMk/>
            <pc:sldMk cId="3245471739" sldId="271"/>
            <ac:spMk id="3" creationId="{1CD8C68E-5760-4565-BDDF-B7A1A42104C1}"/>
          </ac:spMkLst>
        </pc:spChg>
        <pc:picChg chg="add mod ord">
          <ac:chgData name="Ms Taliah Tajammal" userId="S::taliah@uet.edu.pk::b53b8155-91e6-49b4-b55c-0abb2dc47154" providerId="AD" clId="Web-{8DAF7227-B0A6-D81A-0759-88E8C6ADCCDA}" dt="2020-08-14T11:13:41.195" v="2027"/>
          <ac:picMkLst>
            <pc:docMk/>
            <pc:sldMk cId="3245471739" sldId="271"/>
            <ac:picMk id="4" creationId="{E2A6E932-845F-4DFA-8028-A4A26A7FC83F}"/>
          </ac:picMkLst>
        </pc:picChg>
      </pc:sldChg>
      <pc:sldChg chg="add replId">
        <pc:chgData name="Ms Taliah Tajammal" userId="S::taliah@uet.edu.pk::b53b8155-91e6-49b4-b55c-0abb2dc47154" providerId="AD" clId="Web-{8DAF7227-B0A6-D81A-0759-88E8C6ADCCDA}" dt="2020-08-14T11:14:17.351" v="2028"/>
        <pc:sldMkLst>
          <pc:docMk/>
          <pc:sldMk cId="3041279077" sldId="272"/>
        </pc:sldMkLst>
      </pc:sldChg>
      <pc:sldChg chg="addSp delSp modSp add replId modNotes">
        <pc:chgData name="Ms Taliah Tajammal" userId="S::taliah@uet.edu.pk::b53b8155-91e6-49b4-b55c-0abb2dc47154" providerId="AD" clId="Web-{8DAF7227-B0A6-D81A-0759-88E8C6ADCCDA}" dt="2020-08-14T11:33:50.889" v="2479"/>
        <pc:sldMkLst>
          <pc:docMk/>
          <pc:sldMk cId="613642627" sldId="273"/>
        </pc:sldMkLst>
        <pc:spChg chg="mod">
          <ac:chgData name="Ms Taliah Tajammal" userId="S::taliah@uet.edu.pk::b53b8155-91e6-49b4-b55c-0abb2dc47154" providerId="AD" clId="Web-{8DAF7227-B0A6-D81A-0759-88E8C6ADCCDA}" dt="2020-08-14T11:22:43.097" v="2302" actId="20577"/>
          <ac:spMkLst>
            <pc:docMk/>
            <pc:sldMk cId="613642627" sldId="273"/>
            <ac:spMk id="2" creationId="{F055B0CE-E7B0-4280-AB2D-31E5D9EB2517}"/>
          </ac:spMkLst>
        </pc:spChg>
        <pc:spChg chg="add del mod">
          <ac:chgData name="Ms Taliah Tajammal" userId="S::taliah@uet.edu.pk::b53b8155-91e6-49b4-b55c-0abb2dc47154" providerId="AD" clId="Web-{8DAF7227-B0A6-D81A-0759-88E8C6ADCCDA}" dt="2020-08-14T11:27:10.095" v="2311"/>
          <ac:spMkLst>
            <pc:docMk/>
            <pc:sldMk cId="613642627" sldId="273"/>
            <ac:spMk id="4" creationId="{BE302EF4-6813-404D-B3BD-5FB252CDC264}"/>
          </ac:spMkLst>
        </pc:spChg>
        <pc:picChg chg="add mod ord">
          <ac:chgData name="Ms Taliah Tajammal" userId="S::taliah@uet.edu.pk::b53b8155-91e6-49b4-b55c-0abb2dc47154" providerId="AD" clId="Web-{8DAF7227-B0A6-D81A-0759-88E8C6ADCCDA}" dt="2020-08-14T11:27:34.158" v="2319" actId="1076"/>
          <ac:picMkLst>
            <pc:docMk/>
            <pc:sldMk cId="613642627" sldId="273"/>
            <ac:picMk id="5" creationId="{26863323-B371-40C9-AE95-A9C16DA9828A}"/>
          </ac:picMkLst>
        </pc:picChg>
        <pc:picChg chg="del">
          <ac:chgData name="Ms Taliah Tajammal" userId="S::taliah@uet.edu.pk::b53b8155-91e6-49b4-b55c-0abb2dc47154" providerId="AD" clId="Web-{8DAF7227-B0A6-D81A-0759-88E8C6ADCCDA}" dt="2020-08-14T11:26:42.424" v="2310"/>
          <ac:picMkLst>
            <pc:docMk/>
            <pc:sldMk cId="613642627" sldId="273"/>
            <ac:picMk id="7" creationId="{92A72450-E42E-4330-976D-CAE0F1CA6E83}"/>
          </ac:picMkLst>
        </pc:picChg>
      </pc:sldChg>
      <pc:sldChg chg="addSp delSp modSp add replId modNotes">
        <pc:chgData name="Ms Taliah Tajammal" userId="S::taliah@uet.edu.pk::b53b8155-91e6-49b4-b55c-0abb2dc47154" providerId="AD" clId="Web-{8DAF7227-B0A6-D81A-0759-88E8C6ADCCDA}" dt="2020-08-14T11:44:25.120" v="2911"/>
        <pc:sldMkLst>
          <pc:docMk/>
          <pc:sldMk cId="2045427912" sldId="274"/>
        </pc:sldMkLst>
        <pc:spChg chg="mod">
          <ac:chgData name="Ms Taliah Tajammal" userId="S::taliah@uet.edu.pk::b53b8155-91e6-49b4-b55c-0abb2dc47154" providerId="AD" clId="Web-{8DAF7227-B0A6-D81A-0759-88E8C6ADCCDA}" dt="2020-08-14T11:34:12.795" v="2496" actId="20577"/>
          <ac:spMkLst>
            <pc:docMk/>
            <pc:sldMk cId="2045427912" sldId="274"/>
            <ac:spMk id="2" creationId="{F055B0CE-E7B0-4280-AB2D-31E5D9EB2517}"/>
          </ac:spMkLst>
        </pc:spChg>
        <pc:spChg chg="add del mod">
          <ac:chgData name="Ms Taliah Tajammal" userId="S::taliah@uet.edu.pk::b53b8155-91e6-49b4-b55c-0abb2dc47154" providerId="AD" clId="Web-{8DAF7227-B0A6-D81A-0759-88E8C6ADCCDA}" dt="2020-08-14T11:35:49.154" v="2500"/>
          <ac:spMkLst>
            <pc:docMk/>
            <pc:sldMk cId="2045427912" sldId="274"/>
            <ac:spMk id="4" creationId="{5E95E9D3-5E86-43D0-8F9D-0399779BA27E}"/>
          </ac:spMkLst>
        </pc:spChg>
        <pc:picChg chg="add mod ord">
          <ac:chgData name="Ms Taliah Tajammal" userId="S::taliah@uet.edu.pk::b53b8155-91e6-49b4-b55c-0abb2dc47154" providerId="AD" clId="Web-{8DAF7227-B0A6-D81A-0759-88E8C6ADCCDA}" dt="2020-08-14T11:36:02.622" v="2505" actId="14100"/>
          <ac:picMkLst>
            <pc:docMk/>
            <pc:sldMk cId="2045427912" sldId="274"/>
            <ac:picMk id="5" creationId="{A4F46862-0518-4142-A65F-306E9EF87DEF}"/>
          </ac:picMkLst>
        </pc:picChg>
        <pc:picChg chg="del">
          <ac:chgData name="Ms Taliah Tajammal" userId="S::taliah@uet.edu.pk::b53b8155-91e6-49b4-b55c-0abb2dc47154" providerId="AD" clId="Web-{8DAF7227-B0A6-D81A-0759-88E8C6ADCCDA}" dt="2020-08-14T11:35:37.216" v="2499"/>
          <ac:picMkLst>
            <pc:docMk/>
            <pc:sldMk cId="2045427912" sldId="274"/>
            <ac:picMk id="6" creationId="{271AA2DC-A86B-498A-A69D-CE9AD07BAC4C}"/>
          </ac:picMkLst>
        </pc:picChg>
      </pc:sldChg>
      <pc:sldChg chg="addSp delSp modSp add replId modNotes">
        <pc:chgData name="Ms Taliah Tajammal" userId="S::taliah@uet.edu.pk::b53b8155-91e6-49b4-b55c-0abb2dc47154" providerId="AD" clId="Web-{8DAF7227-B0A6-D81A-0759-88E8C6ADCCDA}" dt="2020-08-14T12:23:11.232" v="2950"/>
        <pc:sldMkLst>
          <pc:docMk/>
          <pc:sldMk cId="4086839375" sldId="275"/>
        </pc:sldMkLst>
        <pc:spChg chg="mod">
          <ac:chgData name="Ms Taliah Tajammal" userId="S::taliah@uet.edu.pk::b53b8155-91e6-49b4-b55c-0abb2dc47154" providerId="AD" clId="Web-{8DAF7227-B0A6-D81A-0759-88E8C6ADCCDA}" dt="2020-08-14T11:44:57.416" v="2932" actId="20577"/>
          <ac:spMkLst>
            <pc:docMk/>
            <pc:sldMk cId="4086839375" sldId="275"/>
            <ac:spMk id="2" creationId="{F055B0CE-E7B0-4280-AB2D-31E5D9EB2517}"/>
          </ac:spMkLst>
        </pc:spChg>
        <pc:spChg chg="add del mod">
          <ac:chgData name="Ms Taliah Tajammal" userId="S::taliah@uet.edu.pk::b53b8155-91e6-49b4-b55c-0abb2dc47154" providerId="AD" clId="Web-{8DAF7227-B0A6-D81A-0759-88E8C6ADCCDA}" dt="2020-08-14T12:19:58.197" v="2936"/>
          <ac:spMkLst>
            <pc:docMk/>
            <pc:sldMk cId="4086839375" sldId="275"/>
            <ac:spMk id="4" creationId="{46C814BF-9664-42AC-8DD6-8C29B3593333}"/>
          </ac:spMkLst>
        </pc:spChg>
        <pc:picChg chg="del">
          <ac:chgData name="Ms Taliah Tajammal" userId="S::taliah@uet.edu.pk::b53b8155-91e6-49b4-b55c-0abb2dc47154" providerId="AD" clId="Web-{8DAF7227-B0A6-D81A-0759-88E8C6ADCCDA}" dt="2020-08-14T12:19:46.087" v="2935"/>
          <ac:picMkLst>
            <pc:docMk/>
            <pc:sldMk cId="4086839375" sldId="275"/>
            <ac:picMk id="5" creationId="{A4F46862-0518-4142-A65F-306E9EF87DEF}"/>
          </ac:picMkLst>
        </pc:picChg>
        <pc:picChg chg="add mod ord">
          <ac:chgData name="Ms Taliah Tajammal" userId="S::taliah@uet.edu.pk::b53b8155-91e6-49b4-b55c-0abb2dc47154" providerId="AD" clId="Web-{8DAF7227-B0A6-D81A-0759-88E8C6ADCCDA}" dt="2020-08-14T12:20:09.994" v="2941" actId="14100"/>
          <ac:picMkLst>
            <pc:docMk/>
            <pc:sldMk cId="4086839375" sldId="275"/>
            <ac:picMk id="6" creationId="{F136276A-56CF-4CDC-90C4-F9BCD1CF4162}"/>
          </ac:picMkLst>
        </pc:picChg>
      </pc:sldChg>
      <pc:sldChg chg="addSp delSp modSp add replId modNotes">
        <pc:chgData name="Ms Taliah Tajammal" userId="S::taliah@uet.edu.pk::b53b8155-91e6-49b4-b55c-0abb2dc47154" providerId="AD" clId="Web-{8DAF7227-B0A6-D81A-0759-88E8C6ADCCDA}" dt="2020-08-14T12:30:19.068" v="3122" actId="20577"/>
        <pc:sldMkLst>
          <pc:docMk/>
          <pc:sldMk cId="3877069724" sldId="276"/>
        </pc:sldMkLst>
        <pc:spChg chg="mod">
          <ac:chgData name="Ms Taliah Tajammal" userId="S::taliah@uet.edu.pk::b53b8155-91e6-49b4-b55c-0abb2dc47154" providerId="AD" clId="Web-{8DAF7227-B0A6-D81A-0759-88E8C6ADCCDA}" dt="2020-08-14T12:30:19.068" v="3122" actId="20577"/>
          <ac:spMkLst>
            <pc:docMk/>
            <pc:sldMk cId="3877069724" sldId="276"/>
            <ac:spMk id="2" creationId="{F055B0CE-E7B0-4280-AB2D-31E5D9EB2517}"/>
          </ac:spMkLst>
        </pc:spChg>
        <pc:spChg chg="add del mod">
          <ac:chgData name="Ms Taliah Tajammal" userId="S::taliah@uet.edu.pk::b53b8155-91e6-49b4-b55c-0abb2dc47154" providerId="AD" clId="Web-{8DAF7227-B0A6-D81A-0759-88E8C6ADCCDA}" dt="2020-08-14T12:24:42.890" v="2972"/>
          <ac:spMkLst>
            <pc:docMk/>
            <pc:sldMk cId="3877069724" sldId="276"/>
            <ac:spMk id="4" creationId="{490F8281-FA0E-41C6-A84C-36807BFF4B9C}"/>
          </ac:spMkLst>
        </pc:spChg>
        <pc:picChg chg="add mod ord">
          <ac:chgData name="Ms Taliah Tajammal" userId="S::taliah@uet.edu.pk::b53b8155-91e6-49b4-b55c-0abb2dc47154" providerId="AD" clId="Web-{8DAF7227-B0A6-D81A-0759-88E8C6ADCCDA}" dt="2020-08-14T12:25:16.203" v="2982" actId="14100"/>
          <ac:picMkLst>
            <pc:docMk/>
            <pc:sldMk cId="3877069724" sldId="276"/>
            <ac:picMk id="5" creationId="{54DA49F4-6378-4A17-9063-9075929D1C25}"/>
          </ac:picMkLst>
        </pc:picChg>
        <pc:picChg chg="del">
          <ac:chgData name="Ms Taliah Tajammal" userId="S::taliah@uet.edu.pk::b53b8155-91e6-49b4-b55c-0abb2dc47154" providerId="AD" clId="Web-{8DAF7227-B0A6-D81A-0759-88E8C6ADCCDA}" dt="2020-08-14T12:24:32.858" v="2971"/>
          <ac:picMkLst>
            <pc:docMk/>
            <pc:sldMk cId="3877069724" sldId="276"/>
            <ac:picMk id="6" creationId="{F136276A-56CF-4CDC-90C4-F9BCD1CF4162}"/>
          </ac:picMkLst>
        </pc:picChg>
      </pc:sldChg>
      <pc:sldChg chg="addSp delSp modSp new mod setBg modNotes">
        <pc:chgData name="Ms Taliah Tajammal" userId="S::taliah@uet.edu.pk::b53b8155-91e6-49b4-b55c-0abb2dc47154" providerId="AD" clId="Web-{8DAF7227-B0A6-D81A-0759-88E8C6ADCCDA}" dt="2020-08-14T13:05:35.469" v="4010" actId="14100"/>
        <pc:sldMkLst>
          <pc:docMk/>
          <pc:sldMk cId="3602912373" sldId="277"/>
        </pc:sldMkLst>
        <pc:spChg chg="mod">
          <ac:chgData name="Ms Taliah Tajammal" userId="S::taliah@uet.edu.pk::b53b8155-91e6-49b4-b55c-0abb2dc47154" providerId="AD" clId="Web-{8DAF7227-B0A6-D81A-0759-88E8C6ADCCDA}" dt="2020-08-14T12:59:16.618" v="3779" actId="20577"/>
          <ac:spMkLst>
            <pc:docMk/>
            <pc:sldMk cId="3602912373" sldId="277"/>
            <ac:spMk id="2" creationId="{6EFED0EB-279A-4BAC-9724-A653BE2705AF}"/>
          </ac:spMkLst>
        </pc:spChg>
        <pc:spChg chg="del mod">
          <ac:chgData name="Ms Taliah Tajammal" userId="S::taliah@uet.edu.pk::b53b8155-91e6-49b4-b55c-0abb2dc47154" providerId="AD" clId="Web-{8DAF7227-B0A6-D81A-0759-88E8C6ADCCDA}" dt="2020-08-14T12:57:59.273" v="3735"/>
          <ac:spMkLst>
            <pc:docMk/>
            <pc:sldMk cId="3602912373" sldId="277"/>
            <ac:spMk id="3" creationId="{EEDA4AF3-5E3E-4954-8318-F58E46C4261B}"/>
          </ac:spMkLst>
        </pc:spChg>
        <pc:spChg chg="add del mod">
          <ac:chgData name="Ms Taliah Tajammal" userId="S::taliah@uet.edu.pk::b53b8155-91e6-49b4-b55c-0abb2dc47154" providerId="AD" clId="Web-{8DAF7227-B0A6-D81A-0759-88E8C6ADCCDA}" dt="2020-08-14T13:05:20.531" v="4004"/>
          <ac:spMkLst>
            <pc:docMk/>
            <pc:sldMk cId="3602912373" sldId="277"/>
            <ac:spMk id="6" creationId="{10C6E867-B8CF-40AD-AE6D-042BA26A69D3}"/>
          </ac:spMkLst>
        </pc:spChg>
        <pc:spChg chg="add">
          <ac:chgData name="Ms Taliah Tajammal" userId="S::taliah@uet.edu.pk::b53b8155-91e6-49b4-b55c-0abb2dc47154" providerId="AD" clId="Web-{8DAF7227-B0A6-D81A-0759-88E8C6ADCCDA}" dt="2020-08-14T12:43:11.427" v="3722"/>
          <ac:spMkLst>
            <pc:docMk/>
            <pc:sldMk cId="3602912373" sldId="277"/>
            <ac:spMk id="8" creationId="{2AEFFFF2-9EB4-4B6C-B9F8-2BA3EF89A21C}"/>
          </ac:spMkLst>
        </pc:spChg>
        <pc:spChg chg="add">
          <ac:chgData name="Ms Taliah Tajammal" userId="S::taliah@uet.edu.pk::b53b8155-91e6-49b4-b55c-0abb2dc47154" providerId="AD" clId="Web-{8DAF7227-B0A6-D81A-0759-88E8C6ADCCDA}" dt="2020-08-14T12:43:11.427" v="3722"/>
          <ac:spMkLst>
            <pc:docMk/>
            <pc:sldMk cId="3602912373" sldId="277"/>
            <ac:spMk id="10" creationId="{0D65299F-028F-4AFC-B46A-8DB33E20FE4A}"/>
          </ac:spMkLst>
        </pc:spChg>
        <pc:spChg chg="add">
          <ac:chgData name="Ms Taliah Tajammal" userId="S::taliah@uet.edu.pk::b53b8155-91e6-49b4-b55c-0abb2dc47154" providerId="AD" clId="Web-{8DAF7227-B0A6-D81A-0759-88E8C6ADCCDA}" dt="2020-08-14T12:43:11.427" v="3722"/>
          <ac:spMkLst>
            <pc:docMk/>
            <pc:sldMk cId="3602912373" sldId="277"/>
            <ac:spMk id="12" creationId="{BAC87F6E-526A-49B5-995D-42DB656594C9}"/>
          </ac:spMkLst>
        </pc:spChg>
        <pc:picChg chg="add del mod ord">
          <ac:chgData name="Ms Taliah Tajammal" userId="S::taliah@uet.edu.pk::b53b8155-91e6-49b4-b55c-0abb2dc47154" providerId="AD" clId="Web-{8DAF7227-B0A6-D81A-0759-88E8C6ADCCDA}" dt="2020-08-14T13:05:10.469" v="4003"/>
          <ac:picMkLst>
            <pc:docMk/>
            <pc:sldMk cId="3602912373" sldId="277"/>
            <ac:picMk id="4" creationId="{34F0ED01-550B-44EA-9DE4-EB6A70374778}"/>
          </ac:picMkLst>
        </pc:picChg>
        <pc:picChg chg="add mod ord">
          <ac:chgData name="Ms Taliah Tajammal" userId="S::taliah@uet.edu.pk::b53b8155-91e6-49b4-b55c-0abb2dc47154" providerId="AD" clId="Web-{8DAF7227-B0A6-D81A-0759-88E8C6ADCCDA}" dt="2020-08-14T13:05:35.469" v="4010" actId="14100"/>
          <ac:picMkLst>
            <pc:docMk/>
            <pc:sldMk cId="3602912373" sldId="277"/>
            <ac:picMk id="7" creationId="{92F9C98E-3D3B-47DA-B647-C65D5EEAB703}"/>
          </ac:picMkLst>
        </pc:picChg>
      </pc:sldChg>
      <pc:sldChg chg="addSp delSp modSp new mod setBg modNotes">
        <pc:chgData name="Ms Taliah Tajammal" userId="S::taliah@uet.edu.pk::b53b8155-91e6-49b4-b55c-0abb2dc47154" providerId="AD" clId="Web-{8DAF7227-B0A6-D81A-0759-88E8C6ADCCDA}" dt="2020-08-14T13:15:29.593" v="4205"/>
        <pc:sldMkLst>
          <pc:docMk/>
          <pc:sldMk cId="96168744" sldId="278"/>
        </pc:sldMkLst>
        <pc:spChg chg="mod">
          <ac:chgData name="Ms Taliah Tajammal" userId="S::taliah@uet.edu.pk::b53b8155-91e6-49b4-b55c-0abb2dc47154" providerId="AD" clId="Web-{8DAF7227-B0A6-D81A-0759-88E8C6ADCCDA}" dt="2020-08-14T13:14:25.342" v="4112"/>
          <ac:spMkLst>
            <pc:docMk/>
            <pc:sldMk cId="96168744" sldId="278"/>
            <ac:spMk id="2" creationId="{83B9C796-B028-4F28-99B7-124B6E989890}"/>
          </ac:spMkLst>
        </pc:spChg>
        <pc:spChg chg="del mod">
          <ac:chgData name="Ms Taliah Tajammal" userId="S::taliah@uet.edu.pk::b53b8155-91e6-49b4-b55c-0abb2dc47154" providerId="AD" clId="Web-{8DAF7227-B0A6-D81A-0759-88E8C6ADCCDA}" dt="2020-08-14T13:12:51.884" v="4039"/>
          <ac:spMkLst>
            <pc:docMk/>
            <pc:sldMk cId="96168744" sldId="278"/>
            <ac:spMk id="3" creationId="{09187F3E-800D-43B2-A7BE-5588EAE2E583}"/>
          </ac:spMkLst>
        </pc:spChg>
        <pc:spChg chg="add mod">
          <ac:chgData name="Ms Taliah Tajammal" userId="S::taliah@uet.edu.pk::b53b8155-91e6-49b4-b55c-0abb2dc47154" providerId="AD" clId="Web-{8DAF7227-B0A6-D81A-0759-88E8C6ADCCDA}" dt="2020-08-14T13:14:49.170" v="4131" actId="20577"/>
          <ac:spMkLst>
            <pc:docMk/>
            <pc:sldMk cId="96168744" sldId="278"/>
            <ac:spMk id="8" creationId="{A2516761-21BD-4672-8665-F07E74320BE8}"/>
          </ac:spMkLst>
        </pc:spChg>
        <pc:spChg chg="add del">
          <ac:chgData name="Ms Taliah Tajammal" userId="S::taliah@uet.edu.pk::b53b8155-91e6-49b4-b55c-0abb2dc47154" providerId="AD" clId="Web-{8DAF7227-B0A6-D81A-0759-88E8C6ADCCDA}" dt="2020-08-14T13:14:02.745" v="4104"/>
          <ac:spMkLst>
            <pc:docMk/>
            <pc:sldMk cId="96168744" sldId="278"/>
            <ac:spMk id="11" creationId="{8DCA398B-8CB4-4C0C-89C6-A8AB6F78D7DD}"/>
          </ac:spMkLst>
        </pc:spChg>
        <pc:spChg chg="add del">
          <ac:chgData name="Ms Taliah Tajammal" userId="S::taliah@uet.edu.pk::b53b8155-91e6-49b4-b55c-0abb2dc47154" providerId="AD" clId="Web-{8DAF7227-B0A6-D81A-0759-88E8C6ADCCDA}" dt="2020-08-14T13:14:02.745" v="4104"/>
          <ac:spMkLst>
            <pc:docMk/>
            <pc:sldMk cId="96168744" sldId="278"/>
            <ac:spMk id="13" creationId="{9E8345C6-0280-4226-BD83-7333BA6C3AA3}"/>
          </ac:spMkLst>
        </pc:spChg>
        <pc:spChg chg="add del">
          <ac:chgData name="Ms Taliah Tajammal" userId="S::taliah@uet.edu.pk::b53b8155-91e6-49b4-b55c-0abb2dc47154" providerId="AD" clId="Web-{8DAF7227-B0A6-D81A-0759-88E8C6ADCCDA}" dt="2020-08-14T13:14:02.745" v="4104"/>
          <ac:spMkLst>
            <pc:docMk/>
            <pc:sldMk cId="96168744" sldId="278"/>
            <ac:spMk id="15" creationId="{99823778-D290-4538-B146-1F73C3755C9D}"/>
          </ac:spMkLst>
        </pc:spChg>
        <pc:spChg chg="add del">
          <ac:chgData name="Ms Taliah Tajammal" userId="S::taliah@uet.edu.pk::b53b8155-91e6-49b4-b55c-0abb2dc47154" providerId="AD" clId="Web-{8DAF7227-B0A6-D81A-0759-88E8C6ADCCDA}" dt="2020-08-14T13:14:25.342" v="4112"/>
          <ac:spMkLst>
            <pc:docMk/>
            <pc:sldMk cId="96168744" sldId="278"/>
            <ac:spMk id="20" creationId="{1660E788-AFA9-4A1B-9991-6AA74632A15B}"/>
          </ac:spMkLst>
        </pc:spChg>
        <pc:spChg chg="add del">
          <ac:chgData name="Ms Taliah Tajammal" userId="S::taliah@uet.edu.pk::b53b8155-91e6-49b4-b55c-0abb2dc47154" providerId="AD" clId="Web-{8DAF7227-B0A6-D81A-0759-88E8C6ADCCDA}" dt="2020-08-14T13:14:25.342" v="4112"/>
          <ac:spMkLst>
            <pc:docMk/>
            <pc:sldMk cId="96168744" sldId="278"/>
            <ac:spMk id="22" creationId="{867D4867-5BA7-4462-B2F6-A23F4A622AA7}"/>
          </ac:spMkLst>
        </pc:spChg>
        <pc:spChg chg="add del">
          <ac:chgData name="Ms Taliah Tajammal" userId="S::taliah@uet.edu.pk::b53b8155-91e6-49b4-b55c-0abb2dc47154" providerId="AD" clId="Web-{8DAF7227-B0A6-D81A-0759-88E8C6ADCCDA}" dt="2020-08-14T13:14:25.326" v="4111"/>
          <ac:spMkLst>
            <pc:docMk/>
            <pc:sldMk cId="96168744" sldId="278"/>
            <ac:spMk id="24" creationId="{C966A4D4-049A-4389-B407-0E7091A07C8D}"/>
          </ac:spMkLst>
        </pc:spChg>
        <pc:spChg chg="add del">
          <ac:chgData name="Ms Taliah Tajammal" userId="S::taliah@uet.edu.pk::b53b8155-91e6-49b4-b55c-0abb2dc47154" providerId="AD" clId="Web-{8DAF7227-B0A6-D81A-0759-88E8C6ADCCDA}" dt="2020-08-14T13:14:25.326" v="4111"/>
          <ac:spMkLst>
            <pc:docMk/>
            <pc:sldMk cId="96168744" sldId="278"/>
            <ac:spMk id="25" creationId="{B5899359-8523-4D4D-B568-3FDFAF9821C7}"/>
          </ac:spMkLst>
        </pc:spChg>
        <pc:spChg chg="add">
          <ac:chgData name="Ms Taliah Tajammal" userId="S::taliah@uet.edu.pk::b53b8155-91e6-49b4-b55c-0abb2dc47154" providerId="AD" clId="Web-{8DAF7227-B0A6-D81A-0759-88E8C6ADCCDA}" dt="2020-08-14T13:14:25.342" v="4112"/>
          <ac:spMkLst>
            <pc:docMk/>
            <pc:sldMk cId="96168744" sldId="278"/>
            <ac:spMk id="26" creationId="{3F47E20B-1205-4238-A82B-90EF577F32D8}"/>
          </ac:spMkLst>
        </pc:spChg>
        <pc:spChg chg="add del">
          <ac:chgData name="Ms Taliah Tajammal" userId="S::taliah@uet.edu.pk::b53b8155-91e6-49b4-b55c-0abb2dc47154" providerId="AD" clId="Web-{8DAF7227-B0A6-D81A-0759-88E8C6ADCCDA}" dt="2020-08-14T13:14:19.339" v="4109"/>
          <ac:spMkLst>
            <pc:docMk/>
            <pc:sldMk cId="96168744" sldId="278"/>
            <ac:spMk id="27" creationId="{733DEE68-6B15-49E1-8C6F-EE553B0597A0}"/>
          </ac:spMkLst>
        </pc:spChg>
        <pc:spChg chg="add">
          <ac:chgData name="Ms Taliah Tajammal" userId="S::taliah@uet.edu.pk::b53b8155-91e6-49b4-b55c-0abb2dc47154" providerId="AD" clId="Web-{8DAF7227-B0A6-D81A-0759-88E8C6ADCCDA}" dt="2020-08-14T13:14:25.342" v="4112"/>
          <ac:spMkLst>
            <pc:docMk/>
            <pc:sldMk cId="96168744" sldId="278"/>
            <ac:spMk id="28" creationId="{D13567AC-EB9A-47A9-B6EC-B5BDB73B113C}"/>
          </ac:spMkLst>
        </pc:spChg>
        <pc:spChg chg="add del">
          <ac:chgData name="Ms Taliah Tajammal" userId="S::taliah@uet.edu.pk::b53b8155-91e6-49b4-b55c-0abb2dc47154" providerId="AD" clId="Web-{8DAF7227-B0A6-D81A-0759-88E8C6ADCCDA}" dt="2020-08-14T13:14:19.339" v="4109"/>
          <ac:spMkLst>
            <pc:docMk/>
            <pc:sldMk cId="96168744" sldId="278"/>
            <ac:spMk id="29" creationId="{EC3F07C8-CCA3-4D2E-A900-8396148C16E0}"/>
          </ac:spMkLst>
        </pc:spChg>
        <pc:spChg chg="add del">
          <ac:chgData name="Ms Taliah Tajammal" userId="S::taliah@uet.edu.pk::b53b8155-91e6-49b4-b55c-0abb2dc47154" providerId="AD" clId="Web-{8DAF7227-B0A6-D81A-0759-88E8C6ADCCDA}" dt="2020-08-14T13:14:25.326" v="4111"/>
          <ac:spMkLst>
            <pc:docMk/>
            <pc:sldMk cId="96168744" sldId="278"/>
            <ac:spMk id="31" creationId="{2E9C9585-DA89-4D7E-BCDF-576461A1A2D9}"/>
          </ac:spMkLst>
        </pc:spChg>
        <pc:picChg chg="add mod ord">
          <ac:chgData name="Ms Taliah Tajammal" userId="S::taliah@uet.edu.pk::b53b8155-91e6-49b4-b55c-0abb2dc47154" providerId="AD" clId="Web-{8DAF7227-B0A6-D81A-0759-88E8C6ADCCDA}" dt="2020-08-14T13:14:25.342" v="4112"/>
          <ac:picMkLst>
            <pc:docMk/>
            <pc:sldMk cId="96168744" sldId="278"/>
            <ac:picMk id="4" creationId="{6AB970F0-8529-4027-AF08-8318195393E9}"/>
          </ac:picMkLst>
        </pc:picChg>
      </pc:sldChg>
    </pc:docChg>
  </pc:docChgLst>
  <pc:docChgLst>
    <pc:chgData name="Ms Taliah Tajammal" userId="S::taliah@uet.edu.pk::b53b8155-91e6-49b4-b55c-0abb2dc47154" providerId="AD" clId="Web-{3930C922-C7C6-CA6C-843D-8F1832A5EF7A}"/>
    <pc:docChg chg="addSld delSld modSld">
      <pc:chgData name="Ms Taliah Tajammal" userId="S::taliah@uet.edu.pk::b53b8155-91e6-49b4-b55c-0abb2dc47154" providerId="AD" clId="Web-{3930C922-C7C6-CA6C-843D-8F1832A5EF7A}" dt="2020-08-18T06:46:16.266" v="98" actId="20577"/>
      <pc:docMkLst>
        <pc:docMk/>
      </pc:docMkLst>
      <pc:sldChg chg="modSp new">
        <pc:chgData name="Ms Taliah Tajammal" userId="S::taliah@uet.edu.pk::b53b8155-91e6-49b4-b55c-0abb2dc47154" providerId="AD" clId="Web-{3930C922-C7C6-CA6C-843D-8F1832A5EF7A}" dt="2020-08-18T06:45:00.811" v="42" actId="1076"/>
        <pc:sldMkLst>
          <pc:docMk/>
          <pc:sldMk cId="1818959667" sldId="281"/>
        </pc:sldMkLst>
        <pc:spChg chg="mod">
          <ac:chgData name="Ms Taliah Tajammal" userId="S::taliah@uet.edu.pk::b53b8155-91e6-49b4-b55c-0abb2dc47154" providerId="AD" clId="Web-{3930C922-C7C6-CA6C-843D-8F1832A5EF7A}" dt="2020-08-18T06:45:00.811" v="42" actId="1076"/>
          <ac:spMkLst>
            <pc:docMk/>
            <pc:sldMk cId="1818959667" sldId="281"/>
            <ac:spMk id="2" creationId="{2D835669-F3E5-496C-A0C1-EA824D8988AC}"/>
          </ac:spMkLst>
        </pc:spChg>
        <pc:spChg chg="mod">
          <ac:chgData name="Ms Taliah Tajammal" userId="S::taliah@uet.edu.pk::b53b8155-91e6-49b4-b55c-0abb2dc47154" providerId="AD" clId="Web-{3930C922-C7C6-CA6C-843D-8F1832A5EF7A}" dt="2020-08-18T06:44:44.373" v="39" actId="20577"/>
          <ac:spMkLst>
            <pc:docMk/>
            <pc:sldMk cId="1818959667" sldId="281"/>
            <ac:spMk id="3" creationId="{8FC1BAE1-94A6-4E21-A115-FCBCBD4C4237}"/>
          </ac:spMkLst>
        </pc:spChg>
      </pc:sldChg>
      <pc:sldChg chg="new del">
        <pc:chgData name="Ms Taliah Tajammal" userId="S::taliah@uet.edu.pk::b53b8155-91e6-49b4-b55c-0abb2dc47154" providerId="AD" clId="Web-{3930C922-C7C6-CA6C-843D-8F1832A5EF7A}" dt="2020-08-18T06:45:46.702" v="44"/>
        <pc:sldMkLst>
          <pc:docMk/>
          <pc:sldMk cId="82032837" sldId="282"/>
        </pc:sldMkLst>
      </pc:sldChg>
      <pc:sldChg chg="modSp new">
        <pc:chgData name="Ms Taliah Tajammal" userId="S::taliah@uet.edu.pk::b53b8155-91e6-49b4-b55c-0abb2dc47154" providerId="AD" clId="Web-{3930C922-C7C6-CA6C-843D-8F1832A5EF7A}" dt="2020-08-18T06:46:15.250" v="95" actId="20577"/>
        <pc:sldMkLst>
          <pc:docMk/>
          <pc:sldMk cId="3932104964" sldId="282"/>
        </pc:sldMkLst>
        <pc:spChg chg="mod">
          <ac:chgData name="Ms Taliah Tajammal" userId="S::taliah@uet.edu.pk::b53b8155-91e6-49b4-b55c-0abb2dc47154" providerId="AD" clId="Web-{3930C922-C7C6-CA6C-843D-8F1832A5EF7A}" dt="2020-08-18T06:46:15.250" v="95" actId="20577"/>
          <ac:spMkLst>
            <pc:docMk/>
            <pc:sldMk cId="3932104964" sldId="282"/>
            <ac:spMk id="2" creationId="{2917B62D-3D84-4D46-80E8-4942279A6126}"/>
          </ac:spMkLst>
        </pc:spChg>
        <pc:spChg chg="mod">
          <ac:chgData name="Ms Taliah Tajammal" userId="S::taliah@uet.edu.pk::b53b8155-91e6-49b4-b55c-0abb2dc47154" providerId="AD" clId="Web-{3930C922-C7C6-CA6C-843D-8F1832A5EF7A}" dt="2020-08-18T06:46:08.375" v="75" actId="20577"/>
          <ac:spMkLst>
            <pc:docMk/>
            <pc:sldMk cId="3932104964" sldId="282"/>
            <ac:spMk id="3" creationId="{6636FECA-B469-4F28-BFBC-2BEE4A7BFB6A}"/>
          </ac:spMkLst>
        </pc:spChg>
      </pc:sldChg>
    </pc:docChg>
  </pc:docChgLst>
</pc:chgInfo>
</file>

<file path=ppt/comments/modernComment_103_DA9F19F8.xml><?xml version="1.0" encoding="utf-8"?>
<p188:cmLst xmlns:a="http://schemas.openxmlformats.org/drawingml/2006/main" xmlns:r="http://schemas.openxmlformats.org/officeDocument/2006/relationships" xmlns:p188="http://schemas.microsoft.com/office/powerpoint/2018/8/main">
  <p188:cm id="{30C44BF0-B476-4196-9CE9-4248A8E03062}" authorId="{A8CB29DE-E9FA-D8DF-AAD6-512D89CD7D9A}" created="2023-09-14T00:46:17.492">
    <pc:sldMkLst xmlns:pc="http://schemas.microsoft.com/office/powerpoint/2013/main/command">
      <pc:docMk/>
      <pc:sldMk cId="3667859960" sldId="259"/>
    </pc:sldMkLst>
    <p188:txBody>
      <a:bodyPr/>
      <a:lstStyle/>
      <a:p>
        <a:r>
          <a:rPr lang="en-US"/>
          <a:t>Software is a set of programs used to operate computers and execute specific tasks.</a:t>
        </a:r>
      </a:p>
    </p188:txBody>
  </p188:cm>
</p188:cmLst>
</file>

<file path=ppt/comments/modernComment_104_AE02C07A.xml><?xml version="1.0" encoding="utf-8"?>
<p188:cmLst xmlns:a="http://schemas.openxmlformats.org/drawingml/2006/main" xmlns:r="http://schemas.openxmlformats.org/officeDocument/2006/relationships" xmlns:p188="http://schemas.microsoft.com/office/powerpoint/2018/8/main">
  <p188:cm id="{3BE73471-0467-4844-915E-C50EECDAD768}" authorId="{A8CB29DE-E9FA-D8DF-AAD6-512D89CD7D9A}" created="2023-10-06T15:31:25.943">
    <pc:sldMkLst xmlns:pc="http://schemas.microsoft.com/office/powerpoint/2013/main/command">
      <pc:docMk/>
      <pc:sldMk cId="2919415930" sldId="260"/>
    </pc:sldMkLst>
    <p188:txBody>
      <a:bodyPr/>
      <a:lstStyle/>
      <a:p>
        <a:r>
          <a:rPr lang="en-US"/>
          <a:t>Software Engineering: It based on Computer Science theories and rules.</a:t>
        </a:r>
      </a:p>
    </p188:txBody>
  </p188:cm>
</p188:cmLst>
</file>

<file path=ppt/comments/modernComment_107_9A6B40D3.xml><?xml version="1.0" encoding="utf-8"?>
<p188:cmLst xmlns:a="http://schemas.openxmlformats.org/drawingml/2006/main" xmlns:r="http://schemas.openxmlformats.org/officeDocument/2006/relationships" xmlns:p188="http://schemas.microsoft.com/office/powerpoint/2018/8/main">
  <p188:cm id="{1056C346-1E3B-46C5-97AD-9BEA887A963E}" authorId="{A8CB29DE-E9FA-D8DF-AAD6-512D89CD7D9A}" created="2023-10-06T15:27:22.512">
    <pc:sldMkLst xmlns:pc="http://schemas.microsoft.com/office/powerpoint/2013/main/command">
      <pc:docMk/>
      <pc:sldMk cId="2590720211" sldId="263"/>
    </pc:sldMkLst>
    <p188:txBody>
      <a:bodyPr/>
      <a:lstStyle/>
      <a:p>
        <a:r>
          <a:rPr lang="en-US"/>
          <a:t>Project Failure:
1. Separate Want &amp; Need
2. Lack of Qualities in Team
3.Lack of  Proper technology
4. Time Domain set na krna
5. In-appropriate team leader
6. Without dividing the project into small chunks
7. Missing of proper Planning
Solution: 
1. Proper team lead
2. Proper Planing</a:t>
        </a:r>
      </a:p>
    </p188:txBody>
  </p188:cm>
</p188:cmLst>
</file>

<file path=ppt/comments/modernComment_116_5BB6B28.xml><?xml version="1.0" encoding="utf-8"?>
<p188:cmLst xmlns:a="http://schemas.openxmlformats.org/drawingml/2006/main" xmlns:r="http://schemas.openxmlformats.org/officeDocument/2006/relationships" xmlns:p188="http://schemas.microsoft.com/office/powerpoint/2018/8/main">
  <p188:cm id="{BF6BD41F-5D88-4DB6-9F31-78B7620E9DC7}" authorId="{A8CB29DE-E9FA-D8DF-AAD6-512D89CD7D9A}" created="2023-10-06T16:59:58.311">
    <pc:sldMkLst xmlns:pc="http://schemas.microsoft.com/office/powerpoint/2013/main/command">
      <pc:docMk/>
      <pc:sldMk cId="96168744" sldId="278"/>
    </pc:sldMkLst>
    <p188:txBody>
      <a:bodyPr/>
      <a:lstStyle/>
      <a:p>
        <a:r>
          <a:rPr lang="en-US"/>
          <a:t>Project Failure:
1. Separate Want &amp; Need
2. Lack of Qualities in Team
3.Lack of  Proper technology
4. Time Domain set na krna
5. In-appropriate team leader
6. Without dividing the project into small chunks
7. Missing of proper Planning
Solution: 
1. Proper team lead
2. Proper Planing</a:t>
        </a:r>
      </a:p>
    </p188:txBody>
  </p188:cm>
</p188:cmLst>
</file>

<file path=ppt/comments/modernComment_119_6C6B1F33.xml><?xml version="1.0" encoding="utf-8"?>
<p188:cmLst xmlns:a="http://schemas.openxmlformats.org/drawingml/2006/main" xmlns:r="http://schemas.openxmlformats.org/officeDocument/2006/relationships" xmlns:p188="http://schemas.microsoft.com/office/powerpoint/2018/8/main">
  <p188:cm id="{85C827DA-BFF3-4D94-A37C-80CDBC482E3A}" authorId="{A8CB29DE-E9FA-D8DF-AAD6-512D89CD7D9A}" created="2023-10-06T16:40:09.322">
    <pc:sldMkLst xmlns:pc="http://schemas.microsoft.com/office/powerpoint/2013/main/command">
      <pc:docMk/>
      <pc:sldMk cId="1818959667" sldId="281"/>
    </pc:sldMkLst>
    <p188:txBody>
      <a:bodyPr/>
      <a:lstStyle/>
      <a:p>
        <a:r>
          <a:rPr lang="en-US"/>
          <a:t>Attributes of acha software:
1. Maintainable
2. Usability - User friendly
3. Dependability(Reliability(Dawlance reliable hei), Safety, Security)
4. Flexibility
5. Scalability
Also jo slide pai mention hein woh be 🤐</a:t>
        </a:r>
      </a:p>
    </p188:txBody>
  </p188:cm>
</p188:cmLst>
</file>

<file path=ppt/comments/modernComment_11A_EA5F2904.xml><?xml version="1.0" encoding="utf-8"?>
<p188:cmLst xmlns:a="http://schemas.openxmlformats.org/drawingml/2006/main" xmlns:r="http://schemas.openxmlformats.org/officeDocument/2006/relationships" xmlns:p188="http://schemas.microsoft.com/office/powerpoint/2018/8/main">
  <p188:cm id="{49BF8C2F-CFDB-461D-BF68-229AC84F9C09}" authorId="{A8CB29DE-E9FA-D8DF-AAD6-512D89CD7D9A}" created="2023-10-06T16:29:08.631">
    <pc:sldMkLst xmlns:pc="http://schemas.microsoft.com/office/powerpoint/2013/main/command">
      <pc:docMk/>
      <pc:sldMk cId="3932104964" sldId="282"/>
    </pc:sldMkLst>
    <p188:txBody>
      <a:bodyPr/>
      <a:lstStyle/>
      <a:p>
        <a:r>
          <a:rPr lang="en-US"/>
          <a:t>Software Crises:
1. Lack of tools
2. Lack of metholodies
3. Lack of theory</a:t>
        </a:r>
      </a:p>
    </p188:txBody>
  </p188:cm>
</p188:cmLst>
</file>

<file path=ppt/comments/modernComment_11B_5CE49A76.xml><?xml version="1.0" encoding="utf-8"?>
<p188:cmLst xmlns:a="http://schemas.openxmlformats.org/drawingml/2006/main" xmlns:r="http://schemas.openxmlformats.org/officeDocument/2006/relationships" xmlns:p188="http://schemas.microsoft.com/office/powerpoint/2018/8/main">
  <p188:cm id="{C37387B1-D523-42A5-9E8B-87072D94E832}" authorId="{A8CB29DE-E9FA-D8DF-AAD6-512D89CD7D9A}" created="2023-10-06T15:30:35.890">
    <pc:sldMkLst xmlns:pc="http://schemas.microsoft.com/office/powerpoint/2013/main/command">
      <pc:docMk/>
      <pc:sldMk cId="1558485622" sldId="283"/>
    </pc:sldMkLst>
    <p188:txBody>
      <a:bodyPr/>
      <a:lstStyle/>
      <a:p>
        <a:r>
          <a:rPr lang="en-US"/>
          <a:t>Engineering: It based on Laws of Physics &amp; theories,</a:t>
        </a:r>
      </a:p>
    </p188:txBody>
  </p188:cm>
</p188:cmLst>
</file>

<file path=ppt/comments/modernComment_11E_53BD0472.xml><?xml version="1.0" encoding="utf-8"?>
<p188:cmLst xmlns:a="http://schemas.openxmlformats.org/drawingml/2006/main" xmlns:r="http://schemas.openxmlformats.org/officeDocument/2006/relationships" xmlns:p188="http://schemas.microsoft.com/office/powerpoint/2018/8/main">
  <p188:cm id="{770FF25B-6AC1-4DA4-AEF1-5B9B59322D0C}" authorId="{A8CB29DE-E9FA-D8DF-AAD6-512D89CD7D9A}" created="2023-10-06T16:49:23.227">
    <ac:txMkLst xmlns:ac="http://schemas.microsoft.com/office/drawing/2013/main/command">
      <pc:docMk xmlns:pc="http://schemas.microsoft.com/office/powerpoint/2013/main/command"/>
      <pc:sldMk xmlns:pc="http://schemas.microsoft.com/office/powerpoint/2013/main/command" cId="1404896370" sldId="286"/>
      <ac:spMk id="2" creationId="{570ECB2D-FB54-4E49-9575-BE42639B3B31}"/>
      <ac:txMk cp="0" len="17">
        <ac:context len="18" hash="1806493153"/>
      </ac:txMk>
    </ac:txMkLst>
    <p188:pos x="3082713" y="1002453"/>
    <p188:txBody>
      <a:bodyPr/>
      <a:lstStyle/>
      <a:p>
        <a:r>
          <a:rPr lang="en-US"/>
          <a:t>SDLC(Software Development Life Cycle)
1. Requirement gathering
2. Analysis
3. Feasibility Study(Possible or Not possible)
4. Design
5. Coding
6. Testing
7. Deployment
8. Maintainace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A car needs service on regular basis for its long term working. Just like we expect car to work all the time and  can't afford to break or reboot unexpectedly,  software industry needs to continue to </a:t>
            </a:r>
            <a:r>
              <a:rPr lang="en-US" b="1" dirty="0"/>
              <a:t>learn better wa</a:t>
            </a:r>
            <a:r>
              <a:rPr lang="en-US" dirty="0"/>
              <a:t>ys to build software.</a:t>
            </a:r>
          </a:p>
          <a:p>
            <a:r>
              <a:rPr lang="en-US" dirty="0"/>
              <a:t> </a:t>
            </a:r>
          </a:p>
          <a:p>
            <a:r>
              <a:rPr lang="en-US" dirty="0"/>
              <a:t>It were to become an integral part of human life and that's the</a:t>
            </a:r>
            <a:r>
              <a:rPr lang="en-US" b="1" dirty="0"/>
              <a:t> motivation </a:t>
            </a:r>
            <a:r>
              <a:rPr lang="en-US" dirty="0"/>
              <a:t>for this course. </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2511242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How to make sure that the user will like your software??? </a:t>
            </a:r>
          </a:p>
          <a:p>
            <a:r>
              <a:rPr lang="en-US" dirty="0">
                <a:cs typeface="Calibri"/>
              </a:rPr>
              <a:t>What features should the software have to be acceptable and become popular in community???</a:t>
            </a:r>
          </a:p>
          <a:p>
            <a:r>
              <a:rPr lang="en-US" dirty="0">
                <a:cs typeface="Calibri"/>
              </a:rPr>
              <a:t>How to classify good and bad software???</a:t>
            </a:r>
          </a:p>
          <a:p>
            <a:endParaRPr lang="en-US" dirty="0">
              <a:cs typeface="Calibri"/>
            </a:endParaRPr>
          </a:p>
          <a:p>
            <a:r>
              <a:rPr lang="en-US" dirty="0">
                <a:cs typeface="Calibri"/>
              </a:rPr>
              <a:t>The ultimate goal of Software Engineering is developing a software which is useful for the community, which can serve to help others. </a:t>
            </a:r>
            <a:endParaRPr lang="en-US" dirty="0"/>
          </a:p>
          <a:p>
            <a:r>
              <a:rPr lang="en-US" dirty="0">
                <a:cs typeface="Calibri"/>
              </a:rPr>
              <a:t>As ALAN COOPER said (in slide above), a good software should have following qualities:</a:t>
            </a:r>
          </a:p>
          <a:p>
            <a:pPr marL="171450" indent="-171450">
              <a:buFont typeface="Arial"/>
              <a:buChar char="•"/>
            </a:pPr>
            <a:r>
              <a:rPr lang="en-US" b="1" dirty="0"/>
              <a:t>Correctness:</a:t>
            </a:r>
            <a:r>
              <a:rPr lang="en-US" dirty="0"/>
              <a:t> The software which we are making should meet all the specifications stated by the customer.</a:t>
            </a:r>
            <a:endParaRPr lang="en-US" dirty="0">
              <a:cs typeface="Calibri"/>
            </a:endParaRPr>
          </a:p>
          <a:p>
            <a:pPr marL="171450" indent="-171450">
              <a:buFont typeface="Arial"/>
              <a:buChar char="•"/>
            </a:pPr>
            <a:r>
              <a:rPr lang="en-US" b="1" dirty="0"/>
              <a:t>Usability/Learnability</a:t>
            </a:r>
            <a:r>
              <a:rPr lang="en-US" dirty="0"/>
              <a:t>: The amount of efforts or time required to learn how to use the software should be less. This makes the software </a:t>
            </a:r>
            <a:r>
              <a:rPr lang="en-US" b="1" dirty="0"/>
              <a:t>user-friendly</a:t>
            </a:r>
            <a:r>
              <a:rPr lang="en-US" dirty="0"/>
              <a:t> even for IT illiterate people.</a:t>
            </a:r>
            <a:endParaRPr lang="en-US" dirty="0">
              <a:cs typeface="Calibri"/>
            </a:endParaRPr>
          </a:p>
          <a:p>
            <a:pPr marL="171450" indent="-171450">
              <a:buFont typeface="Arial"/>
              <a:buChar char="•"/>
            </a:pPr>
            <a:r>
              <a:rPr lang="en-US" b="1" dirty="0"/>
              <a:t>Reliability :</a:t>
            </a:r>
            <a:r>
              <a:rPr lang="en-US" dirty="0"/>
              <a:t> The software product should not have any defects. Not only this, it shouldn't fail while execution.</a:t>
            </a:r>
            <a:endParaRPr lang="en-US" dirty="0">
              <a:cs typeface="Calibri"/>
            </a:endParaRPr>
          </a:p>
          <a:p>
            <a:pPr marL="171450" indent="-171450">
              <a:buFont typeface="Arial"/>
              <a:buChar char="•"/>
            </a:pPr>
            <a:r>
              <a:rPr lang="en-US" b="1" dirty="0"/>
              <a:t>Efficiency </a:t>
            </a:r>
            <a:r>
              <a:rPr lang="en-US" dirty="0"/>
              <a:t>: This characteristic relates to the way software uses the available resources. The software should make effective use of the storage space and execute command as per desired timing requirements.</a:t>
            </a:r>
            <a:endParaRPr lang="en-US" dirty="0">
              <a:cs typeface="Calibri"/>
            </a:endParaRPr>
          </a:p>
          <a:p>
            <a:pPr marL="171450" indent="-171450">
              <a:buFont typeface="Arial"/>
              <a:buChar char="•"/>
            </a:pPr>
            <a:r>
              <a:rPr lang="en-US" b="1" dirty="0"/>
              <a:t>Safety :</a:t>
            </a:r>
            <a:r>
              <a:rPr lang="en-US" dirty="0"/>
              <a:t> The software should not be hazardous to the environment/life.</a:t>
            </a:r>
            <a:endParaRPr lang="en-US" dirty="0">
              <a:cs typeface="Calibri"/>
            </a:endParaRPr>
          </a:p>
          <a:p>
            <a:pPr marL="171450" indent="-171450">
              <a:buFont typeface="Arial"/>
              <a:buChar char="•"/>
            </a:pPr>
            <a:r>
              <a:rPr lang="en-US" b="1" dirty="0"/>
              <a:t>Security :</a:t>
            </a:r>
            <a:r>
              <a:rPr lang="en-US" dirty="0"/>
              <a:t> The software shouldn't have ill effects on data / hardware. Proper measures should be taken to keep data secure from external threats.</a:t>
            </a:r>
          </a:p>
          <a:p>
            <a:endParaRPr lang="en-US" dirty="0">
              <a:cs typeface="Calibri"/>
            </a:endParaRPr>
          </a:p>
          <a:p>
            <a:r>
              <a:rPr lang="en-US" dirty="0">
                <a:cs typeface="Calibri"/>
              </a:rPr>
              <a:t>All of these qualities will be achieved by following software engineering principles.</a:t>
            </a: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4113832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How the SOFTWARE ENGINEERING term was devised??</a:t>
            </a:r>
          </a:p>
          <a:p>
            <a:r>
              <a:rPr lang="en-US" dirty="0">
                <a:cs typeface="Calibri"/>
              </a:rPr>
              <a:t>Consider the example,  the </a:t>
            </a:r>
            <a:r>
              <a:rPr lang="en-US" dirty="0" err="1">
                <a:cs typeface="Calibri"/>
              </a:rPr>
              <a:t>persson</a:t>
            </a:r>
            <a:r>
              <a:rPr lang="en-US" dirty="0">
                <a:cs typeface="Calibri"/>
              </a:rPr>
              <a:t> is told to  build a cottage by boss. He successfully builds a cottage and is very happy.</a:t>
            </a:r>
          </a:p>
          <a:p>
            <a:r>
              <a:rPr lang="en-US" dirty="0">
                <a:cs typeface="Calibri"/>
              </a:rPr>
              <a:t>Now,, the builder is told to build a multi-story building. He did his efforts but is still confused.</a:t>
            </a:r>
          </a:p>
          <a:p>
            <a:r>
              <a:rPr lang="en-US" dirty="0">
                <a:cs typeface="Calibri"/>
              </a:rPr>
              <a:t>Next, the building created by builder collapsed and he is very sad now. </a:t>
            </a:r>
          </a:p>
          <a:p>
            <a:endParaRPr lang="en-US" dirty="0">
              <a:cs typeface="Calibri"/>
            </a:endParaRPr>
          </a:p>
          <a:p>
            <a:r>
              <a:rPr lang="en-US" dirty="0">
                <a:cs typeface="Calibri"/>
              </a:rPr>
              <a:t>Can you guess why the building collapses but cottage not??</a:t>
            </a:r>
          </a:p>
          <a:p>
            <a:endParaRPr lang="en-US" dirty="0">
              <a:cs typeface="Calibri"/>
            </a:endParaRPr>
          </a:p>
          <a:p>
            <a:r>
              <a:rPr lang="en-US" dirty="0">
                <a:cs typeface="Calibri"/>
              </a:rPr>
              <a:t>Building (highly complex structure) was created using the </a:t>
            </a:r>
            <a:r>
              <a:rPr lang="en-US" b="1" dirty="0">
                <a:cs typeface="Calibri"/>
              </a:rPr>
              <a:t>OLD, FABRICATED RULES</a:t>
            </a:r>
            <a:r>
              <a:rPr lang="en-US" dirty="0">
                <a:cs typeface="Calibri"/>
              </a:rPr>
              <a:t> by which cottage was constructed. </a:t>
            </a:r>
          </a:p>
          <a:p>
            <a:endParaRPr lang="en-US" dirty="0">
              <a:cs typeface="Calibri"/>
            </a:endParaRPr>
          </a:p>
          <a:p>
            <a:r>
              <a:rPr lang="en-US" dirty="0">
                <a:cs typeface="Calibri"/>
              </a:rPr>
              <a:t>So, clearly, the rules used to build cottage was NOT enough for constructing a building.</a:t>
            </a:r>
          </a:p>
          <a:p>
            <a:endParaRPr lang="en-US" dirty="0">
              <a:cs typeface="Calibri"/>
            </a:endParaRPr>
          </a:p>
          <a:p>
            <a:r>
              <a:rPr lang="en-US" dirty="0">
                <a:cs typeface="Calibri"/>
              </a:rPr>
              <a:t>Similarly, the rules used to write </a:t>
            </a:r>
            <a:r>
              <a:rPr lang="en-US" b="1" dirty="0">
                <a:cs typeface="Calibri"/>
              </a:rPr>
              <a:t> SMALL, SIMPLE </a:t>
            </a:r>
            <a:r>
              <a:rPr lang="en-US" dirty="0">
                <a:cs typeface="Calibri"/>
              </a:rPr>
              <a:t> program was not sitable for developing </a:t>
            </a:r>
            <a:r>
              <a:rPr lang="en-US" b="1" dirty="0">
                <a:cs typeface="Calibri"/>
              </a:rPr>
              <a:t> HIGHLY COMPLEX </a:t>
            </a:r>
            <a:r>
              <a:rPr lang="en-US" dirty="0">
                <a:cs typeface="Calibri"/>
              </a:rPr>
              <a:t> software.</a:t>
            </a:r>
          </a:p>
          <a:p>
            <a:endParaRPr lang="en-US" dirty="0">
              <a:cs typeface="Calibri"/>
            </a:endParaRPr>
          </a:p>
          <a:p>
            <a:r>
              <a:rPr lang="en-US" dirty="0">
                <a:cs typeface="Calibri"/>
              </a:rPr>
              <a:t>So, the conference was held after 1960 to discuss the software development methods where the term </a:t>
            </a:r>
            <a:r>
              <a:rPr lang="en-US" b="1" dirty="0">
                <a:cs typeface="Calibri"/>
              </a:rPr>
              <a:t> SOFTWARE ENGINEERING </a:t>
            </a:r>
            <a:r>
              <a:rPr lang="en-US" dirty="0">
                <a:cs typeface="Calibri"/>
              </a:rPr>
              <a:t> was devised by SOFTWARE  ENGINEER RESEARCHERS.</a:t>
            </a:r>
          </a:p>
        </p:txBody>
      </p:sp>
      <p:sp>
        <p:nvSpPr>
          <p:cNvPr id="4" name="Slide Number Placeholder 3"/>
          <p:cNvSpPr>
            <a:spLocks noGrp="1"/>
          </p:cNvSpPr>
          <p:nvPr>
            <p:ph type="sldNum" sz="quarter" idx="5"/>
          </p:nvPr>
        </p:nvSpPr>
        <p:spPr/>
        <p:txBody>
          <a:bodyPr/>
          <a:lstStyle/>
          <a:p>
            <a:fld id="{D62016B7-1D4C-4804-BC14-C8A3C9E709B0}" type="slidenum">
              <a:rPr lang="en-US"/>
              <a:t>12</a:t>
            </a:fld>
            <a:endParaRPr lang="en-US"/>
          </a:p>
        </p:txBody>
      </p:sp>
    </p:spTree>
    <p:extLst>
      <p:ext uri="{BB962C8B-B14F-4D97-AF65-F5344CB8AC3E}">
        <p14:creationId xmlns:p14="http://schemas.microsoft.com/office/powerpoint/2010/main" val="35757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consider a scnerio where the enemy is attacking,. You are required to develop a software for operating nuclear weapons. </a:t>
            </a:r>
          </a:p>
          <a:p>
            <a:r>
              <a:rPr lang="en-US">
                <a:cs typeface="Calibri"/>
              </a:rPr>
              <a:t>Whata will be the </a:t>
            </a:r>
            <a:r>
              <a:rPr lang="en-US" b="1">
                <a:cs typeface="Calibri"/>
              </a:rPr>
              <a:t>MOST IMPORTANT </a:t>
            </a:r>
            <a:r>
              <a:rPr lang="en-US">
                <a:cs typeface="Calibri"/>
              </a:rPr>
              <a:t> factor in this case??? </a:t>
            </a:r>
            <a:endParaRPr lang="en-US" dirty="0">
              <a:cs typeface="Calibri"/>
            </a:endParaRPr>
          </a:p>
          <a:p>
            <a:endParaRPr lang="en-US" dirty="0">
              <a:cs typeface="Calibri"/>
            </a:endParaRPr>
          </a:p>
          <a:p>
            <a:r>
              <a:rPr lang="en-US">
                <a:cs typeface="Calibri"/>
              </a:rPr>
              <a:t>Above mentioned are some features related to a software in this case. </a:t>
            </a:r>
          </a:p>
          <a:p>
            <a:r>
              <a:rPr lang="en-US">
                <a:cs typeface="Calibri"/>
              </a:rPr>
              <a:t>How to keep balance between different factors ???</a:t>
            </a:r>
          </a:p>
          <a:p>
            <a:endParaRPr lang="en-US" dirty="0">
              <a:cs typeface="Calibri"/>
            </a:endParaRPr>
          </a:p>
          <a:p>
            <a:r>
              <a:rPr lang="en-US" dirty="0">
                <a:cs typeface="Calibri"/>
              </a:rPr>
              <a:t>Role of software engineer is to keep balance between these </a:t>
            </a:r>
            <a:r>
              <a:rPr lang="en-US" b="1">
                <a:cs typeface="Calibri"/>
              </a:rPr>
              <a:t>CONFLICTING REQUIREMENTS.</a:t>
            </a: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13</a:t>
            </a:fld>
            <a:endParaRPr lang="en-US"/>
          </a:p>
        </p:txBody>
      </p:sp>
    </p:spTree>
    <p:extLst>
      <p:ext uri="{BB962C8B-B14F-4D97-AF65-F5344CB8AC3E}">
        <p14:creationId xmlns:p14="http://schemas.microsoft.com/office/powerpoint/2010/main" val="3549171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Imagine you are a interior designer???</a:t>
            </a:r>
          </a:p>
          <a:p>
            <a:r>
              <a:rPr lang="en-US" dirty="0">
                <a:cs typeface="Calibri"/>
              </a:rPr>
              <a:t>You need to décor your home. Enlist the steps involved in HOME DÉCOR. </a:t>
            </a:r>
          </a:p>
          <a:p>
            <a:endParaRPr lang="en-US" dirty="0">
              <a:cs typeface="Calibri"/>
            </a:endParaRPr>
          </a:p>
          <a:p>
            <a:r>
              <a:rPr lang="en-US" dirty="0">
                <a:cs typeface="Calibri"/>
              </a:rPr>
              <a:t>Similarly, before starting a project, PROJECT MANAGER needs to break the project into steps. Project is divided into tasks, each task is allocated to a specific team. Team is responsible for the completion of task and providing DELIVERABLE. </a:t>
            </a:r>
          </a:p>
          <a:p>
            <a:endParaRPr lang="en-US" dirty="0">
              <a:cs typeface="Calibri"/>
            </a:endParaRPr>
          </a:p>
          <a:p>
            <a:r>
              <a:rPr lang="en-US" dirty="0">
                <a:cs typeface="Calibri"/>
              </a:rPr>
              <a:t>Breakdown of a software project usually involves following activities:</a:t>
            </a:r>
          </a:p>
          <a:p>
            <a:pPr marL="171450" indent="-171450">
              <a:buFont typeface="Arial"/>
              <a:buChar char="•"/>
            </a:pPr>
            <a:r>
              <a:rPr lang="en-US" dirty="0">
                <a:cs typeface="Calibri"/>
              </a:rPr>
              <a:t>Project Management</a:t>
            </a:r>
          </a:p>
          <a:p>
            <a:pPr marL="171450" indent="-171450">
              <a:buFont typeface="Arial"/>
              <a:buChar char="•"/>
            </a:pPr>
            <a:r>
              <a:rPr lang="en-US" dirty="0">
                <a:cs typeface="Calibri"/>
              </a:rPr>
              <a:t>Requirement Engineering</a:t>
            </a:r>
          </a:p>
          <a:p>
            <a:pPr marL="171450" indent="-171450">
              <a:buFont typeface="Arial"/>
              <a:buChar char="•"/>
            </a:pPr>
            <a:r>
              <a:rPr lang="en-US" dirty="0">
                <a:cs typeface="Calibri"/>
              </a:rPr>
              <a:t>Design</a:t>
            </a:r>
          </a:p>
          <a:p>
            <a:pPr marL="171450" indent="-171450">
              <a:buFont typeface="Arial"/>
              <a:buChar char="•"/>
            </a:pPr>
            <a:r>
              <a:rPr lang="en-US" dirty="0">
                <a:cs typeface="Calibri"/>
              </a:rPr>
              <a:t>Coding</a:t>
            </a:r>
          </a:p>
          <a:p>
            <a:pPr marL="171450" indent="-171450">
              <a:buFont typeface="Arial"/>
              <a:buChar char="•"/>
            </a:pPr>
            <a:r>
              <a:rPr lang="en-US" dirty="0">
                <a:cs typeface="Calibri"/>
              </a:rPr>
              <a:t>Testing</a:t>
            </a:r>
          </a:p>
          <a:p>
            <a:pPr marL="171450" indent="-171450">
              <a:buFont typeface="Arial"/>
              <a:buChar char="•"/>
            </a:pPr>
            <a:r>
              <a:rPr lang="en-US" dirty="0">
                <a:cs typeface="Calibri"/>
              </a:rPr>
              <a:t>Software Quality Assurance</a:t>
            </a:r>
          </a:p>
          <a:p>
            <a:pPr marL="171450" indent="-171450">
              <a:buFont typeface="Arial"/>
              <a:buChar char="•"/>
            </a:pPr>
            <a:r>
              <a:rPr lang="en-US" dirty="0">
                <a:cs typeface="Calibri"/>
              </a:rPr>
              <a:t>Configuration Management</a:t>
            </a:r>
          </a:p>
          <a:p>
            <a:pPr marL="171450" indent="-171450">
              <a:buFont typeface="Arial"/>
              <a:buChar char="•"/>
            </a:pPr>
            <a:r>
              <a:rPr lang="en-US" dirty="0">
                <a:cs typeface="Calibri"/>
              </a:rPr>
              <a:t>Integration</a:t>
            </a:r>
          </a:p>
          <a:p>
            <a:pPr marL="171450" indent="-171450">
              <a:buFont typeface="Arial"/>
              <a:buChar char="•"/>
            </a:pPr>
            <a:r>
              <a:rPr lang="en-US" dirty="0">
                <a:cs typeface="Calibri"/>
              </a:rPr>
              <a:t>User Documentation</a:t>
            </a:r>
          </a:p>
          <a:p>
            <a:pPr marL="171450" indent="-171450">
              <a:buFont typeface="Arial"/>
              <a:buChar char="•"/>
            </a:pPr>
            <a:r>
              <a:rPr lang="en-US" dirty="0">
                <a:cs typeface="Calibri"/>
              </a:rPr>
              <a:t>Rest of Activities </a:t>
            </a:r>
          </a:p>
        </p:txBody>
      </p:sp>
      <p:sp>
        <p:nvSpPr>
          <p:cNvPr id="4" name="Slide Number Placeholder 3"/>
          <p:cNvSpPr>
            <a:spLocks noGrp="1"/>
          </p:cNvSpPr>
          <p:nvPr>
            <p:ph type="sldNum" sz="quarter" idx="5"/>
          </p:nvPr>
        </p:nvSpPr>
        <p:spPr/>
        <p:txBody>
          <a:bodyPr/>
          <a:lstStyle/>
          <a:p>
            <a:fld id="{D62016B7-1D4C-4804-BC14-C8A3C9E709B0}" type="slidenum">
              <a:rPr lang="en-US"/>
              <a:t>14</a:t>
            </a:fld>
            <a:endParaRPr lang="en-US"/>
          </a:p>
        </p:txBody>
      </p:sp>
    </p:spTree>
    <p:extLst>
      <p:ext uri="{BB962C8B-B14F-4D97-AF65-F5344CB8AC3E}">
        <p14:creationId xmlns:p14="http://schemas.microsoft.com/office/powerpoint/2010/main" val="281093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does a project becomes a nightmare??</a:t>
            </a:r>
          </a:p>
          <a:p>
            <a:endParaRPr lang="en-US" dirty="0">
              <a:cs typeface="Calibri"/>
            </a:endParaRPr>
          </a:p>
          <a:p>
            <a:r>
              <a:rPr lang="en-US" dirty="0">
                <a:cs typeface="Calibri"/>
              </a:rPr>
              <a:t>Imagine the project is NOT completed on time. As the time goes on, project becomes a NIGHTMARE for team manager.</a:t>
            </a:r>
          </a:p>
          <a:p>
            <a:pPr marL="171450" indent="-171450">
              <a:buFont typeface="Arial"/>
              <a:buChar char="•"/>
            </a:pPr>
            <a:r>
              <a:rPr lang="en-US" dirty="0">
                <a:cs typeface="Calibri"/>
              </a:rPr>
              <a:t>Missing Schedules</a:t>
            </a:r>
          </a:p>
          <a:p>
            <a:pPr marL="171450" indent="-171450">
              <a:buFont typeface="Arial"/>
              <a:buChar char="•"/>
            </a:pPr>
            <a:r>
              <a:rPr lang="en-US" dirty="0">
                <a:cs typeface="Calibri"/>
              </a:rPr>
              <a:t>Mismanagement</a:t>
            </a:r>
          </a:p>
          <a:p>
            <a:pPr marL="171450" indent="-171450">
              <a:buFont typeface="Arial"/>
              <a:buChar char="•"/>
            </a:pPr>
            <a:r>
              <a:rPr lang="en-US" dirty="0">
                <a:cs typeface="Calibri"/>
              </a:rPr>
              <a:t>Team conflict issues</a:t>
            </a:r>
          </a:p>
          <a:p>
            <a:pPr marL="171450" indent="-171450">
              <a:buFont typeface="Arial"/>
              <a:buChar char="•"/>
            </a:pPr>
            <a:r>
              <a:rPr lang="en-US" dirty="0">
                <a:cs typeface="Calibri"/>
              </a:rPr>
              <a:t>Budget Exceeds</a:t>
            </a:r>
          </a:p>
          <a:p>
            <a:endParaRPr lang="en-US" dirty="0">
              <a:cs typeface="Calibri"/>
            </a:endParaRPr>
          </a:p>
          <a:p>
            <a:pPr marL="171450" indent="-171450">
              <a:buFont typeface="Arial"/>
              <a:buChar char="•"/>
            </a:pPr>
            <a:endParaRPr lang="en-US" dirty="0">
              <a:cs typeface="Calibri"/>
            </a:endParaRPr>
          </a:p>
          <a:p>
            <a:pPr marL="171450" indent="-171450">
              <a:buFont typeface="Arial"/>
              <a:buChar char="•"/>
            </a:pP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15</a:t>
            </a:fld>
            <a:endParaRPr lang="en-US"/>
          </a:p>
        </p:txBody>
      </p:sp>
    </p:spTree>
    <p:extLst>
      <p:ext uri="{BB962C8B-B14F-4D97-AF65-F5344CB8AC3E}">
        <p14:creationId xmlns:p14="http://schemas.microsoft.com/office/powerpoint/2010/main" val="248570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its time to check if you are active or not??? </a:t>
            </a:r>
          </a:p>
          <a:p>
            <a:endParaRPr lang="en-US" dirty="0">
              <a:cs typeface="Calibri"/>
            </a:endParaRPr>
          </a:p>
          <a:p>
            <a:r>
              <a:rPr lang="en-US" dirty="0">
                <a:cs typeface="Calibri"/>
              </a:rPr>
              <a:t>HIGHLIGHT THE 5 MAJOR REASONS OF PROJECT FAILURE. </a:t>
            </a:r>
          </a:p>
        </p:txBody>
      </p:sp>
      <p:sp>
        <p:nvSpPr>
          <p:cNvPr id="4" name="Slide Number Placeholder 3"/>
          <p:cNvSpPr>
            <a:spLocks noGrp="1"/>
          </p:cNvSpPr>
          <p:nvPr>
            <p:ph type="sldNum" sz="quarter" idx="5"/>
          </p:nvPr>
        </p:nvSpPr>
        <p:spPr/>
        <p:txBody>
          <a:bodyPr/>
          <a:lstStyle/>
          <a:p>
            <a:fld id="{D62016B7-1D4C-4804-BC14-C8A3C9E709B0}" type="slidenum">
              <a:rPr lang="en-US"/>
              <a:t>16</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what is a software??? Any guess or idea???? </a:t>
            </a:r>
          </a:p>
          <a:p>
            <a:r>
              <a:rPr lang="en-US" dirty="0">
                <a:cs typeface="Calibri"/>
              </a:rPr>
              <a:t>Probably by name of software people think that software means writing code.</a:t>
            </a:r>
          </a:p>
          <a:p>
            <a:endParaRPr lang="en-US" b="1" dirty="0">
              <a:cs typeface="Calibri"/>
            </a:endParaRPr>
          </a:p>
          <a:p>
            <a:endParaRPr lang="en-US" dirty="0">
              <a:cs typeface="Calibri"/>
            </a:endParaRPr>
          </a:p>
          <a:p>
            <a:r>
              <a:rPr lang="en-US" dirty="0">
                <a:cs typeface="Calibri"/>
              </a:rPr>
              <a:t>So take an example to elaborate this concept:</a:t>
            </a:r>
          </a:p>
          <a:p>
            <a:r>
              <a:rPr lang="en-US" dirty="0">
                <a:cs typeface="Calibri"/>
              </a:rPr>
              <a:t>First lets look at the figure shown in slide. The situation of a graduate student is shown here who is seen sitting in front of a computer and probably doing coding. This student is going for an interview in a software house. The interviewer asks several questions from him and the student fails to provide satisfactory answers for the questions but the student is very good at coding. He always score A grade when it comes to write a code.</a:t>
            </a:r>
          </a:p>
          <a:p>
            <a:r>
              <a:rPr lang="en-US" dirty="0">
                <a:cs typeface="Calibri"/>
              </a:rPr>
              <a:t> What does it means????  </a:t>
            </a:r>
          </a:p>
          <a:p>
            <a:pPr marL="171450" indent="-171450">
              <a:buFont typeface="Arial"/>
              <a:buChar char="•"/>
            </a:pPr>
            <a:r>
              <a:rPr lang="en-US" dirty="0">
                <a:cs typeface="Calibri"/>
              </a:rPr>
              <a:t>Is he nervous while answering questions???</a:t>
            </a:r>
          </a:p>
          <a:p>
            <a:pPr marL="171450" indent="-171450">
              <a:buFont typeface="Arial"/>
              <a:buChar char="•"/>
            </a:pPr>
            <a:r>
              <a:rPr lang="en-US" dirty="0">
                <a:cs typeface="Calibri"/>
              </a:rPr>
              <a:t>Does he writes code by using unfair means or by cheating???</a:t>
            </a:r>
          </a:p>
          <a:p>
            <a:pPr marL="171450" indent="-171450">
              <a:buFont typeface="Arial"/>
              <a:buChar char="•"/>
            </a:pPr>
            <a:endParaRPr lang="en-US" dirty="0">
              <a:cs typeface="Calibri"/>
            </a:endParaRPr>
          </a:p>
          <a:p>
            <a:r>
              <a:rPr lang="en-US" dirty="0">
                <a:cs typeface="Calibri"/>
              </a:rPr>
              <a:t>Can you people figure out the reason??  (He is one of those student who are good at coding or lab but fails in theory class.)</a:t>
            </a:r>
          </a:p>
          <a:p>
            <a:r>
              <a:rPr lang="en-US" dirty="0">
                <a:cs typeface="Calibri"/>
              </a:rPr>
              <a:t>Only coding is just like this blank student. </a:t>
            </a:r>
          </a:p>
          <a:p>
            <a:endParaRPr lang="en-US" dirty="0">
              <a:cs typeface="Calibri"/>
            </a:endParaRPr>
          </a:p>
          <a:p>
            <a:r>
              <a:rPr lang="en-US" dirty="0">
                <a:cs typeface="Calibri"/>
              </a:rPr>
              <a:t>Similarly, just aa piece of code is not enough to describe what is going on in the code and why the code is written. A user needs </a:t>
            </a:r>
            <a:r>
              <a:rPr lang="en-US" b="1" dirty="0">
                <a:cs typeface="Calibri"/>
              </a:rPr>
              <a:t>complete documentation or user guide manual </a:t>
            </a:r>
            <a:r>
              <a:rPr lang="en-US" dirty="0">
                <a:cs typeface="Calibri"/>
              </a:rPr>
              <a:t> with the software to understand its working and features.</a:t>
            </a:r>
          </a:p>
          <a:p>
            <a:endParaRPr lang="en-US" dirty="0">
              <a:cs typeface="Calibri"/>
            </a:endParaRPr>
          </a:p>
          <a:p>
            <a:r>
              <a:rPr lang="en-US" dirty="0"/>
              <a:t>But Software is a </a:t>
            </a:r>
            <a:r>
              <a:rPr lang="en-US" b="1" dirty="0"/>
              <a:t>set of instructions, data or programs</a:t>
            </a:r>
            <a:r>
              <a:rPr lang="en-US" dirty="0"/>
              <a:t> used to operate computers and </a:t>
            </a:r>
            <a:r>
              <a:rPr lang="en-US" b="1" dirty="0"/>
              <a:t>execute specific tasks.</a:t>
            </a:r>
            <a:endParaRPr lang="en-US" dirty="0"/>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364451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question is why need to study this course: software development process or software engineering will be answered once it becomes clear that why we need to develop software or need for software development.  From the figure, it is seen that completion of any small or simple task is easy, but as the task size increases, it becomes difficult for the humans to handle it manually. Consider the example of a MOBILE APP,</a:t>
            </a:r>
            <a:endParaRPr lang="en-US" dirty="0"/>
          </a:p>
          <a:p>
            <a:pPr marL="171450" indent="-171450">
              <a:buFont typeface="Arial"/>
              <a:buChar char="•"/>
            </a:pPr>
            <a:r>
              <a:rPr lang="en-US" dirty="0">
                <a:cs typeface="Calibri"/>
              </a:rPr>
              <a:t>SMALL CASE:  </a:t>
            </a:r>
            <a:r>
              <a:rPr lang="en-US" dirty="0"/>
              <a:t>keep track of number of vehicles used in a particular city by an individual in a PARTICULAR CITY. (like ek owner k name pe </a:t>
            </a:r>
            <a:r>
              <a:rPr lang="en-US" dirty="0" err="1"/>
              <a:t>kitni</a:t>
            </a:r>
            <a:r>
              <a:rPr lang="en-US" dirty="0"/>
              <a:t> cars register ha)</a:t>
            </a:r>
            <a:endParaRPr lang="en-US" dirty="0">
              <a:cs typeface="Calibri"/>
            </a:endParaRPr>
          </a:p>
          <a:p>
            <a:pPr marL="171450" indent="-171450">
              <a:buFont typeface="Arial"/>
              <a:buChar char="•"/>
            </a:pPr>
            <a:r>
              <a:rPr lang="en-US" dirty="0">
                <a:cs typeface="Calibri"/>
              </a:rPr>
              <a:t>SIMPLE CASE: </a:t>
            </a:r>
            <a:r>
              <a:rPr lang="en-US" dirty="0"/>
              <a:t>keep the record of each model of car used in a particular city.</a:t>
            </a:r>
            <a:endParaRPr lang="en-US" dirty="0">
              <a:cs typeface="Calibri"/>
            </a:endParaRPr>
          </a:p>
          <a:p>
            <a:pPr marL="171450" indent="-171450">
              <a:buFont typeface="Arial"/>
              <a:buChar char="•"/>
            </a:pPr>
            <a:r>
              <a:rPr lang="en-US" dirty="0"/>
              <a:t>SIMPLE and SMALL CASE: having the record of NUMBER of vehicles of DIFFERENT MODEL registered against an individual.</a:t>
            </a:r>
            <a:endParaRPr lang="en-US" dirty="0">
              <a:cs typeface="Calibri"/>
            </a:endParaRPr>
          </a:p>
          <a:p>
            <a:pPr marL="171450" indent="-171450">
              <a:buFont typeface="Arial"/>
              <a:buChar char="•"/>
            </a:pPr>
            <a:r>
              <a:rPr lang="en-US" dirty="0">
                <a:cs typeface="Calibri"/>
              </a:rPr>
              <a:t>BIG CASE: </a:t>
            </a:r>
            <a:r>
              <a:rPr lang="en-US" dirty="0"/>
              <a:t> keep track of number of vehicles used in a COUNTRY by an individual and having record of MODEL of car used by that individual.</a:t>
            </a:r>
            <a:endParaRPr lang="en-US" dirty="0">
              <a:cs typeface="Calibri"/>
            </a:endParaRPr>
          </a:p>
          <a:p>
            <a:pPr marL="171450" indent="-171450">
              <a:buFont typeface="Arial"/>
              <a:buChar char="•"/>
            </a:pPr>
            <a:r>
              <a:rPr lang="en-US" dirty="0">
                <a:cs typeface="Calibri"/>
              </a:rPr>
              <a:t>MESSY CASE: having data of TAX &amp; TOKEN of vehicle paid by owner for each vehicle he owned with amount paid and date on which it is paid.</a:t>
            </a:r>
          </a:p>
          <a:p>
            <a:pPr marL="171450" indent="-171450">
              <a:buFont typeface="Arial"/>
              <a:buChar char="•"/>
            </a:pPr>
            <a:r>
              <a:rPr lang="en-US" dirty="0">
                <a:cs typeface="Calibri"/>
              </a:rPr>
              <a:t>BIG &amp; MESSY CASE: Combining all of the previous factors.</a:t>
            </a:r>
          </a:p>
          <a:p>
            <a:r>
              <a:rPr lang="en-US" dirty="0">
                <a:cs typeface="Calibri"/>
              </a:rPr>
              <a:t>Obviously it is difficult to collect and maintain this record. That's where we need software which can do this for us. E-PAY PUNJAB is an app having similar functionalities.</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151797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Software Engineering consists of 2 parts: Software and Engineering.</a:t>
            </a:r>
          </a:p>
          <a:p>
            <a:r>
              <a:rPr lang="en-US">
                <a:cs typeface="Calibri"/>
              </a:rPr>
              <a:t>So, what is Engineering???? </a:t>
            </a:r>
          </a:p>
          <a:p>
            <a:r>
              <a:rPr lang="en-US" b="1">
                <a:cs typeface="Calibri"/>
              </a:rPr>
              <a:t>The way to use scientific knowledge in a productive way.</a:t>
            </a:r>
          </a:p>
          <a:p>
            <a:endParaRPr lang="en-US" b="1" dirty="0">
              <a:cs typeface="Calibri"/>
            </a:endParaRPr>
          </a:p>
          <a:p>
            <a:r>
              <a:rPr lang="en-US" b="1"/>
              <a:t>Engineering</a:t>
            </a:r>
            <a:r>
              <a:rPr lang="en-US"/>
              <a:t> is a scientific field and job that involves taking our</a:t>
            </a:r>
            <a:r>
              <a:rPr lang="en-US" b="1"/>
              <a:t> scientific understanding of the natural world</a:t>
            </a:r>
            <a:r>
              <a:rPr lang="en-US"/>
              <a:t> and using it to </a:t>
            </a:r>
            <a:r>
              <a:rPr lang="en-US" b="1"/>
              <a:t>invent, design, and build</a:t>
            </a:r>
            <a:r>
              <a:rPr lang="en-US"/>
              <a:t> things to</a:t>
            </a:r>
            <a:r>
              <a:rPr lang="en-US" b="1"/>
              <a:t> solve problems and achieve practical goals</a:t>
            </a:r>
            <a:r>
              <a:rPr lang="en-US"/>
              <a:t>. This can include the development of roads, bridges, cars, planes, machines, tools, processes, and computers.</a:t>
            </a: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316512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 other engineering fields are related to PHYSICS. These engineering disciplines are based on the laws of PHYSICS,</a:t>
            </a:r>
            <a:endParaRPr lang="en-US"/>
          </a:p>
          <a:p>
            <a:endParaRPr lang="en-US" dirty="0">
              <a:cs typeface="Calibri"/>
            </a:endParaRPr>
          </a:p>
          <a:p>
            <a:r>
              <a:rPr lang="en-US">
                <a:cs typeface="Calibri"/>
              </a:rPr>
              <a:t>Is PHYSICS itself is called engineering????</a:t>
            </a:r>
          </a:p>
          <a:p>
            <a:r>
              <a:rPr lang="en-US" dirty="0">
                <a:cs typeface="Calibri"/>
              </a:rPr>
              <a:t> </a:t>
            </a:r>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3356281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Next question is what is </a:t>
            </a:r>
            <a:r>
              <a:rPr lang="en-US" b="1" dirty="0">
                <a:cs typeface="Calibri"/>
              </a:rPr>
              <a:t>software engineering</a:t>
            </a:r>
            <a:r>
              <a:rPr lang="en-US" dirty="0">
                <a:cs typeface="Calibri"/>
              </a:rPr>
              <a:t>??? </a:t>
            </a:r>
            <a:endParaRPr lang="en-US">
              <a:cs typeface="Calibri"/>
            </a:endParaRPr>
          </a:p>
          <a:p>
            <a:endParaRPr lang="en-US" dirty="0">
              <a:cs typeface="Calibri"/>
            </a:endParaRPr>
          </a:p>
          <a:p>
            <a:r>
              <a:rPr lang="en-US" b="1">
                <a:cs typeface="Calibri"/>
              </a:rPr>
              <a:t>How the knowledge of computer science can be used in effective production of software system is called software engineering.</a:t>
            </a:r>
            <a:endParaRPr lang="en-US" dirty="0">
              <a:cs typeface="Calibri"/>
            </a:endParaRPr>
          </a:p>
          <a:p>
            <a:endParaRPr lang="en-US" b="1" dirty="0">
              <a:cs typeface="Calibri"/>
            </a:endParaRPr>
          </a:p>
          <a:p>
            <a:r>
              <a:rPr lang="en-US" dirty="0">
                <a:cs typeface="Calibri"/>
              </a:rPr>
              <a:t>Just as other engineering types includes construction, maintenance and updating time to time, software engineering also involves development, testing and doing necessary changes from time to time. </a:t>
            </a:r>
          </a:p>
          <a:p>
            <a:endParaRPr lang="en-US" dirty="0">
              <a:cs typeface="Calibri"/>
            </a:endParaRPr>
          </a:p>
          <a:p>
            <a:r>
              <a:rPr lang="en-US">
                <a:cs typeface="Calibri"/>
              </a:rPr>
              <a:t>Take example of Civil Engineering and building a dam,</a:t>
            </a:r>
          </a:p>
          <a:p>
            <a:endParaRPr lang="en-US" dirty="0">
              <a:cs typeface="Calibri"/>
            </a:endParaRPr>
          </a:p>
          <a:p>
            <a:r>
              <a:rPr lang="en-US" dirty="0">
                <a:cs typeface="Calibri"/>
              </a:rPr>
              <a:t>You will probably think that the civil engineering is </a:t>
            </a:r>
            <a:r>
              <a:rPr lang="en-US" b="1" dirty="0">
                <a:cs typeface="Calibri"/>
              </a:rPr>
              <a:t>hard</a:t>
            </a:r>
            <a:r>
              <a:rPr lang="en-US" dirty="0">
                <a:cs typeface="Calibri"/>
              </a:rPr>
              <a:t> but </a:t>
            </a:r>
            <a:r>
              <a:rPr lang="en-US" dirty="0"/>
              <a:t>Civil Engineering in </a:t>
            </a:r>
            <a:r>
              <a:rPr lang="en-US" b="1" dirty="0"/>
              <a:t>software is harder.</a:t>
            </a:r>
            <a:endParaRPr lang="en-US" b="1" dirty="0">
              <a:cs typeface="Calibri"/>
            </a:endParaRPr>
          </a:p>
          <a:p>
            <a:r>
              <a:rPr lang="en-US" dirty="0">
                <a:cs typeface="Calibri"/>
              </a:rPr>
              <a:t>During building of a dam, </a:t>
            </a:r>
            <a:r>
              <a:rPr lang="en-US" dirty="0"/>
              <a:t> if they got halfway through building it,  and they saw a </a:t>
            </a:r>
            <a:r>
              <a:rPr lang="en-US" b="1" dirty="0"/>
              <a:t>huge crack in the concrete</a:t>
            </a:r>
            <a:r>
              <a:rPr lang="en-US" dirty="0"/>
              <a:t>, </a:t>
            </a:r>
            <a:endParaRPr lang="en-US" b="1" dirty="0">
              <a:cs typeface="Calibri"/>
            </a:endParaRPr>
          </a:p>
          <a:p>
            <a:r>
              <a:rPr lang="en-US" dirty="0"/>
              <a:t>they'd be </a:t>
            </a:r>
            <a:r>
              <a:rPr lang="en-US" b="1" dirty="0"/>
              <a:t>able to identify</a:t>
            </a:r>
            <a:r>
              <a:rPr lang="en-US" dirty="0"/>
              <a:t> and fix that. </a:t>
            </a:r>
            <a:endParaRPr lang="en-US" dirty="0">
              <a:cs typeface="Calibri"/>
            </a:endParaRPr>
          </a:p>
          <a:p>
            <a:r>
              <a:rPr lang="en-US" dirty="0">
                <a:cs typeface="Calibri"/>
              </a:rPr>
              <a:t>On the other side, finding defects called </a:t>
            </a:r>
            <a:r>
              <a:rPr lang="en-US" b="1" dirty="0">
                <a:cs typeface="Calibri"/>
              </a:rPr>
              <a:t>bugs</a:t>
            </a:r>
            <a:r>
              <a:rPr lang="en-US" dirty="0">
                <a:cs typeface="Calibri"/>
              </a:rPr>
              <a:t> in software is </a:t>
            </a:r>
            <a:r>
              <a:rPr lang="en-US" b="1" dirty="0">
                <a:cs typeface="Calibri"/>
              </a:rPr>
              <a:t>difficult</a:t>
            </a:r>
            <a:r>
              <a:rPr lang="en-US" dirty="0">
                <a:cs typeface="Calibri"/>
              </a:rPr>
              <a:t>. </a:t>
            </a:r>
          </a:p>
          <a:p>
            <a:r>
              <a:rPr lang="en-US" dirty="0"/>
              <a:t>The thing about software is that, it's intangible. </a:t>
            </a:r>
            <a:endParaRPr lang="en-US" dirty="0">
              <a:cs typeface="Calibri"/>
            </a:endParaRPr>
          </a:p>
          <a:p>
            <a:r>
              <a:rPr lang="en-US"/>
              <a:t>We can't see it, we can't see when we've made mistakes;  and it's hard to see for sure that it isn't working right,  especially at the grand scale.</a:t>
            </a:r>
            <a:endParaRPr lang="en-US">
              <a:cs typeface="Calibri"/>
            </a:endParaRPr>
          </a:p>
          <a:p>
            <a:endParaRPr lang="en-US" dirty="0"/>
          </a:p>
          <a:p>
            <a:r>
              <a:rPr lang="en-US" dirty="0"/>
              <a:t> If the </a:t>
            </a:r>
            <a:r>
              <a:rPr lang="en-US" b="1" dirty="0"/>
              <a:t>program is wrong</a:t>
            </a:r>
            <a:r>
              <a:rPr lang="en-US" dirty="0"/>
              <a:t> and the</a:t>
            </a:r>
            <a:r>
              <a:rPr lang="en-US" b="1" dirty="0"/>
              <a:t> tests are wrong</a:t>
            </a:r>
            <a:r>
              <a:rPr lang="en-US" dirty="0"/>
              <a:t>,  we </a:t>
            </a:r>
            <a:r>
              <a:rPr lang="en-US" b="1" dirty="0"/>
              <a:t>DON'T</a:t>
            </a:r>
            <a:r>
              <a:rPr lang="en-US" dirty="0"/>
              <a:t> even know there's a problem. </a:t>
            </a:r>
            <a:endParaRPr lang="en-US">
              <a:cs typeface="Calibri" panose="020F0502020204030204"/>
            </a:endParaRPr>
          </a:p>
          <a:p>
            <a:r>
              <a:rPr lang="en-US"/>
              <a:t>That's what makes software engineering process so important. </a:t>
            </a:r>
            <a:endParaRPr lang="en-US">
              <a:cs typeface="Calibri"/>
            </a:endParaRPr>
          </a:p>
          <a:p>
            <a:endParaRPr lang="en-US" dirty="0">
              <a:cs typeface="Calibri"/>
            </a:endParaRPr>
          </a:p>
          <a:p>
            <a:r>
              <a:rPr lang="en-US" dirty="0">
                <a:cs typeface="Calibri"/>
              </a:rPr>
              <a:t>So </a:t>
            </a:r>
            <a:r>
              <a:rPr lang="en-US" dirty="0"/>
              <a:t>it is difficult to dealing with something this complex. For this we need to learn about the process and follow it. </a:t>
            </a:r>
          </a:p>
          <a:p>
            <a:r>
              <a:rPr lang="en-US" dirty="0"/>
              <a:t>It gives you the </a:t>
            </a:r>
            <a:r>
              <a:rPr lang="en-US" b="1" dirty="0"/>
              <a:t>roadmap to success</a:t>
            </a:r>
            <a:r>
              <a:rPr lang="en-US" dirty="0"/>
              <a:t>. That's where</a:t>
            </a:r>
            <a:r>
              <a:rPr lang="en-US" b="1" dirty="0"/>
              <a:t> software engineering play</a:t>
            </a:r>
            <a:r>
              <a:rPr lang="en-US" dirty="0"/>
              <a:t>s its role.</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386206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software wear out??? </a:t>
            </a:r>
          </a:p>
          <a:p>
            <a:r>
              <a:rPr lang="en-US">
                <a:cs typeface="Calibri"/>
              </a:rPr>
              <a:t>If any component of other engineering product goes fail, they can be replaced.</a:t>
            </a:r>
          </a:p>
          <a:p>
            <a:r>
              <a:rPr lang="en-US">
                <a:cs typeface="Calibri"/>
              </a:rPr>
              <a:t>If the wheel of a car get burst, it can be replaced. </a:t>
            </a:r>
            <a:endParaRPr lang="en-US" dirty="0">
              <a:cs typeface="Calibri"/>
            </a:endParaRPr>
          </a:p>
          <a:p>
            <a:endParaRPr lang="en-US" dirty="0">
              <a:cs typeface="Calibri"/>
            </a:endParaRPr>
          </a:p>
          <a:p>
            <a:r>
              <a:rPr lang="en-US" dirty="0">
                <a:cs typeface="Calibri"/>
              </a:rPr>
              <a:t>But in case of software, there iss </a:t>
            </a:r>
            <a:r>
              <a:rPr lang="en-US" b="1">
                <a:cs typeface="Calibri"/>
              </a:rPr>
              <a:t>NO REPLACEMENT of any component.</a:t>
            </a:r>
          </a:p>
          <a:p>
            <a:r>
              <a:rPr lang="en-US" b="1">
                <a:cs typeface="Calibri"/>
              </a:rPr>
              <a:t>1) </a:t>
            </a:r>
            <a:r>
              <a:rPr lang="en-US">
                <a:cs typeface="Calibri"/>
              </a:rPr>
              <a:t>Software does NOT wear out.</a:t>
            </a:r>
            <a:endParaRPr lang="en-US" b="1" dirty="0">
              <a:cs typeface="Calibri"/>
            </a:endParaRPr>
          </a:p>
          <a:p>
            <a:r>
              <a:rPr lang="en-US" b="1" dirty="0">
                <a:cs typeface="Calibri"/>
              </a:rPr>
              <a:t>2) </a:t>
            </a:r>
            <a:r>
              <a:rPr lang="en-US" dirty="0">
                <a:cs typeface="Calibri"/>
              </a:rPr>
              <a:t>Continuous changes in </a:t>
            </a:r>
            <a:r>
              <a:rPr lang="en-US" b="1">
                <a:cs typeface="Calibri"/>
              </a:rPr>
              <a:t>ALL Dimensions.</a:t>
            </a:r>
            <a:endParaRPr lang="en-US" dirty="0">
              <a:cs typeface="Calibri"/>
            </a:endParaRPr>
          </a:p>
          <a:p>
            <a:r>
              <a:rPr lang="en-US">
                <a:cs typeface="Calibri"/>
              </a:rPr>
              <a:t> </a:t>
            </a:r>
            <a:endParaRPr lang="en-US" b="1" dirty="0">
              <a:cs typeface="Calibri"/>
            </a:endParaRPr>
          </a:p>
          <a:p>
            <a:r>
              <a:rPr lang="en-US">
                <a:cs typeface="Calibri"/>
              </a:rPr>
              <a:t>Continuous improvements have been made by software industry researchers in different dimensions for changes (interface changes to make it friendly, etc etc).</a:t>
            </a:r>
            <a:endParaRPr lang="en-US" dirty="0">
              <a:cs typeface="Calibri"/>
            </a:endParaRPr>
          </a:p>
          <a:p>
            <a:endParaRPr lang="en-US" dirty="0">
              <a:cs typeface="Calibri"/>
            </a:endParaRPr>
          </a:p>
          <a:p>
            <a:r>
              <a:rPr lang="en-US" dirty="0">
                <a:cs typeface="Calibri"/>
              </a:rPr>
              <a:t>Frequency of </a:t>
            </a:r>
            <a:r>
              <a:rPr lang="en-US" b="1" dirty="0">
                <a:cs typeface="Calibri"/>
              </a:rPr>
              <a:t>CHANGES </a:t>
            </a:r>
            <a:r>
              <a:rPr lang="en-US">
                <a:cs typeface="Calibri"/>
              </a:rPr>
              <a:t> result in prodction of </a:t>
            </a:r>
            <a:r>
              <a:rPr lang="en-US" b="1">
                <a:cs typeface="Calibri"/>
              </a:rPr>
              <a:t>Errors.</a:t>
            </a:r>
            <a:endParaRPr lang="en-US" dirty="0">
              <a:cs typeface="Calibri"/>
            </a:endParaRPr>
          </a:p>
          <a:p>
            <a:endParaRPr lang="en-US" b="1" dirty="0">
              <a:cs typeface="Calibri"/>
            </a:endParaRPr>
          </a:p>
          <a:p>
            <a:r>
              <a:rPr lang="en-US" b="1">
                <a:cs typeface="Calibri"/>
              </a:rPr>
              <a:t>Nature of changes being made </a:t>
            </a:r>
            <a:r>
              <a:rPr lang="en-US">
                <a:cs typeface="Calibri"/>
              </a:rPr>
              <a:t> is also very different. </a:t>
            </a:r>
            <a:endParaRPr lang="en-US" b="1" dirty="0">
              <a:cs typeface="Calibri"/>
            </a:endParaRPr>
          </a:p>
          <a:p>
            <a:r>
              <a:rPr lang="en-US">
                <a:cs typeface="Calibri"/>
              </a:rPr>
              <a:t>There involves </a:t>
            </a:r>
            <a:r>
              <a:rPr lang="en-US" b="1">
                <a:cs typeface="Calibri"/>
              </a:rPr>
              <a:t> both fundamental anad minor changes </a:t>
            </a:r>
            <a:r>
              <a:rPr lang="en-US">
                <a:cs typeface="Calibri"/>
              </a:rPr>
              <a:t> in software industry as opposed to other industries which involves only minor changes.</a:t>
            </a:r>
            <a:endParaRPr lang="en-US" dirty="0">
              <a:cs typeface="Calibri"/>
            </a:endParaRPr>
          </a:p>
          <a:p>
            <a:endParaRPr lang="en-US" dirty="0">
              <a:cs typeface="Calibri"/>
            </a:endParaRPr>
          </a:p>
          <a:p>
            <a:r>
              <a:rPr lang="en-US">
                <a:cs typeface="Calibri"/>
              </a:rPr>
              <a:t>For example, consider the changes done in a car company in  year, </a:t>
            </a:r>
            <a:endParaRPr lang="en-US" dirty="0">
              <a:cs typeface="Calibri"/>
            </a:endParaRPr>
          </a:p>
          <a:p>
            <a:r>
              <a:rPr lang="en-US">
                <a:cs typeface="Calibri"/>
              </a:rPr>
              <a:t>Consider the models  released by a company in a year??</a:t>
            </a:r>
            <a:endParaRPr lang="en-US" dirty="0">
              <a:cs typeface="Calibri"/>
            </a:endParaRP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7</a:t>
            </a:fld>
            <a:endParaRPr lang="en-US"/>
          </a:p>
        </p:txBody>
      </p:sp>
    </p:spTree>
    <p:extLst>
      <p:ext uri="{BB962C8B-B14F-4D97-AF65-F5344CB8AC3E}">
        <p14:creationId xmlns:p14="http://schemas.microsoft.com/office/powerpoint/2010/main" val="69870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Why we study software engineering ??? Before diving in the course of software engineering, it is necessary to answer this question. Any idea !! So as shown in the slide, the CEO of Microsoft says predict that in future everything will be connected to internet.  In such a situation, where everything will be automated and software becomes the necessity of life,  it is necessary to study methods of software development and maintenance called software engineering. </a:t>
            </a:r>
          </a:p>
          <a:p>
            <a:endParaRPr lang="en-US" dirty="0">
              <a:cs typeface="Calibri"/>
            </a:endParaRPr>
          </a:p>
          <a:p>
            <a:r>
              <a:rPr lang="en-US" dirty="0">
                <a:cs typeface="Calibri"/>
              </a:rPr>
              <a:t>Software Engineering provides you </a:t>
            </a:r>
            <a:r>
              <a:rPr lang="en-US" b="1" dirty="0">
                <a:cs typeface="Calibri"/>
              </a:rPr>
              <a:t>software development lifecycle . </a:t>
            </a:r>
            <a:r>
              <a:rPr lang="en-US" dirty="0"/>
              <a:t> As a software engineer what you will do, </a:t>
            </a:r>
            <a:endParaRPr lang="en-US" dirty="0">
              <a:cs typeface="Calibri"/>
            </a:endParaRPr>
          </a:p>
          <a:p>
            <a:r>
              <a:rPr lang="en-US" dirty="0"/>
              <a:t>is </a:t>
            </a:r>
            <a:r>
              <a:rPr lang="en-US" b="1" dirty="0"/>
              <a:t>take these templates</a:t>
            </a:r>
            <a:r>
              <a:rPr lang="en-US" dirty="0"/>
              <a:t>,  these </a:t>
            </a:r>
            <a:r>
              <a:rPr lang="en-US" b="1" dirty="0"/>
              <a:t>plans</a:t>
            </a:r>
            <a:r>
              <a:rPr lang="en-US" dirty="0"/>
              <a:t>, these </a:t>
            </a:r>
            <a:r>
              <a:rPr lang="en-US" b="1" dirty="0"/>
              <a:t>processes</a:t>
            </a:r>
            <a:r>
              <a:rPr lang="en-US" dirty="0"/>
              <a:t>,  and </a:t>
            </a:r>
            <a:r>
              <a:rPr lang="en-US" b="1" dirty="0"/>
              <a:t>make engineering decisions</a:t>
            </a:r>
            <a:r>
              <a:rPr lang="en-US" dirty="0"/>
              <a:t> necessary to adapt them to your needs,  to your project's constraints.</a:t>
            </a:r>
            <a:endParaRPr lang="en-US" dirty="0">
              <a:cs typeface="Calibri"/>
            </a:endParaRPr>
          </a:p>
          <a:p>
            <a:endParaRPr lang="en-US" dirty="0">
              <a:cs typeface="Calibri"/>
            </a:endParaRPr>
          </a:p>
          <a:p>
            <a:r>
              <a:rPr lang="en-US" b="1"/>
              <a:t>Importance of Software:</a:t>
            </a:r>
            <a:endParaRPr lang="en-US" dirty="0"/>
          </a:p>
          <a:p>
            <a:pPr marL="171450" indent="-171450">
              <a:buFont typeface="Arial,Sans-Serif"/>
              <a:buChar char="•"/>
            </a:pPr>
            <a:r>
              <a:rPr lang="en-US"/>
              <a:t>Business</a:t>
            </a:r>
            <a:endParaRPr lang="en-US" dirty="0"/>
          </a:p>
          <a:p>
            <a:pPr marL="171450" indent="-171450">
              <a:buFont typeface="Arial,Sans-Serif"/>
              <a:buChar char="•"/>
            </a:pPr>
            <a:r>
              <a:rPr lang="en-US"/>
              <a:t>Scientific Calculation</a:t>
            </a:r>
            <a:endParaRPr lang="en-US" dirty="0"/>
          </a:p>
          <a:p>
            <a:pPr marL="171450" indent="-171450">
              <a:buFont typeface="Arial,Sans-Serif"/>
              <a:buChar char="•"/>
            </a:pPr>
            <a:r>
              <a:rPr lang="en-US"/>
              <a:t> Bioinformatics-DNA coding</a:t>
            </a:r>
            <a:endParaRPr lang="en-US" dirty="0"/>
          </a:p>
          <a:p>
            <a:pPr marL="171450" indent="-171450">
              <a:buFont typeface="Arial,Sans-Serif"/>
              <a:buChar char="•"/>
            </a:pPr>
            <a:r>
              <a:rPr lang="en-US"/>
              <a:t>Games Derived from Software</a:t>
            </a:r>
            <a:endParaRPr lang="en-US" dirty="0"/>
          </a:p>
          <a:p>
            <a:pPr marL="171450" indent="-171450">
              <a:buFont typeface="Arial,Sans-Serif"/>
              <a:buChar char="•"/>
            </a:pPr>
            <a:r>
              <a:rPr lang="en-US"/>
              <a:t>Gadgets e.g Car Trackers</a:t>
            </a:r>
            <a:endParaRPr lang="en-US" dirty="0"/>
          </a:p>
          <a:p>
            <a:pPr marL="171450" indent="-171450">
              <a:buFont typeface="Arial,Sans-Serif"/>
              <a:buChar char="•"/>
            </a:pPr>
            <a:r>
              <a:rPr lang="en-US"/>
              <a:t>Economic Activities.</a:t>
            </a:r>
            <a:endParaRPr lang="en-US" dirty="0"/>
          </a:p>
          <a:p>
            <a:endParaRPr lang="en-US" dirty="0"/>
          </a:p>
          <a:p>
            <a:endParaRPr lang="en-US" dirty="0">
              <a:cs typeface="Calibri"/>
            </a:endParaRPr>
          </a:p>
          <a:p>
            <a:endParaRPr lang="en-US" b="1"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8</a:t>
            </a:fld>
            <a:endParaRPr lang="en-US"/>
          </a:p>
        </p:txBody>
      </p:sp>
    </p:spTree>
    <p:extLst>
      <p:ext uri="{BB962C8B-B14F-4D97-AF65-F5344CB8AC3E}">
        <p14:creationId xmlns:p14="http://schemas.microsoft.com/office/powerpoint/2010/main" val="307085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Why do most of the projects fail???</a:t>
            </a:r>
          </a:p>
          <a:p>
            <a:r>
              <a:rPr lang="en-US" dirty="0">
                <a:cs typeface="Calibri"/>
              </a:rPr>
              <a:t>According to stats, </a:t>
            </a:r>
            <a:r>
              <a:rPr lang="en-US" dirty="0"/>
              <a:t> in 2015,  about </a:t>
            </a:r>
            <a:r>
              <a:rPr lang="en-US" b="1" dirty="0"/>
              <a:t>$81 billion</a:t>
            </a:r>
            <a:r>
              <a:rPr lang="en-US" dirty="0"/>
              <a:t> are wasted in </a:t>
            </a:r>
            <a:r>
              <a:rPr lang="en-US" b="1" dirty="0"/>
              <a:t>canceled</a:t>
            </a:r>
            <a:r>
              <a:rPr lang="en-US" dirty="0"/>
              <a:t> projects and </a:t>
            </a:r>
            <a:r>
              <a:rPr lang="en-US" b="1" dirty="0"/>
              <a:t>19%</a:t>
            </a:r>
            <a:r>
              <a:rPr lang="en-US" dirty="0"/>
              <a:t> of the projects </a:t>
            </a:r>
            <a:r>
              <a:rPr lang="en-US" b="1" dirty="0"/>
              <a:t>failed</a:t>
            </a:r>
            <a:r>
              <a:rPr lang="en-US" dirty="0"/>
              <a:t>. </a:t>
            </a:r>
          </a:p>
          <a:p>
            <a:r>
              <a:rPr lang="en-US" dirty="0"/>
              <a:t>That means that either the project was</a:t>
            </a:r>
            <a:r>
              <a:rPr lang="en-US" b="1" dirty="0"/>
              <a:t> canceled before it could finish</a:t>
            </a:r>
            <a:r>
              <a:rPr lang="en-US" dirty="0"/>
              <a:t> or,  project was finished, but people </a:t>
            </a:r>
            <a:r>
              <a:rPr lang="en-US" b="1" dirty="0"/>
              <a:t>did not</a:t>
            </a:r>
            <a:r>
              <a:rPr lang="en-US" dirty="0"/>
              <a:t> </a:t>
            </a:r>
            <a:r>
              <a:rPr lang="en-US" b="1" dirty="0"/>
              <a:t>find use of it</a:t>
            </a:r>
            <a:r>
              <a:rPr lang="en-US" dirty="0"/>
              <a:t>.  So, one in every five projects failed. </a:t>
            </a:r>
            <a:endParaRPr lang="en-US" dirty="0">
              <a:cs typeface="Calibri"/>
            </a:endParaRPr>
          </a:p>
          <a:p>
            <a:r>
              <a:rPr lang="en-US" dirty="0">
                <a:cs typeface="Calibri"/>
              </a:rPr>
              <a:t>Mostly the projects failed in</a:t>
            </a:r>
            <a:r>
              <a:rPr lang="en-US" b="1" dirty="0">
                <a:cs typeface="Calibri"/>
              </a:rPr>
              <a:t> requirements</a:t>
            </a:r>
            <a:r>
              <a:rPr lang="en-US" dirty="0">
                <a:cs typeface="Calibri"/>
              </a:rPr>
              <a:t> or failed to satisfy </a:t>
            </a:r>
            <a:r>
              <a:rPr lang="en-US" b="1" dirty="0">
                <a:cs typeface="Calibri"/>
              </a:rPr>
              <a:t>user needs. </a:t>
            </a:r>
            <a:endParaRPr lang="en-US" dirty="0">
              <a:cs typeface="Calibri"/>
            </a:endParaRPr>
          </a:p>
          <a:p>
            <a:r>
              <a:rPr lang="en-US" dirty="0">
                <a:cs typeface="Calibri"/>
              </a:rPr>
              <a:t>The</a:t>
            </a:r>
            <a:r>
              <a:rPr lang="en-US" b="1" dirty="0">
                <a:cs typeface="Calibri"/>
              </a:rPr>
              <a:t> reason</a:t>
            </a:r>
            <a:r>
              <a:rPr lang="en-US" dirty="0">
                <a:cs typeface="Calibri"/>
              </a:rPr>
              <a:t> for failure is developers DID NOT follow </a:t>
            </a:r>
            <a:r>
              <a:rPr lang="en-US" b="1" dirty="0">
                <a:cs typeface="Calibri"/>
              </a:rPr>
              <a:t>proper software development process</a:t>
            </a:r>
            <a:r>
              <a:rPr lang="en-US" dirty="0">
                <a:cs typeface="Calibri"/>
              </a:rPr>
              <a:t> or software engineering steps.  </a:t>
            </a:r>
            <a:r>
              <a:rPr lang="en-US" dirty="0"/>
              <a:t>So hopefully, you understood the importance of learning about software process and methodologies.</a:t>
            </a:r>
            <a:endParaRPr lang="en-US" b="1"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248777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10/6/2023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10/6/2023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A_EA5F290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9_6C6B1F3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E_53BD047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16_5BB6B28.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microsoft.com/office/2018/10/relationships/comments" Target="../comments/modernComment_103_DA9F19F8.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1B_5CE49A7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4_AE02C07A.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7_9A6B40D3.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2123-F793-42DE-AD7F-171F7F5AAA89}"/>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3200" b="1" dirty="0">
                <a:solidFill>
                  <a:schemeClr val="tx1"/>
                </a:solidFill>
                <a:latin typeface="Times New Roman"/>
                <a:cs typeface="Times New Roman"/>
              </a:rPr>
              <a:t>MOTIVATION</a:t>
            </a:r>
            <a:r>
              <a:rPr lang="en-US" sz="2400" dirty="0">
                <a:solidFill>
                  <a:schemeClr val="tx1"/>
                </a:solidFill>
              </a:rPr>
              <a:t> </a:t>
            </a:r>
            <a:endParaRPr lang="en-US" sz="240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toy car&#10;&#10;Description automatically generated">
            <a:extLst>
              <a:ext uri="{FF2B5EF4-FFF2-40B4-BE49-F238E27FC236}">
                <a16:creationId xmlns:a16="http://schemas.microsoft.com/office/drawing/2014/main" id="{9E9AD1CB-AD1B-4C48-86EA-033831693BAF}"/>
              </a:ext>
            </a:extLst>
          </p:cNvPr>
          <p:cNvPicPr>
            <a:picLocks noGrp="1" noChangeAspect="1"/>
          </p:cNvPicPr>
          <p:nvPr>
            <p:ph idx="1"/>
          </p:nvPr>
        </p:nvPicPr>
        <p:blipFill>
          <a:blip r:embed="rId3"/>
          <a:stretch>
            <a:fillRect/>
          </a:stretch>
        </p:blipFill>
        <p:spPr>
          <a:xfrm>
            <a:off x="6014195" y="603400"/>
            <a:ext cx="5708709" cy="5622445"/>
          </a:xfrm>
        </p:spPr>
      </p:pic>
    </p:spTree>
    <p:extLst>
      <p:ext uri="{BB962C8B-B14F-4D97-AF65-F5344CB8AC3E}">
        <p14:creationId xmlns:p14="http://schemas.microsoft.com/office/powerpoint/2010/main" val="14649319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5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erson with collar shirt&#10;&#10;Description automatically generated">
            <a:extLst>
              <a:ext uri="{FF2B5EF4-FFF2-40B4-BE49-F238E27FC236}">
                <a16:creationId xmlns:a16="http://schemas.microsoft.com/office/drawing/2014/main" id="{F3DB2907-621C-4F52-B0F7-3AE52B6D1BCE}"/>
              </a:ext>
            </a:extLst>
          </p:cNvPr>
          <p:cNvPicPr>
            <a:picLocks noGrp="1" noChangeAspect="1"/>
          </p:cNvPicPr>
          <p:nvPr>
            <p:ph idx="1"/>
          </p:nvPr>
        </p:nvPicPr>
        <p:blipFill>
          <a:blip r:embed="rId3"/>
          <a:stretch>
            <a:fillRect/>
          </a:stretch>
        </p:blipFill>
        <p:spPr>
          <a:xfrm>
            <a:off x="1487424" y="1124712"/>
            <a:ext cx="9217152" cy="4608576"/>
          </a:xfrm>
          <a:prstGeom prst="rect">
            <a:avLst/>
          </a:prstGeom>
        </p:spPr>
      </p:pic>
    </p:spTree>
    <p:extLst>
      <p:ext uri="{BB962C8B-B14F-4D97-AF65-F5344CB8AC3E}">
        <p14:creationId xmlns:p14="http://schemas.microsoft.com/office/powerpoint/2010/main" val="3515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B62D-3D84-4D46-80E8-4942279A6126}"/>
              </a:ext>
            </a:extLst>
          </p:cNvPr>
          <p:cNvSpPr>
            <a:spLocks noGrp="1"/>
          </p:cNvSpPr>
          <p:nvPr>
            <p:ph type="title"/>
          </p:nvPr>
        </p:nvSpPr>
        <p:spPr>
          <a:xfrm>
            <a:off x="804672" y="2386744"/>
            <a:ext cx="5928358" cy="1645920"/>
          </a:xfrm>
        </p:spPr>
        <p:txBody>
          <a:bodyPr vert="horz" lIns="274320" tIns="182880" rIns="274320" bIns="182880" rtlCol="0" anchor="ctr" anchorCtr="1">
            <a:normAutofit/>
          </a:bodyPr>
          <a:lstStyle/>
          <a:p>
            <a:r>
              <a:rPr lang="en-US" sz="3800"/>
              <a:t>Software CRISIS</a:t>
            </a:r>
          </a:p>
        </p:txBody>
      </p:sp>
      <p:pic>
        <p:nvPicPr>
          <p:cNvPr id="4" name="Picture 4" descr="A picture containing toy, room, clock&#10;&#10;Description automatically generated">
            <a:extLst>
              <a:ext uri="{FF2B5EF4-FFF2-40B4-BE49-F238E27FC236}">
                <a16:creationId xmlns:a16="http://schemas.microsoft.com/office/drawing/2014/main" id="{B6758BDD-75F0-491D-9C53-E55B0D5E73F3}"/>
              </a:ext>
            </a:extLst>
          </p:cNvPr>
          <p:cNvPicPr>
            <a:picLocks noGrp="1" noChangeAspect="1"/>
          </p:cNvPicPr>
          <p:nvPr>
            <p:ph idx="1"/>
          </p:nvPr>
        </p:nvPicPr>
        <p:blipFill rotWithShape="1">
          <a:blip r:embed="rId4"/>
          <a:srcRect t="172" r="3" b="3"/>
          <a:stretch/>
        </p:blipFill>
        <p:spPr>
          <a:xfrm>
            <a:off x="7537702" y="10"/>
            <a:ext cx="4654297" cy="6857990"/>
          </a:xfrm>
          <a:prstGeom prst="rect">
            <a:avLst/>
          </a:prstGeom>
        </p:spPr>
      </p:pic>
    </p:spTree>
    <p:extLst>
      <p:ext uri="{BB962C8B-B14F-4D97-AF65-F5344CB8AC3E}">
        <p14:creationId xmlns:p14="http://schemas.microsoft.com/office/powerpoint/2010/main" val="3932104964"/>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35669-F3E5-496C-A0C1-EA824D8988AC}"/>
              </a:ext>
            </a:extLst>
          </p:cNvPr>
          <p:cNvSpPr>
            <a:spLocks noGrp="1"/>
          </p:cNvSpPr>
          <p:nvPr>
            <p:ph type="title"/>
          </p:nvPr>
        </p:nvSpPr>
        <p:spPr>
          <a:xfrm>
            <a:off x="643467" y="643467"/>
            <a:ext cx="3363974" cy="1728044"/>
          </a:xfrm>
          <a:prstGeom prst="ellipse">
            <a:avLst/>
          </a:prstGeom>
          <a:noFill/>
          <a:ln>
            <a:solidFill>
              <a:schemeClr val="bg1"/>
            </a:solidFill>
          </a:ln>
        </p:spPr>
        <p:txBody>
          <a:bodyPr wrap="square">
            <a:normAutofit fontScale="90000"/>
          </a:bodyPr>
          <a:lstStyle/>
          <a:p>
            <a:r>
              <a:rPr lang="en-US" sz="1600" b="1">
                <a:solidFill>
                  <a:schemeClr val="bg1"/>
                </a:solidFill>
                <a:latin typeface="Times New Roman"/>
                <a:ea typeface="+mj-lt"/>
                <a:cs typeface="+mj-lt"/>
              </a:rPr>
              <a:t>Software Engineering AS A Balancing Act</a:t>
            </a:r>
          </a:p>
          <a:p>
            <a:endParaRPr lang="en-US" sz="1500">
              <a:solidFill>
                <a:schemeClr val="bg1"/>
              </a:solidFill>
            </a:endParaRPr>
          </a:p>
        </p:txBody>
      </p:sp>
      <p:sp>
        <p:nvSpPr>
          <p:cNvPr id="16" name="Content Placeholder 15">
            <a:extLst>
              <a:ext uri="{FF2B5EF4-FFF2-40B4-BE49-F238E27FC236}">
                <a16:creationId xmlns:a16="http://schemas.microsoft.com/office/drawing/2014/main" id="{30E9A007-94C8-4618-B09B-3AE026702FC4}"/>
              </a:ext>
            </a:extLst>
          </p:cNvPr>
          <p:cNvSpPr>
            <a:spLocks noGrp="1"/>
          </p:cNvSpPr>
          <p:nvPr>
            <p:ph idx="1"/>
          </p:nvPr>
        </p:nvSpPr>
        <p:spPr>
          <a:xfrm>
            <a:off x="643468" y="2638044"/>
            <a:ext cx="3363974" cy="3415622"/>
          </a:xfrm>
        </p:spPr>
        <p:txBody>
          <a:bodyPr vert="horz" lIns="91440" tIns="45720" rIns="91440" bIns="45720" rtlCol="0" anchor="t">
            <a:normAutofit/>
          </a:bodyPr>
          <a:lstStyle/>
          <a:p>
            <a:r>
              <a:rPr lang="en-US" sz="2400">
                <a:solidFill>
                  <a:schemeClr val="bg1"/>
                </a:solidFill>
                <a:latin typeface="Times New Roman"/>
                <a:cs typeface="Times New Roman"/>
              </a:rPr>
              <a:t>Quality Performance</a:t>
            </a:r>
          </a:p>
          <a:p>
            <a:r>
              <a:rPr lang="en-US" sz="2400">
                <a:solidFill>
                  <a:schemeClr val="bg1"/>
                </a:solidFill>
                <a:latin typeface="Times New Roman"/>
                <a:cs typeface="Times New Roman"/>
              </a:rPr>
              <a:t>Response Time</a:t>
            </a:r>
          </a:p>
          <a:p>
            <a:r>
              <a:rPr lang="en-US" sz="2400">
                <a:solidFill>
                  <a:schemeClr val="bg1"/>
                </a:solidFill>
                <a:latin typeface="Times New Roman"/>
                <a:cs typeface="Times New Roman"/>
              </a:rPr>
              <a:t>Interactive Interfaces</a:t>
            </a:r>
            <a:endParaRPr lang="en-US" sz="2400" dirty="0">
              <a:solidFill>
                <a:schemeClr val="bg1"/>
              </a:solidFill>
              <a:latin typeface="Times New Roman"/>
              <a:cs typeface="Times New Roman"/>
            </a:endParaRPr>
          </a:p>
          <a:p>
            <a:r>
              <a:rPr lang="en-US" sz="2400">
                <a:solidFill>
                  <a:schemeClr val="bg1"/>
                </a:solidFill>
                <a:latin typeface="Times New Roman"/>
                <a:cs typeface="Times New Roman"/>
              </a:rPr>
              <a:t>Efficiency</a:t>
            </a:r>
          </a:p>
          <a:p>
            <a:r>
              <a:rPr lang="en-US" sz="2400">
                <a:solidFill>
                  <a:schemeClr val="bg1"/>
                </a:solidFill>
                <a:latin typeface="Times New Roman"/>
                <a:cs typeface="Times New Roman"/>
              </a:rPr>
              <a:t>Integrity</a:t>
            </a:r>
            <a:endParaRPr lang="en-US" sz="2400" dirty="0">
              <a:solidFill>
                <a:schemeClr val="bg1"/>
              </a:solidFill>
              <a:latin typeface="Times New Roman"/>
              <a:cs typeface="Times New Roman"/>
            </a:endParaRPr>
          </a:p>
          <a:p>
            <a:r>
              <a:rPr lang="en-US" sz="2400">
                <a:solidFill>
                  <a:schemeClr val="bg1"/>
                </a:solidFill>
                <a:latin typeface="Times New Roman"/>
                <a:cs typeface="Times New Roman"/>
              </a:rPr>
              <a:t>Cost Effective</a:t>
            </a:r>
            <a:endParaRPr lang="en-US" sz="2400" dirty="0">
              <a:solidFill>
                <a:schemeClr val="bg1"/>
              </a:solidFill>
              <a:latin typeface="Times New Roman"/>
              <a:cs typeface="Times New Roman"/>
            </a:endParaRPr>
          </a:p>
        </p:txBody>
      </p:sp>
      <p:pic>
        <p:nvPicPr>
          <p:cNvPr id="4" name="Picture 4" descr="A picture containing drawing&#10;&#10;Description automatically generated">
            <a:extLst>
              <a:ext uri="{FF2B5EF4-FFF2-40B4-BE49-F238E27FC236}">
                <a16:creationId xmlns:a16="http://schemas.microsoft.com/office/drawing/2014/main" id="{B9361A5F-CF4F-45E1-A3A6-3D7F55C94271}"/>
              </a:ext>
            </a:extLst>
          </p:cNvPr>
          <p:cNvPicPr>
            <a:picLocks noChangeAspect="1"/>
          </p:cNvPicPr>
          <p:nvPr/>
        </p:nvPicPr>
        <p:blipFill>
          <a:blip r:embed="rId4"/>
          <a:stretch>
            <a:fillRect/>
          </a:stretch>
        </p:blipFill>
        <p:spPr>
          <a:xfrm>
            <a:off x="5297763" y="813114"/>
            <a:ext cx="6250769" cy="5070904"/>
          </a:xfrm>
          <a:prstGeom prst="rect">
            <a:avLst/>
          </a:prstGeom>
        </p:spPr>
      </p:pic>
    </p:spTree>
    <p:extLst>
      <p:ext uri="{BB962C8B-B14F-4D97-AF65-F5344CB8AC3E}">
        <p14:creationId xmlns:p14="http://schemas.microsoft.com/office/powerpoint/2010/main" val="181895966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0ECB2D-FB54-4E49-9575-BE42639B3B31}"/>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b="1" dirty="0">
                <a:solidFill>
                  <a:schemeClr val="bg1"/>
                </a:solidFill>
                <a:latin typeface="Times New Roman"/>
                <a:cs typeface="Times New Roman"/>
              </a:rPr>
              <a:t>Project breakdown</a:t>
            </a:r>
          </a:p>
        </p:txBody>
      </p:sp>
      <p:sp>
        <p:nvSpPr>
          <p:cNvPr id="8" name="Content Placeholder 7">
            <a:extLst>
              <a:ext uri="{FF2B5EF4-FFF2-40B4-BE49-F238E27FC236}">
                <a16:creationId xmlns:a16="http://schemas.microsoft.com/office/drawing/2014/main" id="{7172E514-4A99-4BCD-86D0-CDE3483E4E72}"/>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en-US" b="1">
                <a:solidFill>
                  <a:schemeClr val="bg1"/>
                </a:solidFill>
              </a:rPr>
              <a:t>BREAK EVEN POINT: </a:t>
            </a:r>
          </a:p>
          <a:p>
            <a:pPr marL="0" indent="0">
              <a:buNone/>
            </a:pPr>
            <a:r>
              <a:rPr lang="en-US">
                <a:solidFill>
                  <a:schemeClr val="bg1"/>
                </a:solidFill>
                <a:ea typeface="+mn-lt"/>
                <a:cs typeface="+mn-lt"/>
              </a:rPr>
              <a:t>1) Point where total costs (expenses) and total     sales (revenue) are equal.</a:t>
            </a:r>
          </a:p>
          <a:p>
            <a:pPr marL="0" indent="0">
              <a:buNone/>
            </a:pPr>
            <a:r>
              <a:rPr lang="en-US">
                <a:solidFill>
                  <a:schemeClr val="bg1"/>
                </a:solidFill>
                <a:ea typeface="+mn-lt"/>
                <a:cs typeface="+mn-lt"/>
              </a:rPr>
              <a:t>2) There is no net profit or loss.</a:t>
            </a:r>
          </a:p>
          <a:p>
            <a:endParaRPr lang="en-US">
              <a:solidFill>
                <a:schemeClr val="bg1"/>
              </a:solidFill>
            </a:endParaRPr>
          </a:p>
          <a:p>
            <a:r>
              <a:rPr lang="en-US" b="1">
                <a:solidFill>
                  <a:schemeClr val="bg1"/>
                </a:solidFill>
                <a:ea typeface="+mn-lt"/>
                <a:cs typeface="+mn-lt"/>
              </a:rPr>
              <a:t>Break Even Point = fixed costs / (Price per unit - Variable costs)</a:t>
            </a:r>
            <a:endParaRPr lang="en-US">
              <a:solidFill>
                <a:schemeClr val="bg1"/>
              </a:solidFill>
            </a:endParaRPr>
          </a:p>
        </p:txBody>
      </p:sp>
      <p:pic>
        <p:nvPicPr>
          <p:cNvPr id="10" name="Picture 11" descr="A chair in a room&#10;&#10;Description automatically generated">
            <a:extLst>
              <a:ext uri="{FF2B5EF4-FFF2-40B4-BE49-F238E27FC236}">
                <a16:creationId xmlns:a16="http://schemas.microsoft.com/office/drawing/2014/main" id="{8AF2B23D-EDF6-4769-8FC3-A7655C4EC505}"/>
              </a:ext>
            </a:extLst>
          </p:cNvPr>
          <p:cNvPicPr>
            <a:picLocks noChangeAspect="1"/>
          </p:cNvPicPr>
          <p:nvPr/>
        </p:nvPicPr>
        <p:blipFill>
          <a:blip r:embed="rId4"/>
          <a:stretch>
            <a:fillRect/>
          </a:stretch>
        </p:blipFill>
        <p:spPr>
          <a:xfrm>
            <a:off x="4665160" y="-9022"/>
            <a:ext cx="7515974" cy="6858950"/>
          </a:xfrm>
          <a:prstGeom prst="rect">
            <a:avLst/>
          </a:prstGeom>
        </p:spPr>
      </p:pic>
    </p:spTree>
    <p:extLst>
      <p:ext uri="{BB962C8B-B14F-4D97-AF65-F5344CB8AC3E}">
        <p14:creationId xmlns:p14="http://schemas.microsoft.com/office/powerpoint/2010/main" val="1404896370"/>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25FF-E8E2-4602-9996-3C5FD83AFC8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b="1">
                <a:solidFill>
                  <a:srgbClr val="FFFFFF"/>
                </a:solidFill>
                <a:latin typeface="Times New Roman"/>
                <a:cs typeface="Times New Roman"/>
              </a:rPr>
              <a:t>PROJECT AS A Nightmare</a:t>
            </a:r>
          </a:p>
        </p:txBody>
      </p:sp>
      <p:pic>
        <p:nvPicPr>
          <p:cNvPr id="4" name="Picture 4" descr="A picture containing indoor, sitting, table, computer&#10;&#10;Description automatically generated">
            <a:extLst>
              <a:ext uri="{FF2B5EF4-FFF2-40B4-BE49-F238E27FC236}">
                <a16:creationId xmlns:a16="http://schemas.microsoft.com/office/drawing/2014/main" id="{B6AC7F66-CBAF-4A41-9556-EE049722053A}"/>
              </a:ext>
            </a:extLst>
          </p:cNvPr>
          <p:cNvPicPr>
            <a:picLocks noGrp="1" noChangeAspect="1"/>
          </p:cNvPicPr>
          <p:nvPr>
            <p:ph idx="1"/>
          </p:nvPr>
        </p:nvPicPr>
        <p:blipFill>
          <a:blip r:embed="rId3"/>
          <a:stretch>
            <a:fillRect/>
          </a:stretch>
        </p:blipFill>
        <p:spPr>
          <a:xfrm>
            <a:off x="5222375" y="827059"/>
            <a:ext cx="6318128" cy="4945091"/>
          </a:xfrm>
        </p:spPr>
      </p:pic>
    </p:spTree>
    <p:extLst>
      <p:ext uri="{BB962C8B-B14F-4D97-AF65-F5344CB8AC3E}">
        <p14:creationId xmlns:p14="http://schemas.microsoft.com/office/powerpoint/2010/main" val="229532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400" b="1" dirty="0">
                <a:solidFill>
                  <a:schemeClr val="bg1"/>
                </a:solidFill>
                <a:latin typeface="Times New Roman"/>
                <a:ea typeface="+mn-lt"/>
                <a:cs typeface="+mn-lt"/>
              </a:rPr>
              <a:t>5 MAJOR REASONS OF PROJECT FAILURE</a:t>
            </a:r>
            <a:endParaRPr lang="en-US" sz="2400" b="1" dirty="0">
              <a:solidFill>
                <a:schemeClr val="bg1"/>
              </a:solidFill>
              <a:latin typeface="Times New Roman"/>
            </a:endParaRP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4"/>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2D78D-93A1-4AED-805F-4CE58A0591B0}"/>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200" b="1" dirty="0">
                <a:solidFill>
                  <a:schemeClr val="bg1"/>
                </a:solidFill>
                <a:latin typeface="Times New Roman"/>
                <a:cs typeface="Times New Roman"/>
              </a:rPr>
              <a:t>What is Software</a:t>
            </a:r>
            <a:br>
              <a:rPr lang="en-US" sz="3200" b="1" dirty="0">
                <a:solidFill>
                  <a:schemeClr val="bg1"/>
                </a:solidFill>
                <a:latin typeface="Times New Roman"/>
                <a:cs typeface="Times New Roman"/>
              </a:rPr>
            </a:br>
            <a:r>
              <a:rPr lang="en-US" sz="3200" b="1" dirty="0">
                <a:solidFill>
                  <a:schemeClr val="bg1"/>
                </a:solidFill>
                <a:latin typeface="Times New Roman"/>
                <a:cs typeface="Times New Roman"/>
              </a:rPr>
              <a:t>??</a:t>
            </a:r>
            <a:r>
              <a:rPr lang="en-US" sz="3200" dirty="0">
                <a:solidFill>
                  <a:schemeClr val="bg1"/>
                </a:solidFill>
              </a:rPr>
              <a:t>?</a:t>
            </a:r>
          </a:p>
        </p:txBody>
      </p:sp>
      <p:pic>
        <p:nvPicPr>
          <p:cNvPr id="4" name="Picture 4" descr="A close up of a logo&#10;&#10;Description automatically generated">
            <a:extLst>
              <a:ext uri="{FF2B5EF4-FFF2-40B4-BE49-F238E27FC236}">
                <a16:creationId xmlns:a16="http://schemas.microsoft.com/office/drawing/2014/main" id="{44B1CEB6-8D9A-4500-A6A3-CC22D82888FB}"/>
              </a:ext>
            </a:extLst>
          </p:cNvPr>
          <p:cNvPicPr>
            <a:picLocks noGrp="1" noChangeAspect="1"/>
          </p:cNvPicPr>
          <p:nvPr>
            <p:ph idx="1"/>
          </p:nvPr>
        </p:nvPicPr>
        <p:blipFill rotWithShape="1">
          <a:blip r:embed="rId4"/>
          <a:srcRect r="265" b="16180"/>
          <a:stretch/>
        </p:blipFill>
        <p:spPr>
          <a:xfrm>
            <a:off x="5789935" y="931014"/>
            <a:ext cx="5395852" cy="4534813"/>
          </a:xfrm>
          <a:prstGeom prst="rect">
            <a:avLst/>
          </a:prstGeom>
        </p:spPr>
      </p:pic>
    </p:spTree>
    <p:extLst>
      <p:ext uri="{BB962C8B-B14F-4D97-AF65-F5344CB8AC3E}">
        <p14:creationId xmlns:p14="http://schemas.microsoft.com/office/powerpoint/2010/main" val="3667859960"/>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B5A8D-32C8-4BAF-8E33-44EA7F3C9F95}"/>
              </a:ext>
            </a:extLst>
          </p:cNvPr>
          <p:cNvSpPr>
            <a:spLocks noGrp="1"/>
          </p:cNvSpPr>
          <p:nvPr>
            <p:ph type="title"/>
          </p:nvPr>
        </p:nvSpPr>
        <p:spPr>
          <a:xfrm>
            <a:off x="804672" y="1290025"/>
            <a:ext cx="4475892" cy="1188720"/>
          </a:xfrm>
          <a:prstGeom prst="ellipse">
            <a:avLst/>
          </a:prstGeom>
          <a:solidFill>
            <a:srgbClr val="FFFFFF"/>
          </a:solidFill>
          <a:ln>
            <a:solidFill>
              <a:srgbClr val="404040"/>
            </a:solidFill>
          </a:ln>
        </p:spPr>
        <p:txBody>
          <a:bodyPr>
            <a:noAutofit/>
          </a:bodyPr>
          <a:lstStyle/>
          <a:p>
            <a:r>
              <a:rPr lang="en-US" sz="2400" b="1" dirty="0">
                <a:latin typeface="Times New Roman"/>
                <a:cs typeface="Times New Roman"/>
              </a:rPr>
              <a:t>Need for Software</a:t>
            </a:r>
          </a:p>
        </p:txBody>
      </p:sp>
      <p:sp>
        <p:nvSpPr>
          <p:cNvPr id="16" name="Content Placeholder 15">
            <a:extLst>
              <a:ext uri="{FF2B5EF4-FFF2-40B4-BE49-F238E27FC236}">
                <a16:creationId xmlns:a16="http://schemas.microsoft.com/office/drawing/2014/main" id="{9FE723DF-0BE3-4080-8561-39DF91206FE4}"/>
              </a:ext>
            </a:extLst>
          </p:cNvPr>
          <p:cNvSpPr>
            <a:spLocks noGrp="1"/>
          </p:cNvSpPr>
          <p:nvPr>
            <p:ph idx="1"/>
          </p:nvPr>
        </p:nvSpPr>
        <p:spPr>
          <a:xfrm>
            <a:off x="804672" y="2858703"/>
            <a:ext cx="4475892" cy="3042547"/>
          </a:xfrm>
        </p:spPr>
        <p:txBody>
          <a:bodyPr vert="horz" lIns="91440" tIns="45720" rIns="91440" bIns="45720" rtlCol="0" anchor="t">
            <a:normAutofit/>
          </a:bodyPr>
          <a:lstStyle/>
          <a:p>
            <a:pPr marL="0" indent="0">
              <a:buNone/>
            </a:pPr>
            <a:r>
              <a:rPr lang="en-US" sz="2400" b="1" dirty="0">
                <a:solidFill>
                  <a:srgbClr val="FFFFFF"/>
                </a:solidFill>
                <a:latin typeface="Times New Roman"/>
                <a:cs typeface="Times New Roman"/>
              </a:rPr>
              <a:t>Example:</a:t>
            </a:r>
          </a:p>
          <a:p>
            <a:r>
              <a:rPr lang="en-US" sz="2400" dirty="0">
                <a:solidFill>
                  <a:srgbClr val="FFFFFF"/>
                </a:solidFill>
                <a:latin typeface="Times New Roman"/>
                <a:cs typeface="Times New Roman"/>
              </a:rPr>
              <a:t>E-pay Punjab </a:t>
            </a:r>
          </a:p>
          <a:p>
            <a:endParaRPr lang="en-US" sz="2400" dirty="0">
              <a:solidFill>
                <a:srgbClr val="FFFFFF"/>
              </a:solidFill>
              <a:latin typeface="Times New Roman"/>
              <a:cs typeface="Times New Roman"/>
            </a:endParaRPr>
          </a:p>
        </p:txBody>
      </p:sp>
      <p:sp>
        <p:nvSpPr>
          <p:cNvPr id="28" name="Rectangle 27">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whiteboard&#10;&#10;Description automatically generated">
            <a:extLst>
              <a:ext uri="{FF2B5EF4-FFF2-40B4-BE49-F238E27FC236}">
                <a16:creationId xmlns:a16="http://schemas.microsoft.com/office/drawing/2014/main" id="{8F6A424E-C389-4D94-83C6-02855683D28B}"/>
              </a:ext>
            </a:extLst>
          </p:cNvPr>
          <p:cNvPicPr>
            <a:picLocks noChangeAspect="1"/>
          </p:cNvPicPr>
          <p:nvPr/>
        </p:nvPicPr>
        <p:blipFill>
          <a:blip r:embed="rId3"/>
          <a:stretch>
            <a:fillRect/>
          </a:stretch>
        </p:blipFill>
        <p:spPr>
          <a:xfrm>
            <a:off x="6877786" y="808203"/>
            <a:ext cx="4504626" cy="5068697"/>
          </a:xfrm>
          <a:prstGeom prst="rect">
            <a:avLst/>
          </a:prstGeom>
        </p:spPr>
      </p:pic>
    </p:spTree>
    <p:extLst>
      <p:ext uri="{BB962C8B-B14F-4D97-AF65-F5344CB8AC3E}">
        <p14:creationId xmlns:p14="http://schemas.microsoft.com/office/powerpoint/2010/main" val="313166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64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E942A430-06B4-4F43-90B8-B635902789F8}"/>
              </a:ext>
            </a:extLst>
          </p:cNvPr>
          <p:cNvPicPr>
            <a:picLocks noGrp="1" noChangeAspect="1"/>
          </p:cNvPicPr>
          <p:nvPr>
            <p:ph idx="1"/>
          </p:nvPr>
        </p:nvPicPr>
        <p:blipFill>
          <a:blip r:embed="rId4"/>
          <a:stretch>
            <a:fillRect/>
          </a:stretch>
        </p:blipFill>
        <p:spPr>
          <a:xfrm>
            <a:off x="1487424" y="1124712"/>
            <a:ext cx="9217152" cy="4608576"/>
          </a:xfrm>
          <a:prstGeom prst="rect">
            <a:avLst/>
          </a:prstGeom>
        </p:spPr>
      </p:pic>
    </p:spTree>
    <p:extLst>
      <p:ext uri="{BB962C8B-B14F-4D97-AF65-F5344CB8AC3E}">
        <p14:creationId xmlns:p14="http://schemas.microsoft.com/office/powerpoint/2010/main" val="155848562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8805-9C36-4322-908A-4EEF5DE51626}"/>
              </a:ext>
            </a:extLst>
          </p:cNvPr>
          <p:cNvSpPr>
            <a:spLocks noGrp="1"/>
          </p:cNvSpPr>
          <p:nvPr>
            <p:ph type="title"/>
          </p:nvPr>
        </p:nvSpPr>
        <p:spPr>
          <a:xfrm>
            <a:off x="804672" y="964692"/>
            <a:ext cx="3066937" cy="1188720"/>
          </a:xfrm>
        </p:spPr>
        <p:txBody>
          <a:bodyPr>
            <a:normAutofit/>
          </a:bodyPr>
          <a:lstStyle/>
          <a:p>
            <a:r>
              <a:rPr lang="en-US" sz="2600"/>
              <a:t>What is engineering?</a:t>
            </a:r>
          </a:p>
        </p:txBody>
      </p:sp>
      <p:sp>
        <p:nvSpPr>
          <p:cNvPr id="17" name="Content Placeholder 16">
            <a:extLst>
              <a:ext uri="{FF2B5EF4-FFF2-40B4-BE49-F238E27FC236}">
                <a16:creationId xmlns:a16="http://schemas.microsoft.com/office/drawing/2014/main" id="{1E41799C-ED67-4AAE-B5CA-461A509FD0D1}"/>
              </a:ext>
            </a:extLst>
          </p:cNvPr>
          <p:cNvSpPr>
            <a:spLocks noGrp="1"/>
          </p:cNvSpPr>
          <p:nvPr>
            <p:ph idx="1"/>
          </p:nvPr>
        </p:nvSpPr>
        <p:spPr>
          <a:xfrm>
            <a:off x="803244" y="2638044"/>
            <a:ext cx="3063765" cy="3263206"/>
          </a:xfrm>
        </p:spPr>
        <p:txBody>
          <a:bodyPr vert="horz" lIns="91440" tIns="45720" rIns="91440" bIns="45720" rtlCol="0" anchor="t">
            <a:normAutofit/>
          </a:bodyPr>
          <a:lstStyle/>
          <a:p>
            <a:r>
              <a:rPr lang="en-US" sz="2400">
                <a:latin typeface="Times New Roman"/>
                <a:cs typeface="Times New Roman"/>
              </a:rPr>
              <a:t>Physics itself is NOT Engineering.</a:t>
            </a:r>
          </a:p>
          <a:p>
            <a:r>
              <a:rPr lang="en-US" sz="2400">
                <a:latin typeface="Times New Roman"/>
                <a:cs typeface="Times New Roman"/>
              </a:rPr>
              <a:t>Software Engineering is related to Computer.</a:t>
            </a:r>
          </a:p>
        </p:txBody>
      </p:sp>
      <p:sp>
        <p:nvSpPr>
          <p:cNvPr id="24" name="Rectangle 2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a piece of paper&#10;&#10;Description automatically generated">
            <a:extLst>
              <a:ext uri="{FF2B5EF4-FFF2-40B4-BE49-F238E27FC236}">
                <a16:creationId xmlns:a16="http://schemas.microsoft.com/office/drawing/2014/main" id="{D76FF7F8-DEF6-44F6-A350-2F26C3480A7F}"/>
              </a:ext>
            </a:extLst>
          </p:cNvPr>
          <p:cNvPicPr>
            <a:picLocks noChangeAspect="1"/>
          </p:cNvPicPr>
          <p:nvPr/>
        </p:nvPicPr>
        <p:blipFill>
          <a:blip r:embed="rId3"/>
          <a:stretch>
            <a:fillRect/>
          </a:stretch>
        </p:blipFill>
        <p:spPr>
          <a:xfrm>
            <a:off x="4823366" y="1300202"/>
            <a:ext cx="6227064" cy="4265538"/>
          </a:xfrm>
          <a:prstGeom prst="rect">
            <a:avLst/>
          </a:prstGeom>
        </p:spPr>
      </p:pic>
    </p:spTree>
    <p:extLst>
      <p:ext uri="{BB962C8B-B14F-4D97-AF65-F5344CB8AC3E}">
        <p14:creationId xmlns:p14="http://schemas.microsoft.com/office/powerpoint/2010/main" val="345358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D01D4-7749-4705-A890-933888ACAF5B}"/>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sz="2400">
                <a:solidFill>
                  <a:schemeClr val="bg1"/>
                </a:solidFill>
                <a:latin typeface="Times New Roman"/>
                <a:cs typeface="Times New Roman"/>
              </a:rPr>
              <a:t>What is software engineering??</a:t>
            </a:r>
          </a:p>
        </p:txBody>
      </p:sp>
      <p:sp>
        <p:nvSpPr>
          <p:cNvPr id="20" name="Content Placeholder 19">
            <a:extLst>
              <a:ext uri="{FF2B5EF4-FFF2-40B4-BE49-F238E27FC236}">
                <a16:creationId xmlns:a16="http://schemas.microsoft.com/office/drawing/2014/main" id="{04EB195B-32CB-4BA2-81AB-D207530DC3FC}"/>
              </a:ext>
            </a:extLst>
          </p:cNvPr>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en-US" sz="2800" b="1" dirty="0">
                <a:solidFill>
                  <a:schemeClr val="bg1"/>
                </a:solidFill>
                <a:latin typeface="Times New Roman"/>
                <a:cs typeface="Times New Roman"/>
              </a:rPr>
              <a:t>Example:</a:t>
            </a:r>
          </a:p>
          <a:p>
            <a:r>
              <a:rPr lang="en-US" sz="2400" dirty="0">
                <a:solidFill>
                  <a:schemeClr val="bg1"/>
                </a:solidFill>
                <a:latin typeface="Times New Roman"/>
                <a:cs typeface="Times New Roman"/>
              </a:rPr>
              <a:t>Construction of a dam</a:t>
            </a:r>
          </a:p>
        </p:txBody>
      </p:sp>
      <p:pic>
        <p:nvPicPr>
          <p:cNvPr id="16" name="Picture 16" descr="A close up of a map&#10;&#10;Description automatically generated">
            <a:extLst>
              <a:ext uri="{FF2B5EF4-FFF2-40B4-BE49-F238E27FC236}">
                <a16:creationId xmlns:a16="http://schemas.microsoft.com/office/drawing/2014/main" id="{F6123833-AF66-4DEA-BAE5-9232730445CE}"/>
              </a:ext>
            </a:extLst>
          </p:cNvPr>
          <p:cNvPicPr>
            <a:picLocks noChangeAspect="1"/>
          </p:cNvPicPr>
          <p:nvPr/>
        </p:nvPicPr>
        <p:blipFill rotWithShape="1">
          <a:blip r:embed="rId4"/>
          <a:srcRect r="256" b="27315"/>
          <a:stretch/>
        </p:blipFill>
        <p:spPr>
          <a:xfrm>
            <a:off x="5768962" y="643467"/>
            <a:ext cx="5308370" cy="5410199"/>
          </a:xfrm>
          <a:prstGeom prst="rect">
            <a:avLst/>
          </a:prstGeom>
        </p:spPr>
      </p:pic>
    </p:spTree>
    <p:extLst>
      <p:ext uri="{BB962C8B-B14F-4D97-AF65-F5344CB8AC3E}">
        <p14:creationId xmlns:p14="http://schemas.microsoft.com/office/powerpoint/2010/main" val="2919415930"/>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9F262-ACA4-4374-92D5-5B7B5E88B25C}"/>
              </a:ext>
            </a:extLst>
          </p:cNvPr>
          <p:cNvSpPr>
            <a:spLocks noGrp="1"/>
          </p:cNvSpPr>
          <p:nvPr>
            <p:ph type="title"/>
          </p:nvPr>
        </p:nvSpPr>
        <p:spPr>
          <a:xfrm>
            <a:off x="2231136" y="3781241"/>
            <a:ext cx="7729729" cy="855406"/>
          </a:xfrm>
          <a:prstGeom prst="ellipse">
            <a:avLst/>
          </a:prstGeom>
          <a:noFill/>
          <a:ln>
            <a:solidFill>
              <a:schemeClr val="bg1"/>
            </a:solidFill>
          </a:ln>
        </p:spPr>
        <p:txBody>
          <a:bodyPr vert="horz" lIns="274320" tIns="182880" rIns="274320" bIns="182880" rtlCol="0" anchorCtr="1">
            <a:noAutofit/>
          </a:bodyPr>
          <a:lstStyle/>
          <a:p>
            <a:r>
              <a:rPr lang="en-US" sz="2000" b="1">
                <a:solidFill>
                  <a:schemeClr val="bg1"/>
                </a:solidFill>
                <a:latin typeface="Times New Roman"/>
                <a:cs typeface="Times New Roman"/>
              </a:rPr>
              <a:t>Software / other engineering</a:t>
            </a:r>
          </a:p>
        </p:txBody>
      </p:sp>
      <p:pic>
        <p:nvPicPr>
          <p:cNvPr id="5" name="Picture 5" descr="A picture containing computer, drawing, table&#10;&#10;Description automatically generated">
            <a:extLst>
              <a:ext uri="{FF2B5EF4-FFF2-40B4-BE49-F238E27FC236}">
                <a16:creationId xmlns:a16="http://schemas.microsoft.com/office/drawing/2014/main" id="{53EAF4A9-386D-4569-9249-370DB1C751B5}"/>
              </a:ext>
            </a:extLst>
          </p:cNvPr>
          <p:cNvPicPr>
            <a:picLocks noChangeAspect="1"/>
          </p:cNvPicPr>
          <p:nvPr/>
        </p:nvPicPr>
        <p:blipFill rotWithShape="1">
          <a:blip r:embed="rId3"/>
          <a:srcRect t="6246" r="-1" b="8757"/>
          <a:stretch/>
        </p:blipFill>
        <p:spPr>
          <a:xfrm>
            <a:off x="20" y="10"/>
            <a:ext cx="6062452" cy="3428989"/>
          </a:xfrm>
          <a:prstGeom prst="rect">
            <a:avLst/>
          </a:prstGeom>
        </p:spPr>
      </p:pic>
      <p:pic>
        <p:nvPicPr>
          <p:cNvPr id="6" name="Picture 6" descr="A picture containing table, sitting, computer, plate&#10;&#10;Description automatically generated">
            <a:extLst>
              <a:ext uri="{FF2B5EF4-FFF2-40B4-BE49-F238E27FC236}">
                <a16:creationId xmlns:a16="http://schemas.microsoft.com/office/drawing/2014/main" id="{3D168384-7BB8-4B03-B91A-8D65D94FF410}"/>
              </a:ext>
            </a:extLst>
          </p:cNvPr>
          <p:cNvPicPr>
            <a:picLocks noChangeAspect="1"/>
          </p:cNvPicPr>
          <p:nvPr/>
        </p:nvPicPr>
        <p:blipFill rotWithShape="1">
          <a:blip r:embed="rId4"/>
          <a:srcRect l="6728" r="4872"/>
          <a:stretch/>
        </p:blipFill>
        <p:spPr>
          <a:xfrm>
            <a:off x="6129528" y="-1"/>
            <a:ext cx="6062472" cy="3428999"/>
          </a:xfrm>
          <a:prstGeom prst="rect">
            <a:avLst/>
          </a:prstGeom>
        </p:spPr>
      </p:pic>
      <p:sp>
        <p:nvSpPr>
          <p:cNvPr id="27" name="Content Placeholder 27">
            <a:extLst>
              <a:ext uri="{FF2B5EF4-FFF2-40B4-BE49-F238E27FC236}">
                <a16:creationId xmlns:a16="http://schemas.microsoft.com/office/drawing/2014/main" id="{9C5F141A-F6AC-450E-B14A-79A6D68FACE9}"/>
              </a:ext>
            </a:extLst>
          </p:cNvPr>
          <p:cNvSpPr>
            <a:spLocks noGrp="1"/>
          </p:cNvSpPr>
          <p:nvPr>
            <p:ph idx="1"/>
          </p:nvPr>
        </p:nvSpPr>
        <p:spPr>
          <a:xfrm>
            <a:off x="2238412" y="4846076"/>
            <a:ext cx="7715177" cy="1271556"/>
          </a:xfrm>
        </p:spPr>
        <p:txBody>
          <a:bodyPr vert="horz" lIns="91440" tIns="45720" rIns="91440" bIns="45720" rtlCol="0" anchor="t">
            <a:normAutofit/>
          </a:bodyPr>
          <a:lstStyle/>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2069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4001-EF01-4DBC-B736-7FAB4CBF60AD}"/>
              </a:ext>
            </a:extLst>
          </p:cNvPr>
          <p:cNvSpPr>
            <a:spLocks noGrp="1"/>
          </p:cNvSpPr>
          <p:nvPr>
            <p:ph type="title"/>
          </p:nvPr>
        </p:nvSpPr>
        <p:spPr>
          <a:xfrm>
            <a:off x="661983" y="2286000"/>
            <a:ext cx="2602300" cy="2286000"/>
          </a:xfrm>
          <a:prstGeom prst="flowChartDocument">
            <a:avLst/>
          </a:prstGeom>
          <a:solidFill>
            <a:schemeClr val="accent2"/>
          </a:solidFill>
          <a:ln>
            <a:noFill/>
          </a:ln>
        </p:spPr>
        <p:txBody>
          <a:bodyPr vert="horz" lIns="182880" tIns="182880" rIns="182880" bIns="182880" rtlCol="0" anchor="ctr">
            <a:normAutofit/>
          </a:bodyPr>
          <a:lstStyle/>
          <a:p>
            <a:r>
              <a:rPr lang="en-US" sz="2000" b="1" dirty="0">
                <a:solidFill>
                  <a:srgbClr val="FFFFFF"/>
                </a:solidFill>
                <a:latin typeface="Times New Roman"/>
                <a:cs typeface="Times New Roman"/>
              </a:rPr>
              <a:t>Why Study</a:t>
            </a:r>
            <a:br>
              <a:rPr lang="en-US" sz="2000" b="1" dirty="0">
                <a:latin typeface="Times New Roman"/>
                <a:cs typeface="Times New Roman"/>
              </a:rPr>
            </a:br>
            <a:r>
              <a:rPr lang="en-US" sz="2000" b="1" dirty="0">
                <a:solidFill>
                  <a:srgbClr val="FFFFFF"/>
                </a:solidFill>
                <a:latin typeface="Times New Roman"/>
                <a:cs typeface="Times New Roman"/>
              </a:rPr>
              <a:t> SOFTWARE engineering??</a:t>
            </a:r>
          </a:p>
        </p:txBody>
      </p:sp>
      <p:sp>
        <p:nvSpPr>
          <p:cNvPr id="6" name="Flowchart: Document 8">
            <a:extLst>
              <a:ext uri="{FF2B5EF4-FFF2-40B4-BE49-F238E27FC236}">
                <a16:creationId xmlns:a16="http://schemas.microsoft.com/office/drawing/2014/main" id="{1E14715B-2E40-4760-AE23-026845A30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19" y="2121408"/>
            <a:ext cx="2615184" cy="2615184"/>
          </a:xfrm>
          <a:prstGeom prst="flowChartDocumen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45D08429-4C7A-4C37-848C-C1613E31D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DD8F4B2B-96EA-4C0F-84D3-5728F7CF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7D15CD75-DB1B-4368-9271-60F03DC95DCC}"/>
              </a:ext>
            </a:extLst>
          </p:cNvPr>
          <p:cNvPicPr>
            <a:picLocks noGrp="1" noChangeAspect="1"/>
          </p:cNvPicPr>
          <p:nvPr>
            <p:ph idx="1"/>
          </p:nvPr>
        </p:nvPicPr>
        <p:blipFill>
          <a:blip r:embed="rId3"/>
          <a:stretch>
            <a:fillRect/>
          </a:stretch>
        </p:blipFill>
        <p:spPr>
          <a:xfrm>
            <a:off x="4361406" y="1527700"/>
            <a:ext cx="6695895" cy="3487893"/>
          </a:xfrm>
          <a:prstGeom prst="rect">
            <a:avLst/>
          </a:prstGeom>
        </p:spPr>
      </p:pic>
    </p:spTree>
    <p:extLst>
      <p:ext uri="{BB962C8B-B14F-4D97-AF65-F5344CB8AC3E}">
        <p14:creationId xmlns:p14="http://schemas.microsoft.com/office/powerpoint/2010/main" val="302702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4ACF9-E5A4-48D2-8F35-377C4BE0303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 failed projects</a:t>
            </a:r>
          </a:p>
        </p:txBody>
      </p:sp>
      <p:pic>
        <p:nvPicPr>
          <p:cNvPr id="4" name="Picture 4" descr="A close up of a logo&#10;&#10;Description automatically generated">
            <a:extLst>
              <a:ext uri="{FF2B5EF4-FFF2-40B4-BE49-F238E27FC236}">
                <a16:creationId xmlns:a16="http://schemas.microsoft.com/office/drawing/2014/main" id="{8AF3BC23-6E24-4F74-8C3C-C9D030A4B3DF}"/>
              </a:ext>
            </a:extLst>
          </p:cNvPr>
          <p:cNvPicPr>
            <a:picLocks noGrp="1" noChangeAspect="1"/>
          </p:cNvPicPr>
          <p:nvPr>
            <p:ph idx="1"/>
          </p:nvPr>
        </p:nvPicPr>
        <p:blipFill>
          <a:blip r:embed="rId4"/>
          <a:stretch>
            <a:fillRect/>
          </a:stretch>
        </p:blipFill>
        <p:spPr>
          <a:xfrm>
            <a:off x="5907187" y="1191614"/>
            <a:ext cx="5020392" cy="4460395"/>
          </a:xfrm>
        </p:spPr>
      </p:pic>
    </p:spTree>
    <p:extLst>
      <p:ext uri="{BB962C8B-B14F-4D97-AF65-F5344CB8AC3E}">
        <p14:creationId xmlns:p14="http://schemas.microsoft.com/office/powerpoint/2010/main" val="2590720211"/>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106</TotalTime>
  <Words>2150</Words>
  <Application>Microsoft Office PowerPoint</Application>
  <PresentationFormat>Widescreen</PresentationFormat>
  <Paragraphs>210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Arial,Sans-Serif</vt:lpstr>
      <vt:lpstr>Calibri</vt:lpstr>
      <vt:lpstr>Gill Sans MT</vt:lpstr>
      <vt:lpstr>Times New Roman</vt:lpstr>
      <vt:lpstr>Parcel</vt:lpstr>
      <vt:lpstr>Cs-381 Software Engineering</vt:lpstr>
      <vt:lpstr>What is Software ???</vt:lpstr>
      <vt:lpstr>Need for Software</vt:lpstr>
      <vt:lpstr>PowerPoint Presentation</vt:lpstr>
      <vt:lpstr>What is engineering?</vt:lpstr>
      <vt:lpstr>What is software engineering??</vt:lpstr>
      <vt:lpstr>Software / other engineering</vt:lpstr>
      <vt:lpstr>Why Study  SOFTWARE engineering??</vt:lpstr>
      <vt:lpstr> failed projects</vt:lpstr>
      <vt:lpstr>MOTIVATION </vt:lpstr>
      <vt:lpstr>PowerPoint Presentation</vt:lpstr>
      <vt:lpstr>Software CRISIS</vt:lpstr>
      <vt:lpstr>Software Engineering AS A Balancing Act </vt:lpstr>
      <vt:lpstr>Project breakdown</vt:lpstr>
      <vt:lpstr>PROJECT AS A Nightmare</vt:lpstr>
      <vt:lpstr>  TIME TO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YAQOOB ALI BALOCH</cp:lastModifiedBy>
  <cp:revision>2685</cp:revision>
  <dcterms:created xsi:type="dcterms:W3CDTF">2020-08-13T19:38:58Z</dcterms:created>
  <dcterms:modified xsi:type="dcterms:W3CDTF">2023-10-06T17:00:09Z</dcterms:modified>
</cp:coreProperties>
</file>