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6"/>
  </p:notesMasterIdLst>
  <p:sldIdLst>
    <p:sldId id="256" r:id="rId2"/>
    <p:sldId id="279" r:id="rId3"/>
    <p:sldId id="280" r:id="rId4"/>
    <p:sldId id="262" r:id="rId5"/>
    <p:sldId id="266" r:id="rId6"/>
    <p:sldId id="270" r:id="rId7"/>
    <p:sldId id="267" r:id="rId8"/>
    <p:sldId id="273" r:id="rId9"/>
    <p:sldId id="272" r:id="rId10"/>
    <p:sldId id="269" r:id="rId11"/>
    <p:sldId id="274" r:id="rId12"/>
    <p:sldId id="275" r:id="rId13"/>
    <p:sldId id="276" r:id="rId14"/>
    <p:sldId id="27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5A1D4B-D8A6-4A4F-D188-14C02CDA8920}" v="384" dt="2020-08-14T17:04:42.054"/>
    <p1510:client id="{3930C922-C7C6-CA6C-843D-8F1832A5EF7A}" v="102" dt="2020-08-18T06:46:16.953"/>
    <p1510:client id="{3E9DBA8C-3E66-CAF9-F5F1-861566B760D6}" v="1191" dt="2020-08-19T21:43:13.772"/>
    <p1510:client id="{46078A93-31B9-D90E-77CE-6B13AECD9DF5}" v="79" dt="2020-08-19T20:42:14.409"/>
    <p1510:client id="{50406354-5A63-48E9-84F8-7F2517377958}" v="740" dt="2020-08-13T23:13:15.773"/>
    <p1510:client id="{7AB5E313-56BE-3548-A11E-F6A013181453}" v="12" dt="2020-08-19T20:01:25.771"/>
    <p1510:client id="{8627F7DA-E0B1-071D-5E40-2479EEAD9016}" v="8" dt="2020-08-20T15:44:53.320"/>
    <p1510:client id="{8DAF7227-B0A6-D81A-0759-88E8C6ADCCDA}" v="608" dt="2020-08-14T13:14:50.608"/>
    <p1510:client id="{AF6C22C1-164B-585D-C7A0-E4B68E8FC0AE}" v="67" dt="2020-08-21T20:39:25.234"/>
    <p1510:client id="{DFBB1CAD-66B6-64EC-E25B-0D3B7A1844AF}" v="330" dt="2020-08-18T18:48:49.5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3" autoAdjust="0"/>
    <p:restoredTop sz="73000" autoAdjust="0"/>
  </p:normalViewPr>
  <p:slideViewPr>
    <p:cSldViewPr snapToGrid="0">
      <p:cViewPr varScale="1">
        <p:scale>
          <a:sx n="68" d="100"/>
          <a:sy n="68" d="100"/>
        </p:scale>
        <p:origin x="6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s Taliah Tajammal" userId="S::taliah@uet.edu.pk::b53b8155-91e6-49b4-b55c-0abb2dc47154" providerId="AD" clId="Web-{46078A93-31B9-D90E-77CE-6B13AECD9DF5}"/>
    <pc:docChg chg="delSld modSld sldOrd">
      <pc:chgData name="Ms Taliah Tajammal" userId="S::taliah@uet.edu.pk::b53b8155-91e6-49b4-b55c-0abb2dc47154" providerId="AD" clId="Web-{46078A93-31B9-D90E-77CE-6B13AECD9DF5}" dt="2020-08-19T20:42:14.409" v="377" actId="20577"/>
      <pc:docMkLst>
        <pc:docMk/>
      </pc:docMkLst>
      <pc:sldChg chg="modSp">
        <pc:chgData name="Ms Taliah Tajammal" userId="S::taliah@uet.edu.pk::b53b8155-91e6-49b4-b55c-0abb2dc47154" providerId="AD" clId="Web-{46078A93-31B9-D90E-77CE-6B13AECD9DF5}" dt="2020-08-19T20:19:05.188" v="4" actId="20577"/>
        <pc:sldMkLst>
          <pc:docMk/>
          <pc:sldMk cId="1848118196" sldId="262"/>
        </pc:sldMkLst>
        <pc:spChg chg="mod">
          <ac:chgData name="Ms Taliah Tajammal" userId="S::taliah@uet.edu.pk::b53b8155-91e6-49b4-b55c-0abb2dc47154" providerId="AD" clId="Web-{46078A93-31B9-D90E-77CE-6B13AECD9DF5}" dt="2020-08-19T20:19:05.188" v="4" actId="20577"/>
          <ac:spMkLst>
            <pc:docMk/>
            <pc:sldMk cId="1848118196" sldId="262"/>
            <ac:spMk id="2" creationId="{4328914B-2151-4CFE-9ACA-2D4472575018}"/>
          </ac:spMkLst>
        </pc:spChg>
      </pc:sldChg>
      <pc:sldChg chg="del">
        <pc:chgData name="Ms Taliah Tajammal" userId="S::taliah@uet.edu.pk::b53b8155-91e6-49b4-b55c-0abb2dc47154" providerId="AD" clId="Web-{46078A93-31B9-D90E-77CE-6B13AECD9DF5}" dt="2020-08-19T20:20:12.860" v="12"/>
        <pc:sldMkLst>
          <pc:docMk/>
          <pc:sldMk cId="3606116990" sldId="268"/>
        </pc:sldMkLst>
      </pc:sldChg>
      <pc:sldChg chg="addSp delSp modSp mod setBg">
        <pc:chgData name="Ms Taliah Tajammal" userId="S::taliah@uet.edu.pk::b53b8155-91e6-49b4-b55c-0abb2dc47154" providerId="AD" clId="Web-{46078A93-31B9-D90E-77CE-6B13AECD9DF5}" dt="2020-08-19T20:42:14.409" v="377" actId="20577"/>
        <pc:sldMkLst>
          <pc:docMk/>
          <pc:sldMk cId="2473800075" sldId="270"/>
        </pc:sldMkLst>
        <pc:spChg chg="mod ord">
          <ac:chgData name="Ms Taliah Tajammal" userId="S::taliah@uet.edu.pk::b53b8155-91e6-49b4-b55c-0abb2dc47154" providerId="AD" clId="Web-{46078A93-31B9-D90E-77CE-6B13AECD9DF5}" dt="2020-08-19T20:42:14.409" v="377" actId="20577"/>
          <ac:spMkLst>
            <pc:docMk/>
            <pc:sldMk cId="2473800075" sldId="270"/>
            <ac:spMk id="2" creationId="{66949B73-AE8D-4D63-BF4D-81B329F01684}"/>
          </ac:spMkLst>
        </pc:spChg>
        <pc:spChg chg="del">
          <ac:chgData name="Ms Taliah Tajammal" userId="S::taliah@uet.edu.pk::b53b8155-91e6-49b4-b55c-0abb2dc47154" providerId="AD" clId="Web-{46078A93-31B9-D90E-77CE-6B13AECD9DF5}" dt="2020-08-19T20:41:41.987" v="370"/>
          <ac:spMkLst>
            <pc:docMk/>
            <pc:sldMk cId="2473800075" sldId="270"/>
            <ac:spMk id="20" creationId="{419501C6-F015-4273-AF88-E0F6C853899F}"/>
          </ac:spMkLst>
        </pc:spChg>
        <pc:spChg chg="del">
          <ac:chgData name="Ms Taliah Tajammal" userId="S::taliah@uet.edu.pk::b53b8155-91e6-49b4-b55c-0abb2dc47154" providerId="AD" clId="Web-{46078A93-31B9-D90E-77CE-6B13AECD9DF5}" dt="2020-08-19T20:41:41.987" v="370"/>
          <ac:spMkLst>
            <pc:docMk/>
            <pc:sldMk cId="2473800075" sldId="270"/>
            <ac:spMk id="22" creationId="{CA677DB7-5829-45BD-9754-5EC484CC4253}"/>
          </ac:spMkLst>
        </pc:spChg>
        <pc:spChg chg="add">
          <ac:chgData name="Ms Taliah Tajammal" userId="S::taliah@uet.edu.pk::b53b8155-91e6-49b4-b55c-0abb2dc47154" providerId="AD" clId="Web-{46078A93-31B9-D90E-77CE-6B13AECD9DF5}" dt="2020-08-19T20:41:41.987" v="370"/>
          <ac:spMkLst>
            <pc:docMk/>
            <pc:sldMk cId="2473800075" sldId="270"/>
            <ac:spMk id="27" creationId="{5FA21C72-692C-49FD-9EB4-DDDDDEBD4BD6}"/>
          </ac:spMkLst>
        </pc:spChg>
        <pc:spChg chg="add">
          <ac:chgData name="Ms Taliah Tajammal" userId="S::taliah@uet.edu.pk::b53b8155-91e6-49b4-b55c-0abb2dc47154" providerId="AD" clId="Web-{46078A93-31B9-D90E-77CE-6B13AECD9DF5}" dt="2020-08-19T20:41:41.987" v="370"/>
          <ac:spMkLst>
            <pc:docMk/>
            <pc:sldMk cId="2473800075" sldId="270"/>
            <ac:spMk id="29" creationId="{FBAF941A-6830-47A3-B63C-7C7B66AEA73B}"/>
          </ac:spMkLst>
        </pc:spChg>
        <pc:picChg chg="mod">
          <ac:chgData name="Ms Taliah Tajammal" userId="S::taliah@uet.edu.pk::b53b8155-91e6-49b4-b55c-0abb2dc47154" providerId="AD" clId="Web-{46078A93-31B9-D90E-77CE-6B13AECD9DF5}" dt="2020-08-19T20:41:41.987" v="370"/>
          <ac:picMkLst>
            <pc:docMk/>
            <pc:sldMk cId="2473800075" sldId="270"/>
            <ac:picMk id="9" creationId="{662F9BB9-8F2E-45E8-9C3D-BFD983937161}"/>
          </ac:picMkLst>
        </pc:picChg>
      </pc:sldChg>
      <pc:sldChg chg="del">
        <pc:chgData name="Ms Taliah Tajammal" userId="S::taliah@uet.edu.pk::b53b8155-91e6-49b4-b55c-0abb2dc47154" providerId="AD" clId="Web-{46078A93-31B9-D90E-77CE-6B13AECD9DF5}" dt="2020-08-19T20:20:12.860" v="11"/>
        <pc:sldMkLst>
          <pc:docMk/>
          <pc:sldMk cId="3602912373" sldId="277"/>
        </pc:sldMkLst>
      </pc:sldChg>
      <pc:sldChg chg="addSp delSp modSp mod ord setBg modNotes">
        <pc:chgData name="Ms Taliah Tajammal" userId="S::taliah@uet.edu.pk::b53b8155-91e6-49b4-b55c-0abb2dc47154" providerId="AD" clId="Web-{46078A93-31B9-D90E-77CE-6B13AECD9DF5}" dt="2020-08-19T20:41:29.331" v="369"/>
        <pc:sldMkLst>
          <pc:docMk/>
          <pc:sldMk cId="2682157616" sldId="279"/>
        </pc:sldMkLst>
        <pc:spChg chg="mod">
          <ac:chgData name="Ms Taliah Tajammal" userId="S::taliah@uet.edu.pk::b53b8155-91e6-49b4-b55c-0abb2dc47154" providerId="AD" clId="Web-{46078A93-31B9-D90E-77CE-6B13AECD9DF5}" dt="2020-08-19T20:37:17.831" v="73" actId="20577"/>
          <ac:spMkLst>
            <pc:docMk/>
            <pc:sldMk cId="2682157616" sldId="279"/>
            <ac:spMk id="2" creationId="{0B182EAA-8296-4753-9E68-811CC3970EEC}"/>
          </ac:spMkLst>
        </pc:spChg>
        <pc:spChg chg="mod ord">
          <ac:chgData name="Ms Taliah Tajammal" userId="S::taliah@uet.edu.pk::b53b8155-91e6-49b4-b55c-0abb2dc47154" providerId="AD" clId="Web-{46078A93-31B9-D90E-77CE-6B13AECD9DF5}" dt="2020-08-19T20:36:31.190" v="24"/>
          <ac:spMkLst>
            <pc:docMk/>
            <pc:sldMk cId="2682157616" sldId="279"/>
            <ac:spMk id="3" creationId="{B112FD01-7CC8-499F-B4B5-A8947A61AB3A}"/>
          </ac:spMkLst>
        </pc:spChg>
        <pc:spChg chg="add del">
          <ac:chgData name="Ms Taliah Tajammal" userId="S::taliah@uet.edu.pk::b53b8155-91e6-49b4-b55c-0abb2dc47154" providerId="AD" clId="Web-{46078A93-31B9-D90E-77CE-6B13AECD9DF5}" dt="2020-08-19T20:36:24.940" v="21"/>
          <ac:spMkLst>
            <pc:docMk/>
            <pc:sldMk cId="2682157616" sldId="279"/>
            <ac:spMk id="6" creationId="{8DCA398B-8CB4-4C0C-89C6-A8AB6F78D7DD}"/>
          </ac:spMkLst>
        </pc:spChg>
        <pc:spChg chg="add del">
          <ac:chgData name="Ms Taliah Tajammal" userId="S::taliah@uet.edu.pk::b53b8155-91e6-49b4-b55c-0abb2dc47154" providerId="AD" clId="Web-{46078A93-31B9-D90E-77CE-6B13AECD9DF5}" dt="2020-08-19T20:36:24.940" v="21"/>
          <ac:spMkLst>
            <pc:docMk/>
            <pc:sldMk cId="2682157616" sldId="279"/>
            <ac:spMk id="7" creationId="{9E8345C6-0280-4226-BD83-7333BA6C3AA3}"/>
          </ac:spMkLst>
        </pc:spChg>
        <pc:spChg chg="add del">
          <ac:chgData name="Ms Taliah Tajammal" userId="S::taliah@uet.edu.pk::b53b8155-91e6-49b4-b55c-0abb2dc47154" providerId="AD" clId="Web-{46078A93-31B9-D90E-77CE-6B13AECD9DF5}" dt="2020-08-19T20:36:31.190" v="23"/>
          <ac:spMkLst>
            <pc:docMk/>
            <pc:sldMk cId="2682157616" sldId="279"/>
            <ac:spMk id="8" creationId="{A99FE660-E3DF-47E7-962D-66C6F6CE0D81}"/>
          </ac:spMkLst>
        </pc:spChg>
        <pc:spChg chg="add del">
          <ac:chgData name="Ms Taliah Tajammal" userId="S::taliah@uet.edu.pk::b53b8155-91e6-49b4-b55c-0abb2dc47154" providerId="AD" clId="Web-{46078A93-31B9-D90E-77CE-6B13AECD9DF5}" dt="2020-08-19T20:36:10.268" v="19"/>
          <ac:spMkLst>
            <pc:docMk/>
            <pc:sldMk cId="2682157616" sldId="279"/>
            <ac:spMk id="9" creationId="{930BC020-BDBF-49EB-9898-BAB5BF559317}"/>
          </ac:spMkLst>
        </pc:spChg>
        <pc:spChg chg="add del">
          <ac:chgData name="Ms Taliah Tajammal" userId="S::taliah@uet.edu.pk::b53b8155-91e6-49b4-b55c-0abb2dc47154" providerId="AD" clId="Web-{46078A93-31B9-D90E-77CE-6B13AECD9DF5}" dt="2020-08-19T20:36:31.190" v="23"/>
          <ac:spMkLst>
            <pc:docMk/>
            <pc:sldMk cId="2682157616" sldId="279"/>
            <ac:spMk id="10" creationId="{38C29FEE-8E8F-43D5-AD23-EB4060B4D943}"/>
          </ac:spMkLst>
        </pc:spChg>
        <pc:spChg chg="add del">
          <ac:chgData name="Ms Taliah Tajammal" userId="S::taliah@uet.edu.pk::b53b8155-91e6-49b4-b55c-0abb2dc47154" providerId="AD" clId="Web-{46078A93-31B9-D90E-77CE-6B13AECD9DF5}" dt="2020-08-19T20:36:10.268" v="19"/>
          <ac:spMkLst>
            <pc:docMk/>
            <pc:sldMk cId="2682157616" sldId="279"/>
            <ac:spMk id="11" creationId="{64950C64-5D81-40F1-9601-8BA0D63BAE74}"/>
          </ac:spMkLst>
        </pc:spChg>
        <pc:spChg chg="add">
          <ac:chgData name="Ms Taliah Tajammal" userId="S::taliah@uet.edu.pk::b53b8155-91e6-49b4-b55c-0abb2dc47154" providerId="AD" clId="Web-{46078A93-31B9-D90E-77CE-6B13AECD9DF5}" dt="2020-08-19T20:36:31.190" v="24"/>
          <ac:spMkLst>
            <pc:docMk/>
            <pc:sldMk cId="2682157616" sldId="279"/>
            <ac:spMk id="12" creationId="{6515FC82-3453-4CBE-8895-4CCFF339529E}"/>
          </ac:spMkLst>
        </pc:spChg>
        <pc:spChg chg="add del">
          <ac:chgData name="Ms Taliah Tajammal" userId="S::taliah@uet.edu.pk::b53b8155-91e6-49b4-b55c-0abb2dc47154" providerId="AD" clId="Web-{46078A93-31B9-D90E-77CE-6B13AECD9DF5}" dt="2020-08-19T20:36:24.940" v="21"/>
          <ac:spMkLst>
            <pc:docMk/>
            <pc:sldMk cId="2682157616" sldId="279"/>
            <ac:spMk id="13" creationId="{99823778-D290-4538-B146-1F73C3755C9D}"/>
          </ac:spMkLst>
        </pc:spChg>
        <pc:spChg chg="add">
          <ac:chgData name="Ms Taliah Tajammal" userId="S::taliah@uet.edu.pk::b53b8155-91e6-49b4-b55c-0abb2dc47154" providerId="AD" clId="Web-{46078A93-31B9-D90E-77CE-6B13AECD9DF5}" dt="2020-08-19T20:36:31.190" v="24"/>
          <ac:spMkLst>
            <pc:docMk/>
            <pc:sldMk cId="2682157616" sldId="279"/>
            <ac:spMk id="14" creationId="{C5FD847B-65C0-4027-8DFC-70CB424514F8}"/>
          </ac:spMkLst>
        </pc:spChg>
        <pc:picChg chg="add mod">
          <ac:chgData name="Ms Taliah Tajammal" userId="S::taliah@uet.edu.pk::b53b8155-91e6-49b4-b55c-0abb2dc47154" providerId="AD" clId="Web-{46078A93-31B9-D90E-77CE-6B13AECD9DF5}" dt="2020-08-19T20:37:32.893" v="77" actId="1076"/>
          <ac:picMkLst>
            <pc:docMk/>
            <pc:sldMk cId="2682157616" sldId="279"/>
            <ac:picMk id="4" creationId="{78BCF67B-4391-4520-AFE2-BDB78E91CD5A}"/>
          </ac:picMkLst>
        </pc:picChg>
      </pc:sldChg>
      <pc:sldChg chg="del">
        <pc:chgData name="Ms Taliah Tajammal" userId="S::taliah@uet.edu.pk::b53b8155-91e6-49b4-b55c-0abb2dc47154" providerId="AD" clId="Web-{46078A93-31B9-D90E-77CE-6B13AECD9DF5}" dt="2020-08-19T20:20:12.860" v="13"/>
        <pc:sldMkLst>
          <pc:docMk/>
          <pc:sldMk cId="1012362020" sldId="280"/>
        </pc:sldMkLst>
      </pc:sldChg>
    </pc:docChg>
  </pc:docChgLst>
  <pc:docChgLst>
    <pc:chgData name="Ms Taliah Tajammal" userId="S::taliah@uet.edu.pk::b53b8155-91e6-49b4-b55c-0abb2dc47154" providerId="AD" clId="Web-{8627F7DA-E0B1-071D-5E40-2479EEAD9016}"/>
    <pc:docChg chg="modSld">
      <pc:chgData name="Ms Taliah Tajammal" userId="S::taliah@uet.edu.pk::b53b8155-91e6-49b4-b55c-0abb2dc47154" providerId="AD" clId="Web-{8627F7DA-E0B1-071D-5E40-2479EEAD9016}" dt="2020-08-20T15:44:53.320" v="7" actId="14100"/>
      <pc:docMkLst>
        <pc:docMk/>
      </pc:docMkLst>
      <pc:sldChg chg="modSp">
        <pc:chgData name="Ms Taliah Tajammal" userId="S::taliah@uet.edu.pk::b53b8155-91e6-49b4-b55c-0abb2dc47154" providerId="AD" clId="Web-{8627F7DA-E0B1-071D-5E40-2479EEAD9016}" dt="2020-08-20T15:44:31.039" v="0" actId="20577"/>
        <pc:sldMkLst>
          <pc:docMk/>
          <pc:sldMk cId="96168744" sldId="278"/>
        </pc:sldMkLst>
        <pc:spChg chg="mod">
          <ac:chgData name="Ms Taliah Tajammal" userId="S::taliah@uet.edu.pk::b53b8155-91e6-49b4-b55c-0abb2dc47154" providerId="AD" clId="Web-{8627F7DA-E0B1-071D-5E40-2479EEAD9016}" dt="2020-08-20T15:44:31.039" v="0" actId="20577"/>
          <ac:spMkLst>
            <pc:docMk/>
            <pc:sldMk cId="96168744" sldId="278"/>
            <ac:spMk id="8" creationId="{A2516761-21BD-4672-8665-F07E74320BE8}"/>
          </ac:spMkLst>
        </pc:spChg>
      </pc:sldChg>
      <pc:sldChg chg="modSp">
        <pc:chgData name="Ms Taliah Tajammal" userId="S::taliah@uet.edu.pk::b53b8155-91e6-49b4-b55c-0abb2dc47154" providerId="AD" clId="Web-{8627F7DA-E0B1-071D-5E40-2479EEAD9016}" dt="2020-08-20T15:44:53.320" v="7" actId="14100"/>
        <pc:sldMkLst>
          <pc:docMk/>
          <pc:sldMk cId="2682157616" sldId="279"/>
        </pc:sldMkLst>
        <pc:picChg chg="mod">
          <ac:chgData name="Ms Taliah Tajammal" userId="S::taliah@uet.edu.pk::b53b8155-91e6-49b4-b55c-0abb2dc47154" providerId="AD" clId="Web-{8627F7DA-E0B1-071D-5E40-2479EEAD9016}" dt="2020-08-20T15:44:53.320" v="7" actId="14100"/>
          <ac:picMkLst>
            <pc:docMk/>
            <pc:sldMk cId="2682157616" sldId="279"/>
            <ac:picMk id="4" creationId="{78BCF67B-4391-4520-AFE2-BDB78E91CD5A}"/>
          </ac:picMkLst>
        </pc:picChg>
      </pc:sldChg>
    </pc:docChg>
  </pc:docChgLst>
  <pc:docChgLst>
    <pc:chgData name="Ms Taliah Tajammal" userId="S::taliah@uet.edu.pk::b53b8155-91e6-49b4-b55c-0abb2dc47154" providerId="AD" clId="Web-{3E9DBA8C-3E66-CAF9-F5F1-861566B760D6}"/>
    <pc:docChg chg="addSld modSld">
      <pc:chgData name="Ms Taliah Tajammal" userId="S::taliah@uet.edu.pk::b53b8155-91e6-49b4-b55c-0abb2dc47154" providerId="AD" clId="Web-{3E9DBA8C-3E66-CAF9-F5F1-861566B760D6}" dt="2020-08-19T21:42:59.772" v="1857" actId="20577"/>
      <pc:docMkLst>
        <pc:docMk/>
      </pc:docMkLst>
      <pc:sldChg chg="modNotes">
        <pc:chgData name="Ms Taliah Tajammal" userId="S::taliah@uet.edu.pk::b53b8155-91e6-49b4-b55c-0abb2dc47154" providerId="AD" clId="Web-{3E9DBA8C-3E66-CAF9-F5F1-861566B760D6}" dt="2020-08-19T20:58:06.390" v="584"/>
        <pc:sldMkLst>
          <pc:docMk/>
          <pc:sldMk cId="1848118196" sldId="262"/>
        </pc:sldMkLst>
      </pc:sldChg>
      <pc:sldChg chg="modNotes">
        <pc:chgData name="Ms Taliah Tajammal" userId="S::taliah@uet.edu.pk::b53b8155-91e6-49b4-b55c-0abb2dc47154" providerId="AD" clId="Web-{3E9DBA8C-3E66-CAF9-F5F1-861566B760D6}" dt="2020-08-19T20:58:36.094" v="616"/>
        <pc:sldMkLst>
          <pc:docMk/>
          <pc:sldMk cId="2999202250" sldId="266"/>
        </pc:sldMkLst>
      </pc:sldChg>
      <pc:sldChg chg="addSp delSp modSp mod setBg modNotes">
        <pc:chgData name="Ms Taliah Tajammal" userId="S::taliah@uet.edu.pk::b53b8155-91e6-49b4-b55c-0abb2dc47154" providerId="AD" clId="Web-{3E9DBA8C-3E66-CAF9-F5F1-861566B760D6}" dt="2020-08-19T21:33:22.708" v="1165" actId="20577"/>
        <pc:sldMkLst>
          <pc:docMk/>
          <pc:sldMk cId="3010710426" sldId="267"/>
        </pc:sldMkLst>
        <pc:spChg chg="mod">
          <ac:chgData name="Ms Taliah Tajammal" userId="S::taliah@uet.edu.pk::b53b8155-91e6-49b4-b55c-0abb2dc47154" providerId="AD" clId="Web-{3E9DBA8C-3E66-CAF9-F5F1-861566B760D6}" dt="2020-08-19T21:26:38.807" v="988"/>
          <ac:spMkLst>
            <pc:docMk/>
            <pc:sldMk cId="3010710426" sldId="267"/>
            <ac:spMk id="2" creationId="{F055B0CE-E7B0-4280-AB2D-31E5D9EB2517}"/>
          </ac:spMkLst>
        </pc:spChg>
        <pc:spChg chg="del">
          <ac:chgData name="Ms Taliah Tajammal" userId="S::taliah@uet.edu.pk::b53b8155-91e6-49b4-b55c-0abb2dc47154" providerId="AD" clId="Web-{3E9DBA8C-3E66-CAF9-F5F1-861566B760D6}" dt="2020-08-19T21:26:38.807" v="988"/>
          <ac:spMkLst>
            <pc:docMk/>
            <pc:sldMk cId="3010710426" sldId="267"/>
            <ac:spMk id="9" creationId="{3ED03601-4724-4293-A32A-3A0879C5D491}"/>
          </ac:spMkLst>
        </pc:spChg>
        <pc:spChg chg="del">
          <ac:chgData name="Ms Taliah Tajammal" userId="S::taliah@uet.edu.pk::b53b8155-91e6-49b4-b55c-0abb2dc47154" providerId="AD" clId="Web-{3E9DBA8C-3E66-CAF9-F5F1-861566B760D6}" dt="2020-08-19T21:26:38.807" v="988"/>
          <ac:spMkLst>
            <pc:docMk/>
            <pc:sldMk cId="3010710426" sldId="267"/>
            <ac:spMk id="11" creationId="{5E433AC3-E189-483B-9E8C-DFD5D2A18641}"/>
          </ac:spMkLst>
        </pc:spChg>
        <pc:spChg chg="add mod">
          <ac:chgData name="Ms Taliah Tajammal" userId="S::taliah@uet.edu.pk::b53b8155-91e6-49b4-b55c-0abb2dc47154" providerId="AD" clId="Web-{3E9DBA8C-3E66-CAF9-F5F1-861566B760D6}" dt="2020-08-19T21:33:22.708" v="1165" actId="20577"/>
          <ac:spMkLst>
            <pc:docMk/>
            <pc:sldMk cId="3010710426" sldId="267"/>
            <ac:spMk id="15" creationId="{F0FF81EF-B430-4126-A16D-40F16AF6E52A}"/>
          </ac:spMkLst>
        </pc:spChg>
        <pc:spChg chg="add">
          <ac:chgData name="Ms Taliah Tajammal" userId="S::taliah@uet.edu.pk::b53b8155-91e6-49b4-b55c-0abb2dc47154" providerId="AD" clId="Web-{3E9DBA8C-3E66-CAF9-F5F1-861566B760D6}" dt="2020-08-19T21:26:38.807" v="988"/>
          <ac:spMkLst>
            <pc:docMk/>
            <pc:sldMk cId="3010710426" sldId="267"/>
            <ac:spMk id="18" creationId="{CF4680D4-DEE2-49EE-AF90-EFEAF50AEC23}"/>
          </ac:spMkLst>
        </pc:spChg>
        <pc:spChg chg="add">
          <ac:chgData name="Ms Taliah Tajammal" userId="S::taliah@uet.edu.pk::b53b8155-91e6-49b4-b55c-0abb2dc47154" providerId="AD" clId="Web-{3E9DBA8C-3E66-CAF9-F5F1-861566B760D6}" dt="2020-08-19T21:26:38.807" v="988"/>
          <ac:spMkLst>
            <pc:docMk/>
            <pc:sldMk cId="3010710426" sldId="267"/>
            <ac:spMk id="20" creationId="{50C52EE1-5085-4960-AD29-A926E62ECC9F}"/>
          </ac:spMkLst>
        </pc:spChg>
        <pc:spChg chg="add">
          <ac:chgData name="Ms Taliah Tajammal" userId="S::taliah@uet.edu.pk::b53b8155-91e6-49b4-b55c-0abb2dc47154" providerId="AD" clId="Web-{3E9DBA8C-3E66-CAF9-F5F1-861566B760D6}" dt="2020-08-19T21:26:38.807" v="988"/>
          <ac:spMkLst>
            <pc:docMk/>
            <pc:sldMk cId="3010710426" sldId="267"/>
            <ac:spMk id="22" creationId="{CD15AA94-C237-4412-B37B-EB317D2B05B7}"/>
          </ac:spMkLst>
        </pc:spChg>
        <pc:picChg chg="mod">
          <ac:chgData name="Ms Taliah Tajammal" userId="S::taliah@uet.edu.pk::b53b8155-91e6-49b4-b55c-0abb2dc47154" providerId="AD" clId="Web-{3E9DBA8C-3E66-CAF9-F5F1-861566B760D6}" dt="2020-08-19T21:26:38.807" v="988"/>
          <ac:picMkLst>
            <pc:docMk/>
            <pc:sldMk cId="3010710426" sldId="267"/>
            <ac:picMk id="7" creationId="{92A72450-E42E-4330-976D-CAE0F1CA6E83}"/>
          </ac:picMkLst>
        </pc:picChg>
      </pc:sldChg>
      <pc:sldChg chg="addSp delSp modSp mod setBg">
        <pc:chgData name="Ms Taliah Tajammal" userId="S::taliah@uet.edu.pk::b53b8155-91e6-49b4-b55c-0abb2dc47154" providerId="AD" clId="Web-{3E9DBA8C-3E66-CAF9-F5F1-861566B760D6}" dt="2020-08-19T21:37:17.857" v="1339" actId="20577"/>
        <pc:sldMkLst>
          <pc:docMk/>
          <pc:sldMk cId="210098867" sldId="269"/>
        </pc:sldMkLst>
        <pc:spChg chg="mod">
          <ac:chgData name="Ms Taliah Tajammal" userId="S::taliah@uet.edu.pk::b53b8155-91e6-49b4-b55c-0abb2dc47154" providerId="AD" clId="Web-{3E9DBA8C-3E66-CAF9-F5F1-861566B760D6}" dt="2020-08-19T21:34:12.993" v="1167"/>
          <ac:spMkLst>
            <pc:docMk/>
            <pc:sldMk cId="210098867" sldId="269"/>
            <ac:spMk id="2" creationId="{F055B0CE-E7B0-4280-AB2D-31E5D9EB2517}"/>
          </ac:spMkLst>
        </pc:spChg>
        <pc:spChg chg="del">
          <ac:chgData name="Ms Taliah Tajammal" userId="S::taliah@uet.edu.pk::b53b8155-91e6-49b4-b55c-0abb2dc47154" providerId="AD" clId="Web-{3E9DBA8C-3E66-CAF9-F5F1-861566B760D6}" dt="2020-08-19T21:34:12.993" v="1167"/>
          <ac:spMkLst>
            <pc:docMk/>
            <pc:sldMk cId="210098867" sldId="269"/>
            <ac:spMk id="9" creationId="{3ED03601-4724-4293-A32A-3A0879C5D491}"/>
          </ac:spMkLst>
        </pc:spChg>
        <pc:spChg chg="del">
          <ac:chgData name="Ms Taliah Tajammal" userId="S::taliah@uet.edu.pk::b53b8155-91e6-49b4-b55c-0abb2dc47154" providerId="AD" clId="Web-{3E9DBA8C-3E66-CAF9-F5F1-861566B760D6}" dt="2020-08-19T21:34:12.993" v="1167"/>
          <ac:spMkLst>
            <pc:docMk/>
            <pc:sldMk cId="210098867" sldId="269"/>
            <ac:spMk id="11" creationId="{5E433AC3-E189-483B-9E8C-DFD5D2A18641}"/>
          </ac:spMkLst>
        </pc:spChg>
        <pc:spChg chg="add mod">
          <ac:chgData name="Ms Taliah Tajammal" userId="S::taliah@uet.edu.pk::b53b8155-91e6-49b4-b55c-0abb2dc47154" providerId="AD" clId="Web-{3E9DBA8C-3E66-CAF9-F5F1-861566B760D6}" dt="2020-08-19T21:37:17.857" v="1339" actId="20577"/>
          <ac:spMkLst>
            <pc:docMk/>
            <pc:sldMk cId="210098867" sldId="269"/>
            <ac:spMk id="15" creationId="{04AC8806-ECC3-4FB5-AD1B-F259E7417FFB}"/>
          </ac:spMkLst>
        </pc:spChg>
        <pc:spChg chg="add">
          <ac:chgData name="Ms Taliah Tajammal" userId="S::taliah@uet.edu.pk::b53b8155-91e6-49b4-b55c-0abb2dc47154" providerId="AD" clId="Web-{3E9DBA8C-3E66-CAF9-F5F1-861566B760D6}" dt="2020-08-19T21:34:12.993" v="1167"/>
          <ac:spMkLst>
            <pc:docMk/>
            <pc:sldMk cId="210098867" sldId="269"/>
            <ac:spMk id="18" creationId="{CF4680D4-DEE2-49EE-AF90-EFEAF50AEC23}"/>
          </ac:spMkLst>
        </pc:spChg>
        <pc:spChg chg="add">
          <ac:chgData name="Ms Taliah Tajammal" userId="S::taliah@uet.edu.pk::b53b8155-91e6-49b4-b55c-0abb2dc47154" providerId="AD" clId="Web-{3E9DBA8C-3E66-CAF9-F5F1-861566B760D6}" dt="2020-08-19T21:34:12.993" v="1167"/>
          <ac:spMkLst>
            <pc:docMk/>
            <pc:sldMk cId="210098867" sldId="269"/>
            <ac:spMk id="20" creationId="{50C52EE1-5085-4960-AD29-A926E62ECC9F}"/>
          </ac:spMkLst>
        </pc:spChg>
        <pc:spChg chg="add">
          <ac:chgData name="Ms Taliah Tajammal" userId="S::taliah@uet.edu.pk::b53b8155-91e6-49b4-b55c-0abb2dc47154" providerId="AD" clId="Web-{3E9DBA8C-3E66-CAF9-F5F1-861566B760D6}" dt="2020-08-19T21:34:12.993" v="1167"/>
          <ac:spMkLst>
            <pc:docMk/>
            <pc:sldMk cId="210098867" sldId="269"/>
            <ac:spMk id="22" creationId="{CD15AA94-C237-4412-B37B-EB317D2B05B7}"/>
          </ac:spMkLst>
        </pc:spChg>
        <pc:picChg chg="mod">
          <ac:chgData name="Ms Taliah Tajammal" userId="S::taliah@uet.edu.pk::b53b8155-91e6-49b4-b55c-0abb2dc47154" providerId="AD" clId="Web-{3E9DBA8C-3E66-CAF9-F5F1-861566B760D6}" dt="2020-08-19T21:34:36.587" v="1175" actId="14100"/>
          <ac:picMkLst>
            <pc:docMk/>
            <pc:sldMk cId="210098867" sldId="269"/>
            <ac:picMk id="6" creationId="{271AA2DC-A86B-498A-A69D-CE9AD07BAC4C}"/>
          </ac:picMkLst>
        </pc:picChg>
      </pc:sldChg>
      <pc:sldChg chg="addSp delSp modSp mod setBg">
        <pc:chgData name="Ms Taliah Tajammal" userId="S::taliah@uet.edu.pk::b53b8155-91e6-49b4-b55c-0abb2dc47154" providerId="AD" clId="Web-{3E9DBA8C-3E66-CAF9-F5F1-861566B760D6}" dt="2020-08-19T20:47:10.956" v="29" actId="20577"/>
        <pc:sldMkLst>
          <pc:docMk/>
          <pc:sldMk cId="2473800075" sldId="270"/>
        </pc:sldMkLst>
        <pc:spChg chg="mod">
          <ac:chgData name="Ms Taliah Tajammal" userId="S::taliah@uet.edu.pk::b53b8155-91e6-49b4-b55c-0abb2dc47154" providerId="AD" clId="Web-{3E9DBA8C-3E66-CAF9-F5F1-861566B760D6}" dt="2020-08-19T20:47:10.956" v="29" actId="20577"/>
          <ac:spMkLst>
            <pc:docMk/>
            <pc:sldMk cId="2473800075" sldId="270"/>
            <ac:spMk id="2" creationId="{66949B73-AE8D-4D63-BF4D-81B329F01684}"/>
          </ac:spMkLst>
        </pc:spChg>
        <pc:spChg chg="del">
          <ac:chgData name="Ms Taliah Tajammal" userId="S::taliah@uet.edu.pk::b53b8155-91e6-49b4-b55c-0abb2dc47154" providerId="AD" clId="Web-{3E9DBA8C-3E66-CAF9-F5F1-861566B760D6}" dt="2020-08-19T20:46:34.643" v="22"/>
          <ac:spMkLst>
            <pc:docMk/>
            <pc:sldMk cId="2473800075" sldId="270"/>
            <ac:spMk id="27" creationId="{5FA21C72-692C-49FD-9EB4-DDDDDEBD4BD6}"/>
          </ac:spMkLst>
        </pc:spChg>
        <pc:spChg chg="del">
          <ac:chgData name="Ms Taliah Tajammal" userId="S::taliah@uet.edu.pk::b53b8155-91e6-49b4-b55c-0abb2dc47154" providerId="AD" clId="Web-{3E9DBA8C-3E66-CAF9-F5F1-861566B760D6}" dt="2020-08-19T20:46:34.643" v="22"/>
          <ac:spMkLst>
            <pc:docMk/>
            <pc:sldMk cId="2473800075" sldId="270"/>
            <ac:spMk id="29" creationId="{FBAF941A-6830-47A3-B63C-7C7B66AEA73B}"/>
          </ac:spMkLst>
        </pc:spChg>
        <pc:spChg chg="add">
          <ac:chgData name="Ms Taliah Tajammal" userId="S::taliah@uet.edu.pk::b53b8155-91e6-49b4-b55c-0abb2dc47154" providerId="AD" clId="Web-{3E9DBA8C-3E66-CAF9-F5F1-861566B760D6}" dt="2020-08-19T20:46:34.643" v="22"/>
          <ac:spMkLst>
            <pc:docMk/>
            <pc:sldMk cId="2473800075" sldId="270"/>
            <ac:spMk id="34" creationId="{419501C6-F015-4273-AF88-E0F6C853899F}"/>
          </ac:spMkLst>
        </pc:spChg>
        <pc:spChg chg="add">
          <ac:chgData name="Ms Taliah Tajammal" userId="S::taliah@uet.edu.pk::b53b8155-91e6-49b4-b55c-0abb2dc47154" providerId="AD" clId="Web-{3E9DBA8C-3E66-CAF9-F5F1-861566B760D6}" dt="2020-08-19T20:46:34.643" v="22"/>
          <ac:spMkLst>
            <pc:docMk/>
            <pc:sldMk cId="2473800075" sldId="270"/>
            <ac:spMk id="36" creationId="{CA677DB7-5829-45BD-9754-5EC484CC4253}"/>
          </ac:spMkLst>
        </pc:spChg>
        <pc:picChg chg="mod ord">
          <ac:chgData name="Ms Taliah Tajammal" userId="S::taliah@uet.edu.pk::b53b8155-91e6-49b4-b55c-0abb2dc47154" providerId="AD" clId="Web-{3E9DBA8C-3E66-CAF9-F5F1-861566B760D6}" dt="2020-08-19T20:46:34.643" v="22"/>
          <ac:picMkLst>
            <pc:docMk/>
            <pc:sldMk cId="2473800075" sldId="270"/>
            <ac:picMk id="9" creationId="{662F9BB9-8F2E-45E8-9C3D-BFD983937161}"/>
          </ac:picMkLst>
        </pc:picChg>
      </pc:sldChg>
      <pc:sldChg chg="addSp delSp modSp mod setBg modNotes">
        <pc:chgData name="Ms Taliah Tajammal" userId="S::taliah@uet.edu.pk::b53b8155-91e6-49b4-b55c-0abb2dc47154" providerId="AD" clId="Web-{3E9DBA8C-3E66-CAF9-F5F1-861566B760D6}" dt="2020-08-19T21:27:01.323" v="993" actId="20577"/>
        <pc:sldMkLst>
          <pc:docMk/>
          <pc:sldMk cId="3041279077" sldId="272"/>
        </pc:sldMkLst>
        <pc:spChg chg="mod">
          <ac:chgData name="Ms Taliah Tajammal" userId="S::taliah@uet.edu.pk::b53b8155-91e6-49b4-b55c-0abb2dc47154" providerId="AD" clId="Web-{3E9DBA8C-3E66-CAF9-F5F1-861566B760D6}" dt="2020-08-19T21:19:20.325" v="870"/>
          <ac:spMkLst>
            <pc:docMk/>
            <pc:sldMk cId="3041279077" sldId="272"/>
            <ac:spMk id="2" creationId="{F055B0CE-E7B0-4280-AB2D-31E5D9EB2517}"/>
          </ac:spMkLst>
        </pc:spChg>
        <pc:spChg chg="del">
          <ac:chgData name="Ms Taliah Tajammal" userId="S::taliah@uet.edu.pk::b53b8155-91e6-49b4-b55c-0abb2dc47154" providerId="AD" clId="Web-{3E9DBA8C-3E66-CAF9-F5F1-861566B760D6}" dt="2020-08-19T21:05:08.638" v="619"/>
          <ac:spMkLst>
            <pc:docMk/>
            <pc:sldMk cId="3041279077" sldId="272"/>
            <ac:spMk id="9" creationId="{3ED03601-4724-4293-A32A-3A0879C5D491}"/>
          </ac:spMkLst>
        </pc:spChg>
        <pc:spChg chg="del">
          <ac:chgData name="Ms Taliah Tajammal" userId="S::taliah@uet.edu.pk::b53b8155-91e6-49b4-b55c-0abb2dc47154" providerId="AD" clId="Web-{3E9DBA8C-3E66-CAF9-F5F1-861566B760D6}" dt="2020-08-19T21:05:08.638" v="619"/>
          <ac:spMkLst>
            <pc:docMk/>
            <pc:sldMk cId="3041279077" sldId="272"/>
            <ac:spMk id="11" creationId="{5E433AC3-E189-483B-9E8C-DFD5D2A18641}"/>
          </ac:spMkLst>
        </pc:spChg>
        <pc:spChg chg="add mod ord">
          <ac:chgData name="Ms Taliah Tajammal" userId="S::taliah@uet.edu.pk::b53b8155-91e6-49b4-b55c-0abb2dc47154" providerId="AD" clId="Web-{3E9DBA8C-3E66-CAF9-F5F1-861566B760D6}" dt="2020-08-19T21:27:01.323" v="993" actId="20577"/>
          <ac:spMkLst>
            <pc:docMk/>
            <pc:sldMk cId="3041279077" sldId="272"/>
            <ac:spMk id="15" creationId="{9A0ADAB2-24C1-4E54-A62F-D46F65050C2A}"/>
          </ac:spMkLst>
        </pc:spChg>
        <pc:spChg chg="add del">
          <ac:chgData name="Ms Taliah Tajammal" userId="S::taliah@uet.edu.pk::b53b8155-91e6-49b4-b55c-0abb2dc47154" providerId="AD" clId="Web-{3E9DBA8C-3E66-CAF9-F5F1-861566B760D6}" dt="2020-08-19T21:07:21.629" v="670"/>
          <ac:spMkLst>
            <pc:docMk/>
            <pc:sldMk cId="3041279077" sldId="272"/>
            <ac:spMk id="18" creationId="{C966A4D4-049A-4389-B407-0E7091A07C8D}"/>
          </ac:spMkLst>
        </pc:spChg>
        <pc:spChg chg="add del">
          <ac:chgData name="Ms Taliah Tajammal" userId="S::taliah@uet.edu.pk::b53b8155-91e6-49b4-b55c-0abb2dc47154" providerId="AD" clId="Web-{3E9DBA8C-3E66-CAF9-F5F1-861566B760D6}" dt="2020-08-19T21:07:21.629" v="670"/>
          <ac:spMkLst>
            <pc:docMk/>
            <pc:sldMk cId="3041279077" sldId="272"/>
            <ac:spMk id="20" creationId="{B5899359-8523-4D4D-B568-3FDFAF9821C7}"/>
          </ac:spMkLst>
        </pc:spChg>
        <pc:spChg chg="add del">
          <ac:chgData name="Ms Taliah Tajammal" userId="S::taliah@uet.edu.pk::b53b8155-91e6-49b4-b55c-0abb2dc47154" providerId="AD" clId="Web-{3E9DBA8C-3E66-CAF9-F5F1-861566B760D6}" dt="2020-08-19T21:07:21.629" v="670"/>
          <ac:spMkLst>
            <pc:docMk/>
            <pc:sldMk cId="3041279077" sldId="272"/>
            <ac:spMk id="22" creationId="{2E9C9585-DA89-4D7E-BCDF-576461A1A2D9}"/>
          </ac:spMkLst>
        </pc:spChg>
        <pc:spChg chg="add del">
          <ac:chgData name="Ms Taliah Tajammal" userId="S::taliah@uet.edu.pk::b53b8155-91e6-49b4-b55c-0abb2dc47154" providerId="AD" clId="Web-{3E9DBA8C-3E66-CAF9-F5F1-861566B760D6}" dt="2020-08-19T21:09:43.726" v="734"/>
          <ac:spMkLst>
            <pc:docMk/>
            <pc:sldMk cId="3041279077" sldId="272"/>
            <ac:spMk id="27" creationId="{6515FC82-3453-4CBE-8895-4CCFF339529E}"/>
          </ac:spMkLst>
        </pc:spChg>
        <pc:spChg chg="add del">
          <ac:chgData name="Ms Taliah Tajammal" userId="S::taliah@uet.edu.pk::b53b8155-91e6-49b4-b55c-0abb2dc47154" providerId="AD" clId="Web-{3E9DBA8C-3E66-CAF9-F5F1-861566B760D6}" dt="2020-08-19T21:09:43.726" v="734"/>
          <ac:spMkLst>
            <pc:docMk/>
            <pc:sldMk cId="3041279077" sldId="272"/>
            <ac:spMk id="29" creationId="{C5FD847B-65C0-4027-8DFC-70CB424514F8}"/>
          </ac:spMkLst>
        </pc:spChg>
        <pc:spChg chg="add del">
          <ac:chgData name="Ms Taliah Tajammal" userId="S::taliah@uet.edu.pk::b53b8155-91e6-49b4-b55c-0abb2dc47154" providerId="AD" clId="Web-{3E9DBA8C-3E66-CAF9-F5F1-861566B760D6}" dt="2020-08-19T21:13:23.330" v="854"/>
          <ac:spMkLst>
            <pc:docMk/>
            <pc:sldMk cId="3041279077" sldId="272"/>
            <ac:spMk id="34" creationId="{930BC020-BDBF-49EB-9898-BAB5BF559317}"/>
          </ac:spMkLst>
        </pc:spChg>
        <pc:spChg chg="add del">
          <ac:chgData name="Ms Taliah Tajammal" userId="S::taliah@uet.edu.pk::b53b8155-91e6-49b4-b55c-0abb2dc47154" providerId="AD" clId="Web-{3E9DBA8C-3E66-CAF9-F5F1-861566B760D6}" dt="2020-08-19T21:13:23.330" v="854"/>
          <ac:spMkLst>
            <pc:docMk/>
            <pc:sldMk cId="3041279077" sldId="272"/>
            <ac:spMk id="36" creationId="{64950C64-5D81-40F1-9601-8BA0D63BAE74}"/>
          </ac:spMkLst>
        </pc:spChg>
        <pc:spChg chg="add del">
          <ac:chgData name="Ms Taliah Tajammal" userId="S::taliah@uet.edu.pk::b53b8155-91e6-49b4-b55c-0abb2dc47154" providerId="AD" clId="Web-{3E9DBA8C-3E66-CAF9-F5F1-861566B760D6}" dt="2020-08-19T21:19:20.325" v="870"/>
          <ac:spMkLst>
            <pc:docMk/>
            <pc:sldMk cId="3041279077" sldId="272"/>
            <ac:spMk id="41" creationId="{DE6656AB-B8B3-4895-AD32-B928A43C4B1A}"/>
          </ac:spMkLst>
        </pc:spChg>
        <pc:spChg chg="add del">
          <ac:chgData name="Ms Taliah Tajammal" userId="S::taliah@uet.edu.pk::b53b8155-91e6-49b4-b55c-0abb2dc47154" providerId="AD" clId="Web-{3E9DBA8C-3E66-CAF9-F5F1-861566B760D6}" dt="2020-08-19T21:19:20.325" v="870"/>
          <ac:spMkLst>
            <pc:docMk/>
            <pc:sldMk cId="3041279077" sldId="272"/>
            <ac:spMk id="43" creationId="{188BDAE2-5EE0-4B2F-9C9B-7E86A0B4C293}"/>
          </ac:spMkLst>
        </pc:spChg>
        <pc:spChg chg="add">
          <ac:chgData name="Ms Taliah Tajammal" userId="S::taliah@uet.edu.pk::b53b8155-91e6-49b4-b55c-0abb2dc47154" providerId="AD" clId="Web-{3E9DBA8C-3E66-CAF9-F5F1-861566B760D6}" dt="2020-08-19T21:19:20.325" v="870"/>
          <ac:spMkLst>
            <pc:docMk/>
            <pc:sldMk cId="3041279077" sldId="272"/>
            <ac:spMk id="48" creationId="{C966A4D4-049A-4389-B407-0E7091A07C8D}"/>
          </ac:spMkLst>
        </pc:spChg>
        <pc:spChg chg="add">
          <ac:chgData name="Ms Taliah Tajammal" userId="S::taliah@uet.edu.pk::b53b8155-91e6-49b4-b55c-0abb2dc47154" providerId="AD" clId="Web-{3E9DBA8C-3E66-CAF9-F5F1-861566B760D6}" dt="2020-08-19T21:19:20.325" v="870"/>
          <ac:spMkLst>
            <pc:docMk/>
            <pc:sldMk cId="3041279077" sldId="272"/>
            <ac:spMk id="50" creationId="{B5899359-8523-4D4D-B568-3FDFAF9821C7}"/>
          </ac:spMkLst>
        </pc:spChg>
        <pc:spChg chg="add">
          <ac:chgData name="Ms Taliah Tajammal" userId="S::taliah@uet.edu.pk::b53b8155-91e6-49b4-b55c-0abb2dc47154" providerId="AD" clId="Web-{3E9DBA8C-3E66-CAF9-F5F1-861566B760D6}" dt="2020-08-19T21:19:20.325" v="870"/>
          <ac:spMkLst>
            <pc:docMk/>
            <pc:sldMk cId="3041279077" sldId="272"/>
            <ac:spMk id="52" creationId="{2E9C9585-DA89-4D7E-BCDF-576461A1A2D9}"/>
          </ac:spMkLst>
        </pc:spChg>
        <pc:picChg chg="mod ord">
          <ac:chgData name="Ms Taliah Tajammal" userId="S::taliah@uet.edu.pk::b53b8155-91e6-49b4-b55c-0abb2dc47154" providerId="AD" clId="Web-{3E9DBA8C-3E66-CAF9-F5F1-861566B760D6}" dt="2020-08-19T21:19:55.232" v="881" actId="1076"/>
          <ac:picMkLst>
            <pc:docMk/>
            <pc:sldMk cId="3041279077" sldId="272"/>
            <ac:picMk id="4" creationId="{84827E34-7820-4BC4-8D9D-62388034B0F8}"/>
          </ac:picMkLst>
        </pc:picChg>
      </pc:sldChg>
      <pc:sldChg chg="addSp delSp modSp mod setBg">
        <pc:chgData name="Ms Taliah Tajammal" userId="S::taliah@uet.edu.pk::b53b8155-91e6-49b4-b55c-0abb2dc47154" providerId="AD" clId="Web-{3E9DBA8C-3E66-CAF9-F5F1-861566B760D6}" dt="2020-08-19T21:27:38.074" v="1014" actId="20577"/>
        <pc:sldMkLst>
          <pc:docMk/>
          <pc:sldMk cId="613642627" sldId="273"/>
        </pc:sldMkLst>
        <pc:spChg chg="mod">
          <ac:chgData name="Ms Taliah Tajammal" userId="S::taliah@uet.edu.pk::b53b8155-91e6-49b4-b55c-0abb2dc47154" providerId="AD" clId="Web-{3E9DBA8C-3E66-CAF9-F5F1-861566B760D6}" dt="2020-08-19T21:24:58.098" v="981" actId="20577"/>
          <ac:spMkLst>
            <pc:docMk/>
            <pc:sldMk cId="613642627" sldId="273"/>
            <ac:spMk id="2" creationId="{F055B0CE-E7B0-4280-AB2D-31E5D9EB2517}"/>
          </ac:spMkLst>
        </pc:spChg>
        <pc:spChg chg="add del">
          <ac:chgData name="Ms Taliah Tajammal" userId="S::taliah@uet.edu.pk::b53b8155-91e6-49b4-b55c-0abb2dc47154" providerId="AD" clId="Web-{3E9DBA8C-3E66-CAF9-F5F1-861566B760D6}" dt="2020-08-19T21:20:22.092" v="884"/>
          <ac:spMkLst>
            <pc:docMk/>
            <pc:sldMk cId="613642627" sldId="273"/>
            <ac:spMk id="9" creationId="{3ED03601-4724-4293-A32A-3A0879C5D491}"/>
          </ac:spMkLst>
        </pc:spChg>
        <pc:spChg chg="add del">
          <ac:chgData name="Ms Taliah Tajammal" userId="S::taliah@uet.edu.pk::b53b8155-91e6-49b4-b55c-0abb2dc47154" providerId="AD" clId="Web-{3E9DBA8C-3E66-CAF9-F5F1-861566B760D6}" dt="2020-08-19T21:20:22.092" v="884"/>
          <ac:spMkLst>
            <pc:docMk/>
            <pc:sldMk cId="613642627" sldId="273"/>
            <ac:spMk id="11" creationId="{5E433AC3-E189-483B-9E8C-DFD5D2A18641}"/>
          </ac:spMkLst>
        </pc:spChg>
        <pc:spChg chg="add">
          <ac:chgData name="Ms Taliah Tajammal" userId="S::taliah@uet.edu.pk::b53b8155-91e6-49b4-b55c-0abb2dc47154" providerId="AD" clId="Web-{3E9DBA8C-3E66-CAF9-F5F1-861566B760D6}" dt="2020-08-19T21:20:22.092" v="884"/>
          <ac:spMkLst>
            <pc:docMk/>
            <pc:sldMk cId="613642627" sldId="273"/>
            <ac:spMk id="13" creationId="{C966A4D4-049A-4389-B407-0E7091A07C8D}"/>
          </ac:spMkLst>
        </pc:spChg>
        <pc:spChg chg="add mod">
          <ac:chgData name="Ms Taliah Tajammal" userId="S::taliah@uet.edu.pk::b53b8155-91e6-49b4-b55c-0abb2dc47154" providerId="AD" clId="Web-{3E9DBA8C-3E66-CAF9-F5F1-861566B760D6}" dt="2020-08-19T21:27:38.074" v="1014" actId="20577"/>
          <ac:spMkLst>
            <pc:docMk/>
            <pc:sldMk cId="613642627" sldId="273"/>
            <ac:spMk id="14" creationId="{DCF79948-F626-4BE4-AA73-9010A71CCB59}"/>
          </ac:spMkLst>
        </pc:spChg>
        <pc:spChg chg="add del">
          <ac:chgData name="Ms Taliah Tajammal" userId="S::taliah@uet.edu.pk::b53b8155-91e6-49b4-b55c-0abb2dc47154" providerId="AD" clId="Web-{3E9DBA8C-3E66-CAF9-F5F1-861566B760D6}" dt="2020-08-19T21:20:22.077" v="883"/>
          <ac:spMkLst>
            <pc:docMk/>
            <pc:sldMk cId="613642627" sldId="273"/>
            <ac:spMk id="15" creationId="{5AF1335A-1235-4D11-AD0E-EB16F1EE530C}"/>
          </ac:spMkLst>
        </pc:spChg>
        <pc:spChg chg="add">
          <ac:chgData name="Ms Taliah Tajammal" userId="S::taliah@uet.edu.pk::b53b8155-91e6-49b4-b55c-0abb2dc47154" providerId="AD" clId="Web-{3E9DBA8C-3E66-CAF9-F5F1-861566B760D6}" dt="2020-08-19T21:20:22.092" v="884"/>
          <ac:spMkLst>
            <pc:docMk/>
            <pc:sldMk cId="613642627" sldId="273"/>
            <ac:spMk id="16" creationId="{B5899359-8523-4D4D-B568-3FDFAF9821C7}"/>
          </ac:spMkLst>
        </pc:spChg>
        <pc:spChg chg="add">
          <ac:chgData name="Ms Taliah Tajammal" userId="S::taliah@uet.edu.pk::b53b8155-91e6-49b4-b55c-0abb2dc47154" providerId="AD" clId="Web-{3E9DBA8C-3E66-CAF9-F5F1-861566B760D6}" dt="2020-08-19T21:20:22.092" v="884"/>
          <ac:spMkLst>
            <pc:docMk/>
            <pc:sldMk cId="613642627" sldId="273"/>
            <ac:spMk id="17" creationId="{2E9C9585-DA89-4D7E-BCDF-576461A1A2D9}"/>
          </ac:spMkLst>
        </pc:spChg>
        <pc:spChg chg="add del">
          <ac:chgData name="Ms Taliah Tajammal" userId="S::taliah@uet.edu.pk::b53b8155-91e6-49b4-b55c-0abb2dc47154" providerId="AD" clId="Web-{3E9DBA8C-3E66-CAF9-F5F1-861566B760D6}" dt="2020-08-19T21:20:22.077" v="883"/>
          <ac:spMkLst>
            <pc:docMk/>
            <pc:sldMk cId="613642627" sldId="273"/>
            <ac:spMk id="18" creationId="{CF4680D4-DEE2-49EE-AF90-EFEAF50AEC23}"/>
          </ac:spMkLst>
        </pc:spChg>
        <pc:spChg chg="add del">
          <ac:chgData name="Ms Taliah Tajammal" userId="S::taliah@uet.edu.pk::b53b8155-91e6-49b4-b55c-0abb2dc47154" providerId="AD" clId="Web-{3E9DBA8C-3E66-CAF9-F5F1-861566B760D6}" dt="2020-08-19T21:20:22.077" v="883"/>
          <ac:spMkLst>
            <pc:docMk/>
            <pc:sldMk cId="613642627" sldId="273"/>
            <ac:spMk id="20" creationId="{50C52EE1-5085-4960-AD29-A926E62ECC9F}"/>
          </ac:spMkLst>
        </pc:spChg>
        <pc:spChg chg="add del">
          <ac:chgData name="Ms Taliah Tajammal" userId="S::taliah@uet.edu.pk::b53b8155-91e6-49b4-b55c-0abb2dc47154" providerId="AD" clId="Web-{3E9DBA8C-3E66-CAF9-F5F1-861566B760D6}" dt="2020-08-19T21:20:22.077" v="883"/>
          <ac:spMkLst>
            <pc:docMk/>
            <pc:sldMk cId="613642627" sldId="273"/>
            <ac:spMk id="22" creationId="{CD15AA94-C237-4412-B37B-EB317D2B05B7}"/>
          </ac:spMkLst>
        </pc:spChg>
        <pc:picChg chg="mod">
          <ac:chgData name="Ms Taliah Tajammal" userId="S::taliah@uet.edu.pk::b53b8155-91e6-49b4-b55c-0abb2dc47154" providerId="AD" clId="Web-{3E9DBA8C-3E66-CAF9-F5F1-861566B760D6}" dt="2020-08-19T21:20:22.092" v="884"/>
          <ac:picMkLst>
            <pc:docMk/>
            <pc:sldMk cId="613642627" sldId="273"/>
            <ac:picMk id="5" creationId="{26863323-B371-40C9-AE95-A9C16DA9828A}"/>
          </ac:picMkLst>
        </pc:picChg>
      </pc:sldChg>
      <pc:sldChg chg="addSp delSp modSp mod setBg">
        <pc:chgData name="Ms Taliah Tajammal" userId="S::taliah@uet.edu.pk::b53b8155-91e6-49b4-b55c-0abb2dc47154" providerId="AD" clId="Web-{3E9DBA8C-3E66-CAF9-F5F1-861566B760D6}" dt="2020-08-19T21:38:27.344" v="1450" actId="20577"/>
        <pc:sldMkLst>
          <pc:docMk/>
          <pc:sldMk cId="2045427912" sldId="274"/>
        </pc:sldMkLst>
        <pc:spChg chg="mod">
          <ac:chgData name="Ms Taliah Tajammal" userId="S::taliah@uet.edu.pk::b53b8155-91e6-49b4-b55c-0abb2dc47154" providerId="AD" clId="Web-{3E9DBA8C-3E66-CAF9-F5F1-861566B760D6}" dt="2020-08-19T21:36:56.028" v="1334"/>
          <ac:spMkLst>
            <pc:docMk/>
            <pc:sldMk cId="2045427912" sldId="274"/>
            <ac:spMk id="2" creationId="{F055B0CE-E7B0-4280-AB2D-31E5D9EB2517}"/>
          </ac:spMkLst>
        </pc:spChg>
        <pc:spChg chg="del">
          <ac:chgData name="Ms Taliah Tajammal" userId="S::taliah@uet.edu.pk::b53b8155-91e6-49b4-b55c-0abb2dc47154" providerId="AD" clId="Web-{3E9DBA8C-3E66-CAF9-F5F1-861566B760D6}" dt="2020-08-19T21:36:56.028" v="1334"/>
          <ac:spMkLst>
            <pc:docMk/>
            <pc:sldMk cId="2045427912" sldId="274"/>
            <ac:spMk id="9" creationId="{3ED03601-4724-4293-A32A-3A0879C5D491}"/>
          </ac:spMkLst>
        </pc:spChg>
        <pc:spChg chg="del">
          <ac:chgData name="Ms Taliah Tajammal" userId="S::taliah@uet.edu.pk::b53b8155-91e6-49b4-b55c-0abb2dc47154" providerId="AD" clId="Web-{3E9DBA8C-3E66-CAF9-F5F1-861566B760D6}" dt="2020-08-19T21:36:56.028" v="1334"/>
          <ac:spMkLst>
            <pc:docMk/>
            <pc:sldMk cId="2045427912" sldId="274"/>
            <ac:spMk id="11" creationId="{5E433AC3-E189-483B-9E8C-DFD5D2A18641}"/>
          </ac:spMkLst>
        </pc:spChg>
        <pc:spChg chg="add mod">
          <ac:chgData name="Ms Taliah Tajammal" userId="S::taliah@uet.edu.pk::b53b8155-91e6-49b4-b55c-0abb2dc47154" providerId="AD" clId="Web-{3E9DBA8C-3E66-CAF9-F5F1-861566B760D6}" dt="2020-08-19T21:38:27.344" v="1450" actId="20577"/>
          <ac:spMkLst>
            <pc:docMk/>
            <pc:sldMk cId="2045427912" sldId="274"/>
            <ac:spMk id="15" creationId="{CDE74D6E-8C0F-4412-B964-879ED07D199F}"/>
          </ac:spMkLst>
        </pc:spChg>
        <pc:spChg chg="add">
          <ac:chgData name="Ms Taliah Tajammal" userId="S::taliah@uet.edu.pk::b53b8155-91e6-49b4-b55c-0abb2dc47154" providerId="AD" clId="Web-{3E9DBA8C-3E66-CAF9-F5F1-861566B760D6}" dt="2020-08-19T21:36:56.028" v="1334"/>
          <ac:spMkLst>
            <pc:docMk/>
            <pc:sldMk cId="2045427912" sldId="274"/>
            <ac:spMk id="18" creationId="{CF4680D4-DEE2-49EE-AF90-EFEAF50AEC23}"/>
          </ac:spMkLst>
        </pc:spChg>
        <pc:spChg chg="add">
          <ac:chgData name="Ms Taliah Tajammal" userId="S::taliah@uet.edu.pk::b53b8155-91e6-49b4-b55c-0abb2dc47154" providerId="AD" clId="Web-{3E9DBA8C-3E66-CAF9-F5F1-861566B760D6}" dt="2020-08-19T21:36:56.028" v="1334"/>
          <ac:spMkLst>
            <pc:docMk/>
            <pc:sldMk cId="2045427912" sldId="274"/>
            <ac:spMk id="20" creationId="{50C52EE1-5085-4960-AD29-A926E62ECC9F}"/>
          </ac:spMkLst>
        </pc:spChg>
        <pc:spChg chg="add">
          <ac:chgData name="Ms Taliah Tajammal" userId="S::taliah@uet.edu.pk::b53b8155-91e6-49b4-b55c-0abb2dc47154" providerId="AD" clId="Web-{3E9DBA8C-3E66-CAF9-F5F1-861566B760D6}" dt="2020-08-19T21:36:56.028" v="1334"/>
          <ac:spMkLst>
            <pc:docMk/>
            <pc:sldMk cId="2045427912" sldId="274"/>
            <ac:spMk id="22" creationId="{CD15AA94-C237-4412-B37B-EB317D2B05B7}"/>
          </ac:spMkLst>
        </pc:spChg>
        <pc:picChg chg="mod">
          <ac:chgData name="Ms Taliah Tajammal" userId="S::taliah@uet.edu.pk::b53b8155-91e6-49b4-b55c-0abb2dc47154" providerId="AD" clId="Web-{3E9DBA8C-3E66-CAF9-F5F1-861566B760D6}" dt="2020-08-19T21:37:04.559" v="1336" actId="14100"/>
          <ac:picMkLst>
            <pc:docMk/>
            <pc:sldMk cId="2045427912" sldId="274"/>
            <ac:picMk id="5" creationId="{A4F46862-0518-4142-A65F-306E9EF87DEF}"/>
          </ac:picMkLst>
        </pc:picChg>
      </pc:sldChg>
      <pc:sldChg chg="addSp delSp modSp mod setBg">
        <pc:chgData name="Ms Taliah Tajammal" userId="S::taliah@uet.edu.pk::b53b8155-91e6-49b4-b55c-0abb2dc47154" providerId="AD" clId="Web-{3E9DBA8C-3E66-CAF9-F5F1-861566B760D6}" dt="2020-08-19T21:39:43.174" v="1564" actId="20577"/>
        <pc:sldMkLst>
          <pc:docMk/>
          <pc:sldMk cId="4086839375" sldId="275"/>
        </pc:sldMkLst>
        <pc:spChg chg="mod">
          <ac:chgData name="Ms Taliah Tajammal" userId="S::taliah@uet.edu.pk::b53b8155-91e6-49b4-b55c-0abb2dc47154" providerId="AD" clId="Web-{3E9DBA8C-3E66-CAF9-F5F1-861566B760D6}" dt="2020-08-19T21:38:35.563" v="1452"/>
          <ac:spMkLst>
            <pc:docMk/>
            <pc:sldMk cId="4086839375" sldId="275"/>
            <ac:spMk id="2" creationId="{F055B0CE-E7B0-4280-AB2D-31E5D9EB2517}"/>
          </ac:spMkLst>
        </pc:spChg>
        <pc:spChg chg="del">
          <ac:chgData name="Ms Taliah Tajammal" userId="S::taliah@uet.edu.pk::b53b8155-91e6-49b4-b55c-0abb2dc47154" providerId="AD" clId="Web-{3E9DBA8C-3E66-CAF9-F5F1-861566B760D6}" dt="2020-08-19T21:38:35.563" v="1452"/>
          <ac:spMkLst>
            <pc:docMk/>
            <pc:sldMk cId="4086839375" sldId="275"/>
            <ac:spMk id="9" creationId="{3ED03601-4724-4293-A32A-3A0879C5D491}"/>
          </ac:spMkLst>
        </pc:spChg>
        <pc:spChg chg="del">
          <ac:chgData name="Ms Taliah Tajammal" userId="S::taliah@uet.edu.pk::b53b8155-91e6-49b4-b55c-0abb2dc47154" providerId="AD" clId="Web-{3E9DBA8C-3E66-CAF9-F5F1-861566B760D6}" dt="2020-08-19T21:38:35.563" v="1452"/>
          <ac:spMkLst>
            <pc:docMk/>
            <pc:sldMk cId="4086839375" sldId="275"/>
            <ac:spMk id="11" creationId="{5E433AC3-E189-483B-9E8C-DFD5D2A18641}"/>
          </ac:spMkLst>
        </pc:spChg>
        <pc:spChg chg="add mod">
          <ac:chgData name="Ms Taliah Tajammal" userId="S::taliah@uet.edu.pk::b53b8155-91e6-49b4-b55c-0abb2dc47154" providerId="AD" clId="Web-{3E9DBA8C-3E66-CAF9-F5F1-861566B760D6}" dt="2020-08-19T21:39:43.174" v="1564" actId="20577"/>
          <ac:spMkLst>
            <pc:docMk/>
            <pc:sldMk cId="4086839375" sldId="275"/>
            <ac:spMk id="15" creationId="{9E4F4F4B-96EC-47EF-8B30-C7036DF8F19A}"/>
          </ac:spMkLst>
        </pc:spChg>
        <pc:spChg chg="add">
          <ac:chgData name="Ms Taliah Tajammal" userId="S::taliah@uet.edu.pk::b53b8155-91e6-49b4-b55c-0abb2dc47154" providerId="AD" clId="Web-{3E9DBA8C-3E66-CAF9-F5F1-861566B760D6}" dt="2020-08-19T21:38:35.563" v="1452"/>
          <ac:spMkLst>
            <pc:docMk/>
            <pc:sldMk cId="4086839375" sldId="275"/>
            <ac:spMk id="18" creationId="{CF4680D4-DEE2-49EE-AF90-EFEAF50AEC23}"/>
          </ac:spMkLst>
        </pc:spChg>
        <pc:spChg chg="add">
          <ac:chgData name="Ms Taliah Tajammal" userId="S::taliah@uet.edu.pk::b53b8155-91e6-49b4-b55c-0abb2dc47154" providerId="AD" clId="Web-{3E9DBA8C-3E66-CAF9-F5F1-861566B760D6}" dt="2020-08-19T21:38:35.563" v="1452"/>
          <ac:spMkLst>
            <pc:docMk/>
            <pc:sldMk cId="4086839375" sldId="275"/>
            <ac:spMk id="20" creationId="{50C52EE1-5085-4960-AD29-A926E62ECC9F}"/>
          </ac:spMkLst>
        </pc:spChg>
        <pc:spChg chg="add">
          <ac:chgData name="Ms Taliah Tajammal" userId="S::taliah@uet.edu.pk::b53b8155-91e6-49b4-b55c-0abb2dc47154" providerId="AD" clId="Web-{3E9DBA8C-3E66-CAF9-F5F1-861566B760D6}" dt="2020-08-19T21:38:35.563" v="1452"/>
          <ac:spMkLst>
            <pc:docMk/>
            <pc:sldMk cId="4086839375" sldId="275"/>
            <ac:spMk id="22" creationId="{CD15AA94-C237-4412-B37B-EB317D2B05B7}"/>
          </ac:spMkLst>
        </pc:spChg>
        <pc:picChg chg="mod">
          <ac:chgData name="Ms Taliah Tajammal" userId="S::taliah@uet.edu.pk::b53b8155-91e6-49b4-b55c-0abb2dc47154" providerId="AD" clId="Web-{3E9DBA8C-3E66-CAF9-F5F1-861566B760D6}" dt="2020-08-19T21:38:46.032" v="1455" actId="14100"/>
          <ac:picMkLst>
            <pc:docMk/>
            <pc:sldMk cId="4086839375" sldId="275"/>
            <ac:picMk id="6" creationId="{F136276A-56CF-4CDC-90C4-F9BCD1CF4162}"/>
          </ac:picMkLst>
        </pc:picChg>
      </pc:sldChg>
      <pc:sldChg chg="addSp delSp modSp mod setBg">
        <pc:chgData name="Ms Taliah Tajammal" userId="S::taliah@uet.edu.pk::b53b8155-91e6-49b4-b55c-0abb2dc47154" providerId="AD" clId="Web-{3E9DBA8C-3E66-CAF9-F5F1-861566B760D6}" dt="2020-08-19T21:41:58.239" v="1727" actId="20577"/>
        <pc:sldMkLst>
          <pc:docMk/>
          <pc:sldMk cId="3877069724" sldId="276"/>
        </pc:sldMkLst>
        <pc:spChg chg="mod">
          <ac:chgData name="Ms Taliah Tajammal" userId="S::taliah@uet.edu.pk::b53b8155-91e6-49b4-b55c-0abb2dc47154" providerId="AD" clId="Web-{3E9DBA8C-3E66-CAF9-F5F1-861566B760D6}" dt="2020-08-19T21:39:51.721" v="1566"/>
          <ac:spMkLst>
            <pc:docMk/>
            <pc:sldMk cId="3877069724" sldId="276"/>
            <ac:spMk id="2" creationId="{F055B0CE-E7B0-4280-AB2D-31E5D9EB2517}"/>
          </ac:spMkLst>
        </pc:spChg>
        <pc:spChg chg="del">
          <ac:chgData name="Ms Taliah Tajammal" userId="S::taliah@uet.edu.pk::b53b8155-91e6-49b4-b55c-0abb2dc47154" providerId="AD" clId="Web-{3E9DBA8C-3E66-CAF9-F5F1-861566B760D6}" dt="2020-08-19T21:39:51.721" v="1566"/>
          <ac:spMkLst>
            <pc:docMk/>
            <pc:sldMk cId="3877069724" sldId="276"/>
            <ac:spMk id="9" creationId="{3ED03601-4724-4293-A32A-3A0879C5D491}"/>
          </ac:spMkLst>
        </pc:spChg>
        <pc:spChg chg="del">
          <ac:chgData name="Ms Taliah Tajammal" userId="S::taliah@uet.edu.pk::b53b8155-91e6-49b4-b55c-0abb2dc47154" providerId="AD" clId="Web-{3E9DBA8C-3E66-CAF9-F5F1-861566B760D6}" dt="2020-08-19T21:39:51.721" v="1566"/>
          <ac:spMkLst>
            <pc:docMk/>
            <pc:sldMk cId="3877069724" sldId="276"/>
            <ac:spMk id="11" creationId="{5E433AC3-E189-483B-9E8C-DFD5D2A18641}"/>
          </ac:spMkLst>
        </pc:spChg>
        <pc:spChg chg="add mod">
          <ac:chgData name="Ms Taliah Tajammal" userId="S::taliah@uet.edu.pk::b53b8155-91e6-49b4-b55c-0abb2dc47154" providerId="AD" clId="Web-{3E9DBA8C-3E66-CAF9-F5F1-861566B760D6}" dt="2020-08-19T21:41:58.239" v="1727" actId="20577"/>
          <ac:spMkLst>
            <pc:docMk/>
            <pc:sldMk cId="3877069724" sldId="276"/>
            <ac:spMk id="15" creationId="{C5E3503C-CB6A-4655-BF8C-D47286A2D0EA}"/>
          </ac:spMkLst>
        </pc:spChg>
        <pc:spChg chg="add">
          <ac:chgData name="Ms Taliah Tajammal" userId="S::taliah@uet.edu.pk::b53b8155-91e6-49b4-b55c-0abb2dc47154" providerId="AD" clId="Web-{3E9DBA8C-3E66-CAF9-F5F1-861566B760D6}" dt="2020-08-19T21:39:51.721" v="1566"/>
          <ac:spMkLst>
            <pc:docMk/>
            <pc:sldMk cId="3877069724" sldId="276"/>
            <ac:spMk id="18" creationId="{CF4680D4-DEE2-49EE-AF90-EFEAF50AEC23}"/>
          </ac:spMkLst>
        </pc:spChg>
        <pc:spChg chg="add">
          <ac:chgData name="Ms Taliah Tajammal" userId="S::taliah@uet.edu.pk::b53b8155-91e6-49b4-b55c-0abb2dc47154" providerId="AD" clId="Web-{3E9DBA8C-3E66-CAF9-F5F1-861566B760D6}" dt="2020-08-19T21:39:51.721" v="1566"/>
          <ac:spMkLst>
            <pc:docMk/>
            <pc:sldMk cId="3877069724" sldId="276"/>
            <ac:spMk id="20" creationId="{50C52EE1-5085-4960-AD29-A926E62ECC9F}"/>
          </ac:spMkLst>
        </pc:spChg>
        <pc:spChg chg="add">
          <ac:chgData name="Ms Taliah Tajammal" userId="S::taliah@uet.edu.pk::b53b8155-91e6-49b4-b55c-0abb2dc47154" providerId="AD" clId="Web-{3E9DBA8C-3E66-CAF9-F5F1-861566B760D6}" dt="2020-08-19T21:39:51.721" v="1566"/>
          <ac:spMkLst>
            <pc:docMk/>
            <pc:sldMk cId="3877069724" sldId="276"/>
            <ac:spMk id="22" creationId="{CD15AA94-C237-4412-B37B-EB317D2B05B7}"/>
          </ac:spMkLst>
        </pc:spChg>
        <pc:picChg chg="mod">
          <ac:chgData name="Ms Taliah Tajammal" userId="S::taliah@uet.edu.pk::b53b8155-91e6-49b4-b55c-0abb2dc47154" providerId="AD" clId="Web-{3E9DBA8C-3E66-CAF9-F5F1-861566B760D6}" dt="2020-08-19T21:40:03.471" v="1570" actId="14100"/>
          <ac:picMkLst>
            <pc:docMk/>
            <pc:sldMk cId="3877069724" sldId="276"/>
            <ac:picMk id="5" creationId="{54DA49F4-6378-4A17-9063-9075929D1C25}"/>
          </ac:picMkLst>
        </pc:picChg>
      </pc:sldChg>
      <pc:sldChg chg="modSp modNotes">
        <pc:chgData name="Ms Taliah Tajammal" userId="S::taliah@uet.edu.pk::b53b8155-91e6-49b4-b55c-0abb2dc47154" providerId="AD" clId="Web-{3E9DBA8C-3E66-CAF9-F5F1-861566B760D6}" dt="2020-08-19T21:42:58.084" v="1855" actId="20577"/>
        <pc:sldMkLst>
          <pc:docMk/>
          <pc:sldMk cId="96168744" sldId="278"/>
        </pc:sldMkLst>
        <pc:spChg chg="mod">
          <ac:chgData name="Ms Taliah Tajammal" userId="S::taliah@uet.edu.pk::b53b8155-91e6-49b4-b55c-0abb2dc47154" providerId="AD" clId="Web-{3E9DBA8C-3E66-CAF9-F5F1-861566B760D6}" dt="2020-08-19T21:42:58.084" v="1855" actId="20577"/>
          <ac:spMkLst>
            <pc:docMk/>
            <pc:sldMk cId="96168744" sldId="278"/>
            <ac:spMk id="8" creationId="{A2516761-21BD-4672-8665-F07E74320BE8}"/>
          </ac:spMkLst>
        </pc:spChg>
      </pc:sldChg>
      <pc:sldChg chg="addSp delSp modSp">
        <pc:chgData name="Ms Taliah Tajammal" userId="S::taliah@uet.edu.pk::b53b8155-91e6-49b4-b55c-0abb2dc47154" providerId="AD" clId="Web-{3E9DBA8C-3E66-CAF9-F5F1-861566B760D6}" dt="2020-08-19T20:46:24.252" v="19" actId="20577"/>
        <pc:sldMkLst>
          <pc:docMk/>
          <pc:sldMk cId="2682157616" sldId="279"/>
        </pc:sldMkLst>
        <pc:spChg chg="mod">
          <ac:chgData name="Ms Taliah Tajammal" userId="S::taliah@uet.edu.pk::b53b8155-91e6-49b4-b55c-0abb2dc47154" providerId="AD" clId="Web-{3E9DBA8C-3E66-CAF9-F5F1-861566B760D6}" dt="2020-08-19T20:46:24.252" v="19" actId="20577"/>
          <ac:spMkLst>
            <pc:docMk/>
            <pc:sldMk cId="2682157616" sldId="279"/>
            <ac:spMk id="2" creationId="{0B182EAA-8296-4753-9E68-811CC3970EEC}"/>
          </ac:spMkLst>
        </pc:spChg>
        <pc:spChg chg="mod ord">
          <ac:chgData name="Ms Taliah Tajammal" userId="S::taliah@uet.edu.pk::b53b8155-91e6-49b4-b55c-0abb2dc47154" providerId="AD" clId="Web-{3E9DBA8C-3E66-CAF9-F5F1-861566B760D6}" dt="2020-08-19T20:46:00.627" v="0"/>
          <ac:spMkLst>
            <pc:docMk/>
            <pc:sldMk cId="2682157616" sldId="279"/>
            <ac:spMk id="3" creationId="{B112FD01-7CC8-499F-B4B5-A8947A61AB3A}"/>
          </ac:spMkLst>
        </pc:spChg>
        <pc:spChg chg="del">
          <ac:chgData name="Ms Taliah Tajammal" userId="S::taliah@uet.edu.pk::b53b8155-91e6-49b4-b55c-0abb2dc47154" providerId="AD" clId="Web-{3E9DBA8C-3E66-CAF9-F5F1-861566B760D6}" dt="2020-08-19T20:46:00.627" v="0"/>
          <ac:spMkLst>
            <pc:docMk/>
            <pc:sldMk cId="2682157616" sldId="279"/>
            <ac:spMk id="12" creationId="{6515FC82-3453-4CBE-8895-4CCFF339529E}"/>
          </ac:spMkLst>
        </pc:spChg>
        <pc:spChg chg="del">
          <ac:chgData name="Ms Taliah Tajammal" userId="S::taliah@uet.edu.pk::b53b8155-91e6-49b4-b55c-0abb2dc47154" providerId="AD" clId="Web-{3E9DBA8C-3E66-CAF9-F5F1-861566B760D6}" dt="2020-08-19T20:46:00.627" v="0"/>
          <ac:spMkLst>
            <pc:docMk/>
            <pc:sldMk cId="2682157616" sldId="279"/>
            <ac:spMk id="14" creationId="{C5FD847B-65C0-4027-8DFC-70CB424514F8}"/>
          </ac:spMkLst>
        </pc:spChg>
        <pc:spChg chg="add">
          <ac:chgData name="Ms Taliah Tajammal" userId="S::taliah@uet.edu.pk::b53b8155-91e6-49b4-b55c-0abb2dc47154" providerId="AD" clId="Web-{3E9DBA8C-3E66-CAF9-F5F1-861566B760D6}" dt="2020-08-19T20:46:00.627" v="0"/>
          <ac:spMkLst>
            <pc:docMk/>
            <pc:sldMk cId="2682157616" sldId="279"/>
            <ac:spMk id="19" creationId="{930BC020-BDBF-49EB-9898-BAB5BF559317}"/>
          </ac:spMkLst>
        </pc:spChg>
        <pc:spChg chg="add">
          <ac:chgData name="Ms Taliah Tajammal" userId="S::taliah@uet.edu.pk::b53b8155-91e6-49b4-b55c-0abb2dc47154" providerId="AD" clId="Web-{3E9DBA8C-3E66-CAF9-F5F1-861566B760D6}" dt="2020-08-19T20:46:00.627" v="0"/>
          <ac:spMkLst>
            <pc:docMk/>
            <pc:sldMk cId="2682157616" sldId="279"/>
            <ac:spMk id="21" creationId="{64950C64-5D81-40F1-9601-8BA0D63BAE74}"/>
          </ac:spMkLst>
        </pc:spChg>
        <pc:picChg chg="mod">
          <ac:chgData name="Ms Taliah Tajammal" userId="S::taliah@uet.edu.pk::b53b8155-91e6-49b4-b55c-0abb2dc47154" providerId="AD" clId="Web-{3E9DBA8C-3E66-CAF9-F5F1-861566B760D6}" dt="2020-08-19T20:46:17.268" v="6" actId="14100"/>
          <ac:picMkLst>
            <pc:docMk/>
            <pc:sldMk cId="2682157616" sldId="279"/>
            <ac:picMk id="4" creationId="{78BCF67B-4391-4520-AFE2-BDB78E91CD5A}"/>
          </ac:picMkLst>
        </pc:picChg>
      </pc:sldChg>
      <pc:sldChg chg="addSp delSp modSp new mod setBg modNotes">
        <pc:chgData name="Ms Taliah Tajammal" userId="S::taliah@uet.edu.pk::b53b8155-91e6-49b4-b55c-0abb2dc47154" providerId="AD" clId="Web-{3E9DBA8C-3E66-CAF9-F5F1-861566B760D6}" dt="2020-08-19T20:56:50.460" v="506"/>
        <pc:sldMkLst>
          <pc:docMk/>
          <pc:sldMk cId="1007631921" sldId="280"/>
        </pc:sldMkLst>
        <pc:spChg chg="mod">
          <ac:chgData name="Ms Taliah Tajammal" userId="S::taliah@uet.edu.pk::b53b8155-91e6-49b4-b55c-0abb2dc47154" providerId="AD" clId="Web-{3E9DBA8C-3E66-CAF9-F5F1-861566B760D6}" dt="2020-08-19T20:50:51.086" v="82" actId="20577"/>
          <ac:spMkLst>
            <pc:docMk/>
            <pc:sldMk cId="1007631921" sldId="280"/>
            <ac:spMk id="2" creationId="{7F096D11-4850-4F4B-8BF9-995E6C5888A5}"/>
          </ac:spMkLst>
        </pc:spChg>
        <pc:spChg chg="del mod">
          <ac:chgData name="Ms Taliah Tajammal" userId="S::taliah@uet.edu.pk::b53b8155-91e6-49b4-b55c-0abb2dc47154" providerId="AD" clId="Web-{3E9DBA8C-3E66-CAF9-F5F1-861566B760D6}" dt="2020-08-19T20:49:08.292" v="32"/>
          <ac:spMkLst>
            <pc:docMk/>
            <pc:sldMk cId="1007631921" sldId="280"/>
            <ac:spMk id="3" creationId="{896F5D82-FB97-4B02-B4BA-DF650148E69A}"/>
          </ac:spMkLst>
        </pc:spChg>
        <pc:spChg chg="add">
          <ac:chgData name="Ms Taliah Tajammal" userId="S::taliah@uet.edu.pk::b53b8155-91e6-49b4-b55c-0abb2dc47154" providerId="AD" clId="Web-{3E9DBA8C-3E66-CAF9-F5F1-861566B760D6}" dt="2020-08-19T20:48:14.713" v="31"/>
          <ac:spMkLst>
            <pc:docMk/>
            <pc:sldMk cId="1007631921" sldId="280"/>
            <ac:spMk id="8" creationId="{2AEFFFF2-9EB4-4B6C-B9F8-2BA3EF89A21C}"/>
          </ac:spMkLst>
        </pc:spChg>
        <pc:spChg chg="add">
          <ac:chgData name="Ms Taliah Tajammal" userId="S::taliah@uet.edu.pk::b53b8155-91e6-49b4-b55c-0abb2dc47154" providerId="AD" clId="Web-{3E9DBA8C-3E66-CAF9-F5F1-861566B760D6}" dt="2020-08-19T20:48:14.713" v="31"/>
          <ac:spMkLst>
            <pc:docMk/>
            <pc:sldMk cId="1007631921" sldId="280"/>
            <ac:spMk id="10" creationId="{0D65299F-028F-4AFC-B46A-8DB33E20FE4A}"/>
          </ac:spMkLst>
        </pc:spChg>
        <pc:spChg chg="add">
          <ac:chgData name="Ms Taliah Tajammal" userId="S::taliah@uet.edu.pk::b53b8155-91e6-49b4-b55c-0abb2dc47154" providerId="AD" clId="Web-{3E9DBA8C-3E66-CAF9-F5F1-861566B760D6}" dt="2020-08-19T20:48:14.713" v="31"/>
          <ac:spMkLst>
            <pc:docMk/>
            <pc:sldMk cId="1007631921" sldId="280"/>
            <ac:spMk id="12" creationId="{BAC87F6E-526A-49B5-995D-42DB656594C9}"/>
          </ac:spMkLst>
        </pc:spChg>
        <pc:picChg chg="add mod ord">
          <ac:chgData name="Ms Taliah Tajammal" userId="S::taliah@uet.edu.pk::b53b8155-91e6-49b4-b55c-0abb2dc47154" providerId="AD" clId="Web-{3E9DBA8C-3E66-CAF9-F5F1-861566B760D6}" dt="2020-08-19T20:49:21.777" v="37" actId="14100"/>
          <ac:picMkLst>
            <pc:docMk/>
            <pc:sldMk cId="1007631921" sldId="280"/>
            <ac:picMk id="4" creationId="{C9FCB19A-6E69-4758-9502-777555F47AF9}"/>
          </ac:picMkLst>
        </pc:picChg>
      </pc:sldChg>
    </pc:docChg>
  </pc:docChgLst>
  <pc:docChgLst>
    <pc:chgData name="Ms Taliah Tajammal" userId="S::taliah@uet.edu.pk::b53b8155-91e6-49b4-b55c-0abb2dc47154" providerId="AD" clId="Web-{AF6C22C1-164B-585D-C7A0-E4B68E8FC0AE}"/>
    <pc:docChg chg="modSld">
      <pc:chgData name="Ms Taliah Tajammal" userId="S::taliah@uet.edu.pk::b53b8155-91e6-49b4-b55c-0abb2dc47154" providerId="AD" clId="Web-{AF6C22C1-164B-585D-C7A0-E4B68E8FC0AE}" dt="2020-08-21T20:39:25.234" v="82" actId="20577"/>
      <pc:docMkLst>
        <pc:docMk/>
      </pc:docMkLst>
      <pc:sldChg chg="modSp">
        <pc:chgData name="Ms Taliah Tajammal" userId="S::taliah@uet.edu.pk::b53b8155-91e6-49b4-b55c-0abb2dc47154" providerId="AD" clId="Web-{AF6C22C1-164B-585D-C7A0-E4B68E8FC0AE}" dt="2020-08-21T19:44:16.757" v="39" actId="20577"/>
        <pc:sldMkLst>
          <pc:docMk/>
          <pc:sldMk cId="1848118196" sldId="262"/>
        </pc:sldMkLst>
        <pc:spChg chg="mod">
          <ac:chgData name="Ms Taliah Tajammal" userId="S::taliah@uet.edu.pk::b53b8155-91e6-49b4-b55c-0abb2dc47154" providerId="AD" clId="Web-{AF6C22C1-164B-585D-C7A0-E4B68E8FC0AE}" dt="2020-08-21T19:44:16.757" v="39" actId="20577"/>
          <ac:spMkLst>
            <pc:docMk/>
            <pc:sldMk cId="1848118196" sldId="262"/>
            <ac:spMk id="2" creationId="{4328914B-2151-4CFE-9ACA-2D4472575018}"/>
          </ac:spMkLst>
        </pc:spChg>
      </pc:sldChg>
      <pc:sldChg chg="modSp">
        <pc:chgData name="Ms Taliah Tajammal" userId="S::taliah@uet.edu.pk::b53b8155-91e6-49b4-b55c-0abb2dc47154" providerId="AD" clId="Web-{AF6C22C1-164B-585D-C7A0-E4B68E8FC0AE}" dt="2020-08-21T20:23:50.306" v="46" actId="20577"/>
        <pc:sldMkLst>
          <pc:docMk/>
          <pc:sldMk cId="3010710426" sldId="267"/>
        </pc:sldMkLst>
        <pc:spChg chg="mod">
          <ac:chgData name="Ms Taliah Tajammal" userId="S::taliah@uet.edu.pk::b53b8155-91e6-49b4-b55c-0abb2dc47154" providerId="AD" clId="Web-{AF6C22C1-164B-585D-C7A0-E4B68E8FC0AE}" dt="2020-08-21T20:23:50.306" v="46" actId="20577"/>
          <ac:spMkLst>
            <pc:docMk/>
            <pc:sldMk cId="3010710426" sldId="267"/>
            <ac:spMk id="2" creationId="{F055B0CE-E7B0-4280-AB2D-31E5D9EB2517}"/>
          </ac:spMkLst>
        </pc:spChg>
        <pc:spChg chg="mod">
          <ac:chgData name="Ms Taliah Tajammal" userId="S::taliah@uet.edu.pk::b53b8155-91e6-49b4-b55c-0abb2dc47154" providerId="AD" clId="Web-{AF6C22C1-164B-585D-C7A0-E4B68E8FC0AE}" dt="2020-08-21T19:19:27.648" v="4" actId="20577"/>
          <ac:spMkLst>
            <pc:docMk/>
            <pc:sldMk cId="3010710426" sldId="267"/>
            <ac:spMk id="15" creationId="{F0FF81EF-B430-4126-A16D-40F16AF6E52A}"/>
          </ac:spMkLst>
        </pc:spChg>
      </pc:sldChg>
      <pc:sldChg chg="modSp">
        <pc:chgData name="Ms Taliah Tajammal" userId="S::taliah@uet.edu.pk::b53b8155-91e6-49b4-b55c-0abb2dc47154" providerId="AD" clId="Web-{AF6C22C1-164B-585D-C7A0-E4B68E8FC0AE}" dt="2020-08-21T20:36:27.636" v="72" actId="20577"/>
        <pc:sldMkLst>
          <pc:docMk/>
          <pc:sldMk cId="210098867" sldId="269"/>
        </pc:sldMkLst>
        <pc:spChg chg="mod">
          <ac:chgData name="Ms Taliah Tajammal" userId="S::taliah@uet.edu.pk::b53b8155-91e6-49b4-b55c-0abb2dc47154" providerId="AD" clId="Web-{AF6C22C1-164B-585D-C7A0-E4B68E8FC0AE}" dt="2020-08-21T20:36:27.636" v="72" actId="20577"/>
          <ac:spMkLst>
            <pc:docMk/>
            <pc:sldMk cId="210098867" sldId="269"/>
            <ac:spMk id="2" creationId="{F055B0CE-E7B0-4280-AB2D-31E5D9EB2517}"/>
          </ac:spMkLst>
        </pc:spChg>
      </pc:sldChg>
      <pc:sldChg chg="modSp">
        <pc:chgData name="Ms Taliah Tajammal" userId="S::taliah@uet.edu.pk::b53b8155-91e6-49b4-b55c-0abb2dc47154" providerId="AD" clId="Web-{AF6C22C1-164B-585D-C7A0-E4B68E8FC0AE}" dt="2020-08-21T19:19:08.287" v="1" actId="20577"/>
        <pc:sldMkLst>
          <pc:docMk/>
          <pc:sldMk cId="2473800075" sldId="270"/>
        </pc:sldMkLst>
        <pc:spChg chg="mod">
          <ac:chgData name="Ms Taliah Tajammal" userId="S::taliah@uet.edu.pk::b53b8155-91e6-49b4-b55c-0abb2dc47154" providerId="AD" clId="Web-{AF6C22C1-164B-585D-C7A0-E4B68E8FC0AE}" dt="2020-08-21T19:19:08.287" v="1" actId="20577"/>
          <ac:spMkLst>
            <pc:docMk/>
            <pc:sldMk cId="2473800075" sldId="270"/>
            <ac:spMk id="2" creationId="{66949B73-AE8D-4D63-BF4D-81B329F01684}"/>
          </ac:spMkLst>
        </pc:spChg>
      </pc:sldChg>
      <pc:sldChg chg="modSp modNotes">
        <pc:chgData name="Ms Taliah Tajammal" userId="S::taliah@uet.edu.pk::b53b8155-91e6-49b4-b55c-0abb2dc47154" providerId="AD" clId="Web-{AF6C22C1-164B-585D-C7A0-E4B68E8FC0AE}" dt="2020-08-21T20:28:50.906" v="68"/>
        <pc:sldMkLst>
          <pc:docMk/>
          <pc:sldMk cId="3041279077" sldId="272"/>
        </pc:sldMkLst>
        <pc:spChg chg="mod">
          <ac:chgData name="Ms Taliah Tajammal" userId="S::taliah@uet.edu.pk::b53b8155-91e6-49b4-b55c-0abb2dc47154" providerId="AD" clId="Web-{AF6C22C1-164B-585D-C7A0-E4B68E8FC0AE}" dt="2020-08-21T20:24:09.697" v="51" actId="20577"/>
          <ac:spMkLst>
            <pc:docMk/>
            <pc:sldMk cId="3041279077" sldId="272"/>
            <ac:spMk id="15" creationId="{9A0ADAB2-24C1-4E54-A62F-D46F65050C2A}"/>
          </ac:spMkLst>
        </pc:spChg>
      </pc:sldChg>
      <pc:sldChg chg="modSp">
        <pc:chgData name="Ms Taliah Tajammal" userId="S::taliah@uet.edu.pk::b53b8155-91e6-49b4-b55c-0abb2dc47154" providerId="AD" clId="Web-{AF6C22C1-164B-585D-C7A0-E4B68E8FC0AE}" dt="2020-08-21T20:36:20.464" v="69" actId="20577"/>
        <pc:sldMkLst>
          <pc:docMk/>
          <pc:sldMk cId="2045427912" sldId="274"/>
        </pc:sldMkLst>
        <pc:spChg chg="mod">
          <ac:chgData name="Ms Taliah Tajammal" userId="S::taliah@uet.edu.pk::b53b8155-91e6-49b4-b55c-0abb2dc47154" providerId="AD" clId="Web-{AF6C22C1-164B-585D-C7A0-E4B68E8FC0AE}" dt="2020-08-21T20:36:20.464" v="69" actId="20577"/>
          <ac:spMkLst>
            <pc:docMk/>
            <pc:sldMk cId="2045427912" sldId="274"/>
            <ac:spMk id="2" creationId="{F055B0CE-E7B0-4280-AB2D-31E5D9EB2517}"/>
          </ac:spMkLst>
        </pc:spChg>
      </pc:sldChg>
      <pc:sldChg chg="modSp modNotes">
        <pc:chgData name="Ms Taliah Tajammal" userId="S::taliah@uet.edu.pk::b53b8155-91e6-49b4-b55c-0abb2dc47154" providerId="AD" clId="Web-{AF6C22C1-164B-585D-C7A0-E4B68E8FC0AE}" dt="2020-08-21T20:39:11.171" v="79"/>
        <pc:sldMkLst>
          <pc:docMk/>
          <pc:sldMk cId="4086839375" sldId="275"/>
        </pc:sldMkLst>
        <pc:spChg chg="mod">
          <ac:chgData name="Ms Taliah Tajammal" userId="S::taliah@uet.edu.pk::b53b8155-91e6-49b4-b55c-0abb2dc47154" providerId="AD" clId="Web-{AF6C22C1-164B-585D-C7A0-E4B68E8FC0AE}" dt="2020-08-21T20:36:48.090" v="75" actId="20577"/>
          <ac:spMkLst>
            <pc:docMk/>
            <pc:sldMk cId="4086839375" sldId="275"/>
            <ac:spMk id="2" creationId="{F055B0CE-E7B0-4280-AB2D-31E5D9EB2517}"/>
          </ac:spMkLst>
        </pc:spChg>
      </pc:sldChg>
      <pc:sldChg chg="modSp">
        <pc:chgData name="Ms Taliah Tajammal" userId="S::taliah@uet.edu.pk::b53b8155-91e6-49b4-b55c-0abb2dc47154" providerId="AD" clId="Web-{AF6C22C1-164B-585D-C7A0-E4B68E8FC0AE}" dt="2020-08-21T20:39:24.280" v="80" actId="20577"/>
        <pc:sldMkLst>
          <pc:docMk/>
          <pc:sldMk cId="3877069724" sldId="276"/>
        </pc:sldMkLst>
        <pc:spChg chg="mod">
          <ac:chgData name="Ms Taliah Tajammal" userId="S::taliah@uet.edu.pk::b53b8155-91e6-49b4-b55c-0abb2dc47154" providerId="AD" clId="Web-{AF6C22C1-164B-585D-C7A0-E4B68E8FC0AE}" dt="2020-08-21T20:39:24.280" v="80" actId="20577"/>
          <ac:spMkLst>
            <pc:docMk/>
            <pc:sldMk cId="3877069724" sldId="276"/>
            <ac:spMk id="2" creationId="{F055B0CE-E7B0-4280-AB2D-31E5D9EB2517}"/>
          </ac:spMkLst>
        </pc:spChg>
      </pc:sldChg>
    </pc:docChg>
  </pc:docChgLst>
  <pc:docChgLst>
    <pc:chgData name="Ms Taliah Tajammal" userId="S::taliah@uet.edu.pk::b53b8155-91e6-49b4-b55c-0abb2dc47154" providerId="AD" clId="Web-{7AB5E313-56BE-3548-A11E-F6A013181453}"/>
    <pc:docChg chg="delSld">
      <pc:chgData name="Ms Taliah Tajammal" userId="S::taliah@uet.edu.pk::b53b8155-91e6-49b4-b55c-0abb2dc47154" providerId="AD" clId="Web-{7AB5E313-56BE-3548-A11E-F6A013181453}" dt="2020-08-19T20:01:25.771" v="11"/>
      <pc:docMkLst>
        <pc:docMk/>
      </pc:docMkLst>
      <pc:sldChg chg="del">
        <pc:chgData name="Ms Taliah Tajammal" userId="S::taliah@uet.edu.pk::b53b8155-91e6-49b4-b55c-0abb2dc47154" providerId="AD" clId="Web-{7AB5E313-56BE-3548-A11E-F6A013181453}" dt="2020-08-19T20:01:20.457" v="3"/>
        <pc:sldMkLst>
          <pc:docMk/>
          <pc:sldMk cId="3027028746" sldId="257"/>
        </pc:sldMkLst>
      </pc:sldChg>
      <pc:sldChg chg="del">
        <pc:chgData name="Ms Taliah Tajammal" userId="S::taliah@uet.edu.pk::b53b8155-91e6-49b4-b55c-0abb2dc47154" providerId="AD" clId="Web-{7AB5E313-56BE-3548-A11E-F6A013181453}" dt="2020-08-19T20:01:20.473" v="8"/>
        <pc:sldMkLst>
          <pc:docMk/>
          <pc:sldMk cId="3131666920" sldId="258"/>
        </pc:sldMkLst>
      </pc:sldChg>
      <pc:sldChg chg="del">
        <pc:chgData name="Ms Taliah Tajammal" userId="S::taliah@uet.edu.pk::b53b8155-91e6-49b4-b55c-0abb2dc47154" providerId="AD" clId="Web-{7AB5E313-56BE-3548-A11E-F6A013181453}" dt="2020-08-19T20:01:20.473" v="9"/>
        <pc:sldMkLst>
          <pc:docMk/>
          <pc:sldMk cId="3667859960" sldId="259"/>
        </pc:sldMkLst>
      </pc:sldChg>
      <pc:sldChg chg="del">
        <pc:chgData name="Ms Taliah Tajammal" userId="S::taliah@uet.edu.pk::b53b8155-91e6-49b4-b55c-0abb2dc47154" providerId="AD" clId="Web-{7AB5E313-56BE-3548-A11E-F6A013181453}" dt="2020-08-19T20:01:20.457" v="5"/>
        <pc:sldMkLst>
          <pc:docMk/>
          <pc:sldMk cId="2919415930" sldId="260"/>
        </pc:sldMkLst>
      </pc:sldChg>
      <pc:sldChg chg="del">
        <pc:chgData name="Ms Taliah Tajammal" userId="S::taliah@uet.edu.pk::b53b8155-91e6-49b4-b55c-0abb2dc47154" providerId="AD" clId="Web-{7AB5E313-56BE-3548-A11E-F6A013181453}" dt="2020-08-19T20:01:20.457" v="1"/>
        <pc:sldMkLst>
          <pc:docMk/>
          <pc:sldMk cId="1464931904" sldId="261"/>
        </pc:sldMkLst>
      </pc:sldChg>
      <pc:sldChg chg="del">
        <pc:chgData name="Ms Taliah Tajammal" userId="S::taliah@uet.edu.pk::b53b8155-91e6-49b4-b55c-0abb2dc47154" providerId="AD" clId="Web-{7AB5E313-56BE-3548-A11E-F6A013181453}" dt="2020-08-19T20:01:20.457" v="2"/>
        <pc:sldMkLst>
          <pc:docMk/>
          <pc:sldMk cId="2590720211" sldId="263"/>
        </pc:sldMkLst>
      </pc:sldChg>
      <pc:sldChg chg="del">
        <pc:chgData name="Ms Taliah Tajammal" userId="S::taliah@uet.edu.pk::b53b8155-91e6-49b4-b55c-0abb2dc47154" providerId="AD" clId="Web-{7AB5E313-56BE-3548-A11E-F6A013181453}" dt="2020-08-19T20:01:20.457" v="0"/>
        <pc:sldMkLst>
          <pc:docMk/>
          <pc:sldMk cId="35157734" sldId="264"/>
        </pc:sldMkLst>
      </pc:sldChg>
      <pc:sldChg chg="del">
        <pc:chgData name="Ms Taliah Tajammal" userId="S::taliah@uet.edu.pk::b53b8155-91e6-49b4-b55c-0abb2dc47154" providerId="AD" clId="Web-{7AB5E313-56BE-3548-A11E-F6A013181453}" dt="2020-08-19T20:01:25.771" v="11"/>
        <pc:sldMkLst>
          <pc:docMk/>
          <pc:sldMk cId="1818959667" sldId="281"/>
        </pc:sldMkLst>
      </pc:sldChg>
      <pc:sldChg chg="del">
        <pc:chgData name="Ms Taliah Tajammal" userId="S::taliah@uet.edu.pk::b53b8155-91e6-49b4-b55c-0abb2dc47154" providerId="AD" clId="Web-{7AB5E313-56BE-3548-A11E-F6A013181453}" dt="2020-08-19T20:01:23.584" v="10"/>
        <pc:sldMkLst>
          <pc:docMk/>
          <pc:sldMk cId="3932104964" sldId="282"/>
        </pc:sldMkLst>
      </pc:sldChg>
      <pc:sldChg chg="del">
        <pc:chgData name="Ms Taliah Tajammal" userId="S::taliah@uet.edu.pk::b53b8155-91e6-49b4-b55c-0abb2dc47154" providerId="AD" clId="Web-{7AB5E313-56BE-3548-A11E-F6A013181453}" dt="2020-08-19T20:01:20.457" v="7"/>
        <pc:sldMkLst>
          <pc:docMk/>
          <pc:sldMk cId="1558485622" sldId="283"/>
        </pc:sldMkLst>
      </pc:sldChg>
      <pc:sldChg chg="del">
        <pc:chgData name="Ms Taliah Tajammal" userId="S::taliah@uet.edu.pk::b53b8155-91e6-49b4-b55c-0abb2dc47154" providerId="AD" clId="Web-{7AB5E313-56BE-3548-A11E-F6A013181453}" dt="2020-08-19T20:01:20.457" v="6"/>
        <pc:sldMkLst>
          <pc:docMk/>
          <pc:sldMk cId="3453580331" sldId="284"/>
        </pc:sldMkLst>
      </pc:sldChg>
      <pc:sldChg chg="del">
        <pc:chgData name="Ms Taliah Tajammal" userId="S::taliah@uet.edu.pk::b53b8155-91e6-49b4-b55c-0abb2dc47154" providerId="AD" clId="Web-{7AB5E313-56BE-3548-A11E-F6A013181453}" dt="2020-08-19T20:01:20.457" v="4"/>
        <pc:sldMkLst>
          <pc:docMk/>
          <pc:sldMk cId="20696956" sldId="28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11E6C4-B6E3-4AA6-8D09-B5A49AB65235}" type="datetimeFigureOut">
              <a:rPr lang="en-US"/>
              <a:t>10/8/2023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2016B7-1D4C-4804-BC14-C8A3C9E709B0}" type="slidenum">
              <a:rPr lang="en-US"/>
              <a:t>‹#›</a:t>
            </a:fld>
            <a:endParaRPr lang="en-US"/>
          </a:p>
        </p:txBody>
      </p:sp>
    </p:spTree>
    <p:extLst>
      <p:ext uri="{BB962C8B-B14F-4D97-AF65-F5344CB8AC3E}">
        <p14:creationId xmlns:p14="http://schemas.microsoft.com/office/powerpoint/2010/main" val="1587945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Welcome to all of you in this course. I am Dr. Shazia Arshad. I will be your instructor for this course. </a:t>
            </a:r>
          </a:p>
        </p:txBody>
      </p:sp>
      <p:sp>
        <p:nvSpPr>
          <p:cNvPr id="4" name="Slide Number Placeholder 3"/>
          <p:cNvSpPr>
            <a:spLocks noGrp="1"/>
          </p:cNvSpPr>
          <p:nvPr>
            <p:ph type="sldNum" sz="quarter" idx="5"/>
          </p:nvPr>
        </p:nvSpPr>
        <p:spPr/>
        <p:txBody>
          <a:bodyPr/>
          <a:lstStyle/>
          <a:p>
            <a:fld id="{D62016B7-1D4C-4804-BC14-C8A3C9E709B0}" type="slidenum">
              <a:rPr lang="en-US"/>
              <a:t>1</a:t>
            </a:fld>
            <a:endParaRPr lang="en-US"/>
          </a:p>
        </p:txBody>
      </p:sp>
    </p:spTree>
    <p:extLst>
      <p:ext uri="{BB962C8B-B14F-4D97-AF65-F5344CB8AC3E}">
        <p14:creationId xmlns:p14="http://schemas.microsoft.com/office/powerpoint/2010/main" val="2784030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cs typeface="Calibri"/>
            </a:endParaRPr>
          </a:p>
          <a:p>
            <a:r>
              <a:rPr lang="en-US" dirty="0"/>
              <a:t>Once the design is done, next step is </a:t>
            </a:r>
            <a:r>
              <a:rPr lang="en-US" b="1" dirty="0"/>
              <a:t>CODING.</a:t>
            </a:r>
            <a:endParaRPr lang="en-US" b="1" dirty="0">
              <a:cs typeface="Calibri"/>
            </a:endParaRPr>
          </a:p>
          <a:p>
            <a:r>
              <a:rPr lang="en-US" dirty="0"/>
              <a:t>Here the developers play their role to develop the product.</a:t>
            </a:r>
            <a:endParaRPr lang="en-US" b="1" dirty="0">
              <a:cs typeface="Calibri"/>
            </a:endParaRPr>
          </a:p>
          <a:p>
            <a:r>
              <a:rPr lang="en-US" dirty="0">
                <a:cs typeface="Calibri"/>
              </a:rPr>
              <a:t>Suitable tools and language is chosen for development.</a:t>
            </a:r>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10</a:t>
            </a:fld>
            <a:endParaRPr lang="en-US"/>
          </a:p>
        </p:txBody>
      </p:sp>
    </p:spTree>
    <p:extLst>
      <p:ext uri="{BB962C8B-B14F-4D97-AF65-F5344CB8AC3E}">
        <p14:creationId xmlns:p14="http://schemas.microsoft.com/office/powerpoint/2010/main" val="3485118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From the figure, it can be infer that unless you touch raindrops,  or hear the sound of rain, you can’t have idea of how raindrops feel when it touches hand. </a:t>
            </a:r>
            <a:endParaRPr lang="en-US" b="1" dirty="0">
              <a:cs typeface="Calibri"/>
            </a:endParaRPr>
          </a:p>
          <a:p>
            <a:r>
              <a:rPr lang="en-US" dirty="0">
                <a:cs typeface="Calibri"/>
              </a:rPr>
              <a:t>Or if you do not use your umbrella, you can’t say whether it is okay or have defects (means having holes)</a:t>
            </a:r>
          </a:p>
          <a:p>
            <a:r>
              <a:rPr lang="en-US" dirty="0">
                <a:cs typeface="Calibri"/>
              </a:rPr>
              <a:t>Similarly, if you do not test your software, you cannot see its defects.</a:t>
            </a:r>
          </a:p>
          <a:p>
            <a:r>
              <a:rPr lang="en-US" dirty="0">
                <a:cs typeface="Calibri"/>
              </a:rPr>
              <a:t>Software testing involves finding errors, defects or bugs.</a:t>
            </a:r>
          </a:p>
          <a:p>
            <a:r>
              <a:rPr lang="en-US" dirty="0">
                <a:cs typeface="Calibri"/>
              </a:rPr>
              <a:t>It can be </a:t>
            </a:r>
            <a:r>
              <a:rPr lang="en-US" b="1" dirty="0">
                <a:cs typeface="Calibri"/>
              </a:rPr>
              <a:t>UNIT testing or INTEGRATION testing or FUNCTIONAL testing.</a:t>
            </a:r>
          </a:p>
        </p:txBody>
      </p:sp>
      <p:sp>
        <p:nvSpPr>
          <p:cNvPr id="4" name="Slide Number Placeholder 3"/>
          <p:cNvSpPr>
            <a:spLocks noGrp="1"/>
          </p:cNvSpPr>
          <p:nvPr>
            <p:ph type="sldNum" sz="quarter" idx="5"/>
          </p:nvPr>
        </p:nvSpPr>
        <p:spPr/>
        <p:txBody>
          <a:bodyPr/>
          <a:lstStyle/>
          <a:p>
            <a:fld id="{D62016B7-1D4C-4804-BC14-C8A3C9E709B0}" type="slidenum">
              <a:rPr lang="en-US"/>
              <a:t>11</a:t>
            </a:fld>
            <a:endParaRPr lang="en-US"/>
          </a:p>
        </p:txBody>
      </p:sp>
    </p:spTree>
    <p:extLst>
      <p:ext uri="{BB962C8B-B14F-4D97-AF65-F5344CB8AC3E}">
        <p14:creationId xmlns:p14="http://schemas.microsoft.com/office/powerpoint/2010/main" val="877201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Deployment can happen in stages, where you </a:t>
            </a:r>
            <a:r>
              <a:rPr lang="en-US" b="1" dirty="0"/>
              <a:t>release only the parts</a:t>
            </a:r>
            <a:r>
              <a:rPr lang="en-US" dirty="0"/>
              <a:t> of your product that are ready and workable. You can also deploy a </a:t>
            </a:r>
            <a:r>
              <a:rPr lang="en-US" b="1" dirty="0"/>
              <a:t>beta version</a:t>
            </a:r>
            <a:r>
              <a:rPr lang="en-US" dirty="0"/>
              <a:t> and limit access to select testers to get </a:t>
            </a:r>
            <a:r>
              <a:rPr lang="en-US" b="1" dirty="0"/>
              <a:t>feedback</a:t>
            </a:r>
            <a:r>
              <a:rPr lang="en-US" dirty="0"/>
              <a:t> and make</a:t>
            </a:r>
            <a:r>
              <a:rPr lang="en-US" b="1" dirty="0"/>
              <a:t> improvements</a:t>
            </a:r>
            <a:r>
              <a:rPr lang="en-US" dirty="0"/>
              <a:t> before releasing the full product to a wider population.</a:t>
            </a:r>
          </a:p>
          <a:p>
            <a:endParaRPr lang="en-US" dirty="0">
              <a:cs typeface="Calibri"/>
            </a:endParaRPr>
          </a:p>
          <a:p>
            <a:r>
              <a:rPr lang="en-US" dirty="0"/>
              <a:t>This is the part where your final product meets real-world use.</a:t>
            </a:r>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12</a:t>
            </a:fld>
            <a:endParaRPr lang="en-US"/>
          </a:p>
        </p:txBody>
      </p:sp>
    </p:spTree>
    <p:extLst>
      <p:ext uri="{BB962C8B-B14F-4D97-AF65-F5344CB8AC3E}">
        <p14:creationId xmlns:p14="http://schemas.microsoft.com/office/powerpoint/2010/main" val="1971127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It’s important to note that your job as a software developer doesn’t end after the final deadline or after the product launches.</a:t>
            </a:r>
          </a:p>
          <a:p>
            <a:r>
              <a:rPr lang="en-US">
                <a:cs typeface="Calibri"/>
              </a:rPr>
              <a:t> As with other engineering projects, every product requires updation and maintenance with time. </a:t>
            </a:r>
            <a:endParaRPr lang="en-US" dirty="0">
              <a:cs typeface="Calibri"/>
            </a:endParaRPr>
          </a:p>
          <a:p>
            <a:r>
              <a:rPr lang="en-US"/>
              <a:t> Software must be monitored constantly to ensure proper operation.  </a:t>
            </a:r>
          </a:p>
          <a:p>
            <a:r>
              <a:rPr lang="en-US"/>
              <a:t>Maintenance is a never-ending process of updating your system periodically, improving it for more efficient use, and fixing bugs as they occur. And without improvements or updates, your product will deteriorate over time.</a:t>
            </a:r>
          </a:p>
        </p:txBody>
      </p:sp>
      <p:sp>
        <p:nvSpPr>
          <p:cNvPr id="4" name="Slide Number Placeholder 3"/>
          <p:cNvSpPr>
            <a:spLocks noGrp="1"/>
          </p:cNvSpPr>
          <p:nvPr>
            <p:ph type="sldNum" sz="quarter" idx="5"/>
          </p:nvPr>
        </p:nvSpPr>
        <p:spPr/>
        <p:txBody>
          <a:bodyPr/>
          <a:lstStyle/>
          <a:p>
            <a:fld id="{D62016B7-1D4C-4804-BC14-C8A3C9E709B0}" type="slidenum">
              <a:rPr lang="en-US"/>
              <a:t>13</a:t>
            </a:fld>
            <a:endParaRPr lang="en-US"/>
          </a:p>
        </p:txBody>
      </p:sp>
    </p:spTree>
    <p:extLst>
      <p:ext uri="{BB962C8B-B14F-4D97-AF65-F5344CB8AC3E}">
        <p14:creationId xmlns:p14="http://schemas.microsoft.com/office/powerpoint/2010/main" val="2766043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its time to check if you are active or not??? </a:t>
            </a: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14</a:t>
            </a:fld>
            <a:endParaRPr lang="en-US"/>
          </a:p>
        </p:txBody>
      </p:sp>
    </p:spTree>
    <p:extLst>
      <p:ext uri="{BB962C8B-B14F-4D97-AF65-F5344CB8AC3E}">
        <p14:creationId xmlns:p14="http://schemas.microsoft.com/office/powerpoint/2010/main" val="1137249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This is your turn to share your experience.</a:t>
            </a:r>
          </a:p>
          <a:p>
            <a:endParaRPr lang="en-US" dirty="0">
              <a:cs typeface="Calibri"/>
            </a:endParaRPr>
          </a:p>
          <a:p>
            <a:pPr marL="171450" indent="-171450">
              <a:buFont typeface="Arial"/>
              <a:buChar char="•"/>
            </a:pPr>
            <a:r>
              <a:rPr lang="en-US" dirty="0">
                <a:cs typeface="Calibri"/>
              </a:rPr>
              <a:t>What type of projects you have completed in the past??</a:t>
            </a:r>
          </a:p>
          <a:p>
            <a:pPr marL="171450" indent="-171450">
              <a:buFont typeface="Arial"/>
              <a:buChar char="•"/>
            </a:pPr>
            <a:r>
              <a:rPr lang="en-US" dirty="0">
                <a:cs typeface="Calibri"/>
              </a:rPr>
              <a:t>How do you start your project??</a:t>
            </a:r>
          </a:p>
          <a:p>
            <a:pPr marL="171450" indent="-171450">
              <a:buFont typeface="Arial"/>
              <a:buChar char="•"/>
            </a:pPr>
            <a:r>
              <a:rPr lang="en-US" dirty="0">
                <a:cs typeface="Calibri"/>
              </a:rPr>
              <a:t>Have  the project completed on time??</a:t>
            </a:r>
          </a:p>
          <a:p>
            <a:pPr marL="171450" indent="-171450">
              <a:buFont typeface="Arial"/>
              <a:buChar char="•"/>
            </a:pPr>
            <a:r>
              <a:rPr lang="en-US" dirty="0">
                <a:cs typeface="Calibri"/>
              </a:rPr>
              <a:t>What are the MISSING features of the project??</a:t>
            </a:r>
            <a:endParaRPr lang="en-US" b="1" dirty="0">
              <a:cs typeface="Calibri"/>
            </a:endParaRPr>
          </a:p>
          <a:p>
            <a:pPr marL="171450" indent="-171450">
              <a:buFont typeface="Arial"/>
              <a:buChar char="•"/>
            </a:pPr>
            <a:r>
              <a:rPr lang="en-US" dirty="0">
                <a:cs typeface="Calibri"/>
              </a:rPr>
              <a:t>Why you were NOT able to complete project on time??</a:t>
            </a:r>
          </a:p>
          <a:p>
            <a:pPr marL="171450" indent="-171450">
              <a:buFont typeface="Arial"/>
              <a:buChar char="•"/>
            </a:pPr>
            <a:r>
              <a:rPr lang="en-US" dirty="0">
                <a:cs typeface="Calibri"/>
              </a:rPr>
              <a:t>Which methodology / steps you have taken to complete your project??</a:t>
            </a:r>
          </a:p>
          <a:p>
            <a:pPr marL="171450" indent="-171450">
              <a:buFont typeface="Arial"/>
              <a:buChar char="•"/>
            </a:pPr>
            <a:r>
              <a:rPr lang="en-US" dirty="0">
                <a:cs typeface="Calibri"/>
              </a:rPr>
              <a:t>What do you think how the project can be improved?? </a:t>
            </a:r>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2</a:t>
            </a:fld>
            <a:endParaRPr lang="en-US"/>
          </a:p>
        </p:txBody>
      </p:sp>
    </p:spTree>
    <p:extLst>
      <p:ext uri="{BB962C8B-B14F-4D97-AF65-F5344CB8AC3E}">
        <p14:creationId xmlns:p14="http://schemas.microsoft.com/office/powerpoint/2010/main" val="935304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figure shows example of a </a:t>
            </a:r>
            <a:r>
              <a:rPr lang="en-US" b="1" dirty="0">
                <a:cs typeface="Calibri"/>
              </a:rPr>
              <a:t> TEAM MANAGER</a:t>
            </a:r>
            <a:r>
              <a:rPr lang="en-US" dirty="0">
                <a:cs typeface="Calibri"/>
              </a:rPr>
              <a:t> who is in confused state.</a:t>
            </a:r>
            <a:endParaRPr lang="en-US" dirty="0"/>
          </a:p>
          <a:p>
            <a:r>
              <a:rPr lang="en-US" dirty="0">
                <a:cs typeface="Calibri"/>
              </a:rPr>
              <a:t>He have a BIG project to complete.</a:t>
            </a:r>
          </a:p>
          <a:p>
            <a:r>
              <a:rPr lang="en-US" dirty="0">
                <a:cs typeface="Calibri"/>
              </a:rPr>
              <a:t>He is NEW is MANAGING a project for FIRST time.</a:t>
            </a:r>
          </a:p>
          <a:p>
            <a:r>
              <a:rPr lang="en-US" dirty="0">
                <a:cs typeface="Calibri"/>
              </a:rPr>
              <a:t>He is VERY CONFUSED and don't know HOW TO START A PROJECT??</a:t>
            </a:r>
          </a:p>
          <a:p>
            <a:r>
              <a:rPr lang="en-US" dirty="0">
                <a:cs typeface="Calibri"/>
              </a:rPr>
              <a:t>What do you think how he should TAKE START??</a:t>
            </a:r>
          </a:p>
          <a:p>
            <a:r>
              <a:rPr lang="en-US" dirty="0">
                <a:cs typeface="Calibri"/>
              </a:rPr>
              <a:t>Which modules or task should he completes first??</a:t>
            </a:r>
          </a:p>
          <a:p>
            <a:r>
              <a:rPr lang="en-US" dirty="0">
                <a:cs typeface="Calibri"/>
              </a:rPr>
              <a:t>Should he start developing project using EXISTING knowledge or should he WAITS for COMPLETE REQUIREMENTS??</a:t>
            </a:r>
          </a:p>
          <a:p>
            <a:r>
              <a:rPr lang="en-US" dirty="0">
                <a:cs typeface="Calibri"/>
              </a:rPr>
              <a:t>How he is sure that the requirements discussed by client is FULL AND FINALIZED?</a:t>
            </a:r>
          </a:p>
          <a:p>
            <a:r>
              <a:rPr lang="en-US" dirty="0">
                <a:cs typeface="Calibri"/>
              </a:rPr>
              <a:t>Is he CONFIDENT that the client needs are TECHNICALLY, ECONOMICALLY FEASIBLE?</a:t>
            </a:r>
          </a:p>
          <a:p>
            <a:r>
              <a:rPr lang="en-US" dirty="0">
                <a:cs typeface="Calibri"/>
              </a:rPr>
              <a:t> </a:t>
            </a:r>
            <a:endParaRPr lang="en-US" dirty="0"/>
          </a:p>
        </p:txBody>
      </p:sp>
      <p:sp>
        <p:nvSpPr>
          <p:cNvPr id="4" name="Slide Number Placeholder 3"/>
          <p:cNvSpPr>
            <a:spLocks noGrp="1"/>
          </p:cNvSpPr>
          <p:nvPr>
            <p:ph type="sldNum" sz="quarter" idx="5"/>
          </p:nvPr>
        </p:nvSpPr>
        <p:spPr/>
        <p:txBody>
          <a:bodyPr/>
          <a:lstStyle/>
          <a:p>
            <a:fld id="{D62016B7-1D4C-4804-BC14-C8A3C9E709B0}" type="slidenum">
              <a:rPr lang="en-US"/>
              <a:t>3</a:t>
            </a:fld>
            <a:endParaRPr lang="en-US"/>
          </a:p>
        </p:txBody>
      </p:sp>
    </p:spTree>
    <p:extLst>
      <p:ext uri="{BB962C8B-B14F-4D97-AF65-F5344CB8AC3E}">
        <p14:creationId xmlns:p14="http://schemas.microsoft.com/office/powerpoint/2010/main" val="714946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know the answers of previous questions, lets take an example and see how the people from other </a:t>
            </a:r>
            <a:r>
              <a:rPr lang="en-US" b="1" dirty="0">
                <a:cs typeface="Calibri"/>
              </a:rPr>
              <a:t>engineering disciplines</a:t>
            </a:r>
            <a:r>
              <a:rPr lang="en-US" dirty="0">
                <a:cs typeface="Calibri"/>
              </a:rPr>
              <a:t> take start?</a:t>
            </a:r>
            <a:endParaRPr lang="en-US" dirty="0"/>
          </a:p>
          <a:p>
            <a:endParaRPr lang="en-US" dirty="0"/>
          </a:p>
          <a:p>
            <a:r>
              <a:rPr lang="en-US" dirty="0"/>
              <a:t>let's take a look at a process that you might be familiar with, like</a:t>
            </a:r>
            <a:r>
              <a:rPr lang="en-US" b="1" dirty="0"/>
              <a:t> building a house.</a:t>
            </a:r>
            <a:endParaRPr lang="en-US" b="1">
              <a:cs typeface="Calibri"/>
            </a:endParaRPr>
          </a:p>
          <a:p>
            <a:r>
              <a:rPr lang="en-US" dirty="0">
                <a:cs typeface="Calibri"/>
              </a:rPr>
              <a:t>Constructing a house requires steps which is followed in sequential manner. </a:t>
            </a:r>
          </a:p>
          <a:p>
            <a:pPr marL="171450" indent="-171450">
              <a:buFont typeface="Arial"/>
              <a:buChar char="•"/>
            </a:pPr>
            <a:r>
              <a:rPr lang="en-US" dirty="0">
                <a:cs typeface="Calibri"/>
              </a:rPr>
              <a:t>Like firstly, user buys a piece of land, </a:t>
            </a:r>
          </a:p>
          <a:p>
            <a:pPr marL="171450" indent="-171450">
              <a:buFont typeface="Arial"/>
              <a:buChar char="•"/>
            </a:pPr>
            <a:r>
              <a:rPr lang="en-US" dirty="0">
                <a:cs typeface="Calibri"/>
              </a:rPr>
              <a:t>then approaches builder for construction. </a:t>
            </a:r>
            <a:endParaRPr lang="en-US" dirty="0"/>
          </a:p>
          <a:p>
            <a:pPr>
              <a:buFont typeface="Arial"/>
              <a:buChar char="•"/>
            </a:pPr>
            <a:r>
              <a:rPr lang="en-US" dirty="0">
                <a:cs typeface="Calibri"/>
              </a:rPr>
              <a:t>Discuss your requirements with builder (</a:t>
            </a:r>
            <a:r>
              <a:rPr lang="en-US" dirty="0"/>
              <a:t>you'll probably reach out to a builder and tell about your needs, like, I need two bedrooms, I need a bigger great room, I need a room on the basement</a:t>
            </a:r>
            <a:r>
              <a:rPr lang="en-US" dirty="0">
                <a:cs typeface="Calibri"/>
              </a:rPr>
              <a:t> </a:t>
            </a:r>
            <a:r>
              <a:rPr lang="en-US" dirty="0" err="1">
                <a:cs typeface="Calibri"/>
              </a:rPr>
              <a:t>etc</a:t>
            </a:r>
            <a:r>
              <a:rPr lang="en-US" dirty="0">
                <a:cs typeface="Calibri"/>
              </a:rPr>
              <a:t> etc.) </a:t>
            </a:r>
          </a:p>
          <a:p>
            <a:pPr>
              <a:buFont typeface="Arial"/>
              <a:buChar char="•"/>
            </a:pPr>
            <a:r>
              <a:rPr lang="en-US" dirty="0"/>
              <a:t>  Builders may give you some options. </a:t>
            </a:r>
            <a:endParaRPr lang="en-US" dirty="0">
              <a:cs typeface="Calibri"/>
            </a:endParaRPr>
          </a:p>
          <a:p>
            <a:pPr>
              <a:buFont typeface="Arial"/>
              <a:buChar char="•"/>
            </a:pPr>
            <a:r>
              <a:rPr lang="en-US" dirty="0"/>
              <a:t>  Then you will have to do some analysis,  and come back with your choice.</a:t>
            </a:r>
            <a:endParaRPr lang="en-US" dirty="0">
              <a:cs typeface="Calibri"/>
            </a:endParaRPr>
          </a:p>
          <a:p>
            <a:r>
              <a:rPr lang="en-US" dirty="0">
                <a:cs typeface="Calibri"/>
              </a:rPr>
              <a:t>At last, you end up with the final design of house. </a:t>
            </a:r>
          </a:p>
          <a:p>
            <a:pPr>
              <a:buFont typeface="Arial"/>
              <a:buChar char="•"/>
            </a:pPr>
            <a:r>
              <a:rPr lang="en-US" dirty="0"/>
              <a:t>  Then, builder is going to go back,  and going to create a floor plan. </a:t>
            </a:r>
            <a:endParaRPr lang="en-US" dirty="0">
              <a:cs typeface="Calibri"/>
            </a:endParaRPr>
          </a:p>
          <a:p>
            <a:pPr>
              <a:buFont typeface="Arial"/>
              <a:buChar char="•"/>
            </a:pPr>
            <a:r>
              <a:rPr lang="en-US" dirty="0"/>
              <a:t>  And then, he's going to show it to you the floor plan,  and you might make some adjustment.  </a:t>
            </a:r>
            <a:endParaRPr lang="en-US" dirty="0">
              <a:cs typeface="Calibri"/>
            </a:endParaRPr>
          </a:p>
          <a:p>
            <a:r>
              <a:rPr lang="en-US" dirty="0"/>
              <a:t> </a:t>
            </a:r>
            <a:endParaRPr lang="en-US" dirty="0">
              <a:cs typeface="Calibri"/>
            </a:endParaRPr>
          </a:p>
          <a:p>
            <a:r>
              <a:rPr lang="en-US" dirty="0"/>
              <a:t>Once that is done,  builder is going to create a detailed map or  detailed plan about where the foundation is going to be, </a:t>
            </a:r>
            <a:endParaRPr lang="en-US" dirty="0">
              <a:cs typeface="Calibri"/>
            </a:endParaRPr>
          </a:p>
          <a:p>
            <a:pPr marL="171450" indent="-171450">
              <a:buFont typeface="Arial"/>
              <a:buChar char="•"/>
            </a:pPr>
            <a:r>
              <a:rPr lang="en-US" dirty="0"/>
              <a:t>where the electricity is going to be, </a:t>
            </a:r>
            <a:endParaRPr lang="en-US" dirty="0">
              <a:cs typeface="Calibri" panose="020F0502020204030204"/>
            </a:endParaRPr>
          </a:p>
          <a:p>
            <a:pPr marL="171450" indent="-171450">
              <a:buFont typeface="Arial"/>
              <a:buChar char="•"/>
            </a:pPr>
            <a:r>
              <a:rPr lang="en-US" dirty="0"/>
              <a:t>where the plugs are going to be, </a:t>
            </a:r>
            <a:endParaRPr lang="en-US" dirty="0">
              <a:cs typeface="Calibri" panose="020F0502020204030204"/>
            </a:endParaRPr>
          </a:p>
          <a:p>
            <a:pPr marL="171450" indent="-171450">
              <a:buFont typeface="Arial"/>
              <a:buChar char="•"/>
            </a:pPr>
            <a:r>
              <a:rPr lang="en-US" dirty="0"/>
              <a:t>where the plumbing is going to be, </a:t>
            </a:r>
            <a:endParaRPr lang="en-US" dirty="0">
              <a:cs typeface="Calibri" panose="020F0502020204030204"/>
            </a:endParaRPr>
          </a:p>
          <a:p>
            <a:r>
              <a:rPr lang="en-US" dirty="0"/>
              <a:t>and then, they're going to start building the home.  And, as they are building the home,  they're going to call the inspection people to come,  and inspect the house.  For example, let's say the foundation is done,  they're going to get the foundation approved.  When the plumbing is done, they can get the plumbing approved.</a:t>
            </a:r>
            <a:endParaRPr lang="en-US" dirty="0">
              <a:cs typeface="Calibri"/>
            </a:endParaRPr>
          </a:p>
          <a:p>
            <a:endParaRPr lang="en-US" dirty="0">
              <a:cs typeface="Calibri"/>
            </a:endParaRPr>
          </a:p>
          <a:p>
            <a:r>
              <a:rPr lang="en-US" dirty="0"/>
              <a:t>And once the house is ready,  he's going to call you to say whether,  you like the house, </a:t>
            </a:r>
            <a:endParaRPr lang="en-US" dirty="0">
              <a:cs typeface="Calibri" panose="020F0502020204030204"/>
            </a:endParaRPr>
          </a:p>
          <a:p>
            <a:pPr marL="171450" indent="-171450">
              <a:buFont typeface="Arial"/>
              <a:buChar char="•"/>
            </a:pPr>
            <a:r>
              <a:rPr lang="en-US" dirty="0"/>
              <a:t>Is it what you expected? </a:t>
            </a:r>
            <a:endParaRPr lang="en-US" dirty="0">
              <a:cs typeface="Calibri" panose="020F0502020204030204"/>
            </a:endParaRPr>
          </a:p>
          <a:p>
            <a:r>
              <a:rPr lang="en-US" dirty="0"/>
              <a:t>And then, once you approve it, then you're going to start,  staying in that house or living in that house and, </a:t>
            </a:r>
            <a:endParaRPr lang="en-US" dirty="0">
              <a:cs typeface="Calibri"/>
            </a:endParaRPr>
          </a:p>
          <a:p>
            <a:r>
              <a:rPr lang="en-US" dirty="0"/>
              <a:t>of course, there comes the </a:t>
            </a:r>
            <a:r>
              <a:rPr lang="en-US" b="1" dirty="0"/>
              <a:t>maintenance</a:t>
            </a:r>
            <a:r>
              <a:rPr lang="en-US" dirty="0"/>
              <a:t> of the house.</a:t>
            </a:r>
            <a:endParaRPr lang="en-US" dirty="0">
              <a:cs typeface="Calibri"/>
            </a:endParaRPr>
          </a:p>
          <a:p>
            <a:endParaRPr lang="en-US" dirty="0">
              <a:cs typeface="Calibri"/>
            </a:endParaRPr>
          </a:p>
          <a:p>
            <a:endParaRPr lang="en-US" dirty="0">
              <a:cs typeface="Calibri"/>
            </a:endParaRPr>
          </a:p>
          <a:p>
            <a:pPr>
              <a:buFont typeface="Arial"/>
              <a:buChar char="•"/>
            </a:pPr>
            <a:endParaRPr lang="en-US" dirty="0">
              <a:cs typeface="Calibri"/>
            </a:endParaRPr>
          </a:p>
          <a:p>
            <a:pPr>
              <a:buFont typeface="Arial"/>
              <a:buChar char="•"/>
            </a:pPr>
            <a:endParaRPr lang="en-US" dirty="0">
              <a:cs typeface="Calibri"/>
            </a:endParaRPr>
          </a:p>
          <a:p>
            <a:pPr marL="171450" indent="-171450">
              <a:buFont typeface="Arial"/>
              <a:buChar char="•"/>
            </a:pP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4</a:t>
            </a:fld>
            <a:endParaRPr lang="en-US"/>
          </a:p>
        </p:txBody>
      </p:sp>
    </p:spTree>
    <p:extLst>
      <p:ext uri="{BB962C8B-B14F-4D97-AF65-F5344CB8AC3E}">
        <p14:creationId xmlns:p14="http://schemas.microsoft.com/office/powerpoint/2010/main" val="4293945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Is building a software is like building a house?</a:t>
            </a:r>
          </a:p>
          <a:p>
            <a:r>
              <a:rPr lang="en-US" dirty="0">
                <a:cs typeface="Calibri"/>
              </a:rPr>
              <a:t>So any idea??? Map the previous example of building a house to building a software. You will find the solution.</a:t>
            </a:r>
            <a:endParaRPr lang="en-US" dirty="0"/>
          </a:p>
          <a:p>
            <a:endParaRPr lang="en-US" dirty="0"/>
          </a:p>
          <a:p>
            <a:r>
              <a:rPr lang="en-US" dirty="0"/>
              <a:t>So, when you're building a software,  similar to building a house,  you're looking at</a:t>
            </a:r>
            <a:r>
              <a:rPr lang="en-US" b="1" dirty="0"/>
              <a:t> requirements</a:t>
            </a:r>
            <a:r>
              <a:rPr lang="en-US" dirty="0"/>
              <a:t> or you're looking at what </a:t>
            </a:r>
            <a:r>
              <a:rPr lang="en-US" b="1" dirty="0"/>
              <a:t>exactly you need to build??</a:t>
            </a:r>
            <a:endParaRPr lang="en-US" b="1" dirty="0">
              <a:cs typeface="Calibri"/>
            </a:endParaRPr>
          </a:p>
          <a:p>
            <a:endParaRPr lang="en-US" b="1" dirty="0">
              <a:cs typeface="Calibri"/>
            </a:endParaRPr>
          </a:p>
          <a:p>
            <a:r>
              <a:rPr lang="en-US" dirty="0"/>
              <a:t>you will do</a:t>
            </a:r>
            <a:r>
              <a:rPr lang="en-US" b="1" dirty="0"/>
              <a:t> analysis</a:t>
            </a:r>
            <a:r>
              <a:rPr lang="en-US" dirty="0"/>
              <a:t> of different options  or you might do a </a:t>
            </a:r>
            <a:r>
              <a:rPr lang="en-US" b="1" dirty="0"/>
              <a:t>prototype</a:t>
            </a:r>
            <a:r>
              <a:rPr lang="en-US" dirty="0"/>
              <a:t> and </a:t>
            </a:r>
            <a:r>
              <a:rPr lang="en-US" b="1" dirty="0"/>
              <a:t>show it to your customer</a:t>
            </a:r>
            <a:r>
              <a:rPr lang="en-US" dirty="0"/>
              <a:t>,  and just say, "Is this what you're looking for?" </a:t>
            </a:r>
            <a:endParaRPr lang="en-US" dirty="0">
              <a:cs typeface="Calibri"/>
            </a:endParaRPr>
          </a:p>
          <a:p>
            <a:endParaRPr lang="en-US" dirty="0">
              <a:cs typeface="Calibri"/>
            </a:endParaRPr>
          </a:p>
          <a:p>
            <a:r>
              <a:rPr lang="en-US" dirty="0"/>
              <a:t>But at the end of this phase,  you have exactly what you're looking to build.</a:t>
            </a:r>
            <a:endParaRPr lang="en-US" dirty="0">
              <a:cs typeface="Calibri"/>
            </a:endParaRPr>
          </a:p>
          <a:p>
            <a:endParaRPr lang="en-US" dirty="0">
              <a:cs typeface="Calibri"/>
            </a:endParaRPr>
          </a:p>
          <a:p>
            <a:endParaRPr lang="en-US" b="1" dirty="0">
              <a:cs typeface="Calibri"/>
            </a:endParaRPr>
          </a:p>
          <a:p>
            <a:endParaRPr lang="en-US" b="1" dirty="0">
              <a:cs typeface="Calibri"/>
            </a:endParaRPr>
          </a:p>
          <a:p>
            <a:r>
              <a:rPr lang="en-US" dirty="0">
                <a:cs typeface="Calibri"/>
              </a:rPr>
              <a:t> </a:t>
            </a:r>
            <a:endParaRPr lang="en-US"/>
          </a:p>
        </p:txBody>
      </p:sp>
      <p:sp>
        <p:nvSpPr>
          <p:cNvPr id="4" name="Slide Number Placeholder 3"/>
          <p:cNvSpPr>
            <a:spLocks noGrp="1"/>
          </p:cNvSpPr>
          <p:nvPr>
            <p:ph type="sldNum" sz="quarter" idx="5"/>
          </p:nvPr>
        </p:nvSpPr>
        <p:spPr/>
        <p:txBody>
          <a:bodyPr/>
          <a:lstStyle/>
          <a:p>
            <a:fld id="{D62016B7-1D4C-4804-BC14-C8A3C9E709B0}" type="slidenum">
              <a:rPr lang="en-US"/>
              <a:t>5</a:t>
            </a:fld>
            <a:endParaRPr lang="en-US"/>
          </a:p>
        </p:txBody>
      </p:sp>
    </p:spTree>
    <p:extLst>
      <p:ext uri="{BB962C8B-B14F-4D97-AF65-F5344CB8AC3E}">
        <p14:creationId xmlns:p14="http://schemas.microsoft.com/office/powerpoint/2010/main" val="676519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steps pf SDLC or Software Development Lifecycle includes the following shown above.</a:t>
            </a:r>
            <a:endParaRPr lang="en-US" dirty="0"/>
          </a:p>
          <a:p>
            <a:endParaRPr lang="en-US" dirty="0">
              <a:cs typeface="Calibri"/>
            </a:endParaRPr>
          </a:p>
          <a:p>
            <a:r>
              <a:rPr lang="en-US" dirty="0">
                <a:cs typeface="Calibri"/>
              </a:rPr>
              <a:t>These steps should be followed in a sequential manner for developing a good software.</a:t>
            </a:r>
          </a:p>
        </p:txBody>
      </p:sp>
      <p:sp>
        <p:nvSpPr>
          <p:cNvPr id="4" name="Slide Number Placeholder 3"/>
          <p:cNvSpPr>
            <a:spLocks noGrp="1"/>
          </p:cNvSpPr>
          <p:nvPr>
            <p:ph type="sldNum" sz="quarter" idx="5"/>
          </p:nvPr>
        </p:nvSpPr>
        <p:spPr/>
        <p:txBody>
          <a:bodyPr/>
          <a:lstStyle/>
          <a:p>
            <a:fld id="{D62016B7-1D4C-4804-BC14-C8A3C9E709B0}" type="slidenum">
              <a:rPr lang="en-US"/>
              <a:t>6</a:t>
            </a:fld>
            <a:endParaRPr lang="en-US"/>
          </a:p>
        </p:txBody>
      </p:sp>
    </p:spTree>
    <p:extLst>
      <p:ext uri="{BB962C8B-B14F-4D97-AF65-F5344CB8AC3E}">
        <p14:creationId xmlns:p14="http://schemas.microsoft.com/office/powerpoint/2010/main" val="3808175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This phase involves </a:t>
            </a:r>
            <a:r>
              <a:rPr lang="en-US" b="1" dirty="0">
                <a:cs typeface="Calibri"/>
              </a:rPr>
              <a:t>collecting requirements</a:t>
            </a:r>
            <a:r>
              <a:rPr lang="en-US" dirty="0">
                <a:cs typeface="Calibri"/>
              </a:rPr>
              <a:t> from clients related to project. </a:t>
            </a:r>
          </a:p>
          <a:p>
            <a:endParaRPr lang="en-US" dirty="0">
              <a:cs typeface="Calibri"/>
            </a:endParaRPr>
          </a:p>
          <a:p>
            <a:r>
              <a:rPr lang="en-US" dirty="0">
                <a:cs typeface="Calibri"/>
              </a:rPr>
              <a:t>Requirement Gathering involves detailed understanding of each part of the project, with focus on each and every minor detail. </a:t>
            </a:r>
          </a:p>
          <a:p>
            <a:endParaRPr lang="en-US" dirty="0">
              <a:cs typeface="Calibri"/>
            </a:endParaRPr>
          </a:p>
          <a:p>
            <a:r>
              <a:rPr lang="en-US" dirty="0"/>
              <a:t> During this phase, the </a:t>
            </a:r>
            <a:r>
              <a:rPr lang="en-US" b="1" dirty="0"/>
              <a:t>customer states the expectations</a:t>
            </a:r>
            <a:r>
              <a:rPr lang="en-US" dirty="0"/>
              <a:t> of the project including</a:t>
            </a:r>
            <a:r>
              <a:rPr lang="en-US" b="1" dirty="0"/>
              <a:t> who will use </a:t>
            </a:r>
            <a:r>
              <a:rPr lang="en-US" dirty="0"/>
              <a:t>the product, </a:t>
            </a:r>
            <a:r>
              <a:rPr lang="en-US" b="1" dirty="0"/>
              <a:t>how the customer will use the product</a:t>
            </a:r>
            <a:r>
              <a:rPr lang="en-US" dirty="0"/>
              <a:t>, and the </a:t>
            </a:r>
            <a:r>
              <a:rPr lang="en-US" b="1" dirty="0"/>
              <a:t>specific information included</a:t>
            </a:r>
            <a:r>
              <a:rPr lang="en-US" dirty="0"/>
              <a:t> with any </a:t>
            </a:r>
            <a:r>
              <a:rPr lang="en-US" b="1" dirty="0"/>
              <a:t>special customer requirements related to the software. </a:t>
            </a:r>
            <a:endParaRPr lang="en-US" b="1" dirty="0">
              <a:cs typeface="Calibri"/>
            </a:endParaRPr>
          </a:p>
          <a:p>
            <a:endParaRPr lang="en-US" dirty="0"/>
          </a:p>
          <a:p>
            <a:r>
              <a:rPr lang="en-US" dirty="0"/>
              <a:t>The business must </a:t>
            </a:r>
            <a:r>
              <a:rPr lang="en-US" b="1" dirty="0"/>
              <a:t>communicate with IT teams</a:t>
            </a:r>
            <a:r>
              <a:rPr lang="en-US" dirty="0"/>
              <a:t> to convey their requirements for new development and enhancement. The requirements phase gathers these requirements from </a:t>
            </a:r>
            <a:r>
              <a:rPr lang="en-US" b="1" dirty="0"/>
              <a:t>business stakeholders </a:t>
            </a:r>
            <a:r>
              <a:rPr lang="en-US" dirty="0"/>
              <a:t>and </a:t>
            </a:r>
            <a:r>
              <a:rPr lang="en-US" b="1" dirty="0"/>
              <a:t>Subject Matter Experts (SMEs.)</a:t>
            </a:r>
            <a:endParaRPr lang="en-US" b="1" dirty="0">
              <a:cs typeface="Calibri"/>
            </a:endParaRPr>
          </a:p>
          <a:p>
            <a:endParaRPr lang="en-US" dirty="0">
              <a:cs typeface="Calibri"/>
            </a:endParaRPr>
          </a:p>
          <a:p>
            <a:r>
              <a:rPr lang="en-US" dirty="0"/>
              <a:t>Architects, Development teams, and Product Managers work with the SMEs to</a:t>
            </a:r>
            <a:r>
              <a:rPr lang="en-US" b="1" dirty="0"/>
              <a:t> document </a:t>
            </a:r>
            <a:r>
              <a:rPr lang="en-US" dirty="0"/>
              <a:t>the business processes that need to be automated through software.</a:t>
            </a: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7</a:t>
            </a:fld>
            <a:endParaRPr lang="en-US"/>
          </a:p>
        </p:txBody>
      </p:sp>
    </p:spTree>
    <p:extLst>
      <p:ext uri="{BB962C8B-B14F-4D97-AF65-F5344CB8AC3E}">
        <p14:creationId xmlns:p14="http://schemas.microsoft.com/office/powerpoint/2010/main" val="1054005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r>
              <a:rPr lang="en-US" dirty="0">
                <a:cs typeface="Calibri"/>
              </a:rPr>
              <a:t>This involves carefully monitoring the requirements collected from the previous step. It includes analyzing each step to find out whether the development of project is </a:t>
            </a:r>
            <a:r>
              <a:rPr lang="en-US" b="1" dirty="0">
                <a:cs typeface="Calibri"/>
              </a:rPr>
              <a:t>Technically, Economically </a:t>
            </a:r>
            <a:r>
              <a:rPr lang="en-US" dirty="0">
                <a:cs typeface="Calibri"/>
              </a:rPr>
              <a:t>feasible.</a:t>
            </a:r>
          </a:p>
          <a:p>
            <a:endParaRPr lang="en-US" dirty="0">
              <a:cs typeface="Calibri"/>
            </a:endParaRPr>
          </a:p>
          <a:p>
            <a:r>
              <a:rPr lang="en-US" dirty="0"/>
              <a:t> This may include:</a:t>
            </a:r>
            <a:endParaRPr lang="en-US" dirty="0">
              <a:cs typeface="Calibri"/>
            </a:endParaRPr>
          </a:p>
          <a:p>
            <a:pPr marL="171450" indent="-171450">
              <a:buFont typeface="Arial"/>
              <a:buChar char="•"/>
            </a:pPr>
            <a:r>
              <a:rPr lang="en-US" dirty="0"/>
              <a:t>Resource allocation (both human and materials)</a:t>
            </a:r>
            <a:endParaRPr lang="en-US" dirty="0">
              <a:cs typeface="Calibri"/>
            </a:endParaRPr>
          </a:p>
          <a:p>
            <a:pPr marL="171450" indent="-171450">
              <a:buFont typeface="Arial"/>
              <a:buChar char="•"/>
            </a:pPr>
            <a:r>
              <a:rPr lang="en-US" dirty="0"/>
              <a:t>Capacity planning</a:t>
            </a:r>
            <a:endParaRPr lang="en-US" dirty="0">
              <a:cs typeface="Calibri"/>
            </a:endParaRPr>
          </a:p>
          <a:p>
            <a:pPr marL="171450" indent="-171450">
              <a:buFont typeface="Arial"/>
              <a:buChar char="•"/>
            </a:pPr>
            <a:r>
              <a:rPr lang="en-US" dirty="0"/>
              <a:t>Project scheduling</a:t>
            </a:r>
            <a:endParaRPr lang="en-US" dirty="0">
              <a:cs typeface="Calibri"/>
            </a:endParaRPr>
          </a:p>
          <a:p>
            <a:pPr marL="171450" indent="-171450">
              <a:buFont typeface="Arial"/>
              <a:buChar char="•"/>
            </a:pPr>
            <a:r>
              <a:rPr lang="en-US" dirty="0"/>
              <a:t>Cost estimation</a:t>
            </a:r>
            <a:endParaRPr lang="en-US" dirty="0">
              <a:cs typeface="Calibri"/>
            </a:endParaRPr>
          </a:p>
          <a:p>
            <a:pPr marL="171450" indent="-171450">
              <a:buFont typeface="Arial"/>
              <a:buChar char="•"/>
            </a:pPr>
            <a:endParaRPr lang="en-US" dirty="0"/>
          </a:p>
        </p:txBody>
      </p:sp>
      <p:sp>
        <p:nvSpPr>
          <p:cNvPr id="4" name="Slide Number Placeholder 3"/>
          <p:cNvSpPr>
            <a:spLocks noGrp="1"/>
          </p:cNvSpPr>
          <p:nvPr>
            <p:ph type="sldNum" sz="quarter" idx="5"/>
          </p:nvPr>
        </p:nvSpPr>
        <p:spPr/>
        <p:txBody>
          <a:bodyPr/>
          <a:lstStyle/>
          <a:p>
            <a:fld id="{D62016B7-1D4C-4804-BC14-C8A3C9E709B0}" type="slidenum">
              <a:rPr lang="en-US"/>
              <a:t>8</a:t>
            </a:fld>
            <a:endParaRPr lang="en-US"/>
          </a:p>
        </p:txBody>
      </p:sp>
    </p:spTree>
    <p:extLst>
      <p:ext uri="{BB962C8B-B14F-4D97-AF65-F5344CB8AC3E}">
        <p14:creationId xmlns:p14="http://schemas.microsoft.com/office/powerpoint/2010/main" val="4030952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After getting requirements from clients and analysis, there is </a:t>
            </a:r>
            <a:r>
              <a:rPr lang="en-US" b="1" dirty="0">
                <a:cs typeface="Calibri"/>
              </a:rPr>
              <a:t>Design Phase. </a:t>
            </a:r>
            <a:endParaRPr lang="en-US" dirty="0"/>
          </a:p>
          <a:p>
            <a:r>
              <a:rPr lang="en-US" dirty="0">
                <a:cs typeface="Calibri"/>
              </a:rPr>
              <a:t>Here comes </a:t>
            </a:r>
            <a:r>
              <a:rPr lang="en-US" dirty="0"/>
              <a:t>the architects and the software developers.  They're going to design the system,  they're going to architect the system, and answer questions like, </a:t>
            </a:r>
            <a:endParaRPr lang="en-US" dirty="0">
              <a:cs typeface="Calibri"/>
            </a:endParaRPr>
          </a:p>
          <a:p>
            <a:endParaRPr lang="en-US" dirty="0"/>
          </a:p>
          <a:p>
            <a:pPr marL="171450" indent="-171450">
              <a:buFont typeface="Arial"/>
              <a:buChar char="•"/>
            </a:pPr>
            <a:r>
              <a:rPr lang="en-US" dirty="0"/>
              <a:t>What are the</a:t>
            </a:r>
            <a:r>
              <a:rPr lang="en-US" b="1" dirty="0"/>
              <a:t> different component</a:t>
            </a:r>
            <a:r>
              <a:rPr lang="en-US" dirty="0"/>
              <a:t>s that they need to build? </a:t>
            </a:r>
            <a:endParaRPr lang="en-US" dirty="0">
              <a:cs typeface="Calibri" panose="020F0502020204030204"/>
            </a:endParaRPr>
          </a:p>
          <a:p>
            <a:pPr marL="171450" indent="-171450">
              <a:buFont typeface="Arial"/>
              <a:buChar char="•"/>
            </a:pPr>
            <a:r>
              <a:rPr lang="en-US" dirty="0"/>
              <a:t>And how they're going to work together?  </a:t>
            </a:r>
            <a:endParaRPr lang="en-US" dirty="0">
              <a:cs typeface="Calibri"/>
            </a:endParaRPr>
          </a:p>
          <a:p>
            <a:pPr marL="171450" indent="-171450">
              <a:buFont typeface="Arial"/>
              <a:buChar char="•"/>
            </a:pPr>
            <a:endParaRPr lang="en-US" dirty="0">
              <a:cs typeface="Calibri"/>
            </a:endParaRPr>
          </a:p>
          <a:p>
            <a:r>
              <a:rPr lang="en-US" dirty="0">
                <a:cs typeface="Calibri"/>
              </a:rPr>
              <a:t>The importance of design phase is illustrated by a designer Frank. The one who ignores design will end up in a messy situation as they are </a:t>
            </a:r>
            <a:r>
              <a:rPr lang="en-US" b="1" dirty="0">
                <a:cs typeface="Calibri"/>
              </a:rPr>
              <a:t>NOT CLEAR</a:t>
            </a:r>
            <a:r>
              <a:rPr lang="en-US" dirty="0">
                <a:cs typeface="Calibri"/>
              </a:rPr>
              <a:t> what they intended to develop. </a:t>
            </a:r>
          </a:p>
          <a:p>
            <a:endParaRPr lang="en-US" dirty="0">
              <a:cs typeface="Calibri"/>
            </a:endParaRPr>
          </a:p>
          <a:p>
            <a:r>
              <a:rPr lang="en-US" dirty="0">
                <a:cs typeface="Calibri"/>
              </a:rPr>
              <a:t>Unless a person is not clear in his thoughts, he cannot give satisfactory responses and can't help others.</a:t>
            </a:r>
          </a:p>
          <a:p>
            <a:endParaRPr lang="en-US" dirty="0">
              <a:cs typeface="Calibri"/>
            </a:endParaRPr>
          </a:p>
          <a:p>
            <a:r>
              <a:rPr lang="en-US" dirty="0"/>
              <a:t>It specifies the </a:t>
            </a:r>
            <a:r>
              <a:rPr lang="en-US" b="1" dirty="0"/>
              <a:t>construction details</a:t>
            </a:r>
            <a:r>
              <a:rPr lang="en-US" dirty="0"/>
              <a:t> of the system, each </a:t>
            </a:r>
            <a:r>
              <a:rPr lang="en-US" b="1" dirty="0"/>
              <a:t>system component’s interaction</a:t>
            </a:r>
            <a:r>
              <a:rPr lang="en-US" dirty="0"/>
              <a:t> with other components and </a:t>
            </a:r>
            <a:r>
              <a:rPr lang="en-US" b="1" dirty="0"/>
              <a:t>external syste</a:t>
            </a:r>
            <a:r>
              <a:rPr lang="en-US" dirty="0"/>
              <a:t>ms, and the</a:t>
            </a:r>
            <a:r>
              <a:rPr lang="en-US" b="1" dirty="0"/>
              <a:t> interface that allows end users</a:t>
            </a:r>
            <a:r>
              <a:rPr lang="en-US" dirty="0"/>
              <a:t> to operate the system and its functions.</a:t>
            </a:r>
            <a:endParaRPr lang="en-US" dirty="0">
              <a:cs typeface="Calibri"/>
            </a:endParaRPr>
          </a:p>
          <a:p>
            <a:endParaRPr lang="en-US" dirty="0">
              <a:cs typeface="Calibri"/>
            </a:endParaRPr>
          </a:p>
          <a:p>
            <a:r>
              <a:rPr lang="en-US" dirty="0">
                <a:cs typeface="Calibri"/>
              </a:rPr>
              <a:t>The outcome of design phase includes the following:</a:t>
            </a:r>
          </a:p>
          <a:p>
            <a:r>
              <a:rPr lang="en-US" dirty="0">
                <a:cs typeface="Calibri"/>
              </a:rPr>
              <a:t>Detailed Design Document including </a:t>
            </a:r>
            <a:r>
              <a:rPr lang="en-US" b="1" dirty="0">
                <a:cs typeface="Calibri"/>
              </a:rPr>
              <a:t> CLASS , ERD, DATABASE, DATAFLOW, SEQUENCE, ACTIVITY diagram.</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D62016B7-1D4C-4804-BC14-C8A3C9E709B0}" type="slidenum">
              <a:rPr lang="en-US"/>
              <a:t>9</a:t>
            </a:fld>
            <a:endParaRPr lang="en-US"/>
          </a:p>
        </p:txBody>
      </p:sp>
    </p:spTree>
    <p:extLst>
      <p:ext uri="{BB962C8B-B14F-4D97-AF65-F5344CB8AC3E}">
        <p14:creationId xmlns:p14="http://schemas.microsoft.com/office/powerpoint/2010/main" val="2714450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10/8/2023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10/8/2023</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10/8/2023</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10/8/2023</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Cs-381 Software Engineering</a:t>
            </a:r>
          </a:p>
        </p:txBody>
      </p:sp>
      <p:sp>
        <p:nvSpPr>
          <p:cNvPr id="3" name="Subtitle 2"/>
          <p:cNvSpPr>
            <a:spLocks noGrp="1"/>
          </p:cNvSpPr>
          <p:nvPr>
            <p:ph type="subTitle" idx="1"/>
          </p:nvPr>
        </p:nvSpPr>
        <p:spPr/>
        <p:txBody>
          <a:bodyPr vert="horz" lIns="91440" tIns="45720" rIns="91440" bIns="45720" rtlCol="0" anchor="t">
            <a:normAutofit/>
          </a:bodyPr>
          <a:lstStyle/>
          <a:p>
            <a:r>
              <a:rPr lang="en-US" sz="2400" b="1" dirty="0">
                <a:latin typeface="Times New Roman"/>
                <a:cs typeface="Times New Roman"/>
              </a:rPr>
              <a:t>Course Instructor:   Dr. Shazia Arshad</a:t>
            </a:r>
          </a:p>
        </p:txBody>
      </p:sp>
    </p:spTree>
    <p:extLst>
      <p:ext uri="{BB962C8B-B14F-4D97-AF65-F5344CB8AC3E}">
        <p14:creationId xmlns:p14="http://schemas.microsoft.com/office/powerpoint/2010/main" val="1194440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F4680D4-DEE2-49EE-AF90-EFEAF50AE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55B0CE-E7B0-4280-AB2D-31E5D9EB2517}"/>
              </a:ext>
            </a:extLst>
          </p:cNvPr>
          <p:cNvSpPr>
            <a:spLocks noGrp="1"/>
          </p:cNvSpPr>
          <p:nvPr>
            <p:ph type="title"/>
          </p:nvPr>
        </p:nvSpPr>
        <p:spPr>
          <a:xfrm>
            <a:off x="804671" y="1290025"/>
            <a:ext cx="5291327" cy="1188720"/>
          </a:xfrm>
          <a:solidFill>
            <a:srgbClr val="FFFFFF"/>
          </a:solidFill>
          <a:ln>
            <a:solidFill>
              <a:srgbClr val="404040"/>
            </a:solidFill>
          </a:ln>
        </p:spPr>
        <p:txBody>
          <a:bodyPr vert="horz" lIns="274320" tIns="182880" rIns="274320" bIns="182880" rtlCol="0" anchorCtr="1">
            <a:normAutofit/>
          </a:bodyPr>
          <a:lstStyle/>
          <a:p>
            <a:r>
              <a:rPr lang="en-US" dirty="0">
                <a:latin typeface="Times New Roman"/>
                <a:cs typeface="Times New Roman"/>
              </a:rPr>
              <a:t>CODING phase</a:t>
            </a:r>
          </a:p>
        </p:txBody>
      </p:sp>
      <p:sp>
        <p:nvSpPr>
          <p:cNvPr id="15" name="Content Placeholder 14">
            <a:extLst>
              <a:ext uri="{FF2B5EF4-FFF2-40B4-BE49-F238E27FC236}">
                <a16:creationId xmlns:a16="http://schemas.microsoft.com/office/drawing/2014/main" id="{04AC8806-ECC3-4FB5-AD1B-F259E7417FFB}"/>
              </a:ext>
            </a:extLst>
          </p:cNvPr>
          <p:cNvSpPr>
            <a:spLocks noGrp="1"/>
          </p:cNvSpPr>
          <p:nvPr>
            <p:ph idx="1"/>
          </p:nvPr>
        </p:nvSpPr>
        <p:spPr>
          <a:xfrm>
            <a:off x="804671" y="2858703"/>
            <a:ext cx="5285791" cy="3042547"/>
          </a:xfrm>
        </p:spPr>
        <p:txBody>
          <a:bodyPr vert="horz" lIns="91440" tIns="45720" rIns="91440" bIns="45720" rtlCol="0" anchor="t">
            <a:normAutofit/>
          </a:bodyPr>
          <a:lstStyle/>
          <a:p>
            <a:pPr marL="0" indent="0">
              <a:buNone/>
            </a:pPr>
            <a:r>
              <a:rPr lang="en-US" b="1" dirty="0">
                <a:solidFill>
                  <a:schemeClr val="bg1"/>
                </a:solidFill>
                <a:latin typeface="Times New Roman"/>
                <a:cs typeface="Times New Roman"/>
              </a:rPr>
              <a:t>GOAL:</a:t>
            </a:r>
            <a:endParaRPr lang="en-US" dirty="0">
              <a:solidFill>
                <a:schemeClr val="bg1"/>
              </a:solidFill>
              <a:ea typeface="+mn-lt"/>
              <a:cs typeface="+mn-lt"/>
            </a:endParaRPr>
          </a:p>
          <a:p>
            <a:r>
              <a:rPr lang="en-US" b="1" i="1" dirty="0">
                <a:solidFill>
                  <a:schemeClr val="bg1"/>
                </a:solidFill>
                <a:latin typeface="Times New Roman"/>
                <a:ea typeface="+mn-lt"/>
                <a:cs typeface="Times New Roman"/>
              </a:rPr>
              <a:t>Implement the project</a:t>
            </a:r>
          </a:p>
          <a:p>
            <a:endParaRPr lang="en-US" dirty="0">
              <a:ea typeface="+mn-lt"/>
              <a:cs typeface="+mn-lt"/>
            </a:endParaRPr>
          </a:p>
          <a:p>
            <a:pPr marL="0" indent="0">
              <a:buNone/>
            </a:pPr>
            <a:r>
              <a:rPr lang="en-US" b="1" dirty="0">
                <a:solidFill>
                  <a:schemeClr val="bg1"/>
                </a:solidFill>
                <a:latin typeface="Times New Roman"/>
                <a:cs typeface="Times New Roman"/>
              </a:rPr>
              <a:t>OUTCOME:</a:t>
            </a:r>
            <a:endParaRPr lang="en-US" dirty="0">
              <a:solidFill>
                <a:schemeClr val="bg1"/>
              </a:solidFill>
              <a:ea typeface="+mn-lt"/>
              <a:cs typeface="+mn-lt"/>
            </a:endParaRPr>
          </a:p>
          <a:p>
            <a:r>
              <a:rPr lang="en-US" b="1" i="1" dirty="0">
                <a:solidFill>
                  <a:schemeClr val="bg1"/>
                </a:solidFill>
                <a:latin typeface="Times New Roman"/>
                <a:ea typeface="+mn-lt"/>
                <a:cs typeface="Times New Roman"/>
              </a:rPr>
              <a:t>Complete Product</a:t>
            </a:r>
          </a:p>
          <a:p>
            <a:endParaRPr lang="en-US" dirty="0">
              <a:solidFill>
                <a:srgbClr val="FFFFFF"/>
              </a:solidFill>
            </a:endParaRPr>
          </a:p>
        </p:txBody>
      </p:sp>
      <p:sp>
        <p:nvSpPr>
          <p:cNvPr id="20" name="Rectangle 19">
            <a:extLst>
              <a:ext uri="{FF2B5EF4-FFF2-40B4-BE49-F238E27FC236}">
                <a16:creationId xmlns:a16="http://schemas.microsoft.com/office/drawing/2014/main" id="{50C52EE1-5085-4960-AD29-A926E62E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640080"/>
            <a:ext cx="4017264"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D15AA94-C237-4412-B37B-EB317D2B0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2" y="806357"/>
            <a:ext cx="3685032"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picture containing text, map&#10;&#10;Description automatically generated">
            <a:extLst>
              <a:ext uri="{FF2B5EF4-FFF2-40B4-BE49-F238E27FC236}">
                <a16:creationId xmlns:a16="http://schemas.microsoft.com/office/drawing/2014/main" id="{271AA2DC-A86B-498A-A69D-CE9AD07BAC4C}"/>
              </a:ext>
            </a:extLst>
          </p:cNvPr>
          <p:cNvPicPr>
            <a:picLocks noChangeAspect="1"/>
          </p:cNvPicPr>
          <p:nvPr/>
        </p:nvPicPr>
        <p:blipFill>
          <a:blip r:embed="rId3"/>
          <a:stretch>
            <a:fillRect/>
          </a:stretch>
        </p:blipFill>
        <p:spPr>
          <a:xfrm>
            <a:off x="7692836" y="1188620"/>
            <a:ext cx="3700904" cy="4077825"/>
          </a:xfrm>
          <a:prstGeom prst="rect">
            <a:avLst/>
          </a:prstGeom>
        </p:spPr>
      </p:pic>
    </p:spTree>
    <p:extLst>
      <p:ext uri="{BB962C8B-B14F-4D97-AF65-F5344CB8AC3E}">
        <p14:creationId xmlns:p14="http://schemas.microsoft.com/office/powerpoint/2010/main" val="210098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F4680D4-DEE2-49EE-AF90-EFEAF50AE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55B0CE-E7B0-4280-AB2D-31E5D9EB2517}"/>
              </a:ext>
            </a:extLst>
          </p:cNvPr>
          <p:cNvSpPr>
            <a:spLocks noGrp="1"/>
          </p:cNvSpPr>
          <p:nvPr>
            <p:ph type="title"/>
          </p:nvPr>
        </p:nvSpPr>
        <p:spPr>
          <a:xfrm>
            <a:off x="804671" y="1290025"/>
            <a:ext cx="5291327" cy="1188720"/>
          </a:xfrm>
          <a:solidFill>
            <a:srgbClr val="FFFFFF"/>
          </a:solidFill>
          <a:ln>
            <a:solidFill>
              <a:srgbClr val="404040"/>
            </a:solidFill>
          </a:ln>
        </p:spPr>
        <p:txBody>
          <a:bodyPr vert="horz" lIns="274320" tIns="182880" rIns="274320" bIns="182880" rtlCol="0" anchorCtr="1">
            <a:normAutofit/>
          </a:bodyPr>
          <a:lstStyle/>
          <a:p>
            <a:r>
              <a:rPr lang="en-US" dirty="0">
                <a:latin typeface="Times New Roman"/>
                <a:cs typeface="Times New Roman"/>
              </a:rPr>
              <a:t>TESTING phase</a:t>
            </a:r>
          </a:p>
        </p:txBody>
      </p:sp>
      <p:sp>
        <p:nvSpPr>
          <p:cNvPr id="15" name="Content Placeholder 14">
            <a:extLst>
              <a:ext uri="{FF2B5EF4-FFF2-40B4-BE49-F238E27FC236}">
                <a16:creationId xmlns:a16="http://schemas.microsoft.com/office/drawing/2014/main" id="{CDE74D6E-8C0F-4412-B964-879ED07D199F}"/>
              </a:ext>
            </a:extLst>
          </p:cNvPr>
          <p:cNvSpPr>
            <a:spLocks noGrp="1"/>
          </p:cNvSpPr>
          <p:nvPr>
            <p:ph idx="1"/>
          </p:nvPr>
        </p:nvSpPr>
        <p:spPr>
          <a:xfrm>
            <a:off x="804671" y="2858703"/>
            <a:ext cx="5285791" cy="3042547"/>
          </a:xfrm>
        </p:spPr>
        <p:txBody>
          <a:bodyPr vert="horz" lIns="91440" tIns="45720" rIns="91440" bIns="45720" rtlCol="0" anchor="t">
            <a:normAutofit/>
          </a:bodyPr>
          <a:lstStyle/>
          <a:p>
            <a:pPr marL="0" indent="0">
              <a:buNone/>
            </a:pPr>
            <a:r>
              <a:rPr lang="en-US" b="1" dirty="0">
                <a:solidFill>
                  <a:schemeClr val="bg1"/>
                </a:solidFill>
                <a:latin typeface="Times New Roman"/>
                <a:cs typeface="Times New Roman"/>
              </a:rPr>
              <a:t>GOAL:</a:t>
            </a:r>
            <a:endParaRPr lang="en-US" dirty="0">
              <a:solidFill>
                <a:schemeClr val="bg1"/>
              </a:solidFill>
              <a:ea typeface="+mn-lt"/>
              <a:cs typeface="+mn-lt"/>
            </a:endParaRPr>
          </a:p>
          <a:p>
            <a:r>
              <a:rPr lang="en-US" b="1" i="1" dirty="0">
                <a:solidFill>
                  <a:schemeClr val="bg1"/>
                </a:solidFill>
                <a:latin typeface="Times New Roman"/>
                <a:ea typeface="+mn-lt"/>
                <a:cs typeface="Times New Roman"/>
              </a:rPr>
              <a:t>Test your product</a:t>
            </a:r>
          </a:p>
          <a:p>
            <a:endParaRPr lang="en-US" dirty="0">
              <a:ea typeface="+mn-lt"/>
              <a:cs typeface="+mn-lt"/>
            </a:endParaRPr>
          </a:p>
          <a:p>
            <a:pPr marL="0" indent="0">
              <a:buNone/>
            </a:pPr>
            <a:r>
              <a:rPr lang="en-US" b="1" dirty="0">
                <a:solidFill>
                  <a:schemeClr val="bg1"/>
                </a:solidFill>
                <a:latin typeface="Times New Roman"/>
                <a:cs typeface="Times New Roman"/>
              </a:rPr>
              <a:t>OUTCOME:</a:t>
            </a:r>
            <a:endParaRPr lang="en-US" dirty="0">
              <a:solidFill>
                <a:schemeClr val="bg1"/>
              </a:solidFill>
              <a:ea typeface="+mn-lt"/>
              <a:cs typeface="+mn-lt"/>
            </a:endParaRPr>
          </a:p>
          <a:p>
            <a:r>
              <a:rPr lang="en-US" b="1" i="1" dirty="0">
                <a:solidFill>
                  <a:schemeClr val="bg1"/>
                </a:solidFill>
                <a:latin typeface="Times New Roman"/>
                <a:cs typeface="Times New Roman"/>
              </a:rPr>
              <a:t>Test Cases and Project Testing Backlog</a:t>
            </a:r>
          </a:p>
        </p:txBody>
      </p:sp>
      <p:sp>
        <p:nvSpPr>
          <p:cNvPr id="20" name="Rectangle 19">
            <a:extLst>
              <a:ext uri="{FF2B5EF4-FFF2-40B4-BE49-F238E27FC236}">
                <a16:creationId xmlns:a16="http://schemas.microsoft.com/office/drawing/2014/main" id="{50C52EE1-5085-4960-AD29-A926E62E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640080"/>
            <a:ext cx="4017264"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D15AA94-C237-4412-B37B-EB317D2B0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2" y="806357"/>
            <a:ext cx="3685032"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6" descr="A graffiti covered wall&#10;&#10;Description automatically generated">
            <a:extLst>
              <a:ext uri="{FF2B5EF4-FFF2-40B4-BE49-F238E27FC236}">
                <a16:creationId xmlns:a16="http://schemas.microsoft.com/office/drawing/2014/main" id="{A4F46862-0518-4142-A65F-306E9EF87DEF}"/>
              </a:ext>
            </a:extLst>
          </p:cNvPr>
          <p:cNvPicPr>
            <a:picLocks noChangeAspect="1"/>
          </p:cNvPicPr>
          <p:nvPr/>
        </p:nvPicPr>
        <p:blipFill>
          <a:blip r:embed="rId3"/>
          <a:stretch>
            <a:fillRect/>
          </a:stretch>
        </p:blipFill>
        <p:spPr>
          <a:xfrm>
            <a:off x="7865364" y="1372612"/>
            <a:ext cx="3355848" cy="3853615"/>
          </a:xfrm>
          <a:prstGeom prst="rect">
            <a:avLst/>
          </a:prstGeom>
        </p:spPr>
      </p:pic>
    </p:spTree>
    <p:extLst>
      <p:ext uri="{BB962C8B-B14F-4D97-AF65-F5344CB8AC3E}">
        <p14:creationId xmlns:p14="http://schemas.microsoft.com/office/powerpoint/2010/main" val="2045427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F4680D4-DEE2-49EE-AF90-EFEAF50AE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55B0CE-E7B0-4280-AB2D-31E5D9EB2517}"/>
              </a:ext>
            </a:extLst>
          </p:cNvPr>
          <p:cNvSpPr>
            <a:spLocks noGrp="1"/>
          </p:cNvSpPr>
          <p:nvPr>
            <p:ph type="title"/>
          </p:nvPr>
        </p:nvSpPr>
        <p:spPr>
          <a:xfrm>
            <a:off x="804671" y="1290025"/>
            <a:ext cx="5291327" cy="1188720"/>
          </a:xfrm>
          <a:solidFill>
            <a:srgbClr val="FFFFFF"/>
          </a:solidFill>
          <a:ln>
            <a:solidFill>
              <a:srgbClr val="404040"/>
            </a:solidFill>
          </a:ln>
        </p:spPr>
        <p:txBody>
          <a:bodyPr vert="horz" lIns="274320" tIns="182880" rIns="274320" bIns="182880" rtlCol="0" anchorCtr="1">
            <a:normAutofit/>
          </a:bodyPr>
          <a:lstStyle/>
          <a:p>
            <a:r>
              <a:rPr lang="en-US" dirty="0">
                <a:latin typeface="Times New Roman"/>
                <a:cs typeface="Times New Roman"/>
              </a:rPr>
              <a:t>Deployment phase</a:t>
            </a:r>
          </a:p>
        </p:txBody>
      </p:sp>
      <p:sp>
        <p:nvSpPr>
          <p:cNvPr id="15" name="Content Placeholder 14">
            <a:extLst>
              <a:ext uri="{FF2B5EF4-FFF2-40B4-BE49-F238E27FC236}">
                <a16:creationId xmlns:a16="http://schemas.microsoft.com/office/drawing/2014/main" id="{9E4F4F4B-96EC-47EF-8B30-C7036DF8F19A}"/>
              </a:ext>
            </a:extLst>
          </p:cNvPr>
          <p:cNvSpPr>
            <a:spLocks noGrp="1"/>
          </p:cNvSpPr>
          <p:nvPr>
            <p:ph idx="1"/>
          </p:nvPr>
        </p:nvSpPr>
        <p:spPr>
          <a:xfrm>
            <a:off x="804671" y="2858703"/>
            <a:ext cx="5285791" cy="3042547"/>
          </a:xfrm>
        </p:spPr>
        <p:txBody>
          <a:bodyPr vert="horz" lIns="91440" tIns="45720" rIns="91440" bIns="45720" rtlCol="0" anchor="t">
            <a:normAutofit/>
          </a:bodyPr>
          <a:lstStyle/>
          <a:p>
            <a:pPr marL="0" indent="0">
              <a:buNone/>
            </a:pPr>
            <a:r>
              <a:rPr lang="en-US" b="1" dirty="0">
                <a:solidFill>
                  <a:schemeClr val="bg1"/>
                </a:solidFill>
                <a:latin typeface="Times New Roman"/>
                <a:cs typeface="Times New Roman"/>
              </a:rPr>
              <a:t>GOAL:</a:t>
            </a:r>
            <a:endParaRPr lang="en-US" dirty="0">
              <a:solidFill>
                <a:schemeClr val="bg1"/>
              </a:solidFill>
              <a:ea typeface="+mn-lt"/>
              <a:cs typeface="+mn-lt"/>
            </a:endParaRPr>
          </a:p>
          <a:p>
            <a:r>
              <a:rPr lang="en-US" b="1" i="1" dirty="0">
                <a:solidFill>
                  <a:schemeClr val="bg1"/>
                </a:solidFill>
                <a:latin typeface="Times New Roman"/>
                <a:ea typeface="+mn-lt"/>
                <a:cs typeface="Times New Roman"/>
              </a:rPr>
              <a:t>To successfully deploy the project</a:t>
            </a:r>
          </a:p>
          <a:p>
            <a:endParaRPr lang="en-US" dirty="0">
              <a:ea typeface="+mn-lt"/>
              <a:cs typeface="+mn-lt"/>
            </a:endParaRPr>
          </a:p>
          <a:p>
            <a:pPr marL="0" indent="0">
              <a:buNone/>
            </a:pPr>
            <a:r>
              <a:rPr lang="en-US" b="1" dirty="0">
                <a:solidFill>
                  <a:schemeClr val="bg1"/>
                </a:solidFill>
                <a:latin typeface="Times New Roman"/>
                <a:cs typeface="Times New Roman"/>
              </a:rPr>
              <a:t>OUTCOME:</a:t>
            </a:r>
            <a:endParaRPr lang="en-US" dirty="0">
              <a:ea typeface="+mn-lt"/>
              <a:cs typeface="+mn-lt"/>
            </a:endParaRPr>
          </a:p>
          <a:p>
            <a:r>
              <a:rPr lang="en-US" b="1" i="1" dirty="0">
                <a:solidFill>
                  <a:schemeClr val="bg1"/>
                </a:solidFill>
                <a:latin typeface="Times New Roman"/>
                <a:cs typeface="Times New Roman"/>
              </a:rPr>
              <a:t>Deployment Completed</a:t>
            </a:r>
          </a:p>
        </p:txBody>
      </p:sp>
      <p:sp>
        <p:nvSpPr>
          <p:cNvPr id="20" name="Rectangle 19">
            <a:extLst>
              <a:ext uri="{FF2B5EF4-FFF2-40B4-BE49-F238E27FC236}">
                <a16:creationId xmlns:a16="http://schemas.microsoft.com/office/drawing/2014/main" id="{50C52EE1-5085-4960-AD29-A926E62E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640080"/>
            <a:ext cx="4017264"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D15AA94-C237-4412-B37B-EB317D2B0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2" y="806357"/>
            <a:ext cx="3685032"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close up of a piece of paper&#10;&#10;Description automatically generated">
            <a:extLst>
              <a:ext uri="{FF2B5EF4-FFF2-40B4-BE49-F238E27FC236}">
                <a16:creationId xmlns:a16="http://schemas.microsoft.com/office/drawing/2014/main" id="{F136276A-56CF-4CDC-90C4-F9BCD1CF4162}"/>
              </a:ext>
            </a:extLst>
          </p:cNvPr>
          <p:cNvPicPr>
            <a:picLocks noChangeAspect="1"/>
          </p:cNvPicPr>
          <p:nvPr/>
        </p:nvPicPr>
        <p:blipFill>
          <a:blip r:embed="rId3"/>
          <a:stretch>
            <a:fillRect/>
          </a:stretch>
        </p:blipFill>
        <p:spPr>
          <a:xfrm>
            <a:off x="7865364" y="1282575"/>
            <a:ext cx="3355848" cy="3832405"/>
          </a:xfrm>
          <a:prstGeom prst="rect">
            <a:avLst/>
          </a:prstGeom>
        </p:spPr>
      </p:pic>
    </p:spTree>
    <p:extLst>
      <p:ext uri="{BB962C8B-B14F-4D97-AF65-F5344CB8AC3E}">
        <p14:creationId xmlns:p14="http://schemas.microsoft.com/office/powerpoint/2010/main" val="4086839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F4680D4-DEE2-49EE-AF90-EFEAF50AE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55B0CE-E7B0-4280-AB2D-31E5D9EB2517}"/>
              </a:ext>
            </a:extLst>
          </p:cNvPr>
          <p:cNvSpPr>
            <a:spLocks noGrp="1"/>
          </p:cNvSpPr>
          <p:nvPr>
            <p:ph type="title"/>
          </p:nvPr>
        </p:nvSpPr>
        <p:spPr>
          <a:xfrm>
            <a:off x="804671" y="1290025"/>
            <a:ext cx="5291327" cy="1188720"/>
          </a:xfrm>
          <a:solidFill>
            <a:srgbClr val="FFFFFF"/>
          </a:solidFill>
          <a:ln>
            <a:solidFill>
              <a:srgbClr val="404040"/>
            </a:solidFill>
          </a:ln>
        </p:spPr>
        <p:txBody>
          <a:bodyPr vert="horz" lIns="274320" tIns="182880" rIns="274320" bIns="182880" rtlCol="0" anchorCtr="1">
            <a:normAutofit/>
          </a:bodyPr>
          <a:lstStyle/>
          <a:p>
            <a:r>
              <a:rPr lang="en-US" dirty="0">
                <a:latin typeface="Times New Roman"/>
                <a:ea typeface="+mj-lt"/>
                <a:cs typeface="+mj-lt"/>
              </a:rPr>
              <a:t>OPERATION AND Maintenance</a:t>
            </a:r>
            <a:r>
              <a:rPr lang="en-US" dirty="0">
                <a:latin typeface="Times New Roman"/>
                <a:cs typeface="Times New Roman"/>
              </a:rPr>
              <a:t> phase</a:t>
            </a:r>
          </a:p>
        </p:txBody>
      </p:sp>
      <p:sp>
        <p:nvSpPr>
          <p:cNvPr id="15" name="Content Placeholder 14">
            <a:extLst>
              <a:ext uri="{FF2B5EF4-FFF2-40B4-BE49-F238E27FC236}">
                <a16:creationId xmlns:a16="http://schemas.microsoft.com/office/drawing/2014/main" id="{C5E3503C-CB6A-4655-BF8C-D47286A2D0EA}"/>
              </a:ext>
            </a:extLst>
          </p:cNvPr>
          <p:cNvSpPr>
            <a:spLocks noGrp="1"/>
          </p:cNvSpPr>
          <p:nvPr>
            <p:ph idx="1"/>
          </p:nvPr>
        </p:nvSpPr>
        <p:spPr>
          <a:xfrm>
            <a:off x="804671" y="2858703"/>
            <a:ext cx="5285791" cy="3042547"/>
          </a:xfrm>
        </p:spPr>
        <p:txBody>
          <a:bodyPr vert="horz" lIns="91440" tIns="45720" rIns="91440" bIns="45720" rtlCol="0" anchor="t">
            <a:normAutofit/>
          </a:bodyPr>
          <a:lstStyle/>
          <a:p>
            <a:pPr marL="0" indent="0">
              <a:buNone/>
            </a:pPr>
            <a:r>
              <a:rPr lang="en-US" b="1" dirty="0">
                <a:solidFill>
                  <a:schemeClr val="bg1"/>
                </a:solidFill>
                <a:latin typeface="Times New Roman"/>
                <a:cs typeface="Times New Roman"/>
              </a:rPr>
              <a:t>GOAL:</a:t>
            </a:r>
            <a:endParaRPr lang="en-US" dirty="0">
              <a:solidFill>
                <a:schemeClr val="bg1"/>
              </a:solidFill>
              <a:latin typeface="Gill Sans MT" panose="020B0502020104020203"/>
              <a:cs typeface="Times New Roman"/>
            </a:endParaRPr>
          </a:p>
          <a:p>
            <a:pPr marL="285750" indent="-285750"/>
            <a:r>
              <a:rPr lang="en-US" b="1" i="1" dirty="0">
                <a:solidFill>
                  <a:schemeClr val="bg1"/>
                </a:solidFill>
                <a:latin typeface="Times New Roman"/>
                <a:ea typeface="+mn-lt"/>
                <a:cs typeface="Times New Roman"/>
              </a:rPr>
              <a:t>To regularly maintain and update your project</a:t>
            </a:r>
          </a:p>
          <a:p>
            <a:endParaRPr lang="en-US" dirty="0">
              <a:ea typeface="+mn-lt"/>
              <a:cs typeface="+mn-lt"/>
            </a:endParaRPr>
          </a:p>
          <a:p>
            <a:pPr marL="0" indent="0">
              <a:buNone/>
            </a:pPr>
            <a:r>
              <a:rPr lang="en-US" b="1" dirty="0">
                <a:solidFill>
                  <a:schemeClr val="bg1"/>
                </a:solidFill>
                <a:latin typeface="Times New Roman"/>
                <a:cs typeface="Times New Roman"/>
              </a:rPr>
              <a:t>OUTCOME:</a:t>
            </a:r>
            <a:endParaRPr lang="en-US" dirty="0">
              <a:ea typeface="+mn-lt"/>
              <a:cs typeface="+mn-lt"/>
            </a:endParaRPr>
          </a:p>
          <a:p>
            <a:r>
              <a:rPr lang="en-US" b="1" i="1" dirty="0">
                <a:solidFill>
                  <a:schemeClr val="bg1"/>
                </a:solidFill>
                <a:latin typeface="Times New Roman"/>
                <a:cs typeface="Times New Roman"/>
              </a:rPr>
              <a:t>Updated version of software</a:t>
            </a:r>
          </a:p>
        </p:txBody>
      </p:sp>
      <p:sp>
        <p:nvSpPr>
          <p:cNvPr id="20" name="Rectangle 19">
            <a:extLst>
              <a:ext uri="{FF2B5EF4-FFF2-40B4-BE49-F238E27FC236}">
                <a16:creationId xmlns:a16="http://schemas.microsoft.com/office/drawing/2014/main" id="{50C52EE1-5085-4960-AD29-A926E62E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640080"/>
            <a:ext cx="4017264"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D15AA94-C237-4412-B37B-EB317D2B0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2" y="806357"/>
            <a:ext cx="3685032"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6" descr="A picture containing table, drawing&#10;&#10;Description automatically generated">
            <a:extLst>
              <a:ext uri="{FF2B5EF4-FFF2-40B4-BE49-F238E27FC236}">
                <a16:creationId xmlns:a16="http://schemas.microsoft.com/office/drawing/2014/main" id="{54DA49F4-6378-4A17-9063-9075929D1C25}"/>
              </a:ext>
            </a:extLst>
          </p:cNvPr>
          <p:cNvPicPr>
            <a:picLocks noChangeAspect="1"/>
          </p:cNvPicPr>
          <p:nvPr/>
        </p:nvPicPr>
        <p:blipFill>
          <a:blip r:embed="rId3"/>
          <a:stretch>
            <a:fillRect/>
          </a:stretch>
        </p:blipFill>
        <p:spPr>
          <a:xfrm>
            <a:off x="7865364" y="1115453"/>
            <a:ext cx="3355848" cy="4267292"/>
          </a:xfrm>
          <a:prstGeom prst="rect">
            <a:avLst/>
          </a:prstGeom>
        </p:spPr>
      </p:pic>
    </p:spTree>
    <p:extLst>
      <p:ext uri="{BB962C8B-B14F-4D97-AF65-F5344CB8AC3E}">
        <p14:creationId xmlns:p14="http://schemas.microsoft.com/office/powerpoint/2010/main" val="3877069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6">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8">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4649"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B9C796-B028-4F28-99B7-124B6E989890}"/>
              </a:ext>
            </a:extLst>
          </p:cNvPr>
          <p:cNvSpPr>
            <a:spLocks noGrp="1"/>
          </p:cNvSpPr>
          <p:nvPr>
            <p:ph type="title"/>
          </p:nvPr>
        </p:nvSpPr>
        <p:spPr>
          <a:xfrm>
            <a:off x="790515" y="769545"/>
            <a:ext cx="5952765" cy="3263119"/>
          </a:xfrm>
          <a:prstGeom prst="rect">
            <a:avLst/>
          </a:prstGeom>
          <a:noFill/>
          <a:ln>
            <a:solidFill>
              <a:schemeClr val="bg1"/>
            </a:solidFill>
          </a:ln>
        </p:spPr>
        <p:txBody>
          <a:bodyPr vert="horz" lIns="274320" tIns="182880" rIns="274320" bIns="182880" rtlCol="0" anchor="ctr" anchorCtr="1">
            <a:normAutofit/>
          </a:bodyPr>
          <a:lstStyle/>
          <a:p>
            <a:br>
              <a:rPr lang="en-US" sz="4000">
                <a:solidFill>
                  <a:schemeClr val="bg1"/>
                </a:solidFill>
              </a:rPr>
            </a:br>
            <a:br>
              <a:rPr lang="en-US" sz="4000">
                <a:solidFill>
                  <a:schemeClr val="bg1"/>
                </a:solidFill>
              </a:rPr>
            </a:br>
            <a:r>
              <a:rPr lang="en-US" sz="4000" b="1">
                <a:solidFill>
                  <a:schemeClr val="bg1"/>
                </a:solidFill>
              </a:rPr>
              <a:t>TIME TO THINK</a:t>
            </a:r>
          </a:p>
        </p:txBody>
      </p:sp>
      <p:sp>
        <p:nvSpPr>
          <p:cNvPr id="8" name="Content Placeholder 7">
            <a:extLst>
              <a:ext uri="{FF2B5EF4-FFF2-40B4-BE49-F238E27FC236}">
                <a16:creationId xmlns:a16="http://schemas.microsoft.com/office/drawing/2014/main" id="{A2516761-21BD-4672-8665-F07E74320BE8}"/>
              </a:ext>
            </a:extLst>
          </p:cNvPr>
          <p:cNvSpPr>
            <a:spLocks noGrp="1"/>
          </p:cNvSpPr>
          <p:nvPr>
            <p:ph idx="1"/>
          </p:nvPr>
        </p:nvSpPr>
        <p:spPr>
          <a:xfrm>
            <a:off x="790511" y="4392754"/>
            <a:ext cx="5911155" cy="1199683"/>
          </a:xfrm>
        </p:spPr>
        <p:txBody>
          <a:bodyPr vert="horz" lIns="91440" tIns="45720" rIns="91440" bIns="45720" rtlCol="0" anchor="t">
            <a:normAutofit/>
          </a:bodyPr>
          <a:lstStyle/>
          <a:p>
            <a:pPr marL="0" indent="0" algn="ctr">
              <a:buNone/>
            </a:pPr>
            <a:r>
              <a:rPr lang="en-US" sz="2000">
                <a:solidFill>
                  <a:schemeClr val="bg1"/>
                </a:solidFill>
              </a:rPr>
              <a:t>Can we skip any phase of SDLC and state reason to </a:t>
            </a:r>
            <a:r>
              <a:rPr lang="en-US" sz="2000" dirty="0">
                <a:solidFill>
                  <a:schemeClr val="bg1"/>
                </a:solidFill>
              </a:rPr>
              <a:t>justify your answer </a:t>
            </a:r>
            <a:r>
              <a:rPr lang="en-US" sz="2000" kern="1200" dirty="0">
                <a:solidFill>
                  <a:schemeClr val="bg1"/>
                </a:solidFill>
                <a:latin typeface="+mn-lt"/>
                <a:ea typeface="+mn-ea"/>
                <a:cs typeface="+mn-cs"/>
              </a:rPr>
              <a:t>????</a:t>
            </a:r>
          </a:p>
        </p:txBody>
      </p:sp>
      <p:pic>
        <p:nvPicPr>
          <p:cNvPr id="4" name="Picture 4" descr="A picture containing bag, hat&#10;&#10;Description automatically generated">
            <a:extLst>
              <a:ext uri="{FF2B5EF4-FFF2-40B4-BE49-F238E27FC236}">
                <a16:creationId xmlns:a16="http://schemas.microsoft.com/office/drawing/2014/main" id="{6AB970F0-8529-4027-AF08-8318195393E9}"/>
              </a:ext>
            </a:extLst>
          </p:cNvPr>
          <p:cNvPicPr>
            <a:picLocks noChangeAspect="1"/>
          </p:cNvPicPr>
          <p:nvPr/>
        </p:nvPicPr>
        <p:blipFill rotWithShape="1">
          <a:blip r:embed="rId3"/>
          <a:srcRect l="23925" r="21773" b="1"/>
          <a:stretch/>
        </p:blipFill>
        <p:spPr>
          <a:xfrm>
            <a:off x="8129008" y="1452879"/>
            <a:ext cx="3419524" cy="3791374"/>
          </a:xfrm>
          <a:prstGeom prst="rect">
            <a:avLst/>
          </a:prstGeom>
        </p:spPr>
      </p:pic>
    </p:spTree>
    <p:extLst>
      <p:ext uri="{BB962C8B-B14F-4D97-AF65-F5344CB8AC3E}">
        <p14:creationId xmlns:p14="http://schemas.microsoft.com/office/powerpoint/2010/main" val="96168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30BC020-BDBF-49EB-9898-BAB5BF559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4950C64-5D81-40F1-9601-8BA0D63BAE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12192000" cy="3429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182EAA-8296-4753-9E68-811CC3970EEC}"/>
              </a:ext>
            </a:extLst>
          </p:cNvPr>
          <p:cNvSpPr>
            <a:spLocks noGrp="1"/>
          </p:cNvSpPr>
          <p:nvPr>
            <p:ph type="title"/>
          </p:nvPr>
        </p:nvSpPr>
        <p:spPr>
          <a:xfrm>
            <a:off x="2231136" y="3781241"/>
            <a:ext cx="7729729" cy="855406"/>
          </a:xfrm>
          <a:noFill/>
          <a:ln>
            <a:solidFill>
              <a:schemeClr val="bg1"/>
            </a:solidFill>
          </a:ln>
        </p:spPr>
        <p:txBody>
          <a:bodyPr>
            <a:normAutofit fontScale="90000"/>
          </a:bodyPr>
          <a:lstStyle/>
          <a:p>
            <a:r>
              <a:rPr lang="en-US" sz="2400" dirty="0">
                <a:solidFill>
                  <a:schemeClr val="bg1"/>
                </a:solidFill>
                <a:latin typeface="Times New Roman"/>
                <a:cs typeface="Times New Roman"/>
              </a:rPr>
              <a:t>Share your Experience of Previous Projects</a:t>
            </a:r>
          </a:p>
        </p:txBody>
      </p:sp>
      <p:pic>
        <p:nvPicPr>
          <p:cNvPr id="4" name="Picture 4" descr="A close up of a logo&#10;&#10;Description automatically generated">
            <a:extLst>
              <a:ext uri="{FF2B5EF4-FFF2-40B4-BE49-F238E27FC236}">
                <a16:creationId xmlns:a16="http://schemas.microsoft.com/office/drawing/2014/main" id="{78BCF67B-4391-4520-AFE2-BDB78E91CD5A}"/>
              </a:ext>
            </a:extLst>
          </p:cNvPr>
          <p:cNvPicPr>
            <a:picLocks noChangeAspect="1"/>
          </p:cNvPicPr>
          <p:nvPr/>
        </p:nvPicPr>
        <p:blipFill>
          <a:blip r:embed="rId3"/>
          <a:stretch>
            <a:fillRect/>
          </a:stretch>
        </p:blipFill>
        <p:spPr>
          <a:xfrm>
            <a:off x="-2513" y="3283"/>
            <a:ext cx="12198070" cy="3424107"/>
          </a:xfrm>
          <a:prstGeom prst="rect">
            <a:avLst/>
          </a:prstGeom>
        </p:spPr>
      </p:pic>
      <p:sp>
        <p:nvSpPr>
          <p:cNvPr id="3" name="Content Placeholder 2">
            <a:extLst>
              <a:ext uri="{FF2B5EF4-FFF2-40B4-BE49-F238E27FC236}">
                <a16:creationId xmlns:a16="http://schemas.microsoft.com/office/drawing/2014/main" id="{B112FD01-7CC8-499F-B4B5-A8947A61AB3A}"/>
              </a:ext>
            </a:extLst>
          </p:cNvPr>
          <p:cNvSpPr>
            <a:spLocks noGrp="1"/>
          </p:cNvSpPr>
          <p:nvPr>
            <p:ph idx="1"/>
          </p:nvPr>
        </p:nvSpPr>
        <p:spPr>
          <a:xfrm>
            <a:off x="2238412" y="4846076"/>
            <a:ext cx="7715177" cy="1271556"/>
          </a:xfrm>
        </p:spPr>
        <p:txBody>
          <a:bodyPr vert="horz" lIns="91440" tIns="45720" rIns="91440" bIns="45720" rtlCol="0">
            <a:normAutofit/>
          </a:bodyPr>
          <a:lstStyle/>
          <a:p>
            <a:endParaRPr lang="en-US">
              <a:solidFill>
                <a:schemeClr val="bg1"/>
              </a:solidFill>
            </a:endParaRPr>
          </a:p>
          <a:p>
            <a:endParaRPr lang="en-US">
              <a:solidFill>
                <a:schemeClr val="bg1"/>
              </a:solidFill>
            </a:endParaRPr>
          </a:p>
        </p:txBody>
      </p:sp>
    </p:spTree>
    <p:extLst>
      <p:ext uri="{BB962C8B-B14F-4D97-AF65-F5344CB8AC3E}">
        <p14:creationId xmlns:p14="http://schemas.microsoft.com/office/powerpoint/2010/main" val="2682157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096D11-4850-4F4B-8BF9-995E6C5888A5}"/>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dirty="0">
                <a:solidFill>
                  <a:srgbClr val="FFFFFF"/>
                </a:solidFill>
              </a:rPr>
              <a:t>How to Take a start?</a:t>
            </a:r>
          </a:p>
        </p:txBody>
      </p:sp>
      <p:pic>
        <p:nvPicPr>
          <p:cNvPr id="4" name="Picture 4" descr="A picture containing drawing&#10;&#10;Description automatically generated">
            <a:extLst>
              <a:ext uri="{FF2B5EF4-FFF2-40B4-BE49-F238E27FC236}">
                <a16:creationId xmlns:a16="http://schemas.microsoft.com/office/drawing/2014/main" id="{C9FCB19A-6E69-4758-9502-777555F47AF9}"/>
              </a:ext>
            </a:extLst>
          </p:cNvPr>
          <p:cNvPicPr>
            <a:picLocks noGrp="1" noChangeAspect="1"/>
          </p:cNvPicPr>
          <p:nvPr>
            <p:ph idx="1"/>
          </p:nvPr>
        </p:nvPicPr>
        <p:blipFill>
          <a:blip r:embed="rId3"/>
          <a:stretch>
            <a:fillRect/>
          </a:stretch>
        </p:blipFill>
        <p:spPr>
          <a:xfrm>
            <a:off x="5332092" y="1277879"/>
            <a:ext cx="6242469" cy="4302243"/>
          </a:xfrm>
        </p:spPr>
      </p:pic>
    </p:spTree>
    <p:extLst>
      <p:ext uri="{BB962C8B-B14F-4D97-AF65-F5344CB8AC3E}">
        <p14:creationId xmlns:p14="http://schemas.microsoft.com/office/powerpoint/2010/main" val="1007631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28914B-2151-4CFE-9ACA-2D4472575018}"/>
              </a:ext>
            </a:extLst>
          </p:cNvPr>
          <p:cNvSpPr>
            <a:spLocks noGrp="1"/>
          </p:cNvSpPr>
          <p:nvPr>
            <p:ph type="title"/>
          </p:nvPr>
        </p:nvSpPr>
        <p:spPr>
          <a:xfrm>
            <a:off x="643468" y="820010"/>
            <a:ext cx="3415288" cy="3212654"/>
          </a:xfrm>
          <a:noFill/>
          <a:ln>
            <a:solidFill>
              <a:schemeClr val="bg1"/>
            </a:solidFill>
          </a:ln>
        </p:spPr>
        <p:txBody>
          <a:bodyPr vert="horz" lIns="274320" tIns="182880" rIns="274320" bIns="182880" rtlCol="0" anchor="ctr" anchorCtr="1">
            <a:normAutofit/>
          </a:bodyPr>
          <a:lstStyle/>
          <a:p>
            <a:r>
              <a:rPr lang="en-US" sz="2400" dirty="0">
                <a:solidFill>
                  <a:schemeClr val="bg1"/>
                </a:solidFill>
                <a:latin typeface="Times New Roman"/>
                <a:cs typeface="Times New Roman"/>
              </a:rPr>
              <a:t>BUILDING A HOUSE</a:t>
            </a:r>
          </a:p>
        </p:txBody>
      </p:sp>
      <p:pic>
        <p:nvPicPr>
          <p:cNvPr id="5" name="Picture 5">
            <a:extLst>
              <a:ext uri="{FF2B5EF4-FFF2-40B4-BE49-F238E27FC236}">
                <a16:creationId xmlns:a16="http://schemas.microsoft.com/office/drawing/2014/main" id="{1EB841E4-BDB9-44C7-B4C8-26D22054E144}"/>
              </a:ext>
            </a:extLst>
          </p:cNvPr>
          <p:cNvPicPr>
            <a:picLocks noGrp="1" noChangeAspect="1"/>
          </p:cNvPicPr>
          <p:nvPr>
            <p:ph idx="1"/>
          </p:nvPr>
        </p:nvPicPr>
        <p:blipFill rotWithShape="1">
          <a:blip r:embed="rId3"/>
          <a:srcRect l="2848" r="7164" b="2"/>
          <a:stretch/>
        </p:blipFill>
        <p:spPr>
          <a:xfrm>
            <a:off x="4654297" y="10"/>
            <a:ext cx="7537702" cy="6857989"/>
          </a:xfrm>
          <a:prstGeom prst="rect">
            <a:avLst/>
          </a:prstGeom>
        </p:spPr>
      </p:pic>
    </p:spTree>
    <p:extLst>
      <p:ext uri="{BB962C8B-B14F-4D97-AF65-F5344CB8AC3E}">
        <p14:creationId xmlns:p14="http://schemas.microsoft.com/office/powerpoint/2010/main" val="1848118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66A9AE5-69DF-4153-B35A-94BDEF32E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25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59B5318-27A8-4E50-80D9-B92D4F28E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solidFill>
            <a:schemeClr val="bg1"/>
          </a:solid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screenshot of a cell phone&#10;&#10;Description automatically generated">
            <a:extLst>
              <a:ext uri="{FF2B5EF4-FFF2-40B4-BE49-F238E27FC236}">
                <a16:creationId xmlns:a16="http://schemas.microsoft.com/office/drawing/2014/main" id="{4F2C373F-F829-4C2F-827B-B1B63451461C}"/>
              </a:ext>
            </a:extLst>
          </p:cNvPr>
          <p:cNvPicPr>
            <a:picLocks noGrp="1" noChangeAspect="1"/>
          </p:cNvPicPr>
          <p:nvPr>
            <p:ph idx="1"/>
          </p:nvPr>
        </p:nvPicPr>
        <p:blipFill rotWithShape="1">
          <a:blip r:embed="rId3"/>
          <a:srcRect l="14883" t="463" r="18016" b="-463"/>
          <a:stretch/>
        </p:blipFill>
        <p:spPr>
          <a:xfrm>
            <a:off x="1999488" y="1124712"/>
            <a:ext cx="8193024" cy="4608576"/>
          </a:xfrm>
          <a:prstGeom prst="rect">
            <a:avLst/>
          </a:prstGeom>
        </p:spPr>
      </p:pic>
    </p:spTree>
    <p:extLst>
      <p:ext uri="{BB962C8B-B14F-4D97-AF65-F5344CB8AC3E}">
        <p14:creationId xmlns:p14="http://schemas.microsoft.com/office/powerpoint/2010/main" val="2999202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949B73-AE8D-4D63-BF4D-81B329F01684}"/>
              </a:ext>
            </a:extLst>
          </p:cNvPr>
          <p:cNvSpPr>
            <a:spLocks noGrp="1"/>
          </p:cNvSpPr>
          <p:nvPr>
            <p:ph type="title"/>
          </p:nvPr>
        </p:nvSpPr>
        <p:spPr>
          <a:xfrm>
            <a:off x="804672" y="2404872"/>
            <a:ext cx="3044950" cy="1627792"/>
          </a:xfrm>
          <a:prstGeom prst="ellipse">
            <a:avLst/>
          </a:prstGeom>
        </p:spPr>
        <p:txBody>
          <a:bodyPr vert="horz" lIns="274320" tIns="182880" rIns="274320" bIns="182880" rtlCol="0" anchor="ctr" anchorCtr="1">
            <a:noAutofit/>
          </a:bodyPr>
          <a:lstStyle/>
          <a:p>
            <a:r>
              <a:rPr lang="en-US" sz="1200" b="1" dirty="0">
                <a:latin typeface="Times New Roman"/>
                <a:cs typeface="Times New Roman"/>
              </a:rPr>
              <a:t>SOFTWARE DEVELOPMENT LIFECYCLE</a:t>
            </a:r>
          </a:p>
        </p:txBody>
      </p:sp>
      <p:pic>
        <p:nvPicPr>
          <p:cNvPr id="9" name="Picture 9" descr="A close up of a logo&#10;&#10;Description automatically generated">
            <a:extLst>
              <a:ext uri="{FF2B5EF4-FFF2-40B4-BE49-F238E27FC236}">
                <a16:creationId xmlns:a16="http://schemas.microsoft.com/office/drawing/2014/main" id="{662F9BB9-8F2E-45E8-9C3D-BFD983937161}"/>
              </a:ext>
            </a:extLst>
          </p:cNvPr>
          <p:cNvPicPr>
            <a:picLocks noGrp="1" noChangeAspect="1"/>
          </p:cNvPicPr>
          <p:nvPr>
            <p:ph idx="1"/>
          </p:nvPr>
        </p:nvPicPr>
        <p:blipFill>
          <a:blip r:embed="rId3"/>
          <a:stretch>
            <a:fillRect/>
          </a:stretch>
        </p:blipFill>
        <p:spPr>
          <a:xfrm>
            <a:off x="5294376" y="925068"/>
            <a:ext cx="6257544" cy="4693158"/>
          </a:xfrm>
          <a:prstGeom prst="rect">
            <a:avLst/>
          </a:prstGeom>
        </p:spPr>
      </p:pic>
    </p:spTree>
    <p:extLst>
      <p:ext uri="{BB962C8B-B14F-4D97-AF65-F5344CB8AC3E}">
        <p14:creationId xmlns:p14="http://schemas.microsoft.com/office/powerpoint/2010/main" val="2473800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F4680D4-DEE2-49EE-AF90-EFEAF50AE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55B0CE-E7B0-4280-AB2D-31E5D9EB2517}"/>
              </a:ext>
            </a:extLst>
          </p:cNvPr>
          <p:cNvSpPr>
            <a:spLocks noGrp="1"/>
          </p:cNvSpPr>
          <p:nvPr>
            <p:ph type="title"/>
          </p:nvPr>
        </p:nvSpPr>
        <p:spPr>
          <a:xfrm>
            <a:off x="804671" y="1290025"/>
            <a:ext cx="5291327" cy="1188720"/>
          </a:xfrm>
          <a:solidFill>
            <a:srgbClr val="FFFFFF"/>
          </a:solidFill>
          <a:ln>
            <a:solidFill>
              <a:srgbClr val="404040"/>
            </a:solidFill>
          </a:ln>
        </p:spPr>
        <p:txBody>
          <a:bodyPr vert="horz" lIns="274320" tIns="182880" rIns="274320" bIns="182880" rtlCol="0" anchorCtr="1">
            <a:normAutofit/>
          </a:bodyPr>
          <a:lstStyle/>
          <a:p>
            <a:r>
              <a:rPr lang="en-US" dirty="0">
                <a:latin typeface="Times New Roman"/>
                <a:cs typeface="Times New Roman"/>
              </a:rPr>
              <a:t>Requirement Gathering phase</a:t>
            </a:r>
          </a:p>
        </p:txBody>
      </p:sp>
      <p:sp>
        <p:nvSpPr>
          <p:cNvPr id="15" name="Content Placeholder 14">
            <a:extLst>
              <a:ext uri="{FF2B5EF4-FFF2-40B4-BE49-F238E27FC236}">
                <a16:creationId xmlns:a16="http://schemas.microsoft.com/office/drawing/2014/main" id="{F0FF81EF-B430-4126-A16D-40F16AF6E52A}"/>
              </a:ext>
            </a:extLst>
          </p:cNvPr>
          <p:cNvSpPr>
            <a:spLocks noGrp="1"/>
          </p:cNvSpPr>
          <p:nvPr>
            <p:ph idx="1"/>
          </p:nvPr>
        </p:nvSpPr>
        <p:spPr>
          <a:xfrm>
            <a:off x="804671" y="2858703"/>
            <a:ext cx="5285791" cy="3042547"/>
          </a:xfrm>
        </p:spPr>
        <p:txBody>
          <a:bodyPr vert="horz" lIns="91440" tIns="45720" rIns="91440" bIns="45720" rtlCol="0" anchor="t">
            <a:normAutofit/>
          </a:bodyPr>
          <a:lstStyle/>
          <a:p>
            <a:pPr marL="0" indent="0">
              <a:buNone/>
            </a:pPr>
            <a:r>
              <a:rPr lang="en-US" b="1" dirty="0">
                <a:solidFill>
                  <a:schemeClr val="bg1"/>
                </a:solidFill>
                <a:latin typeface="Times New Roman"/>
                <a:cs typeface="Times New Roman"/>
              </a:rPr>
              <a:t>GOAL:</a:t>
            </a:r>
          </a:p>
          <a:p>
            <a:r>
              <a:rPr lang="en-US" b="1" i="1" dirty="0">
                <a:solidFill>
                  <a:schemeClr val="bg1"/>
                </a:solidFill>
                <a:latin typeface="Times New Roman"/>
                <a:cs typeface="Times New Roman"/>
              </a:rPr>
              <a:t>Collecting client requirements</a:t>
            </a:r>
            <a:endParaRPr lang="en-US" b="1" dirty="0">
              <a:solidFill>
                <a:schemeClr val="bg1"/>
              </a:solidFill>
              <a:latin typeface="Times New Roman"/>
              <a:cs typeface="Times New Roman"/>
            </a:endParaRPr>
          </a:p>
          <a:p>
            <a:pPr marL="0" indent="0">
              <a:buNone/>
            </a:pPr>
            <a:endParaRPr lang="en-US" b="1" dirty="0">
              <a:solidFill>
                <a:schemeClr val="bg1"/>
              </a:solidFill>
              <a:latin typeface="Times New Roman"/>
              <a:cs typeface="Times New Roman"/>
            </a:endParaRPr>
          </a:p>
          <a:p>
            <a:pPr marL="0" indent="0">
              <a:buNone/>
            </a:pPr>
            <a:r>
              <a:rPr lang="en-US" b="1" dirty="0">
                <a:solidFill>
                  <a:schemeClr val="bg1"/>
                </a:solidFill>
                <a:latin typeface="Times New Roman"/>
                <a:cs typeface="Times New Roman"/>
              </a:rPr>
              <a:t>OUTCOME:</a:t>
            </a:r>
          </a:p>
          <a:p>
            <a:r>
              <a:rPr lang="en-US" b="1" i="1" dirty="0">
                <a:solidFill>
                  <a:schemeClr val="bg1"/>
                </a:solidFill>
                <a:latin typeface="Times New Roman"/>
                <a:cs typeface="Times New Roman"/>
              </a:rPr>
              <a:t>Requirement Gathering Document</a:t>
            </a:r>
          </a:p>
        </p:txBody>
      </p:sp>
      <p:sp>
        <p:nvSpPr>
          <p:cNvPr id="20" name="Rectangle 19">
            <a:extLst>
              <a:ext uri="{FF2B5EF4-FFF2-40B4-BE49-F238E27FC236}">
                <a16:creationId xmlns:a16="http://schemas.microsoft.com/office/drawing/2014/main" id="{50C52EE1-5085-4960-AD29-A926E62E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640080"/>
            <a:ext cx="4017264"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D15AA94-C237-4412-B37B-EB317D2B0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2" y="806357"/>
            <a:ext cx="3685032"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7" descr="A close up of a toy&#10;&#10;Description automatically generated">
            <a:extLst>
              <a:ext uri="{FF2B5EF4-FFF2-40B4-BE49-F238E27FC236}">
                <a16:creationId xmlns:a16="http://schemas.microsoft.com/office/drawing/2014/main" id="{92A72450-E42E-4330-976D-CAE0F1CA6E83}"/>
              </a:ext>
            </a:extLst>
          </p:cNvPr>
          <p:cNvPicPr>
            <a:picLocks noChangeAspect="1"/>
          </p:cNvPicPr>
          <p:nvPr/>
        </p:nvPicPr>
        <p:blipFill>
          <a:blip r:embed="rId3"/>
          <a:stretch>
            <a:fillRect/>
          </a:stretch>
        </p:blipFill>
        <p:spPr>
          <a:xfrm>
            <a:off x="7865364" y="2143884"/>
            <a:ext cx="3355848" cy="2253562"/>
          </a:xfrm>
          <a:prstGeom prst="rect">
            <a:avLst/>
          </a:prstGeom>
        </p:spPr>
      </p:pic>
    </p:spTree>
    <p:extLst>
      <p:ext uri="{BB962C8B-B14F-4D97-AF65-F5344CB8AC3E}">
        <p14:creationId xmlns:p14="http://schemas.microsoft.com/office/powerpoint/2010/main" val="3010710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3" name="Rectangle 17">
            <a:extLst>
              <a:ext uri="{FF2B5EF4-FFF2-40B4-BE49-F238E27FC236}">
                <a16:creationId xmlns:a16="http://schemas.microsoft.com/office/drawing/2014/main" id="{C966A4D4-049A-4389-B407-0E7091A0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55B0CE-E7B0-4280-AB2D-31E5D9EB2517}"/>
              </a:ext>
            </a:extLst>
          </p:cNvPr>
          <p:cNvSpPr>
            <a:spLocks noGrp="1"/>
          </p:cNvSpPr>
          <p:nvPr>
            <p:ph type="title"/>
          </p:nvPr>
        </p:nvSpPr>
        <p:spPr>
          <a:xfrm>
            <a:off x="804672" y="1290025"/>
            <a:ext cx="4475892" cy="1188720"/>
          </a:xfrm>
          <a:solidFill>
            <a:srgbClr val="FFFFFF"/>
          </a:solidFill>
          <a:ln>
            <a:solidFill>
              <a:srgbClr val="404040"/>
            </a:solidFill>
          </a:ln>
        </p:spPr>
        <p:txBody>
          <a:bodyPr vert="horz" lIns="274320" tIns="182880" rIns="274320" bIns="182880" rtlCol="0" anchorCtr="1">
            <a:normAutofit/>
          </a:bodyPr>
          <a:lstStyle/>
          <a:p>
            <a:r>
              <a:rPr lang="en-US" dirty="0">
                <a:latin typeface="Times New Roman"/>
                <a:cs typeface="Times New Roman"/>
              </a:rPr>
              <a:t>ANALYSIS phase</a:t>
            </a:r>
          </a:p>
        </p:txBody>
      </p:sp>
      <p:sp>
        <p:nvSpPr>
          <p:cNvPr id="14" name="Content Placeholder 14">
            <a:extLst>
              <a:ext uri="{FF2B5EF4-FFF2-40B4-BE49-F238E27FC236}">
                <a16:creationId xmlns:a16="http://schemas.microsoft.com/office/drawing/2014/main" id="{DCF79948-F626-4BE4-AA73-9010A71CCB59}"/>
              </a:ext>
            </a:extLst>
          </p:cNvPr>
          <p:cNvSpPr>
            <a:spLocks noGrp="1"/>
          </p:cNvSpPr>
          <p:nvPr>
            <p:ph idx="1"/>
          </p:nvPr>
        </p:nvSpPr>
        <p:spPr>
          <a:xfrm>
            <a:off x="804672" y="2858703"/>
            <a:ext cx="4475892" cy="3042547"/>
          </a:xfrm>
        </p:spPr>
        <p:txBody>
          <a:bodyPr vert="horz" lIns="91440" tIns="45720" rIns="91440" bIns="45720" rtlCol="0" anchor="t">
            <a:normAutofit/>
          </a:bodyPr>
          <a:lstStyle/>
          <a:p>
            <a:pPr marL="0" indent="0">
              <a:buNone/>
            </a:pPr>
            <a:r>
              <a:rPr lang="en-US" b="1" dirty="0">
                <a:solidFill>
                  <a:schemeClr val="bg1"/>
                </a:solidFill>
                <a:latin typeface="Times New Roman"/>
                <a:cs typeface="Times New Roman"/>
              </a:rPr>
              <a:t>GOAL:</a:t>
            </a:r>
            <a:endParaRPr lang="en-US">
              <a:solidFill>
                <a:schemeClr val="bg1"/>
              </a:solidFill>
              <a:ea typeface="+mn-lt"/>
              <a:cs typeface="+mn-lt"/>
            </a:endParaRPr>
          </a:p>
          <a:p>
            <a:r>
              <a:rPr lang="en-US" b="1" i="1" dirty="0">
                <a:solidFill>
                  <a:schemeClr val="bg1"/>
                </a:solidFill>
                <a:latin typeface="Times New Roman"/>
                <a:ea typeface="+mn-lt"/>
                <a:cs typeface="+mn-lt"/>
              </a:rPr>
              <a:t>Answers the questions of who will use the system, what the system will do, and where and when it will be used.</a:t>
            </a:r>
            <a:endParaRPr lang="en-US" b="1" i="1">
              <a:solidFill>
                <a:schemeClr val="bg1"/>
              </a:solidFill>
              <a:latin typeface="Times New Roman"/>
              <a:ea typeface="+mn-lt"/>
              <a:cs typeface="Times New Roman"/>
            </a:endParaRPr>
          </a:p>
          <a:p>
            <a:pPr marL="0" indent="0">
              <a:buNone/>
            </a:pPr>
            <a:r>
              <a:rPr lang="en-US" b="1" dirty="0">
                <a:solidFill>
                  <a:schemeClr val="bg1"/>
                </a:solidFill>
                <a:latin typeface="Times New Roman"/>
                <a:cs typeface="Times New Roman"/>
              </a:rPr>
              <a:t>OUTCOME:</a:t>
            </a:r>
            <a:endParaRPr lang="en-US">
              <a:solidFill>
                <a:schemeClr val="bg1"/>
              </a:solidFill>
              <a:ea typeface="+mn-lt"/>
              <a:cs typeface="+mn-lt"/>
            </a:endParaRPr>
          </a:p>
          <a:p>
            <a:r>
              <a:rPr lang="en-US" b="1" i="1" dirty="0">
                <a:solidFill>
                  <a:schemeClr val="bg1"/>
                </a:solidFill>
                <a:latin typeface="Times New Roman"/>
                <a:ea typeface="+mn-lt"/>
                <a:cs typeface="Times New Roman"/>
              </a:rPr>
              <a:t>Feasibility Report</a:t>
            </a:r>
          </a:p>
          <a:p>
            <a:endParaRPr lang="en-US" dirty="0">
              <a:solidFill>
                <a:srgbClr val="FFFFFF"/>
              </a:solidFill>
            </a:endParaRPr>
          </a:p>
        </p:txBody>
      </p:sp>
      <p:sp>
        <p:nvSpPr>
          <p:cNvPr id="16" name="Rectangle 19">
            <a:extLst>
              <a:ext uri="{FF2B5EF4-FFF2-40B4-BE49-F238E27FC236}">
                <a16:creationId xmlns:a16="http://schemas.microsoft.com/office/drawing/2014/main" id="{B5899359-8523-4D4D-B568-3FDFAF98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21">
            <a:extLst>
              <a:ext uri="{FF2B5EF4-FFF2-40B4-BE49-F238E27FC236}">
                <a16:creationId xmlns:a16="http://schemas.microsoft.com/office/drawing/2014/main" id="{2E9C9585-DA89-4D7E-BCDF-576461A1A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A picture containing game, playing&#10;&#10;Description automatically generated">
            <a:extLst>
              <a:ext uri="{FF2B5EF4-FFF2-40B4-BE49-F238E27FC236}">
                <a16:creationId xmlns:a16="http://schemas.microsoft.com/office/drawing/2014/main" id="{26863323-B371-40C9-AE95-A9C16DA9828A}"/>
              </a:ext>
            </a:extLst>
          </p:cNvPr>
          <p:cNvPicPr>
            <a:picLocks noChangeAspect="1"/>
          </p:cNvPicPr>
          <p:nvPr/>
        </p:nvPicPr>
        <p:blipFill>
          <a:blip r:embed="rId3"/>
          <a:stretch>
            <a:fillRect/>
          </a:stretch>
        </p:blipFill>
        <p:spPr>
          <a:xfrm>
            <a:off x="7064692" y="1974462"/>
            <a:ext cx="4159568" cy="2592406"/>
          </a:xfrm>
          <a:prstGeom prst="rect">
            <a:avLst/>
          </a:prstGeom>
        </p:spPr>
      </p:pic>
    </p:spTree>
    <p:extLst>
      <p:ext uri="{BB962C8B-B14F-4D97-AF65-F5344CB8AC3E}">
        <p14:creationId xmlns:p14="http://schemas.microsoft.com/office/powerpoint/2010/main" val="613642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C966A4D4-049A-4389-B407-0E7091A0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55B0CE-E7B0-4280-AB2D-31E5D9EB2517}"/>
              </a:ext>
            </a:extLst>
          </p:cNvPr>
          <p:cNvSpPr>
            <a:spLocks noGrp="1"/>
          </p:cNvSpPr>
          <p:nvPr>
            <p:ph type="title"/>
          </p:nvPr>
        </p:nvSpPr>
        <p:spPr>
          <a:xfrm>
            <a:off x="804672" y="1290025"/>
            <a:ext cx="4475892" cy="1188720"/>
          </a:xfrm>
          <a:solidFill>
            <a:srgbClr val="FFFFFF"/>
          </a:solidFill>
          <a:ln>
            <a:solidFill>
              <a:srgbClr val="404040"/>
            </a:solidFill>
          </a:ln>
        </p:spPr>
        <p:txBody>
          <a:bodyPr vert="horz" lIns="274320" tIns="182880" rIns="274320" bIns="182880" rtlCol="0" anchorCtr="1">
            <a:normAutofit/>
          </a:bodyPr>
          <a:lstStyle/>
          <a:p>
            <a:r>
              <a:rPr lang="en-US" dirty="0">
                <a:latin typeface="Times New Roman"/>
                <a:cs typeface="Times New Roman"/>
              </a:rPr>
              <a:t>Design phase</a:t>
            </a:r>
          </a:p>
        </p:txBody>
      </p:sp>
      <p:sp>
        <p:nvSpPr>
          <p:cNvPr id="15" name="Content Placeholder 14">
            <a:extLst>
              <a:ext uri="{FF2B5EF4-FFF2-40B4-BE49-F238E27FC236}">
                <a16:creationId xmlns:a16="http://schemas.microsoft.com/office/drawing/2014/main" id="{9A0ADAB2-24C1-4E54-A62F-D46F65050C2A}"/>
              </a:ext>
            </a:extLst>
          </p:cNvPr>
          <p:cNvSpPr>
            <a:spLocks noGrp="1"/>
          </p:cNvSpPr>
          <p:nvPr>
            <p:ph idx="1"/>
          </p:nvPr>
        </p:nvSpPr>
        <p:spPr>
          <a:xfrm>
            <a:off x="804672" y="2858703"/>
            <a:ext cx="4475892" cy="3042547"/>
          </a:xfrm>
        </p:spPr>
        <p:txBody>
          <a:bodyPr vert="horz" lIns="91440" tIns="45720" rIns="91440" bIns="45720" rtlCol="0" anchor="t">
            <a:normAutofit/>
          </a:bodyPr>
          <a:lstStyle/>
          <a:p>
            <a:pPr marL="0" indent="0">
              <a:buNone/>
            </a:pPr>
            <a:r>
              <a:rPr lang="en-US" b="1" dirty="0">
                <a:solidFill>
                  <a:schemeClr val="bg1"/>
                </a:solidFill>
                <a:latin typeface="Times New Roman"/>
                <a:ea typeface="+mn-lt"/>
                <a:cs typeface="+mn-lt"/>
              </a:rPr>
              <a:t>GOAL:</a:t>
            </a:r>
            <a:endParaRPr lang="en-US" b="1">
              <a:solidFill>
                <a:schemeClr val="bg1"/>
              </a:solidFill>
            </a:endParaRPr>
          </a:p>
          <a:p>
            <a:r>
              <a:rPr lang="en-US" sz="2000" b="1" i="1" dirty="0">
                <a:solidFill>
                  <a:schemeClr val="bg1"/>
                </a:solidFill>
                <a:latin typeface="Times New Roman"/>
                <a:ea typeface="+mn-lt"/>
                <a:cs typeface="+mn-lt"/>
              </a:rPr>
              <a:t>Transformation of all requirements into detailed specifications covering all aspects of the system.</a:t>
            </a:r>
          </a:p>
          <a:p>
            <a:pPr marL="0" indent="0">
              <a:buNone/>
            </a:pPr>
            <a:r>
              <a:rPr lang="en-US" b="1" dirty="0">
                <a:solidFill>
                  <a:schemeClr val="bg1"/>
                </a:solidFill>
                <a:latin typeface="Times New Roman"/>
                <a:cs typeface="Times New Roman"/>
              </a:rPr>
              <a:t>OUTCOME:</a:t>
            </a:r>
          </a:p>
          <a:p>
            <a:r>
              <a:rPr lang="en-US" sz="2000" b="1" i="1" dirty="0">
                <a:solidFill>
                  <a:schemeClr val="bg1"/>
                </a:solidFill>
                <a:latin typeface="Times New Roman"/>
                <a:cs typeface="Times New Roman"/>
              </a:rPr>
              <a:t>Detailed Design Document</a:t>
            </a:r>
          </a:p>
        </p:txBody>
      </p:sp>
      <p:sp>
        <p:nvSpPr>
          <p:cNvPr id="50" name="Rectangle 49">
            <a:extLst>
              <a:ext uri="{FF2B5EF4-FFF2-40B4-BE49-F238E27FC236}">
                <a16:creationId xmlns:a16="http://schemas.microsoft.com/office/drawing/2014/main" id="{B5899359-8523-4D4D-B568-3FDFAF98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2E9C9585-DA89-4D7E-BCDF-576461A1A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erson with collar shirt&#10;&#10;Description automatically generated">
            <a:extLst>
              <a:ext uri="{FF2B5EF4-FFF2-40B4-BE49-F238E27FC236}">
                <a16:creationId xmlns:a16="http://schemas.microsoft.com/office/drawing/2014/main" id="{84827E34-7820-4BC4-8D9D-62388034B0F8}"/>
              </a:ext>
            </a:extLst>
          </p:cNvPr>
          <p:cNvPicPr>
            <a:picLocks noChangeAspect="1"/>
          </p:cNvPicPr>
          <p:nvPr/>
        </p:nvPicPr>
        <p:blipFill>
          <a:blip r:embed="rId3"/>
          <a:stretch>
            <a:fillRect/>
          </a:stretch>
        </p:blipFill>
        <p:spPr>
          <a:xfrm>
            <a:off x="7050315" y="1267491"/>
            <a:ext cx="4159568" cy="3991971"/>
          </a:xfrm>
          <a:prstGeom prst="rect">
            <a:avLst/>
          </a:prstGeom>
        </p:spPr>
      </p:pic>
    </p:spTree>
    <p:extLst>
      <p:ext uri="{BB962C8B-B14F-4D97-AF65-F5344CB8AC3E}">
        <p14:creationId xmlns:p14="http://schemas.microsoft.com/office/powerpoint/2010/main" val="304127907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TF00001246</Template>
  <TotalTime>22</TotalTime>
  <Words>1562</Words>
  <Application>Microsoft Office PowerPoint</Application>
  <PresentationFormat>Widescreen</PresentationFormat>
  <Paragraphs>172</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Gill Sans MT</vt:lpstr>
      <vt:lpstr>Times New Roman</vt:lpstr>
      <vt:lpstr>Parcel</vt:lpstr>
      <vt:lpstr>Cs-381 Software Engineering</vt:lpstr>
      <vt:lpstr>Share your Experience of Previous Projects</vt:lpstr>
      <vt:lpstr>How to Take a start?</vt:lpstr>
      <vt:lpstr>BUILDING A HOUSE</vt:lpstr>
      <vt:lpstr>PowerPoint Presentation</vt:lpstr>
      <vt:lpstr>SOFTWARE DEVELOPMENT LIFECYCLE</vt:lpstr>
      <vt:lpstr>Requirement Gathering phase</vt:lpstr>
      <vt:lpstr>ANALYSIS phase</vt:lpstr>
      <vt:lpstr>Design phase</vt:lpstr>
      <vt:lpstr>CODING phase</vt:lpstr>
      <vt:lpstr>TESTING phase</vt:lpstr>
      <vt:lpstr>Deployment phase</vt:lpstr>
      <vt:lpstr>OPERATION AND Maintenance phase</vt:lpstr>
      <vt:lpstr>  TIME TO THINK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YAQOOB ALI BALOCH</cp:lastModifiedBy>
  <cp:revision>2675</cp:revision>
  <dcterms:created xsi:type="dcterms:W3CDTF">2020-08-13T19:38:58Z</dcterms:created>
  <dcterms:modified xsi:type="dcterms:W3CDTF">2023-10-08T02:48:24Z</dcterms:modified>
</cp:coreProperties>
</file>