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79662-F15F-46A6-AA33-E432644C2AD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3AEC7-2CD2-43E8-A84D-B6A9DF015E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B1421-9A85-43CD-A29F-121FC05E916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57E8-CEA1-4BBC-98F1-700487CC7CE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09E7-099F-4605-8FCB-8B6883425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57E8-CEA1-4BBC-98F1-700487CC7CE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09E7-099F-4605-8FCB-8B6883425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57E8-CEA1-4BBC-98F1-700487CC7CE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09E7-099F-4605-8FCB-8B6883425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57E8-CEA1-4BBC-98F1-700487CC7CE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09E7-099F-4605-8FCB-8B6883425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57E8-CEA1-4BBC-98F1-700487CC7CE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09E7-099F-4605-8FCB-8B6883425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57E8-CEA1-4BBC-98F1-700487CC7CE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09E7-099F-4605-8FCB-8B6883425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57E8-CEA1-4BBC-98F1-700487CC7CE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09E7-099F-4605-8FCB-8B6883425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57E8-CEA1-4BBC-98F1-700487CC7CE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09E7-099F-4605-8FCB-8B6883425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57E8-CEA1-4BBC-98F1-700487CC7CE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09E7-099F-4605-8FCB-8B6883425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57E8-CEA1-4BBC-98F1-700487CC7CE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09E7-099F-4605-8FCB-8B6883425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57E8-CEA1-4BBC-98F1-700487CC7CE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09E7-099F-4605-8FCB-8B68834252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E57E8-CEA1-4BBC-98F1-700487CC7CE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09E7-099F-4605-8FCB-8B68834252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EC6C04-5C98-0F47-B19B-9F5D4CEC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0191B925-9030-8249-AC0A-5EB4B1D23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6050" y="0"/>
            <a:ext cx="3626235" cy="6858000"/>
          </a:xfrm>
        </p:spPr>
      </p:pic>
    </p:spTree>
    <p:extLst>
      <p:ext uri="{BB962C8B-B14F-4D97-AF65-F5344CB8AC3E}">
        <p14:creationId xmlns:p14="http://schemas.microsoft.com/office/powerpoint/2010/main" xmlns="" val="259593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2818" name="Picture 2" descr="C:\Users\Dr. Faisal Hayat\Downloads\IMG_20201001_1225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0"/>
            <a:ext cx="51435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42" name="Picture 2" descr="C:\Users\Dr. Faisal Hayat\Downloads\IMG_20201001_12273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0"/>
            <a:ext cx="51435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4866" name="Picture 2" descr="C:\Users\Dr. Faisal Hayat\Downloads\IMG_20201001_1225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50" y="0"/>
            <a:ext cx="51435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9E0770-E1D6-7F4D-A2AA-ABA6B56C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82902CB6-9C7A-5644-8908-FB6074CBF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1580" y="0"/>
            <a:ext cx="4130153" cy="6858000"/>
          </a:xfrm>
        </p:spPr>
      </p:pic>
    </p:spTree>
    <p:extLst>
      <p:ext uri="{BB962C8B-B14F-4D97-AF65-F5344CB8AC3E}">
        <p14:creationId xmlns:p14="http://schemas.microsoft.com/office/powerpoint/2010/main" xmlns="" val="256541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804C-3A63-7D4F-BAB0-84826A51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05E8C857-8676-4049-BB71-009361697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8900" y="1"/>
            <a:ext cx="3429000" cy="6929880"/>
          </a:xfrm>
        </p:spPr>
      </p:pic>
    </p:spTree>
    <p:extLst>
      <p:ext uri="{BB962C8B-B14F-4D97-AF65-F5344CB8AC3E}">
        <p14:creationId xmlns:p14="http://schemas.microsoft.com/office/powerpoint/2010/main" xmlns="" val="192757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8B7967-1727-B24D-9E5B-4369A345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0691917B-9E46-EE4C-BF11-6FE52200E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57550" y="-25986"/>
            <a:ext cx="3252192" cy="6759150"/>
          </a:xfrm>
        </p:spPr>
      </p:pic>
    </p:spTree>
    <p:extLst>
      <p:ext uri="{BB962C8B-B14F-4D97-AF65-F5344CB8AC3E}">
        <p14:creationId xmlns:p14="http://schemas.microsoft.com/office/powerpoint/2010/main" xmlns="" val="420464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On-screen Show (4:3)</PresentationFormat>
  <Paragraphs>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Faisal Hayat</dc:creator>
  <cp:lastModifiedBy>Dr. Faisal Hayat</cp:lastModifiedBy>
  <cp:revision>1</cp:revision>
  <dcterms:created xsi:type="dcterms:W3CDTF">2021-03-15T04:16:06Z</dcterms:created>
  <dcterms:modified xsi:type="dcterms:W3CDTF">2021-03-15T04:17:55Z</dcterms:modified>
</cp:coreProperties>
</file>