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uhammad Faisal Hayat" userId="81e2bc61-ce34-46f7-88dc-8a895d50c5f8" providerId="ADAL" clId="{6A84EDC0-78EC-423E-A3AD-E1715A9165D6}"/>
    <pc:docChg chg="delSld">
      <pc:chgData name="Dr. Muhammad Faisal Hayat" userId="81e2bc61-ce34-46f7-88dc-8a895d50c5f8" providerId="ADAL" clId="{6A84EDC0-78EC-423E-A3AD-E1715A9165D6}" dt="2023-12-03T17:55:19.503" v="2" actId="47"/>
      <pc:docMkLst>
        <pc:docMk/>
      </pc:docMkLst>
      <pc:sldChg chg="del">
        <pc:chgData name="Dr. Muhammad Faisal Hayat" userId="81e2bc61-ce34-46f7-88dc-8a895d50c5f8" providerId="ADAL" clId="{6A84EDC0-78EC-423E-A3AD-E1715A9165D6}" dt="2023-12-03T17:55:17.040" v="0" actId="47"/>
        <pc:sldMkLst>
          <pc:docMk/>
          <pc:sldMk cId="310802709" sldId="270"/>
        </pc:sldMkLst>
      </pc:sldChg>
      <pc:sldChg chg="del">
        <pc:chgData name="Dr. Muhammad Faisal Hayat" userId="81e2bc61-ce34-46f7-88dc-8a895d50c5f8" providerId="ADAL" clId="{6A84EDC0-78EC-423E-A3AD-E1715A9165D6}" dt="2023-12-03T17:55:17.926" v="1" actId="47"/>
        <pc:sldMkLst>
          <pc:docMk/>
          <pc:sldMk cId="2061073854" sldId="271"/>
        </pc:sldMkLst>
      </pc:sldChg>
      <pc:sldChg chg="del">
        <pc:chgData name="Dr. Muhammad Faisal Hayat" userId="81e2bc61-ce34-46f7-88dc-8a895d50c5f8" providerId="ADAL" clId="{6A84EDC0-78EC-423E-A3AD-E1715A9165D6}" dt="2023-12-03T17:55:19.503" v="2" actId="47"/>
        <pc:sldMkLst>
          <pc:docMk/>
          <pc:sldMk cId="2568067200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2606-D7EA-7140-A0A4-3EB13410F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B56F3-0723-E0D0-7942-DF6C3F09F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94D59-1CB6-221F-53A1-A21B4E5C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FC19-37B7-40C5-9CD4-81C8A3617715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B9367-13A7-B1ED-2D9B-F888673F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E775D-D88C-D381-B38D-C9A17A410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D457-4233-42D5-8DA9-74923EDBC5E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9162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FCAC-66A4-16E6-BD80-44FA617B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0A886-7AB1-3A25-08AE-E1B3228FE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383E6-C0F0-D481-0436-1F8DBF54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FC19-37B7-40C5-9CD4-81C8A3617715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C189-EB68-B605-263E-2EE9DCB2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7B9F7-534C-91FB-E86B-86D7948D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D457-4233-42D5-8DA9-74923EDBC5E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1742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85948E-AFDE-78D4-F4C0-D1FA14736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7BBEE-2321-2FDC-B6E9-52B60894F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DB027-8D0F-6AE9-AADD-6E90A4DD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FC19-37B7-40C5-9CD4-81C8A3617715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82EF7-7D90-B8A4-11B5-57FDCD55E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3EF5E-4549-DD20-052A-36A7C475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D457-4233-42D5-8DA9-74923EDBC5E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4023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E9E8-9DB6-1051-27F1-E8A28B6C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0E6B3-3769-689E-ECCA-23D06A722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59A35-B707-A166-DC48-06A03734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FC19-37B7-40C5-9CD4-81C8A3617715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30B28-521F-73B1-EF21-C1D8F55E8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35D51-3655-4BB8-305C-43E789A57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D457-4233-42D5-8DA9-74923EDBC5E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8319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63F67-0CC6-3455-1854-F66ECD9B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8038C-B39F-D823-C46B-C972CBCA6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BA0A8-810C-D11E-51D4-0164E5FC7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FC19-37B7-40C5-9CD4-81C8A3617715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5B155-5A22-EF88-699E-2913CE16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9213E-5661-769F-1766-02356C41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D457-4233-42D5-8DA9-74923EDBC5E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9495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B54F-D41A-7765-2A69-B82A1396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62F87-6564-596E-1293-0262EC953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1AE2B-408E-BDD2-9047-5328255CB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8E035-D641-563A-74FB-215217FD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FC19-37B7-40C5-9CD4-81C8A3617715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93C1D-12F0-F1FA-586A-50803EDD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07F4A-FE9F-A5A5-66A4-7462C232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D457-4233-42D5-8DA9-74923EDBC5E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7584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9AF5-F8D8-9D0E-E975-318BB96E1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225FB-7B92-49AB-3020-54BE7B2AC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4A397-8E61-E390-6F0A-E7056C642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2E3FCA-372F-2B47-6D7C-F6C21BBC0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96D94-0FE5-994E-D0B6-F119FADA9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2772E3-0342-8BB6-D723-1E28B05D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FC19-37B7-40C5-9CD4-81C8A3617715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72B470-F009-CDEE-C07E-885A5454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0F998-6E8C-7C6F-90F5-8D209E1B8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D457-4233-42D5-8DA9-74923EDBC5E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7638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62119-828C-F436-B947-9DD4C758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E48F3-52EC-B240-F06C-16A0984F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FC19-37B7-40C5-9CD4-81C8A3617715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A3F4E-0FC7-41E2-EE99-79A455F8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D2435-6828-DBA7-C63F-B7D3E9AF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D457-4233-42D5-8DA9-74923EDBC5E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6692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90EF4-E586-EE52-1409-F43EAE1F8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FC19-37B7-40C5-9CD4-81C8A3617715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B87AC-78C9-6D11-46EB-8C8A36AC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823D8-D1A7-E126-2511-D02335BA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D457-4233-42D5-8DA9-74923EDBC5E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639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6BDB9-16B0-8A7D-607A-6774700F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408BC-86D7-7217-6CD1-8751CA29E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8E2B7-1A1D-530B-C97A-314582AD0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32CEA-51AB-DD35-CD28-2664A306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FC19-37B7-40C5-9CD4-81C8A3617715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55D23-2F46-7FEA-404F-C3D416F2C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9B826-1E15-8E0A-DEBE-E728C059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D457-4233-42D5-8DA9-74923EDBC5E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7743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D27B1-FC64-4CC5-718B-71CBF840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8A2EF-2F14-9E12-F1BB-34602B76A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A894D-8894-385F-3DC2-D6236B9C2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36F90-7062-3140-9DCB-3879FD12F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FC19-37B7-40C5-9CD4-81C8A3617715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E07CC-D135-C350-7504-380A6CFA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7FA63-CD87-701D-C643-B1544BB9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D457-4233-42D5-8DA9-74923EDBC5E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8320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E6231-524C-CF7B-E677-BDE10C2E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15D46-48EC-6248-D28A-6DB258BC9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1EBEC-146B-8426-1848-B99433519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0FC19-37B7-40C5-9CD4-81C8A3617715}" type="datetimeFigureOut">
              <a:rPr lang="en-PK" smtClean="0"/>
              <a:t>03/12/2023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2E14A-D3DD-F827-D264-99086625D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FD1B2-9849-E73E-1675-A9F86AF9A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8D457-4233-42D5-8DA9-74923EDBC5E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25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3030-5D0E-D034-108D-A6C1E224B1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7A7CF-4D83-FB8E-C188-E35B4C7D8D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1D9E1-BAC2-9AED-0CE8-5AC297D66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2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D422-4631-9D14-5765-DA52AB7B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7CD41-71C3-A3FD-238F-58FFEF7DA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105BE-7553-3141-A9AE-AD4E97450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395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3C2D5-6611-5A3C-E58E-AD32BB52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BA414-FA6A-1BE3-59DB-84E5555DB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7C80E-BB54-E2F3-9A07-F67573C36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64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0BD9-126C-BD07-254F-2968BCB6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D01CF-5D0A-3EAF-F235-77585E109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398B46-017E-7444-0348-D2490A274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89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4698-DA4A-0EC1-7496-9CC6D1098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BCC9-A8A6-52BD-7213-BFC0A06E6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41BB6-493D-32F8-D325-F9E023A10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69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512A-F5B3-2EA5-D4AF-6A671089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34D48-45BD-68DF-BA9E-553E2E57A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3BEC7-B733-C3FA-3610-C2174D911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53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1B7E-7D8F-9C61-812A-166C3F5B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A212-371E-F84D-B587-871BB9FD6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A394DA-34CA-4BE0-5FC1-C1FBEBF32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E9E5-F5A0-49C1-A756-26D07C108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D579-6208-E532-3EC0-B82071372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02DC3-F63B-4410-9D99-3BE6E7647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45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0435E-4F5A-0931-17BF-E45DCCF16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9EF42-7334-A35F-9F1E-E43CE5EE6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07D01-9346-F88C-6689-3FB42988D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4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0F28-0765-9D9D-85AD-7EE6C120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8D769-0AA9-3062-D05B-9EB45E863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1FE985-CB89-5D41-1674-046866180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4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F9AED-245A-8741-4507-840814CA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77664-7A7A-5EE2-C9C7-806E4FB2A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0AFD6C-8279-6EB1-268B-20686AE07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8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60990-1966-C9C0-F962-589BE5B9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B9BD-FAE9-1110-8D93-53529FEDB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628C68-B231-8E91-9BA2-1AC459E22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2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8B47-88AB-120C-C98D-109B4394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F75C7-2B9F-3A7C-FE73-21F557091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5A179-D342-3C35-5834-B76F32907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1710-4024-4CDC-6700-D32A992C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3CC4A-231F-EF11-B3D6-293A6BE46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0704A-0A71-493C-ABC1-FB5023A24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54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Muhammad Faisal Hayat</dc:creator>
  <cp:lastModifiedBy>Dr. Muhammad Faisal Hayat</cp:lastModifiedBy>
  <cp:revision>1</cp:revision>
  <dcterms:created xsi:type="dcterms:W3CDTF">2022-12-22T04:25:11Z</dcterms:created>
  <dcterms:modified xsi:type="dcterms:W3CDTF">2023-12-03T17:55:21Z</dcterms:modified>
</cp:coreProperties>
</file>