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7" r:id="rId4"/>
    <p:sldId id="312" r:id="rId5"/>
    <p:sldId id="313" r:id="rId6"/>
    <p:sldId id="308" r:id="rId7"/>
    <p:sldId id="309" r:id="rId8"/>
    <p:sldId id="311" r:id="rId9"/>
    <p:sldId id="314" r:id="rId10"/>
    <p:sldId id="310" r:id="rId11"/>
    <p:sldId id="316" r:id="rId12"/>
    <p:sldId id="315" r:id="rId13"/>
    <p:sldId id="317" r:id="rId14"/>
    <p:sldId id="258" r:id="rId15"/>
    <p:sldId id="259" r:id="rId16"/>
    <p:sldId id="266" r:id="rId17"/>
    <p:sldId id="260" r:id="rId18"/>
    <p:sldId id="261" r:id="rId19"/>
    <p:sldId id="267" r:id="rId20"/>
    <p:sldId id="262" r:id="rId21"/>
    <p:sldId id="263" r:id="rId22"/>
    <p:sldId id="268" r:id="rId23"/>
    <p:sldId id="264" r:id="rId24"/>
    <p:sldId id="265" r:id="rId25"/>
    <p:sldId id="269" r:id="rId26"/>
    <p:sldId id="270" r:id="rId27"/>
    <p:sldId id="271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274" r:id="rId45"/>
    <p:sldId id="277" r:id="rId46"/>
    <p:sldId id="278" r:id="rId47"/>
    <p:sldId id="279" r:id="rId48"/>
    <p:sldId id="281" r:id="rId49"/>
    <p:sldId id="283" r:id="rId50"/>
    <p:sldId id="284" r:id="rId51"/>
    <p:sldId id="285" r:id="rId52"/>
    <p:sldId id="306" r:id="rId53"/>
    <p:sldId id="287" r:id="rId54"/>
    <p:sldId id="30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4" Type="http://schemas.openxmlformats.org/officeDocument/2006/relationships/image" Target="../media/image6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36.png"/><Relationship Id="rId7" Type="http://schemas.openxmlformats.org/officeDocument/2006/relationships/image" Target="../media/image2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3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sv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4" Type="http://schemas.openxmlformats.org/officeDocument/2006/relationships/image" Target="../media/image53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4" Type="http://schemas.openxmlformats.org/officeDocument/2006/relationships/image" Target="../media/image6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36.png"/><Relationship Id="rId7" Type="http://schemas.openxmlformats.org/officeDocument/2006/relationships/image" Target="../media/image2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3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sv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4" Type="http://schemas.openxmlformats.org/officeDocument/2006/relationships/image" Target="../media/image53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12DF7F-023B-421F-94B3-C4E6002CFDE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C825A4F-2DCB-47AD-9D68-26A2FFDDF869}">
      <dgm:prSet/>
      <dgm:spPr/>
      <dgm:t>
        <a:bodyPr/>
        <a:lstStyle/>
        <a:p>
          <a:r>
            <a:rPr lang="en-US"/>
            <a:t>Poor distribution of processing</a:t>
          </a:r>
        </a:p>
      </dgm:t>
    </dgm:pt>
    <dgm:pt modelId="{6D0A6719-37EC-4792-9F95-4060B1C6E82E}" type="parTrans" cxnId="{C5775670-4E12-4E8B-BD69-0FEC3E57C0AE}">
      <dgm:prSet/>
      <dgm:spPr/>
      <dgm:t>
        <a:bodyPr/>
        <a:lstStyle/>
        <a:p>
          <a:endParaRPr lang="en-US"/>
        </a:p>
      </dgm:t>
    </dgm:pt>
    <dgm:pt modelId="{63FBDC90-D6F9-44FF-B8DC-F76C6E236AB0}" type="sibTrans" cxnId="{C5775670-4E12-4E8B-BD69-0FEC3E57C0AE}">
      <dgm:prSet/>
      <dgm:spPr/>
      <dgm:t>
        <a:bodyPr/>
        <a:lstStyle/>
        <a:p>
          <a:endParaRPr lang="en-US"/>
        </a:p>
      </dgm:t>
    </dgm:pt>
    <dgm:pt modelId="{83237770-9757-46DF-AA24-41DB914E2977}">
      <dgm:prSet/>
      <dgm:spPr/>
      <dgm:t>
        <a:bodyPr/>
        <a:lstStyle/>
        <a:p>
          <a:r>
            <a:rPr lang="en-US"/>
            <a:t>High user response latency</a:t>
          </a:r>
        </a:p>
      </dgm:t>
    </dgm:pt>
    <dgm:pt modelId="{D713CADE-B103-4832-9595-7A025D9F3BE6}" type="parTrans" cxnId="{B2DCAC43-FFE9-4111-820D-E258C62C2B66}">
      <dgm:prSet/>
      <dgm:spPr/>
      <dgm:t>
        <a:bodyPr/>
        <a:lstStyle/>
        <a:p>
          <a:endParaRPr lang="en-US"/>
        </a:p>
      </dgm:t>
    </dgm:pt>
    <dgm:pt modelId="{CC214245-0988-4F27-85B2-92BA81FD00AF}" type="sibTrans" cxnId="{B2DCAC43-FFE9-4111-820D-E258C62C2B66}">
      <dgm:prSet/>
      <dgm:spPr/>
      <dgm:t>
        <a:bodyPr/>
        <a:lstStyle/>
        <a:p>
          <a:endParaRPr lang="en-US"/>
        </a:p>
      </dgm:t>
    </dgm:pt>
    <dgm:pt modelId="{1362D327-FE65-4456-9F95-B52DECD66A39}">
      <dgm:prSet/>
      <dgm:spPr/>
      <dgm:t>
        <a:bodyPr/>
        <a:lstStyle/>
        <a:p>
          <a:r>
            <a:rPr lang="en-US"/>
            <a:t>Difficult programming model</a:t>
          </a:r>
        </a:p>
      </dgm:t>
    </dgm:pt>
    <dgm:pt modelId="{F7295D3C-3B03-4665-9679-87D04EB38D30}" type="parTrans" cxnId="{2F9FD4F2-2251-4146-A74F-352CC04E25DF}">
      <dgm:prSet/>
      <dgm:spPr/>
      <dgm:t>
        <a:bodyPr/>
        <a:lstStyle/>
        <a:p>
          <a:endParaRPr lang="en-US"/>
        </a:p>
      </dgm:t>
    </dgm:pt>
    <dgm:pt modelId="{A2A52511-7E9C-4D88-9442-326058EF607E}" type="sibTrans" cxnId="{2F9FD4F2-2251-4146-A74F-352CC04E25DF}">
      <dgm:prSet/>
      <dgm:spPr/>
      <dgm:t>
        <a:bodyPr/>
        <a:lstStyle/>
        <a:p>
          <a:endParaRPr lang="en-US"/>
        </a:p>
      </dgm:t>
    </dgm:pt>
    <dgm:pt modelId="{E823540F-F42E-4068-959E-B45B2A2E5F86}">
      <dgm:prSet/>
      <dgm:spPr/>
      <dgm:t>
        <a:bodyPr/>
        <a:lstStyle/>
        <a:p>
          <a:r>
            <a:rPr lang="en-US"/>
            <a:t>Heavy state management on the servers </a:t>
          </a:r>
        </a:p>
      </dgm:t>
    </dgm:pt>
    <dgm:pt modelId="{F11B05F6-8686-4CA7-AD84-0703A80919FC}" type="parTrans" cxnId="{5309F73F-AFB8-4FAC-979A-689F727C968F}">
      <dgm:prSet/>
      <dgm:spPr/>
      <dgm:t>
        <a:bodyPr/>
        <a:lstStyle/>
        <a:p>
          <a:endParaRPr lang="en-US"/>
        </a:p>
      </dgm:t>
    </dgm:pt>
    <dgm:pt modelId="{7BCA3061-86D3-4153-8137-106FAB4B8733}" type="sibTrans" cxnId="{5309F73F-AFB8-4FAC-979A-689F727C968F}">
      <dgm:prSet/>
      <dgm:spPr/>
      <dgm:t>
        <a:bodyPr/>
        <a:lstStyle/>
        <a:p>
          <a:endParaRPr lang="en-US"/>
        </a:p>
      </dgm:t>
    </dgm:pt>
    <dgm:pt modelId="{CC843D92-BDAE-4B42-8E04-EDF078499EF7}">
      <dgm:prSet/>
      <dgm:spPr/>
      <dgm:t>
        <a:bodyPr/>
        <a:lstStyle/>
        <a:p>
          <a:r>
            <a:rPr lang="en-US"/>
            <a:t>Offline Difficulties</a:t>
          </a:r>
        </a:p>
      </dgm:t>
    </dgm:pt>
    <dgm:pt modelId="{14AAC738-C057-49B3-B5EE-E8D175653C8F}" type="parTrans" cxnId="{9CFA233E-0C21-4F0E-AB8C-262CF921B4D7}">
      <dgm:prSet/>
      <dgm:spPr/>
      <dgm:t>
        <a:bodyPr/>
        <a:lstStyle/>
        <a:p>
          <a:endParaRPr lang="en-US"/>
        </a:p>
      </dgm:t>
    </dgm:pt>
    <dgm:pt modelId="{4D1966DD-3F90-4163-99AF-7DD8188521B2}" type="sibTrans" cxnId="{9CFA233E-0C21-4F0E-AB8C-262CF921B4D7}">
      <dgm:prSet/>
      <dgm:spPr/>
      <dgm:t>
        <a:bodyPr/>
        <a:lstStyle/>
        <a:p>
          <a:endParaRPr lang="en-US"/>
        </a:p>
      </dgm:t>
    </dgm:pt>
    <dgm:pt modelId="{4FFFA3D2-86E4-4177-9AE5-AA0BF1075D7B}">
      <dgm:prSet/>
      <dgm:spPr/>
      <dgm:t>
        <a:bodyPr/>
        <a:lstStyle/>
        <a:p>
          <a:r>
            <a:rPr lang="en-US"/>
            <a:t>Reduced opportunity for interoperability</a:t>
          </a:r>
        </a:p>
      </dgm:t>
    </dgm:pt>
    <dgm:pt modelId="{0A0D800D-2C33-4A1A-AABB-A9709525E2C5}" type="parTrans" cxnId="{052FF738-D6E3-479C-B191-9F7F1879DF6B}">
      <dgm:prSet/>
      <dgm:spPr/>
      <dgm:t>
        <a:bodyPr/>
        <a:lstStyle/>
        <a:p>
          <a:endParaRPr lang="en-US"/>
        </a:p>
      </dgm:t>
    </dgm:pt>
    <dgm:pt modelId="{4FCA1FDA-B7FD-4519-BB5F-876A6DEB4D72}" type="sibTrans" cxnId="{052FF738-D6E3-479C-B191-9F7F1879DF6B}">
      <dgm:prSet/>
      <dgm:spPr/>
      <dgm:t>
        <a:bodyPr/>
        <a:lstStyle/>
        <a:p>
          <a:endParaRPr lang="en-US"/>
        </a:p>
      </dgm:t>
    </dgm:pt>
    <dgm:pt modelId="{DB4C79F6-F57C-47AC-82B0-D93E93669A78}" type="pres">
      <dgm:prSet presAssocID="{F912DF7F-023B-421F-94B3-C4E6002CFDE2}" presName="diagram" presStyleCnt="0">
        <dgm:presLayoutVars>
          <dgm:dir/>
          <dgm:resizeHandles val="exact"/>
        </dgm:presLayoutVars>
      </dgm:prSet>
      <dgm:spPr/>
    </dgm:pt>
    <dgm:pt modelId="{9E05B272-3BD0-4F4E-B095-4A4082EC08AD}" type="pres">
      <dgm:prSet presAssocID="{AC825A4F-2DCB-47AD-9D68-26A2FFDDF869}" presName="node" presStyleLbl="node1" presStyleIdx="0" presStyleCnt="6">
        <dgm:presLayoutVars>
          <dgm:bulletEnabled val="1"/>
        </dgm:presLayoutVars>
      </dgm:prSet>
      <dgm:spPr/>
    </dgm:pt>
    <dgm:pt modelId="{C23BD6A5-C386-462B-8A71-19BCBAAE8809}" type="pres">
      <dgm:prSet presAssocID="{63FBDC90-D6F9-44FF-B8DC-F76C6E236AB0}" presName="sibTrans" presStyleCnt="0"/>
      <dgm:spPr/>
    </dgm:pt>
    <dgm:pt modelId="{4BDF39D8-05B2-4087-B0F5-F61C93DCDF57}" type="pres">
      <dgm:prSet presAssocID="{83237770-9757-46DF-AA24-41DB914E2977}" presName="node" presStyleLbl="node1" presStyleIdx="1" presStyleCnt="6">
        <dgm:presLayoutVars>
          <dgm:bulletEnabled val="1"/>
        </dgm:presLayoutVars>
      </dgm:prSet>
      <dgm:spPr/>
    </dgm:pt>
    <dgm:pt modelId="{634978B8-B120-4C65-9F19-1F13FBA95802}" type="pres">
      <dgm:prSet presAssocID="{CC214245-0988-4F27-85B2-92BA81FD00AF}" presName="sibTrans" presStyleCnt="0"/>
      <dgm:spPr/>
    </dgm:pt>
    <dgm:pt modelId="{8792A884-0615-409D-9E20-3C38E6D1C881}" type="pres">
      <dgm:prSet presAssocID="{1362D327-FE65-4456-9F95-B52DECD66A39}" presName="node" presStyleLbl="node1" presStyleIdx="2" presStyleCnt="6">
        <dgm:presLayoutVars>
          <dgm:bulletEnabled val="1"/>
        </dgm:presLayoutVars>
      </dgm:prSet>
      <dgm:spPr/>
    </dgm:pt>
    <dgm:pt modelId="{D266D166-E29E-4D01-AE2D-8366F795FE60}" type="pres">
      <dgm:prSet presAssocID="{A2A52511-7E9C-4D88-9442-326058EF607E}" presName="sibTrans" presStyleCnt="0"/>
      <dgm:spPr/>
    </dgm:pt>
    <dgm:pt modelId="{6C39AFE1-BFE3-4E67-B5A6-80C287F75A4A}" type="pres">
      <dgm:prSet presAssocID="{E823540F-F42E-4068-959E-B45B2A2E5F86}" presName="node" presStyleLbl="node1" presStyleIdx="3" presStyleCnt="6">
        <dgm:presLayoutVars>
          <dgm:bulletEnabled val="1"/>
        </dgm:presLayoutVars>
      </dgm:prSet>
      <dgm:spPr/>
    </dgm:pt>
    <dgm:pt modelId="{BE0B9866-4282-4155-9D31-3EAC4D6F8AC7}" type="pres">
      <dgm:prSet presAssocID="{7BCA3061-86D3-4153-8137-106FAB4B8733}" presName="sibTrans" presStyleCnt="0"/>
      <dgm:spPr/>
    </dgm:pt>
    <dgm:pt modelId="{25119A14-F6C8-40B2-BD8A-EF8D32373226}" type="pres">
      <dgm:prSet presAssocID="{CC843D92-BDAE-4B42-8E04-EDF078499EF7}" presName="node" presStyleLbl="node1" presStyleIdx="4" presStyleCnt="6">
        <dgm:presLayoutVars>
          <dgm:bulletEnabled val="1"/>
        </dgm:presLayoutVars>
      </dgm:prSet>
      <dgm:spPr/>
    </dgm:pt>
    <dgm:pt modelId="{7441743E-B355-4458-B6AD-6A7614353C7C}" type="pres">
      <dgm:prSet presAssocID="{4D1966DD-3F90-4163-99AF-7DD8188521B2}" presName="sibTrans" presStyleCnt="0"/>
      <dgm:spPr/>
    </dgm:pt>
    <dgm:pt modelId="{583A8FA6-D40E-4AED-B33D-CA2A2BE85F87}" type="pres">
      <dgm:prSet presAssocID="{4FFFA3D2-86E4-4177-9AE5-AA0BF1075D7B}" presName="node" presStyleLbl="node1" presStyleIdx="5" presStyleCnt="6">
        <dgm:presLayoutVars>
          <dgm:bulletEnabled val="1"/>
        </dgm:presLayoutVars>
      </dgm:prSet>
      <dgm:spPr/>
    </dgm:pt>
  </dgm:ptLst>
  <dgm:cxnLst>
    <dgm:cxn modelId="{052FF738-D6E3-479C-B191-9F7F1879DF6B}" srcId="{F912DF7F-023B-421F-94B3-C4E6002CFDE2}" destId="{4FFFA3D2-86E4-4177-9AE5-AA0BF1075D7B}" srcOrd="5" destOrd="0" parTransId="{0A0D800D-2C33-4A1A-AABB-A9709525E2C5}" sibTransId="{4FCA1FDA-B7FD-4519-BB5F-876A6DEB4D72}"/>
    <dgm:cxn modelId="{233C0839-A810-4F97-9D99-838A89BA1382}" type="presOf" srcId="{E823540F-F42E-4068-959E-B45B2A2E5F86}" destId="{6C39AFE1-BFE3-4E67-B5A6-80C287F75A4A}" srcOrd="0" destOrd="0" presId="urn:microsoft.com/office/officeart/2005/8/layout/default"/>
    <dgm:cxn modelId="{9CFA233E-0C21-4F0E-AB8C-262CF921B4D7}" srcId="{F912DF7F-023B-421F-94B3-C4E6002CFDE2}" destId="{CC843D92-BDAE-4B42-8E04-EDF078499EF7}" srcOrd="4" destOrd="0" parTransId="{14AAC738-C057-49B3-B5EE-E8D175653C8F}" sibTransId="{4D1966DD-3F90-4163-99AF-7DD8188521B2}"/>
    <dgm:cxn modelId="{5309F73F-AFB8-4FAC-979A-689F727C968F}" srcId="{F912DF7F-023B-421F-94B3-C4E6002CFDE2}" destId="{E823540F-F42E-4068-959E-B45B2A2E5F86}" srcOrd="3" destOrd="0" parTransId="{F11B05F6-8686-4CA7-AD84-0703A80919FC}" sibTransId="{7BCA3061-86D3-4153-8137-106FAB4B8733}"/>
    <dgm:cxn modelId="{C8C88660-B9D2-4204-BE0C-DD2B3F050EEA}" type="presOf" srcId="{4FFFA3D2-86E4-4177-9AE5-AA0BF1075D7B}" destId="{583A8FA6-D40E-4AED-B33D-CA2A2BE85F87}" srcOrd="0" destOrd="0" presId="urn:microsoft.com/office/officeart/2005/8/layout/default"/>
    <dgm:cxn modelId="{93F82541-F242-4267-B16F-2BB5366C19A1}" type="presOf" srcId="{83237770-9757-46DF-AA24-41DB914E2977}" destId="{4BDF39D8-05B2-4087-B0F5-F61C93DCDF57}" srcOrd="0" destOrd="0" presId="urn:microsoft.com/office/officeart/2005/8/layout/default"/>
    <dgm:cxn modelId="{4D6EC541-6409-4D6A-BB39-5A2658CBF996}" type="presOf" srcId="{AC825A4F-2DCB-47AD-9D68-26A2FFDDF869}" destId="{9E05B272-3BD0-4F4E-B095-4A4082EC08AD}" srcOrd="0" destOrd="0" presId="urn:microsoft.com/office/officeart/2005/8/layout/default"/>
    <dgm:cxn modelId="{B2DCAC43-FFE9-4111-820D-E258C62C2B66}" srcId="{F912DF7F-023B-421F-94B3-C4E6002CFDE2}" destId="{83237770-9757-46DF-AA24-41DB914E2977}" srcOrd="1" destOrd="0" parTransId="{D713CADE-B103-4832-9595-7A025D9F3BE6}" sibTransId="{CC214245-0988-4F27-85B2-92BA81FD00AF}"/>
    <dgm:cxn modelId="{54E9C345-68F3-45CC-907A-D024DD7B3F2A}" type="presOf" srcId="{CC843D92-BDAE-4B42-8E04-EDF078499EF7}" destId="{25119A14-F6C8-40B2-BD8A-EF8D32373226}" srcOrd="0" destOrd="0" presId="urn:microsoft.com/office/officeart/2005/8/layout/default"/>
    <dgm:cxn modelId="{C5775670-4E12-4E8B-BD69-0FEC3E57C0AE}" srcId="{F912DF7F-023B-421F-94B3-C4E6002CFDE2}" destId="{AC825A4F-2DCB-47AD-9D68-26A2FFDDF869}" srcOrd="0" destOrd="0" parTransId="{6D0A6719-37EC-4792-9F95-4060B1C6E82E}" sibTransId="{63FBDC90-D6F9-44FF-B8DC-F76C6E236AB0}"/>
    <dgm:cxn modelId="{6FB66C87-BE4C-426A-A617-20BAD27B8886}" type="presOf" srcId="{1362D327-FE65-4456-9F95-B52DECD66A39}" destId="{8792A884-0615-409D-9E20-3C38E6D1C881}" srcOrd="0" destOrd="0" presId="urn:microsoft.com/office/officeart/2005/8/layout/default"/>
    <dgm:cxn modelId="{29125796-EA96-473A-BB03-0F57DEC6495F}" type="presOf" srcId="{F912DF7F-023B-421F-94B3-C4E6002CFDE2}" destId="{DB4C79F6-F57C-47AC-82B0-D93E93669A78}" srcOrd="0" destOrd="0" presId="urn:microsoft.com/office/officeart/2005/8/layout/default"/>
    <dgm:cxn modelId="{2F9FD4F2-2251-4146-A74F-352CC04E25DF}" srcId="{F912DF7F-023B-421F-94B3-C4E6002CFDE2}" destId="{1362D327-FE65-4456-9F95-B52DECD66A39}" srcOrd="2" destOrd="0" parTransId="{F7295D3C-3B03-4665-9679-87D04EB38D30}" sibTransId="{A2A52511-7E9C-4D88-9442-326058EF607E}"/>
    <dgm:cxn modelId="{DDCF7BF9-2D3B-4890-81F5-4AA3A356EE50}" type="presParOf" srcId="{DB4C79F6-F57C-47AC-82B0-D93E93669A78}" destId="{9E05B272-3BD0-4F4E-B095-4A4082EC08AD}" srcOrd="0" destOrd="0" presId="urn:microsoft.com/office/officeart/2005/8/layout/default"/>
    <dgm:cxn modelId="{794C6380-F480-4DF9-A107-C647C42B3979}" type="presParOf" srcId="{DB4C79F6-F57C-47AC-82B0-D93E93669A78}" destId="{C23BD6A5-C386-462B-8A71-19BCBAAE8809}" srcOrd="1" destOrd="0" presId="urn:microsoft.com/office/officeart/2005/8/layout/default"/>
    <dgm:cxn modelId="{235C8BA3-7BEB-4BA5-BA26-1B6956AE03B4}" type="presParOf" srcId="{DB4C79F6-F57C-47AC-82B0-D93E93669A78}" destId="{4BDF39D8-05B2-4087-B0F5-F61C93DCDF57}" srcOrd="2" destOrd="0" presId="urn:microsoft.com/office/officeart/2005/8/layout/default"/>
    <dgm:cxn modelId="{8DC95B3F-DBB8-4872-AF73-A2058C3D42AD}" type="presParOf" srcId="{DB4C79F6-F57C-47AC-82B0-D93E93669A78}" destId="{634978B8-B120-4C65-9F19-1F13FBA95802}" srcOrd="3" destOrd="0" presId="urn:microsoft.com/office/officeart/2005/8/layout/default"/>
    <dgm:cxn modelId="{AC069478-3795-4A3A-AA83-91507650B314}" type="presParOf" srcId="{DB4C79F6-F57C-47AC-82B0-D93E93669A78}" destId="{8792A884-0615-409D-9E20-3C38E6D1C881}" srcOrd="4" destOrd="0" presId="urn:microsoft.com/office/officeart/2005/8/layout/default"/>
    <dgm:cxn modelId="{58BEB801-3C50-4D20-AA0E-CAEC9C196893}" type="presParOf" srcId="{DB4C79F6-F57C-47AC-82B0-D93E93669A78}" destId="{D266D166-E29E-4D01-AE2D-8366F795FE60}" srcOrd="5" destOrd="0" presId="urn:microsoft.com/office/officeart/2005/8/layout/default"/>
    <dgm:cxn modelId="{1419927B-3A65-4648-9DF7-BCD2504C6E09}" type="presParOf" srcId="{DB4C79F6-F57C-47AC-82B0-D93E93669A78}" destId="{6C39AFE1-BFE3-4E67-B5A6-80C287F75A4A}" srcOrd="6" destOrd="0" presId="urn:microsoft.com/office/officeart/2005/8/layout/default"/>
    <dgm:cxn modelId="{0FD6FE84-D0A0-4C3E-9807-CEAD7CA050F6}" type="presParOf" srcId="{DB4C79F6-F57C-47AC-82B0-D93E93669A78}" destId="{BE0B9866-4282-4155-9D31-3EAC4D6F8AC7}" srcOrd="7" destOrd="0" presId="urn:microsoft.com/office/officeart/2005/8/layout/default"/>
    <dgm:cxn modelId="{4BF1F2D8-5CA1-4C6B-A488-7A3ADE131460}" type="presParOf" srcId="{DB4C79F6-F57C-47AC-82B0-D93E93669A78}" destId="{25119A14-F6C8-40B2-BD8A-EF8D32373226}" srcOrd="8" destOrd="0" presId="urn:microsoft.com/office/officeart/2005/8/layout/default"/>
    <dgm:cxn modelId="{206998A5-0A1F-4469-ABC8-2DD374EC1518}" type="presParOf" srcId="{DB4C79F6-F57C-47AC-82B0-D93E93669A78}" destId="{7441743E-B355-4458-B6AD-6A7614353C7C}" srcOrd="9" destOrd="0" presId="urn:microsoft.com/office/officeart/2005/8/layout/default"/>
    <dgm:cxn modelId="{30ABCA31-8B9B-42AC-84C6-52E68855B47C}" type="presParOf" srcId="{DB4C79F6-F57C-47AC-82B0-D93E93669A78}" destId="{583A8FA6-D40E-4AED-B33D-CA2A2BE85F8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94706FD-EF49-4DF1-860F-725C442BB76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A9E16BE-D05B-4C2D-A61A-2200F9736DD4}">
      <dgm:prSet/>
      <dgm:spPr/>
      <dgm:t>
        <a:bodyPr/>
        <a:lstStyle/>
        <a:p>
          <a:r>
            <a:rPr lang="en-US"/>
            <a:t>Transient session state information on the client reduces the memory load on the server.</a:t>
          </a:r>
        </a:p>
      </dgm:t>
    </dgm:pt>
    <dgm:pt modelId="{1CC23717-4CC9-454E-95E2-30BC6CAB112A}" type="parTrans" cxnId="{461C2A3E-2AAD-4062-BFEE-8738DCA38784}">
      <dgm:prSet/>
      <dgm:spPr/>
      <dgm:t>
        <a:bodyPr/>
        <a:lstStyle/>
        <a:p>
          <a:endParaRPr lang="en-US"/>
        </a:p>
      </dgm:t>
    </dgm:pt>
    <dgm:pt modelId="{192B7786-E795-4CFE-AA51-81560DFEED45}" type="sibTrans" cxnId="{461C2A3E-2AAD-4062-BFEE-8738DCA38784}">
      <dgm:prSet/>
      <dgm:spPr/>
      <dgm:t>
        <a:bodyPr/>
        <a:lstStyle/>
        <a:p>
          <a:endParaRPr lang="en-US"/>
        </a:p>
      </dgm:t>
    </dgm:pt>
    <dgm:pt modelId="{D9FAEA32-C617-4B21-A940-C0317F99F9E6}">
      <dgm:prSet/>
      <dgm:spPr/>
      <dgm:t>
        <a:bodyPr/>
        <a:lstStyle/>
        <a:p>
          <a:r>
            <a:rPr lang="en-US"/>
            <a:t>The client decides what to show, cache and request from the server.</a:t>
          </a:r>
        </a:p>
      </dgm:t>
    </dgm:pt>
    <dgm:pt modelId="{5C4551BE-9E8A-4AB4-BEAB-F5EF3E347FB7}" type="parTrans" cxnId="{C2AC13CF-AD86-409C-905E-F88D0FC07EF1}">
      <dgm:prSet/>
      <dgm:spPr/>
      <dgm:t>
        <a:bodyPr/>
        <a:lstStyle/>
        <a:p>
          <a:endParaRPr lang="en-US"/>
        </a:p>
      </dgm:t>
    </dgm:pt>
    <dgm:pt modelId="{B3D7FA8F-1599-48DD-AC63-CC5915806FD3}" type="sibTrans" cxnId="{C2AC13CF-AD86-409C-905E-F88D0FC07EF1}">
      <dgm:prSet/>
      <dgm:spPr/>
      <dgm:t>
        <a:bodyPr/>
        <a:lstStyle/>
        <a:p>
          <a:endParaRPr lang="en-US"/>
        </a:p>
      </dgm:t>
    </dgm:pt>
    <dgm:pt modelId="{1877DB32-7B7E-4DDD-9B77-135C34621E0E}">
      <dgm:prSet/>
      <dgm:spPr/>
      <dgm:t>
        <a:bodyPr/>
        <a:lstStyle/>
        <a:p>
          <a:r>
            <a:rPr lang="en-US"/>
            <a:t>The server manages security, not widget state. </a:t>
          </a:r>
        </a:p>
      </dgm:t>
    </dgm:pt>
    <dgm:pt modelId="{138584E8-0960-4E53-8031-00B407F514CE}" type="parTrans" cxnId="{E43D9C3E-91BC-42F3-BDCB-7F230AECA137}">
      <dgm:prSet/>
      <dgm:spPr/>
      <dgm:t>
        <a:bodyPr/>
        <a:lstStyle/>
        <a:p>
          <a:endParaRPr lang="en-US"/>
        </a:p>
      </dgm:t>
    </dgm:pt>
    <dgm:pt modelId="{2CFE13EF-CEE7-49B9-911D-2208A7940210}" type="sibTrans" cxnId="{E43D9C3E-91BC-42F3-BDCB-7F230AECA137}">
      <dgm:prSet/>
      <dgm:spPr/>
      <dgm:t>
        <a:bodyPr/>
        <a:lstStyle/>
        <a:p>
          <a:endParaRPr lang="en-US"/>
        </a:p>
      </dgm:t>
    </dgm:pt>
    <dgm:pt modelId="{8389D9CC-43B2-491A-83B6-4B21804FD184}" type="pres">
      <dgm:prSet presAssocID="{D94706FD-EF49-4DF1-860F-725C442BB7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0576FE-2433-4D0F-BAE6-39E4BAA1CC19}" type="pres">
      <dgm:prSet presAssocID="{5A9E16BE-D05B-4C2D-A61A-2200F9736DD4}" presName="hierRoot1" presStyleCnt="0"/>
      <dgm:spPr/>
    </dgm:pt>
    <dgm:pt modelId="{A20D2878-034A-4031-A376-F37E8392EE19}" type="pres">
      <dgm:prSet presAssocID="{5A9E16BE-D05B-4C2D-A61A-2200F9736DD4}" presName="composite" presStyleCnt="0"/>
      <dgm:spPr/>
    </dgm:pt>
    <dgm:pt modelId="{3344D685-2DB0-4D6B-9D6F-635AE3128112}" type="pres">
      <dgm:prSet presAssocID="{5A9E16BE-D05B-4C2D-A61A-2200F9736DD4}" presName="background" presStyleLbl="node0" presStyleIdx="0" presStyleCnt="3"/>
      <dgm:spPr/>
    </dgm:pt>
    <dgm:pt modelId="{C54EF6D4-4021-4F9A-81C2-AEE869E251D0}" type="pres">
      <dgm:prSet presAssocID="{5A9E16BE-D05B-4C2D-A61A-2200F9736DD4}" presName="text" presStyleLbl="fgAcc0" presStyleIdx="0" presStyleCnt="3">
        <dgm:presLayoutVars>
          <dgm:chPref val="3"/>
        </dgm:presLayoutVars>
      </dgm:prSet>
      <dgm:spPr/>
    </dgm:pt>
    <dgm:pt modelId="{F099BD1E-389F-4113-B50C-A5CD26F6DD6F}" type="pres">
      <dgm:prSet presAssocID="{5A9E16BE-D05B-4C2D-A61A-2200F9736DD4}" presName="hierChild2" presStyleCnt="0"/>
      <dgm:spPr/>
    </dgm:pt>
    <dgm:pt modelId="{31B27046-84AD-41FF-9A90-FA820BB32F73}" type="pres">
      <dgm:prSet presAssocID="{D9FAEA32-C617-4B21-A940-C0317F99F9E6}" presName="hierRoot1" presStyleCnt="0"/>
      <dgm:spPr/>
    </dgm:pt>
    <dgm:pt modelId="{9ED5C6F1-03E5-4DF6-BF44-25A2F39B281F}" type="pres">
      <dgm:prSet presAssocID="{D9FAEA32-C617-4B21-A940-C0317F99F9E6}" presName="composite" presStyleCnt="0"/>
      <dgm:spPr/>
    </dgm:pt>
    <dgm:pt modelId="{ED61BB64-7813-41B4-AAE6-D644420323CF}" type="pres">
      <dgm:prSet presAssocID="{D9FAEA32-C617-4B21-A940-C0317F99F9E6}" presName="background" presStyleLbl="node0" presStyleIdx="1" presStyleCnt="3"/>
      <dgm:spPr/>
    </dgm:pt>
    <dgm:pt modelId="{7EB74149-5D9F-4817-8CE9-42F80D65277A}" type="pres">
      <dgm:prSet presAssocID="{D9FAEA32-C617-4B21-A940-C0317F99F9E6}" presName="text" presStyleLbl="fgAcc0" presStyleIdx="1" presStyleCnt="3">
        <dgm:presLayoutVars>
          <dgm:chPref val="3"/>
        </dgm:presLayoutVars>
      </dgm:prSet>
      <dgm:spPr/>
    </dgm:pt>
    <dgm:pt modelId="{B83FAAD2-2B34-4EE1-B998-107A7A7253D5}" type="pres">
      <dgm:prSet presAssocID="{D9FAEA32-C617-4B21-A940-C0317F99F9E6}" presName="hierChild2" presStyleCnt="0"/>
      <dgm:spPr/>
    </dgm:pt>
    <dgm:pt modelId="{9F6AE097-8D2A-4EEE-919F-8B1019443880}" type="pres">
      <dgm:prSet presAssocID="{1877DB32-7B7E-4DDD-9B77-135C34621E0E}" presName="hierRoot1" presStyleCnt="0"/>
      <dgm:spPr/>
    </dgm:pt>
    <dgm:pt modelId="{E7A49D0E-03F5-4FE2-AEE3-E0DF6F0C4B74}" type="pres">
      <dgm:prSet presAssocID="{1877DB32-7B7E-4DDD-9B77-135C34621E0E}" presName="composite" presStyleCnt="0"/>
      <dgm:spPr/>
    </dgm:pt>
    <dgm:pt modelId="{A189AD6F-7C7A-44DC-916E-831F9D1D2C06}" type="pres">
      <dgm:prSet presAssocID="{1877DB32-7B7E-4DDD-9B77-135C34621E0E}" presName="background" presStyleLbl="node0" presStyleIdx="2" presStyleCnt="3"/>
      <dgm:spPr/>
    </dgm:pt>
    <dgm:pt modelId="{F66F5160-C750-4106-BDD5-0F22418B10CB}" type="pres">
      <dgm:prSet presAssocID="{1877DB32-7B7E-4DDD-9B77-135C34621E0E}" presName="text" presStyleLbl="fgAcc0" presStyleIdx="2" presStyleCnt="3">
        <dgm:presLayoutVars>
          <dgm:chPref val="3"/>
        </dgm:presLayoutVars>
      </dgm:prSet>
      <dgm:spPr/>
    </dgm:pt>
    <dgm:pt modelId="{CC6CB23F-55ED-4997-816B-F65C5A3B3427}" type="pres">
      <dgm:prSet presAssocID="{1877DB32-7B7E-4DDD-9B77-135C34621E0E}" presName="hierChild2" presStyleCnt="0"/>
      <dgm:spPr/>
    </dgm:pt>
  </dgm:ptLst>
  <dgm:cxnLst>
    <dgm:cxn modelId="{24BBAB05-2BF2-48B9-8EFE-2EC8C1D9E5D6}" type="presOf" srcId="{5A9E16BE-D05B-4C2D-A61A-2200F9736DD4}" destId="{C54EF6D4-4021-4F9A-81C2-AEE869E251D0}" srcOrd="0" destOrd="0" presId="urn:microsoft.com/office/officeart/2005/8/layout/hierarchy1"/>
    <dgm:cxn modelId="{69DC5523-30D2-4853-A3AE-20D63C353ED2}" type="presOf" srcId="{1877DB32-7B7E-4DDD-9B77-135C34621E0E}" destId="{F66F5160-C750-4106-BDD5-0F22418B10CB}" srcOrd="0" destOrd="0" presId="urn:microsoft.com/office/officeart/2005/8/layout/hierarchy1"/>
    <dgm:cxn modelId="{461C2A3E-2AAD-4062-BFEE-8738DCA38784}" srcId="{D94706FD-EF49-4DF1-860F-725C442BB76A}" destId="{5A9E16BE-D05B-4C2D-A61A-2200F9736DD4}" srcOrd="0" destOrd="0" parTransId="{1CC23717-4CC9-454E-95E2-30BC6CAB112A}" sibTransId="{192B7786-E795-4CFE-AA51-81560DFEED45}"/>
    <dgm:cxn modelId="{E43D9C3E-91BC-42F3-BDCB-7F230AECA137}" srcId="{D94706FD-EF49-4DF1-860F-725C442BB76A}" destId="{1877DB32-7B7E-4DDD-9B77-135C34621E0E}" srcOrd="2" destOrd="0" parTransId="{138584E8-0960-4E53-8031-00B407F514CE}" sibTransId="{2CFE13EF-CEE7-49B9-911D-2208A7940210}"/>
    <dgm:cxn modelId="{1A8A56A1-1B08-4CDC-90FD-A220232AEECA}" type="presOf" srcId="{D9FAEA32-C617-4B21-A940-C0317F99F9E6}" destId="{7EB74149-5D9F-4817-8CE9-42F80D65277A}" srcOrd="0" destOrd="0" presId="urn:microsoft.com/office/officeart/2005/8/layout/hierarchy1"/>
    <dgm:cxn modelId="{C2AC13CF-AD86-409C-905E-F88D0FC07EF1}" srcId="{D94706FD-EF49-4DF1-860F-725C442BB76A}" destId="{D9FAEA32-C617-4B21-A940-C0317F99F9E6}" srcOrd="1" destOrd="0" parTransId="{5C4551BE-9E8A-4AB4-BEAB-F5EF3E347FB7}" sibTransId="{B3D7FA8F-1599-48DD-AC63-CC5915806FD3}"/>
    <dgm:cxn modelId="{932B22E9-1A3D-44BC-B345-27A2F639F836}" type="presOf" srcId="{D94706FD-EF49-4DF1-860F-725C442BB76A}" destId="{8389D9CC-43B2-491A-83B6-4B21804FD184}" srcOrd="0" destOrd="0" presId="urn:microsoft.com/office/officeart/2005/8/layout/hierarchy1"/>
    <dgm:cxn modelId="{59FC611A-3C20-4C58-989B-3F5101E2A117}" type="presParOf" srcId="{8389D9CC-43B2-491A-83B6-4B21804FD184}" destId="{A30576FE-2433-4D0F-BAE6-39E4BAA1CC19}" srcOrd="0" destOrd="0" presId="urn:microsoft.com/office/officeart/2005/8/layout/hierarchy1"/>
    <dgm:cxn modelId="{BECAF6EE-40E0-4628-949B-01903874E30C}" type="presParOf" srcId="{A30576FE-2433-4D0F-BAE6-39E4BAA1CC19}" destId="{A20D2878-034A-4031-A376-F37E8392EE19}" srcOrd="0" destOrd="0" presId="urn:microsoft.com/office/officeart/2005/8/layout/hierarchy1"/>
    <dgm:cxn modelId="{F682ABBE-F71A-460B-A0EB-2EAF6DCD95AF}" type="presParOf" srcId="{A20D2878-034A-4031-A376-F37E8392EE19}" destId="{3344D685-2DB0-4D6B-9D6F-635AE3128112}" srcOrd="0" destOrd="0" presId="urn:microsoft.com/office/officeart/2005/8/layout/hierarchy1"/>
    <dgm:cxn modelId="{BA1E3D10-D3DA-4A51-A57F-DD46A875D489}" type="presParOf" srcId="{A20D2878-034A-4031-A376-F37E8392EE19}" destId="{C54EF6D4-4021-4F9A-81C2-AEE869E251D0}" srcOrd="1" destOrd="0" presId="urn:microsoft.com/office/officeart/2005/8/layout/hierarchy1"/>
    <dgm:cxn modelId="{137214F6-500E-420B-B1CA-51CDE54947ED}" type="presParOf" srcId="{A30576FE-2433-4D0F-BAE6-39E4BAA1CC19}" destId="{F099BD1E-389F-4113-B50C-A5CD26F6DD6F}" srcOrd="1" destOrd="0" presId="urn:microsoft.com/office/officeart/2005/8/layout/hierarchy1"/>
    <dgm:cxn modelId="{E0FEC97C-90AB-4D7F-8588-33FCD6F6FC9E}" type="presParOf" srcId="{8389D9CC-43B2-491A-83B6-4B21804FD184}" destId="{31B27046-84AD-41FF-9A90-FA820BB32F73}" srcOrd="1" destOrd="0" presId="urn:microsoft.com/office/officeart/2005/8/layout/hierarchy1"/>
    <dgm:cxn modelId="{D461A7CF-07F4-42FA-8664-78899B3A90CA}" type="presParOf" srcId="{31B27046-84AD-41FF-9A90-FA820BB32F73}" destId="{9ED5C6F1-03E5-4DF6-BF44-25A2F39B281F}" srcOrd="0" destOrd="0" presId="urn:microsoft.com/office/officeart/2005/8/layout/hierarchy1"/>
    <dgm:cxn modelId="{BA4A23D6-8D45-4F99-B004-BC3D36331990}" type="presParOf" srcId="{9ED5C6F1-03E5-4DF6-BF44-25A2F39B281F}" destId="{ED61BB64-7813-41B4-AAE6-D644420323CF}" srcOrd="0" destOrd="0" presId="urn:microsoft.com/office/officeart/2005/8/layout/hierarchy1"/>
    <dgm:cxn modelId="{3B05BCC4-9DAB-4F25-9EA8-DEB3E30EFECB}" type="presParOf" srcId="{9ED5C6F1-03E5-4DF6-BF44-25A2F39B281F}" destId="{7EB74149-5D9F-4817-8CE9-42F80D65277A}" srcOrd="1" destOrd="0" presId="urn:microsoft.com/office/officeart/2005/8/layout/hierarchy1"/>
    <dgm:cxn modelId="{1ECF56C8-0870-420A-AE55-E725F49DB69A}" type="presParOf" srcId="{31B27046-84AD-41FF-9A90-FA820BB32F73}" destId="{B83FAAD2-2B34-4EE1-B998-107A7A7253D5}" srcOrd="1" destOrd="0" presId="urn:microsoft.com/office/officeart/2005/8/layout/hierarchy1"/>
    <dgm:cxn modelId="{A3451CA7-B0ED-44B6-B372-D8538A2EBCAF}" type="presParOf" srcId="{8389D9CC-43B2-491A-83B6-4B21804FD184}" destId="{9F6AE097-8D2A-4EEE-919F-8B1019443880}" srcOrd="2" destOrd="0" presId="urn:microsoft.com/office/officeart/2005/8/layout/hierarchy1"/>
    <dgm:cxn modelId="{6212B63B-1A05-4A18-800C-2EEE9E3838E2}" type="presParOf" srcId="{9F6AE097-8D2A-4EEE-919F-8B1019443880}" destId="{E7A49D0E-03F5-4FE2-AEE3-E0DF6F0C4B74}" srcOrd="0" destOrd="0" presId="urn:microsoft.com/office/officeart/2005/8/layout/hierarchy1"/>
    <dgm:cxn modelId="{6061AA37-D541-4007-8596-267C4A00D891}" type="presParOf" srcId="{E7A49D0E-03F5-4FE2-AEE3-E0DF6F0C4B74}" destId="{A189AD6F-7C7A-44DC-916E-831F9D1D2C06}" srcOrd="0" destOrd="0" presId="urn:microsoft.com/office/officeart/2005/8/layout/hierarchy1"/>
    <dgm:cxn modelId="{35FE5FA6-C6C2-41DE-ADCD-2528319D4837}" type="presParOf" srcId="{E7A49D0E-03F5-4FE2-AEE3-E0DF6F0C4B74}" destId="{F66F5160-C750-4106-BDD5-0F22418B10CB}" srcOrd="1" destOrd="0" presId="urn:microsoft.com/office/officeart/2005/8/layout/hierarchy1"/>
    <dgm:cxn modelId="{0DC922E0-687C-4F47-A33D-6211CDE1F4EA}" type="presParOf" srcId="{9F6AE097-8D2A-4EEE-919F-8B1019443880}" destId="{CC6CB23F-55ED-4997-816B-F65C5A3B34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74CACF-C253-40E2-97BD-5C3D5F65B1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9D4A31-628C-4CE0-9D43-3B364D4344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Having a clean separation between client and server makes it simpler to implement offline modes.</a:t>
          </a:r>
        </a:p>
      </dgm:t>
    </dgm:pt>
    <dgm:pt modelId="{C2F4B040-5725-4DB8-A6E7-1FB87B3D4F25}" type="parTrans" cxnId="{8C385CA7-A4E4-4CDA-B854-7B072FA47DAE}">
      <dgm:prSet/>
      <dgm:spPr/>
      <dgm:t>
        <a:bodyPr/>
        <a:lstStyle/>
        <a:p>
          <a:endParaRPr lang="en-US"/>
        </a:p>
      </dgm:t>
    </dgm:pt>
    <dgm:pt modelId="{DA305590-2AC2-4C5F-87E3-33A91F92EFED}" type="sibTrans" cxnId="{8C385CA7-A4E4-4CDA-B854-7B072FA47DAE}">
      <dgm:prSet/>
      <dgm:spPr/>
      <dgm:t>
        <a:bodyPr/>
        <a:lstStyle/>
        <a:p>
          <a:endParaRPr lang="en-US"/>
        </a:p>
      </dgm:t>
    </dgm:pt>
    <dgm:pt modelId="{D0D8CA80-A02B-457C-9DF8-1D9103CCFD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Certain toolkits have client-side data abstractions which can switch to offline stores transparently, when needed.</a:t>
          </a:r>
        </a:p>
      </dgm:t>
    </dgm:pt>
    <dgm:pt modelId="{38D6749B-DC1E-43FD-B3C0-2B360BA03825}" type="parTrans" cxnId="{DE4B6D3A-D6B2-48B9-B32F-0E1264E58E34}">
      <dgm:prSet/>
      <dgm:spPr/>
      <dgm:t>
        <a:bodyPr/>
        <a:lstStyle/>
        <a:p>
          <a:endParaRPr lang="en-US"/>
        </a:p>
      </dgm:t>
    </dgm:pt>
    <dgm:pt modelId="{8D78960E-5F7C-42BE-B81F-94FD24A2AA4A}" type="sibTrans" cxnId="{DE4B6D3A-D6B2-48B9-B32F-0E1264E58E34}">
      <dgm:prSet/>
      <dgm:spPr/>
      <dgm:t>
        <a:bodyPr/>
        <a:lstStyle/>
        <a:p>
          <a:endParaRPr lang="en-US"/>
        </a:p>
      </dgm:t>
    </dgm:pt>
    <dgm:pt modelId="{F2F76A8C-4A9B-4DEE-AB2F-E77F3566FD61}" type="pres">
      <dgm:prSet presAssocID="{0174CACF-C253-40E2-97BD-5C3D5F65B198}" presName="root" presStyleCnt="0">
        <dgm:presLayoutVars>
          <dgm:dir/>
          <dgm:resizeHandles val="exact"/>
        </dgm:presLayoutVars>
      </dgm:prSet>
      <dgm:spPr/>
    </dgm:pt>
    <dgm:pt modelId="{46155DA7-D5E6-44BC-83A7-38FFC562D8F8}" type="pres">
      <dgm:prSet presAssocID="{B49D4A31-628C-4CE0-9D43-3B364D4344F6}" presName="compNode" presStyleCnt="0"/>
      <dgm:spPr/>
    </dgm:pt>
    <dgm:pt modelId="{FE2D9509-E85F-4BEC-9564-9E22B5B3E755}" type="pres">
      <dgm:prSet presAssocID="{B49D4A31-628C-4CE0-9D43-3B364D4344F6}" presName="bgRect" presStyleLbl="bgShp" presStyleIdx="0" presStyleCnt="2"/>
      <dgm:spPr/>
    </dgm:pt>
    <dgm:pt modelId="{C340B42D-E0CD-43C9-8116-BD8F6EEAD343}" type="pres">
      <dgm:prSet presAssocID="{B49D4A31-628C-4CE0-9D43-3B364D4344F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844F881-98DC-492D-B71E-625ED5CD9513}" type="pres">
      <dgm:prSet presAssocID="{B49D4A31-628C-4CE0-9D43-3B364D4344F6}" presName="spaceRect" presStyleCnt="0"/>
      <dgm:spPr/>
    </dgm:pt>
    <dgm:pt modelId="{98B4988B-A493-49DE-B049-D07FDE188D82}" type="pres">
      <dgm:prSet presAssocID="{B49D4A31-628C-4CE0-9D43-3B364D4344F6}" presName="parTx" presStyleLbl="revTx" presStyleIdx="0" presStyleCnt="2">
        <dgm:presLayoutVars>
          <dgm:chMax val="0"/>
          <dgm:chPref val="0"/>
        </dgm:presLayoutVars>
      </dgm:prSet>
      <dgm:spPr/>
    </dgm:pt>
    <dgm:pt modelId="{7AABEB2E-30B0-484F-9E9F-6E0724D6A65C}" type="pres">
      <dgm:prSet presAssocID="{DA305590-2AC2-4C5F-87E3-33A91F92EFED}" presName="sibTrans" presStyleCnt="0"/>
      <dgm:spPr/>
    </dgm:pt>
    <dgm:pt modelId="{2BECF082-DCC2-4A1B-94A8-083C00B41506}" type="pres">
      <dgm:prSet presAssocID="{D0D8CA80-A02B-457C-9DF8-1D9103CCFD91}" presName="compNode" presStyleCnt="0"/>
      <dgm:spPr/>
    </dgm:pt>
    <dgm:pt modelId="{8FA7033E-C99E-4D01-A87F-9BEB6FA06A10}" type="pres">
      <dgm:prSet presAssocID="{D0D8CA80-A02B-457C-9DF8-1D9103CCFD91}" presName="bgRect" presStyleLbl="bgShp" presStyleIdx="1" presStyleCnt="2"/>
      <dgm:spPr/>
    </dgm:pt>
    <dgm:pt modelId="{504758D7-4BE8-42CD-8357-AFBFA70D9437}" type="pres">
      <dgm:prSet presAssocID="{D0D8CA80-A02B-457C-9DF8-1D9103CCFD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3B1F6C7-C477-4D06-8036-ECB2381AA198}" type="pres">
      <dgm:prSet presAssocID="{D0D8CA80-A02B-457C-9DF8-1D9103CCFD91}" presName="spaceRect" presStyleCnt="0"/>
      <dgm:spPr/>
    </dgm:pt>
    <dgm:pt modelId="{C78F7B4C-88BD-46D5-9205-A2154170A0D3}" type="pres">
      <dgm:prSet presAssocID="{D0D8CA80-A02B-457C-9DF8-1D9103CCFD9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0E0301C-2D13-4EB8-8092-C6EE14E10479}" type="presOf" srcId="{B49D4A31-628C-4CE0-9D43-3B364D4344F6}" destId="{98B4988B-A493-49DE-B049-D07FDE188D82}" srcOrd="0" destOrd="0" presId="urn:microsoft.com/office/officeart/2018/2/layout/IconVerticalSolidList"/>
    <dgm:cxn modelId="{DE4B6D3A-D6B2-48B9-B32F-0E1264E58E34}" srcId="{0174CACF-C253-40E2-97BD-5C3D5F65B198}" destId="{D0D8CA80-A02B-457C-9DF8-1D9103CCFD91}" srcOrd="1" destOrd="0" parTransId="{38D6749B-DC1E-43FD-B3C0-2B360BA03825}" sibTransId="{8D78960E-5F7C-42BE-B81F-94FD24A2AA4A}"/>
    <dgm:cxn modelId="{8C385CA7-A4E4-4CDA-B854-7B072FA47DAE}" srcId="{0174CACF-C253-40E2-97BD-5C3D5F65B198}" destId="{B49D4A31-628C-4CE0-9D43-3B364D4344F6}" srcOrd="0" destOrd="0" parTransId="{C2F4B040-5725-4DB8-A6E7-1FB87B3D4F25}" sibTransId="{DA305590-2AC2-4C5F-87E3-33A91F92EFED}"/>
    <dgm:cxn modelId="{F285B0C5-3A4C-4681-AB07-5FD3214CF7A8}" type="presOf" srcId="{0174CACF-C253-40E2-97BD-5C3D5F65B198}" destId="{F2F76A8C-4A9B-4DEE-AB2F-E77F3566FD61}" srcOrd="0" destOrd="0" presId="urn:microsoft.com/office/officeart/2018/2/layout/IconVerticalSolidList"/>
    <dgm:cxn modelId="{AF66A6D5-FDB5-4A3D-AC4A-4F4A84C0423D}" type="presOf" srcId="{D0D8CA80-A02B-457C-9DF8-1D9103CCFD91}" destId="{C78F7B4C-88BD-46D5-9205-A2154170A0D3}" srcOrd="0" destOrd="0" presId="urn:microsoft.com/office/officeart/2018/2/layout/IconVerticalSolidList"/>
    <dgm:cxn modelId="{B71F6AB5-1E5A-4C9E-B3B1-82ACBDC2C15A}" type="presParOf" srcId="{F2F76A8C-4A9B-4DEE-AB2F-E77F3566FD61}" destId="{46155DA7-D5E6-44BC-83A7-38FFC562D8F8}" srcOrd="0" destOrd="0" presId="urn:microsoft.com/office/officeart/2018/2/layout/IconVerticalSolidList"/>
    <dgm:cxn modelId="{BD27F61A-AC7F-4227-99C3-960F826CEC40}" type="presParOf" srcId="{46155DA7-D5E6-44BC-83A7-38FFC562D8F8}" destId="{FE2D9509-E85F-4BEC-9564-9E22B5B3E755}" srcOrd="0" destOrd="0" presId="urn:microsoft.com/office/officeart/2018/2/layout/IconVerticalSolidList"/>
    <dgm:cxn modelId="{EF814466-2633-4FAB-9243-358419AC83E6}" type="presParOf" srcId="{46155DA7-D5E6-44BC-83A7-38FFC562D8F8}" destId="{C340B42D-E0CD-43C9-8116-BD8F6EEAD343}" srcOrd="1" destOrd="0" presId="urn:microsoft.com/office/officeart/2018/2/layout/IconVerticalSolidList"/>
    <dgm:cxn modelId="{6EF0D2EF-9224-40A8-8E92-98F630A18014}" type="presParOf" srcId="{46155DA7-D5E6-44BC-83A7-38FFC562D8F8}" destId="{5844F881-98DC-492D-B71E-625ED5CD9513}" srcOrd="2" destOrd="0" presId="urn:microsoft.com/office/officeart/2018/2/layout/IconVerticalSolidList"/>
    <dgm:cxn modelId="{03502274-5A15-4899-933B-98F57F63F84E}" type="presParOf" srcId="{46155DA7-D5E6-44BC-83A7-38FFC562D8F8}" destId="{98B4988B-A493-49DE-B049-D07FDE188D82}" srcOrd="3" destOrd="0" presId="urn:microsoft.com/office/officeart/2018/2/layout/IconVerticalSolidList"/>
    <dgm:cxn modelId="{0495F214-4CF2-44E1-B3CE-322335D8C8E1}" type="presParOf" srcId="{F2F76A8C-4A9B-4DEE-AB2F-E77F3566FD61}" destId="{7AABEB2E-30B0-484F-9E9F-6E0724D6A65C}" srcOrd="1" destOrd="0" presId="urn:microsoft.com/office/officeart/2018/2/layout/IconVerticalSolidList"/>
    <dgm:cxn modelId="{FAAC96B6-B2CE-4337-972A-1DDA1B301E9A}" type="presParOf" srcId="{F2F76A8C-4A9B-4DEE-AB2F-E77F3566FD61}" destId="{2BECF082-DCC2-4A1B-94A8-083C00B41506}" srcOrd="2" destOrd="0" presId="urn:microsoft.com/office/officeart/2018/2/layout/IconVerticalSolidList"/>
    <dgm:cxn modelId="{407791D2-EF4A-4BAC-967E-5373D26B619E}" type="presParOf" srcId="{2BECF082-DCC2-4A1B-94A8-083C00B41506}" destId="{8FA7033E-C99E-4D01-A87F-9BEB6FA06A10}" srcOrd="0" destOrd="0" presId="urn:microsoft.com/office/officeart/2018/2/layout/IconVerticalSolidList"/>
    <dgm:cxn modelId="{44FFB0E9-E050-415C-9BFD-0077509C09EE}" type="presParOf" srcId="{2BECF082-DCC2-4A1B-94A8-083C00B41506}" destId="{504758D7-4BE8-42CD-8357-AFBFA70D9437}" srcOrd="1" destOrd="0" presId="urn:microsoft.com/office/officeart/2018/2/layout/IconVerticalSolidList"/>
    <dgm:cxn modelId="{06272968-60D9-4392-82C8-3ACEF777A7DF}" type="presParOf" srcId="{2BECF082-DCC2-4A1B-94A8-083C00B41506}" destId="{F3B1F6C7-C477-4D06-8036-ECB2381AA198}" srcOrd="2" destOrd="0" presId="urn:microsoft.com/office/officeart/2018/2/layout/IconVerticalSolidList"/>
    <dgm:cxn modelId="{7C9C999F-BEDA-403D-A0BD-051D938E5780}" type="presParOf" srcId="{2BECF082-DCC2-4A1B-94A8-083C00B41506}" destId="{C78F7B4C-88BD-46D5-9205-A2154170A0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BC15DC-E5FE-4044-BB88-4F3695EA9D6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8F0C1F4-B90E-4B15-B85E-2CE8B680221C}">
      <dgm:prSet/>
      <dgm:spPr/>
      <dgm:t>
        <a:bodyPr/>
        <a:lstStyle/>
        <a:p>
          <a:r>
            <a:rPr lang="en-US"/>
            <a:t>Client interface is prepared in pieces on the server. </a:t>
          </a:r>
        </a:p>
      </dgm:t>
    </dgm:pt>
    <dgm:pt modelId="{2AA802DB-A182-46F6-8786-AB8D28596406}" type="parTrans" cxnId="{CF65CA8F-D031-43BC-9685-9F5CE3E467BB}">
      <dgm:prSet/>
      <dgm:spPr/>
      <dgm:t>
        <a:bodyPr/>
        <a:lstStyle/>
        <a:p>
          <a:endParaRPr lang="en-US"/>
        </a:p>
      </dgm:t>
    </dgm:pt>
    <dgm:pt modelId="{A68ECD59-2321-4C2B-911C-EB06B0E8124C}" type="sibTrans" cxnId="{CF65CA8F-D031-43BC-9685-9F5CE3E467BB}">
      <dgm:prSet/>
      <dgm:spPr/>
      <dgm:t>
        <a:bodyPr/>
        <a:lstStyle/>
        <a:p>
          <a:endParaRPr lang="en-US"/>
        </a:p>
      </dgm:t>
    </dgm:pt>
    <dgm:pt modelId="{D3DFFBC8-F334-45BA-AD99-2C844DD602FD}">
      <dgm:prSet/>
      <dgm:spPr/>
      <dgm:t>
        <a:bodyPr/>
        <a:lstStyle/>
        <a:p>
          <a:r>
            <a:rPr lang="en-US"/>
            <a:t>JavaScript logic is hidden and/or mapped to server-side logic.</a:t>
          </a:r>
        </a:p>
      </dgm:t>
    </dgm:pt>
    <dgm:pt modelId="{41AA6F9E-0561-4BB2-9989-AB01EEE686A2}" type="parTrans" cxnId="{1E27AB59-5685-4998-BEDF-C7264032688B}">
      <dgm:prSet/>
      <dgm:spPr/>
      <dgm:t>
        <a:bodyPr/>
        <a:lstStyle/>
        <a:p>
          <a:endParaRPr lang="en-US"/>
        </a:p>
      </dgm:t>
    </dgm:pt>
    <dgm:pt modelId="{8E965DE6-C389-4CAC-8372-D698B3F445CD}" type="sibTrans" cxnId="{1E27AB59-5685-4998-BEDF-C7264032688B}">
      <dgm:prSet/>
      <dgm:spPr/>
      <dgm:t>
        <a:bodyPr/>
        <a:lstStyle/>
        <a:p>
          <a:endParaRPr lang="en-US"/>
        </a:p>
      </dgm:t>
    </dgm:pt>
    <dgm:pt modelId="{372C73EA-05C4-4ACB-93CD-77F669200C10}">
      <dgm:prSet/>
      <dgm:spPr/>
      <dgm:t>
        <a:bodyPr/>
        <a:lstStyle/>
        <a:p>
          <a:r>
            <a:rPr lang="en-US"/>
            <a:t>Additional complexity in mapping debugging.</a:t>
          </a:r>
        </a:p>
      </dgm:t>
    </dgm:pt>
    <dgm:pt modelId="{5322BF3A-6945-4CFB-8691-BE83109B66FF}" type="parTrans" cxnId="{CABDB773-90F0-43E0-BC09-690E63FDB195}">
      <dgm:prSet/>
      <dgm:spPr/>
      <dgm:t>
        <a:bodyPr/>
        <a:lstStyle/>
        <a:p>
          <a:endParaRPr lang="en-US"/>
        </a:p>
      </dgm:t>
    </dgm:pt>
    <dgm:pt modelId="{AAA4E62F-C439-4BD9-B371-713F7B232B6D}" type="sibTrans" cxnId="{CABDB773-90F0-43E0-BC09-690E63FDB195}">
      <dgm:prSet/>
      <dgm:spPr/>
      <dgm:t>
        <a:bodyPr/>
        <a:lstStyle/>
        <a:p>
          <a:endParaRPr lang="en-US"/>
        </a:p>
      </dgm:t>
    </dgm:pt>
    <dgm:pt modelId="{8637C52B-16DA-4E6E-BE93-74F00C5874A3}">
      <dgm:prSet/>
      <dgm:spPr/>
      <dgm:t>
        <a:bodyPr/>
        <a:lstStyle/>
        <a:p>
          <a:r>
            <a:rPr lang="en-US"/>
            <a:t>HTML needs massage to become server-side template.</a:t>
          </a:r>
        </a:p>
      </dgm:t>
    </dgm:pt>
    <dgm:pt modelId="{0E999AC2-6979-4026-BA0F-FE781893BD90}" type="parTrans" cxnId="{78E111BA-7FAE-4989-96AF-BCEDC9E6F966}">
      <dgm:prSet/>
      <dgm:spPr/>
      <dgm:t>
        <a:bodyPr/>
        <a:lstStyle/>
        <a:p>
          <a:endParaRPr lang="en-US"/>
        </a:p>
      </dgm:t>
    </dgm:pt>
    <dgm:pt modelId="{F1BD7703-CF54-4AB1-A803-C2661C8D33DC}" type="sibTrans" cxnId="{78E111BA-7FAE-4989-96AF-BCEDC9E6F966}">
      <dgm:prSet/>
      <dgm:spPr/>
      <dgm:t>
        <a:bodyPr/>
        <a:lstStyle/>
        <a:p>
          <a:endParaRPr lang="en-US"/>
        </a:p>
      </dgm:t>
    </dgm:pt>
    <dgm:pt modelId="{60564900-BC22-454D-A2A9-66AEC7EA3A09}">
      <dgm:prSet/>
      <dgm:spPr/>
      <dgm:t>
        <a:bodyPr/>
        <a:lstStyle/>
        <a:p>
          <a:r>
            <a:rPr lang="en-US"/>
            <a:t>Risk of high coupling between view logic and business logic.</a:t>
          </a:r>
        </a:p>
      </dgm:t>
    </dgm:pt>
    <dgm:pt modelId="{F59EF31E-5423-496C-B7AE-344F0195C7E1}" type="parTrans" cxnId="{2FF72187-8724-4D89-B2F2-DE1723326BEA}">
      <dgm:prSet/>
      <dgm:spPr/>
      <dgm:t>
        <a:bodyPr/>
        <a:lstStyle/>
        <a:p>
          <a:endParaRPr lang="en-US"/>
        </a:p>
      </dgm:t>
    </dgm:pt>
    <dgm:pt modelId="{5C29FCCB-207D-4420-8B96-E020B1721D01}" type="sibTrans" cxnId="{2FF72187-8724-4D89-B2F2-DE1723326BEA}">
      <dgm:prSet/>
      <dgm:spPr/>
      <dgm:t>
        <a:bodyPr/>
        <a:lstStyle/>
        <a:p>
          <a:endParaRPr lang="en-US"/>
        </a:p>
      </dgm:t>
    </dgm:pt>
    <dgm:pt modelId="{97A7A243-6BDB-4C39-A782-4A76B36D103D}">
      <dgm:prSet/>
      <dgm:spPr/>
      <dgm:t>
        <a:bodyPr/>
        <a:lstStyle/>
        <a:p>
          <a:r>
            <a:rPr lang="en-US"/>
            <a:t>Even if view and business logic is cleanly separated on server, the server is not the client.</a:t>
          </a:r>
        </a:p>
      </dgm:t>
    </dgm:pt>
    <dgm:pt modelId="{159901DF-125C-4104-8C39-1C3BFEE1A585}" type="parTrans" cxnId="{1332DCB4-9AC6-4EBE-AA1D-6547F7366264}">
      <dgm:prSet/>
      <dgm:spPr/>
      <dgm:t>
        <a:bodyPr/>
        <a:lstStyle/>
        <a:p>
          <a:endParaRPr lang="en-US"/>
        </a:p>
      </dgm:t>
    </dgm:pt>
    <dgm:pt modelId="{78300DB8-B036-4B58-AE60-D85845256D01}" type="sibTrans" cxnId="{1332DCB4-9AC6-4EBE-AA1D-6547F7366264}">
      <dgm:prSet/>
      <dgm:spPr/>
      <dgm:t>
        <a:bodyPr/>
        <a:lstStyle/>
        <a:p>
          <a:endParaRPr lang="en-US"/>
        </a:p>
      </dgm:t>
    </dgm:pt>
    <dgm:pt modelId="{64864860-93FE-4211-ABED-479BFFB537B8}" type="pres">
      <dgm:prSet presAssocID="{E6BC15DC-E5FE-4044-BB88-4F3695EA9D6B}" presName="linear" presStyleCnt="0">
        <dgm:presLayoutVars>
          <dgm:animLvl val="lvl"/>
          <dgm:resizeHandles val="exact"/>
        </dgm:presLayoutVars>
      </dgm:prSet>
      <dgm:spPr/>
    </dgm:pt>
    <dgm:pt modelId="{3516C19E-1CAF-4A1E-A083-4AF47A2AF021}" type="pres">
      <dgm:prSet presAssocID="{88F0C1F4-B90E-4B15-B85E-2CE8B680221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F46A34E-82FD-4AD7-B720-BAA92C8C6738}" type="pres">
      <dgm:prSet presAssocID="{A68ECD59-2321-4C2B-911C-EB06B0E8124C}" presName="spacer" presStyleCnt="0"/>
      <dgm:spPr/>
    </dgm:pt>
    <dgm:pt modelId="{4E7F84F7-1883-48A7-BCE7-323DFBBCE71C}" type="pres">
      <dgm:prSet presAssocID="{D3DFFBC8-F334-45BA-AD99-2C844DD602F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7EEAB0F-0280-42DE-B066-9237FC40D551}" type="pres">
      <dgm:prSet presAssocID="{8E965DE6-C389-4CAC-8372-D698B3F445CD}" presName="spacer" presStyleCnt="0"/>
      <dgm:spPr/>
    </dgm:pt>
    <dgm:pt modelId="{6FC6FE82-34C9-458F-A299-0A54079F006E}" type="pres">
      <dgm:prSet presAssocID="{372C73EA-05C4-4ACB-93CD-77F669200C1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1B1217D-C9DB-49EA-9361-E2EE7CD0C606}" type="pres">
      <dgm:prSet presAssocID="{AAA4E62F-C439-4BD9-B371-713F7B232B6D}" presName="spacer" presStyleCnt="0"/>
      <dgm:spPr/>
    </dgm:pt>
    <dgm:pt modelId="{8220DFD2-440B-4A45-A9C7-B834A1737666}" type="pres">
      <dgm:prSet presAssocID="{8637C52B-16DA-4E6E-BE93-74F00C5874A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AFEC2C4-60DD-49F4-901B-59358EA29567}" type="pres">
      <dgm:prSet presAssocID="{F1BD7703-CF54-4AB1-A803-C2661C8D33DC}" presName="spacer" presStyleCnt="0"/>
      <dgm:spPr/>
    </dgm:pt>
    <dgm:pt modelId="{7AAD602C-5E11-41FA-88B6-BC89CBB63C32}" type="pres">
      <dgm:prSet presAssocID="{60564900-BC22-454D-A2A9-66AEC7EA3A0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8A6DDE1-4EA9-409E-8D15-15F7101A7F08}" type="pres">
      <dgm:prSet presAssocID="{5C29FCCB-207D-4420-8B96-E020B1721D01}" presName="spacer" presStyleCnt="0"/>
      <dgm:spPr/>
    </dgm:pt>
    <dgm:pt modelId="{CD9547CB-B35E-4DB9-AA74-834B837C1DF7}" type="pres">
      <dgm:prSet presAssocID="{97A7A243-6BDB-4C39-A782-4A76B36D103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1268D16-9319-43EE-999C-0DA2BAE505CD}" type="presOf" srcId="{8637C52B-16DA-4E6E-BE93-74F00C5874A3}" destId="{8220DFD2-440B-4A45-A9C7-B834A1737666}" srcOrd="0" destOrd="0" presId="urn:microsoft.com/office/officeart/2005/8/layout/vList2"/>
    <dgm:cxn modelId="{6783BF43-211B-4BAE-9AB9-92EB2C72F086}" type="presOf" srcId="{D3DFFBC8-F334-45BA-AD99-2C844DD602FD}" destId="{4E7F84F7-1883-48A7-BCE7-323DFBBCE71C}" srcOrd="0" destOrd="0" presId="urn:microsoft.com/office/officeart/2005/8/layout/vList2"/>
    <dgm:cxn modelId="{8E9CC56B-5459-4118-A843-B30788564A19}" type="presOf" srcId="{372C73EA-05C4-4ACB-93CD-77F669200C10}" destId="{6FC6FE82-34C9-458F-A299-0A54079F006E}" srcOrd="0" destOrd="0" presId="urn:microsoft.com/office/officeart/2005/8/layout/vList2"/>
    <dgm:cxn modelId="{CABDB773-90F0-43E0-BC09-690E63FDB195}" srcId="{E6BC15DC-E5FE-4044-BB88-4F3695EA9D6B}" destId="{372C73EA-05C4-4ACB-93CD-77F669200C10}" srcOrd="2" destOrd="0" parTransId="{5322BF3A-6945-4CFB-8691-BE83109B66FF}" sibTransId="{AAA4E62F-C439-4BD9-B371-713F7B232B6D}"/>
    <dgm:cxn modelId="{6B1CC155-B8F0-4D5B-BB6E-B51F8F47E587}" type="presOf" srcId="{88F0C1F4-B90E-4B15-B85E-2CE8B680221C}" destId="{3516C19E-1CAF-4A1E-A083-4AF47A2AF021}" srcOrd="0" destOrd="0" presId="urn:microsoft.com/office/officeart/2005/8/layout/vList2"/>
    <dgm:cxn modelId="{1E27AB59-5685-4998-BEDF-C7264032688B}" srcId="{E6BC15DC-E5FE-4044-BB88-4F3695EA9D6B}" destId="{D3DFFBC8-F334-45BA-AD99-2C844DD602FD}" srcOrd="1" destOrd="0" parTransId="{41AA6F9E-0561-4BB2-9989-AB01EEE686A2}" sibTransId="{8E965DE6-C389-4CAC-8372-D698B3F445CD}"/>
    <dgm:cxn modelId="{2FF72187-8724-4D89-B2F2-DE1723326BEA}" srcId="{E6BC15DC-E5FE-4044-BB88-4F3695EA9D6B}" destId="{60564900-BC22-454D-A2A9-66AEC7EA3A09}" srcOrd="4" destOrd="0" parTransId="{F59EF31E-5423-496C-B7AE-344F0195C7E1}" sibTransId="{5C29FCCB-207D-4420-8B96-E020B1721D01}"/>
    <dgm:cxn modelId="{9882FD8A-6F0E-4467-A355-F5034065CC5E}" type="presOf" srcId="{60564900-BC22-454D-A2A9-66AEC7EA3A09}" destId="{7AAD602C-5E11-41FA-88B6-BC89CBB63C32}" srcOrd="0" destOrd="0" presId="urn:microsoft.com/office/officeart/2005/8/layout/vList2"/>
    <dgm:cxn modelId="{CF65CA8F-D031-43BC-9685-9F5CE3E467BB}" srcId="{E6BC15DC-E5FE-4044-BB88-4F3695EA9D6B}" destId="{88F0C1F4-B90E-4B15-B85E-2CE8B680221C}" srcOrd="0" destOrd="0" parTransId="{2AA802DB-A182-46F6-8786-AB8D28596406}" sibTransId="{A68ECD59-2321-4C2B-911C-EB06B0E8124C}"/>
    <dgm:cxn modelId="{861585B3-EBCC-424F-9DC2-F915F38B101C}" type="presOf" srcId="{97A7A243-6BDB-4C39-A782-4A76B36D103D}" destId="{CD9547CB-B35E-4DB9-AA74-834B837C1DF7}" srcOrd="0" destOrd="0" presId="urn:microsoft.com/office/officeart/2005/8/layout/vList2"/>
    <dgm:cxn modelId="{1332DCB4-9AC6-4EBE-AA1D-6547F7366264}" srcId="{E6BC15DC-E5FE-4044-BB88-4F3695EA9D6B}" destId="{97A7A243-6BDB-4C39-A782-4A76B36D103D}" srcOrd="5" destOrd="0" parTransId="{159901DF-125C-4104-8C39-1C3BFEE1A585}" sibTransId="{78300DB8-B036-4B58-AE60-D85845256D01}"/>
    <dgm:cxn modelId="{78E111BA-7FAE-4989-96AF-BCEDC9E6F966}" srcId="{E6BC15DC-E5FE-4044-BB88-4F3695EA9D6B}" destId="{8637C52B-16DA-4E6E-BE93-74F00C5874A3}" srcOrd="3" destOrd="0" parTransId="{0E999AC2-6979-4026-BA0F-FE781893BD90}" sibTransId="{F1BD7703-CF54-4AB1-A803-C2661C8D33DC}"/>
    <dgm:cxn modelId="{1D33C9CC-BFB2-4746-A3D7-3818894DEDB8}" type="presOf" srcId="{E6BC15DC-E5FE-4044-BB88-4F3695EA9D6B}" destId="{64864860-93FE-4211-ABED-479BFFB537B8}" srcOrd="0" destOrd="0" presId="urn:microsoft.com/office/officeart/2005/8/layout/vList2"/>
    <dgm:cxn modelId="{0F298518-5CA1-49AD-9BA1-B5FF8B2DF63B}" type="presParOf" srcId="{64864860-93FE-4211-ABED-479BFFB537B8}" destId="{3516C19E-1CAF-4A1E-A083-4AF47A2AF021}" srcOrd="0" destOrd="0" presId="urn:microsoft.com/office/officeart/2005/8/layout/vList2"/>
    <dgm:cxn modelId="{016EF32A-9E74-4E66-B03D-0FFC3DBCA99D}" type="presParOf" srcId="{64864860-93FE-4211-ABED-479BFFB537B8}" destId="{FF46A34E-82FD-4AD7-B720-BAA92C8C6738}" srcOrd="1" destOrd="0" presId="urn:microsoft.com/office/officeart/2005/8/layout/vList2"/>
    <dgm:cxn modelId="{4678E3A7-D701-4877-B977-39271777CC6F}" type="presParOf" srcId="{64864860-93FE-4211-ABED-479BFFB537B8}" destId="{4E7F84F7-1883-48A7-BCE7-323DFBBCE71C}" srcOrd="2" destOrd="0" presId="urn:microsoft.com/office/officeart/2005/8/layout/vList2"/>
    <dgm:cxn modelId="{A2620C3D-B476-4EF3-8836-5D7C1D256670}" type="presParOf" srcId="{64864860-93FE-4211-ABED-479BFFB537B8}" destId="{97EEAB0F-0280-42DE-B066-9237FC40D551}" srcOrd="3" destOrd="0" presId="urn:microsoft.com/office/officeart/2005/8/layout/vList2"/>
    <dgm:cxn modelId="{D95D0840-6414-4705-A084-EB5A9CCBF2B6}" type="presParOf" srcId="{64864860-93FE-4211-ABED-479BFFB537B8}" destId="{6FC6FE82-34C9-458F-A299-0A54079F006E}" srcOrd="4" destOrd="0" presId="urn:microsoft.com/office/officeart/2005/8/layout/vList2"/>
    <dgm:cxn modelId="{D9F84E81-2162-4A91-8B56-D94E5CB0CFCB}" type="presParOf" srcId="{64864860-93FE-4211-ABED-479BFFB537B8}" destId="{A1B1217D-C9DB-49EA-9361-E2EE7CD0C606}" srcOrd="5" destOrd="0" presId="urn:microsoft.com/office/officeart/2005/8/layout/vList2"/>
    <dgm:cxn modelId="{C929B0BC-B70A-435A-9357-6056E0BB7D18}" type="presParOf" srcId="{64864860-93FE-4211-ABED-479BFFB537B8}" destId="{8220DFD2-440B-4A45-A9C7-B834A1737666}" srcOrd="6" destOrd="0" presId="urn:microsoft.com/office/officeart/2005/8/layout/vList2"/>
    <dgm:cxn modelId="{15461AB0-DA54-4996-8B93-6F317DB431EF}" type="presParOf" srcId="{64864860-93FE-4211-ABED-479BFFB537B8}" destId="{0AFEC2C4-60DD-49F4-901B-59358EA29567}" srcOrd="7" destOrd="0" presId="urn:microsoft.com/office/officeart/2005/8/layout/vList2"/>
    <dgm:cxn modelId="{BE2379C0-2499-4E68-8A0D-CA3B42C0A286}" type="presParOf" srcId="{64864860-93FE-4211-ABED-479BFFB537B8}" destId="{7AAD602C-5E11-41FA-88B6-BC89CBB63C32}" srcOrd="8" destOrd="0" presId="urn:microsoft.com/office/officeart/2005/8/layout/vList2"/>
    <dgm:cxn modelId="{A0E9D9E5-7F77-4D5C-AEDF-FC84B1BEC623}" type="presParOf" srcId="{64864860-93FE-4211-ABED-479BFFB537B8}" destId="{78A6DDE1-4EA9-409E-8D15-15F7101A7F08}" srcOrd="9" destOrd="0" presId="urn:microsoft.com/office/officeart/2005/8/layout/vList2"/>
    <dgm:cxn modelId="{449C1EC4-93EC-4EF9-A399-EC56F212F1A0}" type="presParOf" srcId="{64864860-93FE-4211-ABED-479BFFB537B8}" destId="{CD9547CB-B35E-4DB9-AA74-834B837C1DF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13A9A7-01DA-41A2-B922-906065E687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3CF5342-C6E2-40D2-981B-AFFECF515A87}">
      <dgm:prSet/>
      <dgm:spPr/>
      <dgm:t>
        <a:bodyPr/>
        <a:lstStyle/>
        <a:p>
          <a:r>
            <a:rPr lang="en-US"/>
            <a:t>Client user interface state is maintained by the server.</a:t>
          </a:r>
        </a:p>
      </dgm:t>
    </dgm:pt>
    <dgm:pt modelId="{D70C4BE9-F741-412E-B8E7-04E4E3801A71}" type="parTrans" cxnId="{C5591FF9-E9A8-4ED7-A679-359DFA182979}">
      <dgm:prSet/>
      <dgm:spPr/>
      <dgm:t>
        <a:bodyPr/>
        <a:lstStyle/>
        <a:p>
          <a:endParaRPr lang="en-US"/>
        </a:p>
      </dgm:t>
    </dgm:pt>
    <dgm:pt modelId="{7F30BE54-8784-45E6-AB8C-4D4914504498}" type="sibTrans" cxnId="{C5591FF9-E9A8-4ED7-A679-359DFA182979}">
      <dgm:prSet/>
      <dgm:spPr/>
      <dgm:t>
        <a:bodyPr/>
        <a:lstStyle/>
        <a:p>
          <a:endParaRPr lang="en-US"/>
        </a:p>
      </dgm:t>
    </dgm:pt>
    <dgm:pt modelId="{9B61EFE8-2221-44D7-A7F5-1F54DAE268D6}">
      <dgm:prSet/>
      <dgm:spPr/>
      <dgm:t>
        <a:bodyPr/>
        <a:lstStyle/>
        <a:p>
          <a:r>
            <a:rPr lang="en-US"/>
            <a:t>This requires a significant increase in resource utilization as server side sessions must be maintained with potentially large object structures within them.</a:t>
          </a:r>
        </a:p>
      </dgm:t>
    </dgm:pt>
    <dgm:pt modelId="{31157260-5230-43E4-9DB9-7551B680B904}" type="parTrans" cxnId="{78728906-29F4-4437-92BB-81C4182FDF7F}">
      <dgm:prSet/>
      <dgm:spPr/>
      <dgm:t>
        <a:bodyPr/>
        <a:lstStyle/>
        <a:p>
          <a:endParaRPr lang="en-US"/>
        </a:p>
      </dgm:t>
    </dgm:pt>
    <dgm:pt modelId="{8BABE807-A47B-44CB-AACF-2E87D5D5CB26}" type="sibTrans" cxnId="{78728906-29F4-4437-92BB-81C4182FDF7F}">
      <dgm:prSet/>
      <dgm:spPr/>
      <dgm:t>
        <a:bodyPr/>
        <a:lstStyle/>
        <a:p>
          <a:endParaRPr lang="en-US"/>
        </a:p>
      </dgm:t>
    </dgm:pt>
    <dgm:pt modelId="{E18F2192-82E1-410B-AB29-1D40F38F7A42}">
      <dgm:prSet/>
      <dgm:spPr/>
      <dgm:t>
        <a:bodyPr/>
        <a:lstStyle/>
        <a:p>
          <a:r>
            <a:rPr lang="en-US"/>
            <a:t>Usually these resources can’t be released until a session times out, which is often 30 minutes after a user actually leaves the web site. </a:t>
          </a:r>
        </a:p>
      </dgm:t>
    </dgm:pt>
    <dgm:pt modelId="{6147AAC1-AD78-44DE-882D-7632C417F970}" type="parTrans" cxnId="{0F7F67EE-6387-421A-9F56-87DB97814D91}">
      <dgm:prSet/>
      <dgm:spPr/>
      <dgm:t>
        <a:bodyPr/>
        <a:lstStyle/>
        <a:p>
          <a:endParaRPr lang="en-US"/>
        </a:p>
      </dgm:t>
    </dgm:pt>
    <dgm:pt modelId="{10C398F4-4CAF-409A-BB28-C7A4880E04E6}" type="sibTrans" cxnId="{0F7F67EE-6387-421A-9F56-87DB97814D91}">
      <dgm:prSet/>
      <dgm:spPr/>
      <dgm:t>
        <a:bodyPr/>
        <a:lstStyle/>
        <a:p>
          <a:endParaRPr lang="en-US"/>
        </a:p>
      </dgm:t>
    </dgm:pt>
    <dgm:pt modelId="{A9727B7A-4571-4F47-B577-E2073771D7A1}" type="pres">
      <dgm:prSet presAssocID="{DF13A9A7-01DA-41A2-B922-906065E68728}" presName="root" presStyleCnt="0">
        <dgm:presLayoutVars>
          <dgm:dir/>
          <dgm:resizeHandles val="exact"/>
        </dgm:presLayoutVars>
      </dgm:prSet>
      <dgm:spPr/>
    </dgm:pt>
    <dgm:pt modelId="{A5CC3FF7-632C-40DE-9873-7D41F7A24FE7}" type="pres">
      <dgm:prSet presAssocID="{A3CF5342-C6E2-40D2-981B-AFFECF515A87}" presName="compNode" presStyleCnt="0"/>
      <dgm:spPr/>
    </dgm:pt>
    <dgm:pt modelId="{37FB5BE6-0706-4476-914A-40B8E0D20447}" type="pres">
      <dgm:prSet presAssocID="{A3CF5342-C6E2-40D2-981B-AFFECF515A87}" presName="bgRect" presStyleLbl="bgShp" presStyleIdx="0" presStyleCnt="3"/>
      <dgm:spPr/>
    </dgm:pt>
    <dgm:pt modelId="{7CDE5CF0-5804-40C2-8BF6-D0FD7F0733B3}" type="pres">
      <dgm:prSet presAssocID="{A3CF5342-C6E2-40D2-981B-AFFECF515A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04C961F-9B42-4B17-8B31-6EA076FA763D}" type="pres">
      <dgm:prSet presAssocID="{A3CF5342-C6E2-40D2-981B-AFFECF515A87}" presName="spaceRect" presStyleCnt="0"/>
      <dgm:spPr/>
    </dgm:pt>
    <dgm:pt modelId="{2633876B-0C39-445E-8EEB-AE712A11B911}" type="pres">
      <dgm:prSet presAssocID="{A3CF5342-C6E2-40D2-981B-AFFECF515A87}" presName="parTx" presStyleLbl="revTx" presStyleIdx="0" presStyleCnt="3">
        <dgm:presLayoutVars>
          <dgm:chMax val="0"/>
          <dgm:chPref val="0"/>
        </dgm:presLayoutVars>
      </dgm:prSet>
      <dgm:spPr/>
    </dgm:pt>
    <dgm:pt modelId="{7DA2CD3C-A914-487A-8276-7FBF5C414C0C}" type="pres">
      <dgm:prSet presAssocID="{7F30BE54-8784-45E6-AB8C-4D4914504498}" presName="sibTrans" presStyleCnt="0"/>
      <dgm:spPr/>
    </dgm:pt>
    <dgm:pt modelId="{A620C5D9-CAAF-43F9-9BF8-88E290E5547E}" type="pres">
      <dgm:prSet presAssocID="{9B61EFE8-2221-44D7-A7F5-1F54DAE268D6}" presName="compNode" presStyleCnt="0"/>
      <dgm:spPr/>
    </dgm:pt>
    <dgm:pt modelId="{DCF6986F-F644-4ED4-8BE8-9D49B588BDA4}" type="pres">
      <dgm:prSet presAssocID="{9B61EFE8-2221-44D7-A7F5-1F54DAE268D6}" presName="bgRect" presStyleLbl="bgShp" presStyleIdx="1" presStyleCnt="3"/>
      <dgm:spPr/>
    </dgm:pt>
    <dgm:pt modelId="{0D3910F2-86B1-4069-85F6-CF3E1EB0F15D}" type="pres">
      <dgm:prSet presAssocID="{9B61EFE8-2221-44D7-A7F5-1F54DAE268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3A18FC7-A998-4402-A5CB-DD3FA54EB187}" type="pres">
      <dgm:prSet presAssocID="{9B61EFE8-2221-44D7-A7F5-1F54DAE268D6}" presName="spaceRect" presStyleCnt="0"/>
      <dgm:spPr/>
    </dgm:pt>
    <dgm:pt modelId="{6890EC84-6A80-47DB-93AF-B4C3DCC9D8B7}" type="pres">
      <dgm:prSet presAssocID="{9B61EFE8-2221-44D7-A7F5-1F54DAE268D6}" presName="parTx" presStyleLbl="revTx" presStyleIdx="1" presStyleCnt="3">
        <dgm:presLayoutVars>
          <dgm:chMax val="0"/>
          <dgm:chPref val="0"/>
        </dgm:presLayoutVars>
      </dgm:prSet>
      <dgm:spPr/>
    </dgm:pt>
    <dgm:pt modelId="{D1A06C65-B68A-43B2-9E0D-914BBD9851BE}" type="pres">
      <dgm:prSet presAssocID="{8BABE807-A47B-44CB-AACF-2E87D5D5CB26}" presName="sibTrans" presStyleCnt="0"/>
      <dgm:spPr/>
    </dgm:pt>
    <dgm:pt modelId="{43F05180-288E-417A-9A8D-A873B6C66D0F}" type="pres">
      <dgm:prSet presAssocID="{E18F2192-82E1-410B-AB29-1D40F38F7A42}" presName="compNode" presStyleCnt="0"/>
      <dgm:spPr/>
    </dgm:pt>
    <dgm:pt modelId="{A2DCE508-220E-476D-A902-5934F3EC4363}" type="pres">
      <dgm:prSet presAssocID="{E18F2192-82E1-410B-AB29-1D40F38F7A42}" presName="bgRect" presStyleLbl="bgShp" presStyleIdx="2" presStyleCnt="3"/>
      <dgm:spPr/>
    </dgm:pt>
    <dgm:pt modelId="{43C294B0-22A4-48CD-BB64-0843C327AF9F}" type="pres">
      <dgm:prSet presAssocID="{E18F2192-82E1-410B-AB29-1D40F38F7A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7BF5DAF-FBF2-42CF-B130-EDDAC1C32B1B}" type="pres">
      <dgm:prSet presAssocID="{E18F2192-82E1-410B-AB29-1D40F38F7A42}" presName="spaceRect" presStyleCnt="0"/>
      <dgm:spPr/>
    </dgm:pt>
    <dgm:pt modelId="{DA0491D0-A364-47CC-AFB8-C050EAB58519}" type="pres">
      <dgm:prSet presAssocID="{E18F2192-82E1-410B-AB29-1D40F38F7A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8728906-29F4-4437-92BB-81C4182FDF7F}" srcId="{DF13A9A7-01DA-41A2-B922-906065E68728}" destId="{9B61EFE8-2221-44D7-A7F5-1F54DAE268D6}" srcOrd="1" destOrd="0" parTransId="{31157260-5230-43E4-9DB9-7551B680B904}" sibTransId="{8BABE807-A47B-44CB-AACF-2E87D5D5CB26}"/>
    <dgm:cxn modelId="{DB4EB86C-5780-43BC-9D9A-E056F56593A2}" type="presOf" srcId="{9B61EFE8-2221-44D7-A7F5-1F54DAE268D6}" destId="{6890EC84-6A80-47DB-93AF-B4C3DCC9D8B7}" srcOrd="0" destOrd="0" presId="urn:microsoft.com/office/officeart/2018/2/layout/IconVerticalSolidList"/>
    <dgm:cxn modelId="{CB684C4F-B9B9-45F7-BCF4-F80F1FCF4DBC}" type="presOf" srcId="{E18F2192-82E1-410B-AB29-1D40F38F7A42}" destId="{DA0491D0-A364-47CC-AFB8-C050EAB58519}" srcOrd="0" destOrd="0" presId="urn:microsoft.com/office/officeart/2018/2/layout/IconVerticalSolidList"/>
    <dgm:cxn modelId="{4CBE7D8B-A34E-4668-A237-A3EEE9C60510}" type="presOf" srcId="{A3CF5342-C6E2-40D2-981B-AFFECF515A87}" destId="{2633876B-0C39-445E-8EEB-AE712A11B911}" srcOrd="0" destOrd="0" presId="urn:microsoft.com/office/officeart/2018/2/layout/IconVerticalSolidList"/>
    <dgm:cxn modelId="{FC6368C8-D6E6-4845-AEB3-3350A81105A0}" type="presOf" srcId="{DF13A9A7-01DA-41A2-B922-906065E68728}" destId="{A9727B7A-4571-4F47-B577-E2073771D7A1}" srcOrd="0" destOrd="0" presId="urn:microsoft.com/office/officeart/2018/2/layout/IconVerticalSolidList"/>
    <dgm:cxn modelId="{0F7F67EE-6387-421A-9F56-87DB97814D91}" srcId="{DF13A9A7-01DA-41A2-B922-906065E68728}" destId="{E18F2192-82E1-410B-AB29-1D40F38F7A42}" srcOrd="2" destOrd="0" parTransId="{6147AAC1-AD78-44DE-882D-7632C417F970}" sibTransId="{10C398F4-4CAF-409A-BB28-C7A4880E04E6}"/>
    <dgm:cxn modelId="{C5591FF9-E9A8-4ED7-A679-359DFA182979}" srcId="{DF13A9A7-01DA-41A2-B922-906065E68728}" destId="{A3CF5342-C6E2-40D2-981B-AFFECF515A87}" srcOrd="0" destOrd="0" parTransId="{D70C4BE9-F741-412E-B8E7-04E4E3801A71}" sibTransId="{7F30BE54-8784-45E6-AB8C-4D4914504498}"/>
    <dgm:cxn modelId="{63CA574B-B707-42CF-8E09-098788C61FE3}" type="presParOf" srcId="{A9727B7A-4571-4F47-B577-E2073771D7A1}" destId="{A5CC3FF7-632C-40DE-9873-7D41F7A24FE7}" srcOrd="0" destOrd="0" presId="urn:microsoft.com/office/officeart/2018/2/layout/IconVerticalSolidList"/>
    <dgm:cxn modelId="{2D47F90A-C362-42D3-9828-BA6DD8329BC4}" type="presParOf" srcId="{A5CC3FF7-632C-40DE-9873-7D41F7A24FE7}" destId="{37FB5BE6-0706-4476-914A-40B8E0D20447}" srcOrd="0" destOrd="0" presId="urn:microsoft.com/office/officeart/2018/2/layout/IconVerticalSolidList"/>
    <dgm:cxn modelId="{303711B3-8729-4EB2-80DE-6F9D6BC7D314}" type="presParOf" srcId="{A5CC3FF7-632C-40DE-9873-7D41F7A24FE7}" destId="{7CDE5CF0-5804-40C2-8BF6-D0FD7F0733B3}" srcOrd="1" destOrd="0" presId="urn:microsoft.com/office/officeart/2018/2/layout/IconVerticalSolidList"/>
    <dgm:cxn modelId="{D803876C-51F6-4C24-A78F-9D789F70FE93}" type="presParOf" srcId="{A5CC3FF7-632C-40DE-9873-7D41F7A24FE7}" destId="{704C961F-9B42-4B17-8B31-6EA076FA763D}" srcOrd="2" destOrd="0" presId="urn:microsoft.com/office/officeart/2018/2/layout/IconVerticalSolidList"/>
    <dgm:cxn modelId="{407521C2-CDF4-4103-A55B-1335BC9E6F19}" type="presParOf" srcId="{A5CC3FF7-632C-40DE-9873-7D41F7A24FE7}" destId="{2633876B-0C39-445E-8EEB-AE712A11B911}" srcOrd="3" destOrd="0" presId="urn:microsoft.com/office/officeart/2018/2/layout/IconVerticalSolidList"/>
    <dgm:cxn modelId="{27263C22-4070-4538-AD9C-8A93F2E57A67}" type="presParOf" srcId="{A9727B7A-4571-4F47-B577-E2073771D7A1}" destId="{7DA2CD3C-A914-487A-8276-7FBF5C414C0C}" srcOrd="1" destOrd="0" presId="urn:microsoft.com/office/officeart/2018/2/layout/IconVerticalSolidList"/>
    <dgm:cxn modelId="{1F804548-3EE6-458F-B6F8-18E543A89BB2}" type="presParOf" srcId="{A9727B7A-4571-4F47-B577-E2073771D7A1}" destId="{A620C5D9-CAAF-43F9-9BF8-88E290E5547E}" srcOrd="2" destOrd="0" presId="urn:microsoft.com/office/officeart/2018/2/layout/IconVerticalSolidList"/>
    <dgm:cxn modelId="{2BF37060-3018-4D6A-BF9D-0A98095C683C}" type="presParOf" srcId="{A620C5D9-CAAF-43F9-9BF8-88E290E5547E}" destId="{DCF6986F-F644-4ED4-8BE8-9D49B588BDA4}" srcOrd="0" destOrd="0" presId="urn:microsoft.com/office/officeart/2018/2/layout/IconVerticalSolidList"/>
    <dgm:cxn modelId="{F90E3AAB-4350-48C9-8F8E-F0E76C41B396}" type="presParOf" srcId="{A620C5D9-CAAF-43F9-9BF8-88E290E5547E}" destId="{0D3910F2-86B1-4069-85F6-CF3E1EB0F15D}" srcOrd="1" destOrd="0" presId="urn:microsoft.com/office/officeart/2018/2/layout/IconVerticalSolidList"/>
    <dgm:cxn modelId="{FAC584ED-ECDC-43F3-AD42-01A0C80623DF}" type="presParOf" srcId="{A620C5D9-CAAF-43F9-9BF8-88E290E5547E}" destId="{93A18FC7-A998-4402-A5CB-DD3FA54EB187}" srcOrd="2" destOrd="0" presId="urn:microsoft.com/office/officeart/2018/2/layout/IconVerticalSolidList"/>
    <dgm:cxn modelId="{6FFC73AD-69A5-4DD3-AE0C-30D566861515}" type="presParOf" srcId="{A620C5D9-CAAF-43F9-9BF8-88E290E5547E}" destId="{6890EC84-6A80-47DB-93AF-B4C3DCC9D8B7}" srcOrd="3" destOrd="0" presId="urn:microsoft.com/office/officeart/2018/2/layout/IconVerticalSolidList"/>
    <dgm:cxn modelId="{447B3477-26C8-45DF-95C8-CE876CD0A581}" type="presParOf" srcId="{A9727B7A-4571-4F47-B577-E2073771D7A1}" destId="{D1A06C65-B68A-43B2-9E0D-914BBD9851BE}" srcOrd="3" destOrd="0" presId="urn:microsoft.com/office/officeart/2018/2/layout/IconVerticalSolidList"/>
    <dgm:cxn modelId="{455C151D-0EF6-4DAB-A0C6-2B9B2588FF5E}" type="presParOf" srcId="{A9727B7A-4571-4F47-B577-E2073771D7A1}" destId="{43F05180-288E-417A-9A8D-A873B6C66D0F}" srcOrd="4" destOrd="0" presId="urn:microsoft.com/office/officeart/2018/2/layout/IconVerticalSolidList"/>
    <dgm:cxn modelId="{E62BB18A-4C35-4659-800D-4A3DC654342D}" type="presParOf" srcId="{43F05180-288E-417A-9A8D-A873B6C66D0F}" destId="{A2DCE508-220E-476D-A902-5934F3EC4363}" srcOrd="0" destOrd="0" presId="urn:microsoft.com/office/officeart/2018/2/layout/IconVerticalSolidList"/>
    <dgm:cxn modelId="{3E395C69-F1E3-48B0-8804-48F18BF82B9B}" type="presParOf" srcId="{43F05180-288E-417A-9A8D-A873B6C66D0F}" destId="{43C294B0-22A4-48CD-BB64-0843C327AF9F}" srcOrd="1" destOrd="0" presId="urn:microsoft.com/office/officeart/2018/2/layout/IconVerticalSolidList"/>
    <dgm:cxn modelId="{B65C4549-7D12-4184-9046-197F260F1D83}" type="presParOf" srcId="{43F05180-288E-417A-9A8D-A873B6C66D0F}" destId="{D7BF5DAF-FBF2-42CF-B130-EDDAC1C32B1B}" srcOrd="2" destOrd="0" presId="urn:microsoft.com/office/officeart/2018/2/layout/IconVerticalSolidList"/>
    <dgm:cxn modelId="{D5BC5AD4-C505-4966-97CF-62C246D13508}" type="presParOf" srcId="{43F05180-288E-417A-9A8D-A873B6C66D0F}" destId="{DA0491D0-A364-47CC-AFB8-C050EAB585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930392-8B7A-4819-92B4-F547F90D01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0011F78-669F-4388-8948-D681A399FE83}">
      <dgm:prSet/>
      <dgm:spPr/>
      <dgm:t>
        <a:bodyPr/>
        <a:lstStyle/>
        <a:p>
          <a:r>
            <a:rPr lang="en-US"/>
            <a:t>Adding offline capabilities to a web application can be a tremendous project when user interface code is mainly on the server.</a:t>
          </a:r>
        </a:p>
      </dgm:t>
    </dgm:pt>
    <dgm:pt modelId="{6BB6DE02-75FA-4BA5-8244-BEEA93628167}" type="parTrans" cxnId="{2F4CE3B0-C2CE-445B-A659-A0D47586C2A6}">
      <dgm:prSet/>
      <dgm:spPr/>
      <dgm:t>
        <a:bodyPr/>
        <a:lstStyle/>
        <a:p>
          <a:endParaRPr lang="en-US"/>
        </a:p>
      </dgm:t>
    </dgm:pt>
    <dgm:pt modelId="{C9B3725F-464E-4B1A-AB04-FF90471FAF16}" type="sibTrans" cxnId="{2F4CE3B0-C2CE-445B-A659-A0D47586C2A6}">
      <dgm:prSet/>
      <dgm:spPr/>
      <dgm:t>
        <a:bodyPr/>
        <a:lstStyle/>
        <a:p>
          <a:endParaRPr lang="en-US"/>
        </a:p>
      </dgm:t>
    </dgm:pt>
    <dgm:pt modelId="{BA712CD9-1C46-43CD-8D42-00AD650CB7A6}">
      <dgm:prSet/>
      <dgm:spPr/>
      <dgm:t>
        <a:bodyPr/>
        <a:lstStyle/>
        <a:p>
          <a:r>
            <a:rPr lang="en-US"/>
            <a:t>The user interface code must be ported to run on the client in offline situations.</a:t>
          </a:r>
        </a:p>
      </dgm:t>
    </dgm:pt>
    <dgm:pt modelId="{6110D668-78DB-4D90-BD76-606E3F49FA68}" type="parTrans" cxnId="{951C3D5A-9A42-43E2-946F-408C30111198}">
      <dgm:prSet/>
      <dgm:spPr/>
      <dgm:t>
        <a:bodyPr/>
        <a:lstStyle/>
        <a:p>
          <a:endParaRPr lang="en-US"/>
        </a:p>
      </dgm:t>
    </dgm:pt>
    <dgm:pt modelId="{51E4BEC1-CBFE-4671-94FC-C11061028912}" type="sibTrans" cxnId="{951C3D5A-9A42-43E2-946F-408C30111198}">
      <dgm:prSet/>
      <dgm:spPr/>
      <dgm:t>
        <a:bodyPr/>
        <a:lstStyle/>
        <a:p>
          <a:endParaRPr lang="en-US"/>
        </a:p>
      </dgm:t>
    </dgm:pt>
    <dgm:pt modelId="{83A09260-85D5-45DA-A254-328A901D202A}" type="pres">
      <dgm:prSet presAssocID="{77930392-8B7A-4819-92B4-F547F90D01EB}" presName="root" presStyleCnt="0">
        <dgm:presLayoutVars>
          <dgm:dir/>
          <dgm:resizeHandles val="exact"/>
        </dgm:presLayoutVars>
      </dgm:prSet>
      <dgm:spPr/>
    </dgm:pt>
    <dgm:pt modelId="{43201551-1655-4540-AF83-6292842B374D}" type="pres">
      <dgm:prSet presAssocID="{B0011F78-669F-4388-8948-D681A399FE83}" presName="compNode" presStyleCnt="0"/>
      <dgm:spPr/>
    </dgm:pt>
    <dgm:pt modelId="{426169BB-3F3C-4556-BEAE-1761642D4642}" type="pres">
      <dgm:prSet presAssocID="{B0011F78-669F-4388-8948-D681A399FE83}" presName="bgRect" presStyleLbl="bgShp" presStyleIdx="0" presStyleCnt="2"/>
      <dgm:spPr/>
    </dgm:pt>
    <dgm:pt modelId="{F7917C0F-E31A-4BDE-B028-73D94D4DD219}" type="pres">
      <dgm:prSet presAssocID="{B0011F78-669F-4388-8948-D681A399FE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C220FB5-8D8E-4EC4-9F3F-744EF2EC3661}" type="pres">
      <dgm:prSet presAssocID="{B0011F78-669F-4388-8948-D681A399FE83}" presName="spaceRect" presStyleCnt="0"/>
      <dgm:spPr/>
    </dgm:pt>
    <dgm:pt modelId="{6E737392-A773-484E-B3B8-6FE9F4DF0565}" type="pres">
      <dgm:prSet presAssocID="{B0011F78-669F-4388-8948-D681A399FE83}" presName="parTx" presStyleLbl="revTx" presStyleIdx="0" presStyleCnt="2">
        <dgm:presLayoutVars>
          <dgm:chMax val="0"/>
          <dgm:chPref val="0"/>
        </dgm:presLayoutVars>
      </dgm:prSet>
      <dgm:spPr/>
    </dgm:pt>
    <dgm:pt modelId="{E6948567-698A-47B2-AE43-EB2CA4A9D2DB}" type="pres">
      <dgm:prSet presAssocID="{C9B3725F-464E-4B1A-AB04-FF90471FAF16}" presName="sibTrans" presStyleCnt="0"/>
      <dgm:spPr/>
    </dgm:pt>
    <dgm:pt modelId="{7CEADEB4-49A5-4D33-AE4E-9DB25E5644BF}" type="pres">
      <dgm:prSet presAssocID="{BA712CD9-1C46-43CD-8D42-00AD650CB7A6}" presName="compNode" presStyleCnt="0"/>
      <dgm:spPr/>
    </dgm:pt>
    <dgm:pt modelId="{80C1E8E8-2BCE-4406-91F0-3C6F75AFCE34}" type="pres">
      <dgm:prSet presAssocID="{BA712CD9-1C46-43CD-8D42-00AD650CB7A6}" presName="bgRect" presStyleLbl="bgShp" presStyleIdx="1" presStyleCnt="2"/>
      <dgm:spPr/>
    </dgm:pt>
    <dgm:pt modelId="{BD285D69-08B5-4C5D-8B5B-51DBED15A333}" type="pres">
      <dgm:prSet presAssocID="{BA712CD9-1C46-43CD-8D42-00AD650CB7A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EEA62CB-9371-4A3E-8E38-78EED217B8DD}" type="pres">
      <dgm:prSet presAssocID="{BA712CD9-1C46-43CD-8D42-00AD650CB7A6}" presName="spaceRect" presStyleCnt="0"/>
      <dgm:spPr/>
    </dgm:pt>
    <dgm:pt modelId="{33388AE5-912F-4A84-BF49-BDB39048A518}" type="pres">
      <dgm:prSet presAssocID="{BA712CD9-1C46-43CD-8D42-00AD650CB7A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7CC7E08-D440-4593-8311-30951481AA75}" type="presOf" srcId="{BA712CD9-1C46-43CD-8D42-00AD650CB7A6}" destId="{33388AE5-912F-4A84-BF49-BDB39048A518}" srcOrd="0" destOrd="0" presId="urn:microsoft.com/office/officeart/2018/2/layout/IconVerticalSolidList"/>
    <dgm:cxn modelId="{9661F951-206E-4085-900C-04C2A68C068F}" type="presOf" srcId="{B0011F78-669F-4388-8948-D681A399FE83}" destId="{6E737392-A773-484E-B3B8-6FE9F4DF0565}" srcOrd="0" destOrd="0" presId="urn:microsoft.com/office/officeart/2018/2/layout/IconVerticalSolidList"/>
    <dgm:cxn modelId="{951C3D5A-9A42-43E2-946F-408C30111198}" srcId="{77930392-8B7A-4819-92B4-F547F90D01EB}" destId="{BA712CD9-1C46-43CD-8D42-00AD650CB7A6}" srcOrd="1" destOrd="0" parTransId="{6110D668-78DB-4D90-BD76-606E3F49FA68}" sibTransId="{51E4BEC1-CBFE-4671-94FC-C11061028912}"/>
    <dgm:cxn modelId="{2F4CE3B0-C2CE-445B-A659-A0D47586C2A6}" srcId="{77930392-8B7A-4819-92B4-F547F90D01EB}" destId="{B0011F78-669F-4388-8948-D681A399FE83}" srcOrd="0" destOrd="0" parTransId="{6BB6DE02-75FA-4BA5-8244-BEEA93628167}" sibTransId="{C9B3725F-464E-4B1A-AB04-FF90471FAF16}"/>
    <dgm:cxn modelId="{77F5E5EA-5D51-44E1-88B4-837EC6948269}" type="presOf" srcId="{77930392-8B7A-4819-92B4-F547F90D01EB}" destId="{83A09260-85D5-45DA-A254-328A901D202A}" srcOrd="0" destOrd="0" presId="urn:microsoft.com/office/officeart/2018/2/layout/IconVerticalSolidList"/>
    <dgm:cxn modelId="{AB997D91-0100-4792-84F7-70B727315321}" type="presParOf" srcId="{83A09260-85D5-45DA-A254-328A901D202A}" destId="{43201551-1655-4540-AF83-6292842B374D}" srcOrd="0" destOrd="0" presId="urn:microsoft.com/office/officeart/2018/2/layout/IconVerticalSolidList"/>
    <dgm:cxn modelId="{EC1AEB06-A60F-4DCC-B334-B69C31535EB2}" type="presParOf" srcId="{43201551-1655-4540-AF83-6292842B374D}" destId="{426169BB-3F3C-4556-BEAE-1761642D4642}" srcOrd="0" destOrd="0" presId="urn:microsoft.com/office/officeart/2018/2/layout/IconVerticalSolidList"/>
    <dgm:cxn modelId="{BF793ABA-6C04-4D9F-B819-39787C571C6E}" type="presParOf" srcId="{43201551-1655-4540-AF83-6292842B374D}" destId="{F7917C0F-E31A-4BDE-B028-73D94D4DD219}" srcOrd="1" destOrd="0" presId="urn:microsoft.com/office/officeart/2018/2/layout/IconVerticalSolidList"/>
    <dgm:cxn modelId="{0FC65F34-1EAF-4333-B9E6-B2F74F29FD18}" type="presParOf" srcId="{43201551-1655-4540-AF83-6292842B374D}" destId="{BC220FB5-8D8E-4EC4-9F3F-744EF2EC3661}" srcOrd="2" destOrd="0" presId="urn:microsoft.com/office/officeart/2018/2/layout/IconVerticalSolidList"/>
    <dgm:cxn modelId="{8A614BE7-34AC-4246-BFFF-132E42384625}" type="presParOf" srcId="{43201551-1655-4540-AF83-6292842B374D}" destId="{6E737392-A773-484E-B3B8-6FE9F4DF0565}" srcOrd="3" destOrd="0" presId="urn:microsoft.com/office/officeart/2018/2/layout/IconVerticalSolidList"/>
    <dgm:cxn modelId="{7EDCC4CF-4C2C-4B1A-8026-093B75F1B618}" type="presParOf" srcId="{83A09260-85D5-45DA-A254-328A901D202A}" destId="{E6948567-698A-47B2-AE43-EB2CA4A9D2DB}" srcOrd="1" destOrd="0" presId="urn:microsoft.com/office/officeart/2018/2/layout/IconVerticalSolidList"/>
    <dgm:cxn modelId="{5FEDD1D8-17E5-4A90-8CEF-2576CEBC0631}" type="presParOf" srcId="{83A09260-85D5-45DA-A254-328A901D202A}" destId="{7CEADEB4-49A5-4D33-AE4E-9DB25E5644BF}" srcOrd="2" destOrd="0" presId="urn:microsoft.com/office/officeart/2018/2/layout/IconVerticalSolidList"/>
    <dgm:cxn modelId="{2FAC1747-E4F2-45FE-AB6B-19740C093370}" type="presParOf" srcId="{7CEADEB4-49A5-4D33-AE4E-9DB25E5644BF}" destId="{80C1E8E8-2BCE-4406-91F0-3C6F75AFCE34}" srcOrd="0" destOrd="0" presId="urn:microsoft.com/office/officeart/2018/2/layout/IconVerticalSolidList"/>
    <dgm:cxn modelId="{872176A0-0025-40D4-A737-074D5BE3E607}" type="presParOf" srcId="{7CEADEB4-49A5-4D33-AE4E-9DB25E5644BF}" destId="{BD285D69-08B5-4C5D-8B5B-51DBED15A333}" srcOrd="1" destOrd="0" presId="urn:microsoft.com/office/officeart/2018/2/layout/IconVerticalSolidList"/>
    <dgm:cxn modelId="{8159D1F7-503C-41B4-8A39-88AFE365F51D}" type="presParOf" srcId="{7CEADEB4-49A5-4D33-AE4E-9DB25E5644BF}" destId="{2EEA62CB-9371-4A3E-8E38-78EED217B8DD}" srcOrd="2" destOrd="0" presId="urn:microsoft.com/office/officeart/2018/2/layout/IconVerticalSolidList"/>
    <dgm:cxn modelId="{EDA79E43-FC3F-4AAD-A40D-C10F85207930}" type="presParOf" srcId="{7CEADEB4-49A5-4D33-AE4E-9DB25E5644BF}" destId="{33388AE5-912F-4A84-BF49-BDB39048A5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1414D1-4EB5-407C-B52C-77E793DE76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5CA06E-DC3C-4B75-B200-54E9E840065A}">
      <dgm:prSet/>
      <dgm:spPr/>
      <dgm:t>
        <a:bodyPr/>
        <a:lstStyle/>
        <a:p>
          <a:r>
            <a:rPr lang="en-US"/>
            <a:t>Client/server communication is hidden by framework.</a:t>
          </a:r>
        </a:p>
      </dgm:t>
    </dgm:pt>
    <dgm:pt modelId="{E9AFC29E-9828-405F-A214-7A119896EE93}" type="parTrans" cxnId="{AF7838C4-B162-493C-860E-0B995A5F128B}">
      <dgm:prSet/>
      <dgm:spPr/>
      <dgm:t>
        <a:bodyPr/>
        <a:lstStyle/>
        <a:p>
          <a:endParaRPr lang="en-US"/>
        </a:p>
      </dgm:t>
    </dgm:pt>
    <dgm:pt modelId="{3D76058B-516B-459D-833F-C1EB42A1F1A8}" type="sibTrans" cxnId="{AF7838C4-B162-493C-860E-0B995A5F128B}">
      <dgm:prSet/>
      <dgm:spPr/>
      <dgm:t>
        <a:bodyPr/>
        <a:lstStyle/>
        <a:p>
          <a:endParaRPr lang="en-US"/>
        </a:p>
      </dgm:t>
    </dgm:pt>
    <dgm:pt modelId="{9172740B-B1C5-479E-98DC-E790A4C04D62}">
      <dgm:prSet/>
      <dgm:spPr/>
      <dgm:t>
        <a:bodyPr/>
        <a:lstStyle/>
        <a:p>
          <a:r>
            <a:rPr lang="en-US"/>
            <a:t>Integration (vendor/customer system) projects must start from scratch. </a:t>
          </a:r>
        </a:p>
      </dgm:t>
    </dgm:pt>
    <dgm:pt modelId="{8410C56E-689B-49F4-B667-3D936ADBB070}" type="parTrans" cxnId="{4C33FBD9-1955-4E75-A7FE-E3B7DBFC75D2}">
      <dgm:prSet/>
      <dgm:spPr/>
      <dgm:t>
        <a:bodyPr/>
        <a:lstStyle/>
        <a:p>
          <a:endParaRPr lang="en-US"/>
        </a:p>
      </dgm:t>
    </dgm:pt>
    <dgm:pt modelId="{F4352F19-F819-41A4-8AD2-5E62722E52A3}" type="sibTrans" cxnId="{4C33FBD9-1955-4E75-A7FE-E3B7DBFC75D2}">
      <dgm:prSet/>
      <dgm:spPr/>
      <dgm:t>
        <a:bodyPr/>
        <a:lstStyle/>
        <a:p>
          <a:endParaRPr lang="en-US"/>
        </a:p>
      </dgm:t>
    </dgm:pt>
    <dgm:pt modelId="{6B23371D-A543-4DAB-AE7F-ECFEA5033138}">
      <dgm:prSet/>
      <dgm:spPr/>
      <dgm:t>
        <a:bodyPr/>
        <a:lstStyle/>
        <a:p>
          <a:r>
            <a:rPr lang="en-US"/>
            <a:t>Risk of reinventing wheel.</a:t>
          </a:r>
        </a:p>
      </dgm:t>
    </dgm:pt>
    <dgm:pt modelId="{7B473047-D7F7-491F-A6CA-CC176A4C3DC4}" type="parTrans" cxnId="{FA4D68A2-9515-4F6A-9B45-CFF4CB96D1C9}">
      <dgm:prSet/>
      <dgm:spPr/>
      <dgm:t>
        <a:bodyPr/>
        <a:lstStyle/>
        <a:p>
          <a:endParaRPr lang="en-US"/>
        </a:p>
      </dgm:t>
    </dgm:pt>
    <dgm:pt modelId="{A7486724-6303-45FF-AD3D-EFA97ED08A51}" type="sibTrans" cxnId="{FA4D68A2-9515-4F6A-9B45-CFF4CB96D1C9}">
      <dgm:prSet/>
      <dgm:spPr/>
      <dgm:t>
        <a:bodyPr/>
        <a:lstStyle/>
        <a:p>
          <a:endParaRPr lang="en-US"/>
        </a:p>
      </dgm:t>
    </dgm:pt>
    <dgm:pt modelId="{6C4B50EB-0D74-49FF-B55C-B5E5E4B9ECB3}">
      <dgm:prSet/>
      <dgm:spPr/>
      <dgm:t>
        <a:bodyPr/>
        <a:lstStyle/>
        <a:p>
          <a:r>
            <a:rPr lang="en-US"/>
            <a:t>Changes in web application code might not match changes in integration code.</a:t>
          </a:r>
        </a:p>
      </dgm:t>
    </dgm:pt>
    <dgm:pt modelId="{B2FAB25F-506A-4476-8C69-F223CE7BA4A0}" type="parTrans" cxnId="{23FAEDEF-EE6E-4D89-BA14-94414B9F243B}">
      <dgm:prSet/>
      <dgm:spPr/>
      <dgm:t>
        <a:bodyPr/>
        <a:lstStyle/>
        <a:p>
          <a:endParaRPr lang="en-US"/>
        </a:p>
      </dgm:t>
    </dgm:pt>
    <dgm:pt modelId="{04020B56-6BE8-430B-A009-A4B6465C80B5}" type="sibTrans" cxnId="{23FAEDEF-EE6E-4D89-BA14-94414B9F243B}">
      <dgm:prSet/>
      <dgm:spPr/>
      <dgm:t>
        <a:bodyPr/>
        <a:lstStyle/>
        <a:p>
          <a:endParaRPr lang="en-US"/>
        </a:p>
      </dgm:t>
    </dgm:pt>
    <dgm:pt modelId="{0BCACF16-6882-47EF-818A-3B605C053DE0}" type="pres">
      <dgm:prSet presAssocID="{BF1414D1-4EB5-407C-B52C-77E793DE7674}" presName="root" presStyleCnt="0">
        <dgm:presLayoutVars>
          <dgm:dir/>
          <dgm:resizeHandles val="exact"/>
        </dgm:presLayoutVars>
      </dgm:prSet>
      <dgm:spPr/>
    </dgm:pt>
    <dgm:pt modelId="{C61B1C4B-9546-4E3D-8143-2B742E72FB67}" type="pres">
      <dgm:prSet presAssocID="{585CA06E-DC3C-4B75-B200-54E9E840065A}" presName="compNode" presStyleCnt="0"/>
      <dgm:spPr/>
    </dgm:pt>
    <dgm:pt modelId="{BB876351-A644-4509-975F-96F342B98B38}" type="pres">
      <dgm:prSet presAssocID="{585CA06E-DC3C-4B75-B200-54E9E840065A}" presName="bgRect" presStyleLbl="bgShp" presStyleIdx="0" presStyleCnt="4"/>
      <dgm:spPr/>
    </dgm:pt>
    <dgm:pt modelId="{26899C3C-A444-4F10-9F2A-E3ED4BDA420D}" type="pres">
      <dgm:prSet presAssocID="{585CA06E-DC3C-4B75-B200-54E9E84006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58A5938-0627-46D0-B7BC-FD3B49B7CBDC}" type="pres">
      <dgm:prSet presAssocID="{585CA06E-DC3C-4B75-B200-54E9E840065A}" presName="spaceRect" presStyleCnt="0"/>
      <dgm:spPr/>
    </dgm:pt>
    <dgm:pt modelId="{DF4282F0-6105-4887-9ECB-2FC685481FF2}" type="pres">
      <dgm:prSet presAssocID="{585CA06E-DC3C-4B75-B200-54E9E840065A}" presName="parTx" presStyleLbl="revTx" presStyleIdx="0" presStyleCnt="4">
        <dgm:presLayoutVars>
          <dgm:chMax val="0"/>
          <dgm:chPref val="0"/>
        </dgm:presLayoutVars>
      </dgm:prSet>
      <dgm:spPr/>
    </dgm:pt>
    <dgm:pt modelId="{068C0083-943A-471C-AB20-CAE4301A689F}" type="pres">
      <dgm:prSet presAssocID="{3D76058B-516B-459D-833F-C1EB42A1F1A8}" presName="sibTrans" presStyleCnt="0"/>
      <dgm:spPr/>
    </dgm:pt>
    <dgm:pt modelId="{878EDE69-CA99-4E0B-9DFA-10315A42FC2F}" type="pres">
      <dgm:prSet presAssocID="{9172740B-B1C5-479E-98DC-E790A4C04D62}" presName="compNode" presStyleCnt="0"/>
      <dgm:spPr/>
    </dgm:pt>
    <dgm:pt modelId="{630DF9D7-AB96-4A94-8F23-64739CA18BCF}" type="pres">
      <dgm:prSet presAssocID="{9172740B-B1C5-479E-98DC-E790A4C04D62}" presName="bgRect" presStyleLbl="bgShp" presStyleIdx="1" presStyleCnt="4"/>
      <dgm:spPr/>
    </dgm:pt>
    <dgm:pt modelId="{5A0AD46F-17BD-417C-B4BD-C428FF53991D}" type="pres">
      <dgm:prSet presAssocID="{9172740B-B1C5-479E-98DC-E790A4C04D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36AB3C8-CAE2-4888-9E37-8883CCBEC40D}" type="pres">
      <dgm:prSet presAssocID="{9172740B-B1C5-479E-98DC-E790A4C04D62}" presName="spaceRect" presStyleCnt="0"/>
      <dgm:spPr/>
    </dgm:pt>
    <dgm:pt modelId="{7294109D-144E-468C-AE88-7916DD8022C3}" type="pres">
      <dgm:prSet presAssocID="{9172740B-B1C5-479E-98DC-E790A4C04D62}" presName="parTx" presStyleLbl="revTx" presStyleIdx="1" presStyleCnt="4">
        <dgm:presLayoutVars>
          <dgm:chMax val="0"/>
          <dgm:chPref val="0"/>
        </dgm:presLayoutVars>
      </dgm:prSet>
      <dgm:spPr/>
    </dgm:pt>
    <dgm:pt modelId="{818D3381-7BA3-4212-94D5-C6CDC42F3070}" type="pres">
      <dgm:prSet presAssocID="{F4352F19-F819-41A4-8AD2-5E62722E52A3}" presName="sibTrans" presStyleCnt="0"/>
      <dgm:spPr/>
    </dgm:pt>
    <dgm:pt modelId="{75FB2F3D-46F9-4C83-8B64-1C5A3173B095}" type="pres">
      <dgm:prSet presAssocID="{6B23371D-A543-4DAB-AE7F-ECFEA5033138}" presName="compNode" presStyleCnt="0"/>
      <dgm:spPr/>
    </dgm:pt>
    <dgm:pt modelId="{5092B523-374C-47D8-884C-1ED660592209}" type="pres">
      <dgm:prSet presAssocID="{6B23371D-A543-4DAB-AE7F-ECFEA5033138}" presName="bgRect" presStyleLbl="bgShp" presStyleIdx="2" presStyleCnt="4"/>
      <dgm:spPr/>
    </dgm:pt>
    <dgm:pt modelId="{EB69D911-41D5-4245-91CC-37E1E117FFCF}" type="pres">
      <dgm:prSet presAssocID="{6B23371D-A543-4DAB-AE7F-ECFEA50331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2705621-D8C0-4714-98E8-319CA4B1E192}" type="pres">
      <dgm:prSet presAssocID="{6B23371D-A543-4DAB-AE7F-ECFEA5033138}" presName="spaceRect" presStyleCnt="0"/>
      <dgm:spPr/>
    </dgm:pt>
    <dgm:pt modelId="{C1464BEC-4025-467B-B1F6-610F830E8B5B}" type="pres">
      <dgm:prSet presAssocID="{6B23371D-A543-4DAB-AE7F-ECFEA5033138}" presName="parTx" presStyleLbl="revTx" presStyleIdx="2" presStyleCnt="4">
        <dgm:presLayoutVars>
          <dgm:chMax val="0"/>
          <dgm:chPref val="0"/>
        </dgm:presLayoutVars>
      </dgm:prSet>
      <dgm:spPr/>
    </dgm:pt>
    <dgm:pt modelId="{6588298A-315D-42B0-9CFC-FECA0A603730}" type="pres">
      <dgm:prSet presAssocID="{A7486724-6303-45FF-AD3D-EFA97ED08A51}" presName="sibTrans" presStyleCnt="0"/>
      <dgm:spPr/>
    </dgm:pt>
    <dgm:pt modelId="{A908E3D8-2AAA-49AD-99B1-3A4F66F36D12}" type="pres">
      <dgm:prSet presAssocID="{6C4B50EB-0D74-49FF-B55C-B5E5E4B9ECB3}" presName="compNode" presStyleCnt="0"/>
      <dgm:spPr/>
    </dgm:pt>
    <dgm:pt modelId="{A7737D4A-03D6-474F-9F53-5091B8E18B45}" type="pres">
      <dgm:prSet presAssocID="{6C4B50EB-0D74-49FF-B55C-B5E5E4B9ECB3}" presName="bgRect" presStyleLbl="bgShp" presStyleIdx="3" presStyleCnt="4"/>
      <dgm:spPr/>
    </dgm:pt>
    <dgm:pt modelId="{62DEA09B-7A76-43A5-B6B5-48930A61EA36}" type="pres">
      <dgm:prSet presAssocID="{6C4B50EB-0D74-49FF-B55C-B5E5E4B9EC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E0714B3-56E4-41D5-A4DD-BFC2521A96EB}" type="pres">
      <dgm:prSet presAssocID="{6C4B50EB-0D74-49FF-B55C-B5E5E4B9ECB3}" presName="spaceRect" presStyleCnt="0"/>
      <dgm:spPr/>
    </dgm:pt>
    <dgm:pt modelId="{DF16EA07-8D73-4139-B616-9EBA0A7EACBF}" type="pres">
      <dgm:prSet presAssocID="{6C4B50EB-0D74-49FF-B55C-B5E5E4B9ECB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B290F17-CB01-43E3-8E09-BC180CE2FBEE}" type="presOf" srcId="{6C4B50EB-0D74-49FF-B55C-B5E5E4B9ECB3}" destId="{DF16EA07-8D73-4139-B616-9EBA0A7EACBF}" srcOrd="0" destOrd="0" presId="urn:microsoft.com/office/officeart/2018/2/layout/IconVerticalSolidList"/>
    <dgm:cxn modelId="{0A26FC67-81A5-40A6-AF2F-661FFF053093}" type="presOf" srcId="{585CA06E-DC3C-4B75-B200-54E9E840065A}" destId="{DF4282F0-6105-4887-9ECB-2FC685481FF2}" srcOrd="0" destOrd="0" presId="urn:microsoft.com/office/officeart/2018/2/layout/IconVerticalSolidList"/>
    <dgm:cxn modelId="{18ECB09C-0A4C-4336-A80B-3C6275396C45}" type="presOf" srcId="{6B23371D-A543-4DAB-AE7F-ECFEA5033138}" destId="{C1464BEC-4025-467B-B1F6-610F830E8B5B}" srcOrd="0" destOrd="0" presId="urn:microsoft.com/office/officeart/2018/2/layout/IconVerticalSolidList"/>
    <dgm:cxn modelId="{FA4D68A2-9515-4F6A-9B45-CFF4CB96D1C9}" srcId="{BF1414D1-4EB5-407C-B52C-77E793DE7674}" destId="{6B23371D-A543-4DAB-AE7F-ECFEA5033138}" srcOrd="2" destOrd="0" parTransId="{7B473047-D7F7-491F-A6CA-CC176A4C3DC4}" sibTransId="{A7486724-6303-45FF-AD3D-EFA97ED08A51}"/>
    <dgm:cxn modelId="{AF7838C4-B162-493C-860E-0B995A5F128B}" srcId="{BF1414D1-4EB5-407C-B52C-77E793DE7674}" destId="{585CA06E-DC3C-4B75-B200-54E9E840065A}" srcOrd="0" destOrd="0" parTransId="{E9AFC29E-9828-405F-A214-7A119896EE93}" sibTransId="{3D76058B-516B-459D-833F-C1EB42A1F1A8}"/>
    <dgm:cxn modelId="{4C33FBD9-1955-4E75-A7FE-E3B7DBFC75D2}" srcId="{BF1414D1-4EB5-407C-B52C-77E793DE7674}" destId="{9172740B-B1C5-479E-98DC-E790A4C04D62}" srcOrd="1" destOrd="0" parTransId="{8410C56E-689B-49F4-B667-3D936ADBB070}" sibTransId="{F4352F19-F819-41A4-8AD2-5E62722E52A3}"/>
    <dgm:cxn modelId="{9221C7EB-2B54-4575-BE16-EE61924CFEA8}" type="presOf" srcId="{9172740B-B1C5-479E-98DC-E790A4C04D62}" destId="{7294109D-144E-468C-AE88-7916DD8022C3}" srcOrd="0" destOrd="0" presId="urn:microsoft.com/office/officeart/2018/2/layout/IconVerticalSolidList"/>
    <dgm:cxn modelId="{CEB5B4EF-8192-44C8-ABD5-2F93D980F62D}" type="presOf" srcId="{BF1414D1-4EB5-407C-B52C-77E793DE7674}" destId="{0BCACF16-6882-47EF-818A-3B605C053DE0}" srcOrd="0" destOrd="0" presId="urn:microsoft.com/office/officeart/2018/2/layout/IconVerticalSolidList"/>
    <dgm:cxn modelId="{23FAEDEF-EE6E-4D89-BA14-94414B9F243B}" srcId="{BF1414D1-4EB5-407C-B52C-77E793DE7674}" destId="{6C4B50EB-0D74-49FF-B55C-B5E5E4B9ECB3}" srcOrd="3" destOrd="0" parTransId="{B2FAB25F-506A-4476-8C69-F223CE7BA4A0}" sibTransId="{04020B56-6BE8-430B-A009-A4B6465C80B5}"/>
    <dgm:cxn modelId="{4EBA31EC-C5B5-4DE4-8F49-71DBE6D7AB84}" type="presParOf" srcId="{0BCACF16-6882-47EF-818A-3B605C053DE0}" destId="{C61B1C4B-9546-4E3D-8143-2B742E72FB67}" srcOrd="0" destOrd="0" presId="urn:microsoft.com/office/officeart/2018/2/layout/IconVerticalSolidList"/>
    <dgm:cxn modelId="{AF3FE249-3146-414C-B129-4B6ACE3759AD}" type="presParOf" srcId="{C61B1C4B-9546-4E3D-8143-2B742E72FB67}" destId="{BB876351-A644-4509-975F-96F342B98B38}" srcOrd="0" destOrd="0" presId="urn:microsoft.com/office/officeart/2018/2/layout/IconVerticalSolidList"/>
    <dgm:cxn modelId="{F6C06CF1-0A2C-4DA7-8F24-2F5A985AA450}" type="presParOf" srcId="{C61B1C4B-9546-4E3D-8143-2B742E72FB67}" destId="{26899C3C-A444-4F10-9F2A-E3ED4BDA420D}" srcOrd="1" destOrd="0" presId="urn:microsoft.com/office/officeart/2018/2/layout/IconVerticalSolidList"/>
    <dgm:cxn modelId="{3185B34A-25DE-4116-98BC-6307872F9C89}" type="presParOf" srcId="{C61B1C4B-9546-4E3D-8143-2B742E72FB67}" destId="{B58A5938-0627-46D0-B7BC-FD3B49B7CBDC}" srcOrd="2" destOrd="0" presId="urn:microsoft.com/office/officeart/2018/2/layout/IconVerticalSolidList"/>
    <dgm:cxn modelId="{02554698-3233-448B-9EF1-BE8179BAACB7}" type="presParOf" srcId="{C61B1C4B-9546-4E3D-8143-2B742E72FB67}" destId="{DF4282F0-6105-4887-9ECB-2FC685481FF2}" srcOrd="3" destOrd="0" presId="urn:microsoft.com/office/officeart/2018/2/layout/IconVerticalSolidList"/>
    <dgm:cxn modelId="{190FC8B9-D955-45A8-97B7-D663B522EA34}" type="presParOf" srcId="{0BCACF16-6882-47EF-818A-3B605C053DE0}" destId="{068C0083-943A-471C-AB20-CAE4301A689F}" srcOrd="1" destOrd="0" presId="urn:microsoft.com/office/officeart/2018/2/layout/IconVerticalSolidList"/>
    <dgm:cxn modelId="{B604F0E6-B554-4019-8036-4C22D29EBE31}" type="presParOf" srcId="{0BCACF16-6882-47EF-818A-3B605C053DE0}" destId="{878EDE69-CA99-4E0B-9DFA-10315A42FC2F}" srcOrd="2" destOrd="0" presId="urn:microsoft.com/office/officeart/2018/2/layout/IconVerticalSolidList"/>
    <dgm:cxn modelId="{FDD8F2C6-50DA-4156-B8CB-D9A47EE6C702}" type="presParOf" srcId="{878EDE69-CA99-4E0B-9DFA-10315A42FC2F}" destId="{630DF9D7-AB96-4A94-8F23-64739CA18BCF}" srcOrd="0" destOrd="0" presId="urn:microsoft.com/office/officeart/2018/2/layout/IconVerticalSolidList"/>
    <dgm:cxn modelId="{4123480E-E954-4DB0-8681-CF5D82C89D4E}" type="presParOf" srcId="{878EDE69-CA99-4E0B-9DFA-10315A42FC2F}" destId="{5A0AD46F-17BD-417C-B4BD-C428FF53991D}" srcOrd="1" destOrd="0" presId="urn:microsoft.com/office/officeart/2018/2/layout/IconVerticalSolidList"/>
    <dgm:cxn modelId="{94F625CD-BECC-4BF6-8294-1A3DEF030110}" type="presParOf" srcId="{878EDE69-CA99-4E0B-9DFA-10315A42FC2F}" destId="{436AB3C8-CAE2-4888-9E37-8883CCBEC40D}" srcOrd="2" destOrd="0" presId="urn:microsoft.com/office/officeart/2018/2/layout/IconVerticalSolidList"/>
    <dgm:cxn modelId="{988D0D97-F2FC-447F-A341-30398048713B}" type="presParOf" srcId="{878EDE69-CA99-4E0B-9DFA-10315A42FC2F}" destId="{7294109D-144E-468C-AE88-7916DD8022C3}" srcOrd="3" destOrd="0" presId="urn:microsoft.com/office/officeart/2018/2/layout/IconVerticalSolidList"/>
    <dgm:cxn modelId="{A884BA42-818C-4486-A629-D356EED0C341}" type="presParOf" srcId="{0BCACF16-6882-47EF-818A-3B605C053DE0}" destId="{818D3381-7BA3-4212-94D5-C6CDC42F3070}" srcOrd="3" destOrd="0" presId="urn:microsoft.com/office/officeart/2018/2/layout/IconVerticalSolidList"/>
    <dgm:cxn modelId="{150F677C-74C4-4807-B26C-EBE5AEC5D3F9}" type="presParOf" srcId="{0BCACF16-6882-47EF-818A-3B605C053DE0}" destId="{75FB2F3D-46F9-4C83-8B64-1C5A3173B095}" srcOrd="4" destOrd="0" presId="urn:microsoft.com/office/officeart/2018/2/layout/IconVerticalSolidList"/>
    <dgm:cxn modelId="{34AE5898-6E51-40B2-9928-440506FD4640}" type="presParOf" srcId="{75FB2F3D-46F9-4C83-8B64-1C5A3173B095}" destId="{5092B523-374C-47D8-884C-1ED660592209}" srcOrd="0" destOrd="0" presId="urn:microsoft.com/office/officeart/2018/2/layout/IconVerticalSolidList"/>
    <dgm:cxn modelId="{A210E2FF-EA77-4188-BE4F-9DBBA7391714}" type="presParOf" srcId="{75FB2F3D-46F9-4C83-8B64-1C5A3173B095}" destId="{EB69D911-41D5-4245-91CC-37E1E117FFCF}" srcOrd="1" destOrd="0" presId="urn:microsoft.com/office/officeart/2018/2/layout/IconVerticalSolidList"/>
    <dgm:cxn modelId="{5BB73348-CD0D-49F6-855C-10BFC24F2ABF}" type="presParOf" srcId="{75FB2F3D-46F9-4C83-8B64-1C5A3173B095}" destId="{B2705621-D8C0-4714-98E8-319CA4B1E192}" srcOrd="2" destOrd="0" presId="urn:microsoft.com/office/officeart/2018/2/layout/IconVerticalSolidList"/>
    <dgm:cxn modelId="{CCEB49C4-10B0-4C20-AFFD-C7F0E884730F}" type="presParOf" srcId="{75FB2F3D-46F9-4C83-8B64-1C5A3173B095}" destId="{C1464BEC-4025-467B-B1F6-610F830E8B5B}" srcOrd="3" destOrd="0" presId="urn:microsoft.com/office/officeart/2018/2/layout/IconVerticalSolidList"/>
    <dgm:cxn modelId="{33BC1CE5-6CA9-4DC1-8477-14B076960729}" type="presParOf" srcId="{0BCACF16-6882-47EF-818A-3B605C053DE0}" destId="{6588298A-315D-42B0-9CFC-FECA0A603730}" srcOrd="5" destOrd="0" presId="urn:microsoft.com/office/officeart/2018/2/layout/IconVerticalSolidList"/>
    <dgm:cxn modelId="{6445F316-BE04-4C41-AE67-CA4E3DE767F6}" type="presParOf" srcId="{0BCACF16-6882-47EF-818A-3B605C053DE0}" destId="{A908E3D8-2AAA-49AD-99B1-3A4F66F36D12}" srcOrd="6" destOrd="0" presId="urn:microsoft.com/office/officeart/2018/2/layout/IconVerticalSolidList"/>
    <dgm:cxn modelId="{46745287-5B94-41EA-866D-D62C0FADF288}" type="presParOf" srcId="{A908E3D8-2AAA-49AD-99B1-3A4F66F36D12}" destId="{A7737D4A-03D6-474F-9F53-5091B8E18B45}" srcOrd="0" destOrd="0" presId="urn:microsoft.com/office/officeart/2018/2/layout/IconVerticalSolidList"/>
    <dgm:cxn modelId="{CBD1DBA9-0E96-42A0-90FF-9B3B42CFA544}" type="presParOf" srcId="{A908E3D8-2AAA-49AD-99B1-3A4F66F36D12}" destId="{62DEA09B-7A76-43A5-B6B5-48930A61EA36}" srcOrd="1" destOrd="0" presId="urn:microsoft.com/office/officeart/2018/2/layout/IconVerticalSolidList"/>
    <dgm:cxn modelId="{BD363A21-A08C-4696-B4F2-A8C6862F4C22}" type="presParOf" srcId="{A908E3D8-2AAA-49AD-99B1-3A4F66F36D12}" destId="{3E0714B3-56E4-41D5-A4DD-BFC2521A96EB}" srcOrd="2" destOrd="0" presId="urn:microsoft.com/office/officeart/2018/2/layout/IconVerticalSolidList"/>
    <dgm:cxn modelId="{F997B6BF-D74B-4AF2-A06C-AFA5B666F1D6}" type="presParOf" srcId="{A908E3D8-2AAA-49AD-99B1-3A4F66F36D12}" destId="{DF16EA07-8D73-4139-B616-9EBA0A7EAC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8F6F63-4827-461D-8576-942EB09F19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AFBD2AE-29F4-4DDE-AACF-535716348759}">
      <dgm:prSet/>
      <dgm:spPr/>
      <dgm:t>
        <a:bodyPr/>
        <a:lstStyle/>
        <a:p>
          <a:r>
            <a:rPr lang="en-US"/>
            <a:t>All functionality that possibly can be implemented on the client side should be implemented on the client side.</a:t>
          </a:r>
        </a:p>
      </dgm:t>
    </dgm:pt>
    <dgm:pt modelId="{390B3531-6F91-4FD5-9A26-3D9C899F72B0}" type="parTrans" cxnId="{0EF34903-D8BF-4F49-AF09-31361CE7BA2F}">
      <dgm:prSet/>
      <dgm:spPr/>
      <dgm:t>
        <a:bodyPr/>
        <a:lstStyle/>
        <a:p>
          <a:endParaRPr lang="en-US"/>
        </a:p>
      </dgm:t>
    </dgm:pt>
    <dgm:pt modelId="{2A3D6DD1-0B44-47A9-957F-540385D7F5AD}" type="sibTrans" cxnId="{0EF34903-D8BF-4F49-AF09-31361CE7BA2F}">
      <dgm:prSet/>
      <dgm:spPr/>
      <dgm:t>
        <a:bodyPr/>
        <a:lstStyle/>
        <a:p>
          <a:endParaRPr lang="en-US"/>
        </a:p>
      </dgm:t>
    </dgm:pt>
    <dgm:pt modelId="{7313606D-4804-4ABD-80F4-421C628DFD8F}">
      <dgm:prSet/>
      <dgm:spPr/>
      <dgm:t>
        <a:bodyPr/>
        <a:lstStyle/>
        <a:p>
          <a:r>
            <a:rPr lang="en-US"/>
            <a:t>All communication with the application server should be using services (REST, SOAP, domain-specific)</a:t>
          </a:r>
        </a:p>
      </dgm:t>
    </dgm:pt>
    <dgm:pt modelId="{751715E6-8720-4825-9343-4E3A4FC3A774}" type="parTrans" cxnId="{DB4859CA-5F36-4FE7-8B91-C83559FCE5CD}">
      <dgm:prSet/>
      <dgm:spPr/>
      <dgm:t>
        <a:bodyPr/>
        <a:lstStyle/>
        <a:p>
          <a:endParaRPr lang="en-US"/>
        </a:p>
      </dgm:t>
    </dgm:pt>
    <dgm:pt modelId="{83BA67F0-25D1-4051-AF05-E6B431DCBC96}" type="sibTrans" cxnId="{DB4859CA-5F36-4FE7-8B91-C83559FCE5CD}">
      <dgm:prSet/>
      <dgm:spPr/>
      <dgm:t>
        <a:bodyPr/>
        <a:lstStyle/>
        <a:p>
          <a:endParaRPr lang="en-US"/>
        </a:p>
      </dgm:t>
    </dgm:pt>
    <dgm:pt modelId="{7E081856-9680-4CE7-A46D-0B903A397A4E}">
      <dgm:prSet/>
      <dgm:spPr/>
      <dgm:t>
        <a:bodyPr/>
        <a:lstStyle/>
        <a:p>
          <a:r>
            <a:rPr lang="en-US"/>
            <a:t>No part of the client should be evoked, generated or templated from the server-side. This rules out in-line conditional HTML in JSP, ASP, PHP, et.c. </a:t>
          </a:r>
        </a:p>
      </dgm:t>
    </dgm:pt>
    <dgm:pt modelId="{463588F3-9933-4C05-8CF4-2110A6E41C94}" type="parTrans" cxnId="{E3CD0E5C-2855-48E5-AFD9-46A87B42E5BE}">
      <dgm:prSet/>
      <dgm:spPr/>
      <dgm:t>
        <a:bodyPr/>
        <a:lstStyle/>
        <a:p>
          <a:endParaRPr lang="en-US"/>
        </a:p>
      </dgm:t>
    </dgm:pt>
    <dgm:pt modelId="{35C3EA6F-CB15-4C3D-A95E-865D4755AB77}" type="sibTrans" cxnId="{E3CD0E5C-2855-48E5-AFD9-46A87B42E5BE}">
      <dgm:prSet/>
      <dgm:spPr/>
      <dgm:t>
        <a:bodyPr/>
        <a:lstStyle/>
        <a:p>
          <a:endParaRPr lang="en-US"/>
        </a:p>
      </dgm:t>
    </dgm:pt>
    <dgm:pt modelId="{3EB4A26A-0C28-4269-B3A4-092DD406A53E}">
      <dgm:prSet/>
      <dgm:spPr/>
      <dgm:t>
        <a:bodyPr/>
        <a:lstStyle/>
        <a:p>
          <a:r>
            <a:rPr lang="en-US"/>
            <a:t>The logic in the server will only implement the Security, Business logic functionality.</a:t>
          </a:r>
        </a:p>
      </dgm:t>
    </dgm:pt>
    <dgm:pt modelId="{555AEFD7-63D3-4A9B-AE53-F399F4191721}" type="parTrans" cxnId="{0C25C226-954B-4BC2-8283-F25D166338BC}">
      <dgm:prSet/>
      <dgm:spPr/>
      <dgm:t>
        <a:bodyPr/>
        <a:lstStyle/>
        <a:p>
          <a:endParaRPr lang="en-US"/>
        </a:p>
      </dgm:t>
    </dgm:pt>
    <dgm:pt modelId="{1AF6F5A9-0B96-41CB-967B-7575D3866347}" type="sibTrans" cxnId="{0C25C226-954B-4BC2-8283-F25D166338BC}">
      <dgm:prSet/>
      <dgm:spPr/>
      <dgm:t>
        <a:bodyPr/>
        <a:lstStyle/>
        <a:p>
          <a:endParaRPr lang="en-US"/>
        </a:p>
      </dgm:t>
    </dgm:pt>
    <dgm:pt modelId="{8E213572-5481-4E7D-B85B-3D91F8592D04}" type="pres">
      <dgm:prSet presAssocID="{608F6F63-4827-461D-8576-942EB09F1956}" presName="root" presStyleCnt="0">
        <dgm:presLayoutVars>
          <dgm:dir/>
          <dgm:resizeHandles val="exact"/>
        </dgm:presLayoutVars>
      </dgm:prSet>
      <dgm:spPr/>
    </dgm:pt>
    <dgm:pt modelId="{7C05972E-7AA0-4B6F-9DA1-00B68B155056}" type="pres">
      <dgm:prSet presAssocID="{5AFBD2AE-29F4-4DDE-AACF-535716348759}" presName="compNode" presStyleCnt="0"/>
      <dgm:spPr/>
    </dgm:pt>
    <dgm:pt modelId="{DC433802-4028-4951-BD3A-B61BE1C04DC5}" type="pres">
      <dgm:prSet presAssocID="{5AFBD2AE-29F4-4DDE-AACF-535716348759}" presName="bgRect" presStyleLbl="bgShp" presStyleIdx="0" presStyleCnt="4"/>
      <dgm:spPr/>
    </dgm:pt>
    <dgm:pt modelId="{A0A897D6-1084-4981-848E-00913268349B}" type="pres">
      <dgm:prSet presAssocID="{5AFBD2AE-29F4-4DDE-AACF-53571634875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97FE70C-3DC4-4F67-8584-622390FFAF69}" type="pres">
      <dgm:prSet presAssocID="{5AFBD2AE-29F4-4DDE-AACF-535716348759}" presName="spaceRect" presStyleCnt="0"/>
      <dgm:spPr/>
    </dgm:pt>
    <dgm:pt modelId="{7593034E-7F3F-4448-B9E9-672EE4C062AE}" type="pres">
      <dgm:prSet presAssocID="{5AFBD2AE-29F4-4DDE-AACF-535716348759}" presName="parTx" presStyleLbl="revTx" presStyleIdx="0" presStyleCnt="4">
        <dgm:presLayoutVars>
          <dgm:chMax val="0"/>
          <dgm:chPref val="0"/>
        </dgm:presLayoutVars>
      </dgm:prSet>
      <dgm:spPr/>
    </dgm:pt>
    <dgm:pt modelId="{967528DB-782A-4385-AD2D-8D9DA6F15E92}" type="pres">
      <dgm:prSet presAssocID="{2A3D6DD1-0B44-47A9-957F-540385D7F5AD}" presName="sibTrans" presStyleCnt="0"/>
      <dgm:spPr/>
    </dgm:pt>
    <dgm:pt modelId="{C5CA8EA7-C336-4D15-A4C3-BBF4E3E094A1}" type="pres">
      <dgm:prSet presAssocID="{7313606D-4804-4ABD-80F4-421C628DFD8F}" presName="compNode" presStyleCnt="0"/>
      <dgm:spPr/>
    </dgm:pt>
    <dgm:pt modelId="{5A5CDE50-CF88-4B41-AF6F-E807B016FFF1}" type="pres">
      <dgm:prSet presAssocID="{7313606D-4804-4ABD-80F4-421C628DFD8F}" presName="bgRect" presStyleLbl="bgShp" presStyleIdx="1" presStyleCnt="4"/>
      <dgm:spPr/>
    </dgm:pt>
    <dgm:pt modelId="{8CB9AA65-0169-4A39-86BC-49BD0EF6F6C1}" type="pres">
      <dgm:prSet presAssocID="{7313606D-4804-4ABD-80F4-421C628DFD8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ap"/>
        </a:ext>
      </dgm:extLst>
    </dgm:pt>
    <dgm:pt modelId="{36421C44-5AA2-4F90-857C-D2B15B9FC1DB}" type="pres">
      <dgm:prSet presAssocID="{7313606D-4804-4ABD-80F4-421C628DFD8F}" presName="spaceRect" presStyleCnt="0"/>
      <dgm:spPr/>
    </dgm:pt>
    <dgm:pt modelId="{74A0329C-18A9-4A93-81C7-72CD28D7D5EA}" type="pres">
      <dgm:prSet presAssocID="{7313606D-4804-4ABD-80F4-421C628DFD8F}" presName="parTx" presStyleLbl="revTx" presStyleIdx="1" presStyleCnt="4">
        <dgm:presLayoutVars>
          <dgm:chMax val="0"/>
          <dgm:chPref val="0"/>
        </dgm:presLayoutVars>
      </dgm:prSet>
      <dgm:spPr/>
    </dgm:pt>
    <dgm:pt modelId="{46F295F6-B3E5-478A-A148-667747358A67}" type="pres">
      <dgm:prSet presAssocID="{83BA67F0-25D1-4051-AF05-E6B431DCBC96}" presName="sibTrans" presStyleCnt="0"/>
      <dgm:spPr/>
    </dgm:pt>
    <dgm:pt modelId="{30897CEA-BFC3-498A-99D9-634F33A13C96}" type="pres">
      <dgm:prSet presAssocID="{7E081856-9680-4CE7-A46D-0B903A397A4E}" presName="compNode" presStyleCnt="0"/>
      <dgm:spPr/>
    </dgm:pt>
    <dgm:pt modelId="{A7E9F4D3-82BA-42D8-9C8D-A2D8E4BEE934}" type="pres">
      <dgm:prSet presAssocID="{7E081856-9680-4CE7-A46D-0B903A397A4E}" presName="bgRect" presStyleLbl="bgShp" presStyleIdx="2" presStyleCnt="4"/>
      <dgm:spPr/>
    </dgm:pt>
    <dgm:pt modelId="{03A0AC6E-D82C-40B4-93E0-5F2EA38665D0}" type="pres">
      <dgm:prSet presAssocID="{7E081856-9680-4CE7-A46D-0B903A397A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F709E72-3E9E-464C-9D69-21AED49DB31A}" type="pres">
      <dgm:prSet presAssocID="{7E081856-9680-4CE7-A46D-0B903A397A4E}" presName="spaceRect" presStyleCnt="0"/>
      <dgm:spPr/>
    </dgm:pt>
    <dgm:pt modelId="{C4E0A4FA-8492-4838-AFCE-8067AF3AE07D}" type="pres">
      <dgm:prSet presAssocID="{7E081856-9680-4CE7-A46D-0B903A397A4E}" presName="parTx" presStyleLbl="revTx" presStyleIdx="2" presStyleCnt="4">
        <dgm:presLayoutVars>
          <dgm:chMax val="0"/>
          <dgm:chPref val="0"/>
        </dgm:presLayoutVars>
      </dgm:prSet>
      <dgm:spPr/>
    </dgm:pt>
    <dgm:pt modelId="{080E11CB-BCD2-4E97-90AF-6D92025E161D}" type="pres">
      <dgm:prSet presAssocID="{35C3EA6F-CB15-4C3D-A95E-865D4755AB77}" presName="sibTrans" presStyleCnt="0"/>
      <dgm:spPr/>
    </dgm:pt>
    <dgm:pt modelId="{614B6E77-CD5C-4899-A342-9F1C9F935CF2}" type="pres">
      <dgm:prSet presAssocID="{3EB4A26A-0C28-4269-B3A4-092DD406A53E}" presName="compNode" presStyleCnt="0"/>
      <dgm:spPr/>
    </dgm:pt>
    <dgm:pt modelId="{EF47F4B1-77FC-482F-A1F6-ABC7DD8A52B5}" type="pres">
      <dgm:prSet presAssocID="{3EB4A26A-0C28-4269-B3A4-092DD406A53E}" presName="bgRect" presStyleLbl="bgShp" presStyleIdx="3" presStyleCnt="4"/>
      <dgm:spPr/>
    </dgm:pt>
    <dgm:pt modelId="{BC0FF83F-8C84-43BE-BE7D-209741BE0589}" type="pres">
      <dgm:prSet presAssocID="{3EB4A26A-0C28-4269-B3A4-092DD406A5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E81B2C1-3FD2-4F5A-AF61-2AD180DD9A35}" type="pres">
      <dgm:prSet presAssocID="{3EB4A26A-0C28-4269-B3A4-092DD406A53E}" presName="spaceRect" presStyleCnt="0"/>
      <dgm:spPr/>
    </dgm:pt>
    <dgm:pt modelId="{E83BCF12-72A9-493D-A11A-7C182B6F14FC}" type="pres">
      <dgm:prSet presAssocID="{3EB4A26A-0C28-4269-B3A4-092DD406A53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EF34903-D8BF-4F49-AF09-31361CE7BA2F}" srcId="{608F6F63-4827-461D-8576-942EB09F1956}" destId="{5AFBD2AE-29F4-4DDE-AACF-535716348759}" srcOrd="0" destOrd="0" parTransId="{390B3531-6F91-4FD5-9A26-3D9C899F72B0}" sibTransId="{2A3D6DD1-0B44-47A9-957F-540385D7F5AD}"/>
    <dgm:cxn modelId="{BC207C0F-D427-46B7-A0AD-C287017561BF}" type="presOf" srcId="{5AFBD2AE-29F4-4DDE-AACF-535716348759}" destId="{7593034E-7F3F-4448-B9E9-672EE4C062AE}" srcOrd="0" destOrd="0" presId="urn:microsoft.com/office/officeart/2018/2/layout/IconVerticalSolidList"/>
    <dgm:cxn modelId="{30CAA820-CB90-480B-A206-FA11AB1D54B3}" type="presOf" srcId="{7313606D-4804-4ABD-80F4-421C628DFD8F}" destId="{74A0329C-18A9-4A93-81C7-72CD28D7D5EA}" srcOrd="0" destOrd="0" presId="urn:microsoft.com/office/officeart/2018/2/layout/IconVerticalSolidList"/>
    <dgm:cxn modelId="{4FA76926-880F-4BF3-89D7-890BFD16CB8D}" type="presOf" srcId="{3EB4A26A-0C28-4269-B3A4-092DD406A53E}" destId="{E83BCF12-72A9-493D-A11A-7C182B6F14FC}" srcOrd="0" destOrd="0" presId="urn:microsoft.com/office/officeart/2018/2/layout/IconVerticalSolidList"/>
    <dgm:cxn modelId="{0C25C226-954B-4BC2-8283-F25D166338BC}" srcId="{608F6F63-4827-461D-8576-942EB09F1956}" destId="{3EB4A26A-0C28-4269-B3A4-092DD406A53E}" srcOrd="3" destOrd="0" parTransId="{555AEFD7-63D3-4A9B-AE53-F399F4191721}" sibTransId="{1AF6F5A9-0B96-41CB-967B-7575D3866347}"/>
    <dgm:cxn modelId="{E3CD0E5C-2855-48E5-AFD9-46A87B42E5BE}" srcId="{608F6F63-4827-461D-8576-942EB09F1956}" destId="{7E081856-9680-4CE7-A46D-0B903A397A4E}" srcOrd="2" destOrd="0" parTransId="{463588F3-9933-4C05-8CF4-2110A6E41C94}" sibTransId="{35C3EA6F-CB15-4C3D-A95E-865D4755AB77}"/>
    <dgm:cxn modelId="{677A8359-669F-4D06-B347-38C04AC8C218}" type="presOf" srcId="{7E081856-9680-4CE7-A46D-0B903A397A4E}" destId="{C4E0A4FA-8492-4838-AFCE-8067AF3AE07D}" srcOrd="0" destOrd="0" presId="urn:microsoft.com/office/officeart/2018/2/layout/IconVerticalSolidList"/>
    <dgm:cxn modelId="{9121D182-CF71-49D5-8860-0C305ADEFF9D}" type="presOf" srcId="{608F6F63-4827-461D-8576-942EB09F1956}" destId="{8E213572-5481-4E7D-B85B-3D91F8592D04}" srcOrd="0" destOrd="0" presId="urn:microsoft.com/office/officeart/2018/2/layout/IconVerticalSolidList"/>
    <dgm:cxn modelId="{DB4859CA-5F36-4FE7-8B91-C83559FCE5CD}" srcId="{608F6F63-4827-461D-8576-942EB09F1956}" destId="{7313606D-4804-4ABD-80F4-421C628DFD8F}" srcOrd="1" destOrd="0" parTransId="{751715E6-8720-4825-9343-4E3A4FC3A774}" sibTransId="{83BA67F0-25D1-4051-AF05-E6B431DCBC96}"/>
    <dgm:cxn modelId="{2C0552B8-317F-4BF8-A2AB-348EFA616726}" type="presParOf" srcId="{8E213572-5481-4E7D-B85B-3D91F8592D04}" destId="{7C05972E-7AA0-4B6F-9DA1-00B68B155056}" srcOrd="0" destOrd="0" presId="urn:microsoft.com/office/officeart/2018/2/layout/IconVerticalSolidList"/>
    <dgm:cxn modelId="{0D59ADB6-6D0B-46CC-BBCA-381AB6779271}" type="presParOf" srcId="{7C05972E-7AA0-4B6F-9DA1-00B68B155056}" destId="{DC433802-4028-4951-BD3A-B61BE1C04DC5}" srcOrd="0" destOrd="0" presId="urn:microsoft.com/office/officeart/2018/2/layout/IconVerticalSolidList"/>
    <dgm:cxn modelId="{AED218BA-AE48-41F7-98A2-94D0D3514102}" type="presParOf" srcId="{7C05972E-7AA0-4B6F-9DA1-00B68B155056}" destId="{A0A897D6-1084-4981-848E-00913268349B}" srcOrd="1" destOrd="0" presId="urn:microsoft.com/office/officeart/2018/2/layout/IconVerticalSolidList"/>
    <dgm:cxn modelId="{F56F5C90-B058-412E-9994-CF9575B5EC2D}" type="presParOf" srcId="{7C05972E-7AA0-4B6F-9DA1-00B68B155056}" destId="{497FE70C-3DC4-4F67-8584-622390FFAF69}" srcOrd="2" destOrd="0" presId="urn:microsoft.com/office/officeart/2018/2/layout/IconVerticalSolidList"/>
    <dgm:cxn modelId="{F8A83E68-8E9C-496B-AAE3-595D04DE6B5E}" type="presParOf" srcId="{7C05972E-7AA0-4B6F-9DA1-00B68B155056}" destId="{7593034E-7F3F-4448-B9E9-672EE4C062AE}" srcOrd="3" destOrd="0" presId="urn:microsoft.com/office/officeart/2018/2/layout/IconVerticalSolidList"/>
    <dgm:cxn modelId="{91226CE6-775E-4876-B6C8-C39A3D8C6AD2}" type="presParOf" srcId="{8E213572-5481-4E7D-B85B-3D91F8592D04}" destId="{967528DB-782A-4385-AD2D-8D9DA6F15E92}" srcOrd="1" destOrd="0" presId="urn:microsoft.com/office/officeart/2018/2/layout/IconVerticalSolidList"/>
    <dgm:cxn modelId="{80F5CCFC-1975-46E4-89D2-B4F7BFA66EA0}" type="presParOf" srcId="{8E213572-5481-4E7D-B85B-3D91F8592D04}" destId="{C5CA8EA7-C336-4D15-A4C3-BBF4E3E094A1}" srcOrd="2" destOrd="0" presId="urn:microsoft.com/office/officeart/2018/2/layout/IconVerticalSolidList"/>
    <dgm:cxn modelId="{47445109-1471-47CF-977B-1726A5E76BC1}" type="presParOf" srcId="{C5CA8EA7-C336-4D15-A4C3-BBF4E3E094A1}" destId="{5A5CDE50-CF88-4B41-AF6F-E807B016FFF1}" srcOrd="0" destOrd="0" presId="urn:microsoft.com/office/officeart/2018/2/layout/IconVerticalSolidList"/>
    <dgm:cxn modelId="{D7384F68-4628-400C-A030-F58857D96D73}" type="presParOf" srcId="{C5CA8EA7-C336-4D15-A4C3-BBF4E3E094A1}" destId="{8CB9AA65-0169-4A39-86BC-49BD0EF6F6C1}" srcOrd="1" destOrd="0" presId="urn:microsoft.com/office/officeart/2018/2/layout/IconVerticalSolidList"/>
    <dgm:cxn modelId="{885D6DE8-9DD7-47EF-AADE-C014E61172F6}" type="presParOf" srcId="{C5CA8EA7-C336-4D15-A4C3-BBF4E3E094A1}" destId="{36421C44-5AA2-4F90-857C-D2B15B9FC1DB}" srcOrd="2" destOrd="0" presId="urn:microsoft.com/office/officeart/2018/2/layout/IconVerticalSolidList"/>
    <dgm:cxn modelId="{1CA83803-3E4D-4312-AB44-ADBE2055FD17}" type="presParOf" srcId="{C5CA8EA7-C336-4D15-A4C3-BBF4E3E094A1}" destId="{74A0329C-18A9-4A93-81C7-72CD28D7D5EA}" srcOrd="3" destOrd="0" presId="urn:microsoft.com/office/officeart/2018/2/layout/IconVerticalSolidList"/>
    <dgm:cxn modelId="{826CD883-3AA6-4537-AD01-2F8071B2E50A}" type="presParOf" srcId="{8E213572-5481-4E7D-B85B-3D91F8592D04}" destId="{46F295F6-B3E5-478A-A148-667747358A67}" srcOrd="3" destOrd="0" presId="urn:microsoft.com/office/officeart/2018/2/layout/IconVerticalSolidList"/>
    <dgm:cxn modelId="{E0163BE7-71CD-4FE1-9F5B-D590A59D1838}" type="presParOf" srcId="{8E213572-5481-4E7D-B85B-3D91F8592D04}" destId="{30897CEA-BFC3-498A-99D9-634F33A13C96}" srcOrd="4" destOrd="0" presId="urn:microsoft.com/office/officeart/2018/2/layout/IconVerticalSolidList"/>
    <dgm:cxn modelId="{912E30B4-EC80-4FBE-BA29-E1A004C4DFBE}" type="presParOf" srcId="{30897CEA-BFC3-498A-99D9-634F33A13C96}" destId="{A7E9F4D3-82BA-42D8-9C8D-A2D8E4BEE934}" srcOrd="0" destOrd="0" presId="urn:microsoft.com/office/officeart/2018/2/layout/IconVerticalSolidList"/>
    <dgm:cxn modelId="{38F19D33-0026-4089-900C-453D10300D15}" type="presParOf" srcId="{30897CEA-BFC3-498A-99D9-634F33A13C96}" destId="{03A0AC6E-D82C-40B4-93E0-5F2EA38665D0}" srcOrd="1" destOrd="0" presId="urn:microsoft.com/office/officeart/2018/2/layout/IconVerticalSolidList"/>
    <dgm:cxn modelId="{74E21A89-1E3F-4442-8DA3-BFA209AF4F13}" type="presParOf" srcId="{30897CEA-BFC3-498A-99D9-634F33A13C96}" destId="{AF709E72-3E9E-464C-9D69-21AED49DB31A}" srcOrd="2" destOrd="0" presId="urn:microsoft.com/office/officeart/2018/2/layout/IconVerticalSolidList"/>
    <dgm:cxn modelId="{4DB099AB-2BE1-45C6-BA0C-26D01F78CF47}" type="presParOf" srcId="{30897CEA-BFC3-498A-99D9-634F33A13C96}" destId="{C4E0A4FA-8492-4838-AFCE-8067AF3AE07D}" srcOrd="3" destOrd="0" presId="urn:microsoft.com/office/officeart/2018/2/layout/IconVerticalSolidList"/>
    <dgm:cxn modelId="{8EE5A8EC-4CF7-465F-AB41-08E31D3171AF}" type="presParOf" srcId="{8E213572-5481-4E7D-B85B-3D91F8592D04}" destId="{080E11CB-BCD2-4E97-90AF-6D92025E161D}" srcOrd="5" destOrd="0" presId="urn:microsoft.com/office/officeart/2018/2/layout/IconVerticalSolidList"/>
    <dgm:cxn modelId="{70B64D71-BCC9-4159-A532-256FD59984E9}" type="presParOf" srcId="{8E213572-5481-4E7D-B85B-3D91F8592D04}" destId="{614B6E77-CD5C-4899-A342-9F1C9F935CF2}" srcOrd="6" destOrd="0" presId="urn:microsoft.com/office/officeart/2018/2/layout/IconVerticalSolidList"/>
    <dgm:cxn modelId="{914960E9-7694-4B1E-BB60-3CFC5E7A85F4}" type="presParOf" srcId="{614B6E77-CD5C-4899-A342-9F1C9F935CF2}" destId="{EF47F4B1-77FC-482F-A1F6-ABC7DD8A52B5}" srcOrd="0" destOrd="0" presId="urn:microsoft.com/office/officeart/2018/2/layout/IconVerticalSolidList"/>
    <dgm:cxn modelId="{B0CDD229-80CF-4EC5-BBC0-36C2F2247707}" type="presParOf" srcId="{614B6E77-CD5C-4899-A342-9F1C9F935CF2}" destId="{BC0FF83F-8C84-43BE-BE7D-209741BE0589}" srcOrd="1" destOrd="0" presId="urn:microsoft.com/office/officeart/2018/2/layout/IconVerticalSolidList"/>
    <dgm:cxn modelId="{70B53A55-BA54-4A64-8307-3B2B52DD7A92}" type="presParOf" srcId="{614B6E77-CD5C-4899-A342-9F1C9F935CF2}" destId="{2E81B2C1-3FD2-4F5A-AF61-2AD180DD9A35}" srcOrd="2" destOrd="0" presId="urn:microsoft.com/office/officeart/2018/2/layout/IconVerticalSolidList"/>
    <dgm:cxn modelId="{A6772668-4791-4782-92BC-87C118B1EA08}" type="presParOf" srcId="{614B6E77-CD5C-4899-A342-9F1C9F935CF2}" destId="{E83BCF12-72A9-493D-A11A-7C182B6F14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4D002F-3641-43D1-86F6-299FECCD19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39B10E0-A75C-474B-BD9A-E3C6BDCC4E00}">
      <dgm:prSet/>
      <dgm:spPr/>
      <dgm:t>
        <a:bodyPr/>
        <a:lstStyle/>
        <a:p>
          <a:r>
            <a:rPr lang="en-US"/>
            <a:t>Scalability</a:t>
          </a:r>
        </a:p>
      </dgm:t>
    </dgm:pt>
    <dgm:pt modelId="{602F6E53-A7E6-4CB6-B3A0-292D7F766025}" type="parTrans" cxnId="{2A17F1D5-AE10-46A5-9808-781B58E6A8F8}">
      <dgm:prSet/>
      <dgm:spPr/>
      <dgm:t>
        <a:bodyPr/>
        <a:lstStyle/>
        <a:p>
          <a:endParaRPr lang="en-US"/>
        </a:p>
      </dgm:t>
    </dgm:pt>
    <dgm:pt modelId="{45326FDB-FEB8-4AA0-A67A-9FFC92A912CD}" type="sibTrans" cxnId="{2A17F1D5-AE10-46A5-9808-781B58E6A8F8}">
      <dgm:prSet/>
      <dgm:spPr/>
      <dgm:t>
        <a:bodyPr/>
        <a:lstStyle/>
        <a:p>
          <a:endParaRPr lang="en-US"/>
        </a:p>
      </dgm:t>
    </dgm:pt>
    <dgm:pt modelId="{47934238-49AD-4209-B0A8-A1B75FA74E96}">
      <dgm:prSet/>
      <dgm:spPr/>
      <dgm:t>
        <a:bodyPr/>
        <a:lstStyle/>
        <a:p>
          <a:r>
            <a:rPr lang="en-US"/>
            <a:t>Immediate user response</a:t>
          </a:r>
        </a:p>
      </dgm:t>
    </dgm:pt>
    <dgm:pt modelId="{43073B4E-D061-4033-9343-B711A1A923A8}" type="parTrans" cxnId="{37C1C1D5-5974-45E3-B0C2-BAE1D447BF91}">
      <dgm:prSet/>
      <dgm:spPr/>
      <dgm:t>
        <a:bodyPr/>
        <a:lstStyle/>
        <a:p>
          <a:endParaRPr lang="en-US"/>
        </a:p>
      </dgm:t>
    </dgm:pt>
    <dgm:pt modelId="{823244C3-F8CD-4EEC-ADBB-FDB5B9A4692C}" type="sibTrans" cxnId="{37C1C1D5-5974-45E3-B0C2-BAE1D447BF91}">
      <dgm:prSet/>
      <dgm:spPr/>
      <dgm:t>
        <a:bodyPr/>
        <a:lstStyle/>
        <a:p>
          <a:endParaRPr lang="en-US"/>
        </a:p>
      </dgm:t>
    </dgm:pt>
    <dgm:pt modelId="{AC3EB5B4-D996-4970-93D3-716269EEA205}">
      <dgm:prSet/>
      <dgm:spPr/>
      <dgm:t>
        <a:bodyPr/>
        <a:lstStyle/>
        <a:p>
          <a:r>
            <a:rPr lang="en-US"/>
            <a:t>Organized programming model</a:t>
          </a:r>
        </a:p>
      </dgm:t>
    </dgm:pt>
    <dgm:pt modelId="{EE381F4B-DFF3-4CA4-96A8-41D3A98E462F}" type="parTrans" cxnId="{EC8C5B33-456C-4A50-B23F-E9232911A69B}">
      <dgm:prSet/>
      <dgm:spPr/>
      <dgm:t>
        <a:bodyPr/>
        <a:lstStyle/>
        <a:p>
          <a:endParaRPr lang="en-US"/>
        </a:p>
      </dgm:t>
    </dgm:pt>
    <dgm:pt modelId="{C16E95ED-6F05-4316-BD0F-1C7FA0461362}" type="sibTrans" cxnId="{EC8C5B33-456C-4A50-B23F-E9232911A69B}">
      <dgm:prSet/>
      <dgm:spPr/>
      <dgm:t>
        <a:bodyPr/>
        <a:lstStyle/>
        <a:p>
          <a:endParaRPr lang="en-US"/>
        </a:p>
      </dgm:t>
    </dgm:pt>
    <dgm:pt modelId="{606A96FA-E85F-4E6E-9041-93ABBC5CC6EE}">
      <dgm:prSet/>
      <dgm:spPr/>
      <dgm:t>
        <a:bodyPr/>
        <a:lstStyle/>
        <a:p>
          <a:r>
            <a:rPr lang="en-US"/>
            <a:t>Client side state management</a:t>
          </a:r>
        </a:p>
      </dgm:t>
    </dgm:pt>
    <dgm:pt modelId="{D483D176-8608-4D3B-AF1F-1DFEA2676A22}" type="parTrans" cxnId="{4BB8E098-BD5A-488C-829D-70524ADA95B4}">
      <dgm:prSet/>
      <dgm:spPr/>
      <dgm:t>
        <a:bodyPr/>
        <a:lstStyle/>
        <a:p>
          <a:endParaRPr lang="en-US"/>
        </a:p>
      </dgm:t>
    </dgm:pt>
    <dgm:pt modelId="{127E47EC-1CA2-4703-821A-9CE88AD2BADB}" type="sibTrans" cxnId="{4BB8E098-BD5A-488C-829D-70524ADA95B4}">
      <dgm:prSet/>
      <dgm:spPr/>
      <dgm:t>
        <a:bodyPr/>
        <a:lstStyle/>
        <a:p>
          <a:endParaRPr lang="en-US"/>
        </a:p>
      </dgm:t>
    </dgm:pt>
    <dgm:pt modelId="{E2FFECBB-CBBF-4420-808C-00F3009DC18A}">
      <dgm:prSet/>
      <dgm:spPr/>
      <dgm:t>
        <a:bodyPr/>
        <a:lstStyle/>
        <a:p>
          <a:r>
            <a:rPr lang="en-US"/>
            <a:t>Offline applications</a:t>
          </a:r>
        </a:p>
      </dgm:t>
    </dgm:pt>
    <dgm:pt modelId="{5ABE877D-D214-456C-A1A9-2F485DBFF815}" type="parTrans" cxnId="{7539AEA3-AA88-4FAF-A222-45745FF0C9CC}">
      <dgm:prSet/>
      <dgm:spPr/>
      <dgm:t>
        <a:bodyPr/>
        <a:lstStyle/>
        <a:p>
          <a:endParaRPr lang="en-US"/>
        </a:p>
      </dgm:t>
    </dgm:pt>
    <dgm:pt modelId="{CB079EDB-6AE0-4D20-AE7B-3556F71F48C1}" type="sibTrans" cxnId="{7539AEA3-AA88-4FAF-A222-45745FF0C9CC}">
      <dgm:prSet/>
      <dgm:spPr/>
      <dgm:t>
        <a:bodyPr/>
        <a:lstStyle/>
        <a:p>
          <a:endParaRPr lang="en-US"/>
        </a:p>
      </dgm:t>
    </dgm:pt>
    <dgm:pt modelId="{5588AF10-EBAE-4FEE-8E30-66BE836AD7DD}">
      <dgm:prSet/>
      <dgm:spPr/>
      <dgm:t>
        <a:bodyPr/>
        <a:lstStyle/>
        <a:p>
          <a:r>
            <a:rPr lang="en-US"/>
            <a:t>Interoperability </a:t>
          </a:r>
        </a:p>
      </dgm:t>
    </dgm:pt>
    <dgm:pt modelId="{93FABE8D-8620-4E74-9999-F492D35A5534}" type="parTrans" cxnId="{B8B003E0-5E8F-440D-A93A-5ECB152597BF}">
      <dgm:prSet/>
      <dgm:spPr/>
      <dgm:t>
        <a:bodyPr/>
        <a:lstStyle/>
        <a:p>
          <a:endParaRPr lang="en-US"/>
        </a:p>
      </dgm:t>
    </dgm:pt>
    <dgm:pt modelId="{413C1373-EB9C-4293-AD9F-DA5A69CD57A4}" type="sibTrans" cxnId="{B8B003E0-5E8F-440D-A93A-5ECB152597BF}">
      <dgm:prSet/>
      <dgm:spPr/>
      <dgm:t>
        <a:bodyPr/>
        <a:lstStyle/>
        <a:p>
          <a:endParaRPr lang="en-US"/>
        </a:p>
      </dgm:t>
    </dgm:pt>
    <dgm:pt modelId="{9D2E289F-6B7B-4171-B5EC-675ACF947C6D}" type="pres">
      <dgm:prSet presAssocID="{E44D002F-3641-43D1-86F6-299FECCD195B}" presName="root" presStyleCnt="0">
        <dgm:presLayoutVars>
          <dgm:dir/>
          <dgm:resizeHandles val="exact"/>
        </dgm:presLayoutVars>
      </dgm:prSet>
      <dgm:spPr/>
    </dgm:pt>
    <dgm:pt modelId="{F451B13E-AEED-4F9C-832F-C02C19761358}" type="pres">
      <dgm:prSet presAssocID="{C39B10E0-A75C-474B-BD9A-E3C6BDCC4E00}" presName="compNode" presStyleCnt="0"/>
      <dgm:spPr/>
    </dgm:pt>
    <dgm:pt modelId="{AEEACAC0-44EA-49D2-97E9-68CACE7B06BA}" type="pres">
      <dgm:prSet presAssocID="{C39B10E0-A75C-474B-BD9A-E3C6BDCC4E00}" presName="bgRect" presStyleLbl="bgShp" presStyleIdx="0" presStyleCnt="6"/>
      <dgm:spPr/>
    </dgm:pt>
    <dgm:pt modelId="{194A3588-7653-40EC-8723-76E5A678D1F8}" type="pres">
      <dgm:prSet presAssocID="{C39B10E0-A75C-474B-BD9A-E3C6BDCC4E0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455314F-B8B0-4A3C-9703-F1C7EE6FDA69}" type="pres">
      <dgm:prSet presAssocID="{C39B10E0-A75C-474B-BD9A-E3C6BDCC4E00}" presName="spaceRect" presStyleCnt="0"/>
      <dgm:spPr/>
    </dgm:pt>
    <dgm:pt modelId="{C06A4D63-1B15-467A-B67A-404AE4CCCAD7}" type="pres">
      <dgm:prSet presAssocID="{C39B10E0-A75C-474B-BD9A-E3C6BDCC4E00}" presName="parTx" presStyleLbl="revTx" presStyleIdx="0" presStyleCnt="6">
        <dgm:presLayoutVars>
          <dgm:chMax val="0"/>
          <dgm:chPref val="0"/>
        </dgm:presLayoutVars>
      </dgm:prSet>
      <dgm:spPr/>
    </dgm:pt>
    <dgm:pt modelId="{96BB72B4-4040-4198-9FF0-2AA0F87DB4E5}" type="pres">
      <dgm:prSet presAssocID="{45326FDB-FEB8-4AA0-A67A-9FFC92A912CD}" presName="sibTrans" presStyleCnt="0"/>
      <dgm:spPr/>
    </dgm:pt>
    <dgm:pt modelId="{419FE215-8817-4589-BC6C-1DB688DE7506}" type="pres">
      <dgm:prSet presAssocID="{47934238-49AD-4209-B0A8-A1B75FA74E96}" presName="compNode" presStyleCnt="0"/>
      <dgm:spPr/>
    </dgm:pt>
    <dgm:pt modelId="{AFDB8784-9023-445A-AFF2-90681A92966F}" type="pres">
      <dgm:prSet presAssocID="{47934238-49AD-4209-B0A8-A1B75FA74E96}" presName="bgRect" presStyleLbl="bgShp" presStyleIdx="1" presStyleCnt="6"/>
      <dgm:spPr/>
    </dgm:pt>
    <dgm:pt modelId="{A7D7730A-B2CD-4A39-AF3E-B843113AEBD9}" type="pres">
      <dgm:prSet presAssocID="{47934238-49AD-4209-B0A8-A1B75FA74E9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BFB4628-D51A-4B12-ADF6-1B4EED0243D8}" type="pres">
      <dgm:prSet presAssocID="{47934238-49AD-4209-B0A8-A1B75FA74E96}" presName="spaceRect" presStyleCnt="0"/>
      <dgm:spPr/>
    </dgm:pt>
    <dgm:pt modelId="{422163A2-7146-4A0D-82A9-DE3C18E0C88A}" type="pres">
      <dgm:prSet presAssocID="{47934238-49AD-4209-B0A8-A1B75FA74E96}" presName="parTx" presStyleLbl="revTx" presStyleIdx="1" presStyleCnt="6">
        <dgm:presLayoutVars>
          <dgm:chMax val="0"/>
          <dgm:chPref val="0"/>
        </dgm:presLayoutVars>
      </dgm:prSet>
      <dgm:spPr/>
    </dgm:pt>
    <dgm:pt modelId="{C6DC38E6-69F9-4E19-AA8F-821410ADF4D7}" type="pres">
      <dgm:prSet presAssocID="{823244C3-F8CD-4EEC-ADBB-FDB5B9A4692C}" presName="sibTrans" presStyleCnt="0"/>
      <dgm:spPr/>
    </dgm:pt>
    <dgm:pt modelId="{859B21AF-E355-4FAC-ACA3-9F1073BFD690}" type="pres">
      <dgm:prSet presAssocID="{AC3EB5B4-D996-4970-93D3-716269EEA205}" presName="compNode" presStyleCnt="0"/>
      <dgm:spPr/>
    </dgm:pt>
    <dgm:pt modelId="{0E89049A-FD8D-474E-8B92-D8036BCE5D54}" type="pres">
      <dgm:prSet presAssocID="{AC3EB5B4-D996-4970-93D3-716269EEA205}" presName="bgRect" presStyleLbl="bgShp" presStyleIdx="2" presStyleCnt="6"/>
      <dgm:spPr/>
    </dgm:pt>
    <dgm:pt modelId="{66016545-6C25-4784-B274-C060F0BDDA25}" type="pres">
      <dgm:prSet presAssocID="{AC3EB5B4-D996-4970-93D3-716269EEA20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6BD9CD8-7151-4CA3-BC89-CF782CDE91B9}" type="pres">
      <dgm:prSet presAssocID="{AC3EB5B4-D996-4970-93D3-716269EEA205}" presName="spaceRect" presStyleCnt="0"/>
      <dgm:spPr/>
    </dgm:pt>
    <dgm:pt modelId="{7038A174-FB8A-4139-A2DA-A67D966F734B}" type="pres">
      <dgm:prSet presAssocID="{AC3EB5B4-D996-4970-93D3-716269EEA205}" presName="parTx" presStyleLbl="revTx" presStyleIdx="2" presStyleCnt="6">
        <dgm:presLayoutVars>
          <dgm:chMax val="0"/>
          <dgm:chPref val="0"/>
        </dgm:presLayoutVars>
      </dgm:prSet>
      <dgm:spPr/>
    </dgm:pt>
    <dgm:pt modelId="{EAD9D8F3-8008-47C1-A097-D992F1C96FE4}" type="pres">
      <dgm:prSet presAssocID="{C16E95ED-6F05-4316-BD0F-1C7FA0461362}" presName="sibTrans" presStyleCnt="0"/>
      <dgm:spPr/>
    </dgm:pt>
    <dgm:pt modelId="{48AEDC21-6528-4C6B-9648-3CBDB7A19FDC}" type="pres">
      <dgm:prSet presAssocID="{606A96FA-E85F-4E6E-9041-93ABBC5CC6EE}" presName="compNode" presStyleCnt="0"/>
      <dgm:spPr/>
    </dgm:pt>
    <dgm:pt modelId="{61F2211D-1A37-4075-81C3-DCF992F8BD4A}" type="pres">
      <dgm:prSet presAssocID="{606A96FA-E85F-4E6E-9041-93ABBC5CC6EE}" presName="bgRect" presStyleLbl="bgShp" presStyleIdx="3" presStyleCnt="6"/>
      <dgm:spPr/>
    </dgm:pt>
    <dgm:pt modelId="{4A74C8E0-7DF2-40DD-A60F-C7A0F27FC187}" type="pres">
      <dgm:prSet presAssocID="{606A96FA-E85F-4E6E-9041-93ABBC5CC6E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818CA3F-F7FC-4CD9-A33E-B2E62DEB862E}" type="pres">
      <dgm:prSet presAssocID="{606A96FA-E85F-4E6E-9041-93ABBC5CC6EE}" presName="spaceRect" presStyleCnt="0"/>
      <dgm:spPr/>
    </dgm:pt>
    <dgm:pt modelId="{00B7AD3C-BC76-4848-8278-D66A22C999C0}" type="pres">
      <dgm:prSet presAssocID="{606A96FA-E85F-4E6E-9041-93ABBC5CC6EE}" presName="parTx" presStyleLbl="revTx" presStyleIdx="3" presStyleCnt="6">
        <dgm:presLayoutVars>
          <dgm:chMax val="0"/>
          <dgm:chPref val="0"/>
        </dgm:presLayoutVars>
      </dgm:prSet>
      <dgm:spPr/>
    </dgm:pt>
    <dgm:pt modelId="{90FC499A-04C7-4C20-9963-BEC0D871312E}" type="pres">
      <dgm:prSet presAssocID="{127E47EC-1CA2-4703-821A-9CE88AD2BADB}" presName="sibTrans" presStyleCnt="0"/>
      <dgm:spPr/>
    </dgm:pt>
    <dgm:pt modelId="{47AF7CAA-5E5B-4B91-8B39-8A9F606AA825}" type="pres">
      <dgm:prSet presAssocID="{E2FFECBB-CBBF-4420-808C-00F3009DC18A}" presName="compNode" presStyleCnt="0"/>
      <dgm:spPr/>
    </dgm:pt>
    <dgm:pt modelId="{969E7DDE-D321-48BF-B241-1C2F8D4DD5F4}" type="pres">
      <dgm:prSet presAssocID="{E2FFECBB-CBBF-4420-808C-00F3009DC18A}" presName="bgRect" presStyleLbl="bgShp" presStyleIdx="4" presStyleCnt="6"/>
      <dgm:spPr/>
    </dgm:pt>
    <dgm:pt modelId="{037FB2DD-B437-42E3-84C0-DC44ECE57F5D}" type="pres">
      <dgm:prSet presAssocID="{E2FFECBB-CBBF-4420-808C-00F3009DC18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941AE08-F4F8-4149-B937-C8FD72F08C1E}" type="pres">
      <dgm:prSet presAssocID="{E2FFECBB-CBBF-4420-808C-00F3009DC18A}" presName="spaceRect" presStyleCnt="0"/>
      <dgm:spPr/>
    </dgm:pt>
    <dgm:pt modelId="{98C542AE-B79F-4FE8-8090-DDB4B98FCB88}" type="pres">
      <dgm:prSet presAssocID="{E2FFECBB-CBBF-4420-808C-00F3009DC18A}" presName="parTx" presStyleLbl="revTx" presStyleIdx="4" presStyleCnt="6">
        <dgm:presLayoutVars>
          <dgm:chMax val="0"/>
          <dgm:chPref val="0"/>
        </dgm:presLayoutVars>
      </dgm:prSet>
      <dgm:spPr/>
    </dgm:pt>
    <dgm:pt modelId="{86A8A899-0A70-4233-AB38-57930EEEFCF7}" type="pres">
      <dgm:prSet presAssocID="{CB079EDB-6AE0-4D20-AE7B-3556F71F48C1}" presName="sibTrans" presStyleCnt="0"/>
      <dgm:spPr/>
    </dgm:pt>
    <dgm:pt modelId="{A24E05AC-B543-4A9C-9499-148240C97592}" type="pres">
      <dgm:prSet presAssocID="{5588AF10-EBAE-4FEE-8E30-66BE836AD7DD}" presName="compNode" presStyleCnt="0"/>
      <dgm:spPr/>
    </dgm:pt>
    <dgm:pt modelId="{29342A18-D728-4F47-9385-D9AF90ADFCD8}" type="pres">
      <dgm:prSet presAssocID="{5588AF10-EBAE-4FEE-8E30-66BE836AD7DD}" presName="bgRect" presStyleLbl="bgShp" presStyleIdx="5" presStyleCnt="6"/>
      <dgm:spPr/>
    </dgm:pt>
    <dgm:pt modelId="{506206FD-11A8-4C87-B7D5-CE8FED3CF9B9}" type="pres">
      <dgm:prSet presAssocID="{5588AF10-EBAE-4FEE-8E30-66BE836AD7D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F70A010-42F8-45F6-B230-DFCA918E0448}" type="pres">
      <dgm:prSet presAssocID="{5588AF10-EBAE-4FEE-8E30-66BE836AD7DD}" presName="spaceRect" presStyleCnt="0"/>
      <dgm:spPr/>
    </dgm:pt>
    <dgm:pt modelId="{B8E90D15-8ADE-48F4-A53C-C55796EFAC8D}" type="pres">
      <dgm:prSet presAssocID="{5588AF10-EBAE-4FEE-8E30-66BE836AD7D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2ED9F14-785B-4327-9E8B-2D86CB0C89CF}" type="presOf" srcId="{C39B10E0-A75C-474B-BD9A-E3C6BDCC4E00}" destId="{C06A4D63-1B15-467A-B67A-404AE4CCCAD7}" srcOrd="0" destOrd="0" presId="urn:microsoft.com/office/officeart/2018/2/layout/IconVerticalSolidList"/>
    <dgm:cxn modelId="{EC8C5B33-456C-4A50-B23F-E9232911A69B}" srcId="{E44D002F-3641-43D1-86F6-299FECCD195B}" destId="{AC3EB5B4-D996-4970-93D3-716269EEA205}" srcOrd="2" destOrd="0" parTransId="{EE381F4B-DFF3-4CA4-96A8-41D3A98E462F}" sibTransId="{C16E95ED-6F05-4316-BD0F-1C7FA0461362}"/>
    <dgm:cxn modelId="{6265E539-E5B4-45F5-8FAD-2986B6403670}" type="presOf" srcId="{5588AF10-EBAE-4FEE-8E30-66BE836AD7DD}" destId="{B8E90D15-8ADE-48F4-A53C-C55796EFAC8D}" srcOrd="0" destOrd="0" presId="urn:microsoft.com/office/officeart/2018/2/layout/IconVerticalSolidList"/>
    <dgm:cxn modelId="{11928071-F9FF-4600-AC09-0AFCE009FB77}" type="presOf" srcId="{E2FFECBB-CBBF-4420-808C-00F3009DC18A}" destId="{98C542AE-B79F-4FE8-8090-DDB4B98FCB88}" srcOrd="0" destOrd="0" presId="urn:microsoft.com/office/officeart/2018/2/layout/IconVerticalSolidList"/>
    <dgm:cxn modelId="{48605389-0AAE-4186-997C-9A3535A998DD}" type="presOf" srcId="{AC3EB5B4-D996-4970-93D3-716269EEA205}" destId="{7038A174-FB8A-4139-A2DA-A67D966F734B}" srcOrd="0" destOrd="0" presId="urn:microsoft.com/office/officeart/2018/2/layout/IconVerticalSolidList"/>
    <dgm:cxn modelId="{7BE2B891-1123-4226-B1F3-64FE049304A5}" type="presOf" srcId="{E44D002F-3641-43D1-86F6-299FECCD195B}" destId="{9D2E289F-6B7B-4171-B5EC-675ACF947C6D}" srcOrd="0" destOrd="0" presId="urn:microsoft.com/office/officeart/2018/2/layout/IconVerticalSolidList"/>
    <dgm:cxn modelId="{4BB8E098-BD5A-488C-829D-70524ADA95B4}" srcId="{E44D002F-3641-43D1-86F6-299FECCD195B}" destId="{606A96FA-E85F-4E6E-9041-93ABBC5CC6EE}" srcOrd="3" destOrd="0" parTransId="{D483D176-8608-4D3B-AF1F-1DFEA2676A22}" sibTransId="{127E47EC-1CA2-4703-821A-9CE88AD2BADB}"/>
    <dgm:cxn modelId="{3314B299-BD33-4A1D-B392-CD50B97C25BE}" type="presOf" srcId="{47934238-49AD-4209-B0A8-A1B75FA74E96}" destId="{422163A2-7146-4A0D-82A9-DE3C18E0C88A}" srcOrd="0" destOrd="0" presId="urn:microsoft.com/office/officeart/2018/2/layout/IconVerticalSolidList"/>
    <dgm:cxn modelId="{7539AEA3-AA88-4FAF-A222-45745FF0C9CC}" srcId="{E44D002F-3641-43D1-86F6-299FECCD195B}" destId="{E2FFECBB-CBBF-4420-808C-00F3009DC18A}" srcOrd="4" destOrd="0" parTransId="{5ABE877D-D214-456C-A1A9-2F485DBFF815}" sibTransId="{CB079EDB-6AE0-4D20-AE7B-3556F71F48C1}"/>
    <dgm:cxn modelId="{E594D2D0-3CFE-4149-A8FA-D1B9FC1D435F}" type="presOf" srcId="{606A96FA-E85F-4E6E-9041-93ABBC5CC6EE}" destId="{00B7AD3C-BC76-4848-8278-D66A22C999C0}" srcOrd="0" destOrd="0" presId="urn:microsoft.com/office/officeart/2018/2/layout/IconVerticalSolidList"/>
    <dgm:cxn modelId="{37C1C1D5-5974-45E3-B0C2-BAE1D447BF91}" srcId="{E44D002F-3641-43D1-86F6-299FECCD195B}" destId="{47934238-49AD-4209-B0A8-A1B75FA74E96}" srcOrd="1" destOrd="0" parTransId="{43073B4E-D061-4033-9343-B711A1A923A8}" sibTransId="{823244C3-F8CD-4EEC-ADBB-FDB5B9A4692C}"/>
    <dgm:cxn modelId="{2A17F1D5-AE10-46A5-9808-781B58E6A8F8}" srcId="{E44D002F-3641-43D1-86F6-299FECCD195B}" destId="{C39B10E0-A75C-474B-BD9A-E3C6BDCC4E00}" srcOrd="0" destOrd="0" parTransId="{602F6E53-A7E6-4CB6-B3A0-292D7F766025}" sibTransId="{45326FDB-FEB8-4AA0-A67A-9FFC92A912CD}"/>
    <dgm:cxn modelId="{B8B003E0-5E8F-440D-A93A-5ECB152597BF}" srcId="{E44D002F-3641-43D1-86F6-299FECCD195B}" destId="{5588AF10-EBAE-4FEE-8E30-66BE836AD7DD}" srcOrd="5" destOrd="0" parTransId="{93FABE8D-8620-4E74-9999-F492D35A5534}" sibTransId="{413C1373-EB9C-4293-AD9F-DA5A69CD57A4}"/>
    <dgm:cxn modelId="{1E3D9B42-F452-42F1-B4F0-BA679BF3029B}" type="presParOf" srcId="{9D2E289F-6B7B-4171-B5EC-675ACF947C6D}" destId="{F451B13E-AEED-4F9C-832F-C02C19761358}" srcOrd="0" destOrd="0" presId="urn:microsoft.com/office/officeart/2018/2/layout/IconVerticalSolidList"/>
    <dgm:cxn modelId="{0BC11CE6-7290-413F-B79B-9D3587588F00}" type="presParOf" srcId="{F451B13E-AEED-4F9C-832F-C02C19761358}" destId="{AEEACAC0-44EA-49D2-97E9-68CACE7B06BA}" srcOrd="0" destOrd="0" presId="urn:microsoft.com/office/officeart/2018/2/layout/IconVerticalSolidList"/>
    <dgm:cxn modelId="{4500C800-BF48-4A7D-828C-846ABAA22F99}" type="presParOf" srcId="{F451B13E-AEED-4F9C-832F-C02C19761358}" destId="{194A3588-7653-40EC-8723-76E5A678D1F8}" srcOrd="1" destOrd="0" presId="urn:microsoft.com/office/officeart/2018/2/layout/IconVerticalSolidList"/>
    <dgm:cxn modelId="{36A31148-5DDD-4A41-BCDE-6447AB6E8A90}" type="presParOf" srcId="{F451B13E-AEED-4F9C-832F-C02C19761358}" destId="{E455314F-B8B0-4A3C-9703-F1C7EE6FDA69}" srcOrd="2" destOrd="0" presId="urn:microsoft.com/office/officeart/2018/2/layout/IconVerticalSolidList"/>
    <dgm:cxn modelId="{6E83C5F9-24A8-4DA3-A77E-716585BFE240}" type="presParOf" srcId="{F451B13E-AEED-4F9C-832F-C02C19761358}" destId="{C06A4D63-1B15-467A-B67A-404AE4CCCAD7}" srcOrd="3" destOrd="0" presId="urn:microsoft.com/office/officeart/2018/2/layout/IconVerticalSolidList"/>
    <dgm:cxn modelId="{8878E63D-8B4A-4021-AF3B-8EE527F8245A}" type="presParOf" srcId="{9D2E289F-6B7B-4171-B5EC-675ACF947C6D}" destId="{96BB72B4-4040-4198-9FF0-2AA0F87DB4E5}" srcOrd="1" destOrd="0" presId="urn:microsoft.com/office/officeart/2018/2/layout/IconVerticalSolidList"/>
    <dgm:cxn modelId="{568EF1E7-7487-44B1-9B55-E4FD3613C1E6}" type="presParOf" srcId="{9D2E289F-6B7B-4171-B5EC-675ACF947C6D}" destId="{419FE215-8817-4589-BC6C-1DB688DE7506}" srcOrd="2" destOrd="0" presId="urn:microsoft.com/office/officeart/2018/2/layout/IconVerticalSolidList"/>
    <dgm:cxn modelId="{7E23BC3F-AF2C-4ACF-856A-1D611D1DFCDC}" type="presParOf" srcId="{419FE215-8817-4589-BC6C-1DB688DE7506}" destId="{AFDB8784-9023-445A-AFF2-90681A92966F}" srcOrd="0" destOrd="0" presId="urn:microsoft.com/office/officeart/2018/2/layout/IconVerticalSolidList"/>
    <dgm:cxn modelId="{1571E1B0-473C-438B-A3D9-563F2F7A4F9C}" type="presParOf" srcId="{419FE215-8817-4589-BC6C-1DB688DE7506}" destId="{A7D7730A-B2CD-4A39-AF3E-B843113AEBD9}" srcOrd="1" destOrd="0" presId="urn:microsoft.com/office/officeart/2018/2/layout/IconVerticalSolidList"/>
    <dgm:cxn modelId="{D26AB8D6-F06A-4DBE-85D1-3F67A4A61AB7}" type="presParOf" srcId="{419FE215-8817-4589-BC6C-1DB688DE7506}" destId="{ABFB4628-D51A-4B12-ADF6-1B4EED0243D8}" srcOrd="2" destOrd="0" presId="urn:microsoft.com/office/officeart/2018/2/layout/IconVerticalSolidList"/>
    <dgm:cxn modelId="{35DA93D4-9D5F-4330-B115-EA54D80F563A}" type="presParOf" srcId="{419FE215-8817-4589-BC6C-1DB688DE7506}" destId="{422163A2-7146-4A0D-82A9-DE3C18E0C88A}" srcOrd="3" destOrd="0" presId="urn:microsoft.com/office/officeart/2018/2/layout/IconVerticalSolidList"/>
    <dgm:cxn modelId="{D59257A4-47B8-4B99-B010-A416B48AEAAF}" type="presParOf" srcId="{9D2E289F-6B7B-4171-B5EC-675ACF947C6D}" destId="{C6DC38E6-69F9-4E19-AA8F-821410ADF4D7}" srcOrd="3" destOrd="0" presId="urn:microsoft.com/office/officeart/2018/2/layout/IconVerticalSolidList"/>
    <dgm:cxn modelId="{EC1D26FC-4DC9-48B4-B906-AE6A4861F4B2}" type="presParOf" srcId="{9D2E289F-6B7B-4171-B5EC-675ACF947C6D}" destId="{859B21AF-E355-4FAC-ACA3-9F1073BFD690}" srcOrd="4" destOrd="0" presId="urn:microsoft.com/office/officeart/2018/2/layout/IconVerticalSolidList"/>
    <dgm:cxn modelId="{CD269CB9-0F57-4AC4-AD08-0C33AC38D594}" type="presParOf" srcId="{859B21AF-E355-4FAC-ACA3-9F1073BFD690}" destId="{0E89049A-FD8D-474E-8B92-D8036BCE5D54}" srcOrd="0" destOrd="0" presId="urn:microsoft.com/office/officeart/2018/2/layout/IconVerticalSolidList"/>
    <dgm:cxn modelId="{5D61F2EE-8520-45D7-9ADC-BA5CFA4446FA}" type="presParOf" srcId="{859B21AF-E355-4FAC-ACA3-9F1073BFD690}" destId="{66016545-6C25-4784-B274-C060F0BDDA25}" srcOrd="1" destOrd="0" presId="urn:microsoft.com/office/officeart/2018/2/layout/IconVerticalSolidList"/>
    <dgm:cxn modelId="{13F34F39-DE31-44AF-96C1-7469BF23156F}" type="presParOf" srcId="{859B21AF-E355-4FAC-ACA3-9F1073BFD690}" destId="{F6BD9CD8-7151-4CA3-BC89-CF782CDE91B9}" srcOrd="2" destOrd="0" presId="urn:microsoft.com/office/officeart/2018/2/layout/IconVerticalSolidList"/>
    <dgm:cxn modelId="{AF57AB36-5EEB-48D9-92F2-1BAD295ACE84}" type="presParOf" srcId="{859B21AF-E355-4FAC-ACA3-9F1073BFD690}" destId="{7038A174-FB8A-4139-A2DA-A67D966F734B}" srcOrd="3" destOrd="0" presId="urn:microsoft.com/office/officeart/2018/2/layout/IconVerticalSolidList"/>
    <dgm:cxn modelId="{593C9604-4C9E-4D8C-A335-6A64B13315B9}" type="presParOf" srcId="{9D2E289F-6B7B-4171-B5EC-675ACF947C6D}" destId="{EAD9D8F3-8008-47C1-A097-D992F1C96FE4}" srcOrd="5" destOrd="0" presId="urn:microsoft.com/office/officeart/2018/2/layout/IconVerticalSolidList"/>
    <dgm:cxn modelId="{65C2D459-AC19-4DDD-B0D0-BA305506707A}" type="presParOf" srcId="{9D2E289F-6B7B-4171-B5EC-675ACF947C6D}" destId="{48AEDC21-6528-4C6B-9648-3CBDB7A19FDC}" srcOrd="6" destOrd="0" presId="urn:microsoft.com/office/officeart/2018/2/layout/IconVerticalSolidList"/>
    <dgm:cxn modelId="{4DDE838F-89CF-47E7-8FC2-F4698E770AFC}" type="presParOf" srcId="{48AEDC21-6528-4C6B-9648-3CBDB7A19FDC}" destId="{61F2211D-1A37-4075-81C3-DCF992F8BD4A}" srcOrd="0" destOrd="0" presId="urn:microsoft.com/office/officeart/2018/2/layout/IconVerticalSolidList"/>
    <dgm:cxn modelId="{CE9ACC34-E059-4CA5-944D-D36C04CBEA78}" type="presParOf" srcId="{48AEDC21-6528-4C6B-9648-3CBDB7A19FDC}" destId="{4A74C8E0-7DF2-40DD-A60F-C7A0F27FC187}" srcOrd="1" destOrd="0" presId="urn:microsoft.com/office/officeart/2018/2/layout/IconVerticalSolidList"/>
    <dgm:cxn modelId="{DAA0096A-3F5C-45FA-B239-F4B572950DE4}" type="presParOf" srcId="{48AEDC21-6528-4C6B-9648-3CBDB7A19FDC}" destId="{1818CA3F-F7FC-4CD9-A33E-B2E62DEB862E}" srcOrd="2" destOrd="0" presId="urn:microsoft.com/office/officeart/2018/2/layout/IconVerticalSolidList"/>
    <dgm:cxn modelId="{6254F134-12A8-4C6E-84F4-AF5C4CF10A3D}" type="presParOf" srcId="{48AEDC21-6528-4C6B-9648-3CBDB7A19FDC}" destId="{00B7AD3C-BC76-4848-8278-D66A22C999C0}" srcOrd="3" destOrd="0" presId="urn:microsoft.com/office/officeart/2018/2/layout/IconVerticalSolidList"/>
    <dgm:cxn modelId="{EC813219-0F1C-419F-A583-1AE8BC1A11A2}" type="presParOf" srcId="{9D2E289F-6B7B-4171-B5EC-675ACF947C6D}" destId="{90FC499A-04C7-4C20-9963-BEC0D871312E}" srcOrd="7" destOrd="0" presId="urn:microsoft.com/office/officeart/2018/2/layout/IconVerticalSolidList"/>
    <dgm:cxn modelId="{569D83B0-1B82-4EBA-A35A-4DDC95D1593A}" type="presParOf" srcId="{9D2E289F-6B7B-4171-B5EC-675ACF947C6D}" destId="{47AF7CAA-5E5B-4B91-8B39-8A9F606AA825}" srcOrd="8" destOrd="0" presId="urn:microsoft.com/office/officeart/2018/2/layout/IconVerticalSolidList"/>
    <dgm:cxn modelId="{F6A205DE-9112-43AF-BB35-952A32AD2776}" type="presParOf" srcId="{47AF7CAA-5E5B-4B91-8B39-8A9F606AA825}" destId="{969E7DDE-D321-48BF-B241-1C2F8D4DD5F4}" srcOrd="0" destOrd="0" presId="urn:microsoft.com/office/officeart/2018/2/layout/IconVerticalSolidList"/>
    <dgm:cxn modelId="{4F3F1C11-9FB9-4F48-AEA8-4C66F67A3774}" type="presParOf" srcId="{47AF7CAA-5E5B-4B91-8B39-8A9F606AA825}" destId="{037FB2DD-B437-42E3-84C0-DC44ECE57F5D}" srcOrd="1" destOrd="0" presId="urn:microsoft.com/office/officeart/2018/2/layout/IconVerticalSolidList"/>
    <dgm:cxn modelId="{AD921AB9-03DB-4EE3-9E43-4A57365CA5D1}" type="presParOf" srcId="{47AF7CAA-5E5B-4B91-8B39-8A9F606AA825}" destId="{D941AE08-F4F8-4149-B937-C8FD72F08C1E}" srcOrd="2" destOrd="0" presId="urn:microsoft.com/office/officeart/2018/2/layout/IconVerticalSolidList"/>
    <dgm:cxn modelId="{692F0409-60C8-4981-8F9E-595450E55507}" type="presParOf" srcId="{47AF7CAA-5E5B-4B91-8B39-8A9F606AA825}" destId="{98C542AE-B79F-4FE8-8090-DDB4B98FCB88}" srcOrd="3" destOrd="0" presId="urn:microsoft.com/office/officeart/2018/2/layout/IconVerticalSolidList"/>
    <dgm:cxn modelId="{D9199492-2EBB-4B0E-AEAF-D182C2BD2448}" type="presParOf" srcId="{9D2E289F-6B7B-4171-B5EC-675ACF947C6D}" destId="{86A8A899-0A70-4233-AB38-57930EEEFCF7}" srcOrd="9" destOrd="0" presId="urn:microsoft.com/office/officeart/2018/2/layout/IconVerticalSolidList"/>
    <dgm:cxn modelId="{51346580-6BCB-414F-B562-2BE1208C7836}" type="presParOf" srcId="{9D2E289F-6B7B-4171-B5EC-675ACF947C6D}" destId="{A24E05AC-B543-4A9C-9499-148240C97592}" srcOrd="10" destOrd="0" presId="urn:microsoft.com/office/officeart/2018/2/layout/IconVerticalSolidList"/>
    <dgm:cxn modelId="{D64DA30D-63F5-47A1-A224-89E148393078}" type="presParOf" srcId="{A24E05AC-B543-4A9C-9499-148240C97592}" destId="{29342A18-D728-4F47-9385-D9AF90ADFCD8}" srcOrd="0" destOrd="0" presId="urn:microsoft.com/office/officeart/2018/2/layout/IconVerticalSolidList"/>
    <dgm:cxn modelId="{72A6029C-A89C-490B-AC55-1E6B357C6A89}" type="presParOf" srcId="{A24E05AC-B543-4A9C-9499-148240C97592}" destId="{506206FD-11A8-4C87-B7D5-CE8FED3CF9B9}" srcOrd="1" destOrd="0" presId="urn:microsoft.com/office/officeart/2018/2/layout/IconVerticalSolidList"/>
    <dgm:cxn modelId="{DA3743E4-01E2-4CA0-A214-CF7825D4B910}" type="presParOf" srcId="{A24E05AC-B543-4A9C-9499-148240C97592}" destId="{AF70A010-42F8-45F6-B230-DFCA918E0448}" srcOrd="2" destOrd="0" presId="urn:microsoft.com/office/officeart/2018/2/layout/IconVerticalSolidList"/>
    <dgm:cxn modelId="{23A8E1B7-01D1-4A00-88B5-0C1AD6B6B81B}" type="presParOf" srcId="{A24E05AC-B543-4A9C-9499-148240C97592}" destId="{B8E90D15-8ADE-48F4-A53C-C55796EFAC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8D0AF9-D213-4D67-A98F-406297675A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28B4E0-32E6-403F-AC07-4F7D4498DD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more clients that use an application, the more client machines that are available.</a:t>
          </a:r>
        </a:p>
      </dgm:t>
    </dgm:pt>
    <dgm:pt modelId="{94BED6C3-7B3D-4804-BD4A-1BBD361AFC2B}" type="parTrans" cxnId="{FCC58DCA-CF3B-420D-B839-E4883E7B806A}">
      <dgm:prSet/>
      <dgm:spPr/>
      <dgm:t>
        <a:bodyPr/>
        <a:lstStyle/>
        <a:p>
          <a:endParaRPr lang="en-US"/>
        </a:p>
      </dgm:t>
    </dgm:pt>
    <dgm:pt modelId="{71F0ED85-64D4-4407-824F-A2AF7628EBBF}" type="sibTrans" cxnId="{FCC58DCA-CF3B-420D-B839-E4883E7B806A}">
      <dgm:prSet/>
      <dgm:spPr/>
      <dgm:t>
        <a:bodyPr/>
        <a:lstStyle/>
        <a:p>
          <a:endParaRPr lang="en-US"/>
        </a:p>
      </dgm:t>
    </dgm:pt>
    <dgm:pt modelId="{86C617A5-F275-4815-BB4B-D903B1D800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presentation logic that can be moved to the client scales 1:1 with the number of clients.</a:t>
          </a:r>
        </a:p>
      </dgm:t>
    </dgm:pt>
    <dgm:pt modelId="{08DEB7E3-6B07-4F9C-BEB0-D6C58FDB970F}" type="parTrans" cxnId="{2077076B-CA6C-44AA-A51C-1ECD80F6992E}">
      <dgm:prSet/>
      <dgm:spPr/>
      <dgm:t>
        <a:bodyPr/>
        <a:lstStyle/>
        <a:p>
          <a:endParaRPr lang="en-US"/>
        </a:p>
      </dgm:t>
    </dgm:pt>
    <dgm:pt modelId="{A8C501D3-CC2C-4593-87F1-56A588D5EC66}" type="sibTrans" cxnId="{2077076B-CA6C-44AA-A51C-1ECD80F6992E}">
      <dgm:prSet/>
      <dgm:spPr/>
      <dgm:t>
        <a:bodyPr/>
        <a:lstStyle/>
        <a:p>
          <a:endParaRPr lang="en-US"/>
        </a:p>
      </dgm:t>
    </dgm:pt>
    <dgm:pt modelId="{9AAFFA2C-A102-4392-AE79-5086A324F1CB}" type="pres">
      <dgm:prSet presAssocID="{A18D0AF9-D213-4D67-A98F-406297675A6A}" presName="root" presStyleCnt="0">
        <dgm:presLayoutVars>
          <dgm:dir/>
          <dgm:resizeHandles val="exact"/>
        </dgm:presLayoutVars>
      </dgm:prSet>
      <dgm:spPr/>
    </dgm:pt>
    <dgm:pt modelId="{8C478EFB-B916-4B15-9C67-67B67D16BE8B}" type="pres">
      <dgm:prSet presAssocID="{4428B4E0-32E6-403F-AC07-4F7D4498DDFA}" presName="compNode" presStyleCnt="0"/>
      <dgm:spPr/>
    </dgm:pt>
    <dgm:pt modelId="{5E6B71A7-C4F0-4BB5-B320-1927D1F4D7D3}" type="pres">
      <dgm:prSet presAssocID="{4428B4E0-32E6-403F-AC07-4F7D4498DDFA}" presName="bgRect" presStyleLbl="bgShp" presStyleIdx="0" presStyleCnt="2"/>
      <dgm:spPr/>
    </dgm:pt>
    <dgm:pt modelId="{22750337-2C10-4798-86E6-07E223C9A356}" type="pres">
      <dgm:prSet presAssocID="{4428B4E0-32E6-403F-AC07-4F7D4498DD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55D6F65-10A3-4C9A-BEFA-A7DA3E77EAB8}" type="pres">
      <dgm:prSet presAssocID="{4428B4E0-32E6-403F-AC07-4F7D4498DDFA}" presName="spaceRect" presStyleCnt="0"/>
      <dgm:spPr/>
    </dgm:pt>
    <dgm:pt modelId="{3A28DEE9-7D9B-40C6-BBFE-088D6C7F5B1A}" type="pres">
      <dgm:prSet presAssocID="{4428B4E0-32E6-403F-AC07-4F7D4498DDFA}" presName="parTx" presStyleLbl="revTx" presStyleIdx="0" presStyleCnt="2">
        <dgm:presLayoutVars>
          <dgm:chMax val="0"/>
          <dgm:chPref val="0"/>
        </dgm:presLayoutVars>
      </dgm:prSet>
      <dgm:spPr/>
    </dgm:pt>
    <dgm:pt modelId="{88526443-246F-4972-AD08-F8326B542036}" type="pres">
      <dgm:prSet presAssocID="{71F0ED85-64D4-4407-824F-A2AF7628EBBF}" presName="sibTrans" presStyleCnt="0"/>
      <dgm:spPr/>
    </dgm:pt>
    <dgm:pt modelId="{37592C13-2556-4A2E-98AA-361A66A84694}" type="pres">
      <dgm:prSet presAssocID="{86C617A5-F275-4815-BB4B-D903B1D8007D}" presName="compNode" presStyleCnt="0"/>
      <dgm:spPr/>
    </dgm:pt>
    <dgm:pt modelId="{9E0C92D2-32F9-4F41-A5A4-26A43D13C66E}" type="pres">
      <dgm:prSet presAssocID="{86C617A5-F275-4815-BB4B-D903B1D8007D}" presName="bgRect" presStyleLbl="bgShp" presStyleIdx="1" presStyleCnt="2"/>
      <dgm:spPr/>
    </dgm:pt>
    <dgm:pt modelId="{0A5B2FD7-F8C5-4F31-BA92-5C85506EF69B}" type="pres">
      <dgm:prSet presAssocID="{86C617A5-F275-4815-BB4B-D903B1D800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B39AB54-A4E1-4A28-8518-62A0F03CA11E}" type="pres">
      <dgm:prSet presAssocID="{86C617A5-F275-4815-BB4B-D903B1D8007D}" presName="spaceRect" presStyleCnt="0"/>
      <dgm:spPr/>
    </dgm:pt>
    <dgm:pt modelId="{FC77E710-D443-403D-9F8E-9B3E8AE514E7}" type="pres">
      <dgm:prSet presAssocID="{86C617A5-F275-4815-BB4B-D903B1D8007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75F6625-B9F4-4E79-AC97-B0803A68F32B}" type="presOf" srcId="{86C617A5-F275-4815-BB4B-D903B1D8007D}" destId="{FC77E710-D443-403D-9F8E-9B3E8AE514E7}" srcOrd="0" destOrd="0" presId="urn:microsoft.com/office/officeart/2018/2/layout/IconVerticalSolidList"/>
    <dgm:cxn modelId="{8BE15766-5190-46FE-B1AB-4EBC17A6E649}" type="presOf" srcId="{4428B4E0-32E6-403F-AC07-4F7D4498DDFA}" destId="{3A28DEE9-7D9B-40C6-BBFE-088D6C7F5B1A}" srcOrd="0" destOrd="0" presId="urn:microsoft.com/office/officeart/2018/2/layout/IconVerticalSolidList"/>
    <dgm:cxn modelId="{2077076B-CA6C-44AA-A51C-1ECD80F6992E}" srcId="{A18D0AF9-D213-4D67-A98F-406297675A6A}" destId="{86C617A5-F275-4815-BB4B-D903B1D8007D}" srcOrd="1" destOrd="0" parTransId="{08DEB7E3-6B07-4F9C-BEB0-D6C58FDB970F}" sibTransId="{A8C501D3-CC2C-4593-87F1-56A588D5EC66}"/>
    <dgm:cxn modelId="{FAC91B90-D143-474A-91D4-9F8D25D6D969}" type="presOf" srcId="{A18D0AF9-D213-4D67-A98F-406297675A6A}" destId="{9AAFFA2C-A102-4392-AE79-5086A324F1CB}" srcOrd="0" destOrd="0" presId="urn:microsoft.com/office/officeart/2018/2/layout/IconVerticalSolidList"/>
    <dgm:cxn modelId="{FCC58DCA-CF3B-420D-B839-E4883E7B806A}" srcId="{A18D0AF9-D213-4D67-A98F-406297675A6A}" destId="{4428B4E0-32E6-403F-AC07-4F7D4498DDFA}" srcOrd="0" destOrd="0" parTransId="{94BED6C3-7B3D-4804-BD4A-1BBD361AFC2B}" sibTransId="{71F0ED85-64D4-4407-824F-A2AF7628EBBF}"/>
    <dgm:cxn modelId="{3F9CA5D7-0891-4CB9-95D7-152524297112}" type="presParOf" srcId="{9AAFFA2C-A102-4392-AE79-5086A324F1CB}" destId="{8C478EFB-B916-4B15-9C67-67B67D16BE8B}" srcOrd="0" destOrd="0" presId="urn:microsoft.com/office/officeart/2018/2/layout/IconVerticalSolidList"/>
    <dgm:cxn modelId="{4078CC49-1BFA-4B24-9D35-7071CB60A3C7}" type="presParOf" srcId="{8C478EFB-B916-4B15-9C67-67B67D16BE8B}" destId="{5E6B71A7-C4F0-4BB5-B320-1927D1F4D7D3}" srcOrd="0" destOrd="0" presId="urn:microsoft.com/office/officeart/2018/2/layout/IconVerticalSolidList"/>
    <dgm:cxn modelId="{FC2F027C-5E42-40DA-9EC7-2A482B8E242D}" type="presParOf" srcId="{8C478EFB-B916-4B15-9C67-67B67D16BE8B}" destId="{22750337-2C10-4798-86E6-07E223C9A356}" srcOrd="1" destOrd="0" presId="urn:microsoft.com/office/officeart/2018/2/layout/IconVerticalSolidList"/>
    <dgm:cxn modelId="{6EB82102-304F-4688-832E-A78D26866FB8}" type="presParOf" srcId="{8C478EFB-B916-4B15-9C67-67B67D16BE8B}" destId="{655D6F65-10A3-4C9A-BEFA-A7DA3E77EAB8}" srcOrd="2" destOrd="0" presId="urn:microsoft.com/office/officeart/2018/2/layout/IconVerticalSolidList"/>
    <dgm:cxn modelId="{E651A15C-853E-4BD5-83AB-3106D32B628D}" type="presParOf" srcId="{8C478EFB-B916-4B15-9C67-67B67D16BE8B}" destId="{3A28DEE9-7D9B-40C6-BBFE-088D6C7F5B1A}" srcOrd="3" destOrd="0" presId="urn:microsoft.com/office/officeart/2018/2/layout/IconVerticalSolidList"/>
    <dgm:cxn modelId="{33DAA8B9-4A5B-44B6-9768-36BA9E240BAD}" type="presParOf" srcId="{9AAFFA2C-A102-4392-AE79-5086A324F1CB}" destId="{88526443-246F-4972-AD08-F8326B542036}" srcOrd="1" destOrd="0" presId="urn:microsoft.com/office/officeart/2018/2/layout/IconVerticalSolidList"/>
    <dgm:cxn modelId="{8A056605-7D98-4698-8A05-17226B702CC9}" type="presParOf" srcId="{9AAFFA2C-A102-4392-AE79-5086A324F1CB}" destId="{37592C13-2556-4A2E-98AA-361A66A84694}" srcOrd="2" destOrd="0" presId="urn:microsoft.com/office/officeart/2018/2/layout/IconVerticalSolidList"/>
    <dgm:cxn modelId="{56690EEE-8A61-4ADB-B77D-B5468DB73544}" type="presParOf" srcId="{37592C13-2556-4A2E-98AA-361A66A84694}" destId="{9E0C92D2-32F9-4F41-A5A4-26A43D13C66E}" srcOrd="0" destOrd="0" presId="urn:microsoft.com/office/officeart/2018/2/layout/IconVerticalSolidList"/>
    <dgm:cxn modelId="{0FA45E56-8081-41CC-956B-03E779F43554}" type="presParOf" srcId="{37592C13-2556-4A2E-98AA-361A66A84694}" destId="{0A5B2FD7-F8C5-4F31-BA92-5C85506EF69B}" srcOrd="1" destOrd="0" presId="urn:microsoft.com/office/officeart/2018/2/layout/IconVerticalSolidList"/>
    <dgm:cxn modelId="{7D6D961C-1611-4244-9F9E-2A0C2368582C}" type="presParOf" srcId="{37592C13-2556-4A2E-98AA-361A66A84694}" destId="{8B39AB54-A4E1-4A28-8518-62A0F03CA11E}" srcOrd="2" destOrd="0" presId="urn:microsoft.com/office/officeart/2018/2/layout/IconVerticalSolidList"/>
    <dgm:cxn modelId="{2D3D3CB2-CBD5-42B7-8ABE-01C3C2B68B5F}" type="presParOf" srcId="{37592C13-2556-4A2E-98AA-361A66A84694}" destId="{FC77E710-D443-403D-9F8E-9B3E8AE514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60D7B1-8D17-4E36-8468-EAE1A99D44A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53E940-F255-440C-B683-F7FE522456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Client side code can immediately react to user input, rather than waiting for network transfers.</a:t>
          </a:r>
        </a:p>
      </dgm:t>
    </dgm:pt>
    <dgm:pt modelId="{CEF0510E-5D64-433B-BBF1-61A64036D446}" type="parTrans" cxnId="{A8E5FE4A-CAEE-48EE-A84D-22F507C169AC}">
      <dgm:prSet/>
      <dgm:spPr/>
      <dgm:t>
        <a:bodyPr/>
        <a:lstStyle/>
        <a:p>
          <a:endParaRPr lang="en-US"/>
        </a:p>
      </dgm:t>
    </dgm:pt>
    <dgm:pt modelId="{D1A462BA-7934-4EBE-9894-44EE5952C30B}" type="sibTrans" cxnId="{A8E5FE4A-CAEE-48EE-A84D-22F507C169AC}">
      <dgm:prSet/>
      <dgm:spPr/>
      <dgm:t>
        <a:bodyPr/>
        <a:lstStyle/>
        <a:p>
          <a:endParaRPr lang="en-US"/>
        </a:p>
      </dgm:t>
    </dgm:pt>
    <dgm:pt modelId="{F02D2E69-080D-476C-ACEA-83497440A2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you need data on the server, you need data on the server. There's no way around that. </a:t>
          </a:r>
        </a:p>
      </dgm:t>
    </dgm:pt>
    <dgm:pt modelId="{E765BF72-CBDF-4872-A4D0-CBE40E3746D1}" type="parTrans" cxnId="{874B5C1E-E2B9-4073-BBE3-98E97A69BCC6}">
      <dgm:prSet/>
      <dgm:spPr/>
      <dgm:t>
        <a:bodyPr/>
        <a:lstStyle/>
        <a:p>
          <a:endParaRPr lang="en-US"/>
        </a:p>
      </dgm:t>
    </dgm:pt>
    <dgm:pt modelId="{E61974E0-21FD-48AD-92CB-4C3DA39A2CD7}" type="sibTrans" cxnId="{874B5C1E-E2B9-4073-BBE3-98E97A69BCC6}">
      <dgm:prSet/>
      <dgm:spPr/>
      <dgm:t>
        <a:bodyPr/>
        <a:lstStyle/>
        <a:p>
          <a:endParaRPr lang="en-US"/>
        </a:p>
      </dgm:t>
    </dgm:pt>
    <dgm:pt modelId="{9B227EF7-8728-4C4B-80A8-6A8F766117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 least we don't have to load THE WHOLE PAGE again, just to get an updated list of items.</a:t>
          </a:r>
        </a:p>
      </dgm:t>
    </dgm:pt>
    <dgm:pt modelId="{3B482DA0-4017-4AFA-87E0-3CD35CD4F74E}" type="parTrans" cxnId="{5BF1F047-5DCE-4A0F-8849-1271253B7192}">
      <dgm:prSet/>
      <dgm:spPr/>
      <dgm:t>
        <a:bodyPr/>
        <a:lstStyle/>
        <a:p>
          <a:endParaRPr lang="en-US"/>
        </a:p>
      </dgm:t>
    </dgm:pt>
    <dgm:pt modelId="{78FF12A1-1ED6-440E-854E-510C6C257722}" type="sibTrans" cxnId="{5BF1F047-5DCE-4A0F-8849-1271253B7192}">
      <dgm:prSet/>
      <dgm:spPr/>
      <dgm:t>
        <a:bodyPr/>
        <a:lstStyle/>
        <a:p>
          <a:endParaRPr lang="en-US"/>
        </a:p>
      </dgm:t>
    </dgm:pt>
    <dgm:pt modelId="{9EF5CC93-9553-4C20-A31E-C1F25F67DD5E}" type="pres">
      <dgm:prSet presAssocID="{B860D7B1-8D17-4E36-8468-EAE1A99D44A7}" presName="root" presStyleCnt="0">
        <dgm:presLayoutVars>
          <dgm:dir/>
          <dgm:resizeHandles val="exact"/>
        </dgm:presLayoutVars>
      </dgm:prSet>
      <dgm:spPr/>
    </dgm:pt>
    <dgm:pt modelId="{DBA2DA3C-99DD-4BEE-9669-FF5DD72ECCDF}" type="pres">
      <dgm:prSet presAssocID="{4A53E940-F255-440C-B683-F7FE52245632}" presName="compNode" presStyleCnt="0"/>
      <dgm:spPr/>
    </dgm:pt>
    <dgm:pt modelId="{8CECAC98-1436-4A6F-80FF-6D42DDF9BCC3}" type="pres">
      <dgm:prSet presAssocID="{4A53E940-F255-440C-B683-F7FE52245632}" presName="bgRect" presStyleLbl="bgShp" presStyleIdx="0" presStyleCnt="3"/>
      <dgm:spPr/>
    </dgm:pt>
    <dgm:pt modelId="{6ED0C9D0-193D-44BF-9BA5-E9E55DB97DFB}" type="pres">
      <dgm:prSet presAssocID="{4A53E940-F255-440C-B683-F7FE522456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E108A34-8D3C-4711-A9E5-816B23A136D8}" type="pres">
      <dgm:prSet presAssocID="{4A53E940-F255-440C-B683-F7FE52245632}" presName="spaceRect" presStyleCnt="0"/>
      <dgm:spPr/>
    </dgm:pt>
    <dgm:pt modelId="{97D02907-96C1-4A3B-9B86-A8B3AA92CA78}" type="pres">
      <dgm:prSet presAssocID="{4A53E940-F255-440C-B683-F7FE52245632}" presName="parTx" presStyleLbl="revTx" presStyleIdx="0" presStyleCnt="3">
        <dgm:presLayoutVars>
          <dgm:chMax val="0"/>
          <dgm:chPref val="0"/>
        </dgm:presLayoutVars>
      </dgm:prSet>
      <dgm:spPr/>
    </dgm:pt>
    <dgm:pt modelId="{D2B5544D-20B2-431C-A667-60615ECB4693}" type="pres">
      <dgm:prSet presAssocID="{D1A462BA-7934-4EBE-9894-44EE5952C30B}" presName="sibTrans" presStyleCnt="0"/>
      <dgm:spPr/>
    </dgm:pt>
    <dgm:pt modelId="{BD1A53C5-D3E5-4686-B874-591D1D442603}" type="pres">
      <dgm:prSet presAssocID="{F02D2E69-080D-476C-ACEA-83497440A228}" presName="compNode" presStyleCnt="0"/>
      <dgm:spPr/>
    </dgm:pt>
    <dgm:pt modelId="{D16E585A-2048-43A7-BD70-AB25C0CF1864}" type="pres">
      <dgm:prSet presAssocID="{F02D2E69-080D-476C-ACEA-83497440A228}" presName="bgRect" presStyleLbl="bgShp" presStyleIdx="1" presStyleCnt="3"/>
      <dgm:spPr/>
    </dgm:pt>
    <dgm:pt modelId="{216A94B7-AA85-4CA2-9A97-FBAC8D5899FB}" type="pres">
      <dgm:prSet presAssocID="{F02D2E69-080D-476C-ACEA-83497440A2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D5897F4-5408-4E61-834C-96AAD766F66D}" type="pres">
      <dgm:prSet presAssocID="{F02D2E69-080D-476C-ACEA-83497440A228}" presName="spaceRect" presStyleCnt="0"/>
      <dgm:spPr/>
    </dgm:pt>
    <dgm:pt modelId="{E5260DF0-4C6A-49C3-B1F2-6350D92335C2}" type="pres">
      <dgm:prSet presAssocID="{F02D2E69-080D-476C-ACEA-83497440A228}" presName="parTx" presStyleLbl="revTx" presStyleIdx="1" presStyleCnt="3">
        <dgm:presLayoutVars>
          <dgm:chMax val="0"/>
          <dgm:chPref val="0"/>
        </dgm:presLayoutVars>
      </dgm:prSet>
      <dgm:spPr/>
    </dgm:pt>
    <dgm:pt modelId="{0AF8250D-845F-48CC-9B51-031CFA65998D}" type="pres">
      <dgm:prSet presAssocID="{E61974E0-21FD-48AD-92CB-4C3DA39A2CD7}" presName="sibTrans" presStyleCnt="0"/>
      <dgm:spPr/>
    </dgm:pt>
    <dgm:pt modelId="{BC34EAFD-A7AA-47E2-BBA9-EEFC92A7751F}" type="pres">
      <dgm:prSet presAssocID="{9B227EF7-8728-4C4B-80A8-6A8F766117C7}" presName="compNode" presStyleCnt="0"/>
      <dgm:spPr/>
    </dgm:pt>
    <dgm:pt modelId="{69D932FC-D113-47C9-A008-88C155E50859}" type="pres">
      <dgm:prSet presAssocID="{9B227EF7-8728-4C4B-80A8-6A8F766117C7}" presName="bgRect" presStyleLbl="bgShp" presStyleIdx="2" presStyleCnt="3"/>
      <dgm:spPr/>
    </dgm:pt>
    <dgm:pt modelId="{C3E4D806-024B-4B6A-BAB0-9030866E487C}" type="pres">
      <dgm:prSet presAssocID="{9B227EF7-8728-4C4B-80A8-6A8F766117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A618D1E5-956A-4B7A-BFCD-960FE95E36A4}" type="pres">
      <dgm:prSet presAssocID="{9B227EF7-8728-4C4B-80A8-6A8F766117C7}" presName="spaceRect" presStyleCnt="0"/>
      <dgm:spPr/>
    </dgm:pt>
    <dgm:pt modelId="{BA6E09D7-9133-4023-BA6B-98AC860FB082}" type="pres">
      <dgm:prSet presAssocID="{9B227EF7-8728-4C4B-80A8-6A8F766117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74B5C1E-E2B9-4073-BBE3-98E97A69BCC6}" srcId="{B860D7B1-8D17-4E36-8468-EAE1A99D44A7}" destId="{F02D2E69-080D-476C-ACEA-83497440A228}" srcOrd="1" destOrd="0" parTransId="{E765BF72-CBDF-4872-A4D0-CBE40E3746D1}" sibTransId="{E61974E0-21FD-48AD-92CB-4C3DA39A2CD7}"/>
    <dgm:cxn modelId="{DA96DE3C-516A-4187-A9E5-9922A5A7F878}" type="presOf" srcId="{4A53E940-F255-440C-B683-F7FE52245632}" destId="{97D02907-96C1-4A3B-9B86-A8B3AA92CA78}" srcOrd="0" destOrd="0" presId="urn:microsoft.com/office/officeart/2018/2/layout/IconVerticalSolidList"/>
    <dgm:cxn modelId="{5BF1F047-5DCE-4A0F-8849-1271253B7192}" srcId="{B860D7B1-8D17-4E36-8468-EAE1A99D44A7}" destId="{9B227EF7-8728-4C4B-80A8-6A8F766117C7}" srcOrd="2" destOrd="0" parTransId="{3B482DA0-4017-4AFA-87E0-3CD35CD4F74E}" sibTransId="{78FF12A1-1ED6-440E-854E-510C6C257722}"/>
    <dgm:cxn modelId="{A8E5FE4A-CAEE-48EE-A84D-22F507C169AC}" srcId="{B860D7B1-8D17-4E36-8468-EAE1A99D44A7}" destId="{4A53E940-F255-440C-B683-F7FE52245632}" srcOrd="0" destOrd="0" parTransId="{CEF0510E-5D64-433B-BBF1-61A64036D446}" sibTransId="{D1A462BA-7934-4EBE-9894-44EE5952C30B}"/>
    <dgm:cxn modelId="{1F69FF92-BCEA-4073-9E35-E30308F62936}" type="presOf" srcId="{F02D2E69-080D-476C-ACEA-83497440A228}" destId="{E5260DF0-4C6A-49C3-B1F2-6350D92335C2}" srcOrd="0" destOrd="0" presId="urn:microsoft.com/office/officeart/2018/2/layout/IconVerticalSolidList"/>
    <dgm:cxn modelId="{FCE3B2DE-40F3-4BE2-BE8F-4ACBA96A5EDD}" type="presOf" srcId="{B860D7B1-8D17-4E36-8468-EAE1A99D44A7}" destId="{9EF5CC93-9553-4C20-A31E-C1F25F67DD5E}" srcOrd="0" destOrd="0" presId="urn:microsoft.com/office/officeart/2018/2/layout/IconVerticalSolidList"/>
    <dgm:cxn modelId="{B07F21F7-1A94-4FCA-9411-63B478AB7A46}" type="presOf" srcId="{9B227EF7-8728-4C4B-80A8-6A8F766117C7}" destId="{BA6E09D7-9133-4023-BA6B-98AC860FB082}" srcOrd="0" destOrd="0" presId="urn:microsoft.com/office/officeart/2018/2/layout/IconVerticalSolidList"/>
    <dgm:cxn modelId="{083553FF-5011-4B36-937E-BA259C609F2D}" type="presParOf" srcId="{9EF5CC93-9553-4C20-A31E-C1F25F67DD5E}" destId="{DBA2DA3C-99DD-4BEE-9669-FF5DD72ECCDF}" srcOrd="0" destOrd="0" presId="urn:microsoft.com/office/officeart/2018/2/layout/IconVerticalSolidList"/>
    <dgm:cxn modelId="{42E63C02-655F-4151-9B3C-4F4C25D1A5F5}" type="presParOf" srcId="{DBA2DA3C-99DD-4BEE-9669-FF5DD72ECCDF}" destId="{8CECAC98-1436-4A6F-80FF-6D42DDF9BCC3}" srcOrd="0" destOrd="0" presId="urn:microsoft.com/office/officeart/2018/2/layout/IconVerticalSolidList"/>
    <dgm:cxn modelId="{E654B818-182C-4BBF-A7D9-328896AE352A}" type="presParOf" srcId="{DBA2DA3C-99DD-4BEE-9669-FF5DD72ECCDF}" destId="{6ED0C9D0-193D-44BF-9BA5-E9E55DB97DFB}" srcOrd="1" destOrd="0" presId="urn:microsoft.com/office/officeart/2018/2/layout/IconVerticalSolidList"/>
    <dgm:cxn modelId="{5236E454-DAC3-412F-8E7D-0505C00E147D}" type="presParOf" srcId="{DBA2DA3C-99DD-4BEE-9669-FF5DD72ECCDF}" destId="{1E108A34-8D3C-4711-A9E5-816B23A136D8}" srcOrd="2" destOrd="0" presId="urn:microsoft.com/office/officeart/2018/2/layout/IconVerticalSolidList"/>
    <dgm:cxn modelId="{3CE22D1B-8E64-4BD7-A9DC-B714B059DBC9}" type="presParOf" srcId="{DBA2DA3C-99DD-4BEE-9669-FF5DD72ECCDF}" destId="{97D02907-96C1-4A3B-9B86-A8B3AA92CA78}" srcOrd="3" destOrd="0" presId="urn:microsoft.com/office/officeart/2018/2/layout/IconVerticalSolidList"/>
    <dgm:cxn modelId="{30E81EF9-F1AD-46F3-859C-E5D8E3F99566}" type="presParOf" srcId="{9EF5CC93-9553-4C20-A31E-C1F25F67DD5E}" destId="{D2B5544D-20B2-431C-A667-60615ECB4693}" srcOrd="1" destOrd="0" presId="urn:microsoft.com/office/officeart/2018/2/layout/IconVerticalSolidList"/>
    <dgm:cxn modelId="{ECF2B9E5-4DF8-4FB7-9736-28845C5BF099}" type="presParOf" srcId="{9EF5CC93-9553-4C20-A31E-C1F25F67DD5E}" destId="{BD1A53C5-D3E5-4686-B874-591D1D442603}" srcOrd="2" destOrd="0" presId="urn:microsoft.com/office/officeart/2018/2/layout/IconVerticalSolidList"/>
    <dgm:cxn modelId="{E836A0E0-EBB3-403F-A44C-17CD48131B00}" type="presParOf" srcId="{BD1A53C5-D3E5-4686-B874-591D1D442603}" destId="{D16E585A-2048-43A7-BD70-AB25C0CF1864}" srcOrd="0" destOrd="0" presId="urn:microsoft.com/office/officeart/2018/2/layout/IconVerticalSolidList"/>
    <dgm:cxn modelId="{94ED74FB-9F1A-4D20-81F6-908AFF6380D1}" type="presParOf" srcId="{BD1A53C5-D3E5-4686-B874-591D1D442603}" destId="{216A94B7-AA85-4CA2-9A97-FBAC8D5899FB}" srcOrd="1" destOrd="0" presId="urn:microsoft.com/office/officeart/2018/2/layout/IconVerticalSolidList"/>
    <dgm:cxn modelId="{8D2BBE6E-629D-487D-9DE8-EB36578E1390}" type="presParOf" srcId="{BD1A53C5-D3E5-4686-B874-591D1D442603}" destId="{8D5897F4-5408-4E61-834C-96AAD766F66D}" srcOrd="2" destOrd="0" presId="urn:microsoft.com/office/officeart/2018/2/layout/IconVerticalSolidList"/>
    <dgm:cxn modelId="{4362CDD3-6F7A-4416-81EB-517AB6A5ADC4}" type="presParOf" srcId="{BD1A53C5-D3E5-4686-B874-591D1D442603}" destId="{E5260DF0-4C6A-49C3-B1F2-6350D92335C2}" srcOrd="3" destOrd="0" presId="urn:microsoft.com/office/officeart/2018/2/layout/IconVerticalSolidList"/>
    <dgm:cxn modelId="{FAFE9C91-D597-468D-99F3-C02CC80F6B17}" type="presParOf" srcId="{9EF5CC93-9553-4C20-A31E-C1F25F67DD5E}" destId="{0AF8250D-845F-48CC-9B51-031CFA65998D}" srcOrd="3" destOrd="0" presId="urn:microsoft.com/office/officeart/2018/2/layout/IconVerticalSolidList"/>
    <dgm:cxn modelId="{30394B82-ADC5-4345-9C25-CF6677E27AC4}" type="presParOf" srcId="{9EF5CC93-9553-4C20-A31E-C1F25F67DD5E}" destId="{BC34EAFD-A7AA-47E2-BBA9-EEFC92A7751F}" srcOrd="4" destOrd="0" presId="urn:microsoft.com/office/officeart/2018/2/layout/IconVerticalSolidList"/>
    <dgm:cxn modelId="{A3F7946F-31DB-47F8-BC49-33F4AF4752DF}" type="presParOf" srcId="{BC34EAFD-A7AA-47E2-BBA9-EEFC92A7751F}" destId="{69D932FC-D113-47C9-A008-88C155E50859}" srcOrd="0" destOrd="0" presId="urn:microsoft.com/office/officeart/2018/2/layout/IconVerticalSolidList"/>
    <dgm:cxn modelId="{5B655E20-6AE6-4FE2-A82C-F215E913E54E}" type="presParOf" srcId="{BC34EAFD-A7AA-47E2-BBA9-EEFC92A7751F}" destId="{C3E4D806-024B-4B6A-BAB0-9030866E487C}" srcOrd="1" destOrd="0" presId="urn:microsoft.com/office/officeart/2018/2/layout/IconVerticalSolidList"/>
    <dgm:cxn modelId="{3BE436B7-9D22-4E47-A390-69BCC111A39D}" type="presParOf" srcId="{BC34EAFD-A7AA-47E2-BBA9-EEFC92A7751F}" destId="{A618D1E5-956A-4B7A-BFCD-960FE95E36A4}" srcOrd="2" destOrd="0" presId="urn:microsoft.com/office/officeart/2018/2/layout/IconVerticalSolidList"/>
    <dgm:cxn modelId="{16AA911B-8CE9-413D-BB21-AE2D3FDE1C5F}" type="presParOf" srcId="{BC34EAFD-A7AA-47E2-BBA9-EEFC92A7751F}" destId="{BA6E09D7-9133-4023-BA6B-98AC860FB0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5B272-3BD0-4F4E-B095-4A4082EC08AD}">
      <dsp:nvSpPr>
        <dsp:cNvPr id="0" name=""/>
        <dsp:cNvSpPr/>
      </dsp:nvSpPr>
      <dsp:spPr>
        <a:xfrm>
          <a:off x="86760" y="849"/>
          <a:ext cx="3100708" cy="18604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Poor distribution of processing</a:t>
          </a:r>
        </a:p>
      </dsp:txBody>
      <dsp:txXfrm>
        <a:off x="86760" y="849"/>
        <a:ext cx="3100708" cy="1860425"/>
      </dsp:txXfrm>
    </dsp:sp>
    <dsp:sp modelId="{4BDF39D8-05B2-4087-B0F5-F61C93DCDF57}">
      <dsp:nvSpPr>
        <dsp:cNvPr id="0" name=""/>
        <dsp:cNvSpPr/>
      </dsp:nvSpPr>
      <dsp:spPr>
        <a:xfrm>
          <a:off x="3497540" y="849"/>
          <a:ext cx="3100708" cy="18604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High user response latency</a:t>
          </a:r>
        </a:p>
      </dsp:txBody>
      <dsp:txXfrm>
        <a:off x="3497540" y="849"/>
        <a:ext cx="3100708" cy="1860425"/>
      </dsp:txXfrm>
    </dsp:sp>
    <dsp:sp modelId="{8792A884-0615-409D-9E20-3C38E6D1C881}">
      <dsp:nvSpPr>
        <dsp:cNvPr id="0" name=""/>
        <dsp:cNvSpPr/>
      </dsp:nvSpPr>
      <dsp:spPr>
        <a:xfrm>
          <a:off x="6908319" y="849"/>
          <a:ext cx="3100708" cy="18604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Difficult programming model</a:t>
          </a:r>
        </a:p>
      </dsp:txBody>
      <dsp:txXfrm>
        <a:off x="6908319" y="849"/>
        <a:ext cx="3100708" cy="1860425"/>
      </dsp:txXfrm>
    </dsp:sp>
    <dsp:sp modelId="{6C39AFE1-BFE3-4E67-B5A6-80C287F75A4A}">
      <dsp:nvSpPr>
        <dsp:cNvPr id="0" name=""/>
        <dsp:cNvSpPr/>
      </dsp:nvSpPr>
      <dsp:spPr>
        <a:xfrm>
          <a:off x="86760" y="2171345"/>
          <a:ext cx="3100708" cy="18604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Heavy state management on the servers </a:t>
          </a:r>
        </a:p>
      </dsp:txBody>
      <dsp:txXfrm>
        <a:off x="86760" y="2171345"/>
        <a:ext cx="3100708" cy="1860425"/>
      </dsp:txXfrm>
    </dsp:sp>
    <dsp:sp modelId="{25119A14-F6C8-40B2-BD8A-EF8D32373226}">
      <dsp:nvSpPr>
        <dsp:cNvPr id="0" name=""/>
        <dsp:cNvSpPr/>
      </dsp:nvSpPr>
      <dsp:spPr>
        <a:xfrm>
          <a:off x="3497540" y="2171345"/>
          <a:ext cx="3100708" cy="18604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Offline Difficulties</a:t>
          </a:r>
        </a:p>
      </dsp:txBody>
      <dsp:txXfrm>
        <a:off x="3497540" y="2171345"/>
        <a:ext cx="3100708" cy="1860425"/>
      </dsp:txXfrm>
    </dsp:sp>
    <dsp:sp modelId="{583A8FA6-D40E-4AED-B33D-CA2A2BE85F87}">
      <dsp:nvSpPr>
        <dsp:cNvPr id="0" name=""/>
        <dsp:cNvSpPr/>
      </dsp:nvSpPr>
      <dsp:spPr>
        <a:xfrm>
          <a:off x="6908319" y="2171345"/>
          <a:ext cx="3100708" cy="18604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Reduced opportunity for interoperability</a:t>
          </a:r>
        </a:p>
      </dsp:txBody>
      <dsp:txXfrm>
        <a:off x="6908319" y="2171345"/>
        <a:ext cx="3100708" cy="18604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4D685-2DB0-4D6B-9D6F-635AE3128112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EF6D4-4021-4F9A-81C2-AEE869E251D0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Transient session state information on the client reduces the memory load on the server.</a:t>
          </a:r>
        </a:p>
      </dsp:txBody>
      <dsp:txXfrm>
        <a:off x="398656" y="1088253"/>
        <a:ext cx="2959127" cy="1837317"/>
      </dsp:txXfrm>
    </dsp:sp>
    <dsp:sp modelId="{ED61BB64-7813-41B4-AAE6-D644420323CF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74149-5D9F-4817-8CE9-42F80D65277A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client decides what to show, cache and request from the server.</a:t>
          </a:r>
        </a:p>
      </dsp:txBody>
      <dsp:txXfrm>
        <a:off x="4155097" y="1088253"/>
        <a:ext cx="2959127" cy="1837317"/>
      </dsp:txXfrm>
    </dsp:sp>
    <dsp:sp modelId="{A189AD6F-7C7A-44DC-916E-831F9D1D2C06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F5160-C750-4106-BDD5-0F22418B10CB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server manages security, not widget state. </a:t>
          </a:r>
        </a:p>
      </dsp:txBody>
      <dsp:txXfrm>
        <a:off x="7911539" y="1088253"/>
        <a:ext cx="2959127" cy="183731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D9509-E85F-4BEC-9564-9E22B5B3E75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0B42D-E0CD-43C9-8116-BD8F6EEAD343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4988B-A493-49DE-B049-D07FDE188D82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Having a clean separation between client and server makes it simpler to implement offline modes.</a:t>
          </a:r>
        </a:p>
      </dsp:txBody>
      <dsp:txXfrm>
        <a:off x="1507738" y="707092"/>
        <a:ext cx="9007861" cy="1305401"/>
      </dsp:txXfrm>
    </dsp:sp>
    <dsp:sp modelId="{8FA7033E-C99E-4D01-A87F-9BEB6FA06A10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758D7-4BE8-42CD-8357-AFBFA70D943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F7B4C-88BD-46D5-9205-A2154170A0D3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Certain toolkits have client-side data abstractions which can switch to offline stores transparently, when needed.</a:t>
          </a:r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6C19E-1CAF-4A1E-A083-4AF47A2AF021}">
      <dsp:nvSpPr>
        <dsp:cNvPr id="0" name=""/>
        <dsp:cNvSpPr/>
      </dsp:nvSpPr>
      <dsp:spPr>
        <a:xfrm>
          <a:off x="0" y="354055"/>
          <a:ext cx="10095789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Client interface is prepared in pieces on the server. </a:t>
          </a:r>
        </a:p>
      </dsp:txBody>
      <dsp:txXfrm>
        <a:off x="24588" y="378643"/>
        <a:ext cx="10046613" cy="454509"/>
      </dsp:txXfrm>
    </dsp:sp>
    <dsp:sp modelId="{4E7F84F7-1883-48A7-BCE7-323DFBBCE71C}">
      <dsp:nvSpPr>
        <dsp:cNvPr id="0" name=""/>
        <dsp:cNvSpPr/>
      </dsp:nvSpPr>
      <dsp:spPr>
        <a:xfrm>
          <a:off x="0" y="918220"/>
          <a:ext cx="10095789" cy="5036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JavaScript logic is hidden and/or mapped to server-side logic.</a:t>
          </a:r>
        </a:p>
      </dsp:txBody>
      <dsp:txXfrm>
        <a:off x="24588" y="942808"/>
        <a:ext cx="10046613" cy="454509"/>
      </dsp:txXfrm>
    </dsp:sp>
    <dsp:sp modelId="{6FC6FE82-34C9-458F-A299-0A54079F006E}">
      <dsp:nvSpPr>
        <dsp:cNvPr id="0" name=""/>
        <dsp:cNvSpPr/>
      </dsp:nvSpPr>
      <dsp:spPr>
        <a:xfrm>
          <a:off x="0" y="1482385"/>
          <a:ext cx="10095789" cy="5036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Additional complexity in mapping debugging.</a:t>
          </a:r>
        </a:p>
      </dsp:txBody>
      <dsp:txXfrm>
        <a:off x="24588" y="1506973"/>
        <a:ext cx="10046613" cy="454509"/>
      </dsp:txXfrm>
    </dsp:sp>
    <dsp:sp modelId="{8220DFD2-440B-4A45-A9C7-B834A1737666}">
      <dsp:nvSpPr>
        <dsp:cNvPr id="0" name=""/>
        <dsp:cNvSpPr/>
      </dsp:nvSpPr>
      <dsp:spPr>
        <a:xfrm>
          <a:off x="0" y="2046550"/>
          <a:ext cx="10095789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HTML needs massage to become server-side template.</a:t>
          </a:r>
        </a:p>
      </dsp:txBody>
      <dsp:txXfrm>
        <a:off x="24588" y="2071138"/>
        <a:ext cx="10046613" cy="454509"/>
      </dsp:txXfrm>
    </dsp:sp>
    <dsp:sp modelId="{7AAD602C-5E11-41FA-88B6-BC89CBB63C32}">
      <dsp:nvSpPr>
        <dsp:cNvPr id="0" name=""/>
        <dsp:cNvSpPr/>
      </dsp:nvSpPr>
      <dsp:spPr>
        <a:xfrm>
          <a:off x="0" y="2610715"/>
          <a:ext cx="10095789" cy="50368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Risk of high coupling between view logic and business logic.</a:t>
          </a:r>
        </a:p>
      </dsp:txBody>
      <dsp:txXfrm>
        <a:off x="24588" y="2635303"/>
        <a:ext cx="10046613" cy="454509"/>
      </dsp:txXfrm>
    </dsp:sp>
    <dsp:sp modelId="{CD9547CB-B35E-4DB9-AA74-834B837C1DF7}">
      <dsp:nvSpPr>
        <dsp:cNvPr id="0" name=""/>
        <dsp:cNvSpPr/>
      </dsp:nvSpPr>
      <dsp:spPr>
        <a:xfrm>
          <a:off x="0" y="3174880"/>
          <a:ext cx="10095789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Even if view and business logic is cleanly separated on server, the server is not the client.</a:t>
          </a:r>
        </a:p>
      </dsp:txBody>
      <dsp:txXfrm>
        <a:off x="24588" y="3199468"/>
        <a:ext cx="10046613" cy="454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B5BE6-0706-4476-914A-40B8E0D20447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E5CF0-5804-40C2-8BF6-D0FD7F0733B3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3876B-0C39-445E-8EEB-AE712A11B911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Client user interface state is maintained by the server.</a:t>
          </a:r>
        </a:p>
      </dsp:txBody>
      <dsp:txXfrm>
        <a:off x="1437631" y="531"/>
        <a:ext cx="9077968" cy="1244702"/>
      </dsp:txXfrm>
    </dsp:sp>
    <dsp:sp modelId="{DCF6986F-F644-4ED4-8BE8-9D49B588BDA4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910F2-86B1-4069-85F6-CF3E1EB0F15D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0EC84-6A80-47DB-93AF-B4C3DCC9D8B7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requires a significant increase in resource utilization as server side sessions must be maintained with potentially large object structures within them.</a:t>
          </a:r>
        </a:p>
      </dsp:txBody>
      <dsp:txXfrm>
        <a:off x="1437631" y="1556410"/>
        <a:ext cx="9077968" cy="1244702"/>
      </dsp:txXfrm>
    </dsp:sp>
    <dsp:sp modelId="{A2DCE508-220E-476D-A902-5934F3EC4363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294B0-22A4-48CD-BB64-0843C327AF9F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491D0-A364-47CC-AFB8-C050EAB58519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Usually these resources can’t be released until a session times out, which is often 30 minutes after a user actually leaves the web site. </a:t>
          </a:r>
        </a:p>
      </dsp:txBody>
      <dsp:txXfrm>
        <a:off x="1437631" y="3112289"/>
        <a:ext cx="9077968" cy="1244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169BB-3F3C-4556-BEAE-1761642D4642}">
      <dsp:nvSpPr>
        <dsp:cNvPr id="0" name=""/>
        <dsp:cNvSpPr/>
      </dsp:nvSpPr>
      <dsp:spPr>
        <a:xfrm>
          <a:off x="0" y="707092"/>
          <a:ext cx="11407487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17C0F-E31A-4BDE-B028-73D94D4DD219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37392-A773-484E-B3B8-6FE9F4DF0565}">
      <dsp:nvSpPr>
        <dsp:cNvPr id="0" name=""/>
        <dsp:cNvSpPr/>
      </dsp:nvSpPr>
      <dsp:spPr>
        <a:xfrm>
          <a:off x="1507738" y="707092"/>
          <a:ext cx="9899748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Adding offline capabilities to a web application can be a tremendous project when user interface code is mainly on the server.</a:t>
          </a:r>
        </a:p>
      </dsp:txBody>
      <dsp:txXfrm>
        <a:off x="1507738" y="707092"/>
        <a:ext cx="9899748" cy="1305401"/>
      </dsp:txXfrm>
    </dsp:sp>
    <dsp:sp modelId="{80C1E8E8-2BCE-4406-91F0-3C6F75AFCE34}">
      <dsp:nvSpPr>
        <dsp:cNvPr id="0" name=""/>
        <dsp:cNvSpPr/>
      </dsp:nvSpPr>
      <dsp:spPr>
        <a:xfrm>
          <a:off x="0" y="2338844"/>
          <a:ext cx="11407487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85D69-08B5-4C5D-8B5B-51DBED15A333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88AE5-912F-4A84-BF49-BDB39048A518}">
      <dsp:nvSpPr>
        <dsp:cNvPr id="0" name=""/>
        <dsp:cNvSpPr/>
      </dsp:nvSpPr>
      <dsp:spPr>
        <a:xfrm>
          <a:off x="1507738" y="2338844"/>
          <a:ext cx="9899748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user interface code must be ported to run on the client in offline situations.</a:t>
          </a:r>
        </a:p>
      </dsp:txBody>
      <dsp:txXfrm>
        <a:off x="1507738" y="2338844"/>
        <a:ext cx="9899748" cy="13054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76351-A644-4509-975F-96F342B98B38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99C3C-A444-4F10-9F2A-E3ED4BDA420D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282F0-6105-4887-9ECB-2FC685481FF2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Client/server communication is hidden by framework.</a:t>
          </a:r>
        </a:p>
      </dsp:txBody>
      <dsp:txXfrm>
        <a:off x="1337397" y="2284"/>
        <a:ext cx="4926242" cy="1157919"/>
      </dsp:txXfrm>
    </dsp:sp>
    <dsp:sp modelId="{630DF9D7-AB96-4A94-8F23-64739CA18BCF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AD46F-17BD-417C-B4BD-C428FF53991D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4109D-144E-468C-AE88-7916DD8022C3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Integration (vendor/customer system) projects must start from scratch. </a:t>
          </a:r>
        </a:p>
      </dsp:txBody>
      <dsp:txXfrm>
        <a:off x="1337397" y="1449684"/>
        <a:ext cx="4926242" cy="1157919"/>
      </dsp:txXfrm>
    </dsp:sp>
    <dsp:sp modelId="{5092B523-374C-47D8-884C-1ED660592209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9D911-41D5-4245-91CC-37E1E117FFCF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64BEC-4025-467B-B1F6-610F830E8B5B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Risk of reinventing wheel.</a:t>
          </a:r>
        </a:p>
      </dsp:txBody>
      <dsp:txXfrm>
        <a:off x="1337397" y="2897083"/>
        <a:ext cx="4926242" cy="1157919"/>
      </dsp:txXfrm>
    </dsp:sp>
    <dsp:sp modelId="{A7737D4A-03D6-474F-9F53-5091B8E18B45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EA09B-7A76-43A5-B6B5-48930A61EA36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6EA07-8D73-4139-B616-9EBA0A7EACBF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Changes in web application code might not match changes in integration code.</a:t>
          </a:r>
        </a:p>
      </dsp:txBody>
      <dsp:txXfrm>
        <a:off x="1337397" y="4344483"/>
        <a:ext cx="4926242" cy="11579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33802-4028-4951-BD3A-B61BE1C04DC5}">
      <dsp:nvSpPr>
        <dsp:cNvPr id="0" name=""/>
        <dsp:cNvSpPr/>
      </dsp:nvSpPr>
      <dsp:spPr>
        <a:xfrm>
          <a:off x="0" y="1805"/>
          <a:ext cx="11407487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897D6-1084-4981-848E-00913268349B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3034E-7F3F-4448-B9E9-672EE4C062AE}">
      <dsp:nvSpPr>
        <dsp:cNvPr id="0" name=""/>
        <dsp:cNvSpPr/>
      </dsp:nvSpPr>
      <dsp:spPr>
        <a:xfrm>
          <a:off x="1057183" y="1805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All functionality that possibly can be implemented on the client side should be implemented on the client side.</a:t>
          </a:r>
        </a:p>
      </dsp:txBody>
      <dsp:txXfrm>
        <a:off x="1057183" y="1805"/>
        <a:ext cx="10350303" cy="915310"/>
      </dsp:txXfrm>
    </dsp:sp>
    <dsp:sp modelId="{5A5CDE50-CF88-4B41-AF6F-E807B016FFF1}">
      <dsp:nvSpPr>
        <dsp:cNvPr id="0" name=""/>
        <dsp:cNvSpPr/>
      </dsp:nvSpPr>
      <dsp:spPr>
        <a:xfrm>
          <a:off x="0" y="1145944"/>
          <a:ext cx="11407487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9AA65-0169-4A39-86BC-49BD0EF6F6C1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0329C-18A9-4A93-81C7-72CD28D7D5EA}">
      <dsp:nvSpPr>
        <dsp:cNvPr id="0" name=""/>
        <dsp:cNvSpPr/>
      </dsp:nvSpPr>
      <dsp:spPr>
        <a:xfrm>
          <a:off x="1057183" y="1145944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All communication with the application server should be using services (REST, SOAP, domain-specific)</a:t>
          </a:r>
        </a:p>
      </dsp:txBody>
      <dsp:txXfrm>
        <a:off x="1057183" y="1145944"/>
        <a:ext cx="10350303" cy="915310"/>
      </dsp:txXfrm>
    </dsp:sp>
    <dsp:sp modelId="{A7E9F4D3-82BA-42D8-9C8D-A2D8E4BEE934}">
      <dsp:nvSpPr>
        <dsp:cNvPr id="0" name=""/>
        <dsp:cNvSpPr/>
      </dsp:nvSpPr>
      <dsp:spPr>
        <a:xfrm>
          <a:off x="0" y="2290082"/>
          <a:ext cx="11407487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0AC6E-D82C-40B4-93E0-5F2EA38665D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0A4FA-8492-4838-AFCE-8067AF3AE07D}">
      <dsp:nvSpPr>
        <dsp:cNvPr id="0" name=""/>
        <dsp:cNvSpPr/>
      </dsp:nvSpPr>
      <dsp:spPr>
        <a:xfrm>
          <a:off x="1057183" y="2290082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 part of the client should be evoked, generated or templated from the server-side. This rules out in-line conditional HTML in JSP, ASP, PHP, et.c. </a:t>
          </a:r>
        </a:p>
      </dsp:txBody>
      <dsp:txXfrm>
        <a:off x="1057183" y="2290082"/>
        <a:ext cx="10350303" cy="915310"/>
      </dsp:txXfrm>
    </dsp:sp>
    <dsp:sp modelId="{EF47F4B1-77FC-482F-A1F6-ABC7DD8A52B5}">
      <dsp:nvSpPr>
        <dsp:cNvPr id="0" name=""/>
        <dsp:cNvSpPr/>
      </dsp:nvSpPr>
      <dsp:spPr>
        <a:xfrm>
          <a:off x="0" y="3434221"/>
          <a:ext cx="11407487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FF83F-8C84-43BE-BE7D-209741BE0589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BCF12-72A9-493D-A11A-7C182B6F14FC}">
      <dsp:nvSpPr>
        <dsp:cNvPr id="0" name=""/>
        <dsp:cNvSpPr/>
      </dsp:nvSpPr>
      <dsp:spPr>
        <a:xfrm>
          <a:off x="1057183" y="3434221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logic in the server will only implement the Security, Business logic functionality.</a:t>
          </a:r>
        </a:p>
      </dsp:txBody>
      <dsp:txXfrm>
        <a:off x="1057183" y="3434221"/>
        <a:ext cx="10350303" cy="915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ACAC0-44EA-49D2-97E9-68CACE7B06BA}">
      <dsp:nvSpPr>
        <dsp:cNvPr id="0" name=""/>
        <dsp:cNvSpPr/>
      </dsp:nvSpPr>
      <dsp:spPr>
        <a:xfrm>
          <a:off x="0" y="178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A3588-7653-40EC-8723-76E5A678D1F8}">
      <dsp:nvSpPr>
        <dsp:cNvPr id="0" name=""/>
        <dsp:cNvSpPr/>
      </dsp:nvSpPr>
      <dsp:spPr>
        <a:xfrm>
          <a:off x="229529" y="172505"/>
          <a:ext cx="417326" cy="417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A4D63-1B15-467A-B67A-404AE4CCCAD7}">
      <dsp:nvSpPr>
        <dsp:cNvPr id="0" name=""/>
        <dsp:cNvSpPr/>
      </dsp:nvSpPr>
      <dsp:spPr>
        <a:xfrm>
          <a:off x="876386" y="178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Scalability</a:t>
          </a:r>
        </a:p>
      </dsp:txBody>
      <dsp:txXfrm>
        <a:off x="876386" y="1780"/>
        <a:ext cx="5387253" cy="758776"/>
      </dsp:txXfrm>
    </dsp:sp>
    <dsp:sp modelId="{AFDB8784-9023-445A-AFF2-90681A92966F}">
      <dsp:nvSpPr>
        <dsp:cNvPr id="0" name=""/>
        <dsp:cNvSpPr/>
      </dsp:nvSpPr>
      <dsp:spPr>
        <a:xfrm>
          <a:off x="0" y="95025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7730A-B2CD-4A39-AF3E-B843113AEBD9}">
      <dsp:nvSpPr>
        <dsp:cNvPr id="0" name=""/>
        <dsp:cNvSpPr/>
      </dsp:nvSpPr>
      <dsp:spPr>
        <a:xfrm>
          <a:off x="229529" y="1120975"/>
          <a:ext cx="417326" cy="417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163A2-7146-4A0D-82A9-DE3C18E0C88A}">
      <dsp:nvSpPr>
        <dsp:cNvPr id="0" name=""/>
        <dsp:cNvSpPr/>
      </dsp:nvSpPr>
      <dsp:spPr>
        <a:xfrm>
          <a:off x="876386" y="95025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Immediate user response</a:t>
          </a:r>
        </a:p>
      </dsp:txBody>
      <dsp:txXfrm>
        <a:off x="876386" y="950250"/>
        <a:ext cx="5387253" cy="758776"/>
      </dsp:txXfrm>
    </dsp:sp>
    <dsp:sp modelId="{0E89049A-FD8D-474E-8B92-D8036BCE5D54}">
      <dsp:nvSpPr>
        <dsp:cNvPr id="0" name=""/>
        <dsp:cNvSpPr/>
      </dsp:nvSpPr>
      <dsp:spPr>
        <a:xfrm>
          <a:off x="0" y="189872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16545-6C25-4784-B274-C060F0BDDA25}">
      <dsp:nvSpPr>
        <dsp:cNvPr id="0" name=""/>
        <dsp:cNvSpPr/>
      </dsp:nvSpPr>
      <dsp:spPr>
        <a:xfrm>
          <a:off x="229529" y="2069445"/>
          <a:ext cx="417326" cy="417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8A174-FB8A-4139-A2DA-A67D966F734B}">
      <dsp:nvSpPr>
        <dsp:cNvPr id="0" name=""/>
        <dsp:cNvSpPr/>
      </dsp:nvSpPr>
      <dsp:spPr>
        <a:xfrm>
          <a:off x="876386" y="189872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Organized programming model</a:t>
          </a:r>
        </a:p>
      </dsp:txBody>
      <dsp:txXfrm>
        <a:off x="876386" y="1898720"/>
        <a:ext cx="5387253" cy="758776"/>
      </dsp:txXfrm>
    </dsp:sp>
    <dsp:sp modelId="{61F2211D-1A37-4075-81C3-DCF992F8BD4A}">
      <dsp:nvSpPr>
        <dsp:cNvPr id="0" name=""/>
        <dsp:cNvSpPr/>
      </dsp:nvSpPr>
      <dsp:spPr>
        <a:xfrm>
          <a:off x="0" y="284719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4C8E0-7DF2-40DD-A60F-C7A0F27FC187}">
      <dsp:nvSpPr>
        <dsp:cNvPr id="0" name=""/>
        <dsp:cNvSpPr/>
      </dsp:nvSpPr>
      <dsp:spPr>
        <a:xfrm>
          <a:off x="229529" y="3017915"/>
          <a:ext cx="417326" cy="417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7AD3C-BC76-4848-8278-D66A22C999C0}">
      <dsp:nvSpPr>
        <dsp:cNvPr id="0" name=""/>
        <dsp:cNvSpPr/>
      </dsp:nvSpPr>
      <dsp:spPr>
        <a:xfrm>
          <a:off x="876386" y="284719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Client side state management</a:t>
          </a:r>
        </a:p>
      </dsp:txBody>
      <dsp:txXfrm>
        <a:off x="876386" y="2847191"/>
        <a:ext cx="5387253" cy="758776"/>
      </dsp:txXfrm>
    </dsp:sp>
    <dsp:sp modelId="{969E7DDE-D321-48BF-B241-1C2F8D4DD5F4}">
      <dsp:nvSpPr>
        <dsp:cNvPr id="0" name=""/>
        <dsp:cNvSpPr/>
      </dsp:nvSpPr>
      <dsp:spPr>
        <a:xfrm>
          <a:off x="0" y="379566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FB2DD-B437-42E3-84C0-DC44ECE57F5D}">
      <dsp:nvSpPr>
        <dsp:cNvPr id="0" name=""/>
        <dsp:cNvSpPr/>
      </dsp:nvSpPr>
      <dsp:spPr>
        <a:xfrm>
          <a:off x="229529" y="3966385"/>
          <a:ext cx="417326" cy="4173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542AE-B79F-4FE8-8090-DDB4B98FCB88}">
      <dsp:nvSpPr>
        <dsp:cNvPr id="0" name=""/>
        <dsp:cNvSpPr/>
      </dsp:nvSpPr>
      <dsp:spPr>
        <a:xfrm>
          <a:off x="876386" y="379566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Offline applications</a:t>
          </a:r>
        </a:p>
      </dsp:txBody>
      <dsp:txXfrm>
        <a:off x="876386" y="3795661"/>
        <a:ext cx="5387253" cy="758776"/>
      </dsp:txXfrm>
    </dsp:sp>
    <dsp:sp modelId="{29342A18-D728-4F47-9385-D9AF90ADFCD8}">
      <dsp:nvSpPr>
        <dsp:cNvPr id="0" name=""/>
        <dsp:cNvSpPr/>
      </dsp:nvSpPr>
      <dsp:spPr>
        <a:xfrm>
          <a:off x="0" y="474413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206FD-11A8-4C87-B7D5-CE8FED3CF9B9}">
      <dsp:nvSpPr>
        <dsp:cNvPr id="0" name=""/>
        <dsp:cNvSpPr/>
      </dsp:nvSpPr>
      <dsp:spPr>
        <a:xfrm>
          <a:off x="229529" y="4914855"/>
          <a:ext cx="417326" cy="4173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90D15-8ADE-48F4-A53C-C55796EFAC8D}">
      <dsp:nvSpPr>
        <dsp:cNvPr id="0" name=""/>
        <dsp:cNvSpPr/>
      </dsp:nvSpPr>
      <dsp:spPr>
        <a:xfrm>
          <a:off x="876386" y="474413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Interoperability </a:t>
          </a:r>
        </a:p>
      </dsp:txBody>
      <dsp:txXfrm>
        <a:off x="876386" y="4744131"/>
        <a:ext cx="5387253" cy="7587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B71A7-C4F0-4BB5-B320-1927D1F4D7D3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50337-2C10-4798-86E6-07E223C9A356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8DEE9-7D9B-40C6-BBFE-088D6C7F5B1A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more clients that use an application, the more client machines that are available.</a:t>
          </a:r>
        </a:p>
      </dsp:txBody>
      <dsp:txXfrm>
        <a:off x="1507738" y="707092"/>
        <a:ext cx="9007861" cy="1305401"/>
      </dsp:txXfrm>
    </dsp:sp>
    <dsp:sp modelId="{9E0C92D2-32F9-4F41-A5A4-26A43D13C66E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B2FD7-F8C5-4F31-BA92-5C85506EF69B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7E710-D443-403D-9F8E-9B3E8AE514E7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Any presentation logic that can be moved to the client scales 1:1 with the number of clients.</a:t>
          </a:r>
        </a:p>
      </dsp:txBody>
      <dsp:txXfrm>
        <a:off x="1507738" y="2338844"/>
        <a:ext cx="9007861" cy="13054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CAC98-1436-4A6F-80FF-6D42DDF9BCC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0C9D0-193D-44BF-9BA5-E9E55DB97DF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02907-96C1-4A3B-9B86-A8B3AA92CA78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Client side code can immediately react to user input, rather than waiting for network transfers.</a:t>
          </a:r>
        </a:p>
      </dsp:txBody>
      <dsp:txXfrm>
        <a:off x="1435590" y="531"/>
        <a:ext cx="9080009" cy="1242935"/>
      </dsp:txXfrm>
    </dsp:sp>
    <dsp:sp modelId="{D16E585A-2048-43A7-BD70-AB25C0CF186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A94B7-AA85-4CA2-9A97-FBAC8D5899F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60DF0-4C6A-49C3-B1F2-6350D92335C2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If you need data on the server, you need data on the server. There's no way around that. </a:t>
          </a:r>
        </a:p>
      </dsp:txBody>
      <dsp:txXfrm>
        <a:off x="1435590" y="1554201"/>
        <a:ext cx="9080009" cy="1242935"/>
      </dsp:txXfrm>
    </dsp:sp>
    <dsp:sp modelId="{69D932FC-D113-47C9-A008-88C155E50859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4D806-024B-4B6A-BAB0-9030866E487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E09D7-9133-4023-BA6B-98AC860FB082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At least we don't have to load THE WHOLE PAGE again, just to get an updated list of items.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4ABB-55C5-48BC-919A-41215256A97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B639-D3C6-40A2-9E87-4F65616A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0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4ABB-55C5-48BC-919A-41215256A97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B639-D3C6-40A2-9E87-4F65616A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5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4ABB-55C5-48BC-919A-41215256A97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B639-D3C6-40A2-9E87-4F65616A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5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4ABB-55C5-48BC-919A-41215256A97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B639-D3C6-40A2-9E87-4F65616A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0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4ABB-55C5-48BC-919A-41215256A97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B639-D3C6-40A2-9E87-4F65616A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5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4ABB-55C5-48BC-919A-41215256A97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B639-D3C6-40A2-9E87-4F65616A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7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4ABB-55C5-48BC-919A-41215256A97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B639-D3C6-40A2-9E87-4F65616A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1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4ABB-55C5-48BC-919A-41215256A97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B639-D3C6-40A2-9E87-4F65616A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4ABB-55C5-48BC-919A-41215256A97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B639-D3C6-40A2-9E87-4F65616A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1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4ABB-55C5-48BC-919A-41215256A97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B639-D3C6-40A2-9E87-4F65616A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4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4ABB-55C5-48BC-919A-41215256A97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B639-D3C6-40A2-9E87-4F65616A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A4ABB-55C5-48BC-919A-41215256A97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B639-D3C6-40A2-9E87-4F65616A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Modern Web Development</a:t>
            </a:r>
            <a:br>
              <a:rPr lang="en-US" dirty="0"/>
            </a:br>
            <a:r>
              <a:rPr lang="en-US" dirty="0"/>
              <a:t>Architecture of Asynchronous REST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sz="4800" b="1" dirty="0"/>
          </a:p>
          <a:p>
            <a:r>
              <a:rPr lang="en-US" sz="4800" b="1" dirty="0"/>
              <a:t>Aatif Hussain </a:t>
            </a:r>
            <a:r>
              <a:rPr lang="en-US" sz="4800" b="1" dirty="0" err="1"/>
              <a:t>Warraich</a:t>
            </a:r>
            <a:endParaRPr lang="en-US" sz="4800" b="1" dirty="0"/>
          </a:p>
          <a:p>
            <a:endParaRPr lang="en-US" sz="4800" b="1" dirty="0"/>
          </a:p>
          <a:p>
            <a:r>
              <a:rPr lang="en-US" sz="4800" b="1" dirty="0"/>
              <a:t>Credit: </a:t>
            </a:r>
            <a:r>
              <a:rPr lang="en-US" sz="4800" dirty="0"/>
              <a:t>Darryl Nelson</a:t>
            </a:r>
            <a:endParaRPr lang="en-US" sz="4800" b="1" dirty="0"/>
          </a:p>
          <a:p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232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CF04-9135-4B84-81B1-EB3D3613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of Things</a:t>
            </a:r>
            <a:endParaRPr lang="en-PK" dirty="0"/>
          </a:p>
        </p:txBody>
      </p:sp>
      <p:pic>
        <p:nvPicPr>
          <p:cNvPr id="3074" name="Picture 2" descr="What is the Web of Things? – Web of Things">
            <a:extLst>
              <a:ext uri="{FF2B5EF4-FFF2-40B4-BE49-F238E27FC236}">
                <a16:creationId xmlns:a16="http://schemas.microsoft.com/office/drawing/2014/main" id="{07CCACB9-B356-47DC-8D43-240BE99D48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375" y="1825625"/>
            <a:ext cx="79852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45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B6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43CB5-5B8D-4C4F-BDB8-E1F3776B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Low Code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DAEF3EA-ADD0-450C-A764-411223AAB7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082156"/>
            <a:ext cx="7188199" cy="469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92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922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0" name="Rectangle 922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3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323C3-BB9F-417E-8991-2C90211F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Low Code Platforms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23E868A-9F8B-4A0D-886E-0F43405F96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6527" y="961812"/>
            <a:ext cx="7172344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48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BF351-A4A9-4E65-8EF4-E8C3F99D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Service Oriented Architecture</a:t>
            </a:r>
            <a:endParaRPr lang="en-PK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A6CC0-0C56-4E8F-8AA5-08F920656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endParaRPr lang="en-PK" sz="2400"/>
          </a:p>
        </p:txBody>
      </p:sp>
    </p:spTree>
    <p:extLst>
      <p:ext uri="{BB962C8B-B14F-4D97-AF65-F5344CB8AC3E}">
        <p14:creationId xmlns:p14="http://schemas.microsoft.com/office/powerpoint/2010/main" val="231577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Common Gateway Interface</a:t>
            </a:r>
          </a:p>
        </p:txBody>
      </p:sp>
      <p:pic>
        <p:nvPicPr>
          <p:cNvPr id="4" name="Content Placeholder 3" descr="http://scumcinema.com/wp-content/uploads/2015/07/CGI.gif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230182"/>
            <a:ext cx="6780700" cy="43953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7418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Servlets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Content Placeholder 3" descr="Servlets Architecture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1038354"/>
            <a:ext cx="6472362" cy="41954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61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Templating</a:t>
            </a:r>
            <a:r>
              <a:rPr lang="en-US" dirty="0"/>
              <a:t>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Embedded code within static HTML elements </a:t>
            </a:r>
          </a:p>
          <a:p>
            <a:r>
              <a:rPr lang="en-US" sz="2000"/>
              <a:t>Mix of static and dynamic HTML </a:t>
            </a:r>
          </a:p>
          <a:p>
            <a:r>
              <a:rPr lang="en-US" sz="2000"/>
              <a:t>"Model 1" Architecture </a:t>
            </a:r>
          </a:p>
          <a:p>
            <a:r>
              <a:rPr lang="en-US" sz="2000"/>
              <a:t>Examples – Java Server Pages (JSP) – PHP – Active Server Pages (ASP)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B8E3BAB-BFC5-CC11-2DD1-C336CA32B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152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Templating Engines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7" b="10257"/>
          <a:stretch/>
        </p:blipFill>
        <p:spPr bwMode="auto">
          <a:xfrm>
            <a:off x="2402848" y="1675227"/>
            <a:ext cx="7386304" cy="4394199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1967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 Allocation for Web Templating Engines</a:t>
            </a:r>
          </a:p>
        </p:txBody>
      </p:sp>
      <p:pic>
        <p:nvPicPr>
          <p:cNvPr id="5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898" y="1675227"/>
            <a:ext cx="90602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4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200"/>
              <a:t>Model View Controller pattern </a:t>
            </a:r>
          </a:p>
          <a:p>
            <a:r>
              <a:rPr lang="en-US" sz="2200"/>
              <a:t>Server side framework </a:t>
            </a:r>
          </a:p>
          <a:p>
            <a:r>
              <a:rPr lang="en-US" sz="2200"/>
              <a:t>“Model 2” Architecture </a:t>
            </a:r>
          </a:p>
          <a:p>
            <a:r>
              <a:rPr lang="en-US" sz="2200"/>
              <a:t>Examples </a:t>
            </a:r>
          </a:p>
          <a:p>
            <a:pPr lvl="1"/>
            <a:r>
              <a:rPr lang="en-US" sz="2200"/>
              <a:t>ASP.NET MVC Framework (.Net)</a:t>
            </a:r>
          </a:p>
          <a:p>
            <a:pPr lvl="1"/>
            <a:r>
              <a:rPr lang="en-US" sz="2200"/>
              <a:t> Struts, Spring MVC (Java) </a:t>
            </a:r>
          </a:p>
          <a:p>
            <a:pPr lvl="1"/>
            <a:r>
              <a:rPr lang="en-US" sz="2200"/>
              <a:t>Ruby on Rails (Ruby)</a:t>
            </a:r>
          </a:p>
          <a:p>
            <a:pPr lvl="1"/>
            <a:r>
              <a:rPr lang="en-US" sz="2200"/>
              <a:t> Django (Python)</a:t>
            </a:r>
          </a:p>
          <a:p>
            <a:pPr lvl="1"/>
            <a:r>
              <a:rPr lang="en-US" sz="2200"/>
              <a:t>Zend, Symfony, Laravel, Codeignitor (PHP)</a:t>
            </a:r>
          </a:p>
        </p:txBody>
      </p:sp>
    </p:spTree>
    <p:extLst>
      <p:ext uri="{BB962C8B-B14F-4D97-AF65-F5344CB8AC3E}">
        <p14:creationId xmlns:p14="http://schemas.microsoft.com/office/powerpoint/2010/main" val="195549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837" y="643467"/>
            <a:ext cx="10662325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MVC Frameworks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8773" y="2492376"/>
            <a:ext cx="1942037" cy="3563372"/>
          </a:xfrm>
          <a:prstGeom prst="rect">
            <a:avLst/>
          </a:prstGeom>
          <a:noFill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95569" y="2494450"/>
            <a:ext cx="5471529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/>
              <a:t>Model</a:t>
            </a:r>
          </a:p>
          <a:p>
            <a:pPr lvl="1"/>
            <a:r>
              <a:rPr lang="en-US"/>
              <a:t>Represents the application data</a:t>
            </a:r>
          </a:p>
          <a:p>
            <a:r>
              <a:rPr lang="en-US" sz="2400" b="1"/>
              <a:t>View</a:t>
            </a:r>
          </a:p>
          <a:p>
            <a:pPr lvl="1"/>
            <a:r>
              <a:rPr lang="en-US"/>
              <a:t>Defines the user interface of the app</a:t>
            </a:r>
          </a:p>
          <a:p>
            <a:r>
              <a:rPr lang="en-US" sz="2400" b="1"/>
              <a:t>Controller</a:t>
            </a:r>
          </a:p>
          <a:p>
            <a:pPr lvl="1"/>
            <a:r>
              <a:rPr lang="en-US"/>
              <a:t>Process incoming requests, handle user input and interactions, and execute appropriate application logic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721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Other Architectural Patterns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MOVE (Models, Operations, Views, and Events)</a:t>
            </a:r>
          </a:p>
          <a:p>
            <a:pPr marL="457200" lvl="1" indent="0">
              <a:buNone/>
            </a:pPr>
            <a:endParaRPr lang="en-US" sz="2000"/>
          </a:p>
          <a:p>
            <a:pPr lvl="1"/>
            <a:r>
              <a:rPr lang="en-US" sz="2000"/>
              <a:t>HMVC (Hierarchical model–view–controller)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AF23647E-F8A7-E5BA-DBDF-839A3C560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13" r="1969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676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Ajax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BB2F429A-E8D6-6623-BD13-A4A4AF04E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1900"/>
              <a:t>Asynchronous JavaScript And XML </a:t>
            </a:r>
          </a:p>
          <a:p>
            <a:pPr marL="0" indent="0">
              <a:buNone/>
            </a:pPr>
            <a:endParaRPr lang="en-US" sz="1900"/>
          </a:p>
          <a:p>
            <a:r>
              <a:rPr lang="en-US" sz="1900"/>
              <a:t>Dynamic content changes without reloading the entire page </a:t>
            </a:r>
          </a:p>
          <a:p>
            <a:pPr lvl="1"/>
            <a:endParaRPr lang="en-US" sz="1900"/>
          </a:p>
          <a:p>
            <a:pPr lvl="1"/>
            <a:r>
              <a:rPr lang="en-US" sz="1900"/>
              <a:t>Interactive and dynamic web apps approaching rich client capability</a:t>
            </a:r>
          </a:p>
          <a:p>
            <a:pPr lvl="1"/>
            <a:endParaRPr lang="en-US" sz="1900"/>
          </a:p>
          <a:p>
            <a:pPr lvl="1"/>
            <a:r>
              <a:rPr lang="en-US" sz="1900"/>
              <a:t> HTML/CSS + DOM + XmlHttpRequest Object + JavaScript + JSON/XML </a:t>
            </a:r>
          </a:p>
        </p:txBody>
      </p:sp>
    </p:spTree>
    <p:extLst>
      <p:ext uri="{BB962C8B-B14F-4D97-AF65-F5344CB8AC3E}">
        <p14:creationId xmlns:p14="http://schemas.microsoft.com/office/powerpoint/2010/main" val="3614442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AJAX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515" y="1675227"/>
            <a:ext cx="950097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26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Processes of 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Application Download </a:t>
            </a:r>
          </a:p>
          <a:p>
            <a:pPr marL="457200" lvl="1" indent="0">
              <a:buNone/>
            </a:pPr>
            <a:r>
              <a:rPr lang="en-US" dirty="0"/>
              <a:t>Mobile code (JavaScript, HTML, Applets, Flash) download to the client (web browser)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Presentation Flow</a:t>
            </a:r>
          </a:p>
          <a:p>
            <a:pPr marL="457200" lvl="1" indent="0">
              <a:buNone/>
            </a:pPr>
            <a:r>
              <a:rPr lang="en-US" dirty="0"/>
              <a:t>Dynamic visual rendering of the UI (screen changes, new screens, </a:t>
            </a:r>
            <a:r>
              <a:rPr lang="en-US" dirty="0" err="1"/>
              <a:t>etc</a:t>
            </a:r>
            <a:r>
              <a:rPr lang="en-US" dirty="0"/>
              <a:t>) in response to user input and data state changes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Interchange</a:t>
            </a:r>
          </a:p>
          <a:p>
            <a:pPr marL="457200" lvl="1" indent="0">
              <a:buNone/>
            </a:pPr>
            <a:r>
              <a:rPr lang="en-US" dirty="0"/>
              <a:t>The exchange of data between two software components or tiers (search, updates, retrieval,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8047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 Allocation for Web Templating Engines Frameworks</a:t>
            </a:r>
          </a:p>
        </p:txBody>
      </p:sp>
      <p:pic>
        <p:nvPicPr>
          <p:cNvPr id="6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898" y="1675227"/>
            <a:ext cx="90602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81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 of Web </a:t>
            </a:r>
            <a:r>
              <a:rPr lang="en-US" b="1" dirty="0" err="1"/>
              <a:t>Templating</a:t>
            </a:r>
            <a:r>
              <a:rPr lang="en-US" b="1" dirty="0"/>
              <a:t> Engines and MVC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b="1" dirty="0"/>
              <a:t>Tight coupling between presentation flow and data interchange (both in the web server) </a:t>
            </a:r>
            <a:endParaRPr lang="en-US" sz="1100" dirty="0"/>
          </a:p>
          <a:p>
            <a:pPr lvl="1" fontAlgn="base"/>
            <a:r>
              <a:rPr lang="en-US" dirty="0"/>
              <a:t>Triggering a Presentation Flow in a web application always initiates a Data Interchange operation </a:t>
            </a:r>
            <a:endParaRPr lang="en-US" sz="1200" dirty="0"/>
          </a:p>
          <a:p>
            <a:pPr lvl="1" fontAlgn="base"/>
            <a:r>
              <a:rPr lang="en-US" dirty="0"/>
              <a:t>Every Data Interchange operation results in a Presentation Flow operation </a:t>
            </a:r>
            <a:endParaRPr lang="en-US" sz="1200" dirty="0"/>
          </a:p>
          <a:p>
            <a:pPr marL="0" indent="0">
              <a:buNone/>
            </a:pPr>
            <a:endParaRPr lang="en-US" sz="1400" dirty="0"/>
          </a:p>
          <a:p>
            <a:pPr lvl="0" fontAlgn="base"/>
            <a:r>
              <a:rPr lang="en-US" b="1" dirty="0"/>
              <a:t>Presentation flow and data interchange are orthogonal concerns that should be </a:t>
            </a:r>
            <a:r>
              <a:rPr lang="en-US" b="1" u="sng" dirty="0"/>
              <a:t>decoupled</a:t>
            </a:r>
            <a:r>
              <a:rPr lang="en-US" b="1" dirty="0"/>
              <a:t> </a:t>
            </a:r>
            <a:endParaRPr lang="en-US" sz="1100" dirty="0"/>
          </a:p>
          <a:p>
            <a:r>
              <a:rPr lang="en-US" dirty="0"/>
              <a:t>Separate concerns</a:t>
            </a:r>
          </a:p>
        </p:txBody>
      </p:sp>
    </p:spTree>
    <p:extLst>
      <p:ext uri="{BB962C8B-B14F-4D97-AF65-F5344CB8AC3E}">
        <p14:creationId xmlns:p14="http://schemas.microsoft.com/office/powerpoint/2010/main" val="2102673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 (Not 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Server Centric Frameworks</a:t>
            </a:r>
          </a:p>
          <a:p>
            <a:r>
              <a:rPr lang="en-US"/>
              <a:t>web templating engines + MVC frameworks +  a </a:t>
            </a:r>
            <a:r>
              <a:rPr lang="en-US" i="1"/>
              <a:t>sprinkling</a:t>
            </a:r>
            <a:r>
              <a:rPr lang="en-US"/>
              <a:t> of Ajax</a:t>
            </a:r>
          </a:p>
          <a:p>
            <a:r>
              <a:rPr lang="en-US"/>
              <a:t>Zend Framework, Symfony, Laravel, Codeignitor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31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Problems with server-centric frameworks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10F3BD-4802-8EC6-016B-9076D83FD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172247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717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distribution of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large number of clients, doing all the processing on the server is inefficient.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829" y="2639961"/>
            <a:ext cx="7569589" cy="4099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257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CCB5-BA5F-4F55-B100-CF584984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Today?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5518-B49A-4F8C-A286-D7CF711A1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Service Oriented Development</a:t>
            </a:r>
          </a:p>
          <a:p>
            <a:r>
              <a:rPr lang="en-US" dirty="0"/>
              <a:t>Clouds</a:t>
            </a:r>
          </a:p>
          <a:p>
            <a:r>
              <a:rPr lang="en-US" dirty="0"/>
              <a:t>Serverless Architectures</a:t>
            </a:r>
          </a:p>
          <a:p>
            <a:r>
              <a:rPr lang="en-US" dirty="0"/>
              <a:t>Internet of Things</a:t>
            </a:r>
          </a:p>
          <a:p>
            <a:r>
              <a:rPr lang="en-US" dirty="0"/>
              <a:t>Semantic Web</a:t>
            </a:r>
          </a:p>
          <a:p>
            <a:r>
              <a:rPr lang="en-US" dirty="0"/>
              <a:t>Web of Things</a:t>
            </a:r>
          </a:p>
          <a:p>
            <a:r>
              <a:rPr lang="en-US" dirty="0"/>
              <a:t>Progressive Web</a:t>
            </a:r>
          </a:p>
          <a:p>
            <a:r>
              <a:rPr lang="en-US" dirty="0"/>
              <a:t>Low-Code Development</a:t>
            </a:r>
          </a:p>
          <a:p>
            <a:r>
              <a:rPr lang="en-US" dirty="0"/>
              <a:t>Role of AI in Web Development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38440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user response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web applications are not responsive enough. </a:t>
            </a:r>
          </a:p>
          <a:p>
            <a:r>
              <a:rPr lang="en-US" dirty="0"/>
              <a:t>High quality user interaction is very sensitive to latency, and very fast response is essential.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3329" y="4085303"/>
            <a:ext cx="1814052" cy="1563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386052" y="3229897"/>
            <a:ext cx="3244645" cy="294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Server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377381" y="4395019"/>
            <a:ext cx="3008671" cy="17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377381" y="5206181"/>
            <a:ext cx="3008671" cy="191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15030" y="4650884"/>
            <a:ext cx="258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Response Latency</a:t>
            </a:r>
          </a:p>
        </p:txBody>
      </p:sp>
    </p:spTree>
    <p:extLst>
      <p:ext uri="{BB962C8B-B14F-4D97-AF65-F5344CB8AC3E}">
        <p14:creationId xmlns:p14="http://schemas.microsoft.com/office/powerpoint/2010/main" val="3957288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Difficult programming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006250-5AF7-BBB7-74EB-D26280123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543904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3331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Heavy state management on the servers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3CDC1-6F91-1421-CD1A-468E4AD8F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70833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93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Offline Difficulties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0D4177-98C6-6433-A240-24B28401F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802170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2523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Reduced opportunity for interoperability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768092-A6F0-50A7-BAB4-26B8AC567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82036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0759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000" b="1">
                <a:solidFill>
                  <a:schemeClr val="bg1"/>
                </a:solidFill>
              </a:rPr>
              <a:t>Modern Asynchronous REST API framework </a:t>
            </a:r>
            <a:endParaRPr lang="en-US" sz="5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1C1A99-C47A-E517-E283-3D0966206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51579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887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Benefits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6B76AC3-825E-3348-0A58-FF1AFE47C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00645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7408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Scalability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0FDB58B-376F-519F-4A34-119C6BCDC7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705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User Response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60F82E-0415-0DAE-64BA-2F3F431806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2578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Organized Programming Model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Client and server are explicitly modeled and no 'mapping' is required.</a:t>
            </a:r>
          </a:p>
          <a:p>
            <a:r>
              <a:rPr lang="en-US" sz="2200"/>
              <a:t>Neither side needs to be 'pretended' on the other side. </a:t>
            </a:r>
          </a:p>
          <a:p>
            <a:r>
              <a:rPr lang="en-US" sz="2200"/>
              <a:t>Each side implement its own logic, completely separated from the other, leading to less risk of complication. </a:t>
            </a:r>
          </a:p>
          <a:p>
            <a:r>
              <a:rPr lang="en-US" sz="2200"/>
              <a:t>When debugging, the messages and object being inspected are 'real'.</a:t>
            </a:r>
          </a:p>
          <a:p>
            <a:r>
              <a:rPr lang="en-US" sz="2200"/>
              <a:t>Less complexity.</a:t>
            </a:r>
          </a:p>
          <a:p>
            <a:r>
              <a:rPr lang="en-US" sz="2200"/>
              <a:t>Asynchronous development.</a:t>
            </a:r>
          </a:p>
        </p:txBody>
      </p:sp>
    </p:spTree>
    <p:extLst>
      <p:ext uri="{BB962C8B-B14F-4D97-AF65-F5344CB8AC3E}">
        <p14:creationId xmlns:p14="http://schemas.microsoft.com/office/powerpoint/2010/main" val="311395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84AEF-F98F-46EE-BA06-C27289B3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 Computing</a:t>
            </a:r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What is Cloud Computing? | Basics of Cloud Computing - OSTechNix">
            <a:extLst>
              <a:ext uri="{FF2B5EF4-FFF2-40B4-BE49-F238E27FC236}">
                <a16:creationId xmlns:a16="http://schemas.microsoft.com/office/drawing/2014/main" id="{803B8826-269B-4D0E-84C3-9A1F5F15B4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36033"/>
            <a:ext cx="7214616" cy="515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316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Client Side State Management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A4C83296-49CB-EF3B-5E2F-15A6697E1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5651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485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Offline Applications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C8D0419-6E8B-D4CB-E444-FF58EC02B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0910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5369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/>
              <a:t>Using structured data with minimal APIs for interaction, makes it easier to connect additional consumers and producers to interact with existing systems.</a:t>
            </a:r>
          </a:p>
          <a:p>
            <a:r>
              <a:rPr lang="en-US" sz="2600"/>
              <a:t>By exposing explicit and secure data-interchange interfaces on the server, we get interoperability for free.</a:t>
            </a:r>
          </a:p>
        </p:txBody>
      </p:sp>
    </p:spTree>
    <p:extLst>
      <p:ext uri="{BB962C8B-B14F-4D97-AF65-F5344CB8AC3E}">
        <p14:creationId xmlns:p14="http://schemas.microsoft.com/office/powerpoint/2010/main" val="1173827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Server-side developers nothing to do with UI logic. </a:t>
            </a:r>
          </a:p>
          <a:p>
            <a:r>
              <a:rPr lang="en-US" dirty="0"/>
              <a:t>Front-end developers don’t need to participate in server internals</a:t>
            </a:r>
          </a:p>
          <a:p>
            <a:r>
              <a:rPr lang="en-US" b="1" dirty="0"/>
              <a:t>The Designers</a:t>
            </a:r>
            <a:r>
              <a:rPr lang="en-US" dirty="0"/>
              <a:t>: Normal files makes for simpler mockups and simpler changes. Just ordinary HTML/CSS/Images</a:t>
            </a:r>
          </a:p>
          <a:p>
            <a:r>
              <a:rPr lang="en-US" b="1" dirty="0"/>
              <a:t>The Front-end developers</a:t>
            </a:r>
            <a:r>
              <a:rPr lang="en-US" dirty="0"/>
              <a:t>: Normal files makes for simpler mockups and simpler changes. Just ordinary HTML/JS</a:t>
            </a:r>
          </a:p>
          <a:p>
            <a:r>
              <a:rPr lang="en-US" b="1" dirty="0"/>
              <a:t>The Back-end developers</a:t>
            </a:r>
            <a:r>
              <a:rPr lang="en-US" dirty="0"/>
              <a:t>: No UI logic makes a simpler server. Can focus on _only_ business logic/database stuff </a:t>
            </a:r>
          </a:p>
          <a:p>
            <a:r>
              <a:rPr lang="en-US" b="1" dirty="0"/>
              <a:t>More Front-End goodness</a:t>
            </a:r>
            <a:r>
              <a:rPr lang="en-US" dirty="0"/>
              <a:t>: Mock servers/services: Creating the contract and developing asynchronously</a:t>
            </a:r>
          </a:p>
        </p:txBody>
      </p:sp>
    </p:spTree>
    <p:extLst>
      <p:ext uri="{BB962C8B-B14F-4D97-AF65-F5344CB8AC3E}">
        <p14:creationId xmlns:p14="http://schemas.microsoft.com/office/powerpoint/2010/main" val="1196102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Enterprise Web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8865" y="3303639"/>
            <a:ext cx="1902541" cy="1725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Web Browser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73446" y="3237271"/>
            <a:ext cx="2772697" cy="18582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Web Page Construction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846143" y="3126658"/>
            <a:ext cx="2595717" cy="207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Business Logic and persistence</a:t>
            </a:r>
          </a:p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1406" y="3893574"/>
            <a:ext cx="193204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141407" y="4291781"/>
            <a:ext cx="1932039" cy="147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38865" y="2580968"/>
            <a:ext cx="1902541" cy="427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59794" y="2551471"/>
            <a:ext cx="1902541" cy="427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5" name="Oval 14"/>
          <p:cNvSpPr/>
          <p:nvPr/>
        </p:nvSpPr>
        <p:spPr>
          <a:xfrm>
            <a:off x="5235677" y="5309419"/>
            <a:ext cx="1725562" cy="8111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JSP, ASP, PHP, ROR</a:t>
            </a:r>
          </a:p>
        </p:txBody>
      </p:sp>
      <p:cxnSp>
        <p:nvCxnSpPr>
          <p:cNvPr id="17" name="Straight Arrow Connector 16"/>
          <p:cNvCxnSpPr>
            <a:stCxn id="15" idx="7"/>
          </p:cNvCxnSpPr>
          <p:nvPr/>
        </p:nvCxnSpPr>
        <p:spPr>
          <a:xfrm flipV="1">
            <a:off x="6708536" y="5095567"/>
            <a:ext cx="459180" cy="33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430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Web Page Construction Logic to 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8865" y="3303639"/>
            <a:ext cx="1902541" cy="1725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Web Browser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73446" y="3237271"/>
            <a:ext cx="2772697" cy="18582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Web Page Construction Logic</a:t>
            </a:r>
          </a:p>
        </p:txBody>
      </p:sp>
      <p:sp>
        <p:nvSpPr>
          <p:cNvPr id="7" name="Rectangle 6"/>
          <p:cNvSpPr/>
          <p:nvPr/>
        </p:nvSpPr>
        <p:spPr>
          <a:xfrm>
            <a:off x="7846143" y="3126658"/>
            <a:ext cx="2595717" cy="207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Business Logic And Persistence</a:t>
            </a:r>
          </a:p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1406" y="3893574"/>
            <a:ext cx="193204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141407" y="4291781"/>
            <a:ext cx="1932039" cy="147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38865" y="2580968"/>
            <a:ext cx="1902541" cy="427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59794" y="2551471"/>
            <a:ext cx="1902541" cy="427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250426" y="3126658"/>
            <a:ext cx="2359742" cy="2182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73446" y="3126658"/>
            <a:ext cx="2772697" cy="2182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01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Business Login on the Server side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8865" y="3303639"/>
            <a:ext cx="1902541" cy="1725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Web Browser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846143" y="3126658"/>
            <a:ext cx="2595717" cy="207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Business Logic And Persistence</a:t>
            </a:r>
          </a:p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1406" y="3893574"/>
            <a:ext cx="314140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141408" y="4291781"/>
            <a:ext cx="3141405" cy="147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38865" y="2580968"/>
            <a:ext cx="1902541" cy="427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59794" y="2551471"/>
            <a:ext cx="1902541" cy="427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82814" y="3126658"/>
            <a:ext cx="1563330" cy="20795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0633637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19" y="365125"/>
            <a:ext cx="11073581" cy="1325563"/>
          </a:xfrm>
        </p:spPr>
        <p:txBody>
          <a:bodyPr/>
          <a:lstStyle/>
          <a:p>
            <a:r>
              <a:rPr lang="en-US" dirty="0"/>
              <a:t>REST Framework Architecture Process Allocation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20" y="2849880"/>
            <a:ext cx="2103120" cy="10363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Presentation Logic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" y="3886200"/>
            <a:ext cx="2103120" cy="103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" y="4922520"/>
            <a:ext cx="2103120" cy="103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Browser</a:t>
            </a:r>
          </a:p>
        </p:txBody>
      </p:sp>
      <p:sp>
        <p:nvSpPr>
          <p:cNvPr id="8" name="Explosion 2 7"/>
          <p:cNvSpPr/>
          <p:nvPr/>
        </p:nvSpPr>
        <p:spPr>
          <a:xfrm>
            <a:off x="3794760" y="3368040"/>
            <a:ext cx="2301240" cy="1706880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cxnSp>
        <p:nvCxnSpPr>
          <p:cNvPr id="10" name="Straight Connector 9"/>
          <p:cNvCxnSpPr>
            <a:stCxn id="6" idx="3"/>
            <a:endCxn id="8" idx="1"/>
          </p:cNvCxnSpPr>
          <p:nvPr/>
        </p:nvCxnSpPr>
        <p:spPr>
          <a:xfrm flipV="1">
            <a:off x="2606040" y="4385609"/>
            <a:ext cx="1188720" cy="187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481794" y="3141898"/>
            <a:ext cx="2595717" cy="207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Business Logic And Persistence</a:t>
            </a:r>
          </a:p>
          <a:p>
            <a:pPr algn="ctr"/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6918465" y="3141898"/>
            <a:ext cx="1563330" cy="20795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Services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794760" y="2477729"/>
            <a:ext cx="2657902" cy="14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18270" y="2065274"/>
            <a:ext cx="361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 Download (One Time)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679971" y="4275707"/>
            <a:ext cx="1188720" cy="9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rved Up Arrow 19"/>
          <p:cNvSpPr/>
          <p:nvPr/>
        </p:nvSpPr>
        <p:spPr>
          <a:xfrm>
            <a:off x="2349909" y="2250308"/>
            <a:ext cx="762000" cy="47594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>
            <a:off x="2349909" y="1690687"/>
            <a:ext cx="762000" cy="53615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729" y="1913588"/>
            <a:ext cx="21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Presentation Flow</a:t>
            </a:r>
          </a:p>
        </p:txBody>
      </p:sp>
      <p:sp>
        <p:nvSpPr>
          <p:cNvPr id="25" name="Can 24"/>
          <p:cNvSpPr/>
          <p:nvPr/>
        </p:nvSpPr>
        <p:spPr>
          <a:xfrm>
            <a:off x="11194026" y="3141898"/>
            <a:ext cx="870155" cy="20795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DB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681689" y="6023900"/>
            <a:ext cx="2657902" cy="14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85664" y="5636516"/>
            <a:ext cx="361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</a:t>
            </a:r>
            <a:r>
              <a:rPr lang="en-US" b="1" dirty="0"/>
              <a:t>Data Interchange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18605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Cont'd.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8865" y="3303639"/>
            <a:ext cx="1902541" cy="1725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Web Browser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846143" y="3126658"/>
            <a:ext cx="2595717" cy="207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Business Logic And Persistence</a:t>
            </a:r>
          </a:p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1406" y="3893574"/>
            <a:ext cx="314140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141408" y="4291781"/>
            <a:ext cx="3141405" cy="147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38865" y="2580968"/>
            <a:ext cx="1902541" cy="427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Flow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59794" y="1825625"/>
            <a:ext cx="2949677" cy="11535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Download Server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82814" y="3126658"/>
            <a:ext cx="1563330" cy="20795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Services</a:t>
            </a:r>
          </a:p>
        </p:txBody>
      </p:sp>
      <p:cxnSp>
        <p:nvCxnSpPr>
          <p:cNvPr id="12" name="Straight Arrow Connector 11"/>
          <p:cNvCxnSpPr>
            <a:stCxn id="14" idx="1"/>
            <a:endCxn id="5" idx="0"/>
          </p:cNvCxnSpPr>
          <p:nvPr/>
        </p:nvCxnSpPr>
        <p:spPr>
          <a:xfrm flipH="1">
            <a:off x="2190136" y="2402400"/>
            <a:ext cx="4269658" cy="90123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10117" y="1781447"/>
            <a:ext cx="2639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Application Download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628103" y="5501148"/>
            <a:ext cx="2138516" cy="29497"/>
          </a:xfrm>
          <a:prstGeom prst="straightConnector1">
            <a:avLst/>
          </a:prstGeom>
          <a:ln w="381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57950" y="5633883"/>
            <a:ext cx="3524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Interchange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59794" y="5630661"/>
            <a:ext cx="3524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Interface</a:t>
            </a:r>
          </a:p>
        </p:txBody>
      </p:sp>
      <p:cxnSp>
        <p:nvCxnSpPr>
          <p:cNvPr id="21" name="Straight Arrow Connector 20"/>
          <p:cNvCxnSpPr>
            <a:stCxn id="11" idx="2"/>
          </p:cNvCxnSpPr>
          <p:nvPr/>
        </p:nvCxnSpPr>
        <p:spPr>
          <a:xfrm flipH="1">
            <a:off x="7034978" y="5206180"/>
            <a:ext cx="29501" cy="54569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63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time download Application</a:t>
            </a:r>
          </a:p>
        </p:txBody>
      </p:sp>
      <p:sp>
        <p:nvSpPr>
          <p:cNvPr id="4" name="Shape 1399"/>
          <p:cNvSpPr/>
          <p:nvPr/>
        </p:nvSpPr>
        <p:spPr>
          <a:xfrm>
            <a:off x="4495799" y="1946787"/>
            <a:ext cx="3208022" cy="1878453"/>
          </a:xfrm>
          <a:custGeom>
            <a:avLst/>
            <a:gdLst/>
            <a:ahLst/>
            <a:cxnLst/>
            <a:rect l="0" t="0" r="0" b="0"/>
            <a:pathLst>
              <a:path w="2362200" h="1585849">
                <a:moveTo>
                  <a:pt x="215900" y="0"/>
                </a:moveTo>
                <a:lnTo>
                  <a:pt x="393700" y="0"/>
                </a:lnTo>
                <a:lnTo>
                  <a:pt x="984250" y="0"/>
                </a:lnTo>
                <a:lnTo>
                  <a:pt x="2146300" y="0"/>
                </a:lnTo>
                <a:cubicBezTo>
                  <a:pt x="2265553" y="0"/>
                  <a:pt x="2362200" y="96647"/>
                  <a:pt x="2362200" y="215900"/>
                </a:cubicBezTo>
                <a:lnTo>
                  <a:pt x="2362200" y="755650"/>
                </a:lnTo>
                <a:lnTo>
                  <a:pt x="2362200" y="1079500"/>
                </a:lnTo>
                <a:cubicBezTo>
                  <a:pt x="2362200" y="1198753"/>
                  <a:pt x="2265553" y="1295400"/>
                  <a:pt x="2146300" y="1295400"/>
                </a:cubicBezTo>
                <a:lnTo>
                  <a:pt x="984250" y="1295400"/>
                </a:lnTo>
                <a:lnTo>
                  <a:pt x="717550" y="1585849"/>
                </a:lnTo>
                <a:lnTo>
                  <a:pt x="393700" y="1295400"/>
                </a:lnTo>
                <a:lnTo>
                  <a:pt x="215900" y="1295400"/>
                </a:lnTo>
                <a:cubicBezTo>
                  <a:pt x="96647" y="1295400"/>
                  <a:pt x="0" y="1198753"/>
                  <a:pt x="0" y="1079500"/>
                </a:cubicBezTo>
                <a:lnTo>
                  <a:pt x="0" y="755650"/>
                </a:lnTo>
                <a:lnTo>
                  <a:pt x="0" y="215900"/>
                </a:lnTo>
                <a:cubicBezTo>
                  <a:pt x="0" y="96647"/>
                  <a:pt x="96647" y="0"/>
                  <a:pt x="215900" y="0"/>
                </a:cubicBez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/>
          </a:lnRef>
          <a:fillRef idx="1">
            <a:srgbClr val="FFFF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5" name="Shape 10499"/>
          <p:cNvSpPr/>
          <p:nvPr/>
        </p:nvSpPr>
        <p:spPr>
          <a:xfrm>
            <a:off x="1749742" y="2986405"/>
            <a:ext cx="1834515" cy="1677670"/>
          </a:xfrm>
          <a:custGeom>
            <a:avLst/>
            <a:gdLst/>
            <a:ahLst/>
            <a:cxnLst/>
            <a:rect l="0" t="0" r="0" b="0"/>
            <a:pathLst>
              <a:path w="1835150" h="1678051">
                <a:moveTo>
                  <a:pt x="0" y="0"/>
                </a:moveTo>
                <a:lnTo>
                  <a:pt x="1835150" y="0"/>
                </a:lnTo>
                <a:lnTo>
                  <a:pt x="1835150" y="1678051"/>
                </a:lnTo>
                <a:lnTo>
                  <a:pt x="0" y="1678051"/>
                </a:lnTo>
                <a:lnTo>
                  <a:pt x="0" y="0"/>
                </a:lnTo>
              </a:path>
            </a:pathLst>
          </a:custGeom>
          <a:ln w="0" cap="flat">
            <a:miter lim="127000"/>
          </a:ln>
        </p:spPr>
        <p:style>
          <a:lnRef idx="0">
            <a:srgbClr val="000000"/>
          </a:lnRef>
          <a:fillRef idx="1">
            <a:srgbClr val="FFFF99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6" name="Shape 10500"/>
          <p:cNvSpPr/>
          <p:nvPr/>
        </p:nvSpPr>
        <p:spPr>
          <a:xfrm>
            <a:off x="8624253" y="2941002"/>
            <a:ext cx="1809115" cy="1644015"/>
          </a:xfrm>
          <a:custGeom>
            <a:avLst/>
            <a:gdLst/>
            <a:ahLst/>
            <a:cxnLst/>
            <a:rect l="0" t="0" r="0" b="0"/>
            <a:pathLst>
              <a:path w="1809750" h="1644650">
                <a:moveTo>
                  <a:pt x="0" y="0"/>
                </a:moveTo>
                <a:lnTo>
                  <a:pt x="1809750" y="0"/>
                </a:lnTo>
                <a:lnTo>
                  <a:pt x="1809750" y="1644650"/>
                </a:lnTo>
                <a:lnTo>
                  <a:pt x="0" y="1644650"/>
                </a:lnTo>
                <a:lnTo>
                  <a:pt x="0" y="0"/>
                </a:lnTo>
              </a:path>
            </a:pathLst>
          </a:custGeom>
          <a:ln w="0" cap="flat">
            <a:miter lim="127000"/>
          </a:ln>
        </p:spPr>
        <p:style>
          <a:lnRef idx="0">
            <a:srgbClr val="000000"/>
          </a:lnRef>
          <a:fillRef idx="1">
            <a:srgbClr val="99CC00">
              <a:alpha val="8000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7" name="Shape 1432"/>
          <p:cNvSpPr/>
          <p:nvPr/>
        </p:nvSpPr>
        <p:spPr>
          <a:xfrm>
            <a:off x="3584257" y="3795744"/>
            <a:ext cx="5039996" cy="134937"/>
          </a:xfrm>
          <a:custGeom>
            <a:avLst/>
            <a:gdLst/>
            <a:ahLst/>
            <a:cxnLst/>
            <a:rect l="0" t="0" r="0" b="0"/>
            <a:pathLst>
              <a:path w="2624074" h="154559">
                <a:moveTo>
                  <a:pt x="143875" y="873"/>
                </a:moveTo>
                <a:cubicBezTo>
                  <a:pt x="147003" y="1746"/>
                  <a:pt x="149797" y="3810"/>
                  <a:pt x="151511" y="6858"/>
                </a:cubicBezTo>
                <a:cubicBezTo>
                  <a:pt x="154940" y="13081"/>
                  <a:pt x="152654" y="20828"/>
                  <a:pt x="146558" y="24130"/>
                </a:cubicBezTo>
                <a:lnTo>
                  <a:pt x="75006" y="63881"/>
                </a:lnTo>
                <a:lnTo>
                  <a:pt x="2624074" y="63881"/>
                </a:lnTo>
                <a:lnTo>
                  <a:pt x="2624074" y="89281"/>
                </a:lnTo>
                <a:lnTo>
                  <a:pt x="75006" y="89281"/>
                </a:lnTo>
                <a:lnTo>
                  <a:pt x="146558" y="129032"/>
                </a:lnTo>
                <a:cubicBezTo>
                  <a:pt x="152654" y="132334"/>
                  <a:pt x="154940" y="140081"/>
                  <a:pt x="151511" y="146304"/>
                </a:cubicBezTo>
                <a:cubicBezTo>
                  <a:pt x="148082" y="152400"/>
                  <a:pt x="140335" y="154559"/>
                  <a:pt x="134239" y="151130"/>
                </a:cubicBezTo>
                <a:lnTo>
                  <a:pt x="0" y="76581"/>
                </a:lnTo>
                <a:lnTo>
                  <a:pt x="134239" y="2032"/>
                </a:lnTo>
                <a:cubicBezTo>
                  <a:pt x="137287" y="317"/>
                  <a:pt x="140748" y="0"/>
                  <a:pt x="143875" y="873"/>
                </a:cubicBez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/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57106" y="3406877"/>
            <a:ext cx="1478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Download 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0026" y="3406877"/>
            <a:ext cx="140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Web Browser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9059" y="2097872"/>
            <a:ext cx="24338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One time Download</a:t>
            </a:r>
          </a:p>
          <a:p>
            <a:r>
              <a:rPr lang="en-US" b="1" i="1" dirty="0"/>
              <a:t>Presentation code</a:t>
            </a:r>
          </a:p>
          <a:p>
            <a:r>
              <a:rPr lang="en-US" sz="2000" u="sng" dirty="0"/>
              <a:t>HTML / </a:t>
            </a:r>
            <a:r>
              <a:rPr lang="en-US" sz="2000" u="sng" dirty="0" err="1"/>
              <a:t>Javascript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31072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AEA6E5-D14F-4C90-BC01-F21B71876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98152"/>
            <a:ext cx="10905066" cy="5261695"/>
          </a:xfrm>
          <a:prstGeom prst="rect">
            <a:avLst/>
          </a:prstGeom>
        </p:spPr>
      </p:pic>
      <p:sp>
        <p:nvSpPr>
          <p:cNvPr id="4" name="AutoShape 2" descr="Characteristics of Cloud Computing: Essential Features">
            <a:extLst>
              <a:ext uri="{FF2B5EF4-FFF2-40B4-BE49-F238E27FC236}">
                <a16:creationId xmlns:a16="http://schemas.microsoft.com/office/drawing/2014/main" id="{8FA1E99C-B783-4C5D-BE74-6A5F6B351C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00503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Only from server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58645" y="2063750"/>
            <a:ext cx="8935015" cy="3540637"/>
            <a:chOff x="0" y="0"/>
            <a:chExt cx="7399004" cy="2782013"/>
          </a:xfrm>
        </p:grpSpPr>
        <p:sp>
          <p:nvSpPr>
            <p:cNvPr id="5" name="Rectangle 4"/>
            <p:cNvSpPr/>
            <p:nvPr/>
          </p:nvSpPr>
          <p:spPr>
            <a:xfrm>
              <a:off x="2764282" y="2575560"/>
              <a:ext cx="1028054" cy="20645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89898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Copyright©(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36950" y="2575560"/>
              <a:ext cx="474502" cy="20645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89898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2013)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93261" y="2575560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89898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Shape 1410"/>
            <p:cNvSpPr/>
            <p:nvPr/>
          </p:nvSpPr>
          <p:spPr>
            <a:xfrm>
              <a:off x="3032760" y="0"/>
              <a:ext cx="1524000" cy="877824"/>
            </a:xfrm>
            <a:custGeom>
              <a:avLst/>
              <a:gdLst/>
              <a:ahLst/>
              <a:cxnLst/>
              <a:rect l="0" t="0" r="0" b="0"/>
              <a:pathLst>
                <a:path w="1524000" h="877824">
                  <a:moveTo>
                    <a:pt x="76200" y="0"/>
                  </a:moveTo>
                  <a:lnTo>
                    <a:pt x="254000" y="0"/>
                  </a:lnTo>
                  <a:lnTo>
                    <a:pt x="635000" y="0"/>
                  </a:lnTo>
                  <a:lnTo>
                    <a:pt x="1447800" y="0"/>
                  </a:lnTo>
                  <a:cubicBezTo>
                    <a:pt x="1489837" y="0"/>
                    <a:pt x="1524000" y="34163"/>
                    <a:pt x="1524000" y="76200"/>
                  </a:cubicBezTo>
                  <a:lnTo>
                    <a:pt x="1524000" y="266700"/>
                  </a:lnTo>
                  <a:lnTo>
                    <a:pt x="1524000" y="381000"/>
                  </a:lnTo>
                  <a:cubicBezTo>
                    <a:pt x="1524000" y="423037"/>
                    <a:pt x="1489837" y="457200"/>
                    <a:pt x="1447800" y="457200"/>
                  </a:cubicBezTo>
                  <a:lnTo>
                    <a:pt x="635000" y="457200"/>
                  </a:lnTo>
                  <a:lnTo>
                    <a:pt x="449326" y="877824"/>
                  </a:lnTo>
                  <a:lnTo>
                    <a:pt x="254000" y="457200"/>
                  </a:lnTo>
                  <a:lnTo>
                    <a:pt x="76200" y="457200"/>
                  </a:lnTo>
                  <a:cubicBezTo>
                    <a:pt x="34163" y="457200"/>
                    <a:pt x="0" y="423037"/>
                    <a:pt x="0" y="381000"/>
                  </a:cubicBezTo>
                  <a:lnTo>
                    <a:pt x="0" y="266700"/>
                  </a:lnTo>
                  <a:lnTo>
                    <a:pt x="0" y="76200"/>
                  </a:lnTo>
                  <a:cubicBezTo>
                    <a:pt x="0" y="34163"/>
                    <a:pt x="34163" y="0"/>
                    <a:pt x="7620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FF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61995" y="84455"/>
              <a:ext cx="1418688" cy="339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Data Only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27525" y="153416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11" name="Picture 1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97560" y="438150"/>
              <a:ext cx="1920875" cy="1768475"/>
            </a:xfrm>
            <a:prstGeom prst="rect">
              <a:avLst/>
            </a:prstGeom>
          </p:spPr>
        </p:pic>
        <p:pic>
          <p:nvPicPr>
            <p:cNvPr id="12" name="Picture 1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650236" y="1040892"/>
              <a:ext cx="62484" cy="487680"/>
            </a:xfrm>
            <a:prstGeom prst="rect">
              <a:avLst/>
            </a:prstGeom>
          </p:spPr>
        </p:pic>
        <p:sp>
          <p:nvSpPr>
            <p:cNvPr id="13" name="Shape 10501"/>
            <p:cNvSpPr/>
            <p:nvPr/>
          </p:nvSpPr>
          <p:spPr>
            <a:xfrm>
              <a:off x="815086" y="457136"/>
              <a:ext cx="1835150" cy="1678051"/>
            </a:xfrm>
            <a:custGeom>
              <a:avLst/>
              <a:gdLst/>
              <a:ahLst/>
              <a:cxnLst/>
              <a:rect l="0" t="0" r="0" b="0"/>
              <a:pathLst>
                <a:path w="1835150" h="1678051">
                  <a:moveTo>
                    <a:pt x="0" y="0"/>
                  </a:moveTo>
                  <a:lnTo>
                    <a:pt x="1835150" y="0"/>
                  </a:lnTo>
                  <a:lnTo>
                    <a:pt x="1835150" y="1678051"/>
                  </a:lnTo>
                  <a:lnTo>
                    <a:pt x="0" y="1678051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FFFF9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hape 1442"/>
            <p:cNvSpPr/>
            <p:nvPr/>
          </p:nvSpPr>
          <p:spPr>
            <a:xfrm>
              <a:off x="815086" y="457136"/>
              <a:ext cx="1835150" cy="1678051"/>
            </a:xfrm>
            <a:custGeom>
              <a:avLst/>
              <a:gdLst/>
              <a:ahLst/>
              <a:cxnLst/>
              <a:rect l="0" t="0" r="0" b="0"/>
              <a:pathLst>
                <a:path w="1835150" h="1678051">
                  <a:moveTo>
                    <a:pt x="0" y="1678051"/>
                  </a:moveTo>
                  <a:lnTo>
                    <a:pt x="1835150" y="1678051"/>
                  </a:lnTo>
                  <a:lnTo>
                    <a:pt x="1835150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2416" y="1191641"/>
              <a:ext cx="1838031" cy="34477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Web Browser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3414" y="1191641"/>
              <a:ext cx="76500" cy="34477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17" name="Picture 1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840224" y="463296"/>
              <a:ext cx="534924" cy="1767840"/>
            </a:xfrm>
            <a:prstGeom prst="rect">
              <a:avLst/>
            </a:prstGeom>
          </p:spPr>
        </p:pic>
        <p:pic>
          <p:nvPicPr>
            <p:cNvPr id="18" name="Picture 17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824984" y="601980"/>
              <a:ext cx="487680" cy="1431036"/>
            </a:xfrm>
            <a:prstGeom prst="rect">
              <a:avLst/>
            </a:prstGeom>
          </p:spPr>
        </p:pic>
        <p:sp>
          <p:nvSpPr>
            <p:cNvPr id="19" name="Shape 10502"/>
            <p:cNvSpPr/>
            <p:nvPr/>
          </p:nvSpPr>
          <p:spPr>
            <a:xfrm>
              <a:off x="4871847" y="494500"/>
              <a:ext cx="417513" cy="1651000"/>
            </a:xfrm>
            <a:custGeom>
              <a:avLst/>
              <a:gdLst/>
              <a:ahLst/>
              <a:cxnLst/>
              <a:rect l="0" t="0" r="0" b="0"/>
              <a:pathLst>
                <a:path w="417513" h="1651000">
                  <a:moveTo>
                    <a:pt x="0" y="0"/>
                  </a:moveTo>
                  <a:lnTo>
                    <a:pt x="417513" y="0"/>
                  </a:lnTo>
                  <a:lnTo>
                    <a:pt x="417513" y="1651000"/>
                  </a:lnTo>
                  <a:lnTo>
                    <a:pt x="0" y="16510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CCFF3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1452"/>
            <p:cNvSpPr/>
            <p:nvPr/>
          </p:nvSpPr>
          <p:spPr>
            <a:xfrm>
              <a:off x="4871847" y="494500"/>
              <a:ext cx="417513" cy="1651000"/>
            </a:xfrm>
            <a:custGeom>
              <a:avLst/>
              <a:gdLst/>
              <a:ahLst/>
              <a:cxnLst/>
              <a:rect l="0" t="0" r="0" b="0"/>
              <a:pathLst>
                <a:path w="417513" h="1651000">
                  <a:moveTo>
                    <a:pt x="0" y="1651000"/>
                  </a:moveTo>
                  <a:lnTo>
                    <a:pt x="417513" y="1651000"/>
                  </a:lnTo>
                  <a:lnTo>
                    <a:pt x="417513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-5399999">
              <a:off x="4509591" y="990984"/>
              <a:ext cx="1277821" cy="34477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SERVICES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-5399999">
              <a:off x="5110252" y="629721"/>
              <a:ext cx="76500" cy="34477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" name="Shape 1455"/>
            <p:cNvSpPr/>
            <p:nvPr/>
          </p:nvSpPr>
          <p:spPr>
            <a:xfrm>
              <a:off x="2680335" y="1739490"/>
              <a:ext cx="2166874" cy="154613"/>
            </a:xfrm>
            <a:custGeom>
              <a:avLst/>
              <a:gdLst/>
              <a:ahLst/>
              <a:cxnLst/>
              <a:rect l="0" t="0" r="0" b="0"/>
              <a:pathLst>
                <a:path w="2166874" h="154613">
                  <a:moveTo>
                    <a:pt x="143970" y="892"/>
                  </a:moveTo>
                  <a:cubicBezTo>
                    <a:pt x="147098" y="1784"/>
                    <a:pt x="149860" y="3871"/>
                    <a:pt x="151511" y="6938"/>
                  </a:cubicBezTo>
                  <a:cubicBezTo>
                    <a:pt x="154940" y="13072"/>
                    <a:pt x="152781" y="20806"/>
                    <a:pt x="146685" y="24209"/>
                  </a:cubicBezTo>
                  <a:lnTo>
                    <a:pt x="75224" y="63910"/>
                  </a:lnTo>
                  <a:lnTo>
                    <a:pt x="2166874" y="63910"/>
                  </a:lnTo>
                  <a:lnTo>
                    <a:pt x="2166874" y="89310"/>
                  </a:lnTo>
                  <a:lnTo>
                    <a:pt x="75224" y="89310"/>
                  </a:lnTo>
                  <a:lnTo>
                    <a:pt x="146685" y="129010"/>
                  </a:lnTo>
                  <a:cubicBezTo>
                    <a:pt x="152781" y="132413"/>
                    <a:pt x="154940" y="140148"/>
                    <a:pt x="151511" y="146269"/>
                  </a:cubicBezTo>
                  <a:cubicBezTo>
                    <a:pt x="148209" y="152403"/>
                    <a:pt x="140462" y="154613"/>
                    <a:pt x="134239" y="151209"/>
                  </a:cubicBezTo>
                  <a:lnTo>
                    <a:pt x="0" y="76610"/>
                  </a:lnTo>
                  <a:lnTo>
                    <a:pt x="134239" y="2010"/>
                  </a:lnTo>
                  <a:cubicBezTo>
                    <a:pt x="137351" y="302"/>
                    <a:pt x="140843" y="0"/>
                    <a:pt x="143970" y="892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1456"/>
            <p:cNvSpPr/>
            <p:nvPr/>
          </p:nvSpPr>
          <p:spPr>
            <a:xfrm>
              <a:off x="2662682" y="862679"/>
              <a:ext cx="2227453" cy="154591"/>
            </a:xfrm>
            <a:custGeom>
              <a:avLst/>
              <a:gdLst/>
              <a:ahLst/>
              <a:cxnLst/>
              <a:rect l="0" t="0" r="0" b="0"/>
              <a:pathLst>
                <a:path w="2227453" h="154591">
                  <a:moveTo>
                    <a:pt x="2084642" y="841"/>
                  </a:moveTo>
                  <a:cubicBezTo>
                    <a:pt x="2087785" y="0"/>
                    <a:pt x="2091246" y="350"/>
                    <a:pt x="2094230" y="2064"/>
                  </a:cubicBezTo>
                  <a:lnTo>
                    <a:pt x="2227453" y="78645"/>
                  </a:lnTo>
                  <a:lnTo>
                    <a:pt x="2092071" y="151289"/>
                  </a:lnTo>
                  <a:cubicBezTo>
                    <a:pt x="2085848" y="154591"/>
                    <a:pt x="2078228" y="152305"/>
                    <a:pt x="2074799" y="146082"/>
                  </a:cubicBezTo>
                  <a:cubicBezTo>
                    <a:pt x="2071497" y="139859"/>
                    <a:pt x="2073910" y="132239"/>
                    <a:pt x="2080006" y="128937"/>
                  </a:cubicBezTo>
                  <a:lnTo>
                    <a:pt x="2152172" y="90232"/>
                  </a:lnTo>
                  <a:lnTo>
                    <a:pt x="0" y="58071"/>
                  </a:lnTo>
                  <a:lnTo>
                    <a:pt x="381" y="32671"/>
                  </a:lnTo>
                  <a:lnTo>
                    <a:pt x="2152368" y="64829"/>
                  </a:lnTo>
                  <a:lnTo>
                    <a:pt x="2081657" y="24162"/>
                  </a:lnTo>
                  <a:cubicBezTo>
                    <a:pt x="2075561" y="20606"/>
                    <a:pt x="2073402" y="12859"/>
                    <a:pt x="2076958" y="6763"/>
                  </a:cubicBezTo>
                  <a:cubicBezTo>
                    <a:pt x="2078673" y="3715"/>
                    <a:pt x="2081499" y="1683"/>
                    <a:pt x="2084642" y="84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1145290"/>
              <a:ext cx="553036" cy="69923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6357" y="1145290"/>
              <a:ext cx="199549" cy="69923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4800">
                  <a:solidFill>
                    <a:srgbClr val="000000"/>
                  </a:solidFill>
                  <a:effectLst/>
                  <a:latin typeface="Modern No. 20" panose="02070704070505020303" pitchFamily="18" charset="0"/>
                  <a:ea typeface="Modern No. 20" panose="02070704070505020303" pitchFamily="18" charset="0"/>
                  <a:cs typeface="Modern No. 20" panose="02070704070505020303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27" name="Picture 26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5252085" y="488950"/>
              <a:ext cx="1898650" cy="1733550"/>
            </a:xfrm>
            <a:prstGeom prst="rect">
              <a:avLst/>
            </a:prstGeom>
          </p:spPr>
        </p:pic>
        <p:pic>
          <p:nvPicPr>
            <p:cNvPr id="28" name="Picture 27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5259324" y="708660"/>
              <a:ext cx="1943099" cy="1219200"/>
            </a:xfrm>
            <a:prstGeom prst="rect">
              <a:avLst/>
            </a:prstGeom>
          </p:spPr>
        </p:pic>
        <p:sp>
          <p:nvSpPr>
            <p:cNvPr id="29" name="Shape 10503"/>
            <p:cNvSpPr/>
            <p:nvPr/>
          </p:nvSpPr>
          <p:spPr>
            <a:xfrm>
              <a:off x="5271135" y="506413"/>
              <a:ext cx="1809750" cy="1644650"/>
            </a:xfrm>
            <a:custGeom>
              <a:avLst/>
              <a:gdLst/>
              <a:ahLst/>
              <a:cxnLst/>
              <a:rect l="0" t="0" r="0" b="0"/>
              <a:pathLst>
                <a:path w="1809750" h="1644650">
                  <a:moveTo>
                    <a:pt x="0" y="0"/>
                  </a:moveTo>
                  <a:lnTo>
                    <a:pt x="1809750" y="0"/>
                  </a:lnTo>
                  <a:lnTo>
                    <a:pt x="1809750" y="1644650"/>
                  </a:lnTo>
                  <a:lnTo>
                    <a:pt x="0" y="16446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99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Shape 1467"/>
            <p:cNvSpPr/>
            <p:nvPr/>
          </p:nvSpPr>
          <p:spPr>
            <a:xfrm>
              <a:off x="5271135" y="506413"/>
              <a:ext cx="1809750" cy="1644650"/>
            </a:xfrm>
            <a:custGeom>
              <a:avLst/>
              <a:gdLst/>
              <a:ahLst/>
              <a:cxnLst/>
              <a:rect l="0" t="0" r="0" b="0"/>
              <a:pathLst>
                <a:path w="1809750" h="1644650">
                  <a:moveTo>
                    <a:pt x="0" y="1644650"/>
                  </a:moveTo>
                  <a:lnTo>
                    <a:pt x="1809750" y="1644650"/>
                  </a:lnTo>
                  <a:lnTo>
                    <a:pt x="1809750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39791" y="858520"/>
              <a:ext cx="1959213" cy="34477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Business Logic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913753" y="858520"/>
              <a:ext cx="76500" cy="34477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954903" y="1224280"/>
              <a:ext cx="595076" cy="34477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and 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0165" y="1224280"/>
              <a:ext cx="76500" cy="34477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93715" y="1590065"/>
              <a:ext cx="1552342" cy="34477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Persistence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61353" y="1590065"/>
              <a:ext cx="76500" cy="34477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0936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at the client side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7390" b="5275"/>
          <a:stretch/>
        </p:blipFill>
        <p:spPr>
          <a:xfrm>
            <a:off x="1017639" y="1690688"/>
            <a:ext cx="9645445" cy="490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054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19" y="365125"/>
            <a:ext cx="11073581" cy="1325563"/>
          </a:xfrm>
        </p:spPr>
        <p:txBody>
          <a:bodyPr/>
          <a:lstStyle/>
          <a:p>
            <a:r>
              <a:rPr lang="en-US" dirty="0"/>
              <a:t>MVC At Client Side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20" y="2849880"/>
            <a:ext cx="2103120" cy="10363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JAVASCRIPT</a:t>
            </a:r>
          </a:p>
          <a:p>
            <a:pPr algn="ctr"/>
            <a:r>
              <a:rPr lang="en-US" sz="2400" dirty="0"/>
              <a:t>HTML5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" y="3886200"/>
            <a:ext cx="2103120" cy="103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MVC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" y="4922520"/>
            <a:ext cx="2103120" cy="103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Browser</a:t>
            </a:r>
          </a:p>
        </p:txBody>
      </p:sp>
      <p:sp>
        <p:nvSpPr>
          <p:cNvPr id="8" name="Explosion 2 7"/>
          <p:cNvSpPr/>
          <p:nvPr/>
        </p:nvSpPr>
        <p:spPr>
          <a:xfrm>
            <a:off x="3794760" y="3368040"/>
            <a:ext cx="2301240" cy="1706880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cxnSp>
        <p:nvCxnSpPr>
          <p:cNvPr id="10" name="Straight Connector 9"/>
          <p:cNvCxnSpPr>
            <a:stCxn id="6" idx="3"/>
            <a:endCxn id="8" idx="1"/>
          </p:cNvCxnSpPr>
          <p:nvPr/>
        </p:nvCxnSpPr>
        <p:spPr>
          <a:xfrm flipV="1">
            <a:off x="2606040" y="4385609"/>
            <a:ext cx="1188720" cy="187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481794" y="3141898"/>
            <a:ext cx="2595717" cy="207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REST Framework</a:t>
            </a:r>
          </a:p>
          <a:p>
            <a:pPr algn="ctr"/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6918465" y="3141898"/>
            <a:ext cx="1563330" cy="20795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Services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794760" y="2477729"/>
            <a:ext cx="2657902" cy="14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18270" y="2065274"/>
            <a:ext cx="361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 Download (One Time)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679971" y="4275707"/>
            <a:ext cx="1188720" cy="9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rved Up Arrow 19"/>
          <p:cNvSpPr/>
          <p:nvPr/>
        </p:nvSpPr>
        <p:spPr>
          <a:xfrm>
            <a:off x="2349909" y="2250308"/>
            <a:ext cx="762000" cy="47594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>
            <a:off x="2349909" y="1690687"/>
            <a:ext cx="762000" cy="53615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729" y="1913588"/>
            <a:ext cx="21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Presentation Flow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 flipV="1">
            <a:off x="280219" y="6120579"/>
            <a:ext cx="11911781" cy="11550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5" name="Can 24"/>
          <p:cNvSpPr/>
          <p:nvPr/>
        </p:nvSpPr>
        <p:spPr>
          <a:xfrm>
            <a:off x="11194026" y="3141898"/>
            <a:ext cx="870155" cy="20795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DB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681689" y="6023900"/>
            <a:ext cx="2657902" cy="14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85664" y="5636516"/>
            <a:ext cx="361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</a:t>
            </a:r>
            <a:r>
              <a:rPr lang="en-US" b="1" dirty="0"/>
              <a:t>Data Interchange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26422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atif\Downloads\SEO FRAMEWORK DIAGRAM.png"/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103" y="575186"/>
            <a:ext cx="8332839" cy="5940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0785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b="1" u="sng" dirty="0"/>
              <a:t>S</a:t>
            </a:r>
            <a:r>
              <a:rPr lang="en-US" b="1" dirty="0"/>
              <a:t>ervice </a:t>
            </a:r>
            <a:r>
              <a:rPr lang="en-US" b="1" u="sng" dirty="0"/>
              <a:t>O</a:t>
            </a:r>
            <a:r>
              <a:rPr lang="en-US" b="1" dirty="0"/>
              <a:t>riented </a:t>
            </a:r>
            <a:r>
              <a:rPr lang="en-US" b="1" u="sng" dirty="0"/>
              <a:t>F</a:t>
            </a:r>
            <a:r>
              <a:rPr lang="en-US" b="1" dirty="0"/>
              <a:t>ront </a:t>
            </a:r>
            <a:r>
              <a:rPr lang="en-US" b="1" u="sng" dirty="0"/>
              <a:t>E</a:t>
            </a:r>
            <a:r>
              <a:rPr lang="en-US" b="1" dirty="0"/>
              <a:t>nd </a:t>
            </a:r>
            <a:r>
              <a:rPr lang="en-US" b="1" u="sng" dirty="0"/>
              <a:t>A</a:t>
            </a:r>
            <a:r>
              <a:rPr lang="en-US" b="1" dirty="0"/>
              <a:t>rchitecture  </a:t>
            </a:r>
            <a:endParaRPr lang="en-US" sz="1100" dirty="0"/>
          </a:p>
          <a:p>
            <a:pPr lvl="1" fontAlgn="base"/>
            <a:r>
              <a:rPr lang="en-US" i="1" dirty="0"/>
              <a:t>Synonymous with “Single Page” </a:t>
            </a:r>
            <a:r>
              <a:rPr lang="en-US" dirty="0"/>
              <a:t>Web Applications </a:t>
            </a:r>
            <a:endParaRPr lang="en-US" sz="1200" dirty="0"/>
          </a:p>
          <a:p>
            <a:pPr lvl="0" fontAlgn="base"/>
            <a:r>
              <a:rPr lang="en-US" b="1" i="1" dirty="0"/>
              <a:t>Life above the Service Tier </a:t>
            </a:r>
            <a:endParaRPr lang="en-US" sz="1100" dirty="0"/>
          </a:p>
          <a:p>
            <a:r>
              <a:rPr lang="en-US" i="1" dirty="0"/>
              <a:t>How to Build Application Front-ends in a Service-Oriented World </a:t>
            </a:r>
            <a:endParaRPr lang="en-US" sz="1400" dirty="0"/>
          </a:p>
          <a:p>
            <a:pPr lvl="1" fontAlgn="base"/>
            <a:r>
              <a:rPr lang="en-US" dirty="0"/>
              <a:t>Ganesh Prasad, </a:t>
            </a:r>
            <a:r>
              <a:rPr lang="en-US" dirty="0" err="1"/>
              <a:t>Rajat</a:t>
            </a:r>
            <a:r>
              <a:rPr lang="en-US" dirty="0"/>
              <a:t> </a:t>
            </a:r>
            <a:r>
              <a:rPr lang="en-US" dirty="0" err="1"/>
              <a:t>Taneja</a:t>
            </a:r>
            <a:r>
              <a:rPr lang="en-US" dirty="0"/>
              <a:t>, Vikrant </a:t>
            </a:r>
            <a:r>
              <a:rPr lang="en-US" dirty="0" err="1"/>
              <a:t>Todankar</a:t>
            </a:r>
            <a:r>
              <a:rPr lang="en-US" dirty="0"/>
              <a:t> </a:t>
            </a:r>
            <a:endParaRPr lang="en-US" sz="1100" dirty="0"/>
          </a:p>
          <a:p>
            <a:pPr lvl="0" fontAlgn="base"/>
            <a:r>
              <a:rPr lang="en-US" sz="3200" b="1" i="1" dirty="0"/>
              <a:t>Architectural Style </a:t>
            </a:r>
            <a:r>
              <a:rPr lang="en-US" dirty="0"/>
              <a:t>– Not an implementation </a:t>
            </a:r>
            <a:endParaRPr lang="en-US" sz="1200" dirty="0"/>
          </a:p>
          <a:p>
            <a:r>
              <a:rPr lang="en-US" dirty="0"/>
              <a:t>Prasad, et al propose that </a:t>
            </a:r>
            <a:r>
              <a:rPr lang="en-US" b="1" dirty="0"/>
              <a:t>the SOA revolution has left behind application front ends/UI’s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3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64D4-7D6C-4B2D-9D82-D0C219F8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Web</a:t>
            </a:r>
            <a:endParaRPr lang="en-P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2B650A-BC39-4351-B1AE-11A3B6743E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2" y="1825625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33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9466-C576-4DC3-884D-B84399BE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</a:t>
            </a:r>
            <a:endParaRPr lang="en-PK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B28D2F-19A6-4543-93C9-C7B029D29B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1891506"/>
            <a:ext cx="63912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54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EEDC-0E4C-416C-897E-E4410243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</a:t>
            </a:r>
            <a:endParaRPr lang="en-PK" dirty="0"/>
          </a:p>
        </p:txBody>
      </p:sp>
      <p:pic>
        <p:nvPicPr>
          <p:cNvPr id="4098" name="Picture 2" descr="The Internet of Things | ISM">
            <a:extLst>
              <a:ext uri="{FF2B5EF4-FFF2-40B4-BE49-F238E27FC236}">
                <a16:creationId xmlns:a16="http://schemas.microsoft.com/office/drawing/2014/main" id="{13A943A5-D337-4C02-86D1-D3D1E7D235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70" y="1825625"/>
            <a:ext cx="59574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43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1" name="Freeform: Shape 8200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8203" name="Freeform: Shape 8202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205" name="Freeform: Shape 8204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C6EAA-573A-49F1-AE46-0A2EB156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Progressive Web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72B22D1-F9DF-4F03-9175-97EA096DE5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7950" y="128586"/>
            <a:ext cx="3552825" cy="660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81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11969</TotalTime>
  <Words>1439</Words>
  <Application>Microsoft Office PowerPoint</Application>
  <PresentationFormat>Widescreen</PresentationFormat>
  <Paragraphs>244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Modern No. 20</vt:lpstr>
      <vt:lpstr>Wingdings</vt:lpstr>
      <vt:lpstr>Office Theme</vt:lpstr>
      <vt:lpstr>Modern Web Development Architecture of Asynchronous REST Framework</vt:lpstr>
      <vt:lpstr>PowerPoint Presentation</vt:lpstr>
      <vt:lpstr>What Today?</vt:lpstr>
      <vt:lpstr>Cloud Computing</vt:lpstr>
      <vt:lpstr>PowerPoint Presentation</vt:lpstr>
      <vt:lpstr>Semantic Web</vt:lpstr>
      <vt:lpstr>Serverless Architecture</vt:lpstr>
      <vt:lpstr>Internet of Things</vt:lpstr>
      <vt:lpstr>Progressive Web</vt:lpstr>
      <vt:lpstr>Web of Things</vt:lpstr>
      <vt:lpstr>Low Code</vt:lpstr>
      <vt:lpstr>Low Code Platforms</vt:lpstr>
      <vt:lpstr>Service Oriented Architecture</vt:lpstr>
      <vt:lpstr>Common Gateway Interface</vt:lpstr>
      <vt:lpstr>Servlets</vt:lpstr>
      <vt:lpstr>Web Templating Engine</vt:lpstr>
      <vt:lpstr>Web Templating Engines</vt:lpstr>
      <vt:lpstr>Process Allocation for Web Templating Engines</vt:lpstr>
      <vt:lpstr>Frameworks</vt:lpstr>
      <vt:lpstr>MVC Frameworks</vt:lpstr>
      <vt:lpstr>Frameworks</vt:lpstr>
      <vt:lpstr>Ajax</vt:lpstr>
      <vt:lpstr>AJAX</vt:lpstr>
      <vt:lpstr>Three Processes of Web Applications</vt:lpstr>
      <vt:lpstr>Process Allocation for Web Templating Engines Frameworks</vt:lpstr>
      <vt:lpstr>Characteristics of Web Templating Engines and MVC Frameworks</vt:lpstr>
      <vt:lpstr>Today (Not Today)</vt:lpstr>
      <vt:lpstr>Problems with server-centric frameworks</vt:lpstr>
      <vt:lpstr>Poor distribution of processing </vt:lpstr>
      <vt:lpstr>High user response latency</vt:lpstr>
      <vt:lpstr>Difficult programming model</vt:lpstr>
      <vt:lpstr>Heavy state management on the servers</vt:lpstr>
      <vt:lpstr>Offline Difficulties</vt:lpstr>
      <vt:lpstr>Reduced opportunity for interoperability</vt:lpstr>
      <vt:lpstr>Modern Asynchronous REST API framework </vt:lpstr>
      <vt:lpstr>Benefits</vt:lpstr>
      <vt:lpstr>Scalability</vt:lpstr>
      <vt:lpstr>Immediate User Response</vt:lpstr>
      <vt:lpstr>Organized Programming Model </vt:lpstr>
      <vt:lpstr>Client Side State Management</vt:lpstr>
      <vt:lpstr>Offline Applications</vt:lpstr>
      <vt:lpstr>Interoperability</vt:lpstr>
      <vt:lpstr>More</vt:lpstr>
      <vt:lpstr>Legacy Enterprise Web Architecture</vt:lpstr>
      <vt:lpstr>Move Web Page Construction Logic to Client</vt:lpstr>
      <vt:lpstr>Only Business Login on the Server side</vt:lpstr>
      <vt:lpstr>REST Framework Architecture Process Allocation</vt:lpstr>
      <vt:lpstr>Cont'd.</vt:lpstr>
      <vt:lpstr>One time download Application</vt:lpstr>
      <vt:lpstr>Data Only from server</vt:lpstr>
      <vt:lpstr>MVC at the client side</vt:lpstr>
      <vt:lpstr>MVC At Client Side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Aatif Hussain</cp:lastModifiedBy>
  <cp:revision>102</cp:revision>
  <dcterms:created xsi:type="dcterms:W3CDTF">2016-06-14T09:18:36Z</dcterms:created>
  <dcterms:modified xsi:type="dcterms:W3CDTF">2022-11-21T20:26:21Z</dcterms:modified>
</cp:coreProperties>
</file>