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11"/>
    <p:sldId id="257" r:id="rId12"/>
    <p:sldId id="258" r:id="rId13"/>
    <p:sldId id="259" r:id="rId14"/>
  </p:sldIdLst>
  <p:sldSz cx="18288000" cy="10287000"/>
  <p:notesSz cx="6858000" cy="9144000"/>
  <p:embeddedFontLst>
    <p:embeddedFont>
      <p:font typeface="Sifonn" charset="1" panose="00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9. Glorification of an offence:</a:t>
            </a:r>
          </a:p>
          <a:p>
            <a:r>
              <a:rPr lang="en-US"/>
              <a:t>Whoever prepares or share information with the intent to glorify an offence.</a:t>
            </a:r>
          </a:p>
          <a:p>
            <a:r>
              <a:rPr lang="en-US"/>
              <a:t>10. Cyber terrorism: create a sense of fear in the Government or in public sectors.</a:t>
            </a:r>
          </a:p>
          <a:p>
            <a:r>
              <a:rPr lang="en-US"/>
              <a:t>11. Hate speech: Whoever prepares or share hate speech. e.g: islamophobia</a:t>
            </a:r>
          </a:p>
          <a:p>
            <a:r>
              <a:rPr lang="en-US"/>
              <a:t>13. Electronic forgery: changing authenticated data is known as electronic forgery. e.g: editing official notification from  UET.</a:t>
            </a:r>
          </a:p>
          <a:p>
            <a:r>
              <a:rPr lang="en-US"/>
              <a:t>14. Electronic fraud: alternating of information using electronic device.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16. it can be our ID card, student card, register-ration number of student.</a:t>
            </a:r>
          </a:p>
          <a:p>
            <a:r>
              <a:rPr lang="en-US"/>
              <a:t>18. Tampering, etc. of communication equipment:</a:t>
            </a:r>
          </a:p>
          <a:p>
            <a:r>
              <a:rPr lang="en-US"/>
              <a:t>19. Unauthorized interception: intercept any transmission that is not open to the public.</a:t>
            </a:r>
          </a:p>
          <a:p>
            <a:r>
              <a:rPr lang="en-US"/>
              <a:t>20. Offences against dignity of a natural person: memes, stickers</a:t>
            </a:r>
          </a:p>
          <a:p>
            <a:r>
              <a:rPr lang="en-US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24. Cyber stalking: using any electronic device</a:t>
            </a:r>
          </a:p>
          <a:p>
            <a:r>
              <a:rPr lang="en-US"/>
              <a:t>follow a person</a:t>
            </a:r>
          </a:p>
          <a:p>
            <a:r>
              <a:rPr lang="en-US"/>
              <a:t>monitor the use by a person of the internet</a:t>
            </a:r>
          </a:p>
          <a:p>
            <a:r>
              <a:rPr lang="en-US"/>
              <a:t>take a photograph or make a video of any person</a:t>
            </a:r>
          </a:p>
          <a:p>
            <a:r>
              <a:rPr lang="en-US"/>
              <a:t>26. Spoofing: listen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22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6029" y="7074695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5 Years in Prison or up to Rs. 5 Million fine or both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6029" y="2760251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Months in Jail or Up to Rs. 50k Fine or both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6029" y="3896012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6 Months in Jail or Fine up to Rs. 1 lakh or both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6029" y="4907948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2 Years in Jail or up to Rs. 500,000 Fine or Both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6029" y="6062759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Prison or up to Rs. 1 Million Fine or both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59898" y="493301"/>
            <a:ext cx="1379654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 spc="-110">
                <a:solidFill>
                  <a:srgbClr val="FFFFFF"/>
                </a:solidFill>
                <a:latin typeface="Sifonn Bold"/>
              </a:rPr>
              <a:t>Cyber Crimes and their punishment in pakistan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7042" y="2693576"/>
            <a:ext cx="6467708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3. Unauthorized access to information system or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042" y="3776950"/>
            <a:ext cx="6627639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4. Unauthorized copying or transmission of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7042" y="4860323"/>
            <a:ext cx="6627639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5. Interference with information system or data.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7042" y="5929409"/>
            <a:ext cx="6467708" cy="96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5"/>
              </a:lnSpc>
            </a:pPr>
            <a:r>
              <a:rPr lang="en-US" sz="2500">
                <a:solidFill>
                  <a:srgbClr val="FFFFFF"/>
                </a:solidFill>
                <a:latin typeface="Sifonn Bold"/>
              </a:rPr>
              <a:t>6. Unauthorized access to critical infrastructure information system or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06029" y="8229506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7 Years of Prison or Rs. 10 Million Fine or Both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042" y="6998495"/>
            <a:ext cx="6656214" cy="96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5"/>
              </a:lnSpc>
            </a:pPr>
            <a:r>
              <a:rPr lang="en-US" sz="2500">
                <a:solidFill>
                  <a:srgbClr val="FFFFFF"/>
                </a:solidFill>
                <a:latin typeface="Sifonn Bold"/>
              </a:rPr>
              <a:t>7. Unauthorized copying or transmission of critical infrastructure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7042" y="8162831"/>
            <a:ext cx="6467708" cy="96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25"/>
              </a:lnSpc>
            </a:pPr>
            <a:r>
              <a:rPr lang="en-US" sz="2500">
                <a:solidFill>
                  <a:srgbClr val="FFFFFF"/>
                </a:solidFill>
                <a:latin typeface="Sifonn Bold"/>
              </a:rPr>
              <a:t>8. Interference with critical infrastructure information system or data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192306" y="2436188"/>
            <a:ext cx="298051" cy="6812587"/>
          </a:xfrm>
          <a:custGeom>
            <a:avLst/>
            <a:gdLst/>
            <a:ahLst/>
            <a:cxnLst/>
            <a:rect r="r" b="b" t="t" l="l"/>
            <a:pathLst>
              <a:path h="6812587" w="298051">
                <a:moveTo>
                  <a:pt x="0" y="0"/>
                </a:moveTo>
                <a:lnTo>
                  <a:pt x="298050" y="0"/>
                </a:lnTo>
                <a:lnTo>
                  <a:pt x="298050" y="6812587"/>
                </a:lnTo>
                <a:lnTo>
                  <a:pt x="0" y="6812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22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6946" y="2445713"/>
            <a:ext cx="298051" cy="6812587"/>
          </a:xfrm>
          <a:custGeom>
            <a:avLst/>
            <a:gdLst/>
            <a:ahLst/>
            <a:cxnLst/>
            <a:rect r="r" b="b" t="t" l="l"/>
            <a:pathLst>
              <a:path h="6812587" w="298051">
                <a:moveTo>
                  <a:pt x="0" y="0"/>
                </a:moveTo>
                <a:lnTo>
                  <a:pt x="298051" y="0"/>
                </a:lnTo>
                <a:lnTo>
                  <a:pt x="298051" y="6812587"/>
                </a:lnTo>
                <a:lnTo>
                  <a:pt x="0" y="6812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4307" y="2760904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7 Years Prison or up to Rs. 10 Million Fine or both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59898" y="493301"/>
            <a:ext cx="1379654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 spc="-110">
                <a:solidFill>
                  <a:srgbClr val="FFFFFF"/>
                </a:solidFill>
                <a:latin typeface="Sifonn Bold"/>
              </a:rPr>
              <a:t>Cyber Crimes and their punishment in pakistan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042" y="2694229"/>
            <a:ext cx="6158806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9. Glorification of an offence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6232" y="6110048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7 Years in Prison or up to Rs. 5 Million fine or both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6173" y="6152911"/>
            <a:ext cx="4313357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13. Electronic forgery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4307" y="3432694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14 Years in Jail or Fine up to Rs. 50 Million or both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042" y="3442727"/>
            <a:ext cx="3864103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10. Cyber terrorism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4307" y="4251844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7 Years of Prison or Fine or Both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7042" y="4251844"/>
            <a:ext cx="3370829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11. Hate speech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24307" y="4942786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7 Years of Prison or Fine or Both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7042" y="4914974"/>
            <a:ext cx="5754866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12. Recruitment, funding and planning of terrorism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86232" y="6846013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2 Years in Jail or up to 10 Million Fine or Both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6173" y="6811913"/>
            <a:ext cx="5121239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14. Electronic fraud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17101" y="7642365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6 Months in Jail or up to 50k Fine or Both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7042" y="7608264"/>
            <a:ext cx="5121239" cy="162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15. Making, obtaining, or supplying device for use in offence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22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6946" y="2445713"/>
            <a:ext cx="298051" cy="6812587"/>
          </a:xfrm>
          <a:custGeom>
            <a:avLst/>
            <a:gdLst/>
            <a:ahLst/>
            <a:cxnLst/>
            <a:rect r="r" b="b" t="t" l="l"/>
            <a:pathLst>
              <a:path h="6812587" w="298051">
                <a:moveTo>
                  <a:pt x="0" y="0"/>
                </a:moveTo>
                <a:lnTo>
                  <a:pt x="298051" y="0"/>
                </a:lnTo>
                <a:lnTo>
                  <a:pt x="298051" y="6812587"/>
                </a:lnTo>
                <a:lnTo>
                  <a:pt x="0" y="6812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71907" y="2675583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Prison or up to Rs. 5 Million Fine or both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59898" y="493301"/>
            <a:ext cx="1379654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 spc="-110">
                <a:solidFill>
                  <a:srgbClr val="FFFFFF"/>
                </a:solidFill>
                <a:latin typeface="Sifonn Bold"/>
              </a:rPr>
              <a:t>Cyber Crimes and their punishment in pakistan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042" y="2608908"/>
            <a:ext cx="5239904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16. Unauthorized use of identity information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71907" y="7534666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in Prison or up to Rs. 1 Million fine or both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042" y="7467991"/>
            <a:ext cx="5121239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20. Offences against dignity of a natural person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71907" y="4148745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in Jail or Fine up to Rs. 5 lakh or both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042" y="4082070"/>
            <a:ext cx="5020829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17. Unauthorized issuance of SIM cards etc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2776" y="5371536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of Prison or Fine up to Rs. 1 Million or Both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7911" y="5294827"/>
            <a:ext cx="5358061" cy="106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18. Tampering, etc. of communication equipment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02776" y="6687000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2 Years of Prison or Fine up to 5 lakh or Both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911" y="6582479"/>
            <a:ext cx="5754866" cy="51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19. Unauthorized interception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02776" y="8546093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7 Years in Jail or up to 5 Million Fine or Both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7042" y="8479418"/>
            <a:ext cx="5121239" cy="162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Sifonn Bold"/>
              </a:rPr>
              <a:t>21. Offences against modesty of a natural person and minor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22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71907" y="5805521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1 - 5 Years in Jail or Up to Rs. 1 - 5 Lakh in Fine or both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71907" y="6822092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Months in Jail or Fine up to Rs. 50k or both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71907" y="2812448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20 Years in Jail or up to Rs. 1 Million Fine or Both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71907" y="3738659"/>
            <a:ext cx="1098739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2 Years Prison or up to Rs. 1 Million Fine or both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9898" y="493301"/>
            <a:ext cx="1379654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5500" spc="-110">
                <a:solidFill>
                  <a:srgbClr val="FFFFFF"/>
                </a:solidFill>
                <a:latin typeface="Sifonn Bold"/>
              </a:rPr>
              <a:t>Cyber Crimes and their punishment in pakistan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108" y="5710271"/>
            <a:ext cx="4609580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 Bold"/>
              </a:rPr>
              <a:t>24A. Cyberbullying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7042" y="6665057"/>
            <a:ext cx="4905804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 Bold"/>
              </a:rPr>
              <a:t>25. Spamming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042" y="2717198"/>
            <a:ext cx="5121239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 Bold"/>
              </a:rPr>
              <a:t>22. Child pornography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7042" y="3576734"/>
            <a:ext cx="6158806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"/>
              </a:rPr>
              <a:t>23. Malicious code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71907" y="4693445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5 Years in Prison or up to Rs. 10 Million fine or both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7042" y="4588670"/>
            <a:ext cx="4313357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 Bold"/>
              </a:rPr>
              <a:t>24. Cyber stalking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756946" y="2445713"/>
            <a:ext cx="298051" cy="6812587"/>
          </a:xfrm>
          <a:custGeom>
            <a:avLst/>
            <a:gdLst/>
            <a:ahLst/>
            <a:cxnLst/>
            <a:rect r="r" b="b" t="t" l="l"/>
            <a:pathLst>
              <a:path h="6812587" w="298051">
                <a:moveTo>
                  <a:pt x="0" y="0"/>
                </a:moveTo>
                <a:lnTo>
                  <a:pt x="298051" y="0"/>
                </a:lnTo>
                <a:lnTo>
                  <a:pt x="298051" y="6812587"/>
                </a:lnTo>
                <a:lnTo>
                  <a:pt x="0" y="68125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09974" y="7681628"/>
            <a:ext cx="1038453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FFFFFF"/>
                </a:solidFill>
                <a:latin typeface="Sifonn"/>
              </a:rPr>
              <a:t>Up to 3 Years in Jail or Fine up to Rs. 5 lakh or both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5108" y="7524593"/>
            <a:ext cx="4905804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Sifonn Bold"/>
              </a:rPr>
              <a:t>26. Spoofing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DAF-VN_R-Mo</dc:identifier>
  <dcterms:modified xsi:type="dcterms:W3CDTF">2011-08-01T06:04:30Z</dcterms:modified>
  <cp:revision>1</cp:revision>
  <dc:title>Blue Cyber Safety Quiz Technology Presentation</dc:title>
</cp:coreProperties>
</file>