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65" r:id="rId6"/>
    <p:sldId id="267" r:id="rId7"/>
    <p:sldId id="270" r:id="rId8"/>
    <p:sldId id="27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https://www.anaconda.com/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https://www.anaconda.com/products/individual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https://anaconda.org/conda-forge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https://anaconda.org/conda-forge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https://anaconda.org/conda-forge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https://anaconda.org/conda-forge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.sv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600960"/>
            <a:ext cx="7854950" cy="1043305"/>
            <a:chOff x="0" y="4096"/>
            <a:chExt cx="12370" cy="1643"/>
          </a:xfrm>
        </p:grpSpPr>
        <p:sp>
          <p:nvSpPr>
            <p:cNvPr id="5" name="Rectangles 4"/>
            <p:cNvSpPr/>
            <p:nvPr/>
          </p:nvSpPr>
          <p:spPr>
            <a:xfrm>
              <a:off x="0" y="4096"/>
              <a:ext cx="12370" cy="1643"/>
            </a:xfrm>
            <a:prstGeom prst="rect">
              <a:avLst/>
            </a:prstGeom>
            <a:solidFill>
              <a:schemeClr val="accent4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624" y="4361"/>
              <a:ext cx="10703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4000">
                  <a:solidFill>
                    <a:schemeClr val="bg1"/>
                  </a:solidFill>
                  <a:sym typeface="+mn-ea"/>
                </a:rPr>
                <a:t>Pengenalan Python &amp; Anaconda</a:t>
              </a:r>
              <a:endParaRPr lang="en-US" sz="400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173480" y="627380"/>
            <a:ext cx="1651000" cy="1861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1500">
                <a:solidFill>
                  <a:schemeClr val="bg1"/>
                </a:solidFill>
                <a:sym typeface="+mn-ea"/>
              </a:rPr>
              <a:t>#1</a:t>
            </a:r>
            <a:endParaRPr lang="en-US" sz="11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Tools, Library &amp; Pemrograman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1200px-Python-logo-notext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0995" y="2308860"/>
            <a:ext cx="911860" cy="911860"/>
          </a:xfrm>
          <a:prstGeom prst="rect">
            <a:avLst/>
          </a:prstGeom>
        </p:spPr>
      </p:pic>
      <p:pic>
        <p:nvPicPr>
          <p:cNvPr id="6" name="Content Placeholder 5" descr="1280px-Scikit_learn_logo_small.sv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1925" y="2506980"/>
            <a:ext cx="1816100" cy="977900"/>
          </a:xfrm>
          <a:prstGeom prst="rect">
            <a:avLst/>
          </a:prstGeom>
        </p:spPr>
      </p:pic>
      <p:pic>
        <p:nvPicPr>
          <p:cNvPr id="8" name="Picture 7" descr="openc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95" y="2307590"/>
            <a:ext cx="1226820" cy="1226820"/>
          </a:xfrm>
          <a:prstGeom prst="rect">
            <a:avLst/>
          </a:prstGeom>
        </p:spPr>
      </p:pic>
      <p:pic>
        <p:nvPicPr>
          <p:cNvPr id="10" name="Picture 9" descr="anaconda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4835" y="2357120"/>
            <a:ext cx="2091055" cy="1127760"/>
          </a:xfrm>
          <a:prstGeom prst="rect">
            <a:avLst/>
          </a:prstGeom>
        </p:spPr>
      </p:pic>
      <p:pic>
        <p:nvPicPr>
          <p:cNvPr id="11" name="Picture 10" descr="Jupy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960" y="2368550"/>
            <a:ext cx="1006475" cy="1165860"/>
          </a:xfrm>
          <a:prstGeom prst="rect">
            <a:avLst/>
          </a:prstGeom>
        </p:spPr>
      </p:pic>
      <p:pic>
        <p:nvPicPr>
          <p:cNvPr id="14" name="Picture 13" descr="pip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8535" y="4203065"/>
            <a:ext cx="1304290" cy="97726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75285" y="3328670"/>
            <a:ext cx="843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Python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78405" y="5180965"/>
            <a:ext cx="476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PIP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60265" y="3696970"/>
            <a:ext cx="1243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Jupyter Lab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75285" y="1832610"/>
            <a:ext cx="1202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Languange</a:t>
            </a:r>
            <a:endParaRPr 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2435225" y="1832610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Package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4327525" y="1832610"/>
            <a:ext cx="1909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Development Tool</a:t>
            </a:r>
            <a:endParaRPr 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8620125" y="1832610"/>
            <a:ext cx="837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Library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Tools, Library &amp; Pemrograman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1200px-Python-logo-notext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0" y="2308860"/>
            <a:ext cx="911860" cy="91186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54990" y="3328670"/>
            <a:ext cx="843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Python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75285" y="1832610"/>
            <a:ext cx="1202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Languange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2215515" y="1993900"/>
            <a:ext cx="59645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i="1"/>
              <a:t>Python is an interpreted, high-level and general-purpose programming language. </a:t>
            </a:r>
            <a:endParaRPr lang="en-US" sz="2400" i="1"/>
          </a:p>
          <a:p>
            <a:r>
              <a:rPr lang="en-US" sz="2400" i="1"/>
              <a:t>Created by </a:t>
            </a:r>
            <a:r>
              <a:rPr lang="en-US" sz="2400" b="1" i="1"/>
              <a:t>Guido van Rossum</a:t>
            </a:r>
            <a:r>
              <a:rPr lang="en-US" sz="2400" i="1"/>
              <a:t> and first released in 1991</a:t>
            </a:r>
            <a:endParaRPr lang="en-US" sz="24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Website Anaconda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02285" y="1832610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Package</a:t>
            </a:r>
            <a:endParaRPr lang="en-US" b="1"/>
          </a:p>
        </p:txBody>
      </p:sp>
      <p:pic>
        <p:nvPicPr>
          <p:cNvPr id="10" name="Content Placeholder 9" descr="anaconda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05" y="2200910"/>
            <a:ext cx="1823085" cy="98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5" y="1832610"/>
            <a:ext cx="9656445" cy="4515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Download Anaconda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02285" y="1832610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Package</a:t>
            </a:r>
            <a:endParaRPr lang="en-US" b="1"/>
          </a:p>
        </p:txBody>
      </p:sp>
      <p:pic>
        <p:nvPicPr>
          <p:cNvPr id="10" name="Content Placeholder 9" descr="anaconda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05" y="2200910"/>
            <a:ext cx="1823085" cy="982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3183890"/>
            <a:ext cx="10106660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Conda Package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02285" y="1832610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Package</a:t>
            </a:r>
            <a:endParaRPr lang="en-US" b="1"/>
          </a:p>
        </p:txBody>
      </p:sp>
      <p:pic>
        <p:nvPicPr>
          <p:cNvPr id="10" name="Content Placeholder 9" descr="anaconda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05" y="2200910"/>
            <a:ext cx="1823085" cy="982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15" y="1691005"/>
            <a:ext cx="7931150" cy="454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5703570" y="6338570"/>
            <a:ext cx="14725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Conda Forge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Anaconda Cheat Sheet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02285" y="1832610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Package</a:t>
            </a:r>
            <a:endParaRPr lang="en-US" b="1"/>
          </a:p>
        </p:txBody>
      </p:sp>
      <p:pic>
        <p:nvPicPr>
          <p:cNvPr id="10" name="Content Placeholder 9" descr="anaconda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05" y="2200910"/>
            <a:ext cx="1823085" cy="9829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30265" y="6374130"/>
            <a:ext cx="2140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Conda Cheat Sheet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2041525"/>
            <a:ext cx="7982585" cy="4332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Anaconda Navigator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87705" y="1816100"/>
            <a:ext cx="57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Tool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5930265" y="6374130"/>
            <a:ext cx="2262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Anaconda Navigator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1928495"/>
            <a:ext cx="9036685" cy="4445635"/>
          </a:xfrm>
          <a:prstGeom prst="rect">
            <a:avLst/>
          </a:prstGeom>
        </p:spPr>
      </p:pic>
      <p:pic>
        <p:nvPicPr>
          <p:cNvPr id="8" name="Content Placeholder 9" descr="anaconda"/>
          <p:cNvPicPr>
            <a:picLocks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125" y="2375535"/>
            <a:ext cx="1223645" cy="659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0" y="1557655"/>
            <a:ext cx="12207240" cy="530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Anaconda 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87705" y="1816100"/>
            <a:ext cx="57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Tool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5930265" y="6374130"/>
            <a:ext cx="2038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Anaconda Prompt</a:t>
            </a:r>
            <a:endParaRPr lang="en-US" sz="2000"/>
          </a:p>
        </p:txBody>
      </p:sp>
      <p:pic>
        <p:nvPicPr>
          <p:cNvPr id="8" name="Content Placeholder 9" descr="anaconda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125" y="2375535"/>
            <a:ext cx="1223645" cy="6597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0" y="1816100"/>
            <a:ext cx="8487410" cy="444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Presentation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Pengenal Tools, Library &amp; Pemrograman </vt:lpstr>
      <vt:lpstr>Pengenal Tools, Library &amp; Pemrograman </vt:lpstr>
      <vt:lpstr>Pengenal Tools, Library &amp; Pemrograman </vt:lpstr>
      <vt:lpstr>Pengenal Tools, Library &amp; Pemrograman </vt:lpstr>
      <vt:lpstr>Pengenal Tools, Library &amp; Pemrograman </vt:lpstr>
      <vt:lpstr>Pengenal Tools, Library &amp; Pemrograman </vt:lpstr>
      <vt:lpstr>Pengenal Tools, Library &amp; Pemrograman </vt:lpstr>
      <vt:lpstr>Pengenal Tools, Library &amp; Pemrograman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8</cp:revision>
  <dcterms:created xsi:type="dcterms:W3CDTF">2020-09-14T11:27:00Z</dcterms:created>
  <dcterms:modified xsi:type="dcterms:W3CDTF">2021-05-19T00:37:30Z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