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508" r:id="rId6"/>
    <p:sldId id="421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9" r:id="rId17"/>
    <p:sldId id="521" r:id="rId18"/>
    <p:sldId id="520" r:id="rId19"/>
    <p:sldId id="522" r:id="rId20"/>
    <p:sldId id="523" r:id="rId21"/>
    <p:sldId id="52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27381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6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2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Crop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Resize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Convert Color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022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49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</a:t>
              </a:r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return </a:t>
              </a:r>
              <a:r>
                <a:rPr lang="en-US">
                  <a:sym typeface="+mn-ea"/>
                </a:rPr>
                <a:t>resize_img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Function resize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153410"/>
            <a:ext cx="5310505" cy="119888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resize_img = resize(img, size=(720, 680))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show_image(resize_img</a:t>
            </a:r>
            <a:r>
              <a:rPr lang="en-US">
                <a:sym typeface="+mn-ea"/>
              </a:rPr>
              <a:t>, title= 'resized image'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41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resize(img, size=(720,680))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37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&amp; 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952750"/>
            <a:chOff x="1145" y="3199"/>
            <a:chExt cx="14778" cy="465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3032" cy="4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crop_img = img[20:100, 50:150]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</a:t>
              </a:r>
              <a:r>
                <a:rPr lang="en-US">
                  <a:sym typeface="+mn-ea"/>
                </a:rPr>
                <a:t>crop_img</a:t>
              </a:r>
              <a:r>
                <a:rPr lang="en-US">
                  <a:sym typeface="+mn-ea"/>
                </a:rPr>
                <a:t>, size=(720,680))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 : %s 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Convert Image Color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3125" y="1426845"/>
            <a:ext cx="98425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Diperkenalkan method</a:t>
            </a:r>
            <a:r>
              <a:rPr lang="en-US" b="1"/>
              <a:t> cv2.cvtColor(img, method) </a:t>
            </a:r>
            <a:r>
              <a:rPr lang="en-US"/>
              <a:t>untuk color conversion pada OpenCV</a:t>
            </a:r>
            <a:endParaRPr lang="en-US"/>
          </a:p>
          <a:p>
            <a:endParaRPr lang="en-US"/>
          </a:p>
          <a:p>
            <a:r>
              <a:rPr lang="en-US"/>
              <a:t>Berikut adalah </a:t>
            </a:r>
            <a:r>
              <a:rPr lang="en-US" b="1"/>
              <a:t>method </a:t>
            </a:r>
            <a:r>
              <a:rPr lang="en-US"/>
              <a:t>convert color yang dapat digunakan :</a:t>
            </a:r>
            <a:endParaRPr lang="en-US"/>
          </a:p>
          <a:p>
            <a:endParaRPr lang="en-US"/>
          </a:p>
          <a:p>
            <a:r>
              <a:rPr lang="en-US"/>
              <a:t>convert BGR &lt;--&gt; RGB</a:t>
            </a:r>
            <a:endParaRPr lang="en-US"/>
          </a:p>
          <a:p>
            <a:r>
              <a:rPr lang="en-US" b="1"/>
              <a:t>cv2.COLOR_BGR2RGB</a:t>
            </a:r>
            <a:endParaRPr lang="en-US" b="1"/>
          </a:p>
          <a:p>
            <a:r>
              <a:rPr lang="en-US" b="1"/>
              <a:t>cv2.COLOR_RGB2BGR</a:t>
            </a:r>
            <a:endParaRPr lang="en-US" b="1"/>
          </a:p>
          <a:p>
            <a:endParaRPr lang="en-US"/>
          </a:p>
          <a:p>
            <a:r>
              <a:rPr lang="en-US"/>
              <a:t>convert BGR &lt;--&gt; HSV</a:t>
            </a:r>
            <a:endParaRPr lang="en-US"/>
          </a:p>
          <a:p>
            <a:r>
              <a:rPr lang="en-US" b="1"/>
              <a:t>cv2.COLOR_BGR2HSV</a:t>
            </a:r>
            <a:endParaRPr lang="en-US" b="1"/>
          </a:p>
          <a:p>
            <a:r>
              <a:rPr lang="en-US" b="1"/>
              <a:t>cv2.COLOR_HSV2RGB</a:t>
            </a:r>
            <a:endParaRPr lang="en-US" b="1"/>
          </a:p>
          <a:p>
            <a:endParaRPr lang="en-US"/>
          </a:p>
          <a:p>
            <a:r>
              <a:rPr lang="en-US"/>
              <a:t>convert BGR &lt;--&gt; GRAY</a:t>
            </a:r>
            <a:endParaRPr lang="en-US"/>
          </a:p>
          <a:p>
            <a:r>
              <a:rPr lang="en-US" b="1"/>
              <a:t>cv2.COLOR_BGR2GRAY</a:t>
            </a:r>
            <a:endParaRPr lang="en-US" b="1"/>
          </a:p>
          <a:p>
            <a:r>
              <a:rPr lang="en-US" b="1"/>
              <a:t>cv2.COLOR_GRAY2RGB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4580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Image Color Conversion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6865" y="2848610"/>
            <a:ext cx="2051050" cy="199453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660390" y="502031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pic>
        <p:nvPicPr>
          <p:cNvPr id="7" name="Content Placeholder 15" descr="lena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8202930" y="2848610"/>
            <a:ext cx="2051050" cy="19945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7080" y="5020310"/>
            <a:ext cx="168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Grayscale image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42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97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gray_</a:t>
              </a:r>
              <a:r>
                <a:rPr lang="en-US">
                  <a:sym typeface="+mn-ea"/>
                </a:rPr>
                <a:t>img = cv2.cvtColor(img, cv2.COLOR_BGR2GRAY)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8975" y="4740275"/>
            <a:ext cx="5503545" cy="736600"/>
            <a:chOff x="1145" y="3199"/>
            <a:chExt cx="8667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show_image(gray_img</a:t>
              </a:r>
              <a:r>
                <a:rPr lang="en-US">
                  <a:sym typeface="+mn-ea"/>
                </a:rPr>
                <a:t>, title= 'gray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68897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melakukan convert image dari BGR to GRAY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cv2.cvtColor(img, method)</a:t>
            </a:r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492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gray_img = cv2.cvtColor(img, cv2.COLOR_BGR2GRAY)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show_image(gray_img</a:t>
              </a:r>
              <a:r>
                <a:rPr lang="en-US">
                  <a:sym typeface="+mn-ea"/>
                </a:rPr>
                <a:t>, title= 'gray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36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didalam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convert_gray(img):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gray_img = cv2.cvtColor(img, cv2.COLOR_BGR2GRAY)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return gray_img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Convert image to grayscale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243580"/>
            <a:ext cx="778446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gray_img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show_image(gray_img</a:t>
            </a:r>
            <a:r>
              <a:rPr lang="en-US">
                <a:sym typeface="+mn-ea"/>
              </a:rPr>
              <a:t>, title= 'gray image'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953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Multiple Image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gray_img = convert_gray(img)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show_image(gray_img</a:t>
              </a:r>
              <a:r>
                <a:rPr lang="en-US">
                  <a:sym typeface="+mn-ea"/>
                </a:rPr>
                <a:t>, title= 'gray image :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Covert multiple image to grayscale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Crop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https://github.com/Muhammad-Yunus/Belajar-Computer-Vision/blob/master/08.%20OpenCV%20-%20Part%202/08.%20OpenCV%20-%20Part%202.ipynb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3237" r="3056"/>
          <a:stretch>
            <a:fillRect/>
          </a:stretch>
        </p:blipFill>
        <p:spPr>
          <a:xfrm>
            <a:off x="842010" y="3107690"/>
            <a:ext cx="4370705" cy="30048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0760" y="1475740"/>
            <a:ext cx="10928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crop image</a:t>
            </a:r>
            <a:r>
              <a:rPr lang="en-US"/>
              <a:t> pada OpenCV dilakukan dengan menggunakan </a:t>
            </a:r>
            <a:r>
              <a:rPr lang="en-US" b="1" i="1"/>
              <a:t>numpy slicing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dengan notasi</a:t>
            </a:r>
            <a:r>
              <a:rPr lang="en-US" b="1"/>
              <a:t> image_array[y_min:y_max , x_min:x_max]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dimana</a:t>
            </a:r>
            <a:r>
              <a:rPr lang="en-US" b="1"/>
              <a:t> y_min, y_max, x_min dan x_max</a:t>
            </a:r>
            <a:r>
              <a:rPr lang="en-US"/>
              <a:t> merupakan titik pixel batas area yang ingin di crop.</a:t>
            </a:r>
            <a:endParaRPr lang="en-US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3108325"/>
            <a:ext cx="3089910" cy="3004185"/>
          </a:xfrm>
          <a:prstGeom prst="rect">
            <a:avLst/>
          </a:prstGeom>
        </p:spPr>
      </p:pic>
      <p:pic>
        <p:nvPicPr>
          <p:cNvPr id="10" name="Content Placeholder 15" descr="lena"/>
          <p:cNvPicPr>
            <a:picLocks noChangeAspect="1"/>
          </p:cNvPicPr>
          <p:nvPr/>
        </p:nvPicPr>
        <p:blipFill>
          <a:blip r:embed="rId2"/>
          <a:srcRect l="20119" t="18981" r="22750" b="25766"/>
          <a:stretch>
            <a:fillRect/>
          </a:stretch>
        </p:blipFill>
        <p:spPr>
          <a:xfrm>
            <a:off x="9846945" y="4452620"/>
            <a:ext cx="1765300" cy="16598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096770" y="6249670"/>
            <a:ext cx="197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ilustrasi crop image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975475" y="624967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029825" y="6249670"/>
            <a:ext cx="1399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Coped Image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290320"/>
            <a:chOff x="1145" y="3199"/>
            <a:chExt cx="12995" cy="2032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Import library (OpenCV, Matplotlib)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30753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4071620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crop_img = img[0:100, 50:200]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8455" y="1525905"/>
            <a:ext cx="5503545" cy="3229610"/>
            <a:chOff x="1145" y="3199"/>
            <a:chExt cx="8667" cy="5086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show_image(img, title= 'my image', </a:t>
              </a:r>
              <a:r>
                <a:rPr lang="en-US">
                  <a:sym typeface="+mn-ea"/>
                </a:rPr>
                <a:t>size=(10, 7)</a:t>
              </a:r>
              <a:r>
                <a:rPr lang="en-US">
                  <a:sym typeface="+mn-ea"/>
                </a:rPr>
                <a:t>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  <a:p>
              <a:pPr lvl="1"/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show_image(img, </a:t>
              </a:r>
              <a:r>
                <a:rPr lang="en-US">
                  <a:sym typeface="+mn-ea"/>
                </a:rPr>
                <a:t>title= 'croped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4848225"/>
            <a:ext cx="4102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image_array[y_min:y_max , x_min:x_max]</a:t>
            </a:r>
            <a:endParaRPr lang="en-US" i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854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Crop Image </a:t>
            </a:r>
            <a:r>
              <a:rPr lang="en-US" sz="3600">
                <a:solidFill>
                  <a:schemeClr val="bg1"/>
                </a:solidFill>
                <a:sym typeface="+mn-ea"/>
              </a:rPr>
              <a:t>Kode </a:t>
            </a:r>
            <a:r>
              <a:rPr lang="en-US" sz="3600">
                <a:solidFill>
                  <a:schemeClr val="bg1"/>
                </a:solidFill>
              </a:rPr>
              <a:t>Keseluruhan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>
                  <a:sym typeface="+mn-ea"/>
                </a:rPr>
                <a:t>crop_img = img[0:100, 50:200]</a:t>
              </a:r>
              <a:endParaRPr lang="en-US">
                <a:sym typeface="+mn-ea"/>
              </a:endParaRPr>
            </a:p>
            <a:p>
              <a:endParaRPr lang="en-US"/>
            </a:p>
            <a:p>
              <a:pPr lvl="0"/>
              <a:r>
                <a:rPr lang="en-US">
                  <a:sym typeface="+mn-ea"/>
                </a:rPr>
                <a:t>show_image(img </a:t>
              </a:r>
              <a:r>
                <a:rPr lang="en-US">
                  <a:sym typeface="+mn-ea"/>
                </a:rPr>
                <a:t>, title= 'croped image'</a:t>
              </a:r>
              <a:r>
                <a:rPr lang="en-US">
                  <a:sym typeface="+mn-ea"/>
                </a:rPr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Kode keseluruhan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278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671955"/>
            <a:chOff x="1145" y="3199"/>
            <a:chExt cx="12995" cy="263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4380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crop(img,  </a:t>
              </a:r>
              <a:r>
                <a:rPr lang="en-US">
                  <a:sym typeface="+mn-ea"/>
                </a:rPr>
                <a:t>y_min, y_max, x_min, x_max):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img[0:100, 50:200]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return crop_img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 dalam function dengan cama </a:t>
              </a:r>
              <a:r>
                <a:rPr lang="en-US" b="1">
                  <a:sym typeface="+mn-ea"/>
                </a:rPr>
                <a:t>crop</a:t>
              </a:r>
              <a:r>
                <a:rPr lang="en-US">
                  <a:sym typeface="+mn-ea"/>
                </a:rPr>
                <a:t>, selanjutnya kita dapat gunakan fucntion tersebut untuk memabaca image dan crop gambar</a:t>
              </a:r>
              <a:endParaRPr lang="en-US"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990600" y="3577590"/>
            <a:ext cx="531050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pPr marL="0" lvl="1"/>
            <a:endParaRPr lang="en-US"/>
          </a:p>
          <a:p>
            <a:r>
              <a:rPr lang="en-US"/>
              <a:t>crop_img = crop(img, 0, 100, 50, 200)</a:t>
            </a:r>
            <a:endParaRPr lang="en-US"/>
          </a:p>
          <a:p>
            <a:endParaRPr lang="en-US"/>
          </a:p>
          <a:p>
            <a:pPr lvl="0"/>
            <a:r>
              <a:rPr lang="en-US">
                <a:sym typeface="+mn-ea"/>
              </a:rPr>
              <a:t>show_image(crop_img, </a:t>
            </a:r>
            <a:r>
              <a:rPr lang="en-US">
                <a:sym typeface="+mn-ea"/>
              </a:rPr>
              <a:t>title= 'croped image'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70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3779"/>
              <a:ext cx="1199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crop(img, 0, 100, 50, 200)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show_image(crop_img</a:t>
              </a:r>
              <a:r>
                <a:rPr lang="en-US">
                  <a:sym typeface="+mn-ea"/>
                </a:rPr>
                <a:t>, title= 'croped image :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multiple image menggunakan library os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Resize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572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97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resize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8975" y="4740275"/>
            <a:ext cx="5503545" cy="736600"/>
            <a:chOff x="1145" y="3199"/>
            <a:chExt cx="8667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68897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untuk melakukan resize image pada OpenCV diprkenalkan beberapa method berikut 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cv2.resize(img, (w_new, h_new))</a:t>
            </a:r>
            <a:r>
              <a:rPr lang="en-US"/>
              <a:t> : resize img ke ukuran </a:t>
            </a:r>
            <a:r>
              <a:rPr lang="en-US" b="1"/>
              <a:t>w_new x h_new</a:t>
            </a:r>
            <a:endParaRPr lang="en-US" b="1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0655" y="268605"/>
            <a:ext cx="2051050" cy="1994535"/>
          </a:xfrm>
          <a:prstGeom prst="rect">
            <a:avLst/>
          </a:prstGeom>
        </p:spPr>
      </p:pic>
      <p:pic>
        <p:nvPicPr>
          <p:cNvPr id="19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1275" y="1170940"/>
            <a:ext cx="1122680" cy="109220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044180" y="2440305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069830" y="2440305"/>
            <a:ext cx="1491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Resized image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4452</Words>
  <Application>WPS Presentation</Application>
  <PresentationFormat>Widescreen</PresentationFormat>
  <Paragraphs>250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228</cp:revision>
  <dcterms:created xsi:type="dcterms:W3CDTF">2020-11-02T10:31:00Z</dcterms:created>
  <dcterms:modified xsi:type="dcterms:W3CDTF">2020-11-23T12:08:40Z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