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0" r:id="rId12"/>
    <p:sldId id="283" r:id="rId13"/>
    <p:sldId id="285" r:id="rId14"/>
    <p:sldId id="284" r:id="rId15"/>
    <p:sldId id="289" r:id="rId16"/>
    <p:sldId id="287"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ode.visualstudio.com/downloa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onleh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python=3.7</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11937365" cy="212280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pip install ipykernel</a:t>
            </a:r>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 </a:t>
            </a:r>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pip install --default-timeout=300 -r https://raw.githubusercontent.com/Seeed-Studio/yolov5-swift/master/requirements.txt</a:t>
            </a:r>
            <a:endParaRPr lang="en-US" sz="1600">
              <a:latin typeface="Cascadia Mono Light" panose="020B0609020000020004" charset="0"/>
              <a:cs typeface="Cascadia Mono Light" panose="020B0609020000020004" charset="0"/>
            </a:endParaRPr>
          </a:p>
        </p:txBody>
      </p:sp>
      <p:pic>
        <p:nvPicPr>
          <p:cNvPr id="10" name="Content Placeholder 9"/>
          <p:cNvPicPr>
            <a:picLocks noChangeAspect="1"/>
          </p:cNvPicPr>
          <p:nvPr>
            <p:ph idx="1"/>
          </p:nvPr>
        </p:nvPicPr>
        <p:blipFill>
          <a:blip r:embed="rId1"/>
          <a:srcRect b="42202"/>
          <a:stretch>
            <a:fillRect/>
          </a:stretch>
        </p:blipFill>
        <p:spPr>
          <a:xfrm>
            <a:off x="397510" y="3222625"/>
            <a:ext cx="8280400" cy="2023745"/>
          </a:xfrm>
          <a:prstGeom prst="rect">
            <a:avLst/>
          </a:prstGeom>
        </p:spPr>
      </p:pic>
      <p:sp>
        <p:nvSpPr>
          <p:cNvPr id="11" name="Text Box 10"/>
          <p:cNvSpPr txBox="1"/>
          <p:nvPr/>
        </p:nvSpPr>
        <p:spPr>
          <a:xfrm>
            <a:off x="397510" y="5961380"/>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Pada file requirements.txt diatas sudah terdapat list library yang kita butuhkan untuk proses pembelajaran</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0"/>
            <a:ext cx="11083290" cy="80391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5067935" cy="5323205"/>
          </a:xfrm>
          <a:prstGeom prst="rect">
            <a:avLst/>
          </a:prstGeom>
          <a:noFill/>
        </p:spPr>
        <p:txBody>
          <a:bodyPr wrap="square" rtlCol="0">
            <a:spAutoFit/>
          </a:bodyPr>
          <a:p>
            <a:pPr marL="342900" indent="-342900">
              <a:buFont typeface="Arial" panose="020B0604020202020204" pitchFamily="34" charset="0"/>
              <a:buChar char="•"/>
            </a:pPr>
            <a:r>
              <a:rPr lang="en-US" sz="2000"/>
              <a:t>list requirements.txt</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Base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matplotlib&gt;=3.2.2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numpy&gt;=1.18.5</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opencv-python&gt;=4.1.2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Pillow&gt;=7.1.2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PyYAML&gt;=5.3.1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requests&gt;=2.23.0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scipy&gt;=1.4.1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torch&gt;=1.7.0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torchvision&gt;=0.8.1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tqdm&gt;=4.41.0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Logging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tensorboard&gt;=2.4.1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wandb</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Flash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pyserial</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colorama</a:t>
            </a:r>
            <a:endParaRPr lang="en-US" sz="1600">
              <a:latin typeface="Cascadia Mono Light" panose="020B0609020000020004" charset="0"/>
              <a:cs typeface="Cascadia Mono Light" panose="020B0609020000020004" charset="0"/>
            </a:endParaRPr>
          </a:p>
        </p:txBody>
      </p:sp>
      <p:sp>
        <p:nvSpPr>
          <p:cNvPr id="4" name="Text Box 3"/>
          <p:cNvSpPr txBox="1"/>
          <p:nvPr/>
        </p:nvSpPr>
        <p:spPr>
          <a:xfrm>
            <a:off x="5177155" y="1323340"/>
            <a:ext cx="7014210" cy="2553335"/>
          </a:xfrm>
          <a:prstGeom prst="rect">
            <a:avLst/>
          </a:prstGeom>
          <a:noFill/>
        </p:spPr>
        <p:txBody>
          <a:bodyPr wrap="square" rtlCol="0">
            <a:spAutoFit/>
          </a:bodyPr>
          <a:p>
            <a:pPr indent="0">
              <a:buNone/>
            </a:pPr>
            <a:r>
              <a:rPr lang="en-US" sz="1600">
                <a:latin typeface="Cascadia Mono Light" panose="020B0609020000020004" charset="0"/>
                <a:cs typeface="Cascadia Mono Light" panose="020B0609020000020004" charset="0"/>
              </a:rPr>
              <a:t># Plotting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pandas&gt;=1.1.4</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seaborn&gt;=0.11.0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Tensoflow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tensorflow==2.9.0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keras==2.9.0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Extras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thop  # FLOPs computation</a:t>
            </a:r>
            <a:endParaRPr lang="en-US" sz="1600">
              <a:latin typeface="Cascadia Mono Light" panose="020B0609020000020004" charset="0"/>
              <a:cs typeface="Cascadia Mono Light" panose="020B06090200000200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4984</Words>
  <Application>WPS Presentation</Application>
  <PresentationFormat>Widescreen</PresentationFormat>
  <Paragraphs>145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25</cp:revision>
  <dcterms:created xsi:type="dcterms:W3CDTF">2020-09-14T11:27:00Z</dcterms:created>
  <dcterms:modified xsi:type="dcterms:W3CDTF">2024-08-28T06:46:11Z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1033-12.2.0.18165</vt:lpwstr>
  </property>
  <property fmtid="{D5CDD505-2E9C-101B-9397-08002B2CF9AE}" pid="3" name="ICV">
    <vt:lpwstr>8C8FD818FAB94D34930932168F125E96_12</vt:lpwstr>
  </property>
</Properties>
</file>